
<file path=[Content_Types].xml><?xml version="1.0" encoding="utf-8"?>
<Types xmlns="http://schemas.openxmlformats.org/package/2006/content-types">
  <Default Extension="rels" ContentType="application/vnd.openxmlformats-package.relationships+xml"/>
  <Default Extension="xml" ContentType="application/xml"/>
  <Default Extension="gif" ContentType="image/gif"/>
  <Default Extension="png" ContentType="image/png"/>
  <Default Extension="jpe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Masters/slideMaster3.xml" ContentType="application/vnd.openxmlformats-officedocument.presentationml.slideMaster+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Masters/slideMaster4.xml" ContentType="application/vnd.openxmlformats-officedocument.presentationml.slideMaster+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Masters/slideMaster5.xml" ContentType="application/vnd.openxmlformats-officedocument.presentationml.slideMaster+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slideMasters/slideMaster6.xml" ContentType="application/vnd.openxmlformats-officedocument.presentationml.slideMaster+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Masters/slideMaster7.xml" ContentType="application/vnd.openxmlformats-officedocument.presentationml.slideMaster+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7.xml" ContentType="application/vnd.openxmlformats-officedocument.theme+xml"/>
  <Override PartName="/ppt/slideMasters/slideMaster8.xml" ContentType="application/vnd.openxmlformats-officedocument.presentationml.slideMaster+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8.xml" ContentType="application/vnd.openxmlformats-officedocument.theme+xml"/>
  <Override PartName="/ppt/slideMasters/slideMaster9.xml" ContentType="application/vnd.openxmlformats-officedocument.presentationml.slideMaster+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9.xml" ContentType="application/vnd.openxmlformats-officedocument.theme+xml"/>
  <Override PartName="/ppt/slideMasters/slideMaster10.xml" ContentType="application/vnd.openxmlformats-officedocument.presentationml.slideMaster+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0.xml" ContentType="application/vnd.openxmlformats-officedocument.theme+xml"/>
  <Override PartName="/ppt/slideMasters/slideMaster11.xml" ContentType="application/vnd.openxmlformats-officedocument.presentationml.slideMaster+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1.xml" ContentType="application/vnd.openxmlformats-officedocument.theme+xml"/>
  <Override PartName="/ppt/slideMasters/slideMaster12.xml" ContentType="application/vnd.openxmlformats-officedocument.presentationml.slideMaster+xml"/>
  <Override PartName="/ppt/slideLayouts/slideLayout134.xml" ContentType="application/vnd.openxmlformats-officedocument.presentationml.slideLayout+xml"/>
  <Override PartName="/ppt/theme/theme12.xml" ContentType="application/vnd.openxmlformats-officedocument.theme+xml"/>
  <Override PartName="/ppt/slideMasters/slideMaster13.xml" ContentType="application/vnd.openxmlformats-officedocument.presentationml.slideMaster+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3.xml" ContentType="application/vnd.openxmlformats-officedocument.theme+xml"/>
  <Override PartName="/ppt/notesMasters/notesMaster1.xml" ContentType="application/vnd.openxmlformats-officedocument.presentationml.notesMaster+xml"/>
  <Override PartName="/ppt/theme/theme14.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Slides/notesSlide17.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slides/slide35.xml" ContentType="application/vnd.openxmlformats-officedocument.presentationml.slide+xml"/>
  <Override PartName="/ppt/notesSlides/notesSlide19.xml" ContentType="application/vnd.openxmlformats-officedocument.presentationml.notesSlide+xml"/>
  <Override PartName="/ppt/slides/slide36.xml" ContentType="application/vnd.openxmlformats-officedocument.presentationml.slide+xml"/>
  <Override PartName="/ppt/notesSlides/notesSlide20.xml" ContentType="application/vnd.openxmlformats-officedocument.presentationml.notesSlide+xml"/>
  <Override PartName="/ppt/slides/slide37.xml" ContentType="application/vnd.openxmlformats-officedocument.presentationml.slide+xml"/>
  <Override PartName="/ppt/notesSlides/notesSlide21.xml" ContentType="application/vnd.openxmlformats-officedocument.presentationml.notesSlide+xml"/>
  <Override PartName="/ppt/slides/slide38.xml" ContentType="application/vnd.openxmlformats-officedocument.presentationml.slide+xml"/>
  <Override PartName="/ppt/notesSlides/notesSlide22.xml" ContentType="application/vnd.openxmlformats-officedocument.presentationml.notesSlide+xml"/>
  <Override PartName="/ppt/slides/slide39.xml" ContentType="application/vnd.openxmlformats-officedocument.presentationml.slide+xml"/>
  <Override PartName="/ppt/notesSlides/notesSlide23.xml" ContentType="application/vnd.openxmlformats-officedocument.presentationml.notesSlide+xml"/>
  <Override PartName="/ppt/slides/slide40.xml" ContentType="application/vnd.openxmlformats-officedocument.presentationml.slide+xml"/>
  <Override PartName="/ppt/notesSlides/notesSlide24.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Slides/notesSlide25.xml" ContentType="application/vnd.openxmlformats-officedocument.presentationml.notesSlide+xml"/>
  <Override PartName="/ppt/slides/slide44.xml" ContentType="application/vnd.openxmlformats-officedocument.presentationml.slide+xml"/>
  <Override PartName="/ppt/notesSlides/notesSlide26.xml" ContentType="application/vnd.openxmlformats-officedocument.presentationml.notesSlide+xml"/>
  <Override PartName="/ppt/slides/slide45.xml" ContentType="application/vnd.openxmlformats-officedocument.presentationml.slide+xml"/>
  <Override PartName="/ppt/notesSlides/notesSlide27.xml" ContentType="application/vnd.openxmlformats-officedocument.presentationml.notesSlide+xml"/>
  <Override PartName="/ppt/slides/slide46.xml" ContentType="application/vnd.openxmlformats-officedocument.presentationml.slide+xml"/>
  <Override PartName="/ppt/notesSlides/notesSlide28.xml" ContentType="application/vnd.openxmlformats-officedocument.presentationml.notesSlide+xml"/>
  <Override PartName="/ppt/slides/slide47.xml" ContentType="application/vnd.openxmlformats-officedocument.presentationml.slide+xml"/>
  <Override PartName="/ppt/notesSlides/notesSlide29.xml" ContentType="application/vnd.openxmlformats-officedocument.presentationml.notesSlide+xml"/>
  <Override PartName="/ppt/slides/slide48.xml" ContentType="application/vnd.openxmlformats-officedocument.presentationml.slide+xml"/>
  <Override PartName="/ppt/notesSlides/notesSlide30.xml" ContentType="application/vnd.openxmlformats-officedocument.presentationml.notesSlide+xml"/>
  <Override PartName="/ppt/slides/slide49.xml" ContentType="application/vnd.openxmlformats-officedocument.presentationml.slide+xml"/>
  <Override PartName="/ppt/notesSlides/notesSlide31.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32.xml" ContentType="application/vnd.openxmlformats-officedocument.presentationml.notesSlide+xml"/>
  <Override PartName="/ppt/slides/slide52.xml" ContentType="application/vnd.openxmlformats-officedocument.presentationml.slide+xml"/>
  <Override PartName="/ppt/notesSlides/notesSlide33.xml" ContentType="application/vnd.openxmlformats-officedocument.presentationml.notesSlide+xml"/>
  <Override PartName="/ppt/slides/slide53.xml" ContentType="application/vnd.openxmlformats-officedocument.presentationml.slide+xml"/>
  <Override PartName="/ppt/notesSlides/notesSlide34.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35.xml" ContentType="application/vnd.openxmlformats-officedocument.presentationml.notesSlide+xml"/>
  <Override PartName="/ppt/slides/slide56.xml" ContentType="application/vnd.openxmlformats-officedocument.presentationml.slide+xml"/>
  <Override PartName="/ppt/notesSlides/notesSlide36.xml" ContentType="application/vnd.openxmlformats-officedocument.presentationml.notesSlide+xml"/>
  <Override PartName="/ppt/slides/slide57.xml" ContentType="application/vnd.openxmlformats-officedocument.presentationml.slide+xml"/>
  <Override PartName="/ppt/notesSlides/notesSlide3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Slides/notesSlide38.xml" ContentType="application/vnd.openxmlformats-officedocument.presentationml.notesSlide+xml"/>
  <Override PartName="/ppt/slides/slide61.xml" ContentType="application/vnd.openxmlformats-officedocument.presentationml.slide+xml"/>
  <Override PartName="/ppt/notesSlides/notesSlide39.xml" ContentType="application/vnd.openxmlformats-officedocument.presentationml.notesSlide+xml"/>
  <Override PartName="/ppt/slides/slide62.xml" ContentType="application/vnd.openxmlformats-officedocument.presentationml.slide+xml"/>
  <Override PartName="/ppt/notesSlides/notesSlide40.xml" ContentType="application/vnd.openxmlformats-officedocument.presentationml.notesSlide+xml"/>
  <Override PartName="/ppt/slides/slide63.xml" ContentType="application/vnd.openxmlformats-officedocument.presentationml.slide+xml"/>
  <Override PartName="/ppt/notesSlides/notesSlide41.xml" ContentType="application/vnd.openxmlformats-officedocument.presentationml.notesSlide+xml"/>
  <Override PartName="/ppt/slides/slide64.xml" ContentType="application/vnd.openxmlformats-officedocument.presentationml.slide+xml"/>
  <Override PartName="/ppt/notesSlides/notesSlide42.xml" ContentType="application/vnd.openxmlformats-officedocument.presentationml.notesSlide+xml"/>
  <Override PartName="/ppt/slides/slide65.xml" ContentType="application/vnd.openxmlformats-officedocument.presentationml.slide+xml"/>
  <Override PartName="/ppt/notesSlides/notesSlide43.xml" ContentType="application/vnd.openxmlformats-officedocument.presentationml.notesSlide+xml"/>
  <Override PartName="/ppt/slides/slide66.xml" ContentType="application/vnd.openxmlformats-officedocument.presentationml.slide+xml"/>
  <Override PartName="/ppt/notesSlides/notesSlide44.xml" ContentType="application/vnd.openxmlformats-officedocument.presentationml.notesSlide+xml"/>
  <Override PartName="/ppt/slides/slide67.xml" ContentType="application/vnd.openxmlformats-officedocument.presentationml.slide+xml"/>
  <Override PartName="/ppt/notesSlides/notesSlide45.xml" ContentType="application/vnd.openxmlformats-officedocument.presentationml.notesSlide+xml"/>
  <Override PartName="/ppt/slides/slide68.xml" ContentType="application/vnd.openxmlformats-officedocument.presentationml.slide+xml"/>
  <Override PartName="/ppt/notesSlides/notesSlide46.xml" ContentType="application/vnd.openxmlformats-officedocument.presentationml.notesSlide+xml"/>
  <Override PartName="/ppt/slides/slide69.xml" ContentType="application/vnd.openxmlformats-officedocument.presentationml.slide+xml"/>
  <Override PartName="/ppt/notesSlides/notesSlide47.xml" ContentType="application/vnd.openxmlformats-officedocument.presentationml.notesSlide+xml"/>
  <Override PartName="/ppt/slides/slide70.xml" ContentType="application/vnd.openxmlformats-officedocument.presentationml.slide+xml"/>
  <Override PartName="/ppt/notesSlides/notesSlide48.xml" ContentType="application/vnd.openxmlformats-officedocument.presentationml.notesSlide+xml"/>
  <Override PartName="/ppt/slides/slide71.xml" ContentType="application/vnd.openxmlformats-officedocument.presentationml.slide+xml"/>
  <Override PartName="/ppt/notesSlides/notesSlide49.xml" ContentType="application/vnd.openxmlformats-officedocument.presentationml.notesSlide+xml"/>
  <Override PartName="/ppt/slides/slide72.xml" ContentType="application/vnd.openxmlformats-officedocument.presentationml.slide+xml"/>
  <Override PartName="/ppt/notesSlides/notesSlide50.xml" ContentType="application/vnd.openxmlformats-officedocument.presentationml.notesSlide+xml"/>
  <Override PartName="/ppt/slides/slide73.xml" ContentType="application/vnd.openxmlformats-officedocument.presentationml.slide+xml"/>
  <Override PartName="/ppt/notesSlides/notesSlide51.xml" ContentType="application/vnd.openxmlformats-officedocument.presentationml.notesSlide+xml"/>
  <Override PartName="/ppt/slides/slide74.xml" ContentType="application/vnd.openxmlformats-officedocument.presentationml.slide+xml"/>
  <Override PartName="/ppt/notesSlides/notesSlide52.xml" ContentType="application/vnd.openxmlformats-officedocument.presentationml.notesSlide+xml"/>
  <Override PartName="/ppt/slides/slide75.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p:sldMasterIdLst>
    <p:sldMasterId id="2147483648" r:id="rId1"/>
    <p:sldMasterId id="2147483649" r:id="rId2"/>
    <p:sldMasterId id="2147483650" r:id="rId3"/>
    <p:sldMasterId id="2147483651" r:id="rId4"/>
    <p:sldMasterId id="2147483716" r:id="rId5"/>
    <p:sldMasterId id="2147483746" r:id="rId6"/>
    <p:sldMasterId id="2147483776" r:id="rId7"/>
    <p:sldMasterId id="2147483800" r:id="rId8"/>
    <p:sldMasterId id="2147483848" r:id="rId9"/>
    <p:sldMasterId id="2147483896" r:id="rId10"/>
    <p:sldMasterId id="2147483940" r:id="rId11"/>
    <p:sldMasterId id="2147484027" r:id="rId12"/>
    <p:sldMasterId id="2147484033" r:id="rId13"/>
  </p:sldMasterIdLst>
  <p:notesMasterIdLst>
    <p:notesMasterId r:id="rId14"/>
  </p:notesMasterIdLst>
  <p:sldIdLst>
    <p:sldId id="257" r:id="rId15"/>
    <p:sldId id="258" r:id="rId16"/>
    <p:sldId id="259" r:id="rId17"/>
    <p:sldId id="393" r:id="rId18"/>
    <p:sldId id="372" r:id="rId19"/>
    <p:sldId id="426" r:id="rId20"/>
    <p:sldId id="447" r:id="rId21"/>
    <p:sldId id="464" r:id="rId22"/>
    <p:sldId id="261" r:id="rId23"/>
    <p:sldId id="264" r:id="rId24"/>
    <p:sldId id="265" r:id="rId25"/>
    <p:sldId id="266" r:id="rId26"/>
    <p:sldId id="269" r:id="rId27"/>
    <p:sldId id="270" r:id="rId28"/>
    <p:sldId id="271" r:id="rId29"/>
    <p:sldId id="272" r:id="rId30"/>
    <p:sldId id="273" r:id="rId31"/>
    <p:sldId id="275" r:id="rId32"/>
    <p:sldId id="276" r:id="rId33"/>
    <p:sldId id="277" r:id="rId34"/>
    <p:sldId id="278" r:id="rId35"/>
    <p:sldId id="279" r:id="rId36"/>
    <p:sldId id="280" r:id="rId37"/>
    <p:sldId id="281" r:id="rId38"/>
    <p:sldId id="282" r:id="rId39"/>
    <p:sldId id="283" r:id="rId40"/>
    <p:sldId id="284" r:id="rId41"/>
    <p:sldId id="285" r:id="rId42"/>
    <p:sldId id="289" r:id="rId43"/>
    <p:sldId id="291" r:id="rId44"/>
    <p:sldId id="456" r:id="rId45"/>
    <p:sldId id="293" r:id="rId46"/>
    <p:sldId id="294" r:id="rId47"/>
    <p:sldId id="459" r:id="rId48"/>
    <p:sldId id="295" r:id="rId49"/>
    <p:sldId id="297" r:id="rId50"/>
    <p:sldId id="298" r:id="rId51"/>
    <p:sldId id="299" r:id="rId52"/>
    <p:sldId id="300" r:id="rId53"/>
    <p:sldId id="301" r:id="rId54"/>
    <p:sldId id="499" r:id="rId55"/>
    <p:sldId id="502" r:id="rId56"/>
    <p:sldId id="302" r:id="rId57"/>
    <p:sldId id="303" r:id="rId58"/>
    <p:sldId id="304" r:id="rId59"/>
    <p:sldId id="305" r:id="rId60"/>
    <p:sldId id="306" r:id="rId61"/>
    <p:sldId id="307" r:id="rId62"/>
    <p:sldId id="308" r:id="rId63"/>
    <p:sldId id="507" r:id="rId64"/>
    <p:sldId id="519" r:id="rId65"/>
    <p:sldId id="527" r:id="rId66"/>
    <p:sldId id="535" r:id="rId67"/>
    <p:sldId id="543" r:id="rId68"/>
    <p:sldId id="550" r:id="rId69"/>
    <p:sldId id="558" r:id="rId70"/>
    <p:sldId id="566" r:id="rId71"/>
    <p:sldId id="574" r:id="rId72"/>
    <p:sldId id="581" r:id="rId73"/>
    <p:sldId id="310" r:id="rId74"/>
    <p:sldId id="677" r:id="rId75"/>
    <p:sldId id="679" r:id="rId76"/>
    <p:sldId id="683" r:id="rId77"/>
    <p:sldId id="311" r:id="rId78"/>
    <p:sldId id="312" r:id="rId79"/>
    <p:sldId id="596" r:id="rId80"/>
    <p:sldId id="604" r:id="rId81"/>
    <p:sldId id="612" r:id="rId82"/>
    <p:sldId id="620" r:id="rId83"/>
    <p:sldId id="313" r:id="rId84"/>
    <p:sldId id="630" r:id="rId85"/>
    <p:sldId id="638" r:id="rId86"/>
    <p:sldId id="646" r:id="rId87"/>
    <p:sldId id="628" r:id="rId88"/>
    <p:sldId id="314" r:id="rId89"/>
  </p:sldIdLst>
  <p:sldSz cy="7559675" cx="10080625"/>
  <p:notesSz cx="7772400" cy="100584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clrMru>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620"/>
    <p:restoredTop sz="94660"/>
  </p:normalViewPr>
  <p:slideViewPr>
    <p:cSldViewPr snapToGrid="0">
      <p:cViewPr varScale="1">
        <p:scale>
          <a:sx n="71" d="100"/>
          <a:sy n="71" d="100"/>
        </p:scale>
        <p:origin x="1579" y="53"/>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notesMaster" Target="notesMasters/notesMaster1.xml"/><Relationship Id="rId15" Type="http://schemas.openxmlformats.org/officeDocument/2006/relationships/slide" Target="slides/slide1.xml"/><Relationship Id="rId16" Type="http://schemas.openxmlformats.org/officeDocument/2006/relationships/slide" Target="slides/slide2.xml"/><Relationship Id="rId17" Type="http://schemas.openxmlformats.org/officeDocument/2006/relationships/slide" Target="slides/slide3.xml"/><Relationship Id="rId18" Type="http://schemas.openxmlformats.org/officeDocument/2006/relationships/slide" Target="slides/slide4.xml"/><Relationship Id="rId19" Type="http://schemas.openxmlformats.org/officeDocument/2006/relationships/slide" Target="slides/slide5.xml"/><Relationship Id="rId20" Type="http://schemas.openxmlformats.org/officeDocument/2006/relationships/slide" Target="slides/slide6.xml"/><Relationship Id="rId21" Type="http://schemas.openxmlformats.org/officeDocument/2006/relationships/slide" Target="slides/slide7.xml"/><Relationship Id="rId22" Type="http://schemas.openxmlformats.org/officeDocument/2006/relationships/slide" Target="slides/slide8.xml"/><Relationship Id="rId23"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26" Type="http://schemas.openxmlformats.org/officeDocument/2006/relationships/slide" Target="slides/slide12.xml"/><Relationship Id="rId27" Type="http://schemas.openxmlformats.org/officeDocument/2006/relationships/slide" Target="slides/slide13.xml"/><Relationship Id="rId28" Type="http://schemas.openxmlformats.org/officeDocument/2006/relationships/slide" Target="slides/slide14.xml"/><Relationship Id="rId29" Type="http://schemas.openxmlformats.org/officeDocument/2006/relationships/slide" Target="slides/slide15.xml"/><Relationship Id="rId30" Type="http://schemas.openxmlformats.org/officeDocument/2006/relationships/slide" Target="slides/slide16.xml"/><Relationship Id="rId31" Type="http://schemas.openxmlformats.org/officeDocument/2006/relationships/slide" Target="slides/slide17.xml"/><Relationship Id="rId32" Type="http://schemas.openxmlformats.org/officeDocument/2006/relationships/slide" Target="slides/slide18.xml"/><Relationship Id="rId33" Type="http://schemas.openxmlformats.org/officeDocument/2006/relationships/slide" Target="slides/slide19.xml"/><Relationship Id="rId34" Type="http://schemas.openxmlformats.org/officeDocument/2006/relationships/slide" Target="slides/slide20.xml"/><Relationship Id="rId35" Type="http://schemas.openxmlformats.org/officeDocument/2006/relationships/slide" Target="slides/slide21.xml"/><Relationship Id="rId36" Type="http://schemas.openxmlformats.org/officeDocument/2006/relationships/slide" Target="slides/slide22.xml"/><Relationship Id="rId37" Type="http://schemas.openxmlformats.org/officeDocument/2006/relationships/slide" Target="slides/slide23.xml"/><Relationship Id="rId38" Type="http://schemas.openxmlformats.org/officeDocument/2006/relationships/slide" Target="slides/slide24.xml"/><Relationship Id="rId39" Type="http://schemas.openxmlformats.org/officeDocument/2006/relationships/slide" Target="slides/slide25.xml"/><Relationship Id="rId40" Type="http://schemas.openxmlformats.org/officeDocument/2006/relationships/slide" Target="slides/slide26.xml"/><Relationship Id="rId41" Type="http://schemas.openxmlformats.org/officeDocument/2006/relationships/slide" Target="slides/slide27.xml"/><Relationship Id="rId42" Type="http://schemas.openxmlformats.org/officeDocument/2006/relationships/slide" Target="slides/slide28.xml"/><Relationship Id="rId43" Type="http://schemas.openxmlformats.org/officeDocument/2006/relationships/slide" Target="slides/slide29.xml"/><Relationship Id="rId44" Type="http://schemas.openxmlformats.org/officeDocument/2006/relationships/slide" Target="slides/slide30.xml"/><Relationship Id="rId45" Type="http://schemas.openxmlformats.org/officeDocument/2006/relationships/slide" Target="slides/slide31.xml"/><Relationship Id="rId46" Type="http://schemas.openxmlformats.org/officeDocument/2006/relationships/slide" Target="slides/slide32.xml"/><Relationship Id="rId47" Type="http://schemas.openxmlformats.org/officeDocument/2006/relationships/slide" Target="slides/slide33.xml"/><Relationship Id="rId48" Type="http://schemas.openxmlformats.org/officeDocument/2006/relationships/slide" Target="slides/slide34.xml"/><Relationship Id="rId49" Type="http://schemas.openxmlformats.org/officeDocument/2006/relationships/slide" Target="slides/slide35.xml"/><Relationship Id="rId50" Type="http://schemas.openxmlformats.org/officeDocument/2006/relationships/slide" Target="slides/slide36.xml"/><Relationship Id="rId51" Type="http://schemas.openxmlformats.org/officeDocument/2006/relationships/slide" Target="slides/slide37.xml"/><Relationship Id="rId52" Type="http://schemas.openxmlformats.org/officeDocument/2006/relationships/slide" Target="slides/slide38.xml"/><Relationship Id="rId53" Type="http://schemas.openxmlformats.org/officeDocument/2006/relationships/slide" Target="slides/slide39.xml"/><Relationship Id="rId54" Type="http://schemas.openxmlformats.org/officeDocument/2006/relationships/slide" Target="slides/slide40.xml"/><Relationship Id="rId55" Type="http://schemas.openxmlformats.org/officeDocument/2006/relationships/slide" Target="slides/slide41.xml"/><Relationship Id="rId56" Type="http://schemas.openxmlformats.org/officeDocument/2006/relationships/slide" Target="slides/slide42.xml"/><Relationship Id="rId57" Type="http://schemas.openxmlformats.org/officeDocument/2006/relationships/slide" Target="slides/slide43.xml"/><Relationship Id="rId58" Type="http://schemas.openxmlformats.org/officeDocument/2006/relationships/slide" Target="slides/slide44.xml"/><Relationship Id="rId59" Type="http://schemas.openxmlformats.org/officeDocument/2006/relationships/slide" Target="slides/slide45.xml"/><Relationship Id="rId60" Type="http://schemas.openxmlformats.org/officeDocument/2006/relationships/slide" Target="slides/slide46.xml"/><Relationship Id="rId61" Type="http://schemas.openxmlformats.org/officeDocument/2006/relationships/slide" Target="slides/slide47.xml"/><Relationship Id="rId62" Type="http://schemas.openxmlformats.org/officeDocument/2006/relationships/slide" Target="slides/slide48.xml"/><Relationship Id="rId63" Type="http://schemas.openxmlformats.org/officeDocument/2006/relationships/slide" Target="slides/slide49.xml"/><Relationship Id="rId64" Type="http://schemas.openxmlformats.org/officeDocument/2006/relationships/slide" Target="slides/slide50.xml"/><Relationship Id="rId65" Type="http://schemas.openxmlformats.org/officeDocument/2006/relationships/slide" Target="slides/slide51.xml"/><Relationship Id="rId66" Type="http://schemas.openxmlformats.org/officeDocument/2006/relationships/slide" Target="slides/slide52.xml"/><Relationship Id="rId67" Type="http://schemas.openxmlformats.org/officeDocument/2006/relationships/slide" Target="slides/slide53.xml"/><Relationship Id="rId68" Type="http://schemas.openxmlformats.org/officeDocument/2006/relationships/slide" Target="slides/slide54.xml"/><Relationship Id="rId69" Type="http://schemas.openxmlformats.org/officeDocument/2006/relationships/slide" Target="slides/slide55.xml"/><Relationship Id="rId70" Type="http://schemas.openxmlformats.org/officeDocument/2006/relationships/slide" Target="slides/slide56.xml"/><Relationship Id="rId71" Type="http://schemas.openxmlformats.org/officeDocument/2006/relationships/slide" Target="slides/slide57.xml"/><Relationship Id="rId72" Type="http://schemas.openxmlformats.org/officeDocument/2006/relationships/slide" Target="slides/slide58.xml"/><Relationship Id="rId73" Type="http://schemas.openxmlformats.org/officeDocument/2006/relationships/slide" Target="slides/slide59.xml"/><Relationship Id="rId74" Type="http://schemas.openxmlformats.org/officeDocument/2006/relationships/slide" Target="slides/slide60.xml"/><Relationship Id="rId75" Type="http://schemas.openxmlformats.org/officeDocument/2006/relationships/slide" Target="slides/slide61.xml"/><Relationship Id="rId76" Type="http://schemas.openxmlformats.org/officeDocument/2006/relationships/slide" Target="slides/slide62.xml"/><Relationship Id="rId77" Type="http://schemas.openxmlformats.org/officeDocument/2006/relationships/slide" Target="slides/slide63.xml"/><Relationship Id="rId78" Type="http://schemas.openxmlformats.org/officeDocument/2006/relationships/slide" Target="slides/slide64.xml"/><Relationship Id="rId79" Type="http://schemas.openxmlformats.org/officeDocument/2006/relationships/slide" Target="slides/slide65.xml"/><Relationship Id="rId80" Type="http://schemas.openxmlformats.org/officeDocument/2006/relationships/slide" Target="slides/slide66.xml"/><Relationship Id="rId81" Type="http://schemas.openxmlformats.org/officeDocument/2006/relationships/slide" Target="slides/slide67.xml"/><Relationship Id="rId82" Type="http://schemas.openxmlformats.org/officeDocument/2006/relationships/slide" Target="slides/slide68.xml"/><Relationship Id="rId83" Type="http://schemas.openxmlformats.org/officeDocument/2006/relationships/slide" Target="slides/slide69.xml"/><Relationship Id="rId84" Type="http://schemas.openxmlformats.org/officeDocument/2006/relationships/slide" Target="slides/slide70.xml"/><Relationship Id="rId85" Type="http://schemas.openxmlformats.org/officeDocument/2006/relationships/slide" Target="slides/slide71.xml"/><Relationship Id="rId86" Type="http://schemas.openxmlformats.org/officeDocument/2006/relationships/slide" Target="slides/slide72.xml"/><Relationship Id="rId87" Type="http://schemas.openxmlformats.org/officeDocument/2006/relationships/slide" Target="slides/slide73.xml"/><Relationship Id="rId88" Type="http://schemas.openxmlformats.org/officeDocument/2006/relationships/slide" Target="slides/slide74.xml"/><Relationship Id="rId89" Type="http://schemas.openxmlformats.org/officeDocument/2006/relationships/slide" Target="slides/slide75.xml"/><Relationship Id="rId90" Type="http://schemas.openxmlformats.org/officeDocument/2006/relationships/tableStyles" Target="tableStyles.xml"/><Relationship Id="rId91" Type="http://schemas.openxmlformats.org/officeDocument/2006/relationships/presProps" Target="presProps.xml"/><Relationship Id="rId92" Type="http://schemas.openxmlformats.org/officeDocument/2006/relationships/viewProps" Target="viewProps.xml"/><Relationship Id="rId9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344" name=""/>
        <p:cNvGrpSpPr/>
        <p:nvPr/>
      </p:nvGrpSpPr>
      <p:grpSpPr>
        <a:xfrm>
          <a:off x="0" y="0"/>
          <a:ext cx="0" cy="0"/>
          <a:chOff x="0" y="0"/>
          <a:chExt cx="0" cy="0"/>
        </a:xfrm>
      </p:grpSpPr>
      <p:sp>
        <p:nvSpPr>
          <p:cNvPr id="1049186" name="PlaceHolder 1"/>
          <p:cNvSpPr>
            <a:spLocks noChangeAspect="1" noRot="1" noGrp="1"/>
          </p:cNvSpPr>
          <p:nvPr>
            <p:ph type="sldImg"/>
          </p:nvPr>
        </p:nvSpPr>
        <p:spPr>
          <a:xfrm>
            <a:off x="533520" y="764280"/>
            <a:ext cx="6704640" cy="3771360"/>
          </a:xfrm>
          <a:prstGeom prst="rect"/>
        </p:spPr>
        <p:txBody>
          <a:bodyPr anchor="ctr" bIns="0" lIns="0" rIns="0" tIns="0">
            <a:noAutofit/>
          </a:bodyPr>
          <a:p>
            <a:pPr algn="ctr"/>
            <a:r>
              <a:rPr b="0" sz="4400" lang="en-US" spc="-1" strike="noStrike">
                <a:latin typeface="Arial"/>
              </a:rPr>
              <a:t>Click to move the slide</a:t>
            </a:r>
          </a:p>
        </p:txBody>
      </p:sp>
      <p:sp>
        <p:nvSpPr>
          <p:cNvPr id="1049187" name="PlaceHolder 2"/>
          <p:cNvSpPr>
            <a:spLocks noGrp="1"/>
          </p:cNvSpPr>
          <p:nvPr>
            <p:ph type="body"/>
          </p:nvPr>
        </p:nvSpPr>
        <p:spPr>
          <a:xfrm>
            <a:off x="777240" y="4777560"/>
            <a:ext cx="6217560" cy="4525920"/>
          </a:xfrm>
          <a:prstGeom prst="rect"/>
        </p:spPr>
        <p:txBody>
          <a:bodyPr bIns="0" lIns="0" rIns="0" tIns="0">
            <a:noAutofit/>
          </a:bodyPr>
          <a:p>
            <a:r>
              <a:rPr b="0" sz="2000" lang="en-US" spc="-1" strike="noStrike">
                <a:latin typeface="Arial"/>
              </a:rPr>
              <a:t>Click to edit the notes format</a:t>
            </a:r>
          </a:p>
        </p:txBody>
      </p:sp>
      <p:sp>
        <p:nvSpPr>
          <p:cNvPr id="1049188" name="PlaceHolder 3"/>
          <p:cNvSpPr>
            <a:spLocks noGrp="1"/>
          </p:cNvSpPr>
          <p:nvPr>
            <p:ph type="hdr"/>
          </p:nvPr>
        </p:nvSpPr>
        <p:spPr>
          <a:xfrm>
            <a:off x="0" y="0"/>
            <a:ext cx="3372840" cy="502560"/>
          </a:xfrm>
          <a:prstGeom prst="rect"/>
        </p:spPr>
        <p:txBody>
          <a:bodyPr bIns="0" lIns="0" rIns="0" tIns="0">
            <a:noAutofit/>
          </a:bodyPr>
          <a:p>
            <a:r>
              <a:rPr b="0" sz="1400" lang="en-US" spc="-1" strike="noStrike">
                <a:latin typeface="Times New Roman"/>
              </a:rPr>
              <a:t>&lt;header&gt;</a:t>
            </a:r>
          </a:p>
        </p:txBody>
      </p:sp>
      <p:sp>
        <p:nvSpPr>
          <p:cNvPr id="1049189" name="PlaceHolder 4"/>
          <p:cNvSpPr>
            <a:spLocks noGrp="1"/>
          </p:cNvSpPr>
          <p:nvPr>
            <p:ph type="dt"/>
          </p:nvPr>
        </p:nvSpPr>
        <p:spPr>
          <a:xfrm>
            <a:off x="4399200" y="0"/>
            <a:ext cx="3372840" cy="502560"/>
          </a:xfrm>
          <a:prstGeom prst="rect"/>
        </p:spPr>
        <p:txBody>
          <a:bodyPr bIns="0" lIns="0" rIns="0" tIns="0">
            <a:noAutofit/>
          </a:bodyPr>
          <a:p>
            <a:pPr algn="r"/>
            <a:r>
              <a:rPr b="0" sz="1400" lang="en-US" spc="-1" strike="noStrike">
                <a:latin typeface="Times New Roman"/>
              </a:rPr>
              <a:t>&lt;date/time&gt;</a:t>
            </a:r>
          </a:p>
        </p:txBody>
      </p:sp>
      <p:sp>
        <p:nvSpPr>
          <p:cNvPr id="1049190" name="PlaceHolder 5"/>
          <p:cNvSpPr>
            <a:spLocks noGrp="1"/>
          </p:cNvSpPr>
          <p:nvPr>
            <p:ph type="ftr"/>
          </p:nvPr>
        </p:nvSpPr>
        <p:spPr>
          <a:xfrm>
            <a:off x="0" y="9555480"/>
            <a:ext cx="3372840" cy="502560"/>
          </a:xfrm>
          <a:prstGeom prst="rect"/>
        </p:spPr>
        <p:txBody>
          <a:bodyPr anchor="b" bIns="0" lIns="0" rIns="0" tIns="0">
            <a:noAutofit/>
          </a:bodyPr>
          <a:p>
            <a:r>
              <a:rPr b="0" sz="1400" lang="en-US" spc="-1" strike="noStrike">
                <a:latin typeface="Times New Roman"/>
              </a:rPr>
              <a:t>&lt;footer&gt;</a:t>
            </a:r>
          </a:p>
        </p:txBody>
      </p:sp>
      <p:sp>
        <p:nvSpPr>
          <p:cNvPr id="1049191" name="PlaceHolder 6"/>
          <p:cNvSpPr>
            <a:spLocks noGrp="1"/>
          </p:cNvSpPr>
          <p:nvPr>
            <p:ph type="sldNum"/>
          </p:nvPr>
        </p:nvSpPr>
        <p:spPr>
          <a:xfrm>
            <a:off x="4399200" y="9555480"/>
            <a:ext cx="3372840" cy="502560"/>
          </a:xfrm>
          <a:prstGeom prst="rect"/>
        </p:spPr>
        <p:txBody>
          <a:bodyPr anchor="b" bIns="0" lIns="0" rIns="0" tIns="0">
            <a:noAutofit/>
          </a:bodyPr>
          <a:p>
            <a:pPr algn="r"/>
            <a:fld id="{029F3A82-8894-4F61-B382-AF2D9EEF0A68}" type="slidenum">
              <a:rPr b="0" sz="1400" lang="en-US" spc="-1" strike="noStrike">
                <a:latin typeface="Times New Roman"/>
              </a:rPr>
              <a:t>‹#›</a:t>
            </a:fld>
            <a:endParaRPr b="0" sz="1400" lang="en-US" spc="-1" strike="noStrike">
              <a:latin typeface="Times New Roman"/>
            </a:endParaRPr>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581" name="Rectangle 43_1"/>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45ABDFF5-867C-49D5-8B6C-95DD1DF11A7D}" type="slidenum">
              <a:rPr b="0" sz="1400" lang="en-US" spc="-1" strike="noStrike">
                <a:solidFill>
                  <a:srgbClr val="000000"/>
                </a:solidFill>
                <a:latin typeface="Times New Roman"/>
                <a:ea typeface="+mn-ea"/>
              </a:rPr>
              <a:t>1</a:t>
            </a:fld>
            <a:endParaRPr b="0" sz="1400" lang="en-US" spc="-1" strike="noStrike">
              <a:latin typeface="Arial"/>
            </a:endParaRPr>
          </a:p>
        </p:txBody>
      </p:sp>
      <p:sp>
        <p:nvSpPr>
          <p:cNvPr id="1048582" name="Text Box 1_1"/>
          <p:cNvSpPr/>
          <p:nvPr/>
        </p:nvSpPr>
        <p:spPr>
          <a:xfrm>
            <a:off x="4398840" y="9555120"/>
            <a:ext cx="3310200" cy="4399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C5B14F77-C712-41C2-9ED1-750A45D39722}" type="slidenum">
              <a:rPr b="0" sz="1400" lang="en-US" spc="-1" strike="noStrike">
                <a:solidFill>
                  <a:srgbClr val="000000"/>
                </a:solidFill>
                <a:latin typeface="Times New Roman"/>
                <a:ea typeface="+mn-ea"/>
              </a:rPr>
              <a:t>1</a:t>
            </a:fld>
            <a:endParaRPr b="0" sz="1400" lang="en-US" spc="-1" strike="noStrike">
              <a:latin typeface="Arial"/>
            </a:endParaRPr>
          </a:p>
        </p:txBody>
      </p:sp>
      <p:sp>
        <p:nvSpPr>
          <p:cNvPr id="1048583" name="PlaceHolder 1"/>
          <p:cNvSpPr>
            <a:spLocks noChangeAspect="1" noRot="1" noGrp="1"/>
          </p:cNvSpPr>
          <p:nvPr>
            <p:ph type="sldImg"/>
          </p:nvPr>
        </p:nvSpPr>
        <p:spPr>
          <a:xfrm>
            <a:off x="1373040" y="763560"/>
            <a:ext cx="5015520" cy="3761280"/>
          </a:xfrm>
          <a:prstGeom prst="rect"/>
        </p:spPr>
      </p:sp>
      <p:sp>
        <p:nvSpPr>
          <p:cNvPr id="1048584" name="Text Box 3_1"/>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587" name="Rectangle 43_2"/>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2EA85480-CD97-41B5-A6C9-562EB6537A16}" type="slidenum">
              <a:rPr b="0" sz="1400" lang="en-US" spc="-1" strike="noStrike">
                <a:solidFill>
                  <a:srgbClr val="000000"/>
                </a:solidFill>
                <a:latin typeface="Times New Roman"/>
                <a:ea typeface="+mn-ea"/>
              </a:rPr>
              <a:t>2</a:t>
            </a:fld>
            <a:endParaRPr b="0" sz="1400" lang="en-US" spc="-1" strike="noStrike">
              <a:latin typeface="Arial"/>
            </a:endParaRPr>
          </a:p>
        </p:txBody>
      </p:sp>
      <p:sp>
        <p:nvSpPr>
          <p:cNvPr id="1048588" name="Text Box 1_13"/>
          <p:cNvSpPr/>
          <p:nvPr/>
        </p:nvSpPr>
        <p:spPr>
          <a:xfrm>
            <a:off x="4398840" y="9555120"/>
            <a:ext cx="3310200" cy="4399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BE6A0441-C4CB-4DC1-ACA8-04292392394B}" type="slidenum">
              <a:rPr b="0" sz="1400" lang="en-US" spc="-1" strike="noStrike">
                <a:solidFill>
                  <a:srgbClr val="000000"/>
                </a:solidFill>
                <a:latin typeface="Times New Roman"/>
                <a:ea typeface="+mn-ea"/>
              </a:rPr>
              <a:t>2</a:t>
            </a:fld>
            <a:endParaRPr b="0" sz="1400" lang="en-US" spc="-1" strike="noStrike">
              <a:latin typeface="Arial"/>
            </a:endParaRPr>
          </a:p>
        </p:txBody>
      </p:sp>
      <p:sp>
        <p:nvSpPr>
          <p:cNvPr id="1048589" name="PlaceHolder 1"/>
          <p:cNvSpPr>
            <a:spLocks noChangeAspect="1" noRot="1" noGrp="1"/>
          </p:cNvSpPr>
          <p:nvPr>
            <p:ph type="sldImg"/>
          </p:nvPr>
        </p:nvSpPr>
        <p:spPr>
          <a:xfrm>
            <a:off x="1373040" y="763560"/>
            <a:ext cx="5015520" cy="3761280"/>
          </a:xfrm>
          <a:prstGeom prst="rect"/>
        </p:spPr>
      </p:sp>
      <p:sp>
        <p:nvSpPr>
          <p:cNvPr id="1048590" name="Text Box 3_11"/>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593" name="Rectangle 43_0"/>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8B7B524A-23D1-4B6A-A1D3-B198C830968D}" type="slidenum">
              <a:rPr b="0" sz="1400" lang="en-US" spc="-1" strike="noStrike">
                <a:solidFill>
                  <a:srgbClr val="000000"/>
                </a:solidFill>
                <a:latin typeface="Times New Roman"/>
                <a:ea typeface="+mn-ea"/>
              </a:rPr>
              <a:t>3</a:t>
            </a:fld>
            <a:endParaRPr b="0" sz="1400" lang="en-US" spc="-1" strike="noStrike">
              <a:latin typeface="Arial"/>
            </a:endParaRPr>
          </a:p>
        </p:txBody>
      </p:sp>
      <p:sp>
        <p:nvSpPr>
          <p:cNvPr id="1048594" name="Text Box 1_16"/>
          <p:cNvSpPr/>
          <p:nvPr/>
        </p:nvSpPr>
        <p:spPr>
          <a:xfrm>
            <a:off x="4398840" y="9555120"/>
            <a:ext cx="3310200" cy="4399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4462C1E9-B4CA-40AE-85AE-278CF0D2727D}" type="slidenum">
              <a:rPr b="0" sz="1400" lang="en-US" spc="-1" strike="noStrike">
                <a:solidFill>
                  <a:srgbClr val="000000"/>
                </a:solidFill>
                <a:latin typeface="Times New Roman"/>
                <a:ea typeface="+mn-ea"/>
              </a:rPr>
              <a:t>3</a:t>
            </a:fld>
            <a:endParaRPr b="0" sz="1400" lang="en-US" spc="-1" strike="noStrike">
              <a:latin typeface="Arial"/>
            </a:endParaRPr>
          </a:p>
        </p:txBody>
      </p:sp>
      <p:sp>
        <p:nvSpPr>
          <p:cNvPr id="1048595" name="PlaceHolder 1"/>
          <p:cNvSpPr>
            <a:spLocks noChangeAspect="1" noRot="1" noGrp="1"/>
          </p:cNvSpPr>
          <p:nvPr>
            <p:ph type="sldImg"/>
          </p:nvPr>
        </p:nvSpPr>
        <p:spPr>
          <a:xfrm>
            <a:off x="1373188" y="763588"/>
            <a:ext cx="5014912" cy="3760787"/>
          </a:xfrm>
          <a:prstGeom prst="rect"/>
        </p:spPr>
      </p:sp>
      <p:sp>
        <p:nvSpPr>
          <p:cNvPr id="1048596" name="Text Box 3_13"/>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442" name="Shape 77"/>
        <p:cNvGrpSpPr/>
        <p:nvPr/>
      </p:nvGrpSpPr>
      <p:grpSpPr>
        <a:xfrm>
          <a:off x="0" y="0"/>
          <a:ext cx="0" cy="0"/>
          <a:chOff x="0" y="0"/>
          <a:chExt cx="0" cy="0"/>
        </a:xfrm>
      </p:grpSpPr>
      <p:sp>
        <p:nvSpPr>
          <p:cNvPr id="1049237" name="Google Shape;78;p6:notes"/>
          <p:cNvSpPr/>
          <p:nvPr>
            <p:ph type="sldImg" idx="2"/>
          </p:nvPr>
        </p:nvSpPr>
        <p:spPr>
          <a:xfrm>
            <a:off x="2740025" y="533400"/>
            <a:ext cx="4449763" cy="2503488"/>
          </a:xfrm>
          <a:custGeom>
            <a:avLst/>
            <a:ah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049238" name="Google Shape;79;p6:notes"/>
          <p:cNvSpPr txBox="1"/>
          <p:nvPr>
            <p:ph type="body" idx="1"/>
          </p:nvPr>
        </p:nvSpPr>
        <p:spPr>
          <a:xfrm>
            <a:off x="1324326" y="3248698"/>
            <a:ext cx="7277988" cy="3036542"/>
          </a:xfrm>
          <a:prstGeom prst="rect"/>
          <a:noFill/>
          <a:ln>
            <a:noFill/>
          </a:ln>
        </p:spPr>
        <p:txBody>
          <a:bodyPr anchor="t" anchorCtr="0" bIns="45900" lIns="91800" rIns="91800" spcFirstLastPara="1" tIns="45900" wrap="square">
            <a:noAutofit/>
          </a:bodyPr>
          <a:p>
            <a:pPr algn="l" indent="0" lvl="0" marL="0" rtl="0">
              <a:spcBef>
                <a:spcPts val="0"/>
              </a:spcBef>
              <a:spcAft>
                <a:spcPts val="0"/>
              </a:spcAft>
              <a:buNone/>
            </a:pPr>
            <a:r>
              <a:t/>
            </a:r>
          </a:p>
        </p:txBody>
      </p:sp>
      <p:sp>
        <p:nvSpPr>
          <p:cNvPr id="1049239" name="Google Shape;80;p6:notes"/>
          <p:cNvSpPr txBox="1"/>
          <p:nvPr>
            <p:ph type="sldNum" idx="12"/>
          </p:nvPr>
        </p:nvSpPr>
        <p:spPr>
          <a:xfrm>
            <a:off x="5622003" y="6446260"/>
            <a:ext cx="4304635" cy="372088"/>
          </a:xfrm>
          <a:prstGeom prst="rect"/>
          <a:noFill/>
          <a:ln>
            <a:noFill/>
          </a:ln>
        </p:spPr>
        <p:txBody>
          <a:bodyPr anchor="b" anchorCtr="0" bIns="45900" lIns="91800" rIns="91800" spcFirstLastPara="1" tIns="45900" wrap="square">
            <a:noAutofit/>
          </a:bodyPr>
          <a:p>
            <a:pPr algn="r" indent="0" lvl="0" marL="0" rtl="0">
              <a:spcBef>
                <a:spcPts val="0"/>
              </a:spcBef>
              <a:spcAft>
                <a:spcPts val="0"/>
              </a:spcAft>
              <a:buNone/>
            </a:pPr>
            <a:fld id="{00000000-1234-1234-1234-123412341234}" type="slidenum">
              <a:rPr lang="en-GB"/>
              <a:t>‹#›</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412" name="Shape 60"/>
        <p:cNvGrpSpPr/>
        <p:nvPr/>
      </p:nvGrpSpPr>
      <p:grpSpPr>
        <a:xfrm>
          <a:off x="0" y="0"/>
          <a:ext cx="0" cy="0"/>
          <a:chOff x="0" y="0"/>
          <a:chExt cx="0" cy="0"/>
        </a:xfrm>
      </p:grpSpPr>
      <p:sp>
        <p:nvSpPr>
          <p:cNvPr id="1049228" name="Google Shape;61;p4:notes"/>
          <p:cNvSpPr txBox="1"/>
          <p:nvPr>
            <p:ph type="body" idx="1"/>
          </p:nvPr>
        </p:nvSpPr>
        <p:spPr>
          <a:xfrm>
            <a:off x="1324326" y="3248698"/>
            <a:ext cx="7277988" cy="3036542"/>
          </a:xfrm>
          <a:prstGeom prst="rect"/>
        </p:spPr>
        <p:txBody>
          <a:bodyPr anchor="t" anchorCtr="0" bIns="45900" lIns="91800" rIns="91800" spcFirstLastPara="1" tIns="45900" wrap="square">
            <a:noAutofit/>
          </a:bodyPr>
          <a:p>
            <a:pPr algn="l" indent="0" lvl="0" marL="0" rtl="0">
              <a:spcBef>
                <a:spcPts val="360"/>
              </a:spcBef>
              <a:spcAft>
                <a:spcPts val="0"/>
              </a:spcAft>
              <a:buNone/>
            </a:pPr>
            <a:r>
              <a:t/>
            </a:r>
          </a:p>
        </p:txBody>
      </p:sp>
      <p:sp>
        <p:nvSpPr>
          <p:cNvPr id="1049229" name="Google Shape;62;p4:notes"/>
          <p:cNvSpPr/>
          <p:nvPr>
            <p:ph type="sldImg" idx="2"/>
          </p:nvPr>
        </p:nvSpPr>
        <p:spPr>
          <a:xfrm>
            <a:off x="2740025" y="533400"/>
            <a:ext cx="4449763" cy="2503488"/>
          </a:xfrm>
          <a:custGeom>
            <a:avLst/>
            <a:ah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484" name="Shape 94"/>
        <p:cNvGrpSpPr/>
        <p:nvPr/>
      </p:nvGrpSpPr>
      <p:grpSpPr>
        <a:xfrm>
          <a:off x="0" y="0"/>
          <a:ext cx="0" cy="0"/>
          <a:chOff x="0" y="0"/>
          <a:chExt cx="0" cy="0"/>
        </a:xfrm>
      </p:grpSpPr>
      <p:sp>
        <p:nvSpPr>
          <p:cNvPr id="1049248" name="Google Shape;95;p8:notes"/>
          <p:cNvSpPr txBox="1"/>
          <p:nvPr>
            <p:ph type="body" idx="1"/>
          </p:nvPr>
        </p:nvSpPr>
        <p:spPr>
          <a:xfrm>
            <a:off x="1324326" y="3248698"/>
            <a:ext cx="7277988" cy="3036542"/>
          </a:xfrm>
          <a:prstGeom prst="rect"/>
        </p:spPr>
        <p:txBody>
          <a:bodyPr anchor="t" anchorCtr="0" bIns="45900" lIns="91800" rIns="91800" spcFirstLastPara="1" tIns="45900" wrap="square">
            <a:noAutofit/>
          </a:bodyPr>
          <a:p>
            <a:pPr algn="l" indent="0" lvl="0" marL="0" rtl="0">
              <a:spcBef>
                <a:spcPts val="360"/>
              </a:spcBef>
              <a:spcAft>
                <a:spcPts val="0"/>
              </a:spcAft>
              <a:buNone/>
            </a:pPr>
            <a:r>
              <a:t/>
            </a:r>
          </a:p>
        </p:txBody>
      </p:sp>
      <p:sp>
        <p:nvSpPr>
          <p:cNvPr id="1049249" name="Google Shape;96;p8:notes"/>
          <p:cNvSpPr/>
          <p:nvPr>
            <p:ph type="sldImg" idx="2"/>
          </p:nvPr>
        </p:nvSpPr>
        <p:spPr>
          <a:xfrm>
            <a:off x="2740025" y="533400"/>
            <a:ext cx="4449763" cy="2503488"/>
          </a:xfrm>
          <a:custGeom>
            <a:avLst/>
            <a:ah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514" name="Shape 112"/>
        <p:cNvGrpSpPr/>
        <p:nvPr/>
      </p:nvGrpSpPr>
      <p:grpSpPr>
        <a:xfrm>
          <a:off x="0" y="0"/>
          <a:ext cx="0" cy="0"/>
          <a:chOff x="0" y="0"/>
          <a:chExt cx="0" cy="0"/>
        </a:xfrm>
      </p:grpSpPr>
      <p:sp>
        <p:nvSpPr>
          <p:cNvPr id="1049258" name="Google Shape;113;p10:notes"/>
          <p:cNvSpPr txBox="1"/>
          <p:nvPr>
            <p:ph type="body" idx="1"/>
          </p:nvPr>
        </p:nvSpPr>
        <p:spPr>
          <a:xfrm>
            <a:off x="1324326" y="3248698"/>
            <a:ext cx="7277988" cy="3036542"/>
          </a:xfrm>
          <a:prstGeom prst="rect"/>
        </p:spPr>
        <p:txBody>
          <a:bodyPr anchor="t" anchorCtr="0" bIns="45900" lIns="91800" rIns="91800" spcFirstLastPara="1" tIns="45900" wrap="square">
            <a:noAutofit/>
          </a:bodyPr>
          <a:p>
            <a:pPr algn="l" indent="0" lvl="0" marL="0" rtl="0">
              <a:spcBef>
                <a:spcPts val="360"/>
              </a:spcBef>
              <a:spcAft>
                <a:spcPts val="0"/>
              </a:spcAft>
              <a:buNone/>
            </a:pPr>
            <a:r>
              <a:t/>
            </a:r>
          </a:p>
        </p:txBody>
      </p:sp>
      <p:sp>
        <p:nvSpPr>
          <p:cNvPr id="1049259" name="Google Shape;114;p10:notes"/>
          <p:cNvSpPr/>
          <p:nvPr>
            <p:ph type="sldImg" idx="2"/>
          </p:nvPr>
        </p:nvSpPr>
        <p:spPr>
          <a:xfrm>
            <a:off x="2740025" y="533400"/>
            <a:ext cx="4449763" cy="2503488"/>
          </a:xfrm>
          <a:custGeom>
            <a:avLst/>
            <a:ah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581" name="Shape 151"/>
        <p:cNvGrpSpPr/>
        <p:nvPr/>
      </p:nvGrpSpPr>
      <p:grpSpPr>
        <a:xfrm>
          <a:off x="0" y="0"/>
          <a:ext cx="0" cy="0"/>
          <a:chOff x="0" y="0"/>
          <a:chExt cx="0" cy="0"/>
        </a:xfrm>
      </p:grpSpPr>
      <p:sp>
        <p:nvSpPr>
          <p:cNvPr id="1049365" name="Google Shape;152;p14:notes"/>
          <p:cNvSpPr txBox="1"/>
          <p:nvPr>
            <p:ph type="body" idx="1"/>
          </p:nvPr>
        </p:nvSpPr>
        <p:spPr>
          <a:xfrm>
            <a:off x="1324326" y="3248698"/>
            <a:ext cx="7277988" cy="3036542"/>
          </a:xfrm>
          <a:prstGeom prst="rect"/>
        </p:spPr>
        <p:txBody>
          <a:bodyPr anchor="t" anchorCtr="0" bIns="45900" lIns="91800" rIns="91800" spcFirstLastPara="1" tIns="45900" wrap="square">
            <a:noAutofit/>
          </a:bodyPr>
          <a:p>
            <a:pPr algn="l" indent="0" lvl="0" marL="0" rtl="0">
              <a:spcBef>
                <a:spcPts val="360"/>
              </a:spcBef>
              <a:spcAft>
                <a:spcPts val="0"/>
              </a:spcAft>
              <a:buNone/>
            </a:pPr>
            <a:r>
              <a:t/>
            </a:r>
          </a:p>
        </p:txBody>
      </p:sp>
      <p:sp>
        <p:nvSpPr>
          <p:cNvPr id="1049366" name="Google Shape;153;p14:notes"/>
          <p:cNvSpPr/>
          <p:nvPr>
            <p:ph type="sldImg" idx="2"/>
          </p:nvPr>
        </p:nvSpPr>
        <p:spPr>
          <a:xfrm>
            <a:off x="2740025" y="533400"/>
            <a:ext cx="4449763" cy="2503488"/>
          </a:xfrm>
          <a:custGeom>
            <a:avLst/>
            <a:ah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8614" name="Rectangle 59_7"/>
          <p:cNvSpPr/>
          <p:nvPr/>
        </p:nvSpPr>
        <p:spPr>
          <a:xfrm>
            <a:off x="4398840" y="9555120"/>
            <a:ext cx="3309840" cy="4395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EAB63728-B9DD-40B2-AD59-6B6AAC266426}" type="slidenum">
              <a:rPr b="0" sz="1400" lang="en-US" spc="-1" strike="noStrike">
                <a:solidFill>
                  <a:srgbClr val="000000"/>
                </a:solidFill>
                <a:latin typeface="Times New Roman"/>
                <a:ea typeface="+mn-ea"/>
              </a:rPr>
              <a:t>5</a:t>
            </a:fld>
            <a:endParaRPr b="0" sz="1400" lang="en-US" spc="-1" strike="noStrike">
              <a:latin typeface="Arial"/>
            </a:endParaRPr>
          </a:p>
        </p:txBody>
      </p:sp>
      <p:sp>
        <p:nvSpPr>
          <p:cNvPr id="1048615" name="Text Box 1_18"/>
          <p:cNvSpPr/>
          <p:nvPr/>
        </p:nvSpPr>
        <p:spPr>
          <a:xfrm>
            <a:off x="4398840" y="9555120"/>
            <a:ext cx="3349440" cy="4795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279C45F9-1FBA-4B74-8F39-E2F5D269DB18}" type="slidenum">
              <a:rPr b="0" sz="1400" lang="en-US" spc="-1" strike="noStrike">
                <a:solidFill>
                  <a:srgbClr val="000000"/>
                </a:solidFill>
                <a:latin typeface="Times New Roman"/>
                <a:ea typeface="+mn-ea"/>
              </a:rPr>
              <a:t>5</a:t>
            </a:fld>
            <a:endParaRPr b="0" sz="1400" lang="en-US" spc="-1" strike="noStrike">
              <a:latin typeface="Arial"/>
            </a:endParaRPr>
          </a:p>
        </p:txBody>
      </p:sp>
      <p:sp>
        <p:nvSpPr>
          <p:cNvPr id="1048616" name="PlaceHolder 1"/>
          <p:cNvSpPr>
            <a:spLocks noChangeAspect="1" noRot="1" noGrp="1"/>
          </p:cNvSpPr>
          <p:nvPr>
            <p:ph type="sldImg"/>
          </p:nvPr>
        </p:nvSpPr>
        <p:spPr>
          <a:xfrm>
            <a:off x="1373040" y="763560"/>
            <a:ext cx="5016240" cy="3762000"/>
          </a:xfrm>
          <a:prstGeom prst="rect"/>
        </p:spPr>
      </p:sp>
      <p:sp>
        <p:nvSpPr>
          <p:cNvPr id="1048617" name="Text Box 3_14"/>
          <p:cNvSpPr/>
          <p:nvPr/>
        </p:nvSpPr>
        <p:spPr>
          <a:xfrm>
            <a:off x="777960" y="4776840"/>
            <a:ext cx="6208560" cy="451620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35" name=""/>
        <p:cNvGrpSpPr/>
        <p:nvPr/>
      </p:nvGrpSpPr>
      <p:grpSpPr>
        <a:xfrm>
          <a:off x="0" y="0"/>
          <a:ext cx="0" cy="0"/>
          <a:chOff x="0" y="0"/>
          <a:chExt cx="0" cy="0"/>
        </a:xfrm>
      </p:grpSpPr>
      <p:sp>
        <p:nvSpPr>
          <p:cNvPr id="1048640" name="Rectangle 59_13"/>
          <p:cNvSpPr/>
          <p:nvPr/>
        </p:nvSpPr>
        <p:spPr>
          <a:xfrm>
            <a:off x="4398840" y="9555120"/>
            <a:ext cx="3309840" cy="4395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B5B1BB44-CE43-41EB-AB17-5A1FE690E9E0}" type="slidenum">
              <a:rPr b="0" sz="1400" lang="en-US" spc="-1" strike="noStrike">
                <a:solidFill>
                  <a:srgbClr val="000000"/>
                </a:solidFill>
                <a:latin typeface="Times New Roman"/>
                <a:ea typeface="+mn-ea"/>
              </a:rPr>
              <a:t>8</a:t>
            </a:fld>
            <a:endParaRPr b="0" sz="1400" lang="en-US" spc="-1" strike="noStrike">
              <a:latin typeface="Arial"/>
            </a:endParaRPr>
          </a:p>
        </p:txBody>
      </p:sp>
      <p:sp>
        <p:nvSpPr>
          <p:cNvPr id="1048641" name="Text Box 1_29"/>
          <p:cNvSpPr/>
          <p:nvPr/>
        </p:nvSpPr>
        <p:spPr>
          <a:xfrm>
            <a:off x="4398840" y="9555120"/>
            <a:ext cx="3349440" cy="4795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9C61DAFD-CD00-4EF8-A121-0419197EED4F}" type="slidenum">
              <a:rPr b="0" sz="1400" lang="en-US" spc="-1" strike="noStrike">
                <a:solidFill>
                  <a:srgbClr val="000000"/>
                </a:solidFill>
                <a:latin typeface="Times New Roman"/>
                <a:ea typeface="+mn-ea"/>
              </a:rPr>
              <a:t>8</a:t>
            </a:fld>
            <a:endParaRPr b="0" sz="1400" lang="en-US" spc="-1" strike="noStrike">
              <a:latin typeface="Arial"/>
            </a:endParaRPr>
          </a:p>
        </p:txBody>
      </p:sp>
      <p:sp>
        <p:nvSpPr>
          <p:cNvPr id="1048642" name="PlaceHolder 1"/>
          <p:cNvSpPr>
            <a:spLocks noChangeAspect="1" noRot="1" noGrp="1"/>
          </p:cNvSpPr>
          <p:nvPr>
            <p:ph type="sldImg"/>
          </p:nvPr>
        </p:nvSpPr>
        <p:spPr>
          <a:xfrm>
            <a:off x="1373188" y="763588"/>
            <a:ext cx="5016500" cy="3762375"/>
          </a:xfrm>
          <a:prstGeom prst="rect"/>
        </p:spPr>
      </p:sp>
      <p:sp>
        <p:nvSpPr>
          <p:cNvPr id="1048643" name="Text Box 3_19"/>
          <p:cNvSpPr/>
          <p:nvPr/>
        </p:nvSpPr>
        <p:spPr>
          <a:xfrm>
            <a:off x="777960" y="4776840"/>
            <a:ext cx="6208560" cy="451620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39" name=""/>
        <p:cNvGrpSpPr/>
        <p:nvPr/>
      </p:nvGrpSpPr>
      <p:grpSpPr>
        <a:xfrm>
          <a:off x="0" y="0"/>
          <a:ext cx="0" cy="0"/>
          <a:chOff x="0" y="0"/>
          <a:chExt cx="0" cy="0"/>
        </a:xfrm>
      </p:grpSpPr>
      <p:sp>
        <p:nvSpPr>
          <p:cNvPr id="1048649" name="Rectangle 59_5"/>
          <p:cNvSpPr/>
          <p:nvPr/>
        </p:nvSpPr>
        <p:spPr>
          <a:xfrm>
            <a:off x="4398840" y="9555120"/>
            <a:ext cx="3309120" cy="43884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F659FCC5-A30D-43DB-975D-1B808692E0A0}" type="slidenum">
              <a:rPr b="0" sz="1400" lang="en-US" spc="-1" strike="noStrike">
                <a:solidFill>
                  <a:srgbClr val="000000"/>
                </a:solidFill>
                <a:latin typeface="Times New Roman"/>
                <a:ea typeface="+mn-ea"/>
              </a:rPr>
              <a:t>9</a:t>
            </a:fld>
            <a:endParaRPr b="0" sz="1400" lang="en-US" spc="-1" strike="noStrike">
              <a:latin typeface="Arial"/>
            </a:endParaRPr>
          </a:p>
        </p:txBody>
      </p:sp>
      <p:sp>
        <p:nvSpPr>
          <p:cNvPr id="1048650" name="Text Box 1_15"/>
          <p:cNvSpPr/>
          <p:nvPr/>
        </p:nvSpPr>
        <p:spPr>
          <a:xfrm>
            <a:off x="4398840" y="9555120"/>
            <a:ext cx="3348720" cy="4788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821C5D5C-A6DE-41C2-9B4F-C4B36C7F4B4C}" type="slidenum">
              <a:rPr b="0" sz="1400" lang="en-US" spc="-1" strike="noStrike">
                <a:solidFill>
                  <a:srgbClr val="000000"/>
                </a:solidFill>
                <a:latin typeface="Times New Roman"/>
                <a:ea typeface="+mn-ea"/>
              </a:rPr>
              <a:t>9</a:t>
            </a:fld>
            <a:endParaRPr b="0" sz="1400" lang="en-US" spc="-1" strike="noStrike">
              <a:latin typeface="Arial"/>
            </a:endParaRPr>
          </a:p>
        </p:txBody>
      </p:sp>
      <p:sp>
        <p:nvSpPr>
          <p:cNvPr id="1048651" name="PlaceHolder 1"/>
          <p:cNvSpPr>
            <a:spLocks noChangeAspect="1" noRot="1" noGrp="1"/>
          </p:cNvSpPr>
          <p:nvPr>
            <p:ph type="sldImg"/>
          </p:nvPr>
        </p:nvSpPr>
        <p:spPr>
          <a:xfrm>
            <a:off x="1373040" y="763560"/>
            <a:ext cx="5016240" cy="3762000"/>
          </a:xfrm>
          <a:prstGeom prst="rect"/>
        </p:spPr>
      </p:sp>
      <p:sp>
        <p:nvSpPr>
          <p:cNvPr id="1048652" name="Text Box 3_12"/>
          <p:cNvSpPr/>
          <p:nvPr/>
        </p:nvSpPr>
        <p:spPr>
          <a:xfrm>
            <a:off x="777960" y="4776840"/>
            <a:ext cx="6207840" cy="451548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8659" name="Rectangle 59_2"/>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C0379182-70B0-4186-A6DA-FDFE9ECCCDA2}" type="slidenum">
              <a:rPr b="0" sz="1400" lang="en-US" spc="-1" strike="noStrike">
                <a:solidFill>
                  <a:srgbClr val="000000"/>
                </a:solidFill>
                <a:latin typeface="Times New Roman"/>
                <a:ea typeface="+mn-ea"/>
              </a:rPr>
              <a:t>10</a:t>
            </a:fld>
            <a:endParaRPr b="0" sz="1400" lang="en-US" spc="-1" strike="noStrike">
              <a:latin typeface="Arial"/>
            </a:endParaRPr>
          </a:p>
        </p:txBody>
      </p:sp>
      <p:sp>
        <p:nvSpPr>
          <p:cNvPr id="1048660" name="Text Box 1_0"/>
          <p:cNvSpPr/>
          <p:nvPr/>
        </p:nvSpPr>
        <p:spPr>
          <a:xfrm>
            <a:off x="4398840" y="9555120"/>
            <a:ext cx="3348000" cy="47808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4A52D9A6-C6C3-4E60-9A94-FD083C615C09}" type="slidenum">
              <a:rPr b="0" sz="1400" lang="en-US" spc="-1" strike="noStrike">
                <a:solidFill>
                  <a:srgbClr val="000000"/>
                </a:solidFill>
                <a:latin typeface="Times New Roman"/>
                <a:ea typeface="+mn-ea"/>
              </a:rPr>
              <a:t>10</a:t>
            </a:fld>
            <a:endParaRPr b="0" sz="1400" lang="en-US" spc="-1" strike="noStrike">
              <a:latin typeface="Arial"/>
            </a:endParaRPr>
          </a:p>
        </p:txBody>
      </p:sp>
      <p:sp>
        <p:nvSpPr>
          <p:cNvPr id="1048661" name="PlaceHolder 1"/>
          <p:cNvSpPr>
            <a:spLocks noChangeAspect="1" noRot="1" noGrp="1"/>
          </p:cNvSpPr>
          <p:nvPr>
            <p:ph type="sldImg"/>
          </p:nvPr>
        </p:nvSpPr>
        <p:spPr>
          <a:xfrm>
            <a:off x="1373188" y="763588"/>
            <a:ext cx="5014912" cy="3760787"/>
          </a:xfrm>
          <a:prstGeom prst="rect"/>
        </p:spPr>
      </p:sp>
      <p:sp>
        <p:nvSpPr>
          <p:cNvPr id="1048662" name="Text Box 3_0"/>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51" name=""/>
        <p:cNvGrpSpPr/>
        <p:nvPr/>
      </p:nvGrpSpPr>
      <p:grpSpPr>
        <a:xfrm>
          <a:off x="0" y="0"/>
          <a:ext cx="0" cy="0"/>
          <a:chOff x="0" y="0"/>
          <a:chExt cx="0" cy="0"/>
        </a:xfrm>
      </p:grpSpPr>
      <p:sp>
        <p:nvSpPr>
          <p:cNvPr id="1048675" name="Rectangle 59_1"/>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A6BB113A-408E-45EF-ADD3-687097465CCC}" type="slidenum">
              <a:rPr b="0" sz="1400" lang="en-US" spc="-1" strike="noStrike">
                <a:solidFill>
                  <a:srgbClr val="000000"/>
                </a:solidFill>
                <a:latin typeface="Times New Roman"/>
                <a:ea typeface="+mn-ea"/>
              </a:rPr>
              <a:t>12</a:t>
            </a:fld>
            <a:endParaRPr b="0" sz="1400" lang="en-US" spc="-1" strike="noStrike">
              <a:latin typeface="Arial"/>
            </a:endParaRPr>
          </a:p>
        </p:txBody>
      </p:sp>
      <p:sp>
        <p:nvSpPr>
          <p:cNvPr id="1048676" name="Text Box 1_2"/>
          <p:cNvSpPr/>
          <p:nvPr/>
        </p:nvSpPr>
        <p:spPr>
          <a:xfrm>
            <a:off x="4398840" y="9555120"/>
            <a:ext cx="3348000" cy="47808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A8052386-19E3-475D-8905-AF9D67D702E9}" type="slidenum">
              <a:rPr b="0" sz="1400" lang="en-US" spc="-1" strike="noStrike">
                <a:solidFill>
                  <a:srgbClr val="000000"/>
                </a:solidFill>
                <a:latin typeface="Times New Roman"/>
                <a:ea typeface="+mn-ea"/>
              </a:rPr>
              <a:t>12</a:t>
            </a:fld>
            <a:endParaRPr b="0" sz="1400" lang="en-US" spc="-1" strike="noStrike">
              <a:latin typeface="Arial"/>
            </a:endParaRPr>
          </a:p>
        </p:txBody>
      </p:sp>
      <p:sp>
        <p:nvSpPr>
          <p:cNvPr id="1048677" name="PlaceHolder 1"/>
          <p:cNvSpPr>
            <a:spLocks noChangeAspect="1" noRot="1" noGrp="1"/>
          </p:cNvSpPr>
          <p:nvPr>
            <p:ph type="sldImg"/>
          </p:nvPr>
        </p:nvSpPr>
        <p:spPr>
          <a:xfrm>
            <a:off x="1373188" y="763588"/>
            <a:ext cx="5014912" cy="3760787"/>
          </a:xfrm>
          <a:prstGeom prst="rect"/>
        </p:spPr>
      </p:sp>
      <p:sp>
        <p:nvSpPr>
          <p:cNvPr id="1048678" name="Text Box 3_2"/>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8683" name="Rectangle 59_16"/>
          <p:cNvSpPr/>
          <p:nvPr/>
        </p:nvSpPr>
        <p:spPr>
          <a:xfrm>
            <a:off x="4398840" y="9555120"/>
            <a:ext cx="3309480" cy="4392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DFB9C8FF-BEBE-4C87-9740-9A4D39E21D76}" type="slidenum">
              <a:rPr b="0" sz="1400" lang="en-US" spc="-1" strike="noStrike">
                <a:solidFill>
                  <a:srgbClr val="000000"/>
                </a:solidFill>
                <a:latin typeface="Times New Roman"/>
                <a:ea typeface="+mn-ea"/>
              </a:rPr>
              <a:t>13</a:t>
            </a:fld>
            <a:endParaRPr b="0" sz="1400" lang="en-US" spc="-1" strike="noStrike">
              <a:latin typeface="Arial"/>
            </a:endParaRPr>
          </a:p>
        </p:txBody>
      </p:sp>
      <p:sp>
        <p:nvSpPr>
          <p:cNvPr id="1048684" name="Text Box 1_4"/>
          <p:cNvSpPr/>
          <p:nvPr/>
        </p:nvSpPr>
        <p:spPr>
          <a:xfrm>
            <a:off x="4398840" y="9555120"/>
            <a:ext cx="3349080" cy="4791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0F34A4AF-41C8-40E3-8AEF-F241BEB0B7E0}" type="slidenum">
              <a:rPr b="0" sz="1400" lang="en-US" spc="-1" strike="noStrike">
                <a:solidFill>
                  <a:srgbClr val="000000"/>
                </a:solidFill>
                <a:latin typeface="Times New Roman"/>
                <a:ea typeface="+mn-ea"/>
              </a:rPr>
              <a:t>13</a:t>
            </a:fld>
            <a:endParaRPr b="0" sz="1400" lang="en-US" spc="-1" strike="noStrike">
              <a:latin typeface="Arial"/>
            </a:endParaRPr>
          </a:p>
        </p:txBody>
      </p:sp>
      <p:sp>
        <p:nvSpPr>
          <p:cNvPr id="1048685" name="PlaceHolder 1"/>
          <p:cNvSpPr>
            <a:spLocks noChangeAspect="1" noRot="1" noGrp="1"/>
          </p:cNvSpPr>
          <p:nvPr>
            <p:ph type="sldImg"/>
          </p:nvPr>
        </p:nvSpPr>
        <p:spPr>
          <a:xfrm>
            <a:off x="1373040" y="763560"/>
            <a:ext cx="5016240" cy="3762000"/>
          </a:xfrm>
          <a:prstGeom prst="rect"/>
        </p:spPr>
      </p:sp>
      <p:sp>
        <p:nvSpPr>
          <p:cNvPr id="1048686" name="Text Box 3_3"/>
          <p:cNvSpPr/>
          <p:nvPr/>
        </p:nvSpPr>
        <p:spPr>
          <a:xfrm>
            <a:off x="777960" y="4776840"/>
            <a:ext cx="6208200" cy="451584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59" name=""/>
        <p:cNvGrpSpPr/>
        <p:nvPr/>
      </p:nvGrpSpPr>
      <p:grpSpPr>
        <a:xfrm>
          <a:off x="0" y="0"/>
          <a:ext cx="0" cy="0"/>
          <a:chOff x="0" y="0"/>
          <a:chExt cx="0" cy="0"/>
        </a:xfrm>
      </p:grpSpPr>
      <p:sp>
        <p:nvSpPr>
          <p:cNvPr id="1048690" name="Rectangle 59_17"/>
          <p:cNvSpPr/>
          <p:nvPr/>
        </p:nvSpPr>
        <p:spPr>
          <a:xfrm>
            <a:off x="4398840" y="9555120"/>
            <a:ext cx="3309480" cy="4392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E7CB992A-A80A-4625-9E71-93BF7797CEC6}" type="slidenum">
              <a:rPr b="0" sz="1400" lang="en-US" spc="-1" strike="noStrike">
                <a:solidFill>
                  <a:srgbClr val="000000"/>
                </a:solidFill>
                <a:latin typeface="Times New Roman"/>
                <a:ea typeface="+mn-ea"/>
              </a:rPr>
              <a:t>14</a:t>
            </a:fld>
            <a:endParaRPr b="0" sz="1400" lang="en-US" spc="-1" strike="noStrike">
              <a:latin typeface="Arial"/>
            </a:endParaRPr>
          </a:p>
        </p:txBody>
      </p:sp>
      <p:sp>
        <p:nvSpPr>
          <p:cNvPr id="1048691" name="Text Box 1_5"/>
          <p:cNvSpPr/>
          <p:nvPr/>
        </p:nvSpPr>
        <p:spPr>
          <a:xfrm>
            <a:off x="4398840" y="9555120"/>
            <a:ext cx="3349080" cy="4791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6D1448FA-1381-4B38-8B41-9AA7CC505B39}" type="slidenum">
              <a:rPr b="0" sz="1400" lang="en-US" spc="-1" strike="noStrike">
                <a:solidFill>
                  <a:srgbClr val="000000"/>
                </a:solidFill>
                <a:latin typeface="Times New Roman"/>
                <a:ea typeface="+mn-ea"/>
              </a:rPr>
              <a:t>14</a:t>
            </a:fld>
            <a:endParaRPr b="0" sz="1400" lang="en-US" spc="-1" strike="noStrike">
              <a:latin typeface="Arial"/>
            </a:endParaRPr>
          </a:p>
        </p:txBody>
      </p:sp>
      <p:sp>
        <p:nvSpPr>
          <p:cNvPr id="1048692" name="PlaceHolder 1"/>
          <p:cNvSpPr>
            <a:spLocks noChangeAspect="1" noRot="1" noGrp="1"/>
          </p:cNvSpPr>
          <p:nvPr>
            <p:ph type="sldImg"/>
          </p:nvPr>
        </p:nvSpPr>
        <p:spPr>
          <a:xfrm>
            <a:off x="1373040" y="763560"/>
            <a:ext cx="5016240" cy="3762000"/>
          </a:xfrm>
          <a:prstGeom prst="rect"/>
        </p:spPr>
      </p:sp>
      <p:sp>
        <p:nvSpPr>
          <p:cNvPr id="1048693" name="Text Box 3_4"/>
          <p:cNvSpPr/>
          <p:nvPr/>
        </p:nvSpPr>
        <p:spPr>
          <a:xfrm>
            <a:off x="777960" y="4776840"/>
            <a:ext cx="6208200" cy="451584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63" name=""/>
        <p:cNvGrpSpPr/>
        <p:nvPr/>
      </p:nvGrpSpPr>
      <p:grpSpPr>
        <a:xfrm>
          <a:off x="0" y="0"/>
          <a:ext cx="0" cy="0"/>
          <a:chOff x="0" y="0"/>
          <a:chExt cx="0" cy="0"/>
        </a:xfrm>
      </p:grpSpPr>
      <p:sp>
        <p:nvSpPr>
          <p:cNvPr id="1048700" name="Rectangle 59_0"/>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8DABE9BA-C0A3-48A4-8120-EFEFEA45BF46}" type="slidenum">
              <a:rPr b="0" sz="1400" lang="en-US" spc="-1" strike="noStrike">
                <a:solidFill>
                  <a:srgbClr val="000000"/>
                </a:solidFill>
                <a:latin typeface="Times New Roman"/>
                <a:ea typeface="+mn-ea"/>
              </a:rPr>
              <a:t>15</a:t>
            </a:fld>
            <a:endParaRPr b="0" sz="1400" lang="en-US" spc="-1" strike="noStrike">
              <a:latin typeface="Arial"/>
            </a:endParaRPr>
          </a:p>
        </p:txBody>
      </p:sp>
      <p:sp>
        <p:nvSpPr>
          <p:cNvPr id="1048701" name="Text Box 1_7"/>
          <p:cNvSpPr/>
          <p:nvPr/>
        </p:nvSpPr>
        <p:spPr>
          <a:xfrm>
            <a:off x="4398840" y="9555120"/>
            <a:ext cx="3348000" cy="47808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07E69FFD-B59B-4EC7-9B87-CDE594E20949}" type="slidenum">
              <a:rPr b="0" sz="1400" lang="en-US" spc="-1" strike="noStrike">
                <a:solidFill>
                  <a:srgbClr val="000000"/>
                </a:solidFill>
                <a:latin typeface="Times New Roman"/>
                <a:ea typeface="+mn-ea"/>
              </a:rPr>
              <a:t>15</a:t>
            </a:fld>
            <a:endParaRPr b="0" sz="1400" lang="en-US" spc="-1" strike="noStrike">
              <a:latin typeface="Arial"/>
            </a:endParaRPr>
          </a:p>
        </p:txBody>
      </p:sp>
      <p:sp>
        <p:nvSpPr>
          <p:cNvPr id="1048702" name="PlaceHolder 1"/>
          <p:cNvSpPr>
            <a:spLocks noChangeAspect="1" noRot="1" noGrp="1"/>
          </p:cNvSpPr>
          <p:nvPr>
            <p:ph type="sldImg"/>
          </p:nvPr>
        </p:nvSpPr>
        <p:spPr>
          <a:xfrm>
            <a:off x="1373188" y="763588"/>
            <a:ext cx="5014912" cy="3760787"/>
          </a:xfrm>
          <a:prstGeom prst="rect"/>
        </p:spPr>
      </p:sp>
      <p:sp>
        <p:nvSpPr>
          <p:cNvPr id="1048703" name="Text Box 3_7"/>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539" name=""/>
        <p:cNvGrpSpPr/>
        <p:nvPr/>
      </p:nvGrpSpPr>
      <p:grpSpPr>
        <a:xfrm>
          <a:off x="0" y="0"/>
          <a:ext cx="0" cy="0"/>
          <a:chOff x="0" y="0"/>
          <a:chExt cx="0" cy="0"/>
        </a:xfrm>
      </p:grpSpPr>
      <p:sp>
        <p:nvSpPr>
          <p:cNvPr id="1049288" name="Segnaposto immagine diapositiva 1"/>
          <p:cNvSpPr>
            <a:spLocks noChangeAspect="1" noRot="1" noGrp="1"/>
          </p:cNvSpPr>
          <p:nvPr>
            <p:ph type="sldImg"/>
          </p:nvPr>
        </p:nvSpPr>
        <p:spPr/>
      </p:sp>
      <p:sp>
        <p:nvSpPr>
          <p:cNvPr id="1049289" name="Segnaposto note 2"/>
          <p:cNvSpPr>
            <a:spLocks noGrp="1"/>
          </p:cNvSpPr>
          <p:nvPr>
            <p:ph type="body" idx="1"/>
          </p:nvPr>
        </p:nvSpPr>
        <p:spPr/>
        <p:txBody>
          <a:bodyPr/>
          <a:p>
            <a:endParaRPr dirty="0" lang="it-IT"/>
          </a:p>
        </p:txBody>
      </p:sp>
      <p:sp>
        <p:nvSpPr>
          <p:cNvPr id="1049290" name="Segnaposto numero diapositiva 3"/>
          <p:cNvSpPr>
            <a:spLocks noGrp="1"/>
          </p:cNvSpPr>
          <p:nvPr>
            <p:ph type="sldNum" sz="quarter" idx="5"/>
          </p:nvPr>
        </p:nvSpPr>
        <p:spPr/>
        <p:txBody>
          <a:bodyPr/>
          <a:p>
            <a:fld id="{0A8EE655-C4B1-451F-A39D-1FCB5A12D408}" type="slidenum">
              <a:rPr lang="it-IT" smtClean="0"/>
              <a:t>4</a:t>
            </a:fld>
            <a:endParaRPr lang="it-IT"/>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567" name=""/>
        <p:cNvGrpSpPr/>
        <p:nvPr/>
      </p:nvGrpSpPr>
      <p:grpSpPr>
        <a:xfrm>
          <a:off x="0" y="0"/>
          <a:ext cx="0" cy="0"/>
          <a:chOff x="0" y="0"/>
          <a:chExt cx="0" cy="0"/>
        </a:xfrm>
      </p:grpSpPr>
      <p:sp>
        <p:nvSpPr>
          <p:cNvPr id="1049353" name="Segnaposto immagine diapositiva 1"/>
          <p:cNvSpPr>
            <a:spLocks noChangeAspect="1" noRot="1" noGrp="1"/>
          </p:cNvSpPr>
          <p:nvPr>
            <p:ph type="sldImg"/>
          </p:nvPr>
        </p:nvSpPr>
        <p:spPr/>
      </p:sp>
      <p:sp>
        <p:nvSpPr>
          <p:cNvPr id="1049354" name="Segnaposto note 2"/>
          <p:cNvSpPr>
            <a:spLocks noGrp="1"/>
          </p:cNvSpPr>
          <p:nvPr>
            <p:ph type="body" idx="1"/>
          </p:nvPr>
        </p:nvSpPr>
        <p:spPr/>
        <p:txBody>
          <a:bodyPr/>
          <a:p>
            <a:endParaRPr dirty="0" lang="it-IT"/>
          </a:p>
        </p:txBody>
      </p:sp>
      <p:sp>
        <p:nvSpPr>
          <p:cNvPr id="1049355" name="Segnaposto numero diapositiva 3"/>
          <p:cNvSpPr>
            <a:spLocks noGrp="1"/>
          </p:cNvSpPr>
          <p:nvPr>
            <p:ph type="sldNum" sz="quarter" idx="5"/>
          </p:nvPr>
        </p:nvSpPr>
        <p:spPr/>
        <p:txBody>
          <a:bodyPr/>
          <a:p>
            <a:fld id="{0A8EE655-C4B1-451F-A39D-1FCB5A12D408}" type="slidenum">
              <a:rPr lang="it-IT" smtClean="0"/>
              <a:t>18</a:t>
            </a:fld>
            <a:endParaRPr lang="it-IT"/>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223" name=""/>
        <p:cNvGrpSpPr/>
        <p:nvPr/>
      </p:nvGrpSpPr>
      <p:grpSpPr>
        <a:xfrm>
          <a:off x="0" y="0"/>
          <a:ext cx="0" cy="0"/>
          <a:chOff x="0" y="0"/>
          <a:chExt cx="0" cy="0"/>
        </a:xfrm>
      </p:grpSpPr>
      <p:sp>
        <p:nvSpPr>
          <p:cNvPr id="1048878" name="Rectangle 59_24"/>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2FAFFCD8-182F-443F-AAE7-ABC3DCE1FE09}" type="slidenum">
              <a:rPr b="0" sz="1400" lang="en-US" spc="-1" strike="noStrike">
                <a:solidFill>
                  <a:srgbClr val="000000"/>
                </a:solidFill>
                <a:latin typeface="Times New Roman"/>
                <a:ea typeface="+mn-ea"/>
              </a:rPr>
              <a:t>38</a:t>
            </a:fld>
            <a:endParaRPr b="0" sz="1400" lang="en-US" spc="-1" strike="noStrike">
              <a:latin typeface="Arial"/>
            </a:endParaRPr>
          </a:p>
        </p:txBody>
      </p:sp>
      <p:sp>
        <p:nvSpPr>
          <p:cNvPr id="1048879" name="Text Box 1_9"/>
          <p:cNvSpPr/>
          <p:nvPr/>
        </p:nvSpPr>
        <p:spPr>
          <a:xfrm>
            <a:off x="4398840" y="9555120"/>
            <a:ext cx="3348000" cy="47808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5F9B9344-8D39-43C1-92CC-ADF661E02E82}" type="slidenum">
              <a:rPr b="0" sz="1400" lang="en-US" spc="-1" strike="noStrike">
                <a:solidFill>
                  <a:srgbClr val="000000"/>
                </a:solidFill>
                <a:latin typeface="Times New Roman"/>
                <a:ea typeface="+mn-ea"/>
              </a:rPr>
              <a:t>38</a:t>
            </a:fld>
            <a:endParaRPr b="0" sz="1400" lang="en-US" spc="-1" strike="noStrike">
              <a:latin typeface="Arial"/>
            </a:endParaRPr>
          </a:p>
        </p:txBody>
      </p:sp>
      <p:sp>
        <p:nvSpPr>
          <p:cNvPr id="1048880" name="PlaceHolder 1"/>
          <p:cNvSpPr>
            <a:spLocks noChangeAspect="1" noRot="1" noGrp="1"/>
          </p:cNvSpPr>
          <p:nvPr>
            <p:ph type="sldImg"/>
          </p:nvPr>
        </p:nvSpPr>
        <p:spPr>
          <a:xfrm>
            <a:off x="1373040" y="763560"/>
            <a:ext cx="5015520" cy="3761280"/>
          </a:xfrm>
          <a:prstGeom prst="rect"/>
        </p:spPr>
      </p:sp>
      <p:sp>
        <p:nvSpPr>
          <p:cNvPr id="1048881" name="Text Box 3_8"/>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231" name=""/>
        <p:cNvGrpSpPr/>
        <p:nvPr/>
      </p:nvGrpSpPr>
      <p:grpSpPr>
        <a:xfrm>
          <a:off x="0" y="0"/>
          <a:ext cx="0" cy="0"/>
          <a:chOff x="0" y="0"/>
          <a:chExt cx="0" cy="0"/>
        </a:xfrm>
      </p:grpSpPr>
      <p:sp>
        <p:nvSpPr>
          <p:cNvPr id="1048896" name="Rectangle 59_23"/>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309F9E82-F0C9-465C-9F57-A68F73BD90F4}" type="slidenum">
              <a:rPr b="0" sz="1400" lang="en-US" spc="-1" strike="noStrike">
                <a:solidFill>
                  <a:srgbClr val="000000"/>
                </a:solidFill>
                <a:latin typeface="Times New Roman"/>
                <a:ea typeface="+mn-ea"/>
              </a:rPr>
              <a:t>40</a:t>
            </a:fld>
            <a:endParaRPr b="0" sz="1400" lang="en-US" spc="-1" strike="noStrike">
              <a:latin typeface="Arial"/>
            </a:endParaRPr>
          </a:p>
        </p:txBody>
      </p:sp>
      <p:sp>
        <p:nvSpPr>
          <p:cNvPr id="1048897" name="Text Box 1_10"/>
          <p:cNvSpPr/>
          <p:nvPr/>
        </p:nvSpPr>
        <p:spPr>
          <a:xfrm>
            <a:off x="4398840" y="9555120"/>
            <a:ext cx="3348000" cy="47808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B18073B2-3BD5-43CC-9824-33BF4ABD31D2}" type="slidenum">
              <a:rPr b="0" sz="1400" lang="en-US" spc="-1" strike="noStrike">
                <a:solidFill>
                  <a:srgbClr val="000000"/>
                </a:solidFill>
                <a:latin typeface="Times New Roman"/>
                <a:ea typeface="+mn-ea"/>
              </a:rPr>
              <a:t>40</a:t>
            </a:fld>
            <a:endParaRPr b="0" sz="1400" lang="en-US" spc="-1" strike="noStrike">
              <a:latin typeface="Arial"/>
            </a:endParaRPr>
          </a:p>
        </p:txBody>
      </p:sp>
      <p:sp>
        <p:nvSpPr>
          <p:cNvPr id="1048898" name="PlaceHolder 1"/>
          <p:cNvSpPr>
            <a:spLocks noChangeAspect="1" noRot="1" noGrp="1"/>
          </p:cNvSpPr>
          <p:nvPr>
            <p:ph type="sldImg"/>
          </p:nvPr>
        </p:nvSpPr>
        <p:spPr>
          <a:xfrm>
            <a:off x="1373040" y="763560"/>
            <a:ext cx="5015520" cy="3761280"/>
          </a:xfrm>
          <a:prstGeom prst="rect"/>
        </p:spPr>
      </p:sp>
      <p:sp>
        <p:nvSpPr>
          <p:cNvPr id="1048899" name="Text Box 3_10"/>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8904" name="Rectangle 59_11"/>
          <p:cNvSpPr/>
          <p:nvPr/>
        </p:nvSpPr>
        <p:spPr>
          <a:xfrm>
            <a:off x="4398840" y="9555120"/>
            <a:ext cx="3309120" cy="43884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464887B7-679C-4B59-99B1-782C0D76DAC4}" type="slidenum">
              <a:rPr b="0" sz="1400" lang="en-US" spc="-1" strike="noStrike">
                <a:solidFill>
                  <a:srgbClr val="000000"/>
                </a:solidFill>
                <a:latin typeface="Times New Roman"/>
                <a:ea typeface="+mn-ea"/>
              </a:rPr>
              <a:t>41</a:t>
            </a:fld>
            <a:endParaRPr b="0" sz="1400" lang="en-US" spc="-1" strike="noStrike">
              <a:latin typeface="Arial"/>
            </a:endParaRPr>
          </a:p>
        </p:txBody>
      </p:sp>
      <p:sp>
        <p:nvSpPr>
          <p:cNvPr id="1048905" name="Text Box 1_25"/>
          <p:cNvSpPr/>
          <p:nvPr/>
        </p:nvSpPr>
        <p:spPr>
          <a:xfrm>
            <a:off x="4398840" y="9555120"/>
            <a:ext cx="3348720" cy="4788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A0B335A3-6513-407E-B91E-BDF7EAE8F2B5}" type="slidenum">
              <a:rPr b="0" sz="1400" lang="en-US" spc="-1" strike="noStrike">
                <a:solidFill>
                  <a:srgbClr val="000000"/>
                </a:solidFill>
                <a:latin typeface="Times New Roman"/>
                <a:ea typeface="+mn-ea"/>
              </a:rPr>
              <a:t>41</a:t>
            </a:fld>
            <a:endParaRPr b="0" sz="1400" lang="en-US" spc="-1" strike="noStrike">
              <a:latin typeface="Arial"/>
            </a:endParaRPr>
          </a:p>
        </p:txBody>
      </p:sp>
      <p:sp>
        <p:nvSpPr>
          <p:cNvPr id="1048906" name="PlaceHolder 1"/>
          <p:cNvSpPr>
            <a:spLocks noChangeAspect="1" noRot="1" noGrp="1"/>
          </p:cNvSpPr>
          <p:nvPr>
            <p:ph type="sldImg"/>
          </p:nvPr>
        </p:nvSpPr>
        <p:spPr>
          <a:xfrm>
            <a:off x="1373040" y="763560"/>
            <a:ext cx="5016240" cy="3762000"/>
          </a:xfrm>
          <a:prstGeom prst="rect"/>
        </p:spPr>
      </p:sp>
      <p:sp>
        <p:nvSpPr>
          <p:cNvPr id="1048907" name="Text Box 3_17"/>
          <p:cNvSpPr/>
          <p:nvPr/>
        </p:nvSpPr>
        <p:spPr>
          <a:xfrm>
            <a:off x="777960" y="4776840"/>
            <a:ext cx="6207840" cy="451548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48912" name="Rectangle 59_12"/>
          <p:cNvSpPr/>
          <p:nvPr/>
        </p:nvSpPr>
        <p:spPr>
          <a:xfrm>
            <a:off x="4398840" y="9555120"/>
            <a:ext cx="3309120" cy="43884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D94B0E46-9320-4A5F-B991-ADE7D5C16639}" type="slidenum">
              <a:rPr b="0" sz="1400" lang="en-US" spc="-1" strike="noStrike">
                <a:solidFill>
                  <a:srgbClr val="000000"/>
                </a:solidFill>
                <a:latin typeface="Times New Roman"/>
                <a:ea typeface="+mn-ea"/>
              </a:rPr>
              <a:t>42</a:t>
            </a:fld>
            <a:endParaRPr b="0" sz="1400" lang="en-US" spc="-1" strike="noStrike">
              <a:latin typeface="Arial"/>
            </a:endParaRPr>
          </a:p>
        </p:txBody>
      </p:sp>
      <p:sp>
        <p:nvSpPr>
          <p:cNvPr id="1048913" name="Text Box 1_27"/>
          <p:cNvSpPr/>
          <p:nvPr/>
        </p:nvSpPr>
        <p:spPr>
          <a:xfrm>
            <a:off x="4398840" y="9555120"/>
            <a:ext cx="3348720" cy="4788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875D0D6A-1CE2-45C3-A6B1-C5C0A9572F37}" type="slidenum">
              <a:rPr b="0" sz="1400" lang="en-US" spc="-1" strike="noStrike">
                <a:solidFill>
                  <a:srgbClr val="000000"/>
                </a:solidFill>
                <a:latin typeface="Times New Roman"/>
                <a:ea typeface="+mn-ea"/>
              </a:rPr>
              <a:t>42</a:t>
            </a:fld>
            <a:endParaRPr b="0" sz="1400" lang="en-US" spc="-1" strike="noStrike">
              <a:latin typeface="Arial"/>
            </a:endParaRPr>
          </a:p>
        </p:txBody>
      </p:sp>
      <p:sp>
        <p:nvSpPr>
          <p:cNvPr id="1048914" name="PlaceHolder 1"/>
          <p:cNvSpPr>
            <a:spLocks noChangeAspect="1" noRot="1" noGrp="1"/>
          </p:cNvSpPr>
          <p:nvPr>
            <p:ph type="sldImg"/>
          </p:nvPr>
        </p:nvSpPr>
        <p:spPr>
          <a:xfrm>
            <a:off x="1373040" y="763560"/>
            <a:ext cx="5016240" cy="3762000"/>
          </a:xfrm>
          <a:prstGeom prst="rect"/>
        </p:spPr>
      </p:sp>
      <p:sp>
        <p:nvSpPr>
          <p:cNvPr id="1048915" name="Text Box 3_18"/>
          <p:cNvSpPr/>
          <p:nvPr/>
        </p:nvSpPr>
        <p:spPr>
          <a:xfrm>
            <a:off x="777960" y="4776840"/>
            <a:ext cx="6207840" cy="451548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243" name=""/>
        <p:cNvGrpSpPr/>
        <p:nvPr/>
      </p:nvGrpSpPr>
      <p:grpSpPr>
        <a:xfrm>
          <a:off x="0" y="0"/>
          <a:ext cx="0" cy="0"/>
          <a:chOff x="0" y="0"/>
          <a:chExt cx="0" cy="0"/>
        </a:xfrm>
      </p:grpSpPr>
      <p:sp>
        <p:nvSpPr>
          <p:cNvPr id="1048920" name="Rectangle 59_14"/>
          <p:cNvSpPr/>
          <p:nvPr/>
        </p:nvSpPr>
        <p:spPr>
          <a:xfrm>
            <a:off x="4398840" y="9555120"/>
            <a:ext cx="3309120" cy="43884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0BF26EDD-160D-4CD1-8B62-01E9A4485639}" type="slidenum">
              <a:rPr b="0" sz="1400" lang="en-US" spc="-1" strike="noStrike">
                <a:solidFill>
                  <a:srgbClr val="000000"/>
                </a:solidFill>
                <a:latin typeface="Times New Roman"/>
                <a:ea typeface="+mn-ea"/>
              </a:rPr>
              <a:t>43</a:t>
            </a:fld>
            <a:endParaRPr b="0" sz="1400" lang="en-US" spc="-1" strike="noStrike">
              <a:latin typeface="Arial"/>
            </a:endParaRPr>
          </a:p>
        </p:txBody>
      </p:sp>
      <p:sp>
        <p:nvSpPr>
          <p:cNvPr id="1048921" name="Text Box 1_31"/>
          <p:cNvSpPr/>
          <p:nvPr/>
        </p:nvSpPr>
        <p:spPr>
          <a:xfrm>
            <a:off x="4398840" y="9555120"/>
            <a:ext cx="3348720" cy="4788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0A760689-610F-48B4-94FC-AAD3C32C1EEB}" type="slidenum">
              <a:rPr b="0" sz="1400" lang="en-US" spc="-1" strike="noStrike">
                <a:solidFill>
                  <a:srgbClr val="000000"/>
                </a:solidFill>
                <a:latin typeface="Times New Roman"/>
                <a:ea typeface="+mn-ea"/>
              </a:rPr>
              <a:t>43</a:t>
            </a:fld>
            <a:endParaRPr b="0" sz="1400" lang="en-US" spc="-1" strike="noStrike">
              <a:latin typeface="Arial"/>
            </a:endParaRPr>
          </a:p>
        </p:txBody>
      </p:sp>
      <p:sp>
        <p:nvSpPr>
          <p:cNvPr id="1048922" name="PlaceHolder 1"/>
          <p:cNvSpPr>
            <a:spLocks noChangeAspect="1" noRot="1" noGrp="1"/>
          </p:cNvSpPr>
          <p:nvPr>
            <p:ph type="sldImg"/>
          </p:nvPr>
        </p:nvSpPr>
        <p:spPr>
          <a:xfrm>
            <a:off x="1373040" y="763560"/>
            <a:ext cx="5016240" cy="3762000"/>
          </a:xfrm>
          <a:prstGeom prst="rect"/>
        </p:spPr>
      </p:sp>
      <p:sp>
        <p:nvSpPr>
          <p:cNvPr id="1048923" name="Text Box 3_20"/>
          <p:cNvSpPr/>
          <p:nvPr/>
        </p:nvSpPr>
        <p:spPr>
          <a:xfrm>
            <a:off x="777960" y="4776840"/>
            <a:ext cx="6207840" cy="451548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247" name=""/>
        <p:cNvGrpSpPr/>
        <p:nvPr/>
      </p:nvGrpSpPr>
      <p:grpSpPr>
        <a:xfrm>
          <a:off x="0" y="0"/>
          <a:ext cx="0" cy="0"/>
          <a:chOff x="0" y="0"/>
          <a:chExt cx="0" cy="0"/>
        </a:xfrm>
      </p:grpSpPr>
      <p:sp>
        <p:nvSpPr>
          <p:cNvPr id="1048928" name="Rectangle 59_15"/>
          <p:cNvSpPr/>
          <p:nvPr/>
        </p:nvSpPr>
        <p:spPr>
          <a:xfrm>
            <a:off x="4398840" y="9555120"/>
            <a:ext cx="3309120" cy="43884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B59895C3-5273-406B-9521-73969711485C}" type="slidenum">
              <a:rPr b="0" sz="1400" lang="en-US" spc="-1" strike="noStrike">
                <a:solidFill>
                  <a:srgbClr val="000000"/>
                </a:solidFill>
                <a:latin typeface="Times New Roman"/>
                <a:ea typeface="+mn-ea"/>
              </a:rPr>
              <a:t>44</a:t>
            </a:fld>
            <a:endParaRPr b="0" sz="1400" lang="en-US" spc="-1" strike="noStrike">
              <a:latin typeface="Arial"/>
            </a:endParaRPr>
          </a:p>
        </p:txBody>
      </p:sp>
      <p:sp>
        <p:nvSpPr>
          <p:cNvPr id="1048929" name="Text Box 1_34"/>
          <p:cNvSpPr/>
          <p:nvPr/>
        </p:nvSpPr>
        <p:spPr>
          <a:xfrm>
            <a:off x="4398840" y="9555120"/>
            <a:ext cx="3348720" cy="4788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99BFFA7A-3D0E-4327-8F12-724219A80C08}" type="slidenum">
              <a:rPr b="0" sz="1400" lang="en-US" spc="-1" strike="noStrike">
                <a:solidFill>
                  <a:srgbClr val="000000"/>
                </a:solidFill>
                <a:latin typeface="Times New Roman"/>
                <a:ea typeface="+mn-ea"/>
              </a:rPr>
              <a:t>44</a:t>
            </a:fld>
            <a:endParaRPr b="0" sz="1400" lang="en-US" spc="-1" strike="noStrike">
              <a:latin typeface="Arial"/>
            </a:endParaRPr>
          </a:p>
        </p:txBody>
      </p:sp>
      <p:sp>
        <p:nvSpPr>
          <p:cNvPr id="1048930" name="PlaceHolder 1"/>
          <p:cNvSpPr>
            <a:spLocks noChangeAspect="1" noRot="1" noGrp="1"/>
          </p:cNvSpPr>
          <p:nvPr>
            <p:ph type="sldImg"/>
          </p:nvPr>
        </p:nvSpPr>
        <p:spPr>
          <a:xfrm>
            <a:off x="1373040" y="763560"/>
            <a:ext cx="5016240" cy="3762000"/>
          </a:xfrm>
          <a:prstGeom prst="rect"/>
        </p:spPr>
      </p:sp>
      <p:sp>
        <p:nvSpPr>
          <p:cNvPr id="1048931" name="Text Box 3_21"/>
          <p:cNvSpPr/>
          <p:nvPr/>
        </p:nvSpPr>
        <p:spPr>
          <a:xfrm>
            <a:off x="777960" y="4776840"/>
            <a:ext cx="6207840" cy="451548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48936" name="Rectangle 59_19"/>
          <p:cNvSpPr/>
          <p:nvPr/>
        </p:nvSpPr>
        <p:spPr>
          <a:xfrm>
            <a:off x="4398840" y="9555120"/>
            <a:ext cx="3309120" cy="43884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23914BCC-70E7-419E-970F-5E2910A75CE3}" type="slidenum">
              <a:rPr b="0" sz="1400" lang="en-US" spc="-1" strike="noStrike">
                <a:solidFill>
                  <a:srgbClr val="000000"/>
                </a:solidFill>
                <a:latin typeface="Times New Roman"/>
                <a:ea typeface="+mn-ea"/>
              </a:rPr>
              <a:t>45</a:t>
            </a:fld>
            <a:endParaRPr b="0" sz="1400" lang="en-US" spc="-1" strike="noStrike">
              <a:latin typeface="Arial"/>
            </a:endParaRPr>
          </a:p>
        </p:txBody>
      </p:sp>
      <p:sp>
        <p:nvSpPr>
          <p:cNvPr id="1048937" name="Text Box 1_41"/>
          <p:cNvSpPr/>
          <p:nvPr/>
        </p:nvSpPr>
        <p:spPr>
          <a:xfrm>
            <a:off x="4398840" y="9555120"/>
            <a:ext cx="3348720" cy="4788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6715E12A-E373-4B6B-869D-15CFACD7C507}" type="slidenum">
              <a:rPr b="0" sz="1400" lang="en-US" spc="-1" strike="noStrike">
                <a:solidFill>
                  <a:srgbClr val="000000"/>
                </a:solidFill>
                <a:latin typeface="Times New Roman"/>
                <a:ea typeface="+mn-ea"/>
              </a:rPr>
              <a:t>45</a:t>
            </a:fld>
            <a:endParaRPr b="0" sz="1400" lang="en-US" spc="-1" strike="noStrike">
              <a:latin typeface="Arial"/>
            </a:endParaRPr>
          </a:p>
        </p:txBody>
      </p:sp>
      <p:sp>
        <p:nvSpPr>
          <p:cNvPr id="1048938" name="PlaceHolder 1"/>
          <p:cNvSpPr>
            <a:spLocks noChangeAspect="1" noRot="1" noGrp="1"/>
          </p:cNvSpPr>
          <p:nvPr>
            <p:ph type="sldImg"/>
          </p:nvPr>
        </p:nvSpPr>
        <p:spPr>
          <a:xfrm>
            <a:off x="1373188" y="763588"/>
            <a:ext cx="5016500" cy="3762375"/>
          </a:xfrm>
          <a:prstGeom prst="rect"/>
        </p:spPr>
      </p:sp>
      <p:sp>
        <p:nvSpPr>
          <p:cNvPr id="1048939" name="Text Box 3_24"/>
          <p:cNvSpPr/>
          <p:nvPr/>
        </p:nvSpPr>
        <p:spPr>
          <a:xfrm>
            <a:off x="777960" y="4776840"/>
            <a:ext cx="6207840" cy="451548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255" name=""/>
        <p:cNvGrpSpPr/>
        <p:nvPr/>
      </p:nvGrpSpPr>
      <p:grpSpPr>
        <a:xfrm>
          <a:off x="0" y="0"/>
          <a:ext cx="0" cy="0"/>
          <a:chOff x="0" y="0"/>
          <a:chExt cx="0" cy="0"/>
        </a:xfrm>
      </p:grpSpPr>
      <p:sp>
        <p:nvSpPr>
          <p:cNvPr id="1048943" name="Rectangle 59_12"/>
          <p:cNvSpPr/>
          <p:nvPr/>
        </p:nvSpPr>
        <p:spPr>
          <a:xfrm>
            <a:off x="4398840" y="9555120"/>
            <a:ext cx="3309480" cy="4392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EBEAC860-306B-4372-881D-C3102E3592F5}" type="slidenum">
              <a:rPr b="0" sz="1400" lang="en-US" spc="-1" strike="noStrike">
                <a:solidFill>
                  <a:srgbClr val="000000"/>
                </a:solidFill>
                <a:latin typeface="Times New Roman"/>
                <a:ea typeface="+mn-ea"/>
              </a:rPr>
              <a:t>46</a:t>
            </a:fld>
            <a:endParaRPr b="0" sz="1400" lang="en-US" spc="-1" strike="noStrike">
              <a:latin typeface="Arial"/>
            </a:endParaRPr>
          </a:p>
        </p:txBody>
      </p:sp>
      <p:sp>
        <p:nvSpPr>
          <p:cNvPr id="1048944" name="Text Box 1_25"/>
          <p:cNvSpPr/>
          <p:nvPr/>
        </p:nvSpPr>
        <p:spPr>
          <a:xfrm>
            <a:off x="4398840" y="9555120"/>
            <a:ext cx="3349080" cy="4791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CB437D19-2687-4AF4-9636-07D7FA1C38EB}" type="slidenum">
              <a:rPr b="0" sz="1400" lang="en-US" spc="-1" strike="noStrike">
                <a:solidFill>
                  <a:srgbClr val="000000"/>
                </a:solidFill>
                <a:latin typeface="Times New Roman"/>
                <a:ea typeface="+mn-ea"/>
              </a:rPr>
              <a:t>46</a:t>
            </a:fld>
            <a:endParaRPr b="0" sz="1400" lang="en-US" spc="-1" strike="noStrike">
              <a:latin typeface="Arial"/>
            </a:endParaRPr>
          </a:p>
        </p:txBody>
      </p:sp>
      <p:sp>
        <p:nvSpPr>
          <p:cNvPr id="1048945" name="PlaceHolder 1"/>
          <p:cNvSpPr>
            <a:spLocks noChangeAspect="1" noRot="1" noGrp="1"/>
          </p:cNvSpPr>
          <p:nvPr>
            <p:ph type="sldImg"/>
          </p:nvPr>
        </p:nvSpPr>
        <p:spPr>
          <a:xfrm>
            <a:off x="1373188" y="763588"/>
            <a:ext cx="5016500" cy="3762375"/>
          </a:xfrm>
          <a:prstGeom prst="rect"/>
        </p:spPr>
      </p:sp>
      <p:sp>
        <p:nvSpPr>
          <p:cNvPr id="1048946" name="Text Box 3_14"/>
          <p:cNvSpPr/>
          <p:nvPr/>
        </p:nvSpPr>
        <p:spPr>
          <a:xfrm>
            <a:off x="777960" y="4776840"/>
            <a:ext cx="6208200" cy="451584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259" name=""/>
        <p:cNvGrpSpPr/>
        <p:nvPr/>
      </p:nvGrpSpPr>
      <p:grpSpPr>
        <a:xfrm>
          <a:off x="0" y="0"/>
          <a:ext cx="0" cy="0"/>
          <a:chOff x="0" y="0"/>
          <a:chExt cx="0" cy="0"/>
        </a:xfrm>
      </p:grpSpPr>
      <p:sp>
        <p:nvSpPr>
          <p:cNvPr id="1048951" name="Rectangle 59_18"/>
          <p:cNvSpPr/>
          <p:nvPr/>
        </p:nvSpPr>
        <p:spPr>
          <a:xfrm>
            <a:off x="4398840" y="9555120"/>
            <a:ext cx="3309480" cy="4392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05037B52-28A7-49F4-9430-70899F742987}" type="slidenum">
              <a:rPr b="0" sz="1400" lang="en-US" spc="-1" strike="noStrike">
                <a:solidFill>
                  <a:srgbClr val="000000"/>
                </a:solidFill>
                <a:latin typeface="Times New Roman"/>
                <a:ea typeface="+mn-ea"/>
              </a:rPr>
              <a:t>47</a:t>
            </a:fld>
            <a:endParaRPr b="0" sz="1400" lang="en-US" spc="-1" strike="noStrike">
              <a:latin typeface="Arial"/>
            </a:endParaRPr>
          </a:p>
        </p:txBody>
      </p:sp>
      <p:sp>
        <p:nvSpPr>
          <p:cNvPr id="1048952" name="Text Box 1_13"/>
          <p:cNvSpPr/>
          <p:nvPr/>
        </p:nvSpPr>
        <p:spPr>
          <a:xfrm>
            <a:off x="4398840" y="9555120"/>
            <a:ext cx="3349080" cy="4791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A3B1BEB2-2973-4C7A-93E7-3C66E1200714}" type="slidenum">
              <a:rPr b="0" sz="1400" lang="en-US" spc="-1" strike="noStrike">
                <a:solidFill>
                  <a:srgbClr val="000000"/>
                </a:solidFill>
                <a:latin typeface="Times New Roman"/>
                <a:ea typeface="+mn-ea"/>
              </a:rPr>
              <a:t>47</a:t>
            </a:fld>
            <a:endParaRPr b="0" sz="1400" lang="en-US" spc="-1" strike="noStrike">
              <a:latin typeface="Arial"/>
            </a:endParaRPr>
          </a:p>
        </p:txBody>
      </p:sp>
      <p:sp>
        <p:nvSpPr>
          <p:cNvPr id="1048953" name="PlaceHolder 1"/>
          <p:cNvSpPr>
            <a:spLocks noChangeAspect="1" noRot="1" noGrp="1"/>
          </p:cNvSpPr>
          <p:nvPr>
            <p:ph type="sldImg"/>
          </p:nvPr>
        </p:nvSpPr>
        <p:spPr>
          <a:xfrm>
            <a:off x="1373188" y="763588"/>
            <a:ext cx="5016500" cy="3762375"/>
          </a:xfrm>
          <a:prstGeom prst="rect"/>
        </p:spPr>
      </p:sp>
      <p:sp>
        <p:nvSpPr>
          <p:cNvPr id="1048954" name="Text Box 3_8"/>
          <p:cNvSpPr/>
          <p:nvPr/>
        </p:nvSpPr>
        <p:spPr>
          <a:xfrm>
            <a:off x="777960" y="4776840"/>
            <a:ext cx="6208200" cy="451584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263" name=""/>
        <p:cNvGrpSpPr/>
        <p:nvPr/>
      </p:nvGrpSpPr>
      <p:grpSpPr>
        <a:xfrm>
          <a:off x="0" y="0"/>
          <a:ext cx="0" cy="0"/>
          <a:chOff x="0" y="0"/>
          <a:chExt cx="0" cy="0"/>
        </a:xfrm>
      </p:grpSpPr>
      <p:sp>
        <p:nvSpPr>
          <p:cNvPr id="1048958" name="Rectangle 59_6"/>
          <p:cNvSpPr/>
          <p:nvPr/>
        </p:nvSpPr>
        <p:spPr>
          <a:xfrm>
            <a:off x="4398840" y="9555120"/>
            <a:ext cx="3309480" cy="4392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D0D41116-5EB1-4771-956D-3741CDA6BA9F}" type="slidenum">
              <a:rPr b="0" sz="1400" lang="en-US" spc="-1" strike="noStrike">
                <a:solidFill>
                  <a:srgbClr val="000000"/>
                </a:solidFill>
                <a:latin typeface="Times New Roman"/>
                <a:ea typeface="+mn-ea"/>
              </a:rPr>
              <a:t>48</a:t>
            </a:fld>
            <a:endParaRPr b="0" sz="1400" lang="en-US" spc="-1" strike="noStrike">
              <a:latin typeface="Arial"/>
            </a:endParaRPr>
          </a:p>
        </p:txBody>
      </p:sp>
      <p:sp>
        <p:nvSpPr>
          <p:cNvPr id="1048959" name="Text Box 1_15"/>
          <p:cNvSpPr/>
          <p:nvPr/>
        </p:nvSpPr>
        <p:spPr>
          <a:xfrm>
            <a:off x="4398840" y="9555120"/>
            <a:ext cx="3349080" cy="4791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3B474B02-2247-4A1F-8DDB-0C812B5208D8}" type="slidenum">
              <a:rPr b="0" sz="1400" lang="en-US" spc="-1" strike="noStrike">
                <a:solidFill>
                  <a:srgbClr val="000000"/>
                </a:solidFill>
                <a:latin typeface="Times New Roman"/>
                <a:ea typeface="+mn-ea"/>
              </a:rPr>
              <a:t>48</a:t>
            </a:fld>
            <a:endParaRPr b="0" sz="1400" lang="en-US" spc="-1" strike="noStrike">
              <a:latin typeface="Arial"/>
            </a:endParaRPr>
          </a:p>
        </p:txBody>
      </p:sp>
      <p:sp>
        <p:nvSpPr>
          <p:cNvPr id="1048960" name="PlaceHolder 1"/>
          <p:cNvSpPr>
            <a:spLocks noChangeAspect="1" noRot="1" noGrp="1"/>
          </p:cNvSpPr>
          <p:nvPr>
            <p:ph type="sldImg"/>
          </p:nvPr>
        </p:nvSpPr>
        <p:spPr>
          <a:xfrm>
            <a:off x="1373188" y="763588"/>
            <a:ext cx="5016500" cy="3762375"/>
          </a:xfrm>
          <a:prstGeom prst="rect"/>
        </p:spPr>
      </p:sp>
      <p:sp>
        <p:nvSpPr>
          <p:cNvPr id="1048961" name="Text Box 3_13"/>
          <p:cNvSpPr/>
          <p:nvPr/>
        </p:nvSpPr>
        <p:spPr>
          <a:xfrm>
            <a:off x="777960" y="4776840"/>
            <a:ext cx="6208200" cy="451584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267" name=""/>
        <p:cNvGrpSpPr/>
        <p:nvPr/>
      </p:nvGrpSpPr>
      <p:grpSpPr>
        <a:xfrm>
          <a:off x="0" y="0"/>
          <a:ext cx="0" cy="0"/>
          <a:chOff x="0" y="0"/>
          <a:chExt cx="0" cy="0"/>
        </a:xfrm>
      </p:grpSpPr>
      <p:sp>
        <p:nvSpPr>
          <p:cNvPr id="1048965" name="Rectangle 59_17"/>
          <p:cNvSpPr/>
          <p:nvPr/>
        </p:nvSpPr>
        <p:spPr>
          <a:xfrm>
            <a:off x="4398840" y="9555120"/>
            <a:ext cx="3309480" cy="4392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FDEE68B5-0001-421B-B1F3-C138E0EFED64}" type="slidenum">
              <a:rPr b="0" sz="1400" lang="en-US" spc="-1" strike="noStrike">
                <a:solidFill>
                  <a:srgbClr val="000000"/>
                </a:solidFill>
                <a:latin typeface="Times New Roman"/>
                <a:ea typeface="+mn-ea"/>
              </a:rPr>
              <a:t>49</a:t>
            </a:fld>
            <a:endParaRPr b="0" sz="1400" lang="en-US" spc="-1" strike="noStrike">
              <a:latin typeface="Arial"/>
            </a:endParaRPr>
          </a:p>
        </p:txBody>
      </p:sp>
      <p:sp>
        <p:nvSpPr>
          <p:cNvPr id="1048966" name="Text Box 1_26"/>
          <p:cNvSpPr/>
          <p:nvPr/>
        </p:nvSpPr>
        <p:spPr>
          <a:xfrm>
            <a:off x="4398840" y="9555120"/>
            <a:ext cx="3349080" cy="4791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0C4867FE-CCBF-478D-BB26-FDE0EBE33C48}" type="slidenum">
              <a:rPr b="0" sz="1400" lang="en-US" spc="-1" strike="noStrike">
                <a:solidFill>
                  <a:srgbClr val="000000"/>
                </a:solidFill>
                <a:latin typeface="Times New Roman"/>
                <a:ea typeface="+mn-ea"/>
              </a:rPr>
              <a:t>49</a:t>
            </a:fld>
            <a:endParaRPr b="0" sz="1400" lang="en-US" spc="-1" strike="noStrike">
              <a:latin typeface="Arial"/>
            </a:endParaRPr>
          </a:p>
        </p:txBody>
      </p:sp>
      <p:sp>
        <p:nvSpPr>
          <p:cNvPr id="1048967" name="PlaceHolder 1"/>
          <p:cNvSpPr>
            <a:spLocks noChangeAspect="1" noRot="1" noGrp="1"/>
          </p:cNvSpPr>
          <p:nvPr>
            <p:ph type="sldImg"/>
          </p:nvPr>
        </p:nvSpPr>
        <p:spPr>
          <a:xfrm>
            <a:off x="1373188" y="763588"/>
            <a:ext cx="5016500" cy="3762375"/>
          </a:xfrm>
          <a:prstGeom prst="rect"/>
        </p:spPr>
      </p:sp>
      <p:sp>
        <p:nvSpPr>
          <p:cNvPr id="1048968" name="Text Box 3_18"/>
          <p:cNvSpPr/>
          <p:nvPr/>
        </p:nvSpPr>
        <p:spPr>
          <a:xfrm>
            <a:off x="777960" y="4776840"/>
            <a:ext cx="6208200" cy="451584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271" name=""/>
        <p:cNvGrpSpPr/>
        <p:nvPr/>
      </p:nvGrpSpPr>
      <p:grpSpPr>
        <a:xfrm>
          <a:off x="0" y="0"/>
          <a:ext cx="0" cy="0"/>
          <a:chOff x="0" y="0"/>
          <a:chExt cx="0" cy="0"/>
        </a:xfrm>
      </p:grpSpPr>
      <p:sp>
        <p:nvSpPr>
          <p:cNvPr id="1048972" name="Rectangle 59_21"/>
          <p:cNvSpPr/>
          <p:nvPr/>
        </p:nvSpPr>
        <p:spPr>
          <a:xfrm>
            <a:off x="4398840" y="9555120"/>
            <a:ext cx="3309480" cy="4392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70A5F4DE-710B-4603-9EDC-3DD8DF043F51}" type="slidenum">
              <a:rPr b="0" sz="1400" lang="en-US" spc="-1" strike="noStrike">
                <a:solidFill>
                  <a:srgbClr val="000000"/>
                </a:solidFill>
                <a:latin typeface="Times New Roman"/>
                <a:ea typeface="+mn-ea"/>
              </a:rPr>
              <a:t>50</a:t>
            </a:fld>
            <a:endParaRPr b="0" sz="1400" lang="en-US" spc="-1" strike="noStrike">
              <a:latin typeface="Arial"/>
            </a:endParaRPr>
          </a:p>
        </p:txBody>
      </p:sp>
      <p:sp>
        <p:nvSpPr>
          <p:cNvPr id="1048973" name="Text Box 1_36"/>
          <p:cNvSpPr/>
          <p:nvPr/>
        </p:nvSpPr>
        <p:spPr>
          <a:xfrm>
            <a:off x="4398840" y="9555120"/>
            <a:ext cx="3349080" cy="4791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30DBB9EE-50F7-42CD-B546-3B4DA6E337FA}" type="slidenum">
              <a:rPr b="0" sz="1400" lang="en-US" spc="-1" strike="noStrike">
                <a:solidFill>
                  <a:srgbClr val="000000"/>
                </a:solidFill>
                <a:latin typeface="Times New Roman"/>
                <a:ea typeface="+mn-ea"/>
              </a:rPr>
              <a:t>50</a:t>
            </a:fld>
            <a:endParaRPr b="0" sz="1400" lang="en-US" spc="-1" strike="noStrike">
              <a:latin typeface="Arial"/>
            </a:endParaRPr>
          </a:p>
        </p:txBody>
      </p:sp>
      <p:sp>
        <p:nvSpPr>
          <p:cNvPr id="1048974" name="PlaceHolder 1"/>
          <p:cNvSpPr>
            <a:spLocks noChangeAspect="1" noRot="1" noGrp="1"/>
          </p:cNvSpPr>
          <p:nvPr>
            <p:ph type="sldImg"/>
          </p:nvPr>
        </p:nvSpPr>
        <p:spPr>
          <a:xfrm>
            <a:off x="1373188" y="763588"/>
            <a:ext cx="5016500" cy="3762375"/>
          </a:xfrm>
          <a:prstGeom prst="rect"/>
        </p:spPr>
      </p:sp>
      <p:sp>
        <p:nvSpPr>
          <p:cNvPr id="1048975" name="Text Box 3_21"/>
          <p:cNvSpPr/>
          <p:nvPr/>
        </p:nvSpPr>
        <p:spPr>
          <a:xfrm>
            <a:off x="777960" y="4776840"/>
            <a:ext cx="6208200" cy="451584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275" name=""/>
        <p:cNvGrpSpPr/>
        <p:nvPr/>
      </p:nvGrpSpPr>
      <p:grpSpPr>
        <a:xfrm>
          <a:off x="0" y="0"/>
          <a:ext cx="0" cy="0"/>
          <a:chOff x="0" y="0"/>
          <a:chExt cx="0" cy="0"/>
        </a:xfrm>
      </p:grpSpPr>
      <p:sp>
        <p:nvSpPr>
          <p:cNvPr id="1048980" name="Rectangle 59_22"/>
          <p:cNvSpPr/>
          <p:nvPr/>
        </p:nvSpPr>
        <p:spPr>
          <a:xfrm>
            <a:off x="4398840" y="9555120"/>
            <a:ext cx="3309480" cy="43920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27D6DADE-4B37-4426-ABB6-561F567C2128}" type="slidenum">
              <a:rPr b="0" sz="1400" lang="en-US" spc="-1" strike="noStrike">
                <a:solidFill>
                  <a:srgbClr val="000000"/>
                </a:solidFill>
                <a:latin typeface="Times New Roman"/>
                <a:ea typeface="+mn-ea"/>
              </a:rPr>
              <a:t>51</a:t>
            </a:fld>
            <a:endParaRPr b="0" sz="1400" lang="en-US" spc="-1" strike="noStrike">
              <a:latin typeface="Arial"/>
            </a:endParaRPr>
          </a:p>
        </p:txBody>
      </p:sp>
      <p:sp>
        <p:nvSpPr>
          <p:cNvPr id="1048981" name="Text Box 1_37"/>
          <p:cNvSpPr/>
          <p:nvPr/>
        </p:nvSpPr>
        <p:spPr>
          <a:xfrm>
            <a:off x="4398840" y="9555120"/>
            <a:ext cx="3349080" cy="47916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E97815DD-FB70-4FB8-A26E-EF567525D799}" type="slidenum">
              <a:rPr b="0" sz="1400" lang="en-US" spc="-1" strike="noStrike">
                <a:solidFill>
                  <a:srgbClr val="000000"/>
                </a:solidFill>
                <a:latin typeface="Times New Roman"/>
                <a:ea typeface="+mn-ea"/>
              </a:rPr>
              <a:t>51</a:t>
            </a:fld>
            <a:endParaRPr b="0" sz="1400" lang="en-US" spc="-1" strike="noStrike">
              <a:latin typeface="Arial"/>
            </a:endParaRPr>
          </a:p>
        </p:txBody>
      </p:sp>
      <p:sp>
        <p:nvSpPr>
          <p:cNvPr id="1048982" name="PlaceHolder 1"/>
          <p:cNvSpPr>
            <a:spLocks noChangeAspect="1" noRot="1" noGrp="1"/>
          </p:cNvSpPr>
          <p:nvPr>
            <p:ph type="sldImg"/>
          </p:nvPr>
        </p:nvSpPr>
        <p:spPr>
          <a:xfrm>
            <a:off x="1373188" y="763588"/>
            <a:ext cx="5016500" cy="3762375"/>
          </a:xfrm>
          <a:prstGeom prst="rect"/>
        </p:spPr>
      </p:sp>
      <p:sp>
        <p:nvSpPr>
          <p:cNvPr id="1048983" name="Text Box 3_22"/>
          <p:cNvSpPr/>
          <p:nvPr/>
        </p:nvSpPr>
        <p:spPr>
          <a:xfrm>
            <a:off x="777960" y="4776840"/>
            <a:ext cx="6208200" cy="451584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718" name=""/>
        <p:cNvGrpSpPr/>
        <p:nvPr/>
      </p:nvGrpSpPr>
      <p:grpSpPr>
        <a:xfrm>
          <a:off x="0" y="0"/>
          <a:ext cx="0" cy="0"/>
          <a:chOff x="0" y="0"/>
          <a:chExt cx="0" cy="0"/>
        </a:xfrm>
      </p:grpSpPr>
      <p:sp>
        <p:nvSpPr>
          <p:cNvPr id="1049523" name="1 - Θέση εικόνας διαφάνειας"/>
          <p:cNvSpPr>
            <a:spLocks noChangeAspect="1" noRot="1" noGrp="1"/>
          </p:cNvSpPr>
          <p:nvPr>
            <p:ph type="sldImg"/>
          </p:nvPr>
        </p:nvSpPr>
        <p:spPr/>
      </p:sp>
      <p:sp>
        <p:nvSpPr>
          <p:cNvPr id="1049524" name="2 - Θέση σημειώσεων"/>
          <p:cNvSpPr>
            <a:spLocks noGrp="1"/>
          </p:cNvSpPr>
          <p:nvPr>
            <p:ph type="body" idx="1"/>
          </p:nvPr>
        </p:nvSpPr>
        <p:spPr/>
        <p:txBody>
          <a:bodyPr>
            <a:normAutofit/>
          </a:bodyPr>
          <a:p>
            <a:r>
              <a:rPr dirty="0" lang="en-US" smtClean="0"/>
              <a:t>CRPS (Continuous ranked probability score) and spread skill ratio </a:t>
            </a:r>
            <a:r>
              <a:rPr dirty="0" lang="el-GR" smtClean="0"/>
              <a:t> </a:t>
            </a:r>
            <a:r>
              <a:rPr dirty="0" lang="en-US" smtClean="0"/>
              <a:t>for</a:t>
            </a:r>
            <a:r>
              <a:rPr baseline="0" dirty="0" lang="en-US" smtClean="0"/>
              <a:t> the 3 seasons. The CRPS is higher at night (EPS more difficult to predict minimum values )</a:t>
            </a:r>
            <a:r>
              <a:rPr baseline="0" dirty="0" lang="el-GR" smtClean="0"/>
              <a:t> </a:t>
            </a:r>
            <a:r>
              <a:rPr baseline="0" dirty="0" lang="en-US" smtClean="0"/>
              <a:t>and the same time it becomes </a:t>
            </a:r>
            <a:r>
              <a:rPr baseline="0" dirty="0" lang="en-US" err="1" smtClean="0"/>
              <a:t>underdispersive</a:t>
            </a:r>
            <a:r>
              <a:rPr baseline="0" dirty="0" lang="en-US" smtClean="0"/>
              <a:t> </a:t>
            </a:r>
            <a:endParaRPr dirty="0" lang="el-GR"/>
          </a:p>
        </p:txBody>
      </p:sp>
      <p:sp>
        <p:nvSpPr>
          <p:cNvPr id="1049525" name="3 - Θέση αριθμού διαφάνειας"/>
          <p:cNvSpPr>
            <a:spLocks noGrp="1"/>
          </p:cNvSpPr>
          <p:nvPr>
            <p:ph type="sldNum" sz="quarter" idx="10"/>
          </p:nvPr>
        </p:nvSpPr>
        <p:spPr/>
        <p:txBody>
          <a:bodyPr/>
          <a:p>
            <a:fld id="{BC58CDBD-D47A-475C-A4EB-0E4AAA85C64C}" type="slidenum">
              <a:rPr lang="el-GR" smtClean="0"/>
              <a:t>4</a:t>
            </a:fld>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741" name=""/>
        <p:cNvGrpSpPr/>
        <p:nvPr/>
      </p:nvGrpSpPr>
      <p:grpSpPr>
        <a:xfrm>
          <a:off x="0" y="0"/>
          <a:ext cx="0" cy="0"/>
          <a:chOff x="0" y="0"/>
          <a:chExt cx="0" cy="0"/>
        </a:xfrm>
      </p:grpSpPr>
      <p:sp>
        <p:nvSpPr>
          <p:cNvPr id="1049540" name="1 - Θέση εικόνας διαφάνειας"/>
          <p:cNvSpPr>
            <a:spLocks noChangeAspect="1" noRot="1" noGrp="1"/>
          </p:cNvSpPr>
          <p:nvPr>
            <p:ph type="sldImg"/>
          </p:nvPr>
        </p:nvSpPr>
        <p:spPr/>
      </p:sp>
      <p:sp>
        <p:nvSpPr>
          <p:cNvPr id="1049541" name="2 - Θέση σημειώσεων"/>
          <p:cNvSpPr>
            <a:spLocks noGrp="1"/>
          </p:cNvSpPr>
          <p:nvPr>
            <p:ph type="body" idx="1"/>
          </p:nvPr>
        </p:nvSpPr>
        <p:spPr/>
        <p:txBody>
          <a:bodyPr>
            <a:normAutofit/>
          </a:bodyPr>
          <a:p>
            <a:r>
              <a:rPr dirty="0" lang="en-US" smtClean="0"/>
              <a:t>These graphs of CRPS are </a:t>
            </a:r>
            <a:r>
              <a:rPr baseline="0" dirty="0" lang="en-US" smtClean="0"/>
              <a:t> </a:t>
            </a:r>
            <a:r>
              <a:rPr dirty="0" lang="en-US" smtClean="0"/>
              <a:t>for the</a:t>
            </a:r>
            <a:r>
              <a:rPr baseline="0" dirty="0" lang="en-US" smtClean="0"/>
              <a:t> whole season</a:t>
            </a:r>
            <a:r>
              <a:rPr dirty="0" lang="en-US" smtClean="0"/>
              <a:t> of</a:t>
            </a:r>
            <a:r>
              <a:rPr baseline="0" dirty="0" lang="en-US" smtClean="0"/>
              <a:t> winter 26 and February was the better score for day and night </a:t>
            </a:r>
            <a:endParaRPr dirty="0" lang="el-GR"/>
          </a:p>
        </p:txBody>
      </p:sp>
      <p:sp>
        <p:nvSpPr>
          <p:cNvPr id="1049542" name="3 - Θέση αριθμού διαφάνειας"/>
          <p:cNvSpPr>
            <a:spLocks noGrp="1"/>
          </p:cNvSpPr>
          <p:nvPr>
            <p:ph type="sldNum" sz="quarter" idx="10"/>
          </p:nvPr>
        </p:nvSpPr>
        <p:spPr/>
        <p:txBody>
          <a:bodyPr/>
          <a:p>
            <a:fld id="{BC58CDBD-D47A-475C-A4EB-0E4AAA85C64C}" type="slidenum">
              <a:rPr lang="el-GR" smtClean="0"/>
              <a:t>8</a:t>
            </a:fld>
            <a:endParaRPr 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764" name=""/>
        <p:cNvGrpSpPr/>
        <p:nvPr/>
      </p:nvGrpSpPr>
      <p:grpSpPr>
        <a:xfrm>
          <a:off x="0" y="0"/>
          <a:ext cx="0" cy="0"/>
          <a:chOff x="0" y="0"/>
          <a:chExt cx="0" cy="0"/>
        </a:xfrm>
      </p:grpSpPr>
      <p:sp>
        <p:nvSpPr>
          <p:cNvPr id="1049551" name="1 - Θέση εικόνας διαφάνειας"/>
          <p:cNvSpPr>
            <a:spLocks noChangeAspect="1" noRot="1" noGrp="1"/>
          </p:cNvSpPr>
          <p:nvPr>
            <p:ph type="sldImg"/>
          </p:nvPr>
        </p:nvSpPr>
        <p:spPr/>
      </p:sp>
      <p:sp>
        <p:nvSpPr>
          <p:cNvPr id="1049552" name="2 - Θέση σημειώσεων"/>
          <p:cNvSpPr>
            <a:spLocks noGrp="1"/>
          </p:cNvSpPr>
          <p:nvPr>
            <p:ph type="body" idx="1"/>
          </p:nvPr>
        </p:nvSpPr>
        <p:spPr/>
        <p:txBody>
          <a:bodyPr>
            <a:normAutofit/>
          </a:bodyPr>
          <a:p>
            <a:r>
              <a:rPr dirty="0" lang="en-US" smtClean="0"/>
              <a:t>You can view the errors spatial</a:t>
            </a:r>
            <a:r>
              <a:rPr baseline="0" dirty="0" lang="en-US" smtClean="0"/>
              <a:t> variability </a:t>
            </a:r>
            <a:endParaRPr dirty="0" lang="el-GR"/>
          </a:p>
        </p:txBody>
      </p:sp>
      <p:sp>
        <p:nvSpPr>
          <p:cNvPr id="1049553" name="3 - Θέση αριθμού διαφάνειας"/>
          <p:cNvSpPr>
            <a:spLocks noGrp="1"/>
          </p:cNvSpPr>
          <p:nvPr>
            <p:ph type="sldNum" sz="quarter" idx="10"/>
          </p:nvPr>
        </p:nvSpPr>
        <p:spPr/>
        <p:txBody>
          <a:bodyPr/>
          <a:p>
            <a:fld id="{BC58CDBD-D47A-475C-A4EB-0E4AAA85C64C}" type="slidenum">
              <a:rPr lang="el-GR" smtClean="0"/>
              <a:t>11</a:t>
            </a:fld>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822" name=""/>
        <p:cNvGrpSpPr/>
        <p:nvPr/>
      </p:nvGrpSpPr>
      <p:grpSpPr>
        <a:xfrm>
          <a:off x="0" y="0"/>
          <a:ext cx="0" cy="0"/>
          <a:chOff x="0" y="0"/>
          <a:chExt cx="0" cy="0"/>
        </a:xfrm>
      </p:grpSpPr>
      <p:sp>
        <p:nvSpPr>
          <p:cNvPr id="1049654" name="Segnaposto immagine diapositiva 1"/>
          <p:cNvSpPr>
            <a:spLocks noChangeAspect="1" noRot="1" noGrp="1"/>
          </p:cNvSpPr>
          <p:nvPr>
            <p:ph type="sldImg"/>
          </p:nvPr>
        </p:nvSpPr>
        <p:spPr/>
      </p:sp>
      <p:sp>
        <p:nvSpPr>
          <p:cNvPr id="1049655" name="Segnaposto note 2"/>
          <p:cNvSpPr>
            <a:spLocks noGrp="1"/>
          </p:cNvSpPr>
          <p:nvPr>
            <p:ph type="body" idx="1"/>
          </p:nvPr>
        </p:nvSpPr>
        <p:spPr/>
        <p:txBody>
          <a:bodyPr/>
          <a:p>
            <a:r>
              <a:rPr dirty="0" lang="en-US"/>
              <a:t>Looking directly at our operational setup, our deterministic chain is based on ICON-IT at a 2.2 km horizontal resolution with 65 vertical levels. The core of our local area system relies on a 1-hour LETKF assimilation cycle operating on an ensemble of 40 members plus 1 control. This hourly update strategy allows us to continuously integrate a massive stream of both conventional and non-conventional observations.</a:t>
            </a:r>
          </a:p>
          <a:p>
            <a:r>
              <a:rPr dirty="0" lang="en-US"/>
              <a:t>We regularly assimilate ground-based data from SYNOP, SHIP, and BUOY stations, radiosondes, wind profilers, radars, and aircraft sensors such as AMDAR, AIREP, and Mode-S, alongside complex satellite datasets. These include radiances from AMSU-A and MHS instruments aboard NOAA and </a:t>
            </a:r>
            <a:r>
              <a:rPr dirty="0" lang="en-US" err="1"/>
              <a:t>Metop</a:t>
            </a:r>
            <a:r>
              <a:rPr dirty="0" lang="en-US"/>
              <a:t> satellites, ATMS radiances from NPP, and </a:t>
            </a:r>
            <a:r>
              <a:rPr dirty="0" lang="en-US" err="1"/>
              <a:t>scatterometer</a:t>
            </a:r>
            <a:r>
              <a:rPr dirty="0" lang="en-US"/>
              <a:t> winds from </a:t>
            </a:r>
            <a:r>
              <a:rPr dirty="0" lang="en-US" err="1"/>
              <a:t>Metop</a:t>
            </a:r>
            <a:r>
              <a:rPr dirty="0" lang="en-US"/>
              <a:t>. This comprehensive assimilation effort ensures a highly coherent initial state for our hourly forecasts."</a:t>
            </a:r>
          </a:p>
          <a:p>
            <a:endParaRPr dirty="0" lang="en-US"/>
          </a:p>
          <a:p>
            <a:endParaRPr dirty="0" lang="en-US"/>
          </a:p>
          <a:p>
            <a:r>
              <a:rPr dirty="0" lang="en-US"/>
              <a:t>"Alongside the deterministic run, CNMCA operates the probabilistic ICON-IT EPS system, configured at the same 2.2 km resolution and 65 vertical levels across 20 ensemble members. This allows us to deliver high-precision probabilistic guidance over our national territory.</a:t>
            </a:r>
          </a:p>
          <a:p>
            <a:r>
              <a:rPr dirty="0" lang="en-US"/>
              <a:t>To complete our operational suite for marine applications, the chain incorporates the NETTUNO-IT wave model. Operating at a spatial resolution of 1 arc-minute, it is discretized into 30 frequencies and 36 spatial directions. Main runs are executed regularly at 00:00 and 12:00 UTC, extending forecasts up to 48 hours. The system also leverages the MEC-RFDBK feedback mechanism to continuously monitor sea-state forecast quality."</a:t>
            </a:r>
          </a:p>
          <a:p>
            <a:endParaRPr dirty="0" lang="it-IT"/>
          </a:p>
        </p:txBody>
      </p:sp>
      <p:sp>
        <p:nvSpPr>
          <p:cNvPr id="1049656" name="Segnaposto numero diapositiva 3"/>
          <p:cNvSpPr>
            <a:spLocks noGrp="1"/>
          </p:cNvSpPr>
          <p:nvPr>
            <p:ph type="sldNum" sz="quarter" idx="10"/>
          </p:nvPr>
        </p:nvSpPr>
        <p:spPr/>
        <p:txBody>
          <a:bodyPr/>
          <a:p>
            <a:fld id="{4C96F7EF-27EE-4D86-A52C-FA86C9E7C735}" type="slidenum">
              <a:rPr lang="it-IT" smtClean="0"/>
              <a:t>3</a:t>
            </a:fld>
            <a:endParaRPr lang="it-IT"/>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846" name=""/>
        <p:cNvGrpSpPr/>
        <p:nvPr/>
      </p:nvGrpSpPr>
      <p:grpSpPr>
        <a:xfrm>
          <a:off x="0" y="0"/>
          <a:ext cx="0" cy="0"/>
          <a:chOff x="0" y="0"/>
          <a:chExt cx="0" cy="0"/>
        </a:xfrm>
      </p:grpSpPr>
      <p:sp>
        <p:nvSpPr>
          <p:cNvPr id="1049672" name="Segnaposto immagine diapositiva 1"/>
          <p:cNvSpPr>
            <a:spLocks noChangeAspect="1" noRot="1" noGrp="1"/>
          </p:cNvSpPr>
          <p:nvPr>
            <p:ph type="sldImg"/>
          </p:nvPr>
        </p:nvSpPr>
        <p:spPr/>
      </p:sp>
      <p:sp>
        <p:nvSpPr>
          <p:cNvPr id="1049673" name="Segnaposto note 2"/>
          <p:cNvSpPr>
            <a:spLocks noGrp="1"/>
          </p:cNvSpPr>
          <p:nvPr>
            <p:ph type="body" idx="1"/>
          </p:nvPr>
        </p:nvSpPr>
        <p:spPr/>
        <p:txBody>
          <a:bodyPr/>
          <a:p>
            <a:r>
              <a:rPr dirty="0" lang="it-IT" err="1"/>
              <a:t>We</a:t>
            </a:r>
            <a:r>
              <a:rPr dirty="0" lang="it-IT"/>
              <a:t> </a:t>
            </a:r>
            <a:r>
              <a:rPr dirty="0" lang="it-IT" err="1"/>
              <a:t>have</a:t>
            </a:r>
            <a:r>
              <a:rPr dirty="0" lang="it-IT"/>
              <a:t> </a:t>
            </a:r>
            <a:r>
              <a:rPr dirty="0" lang="it-IT" err="1"/>
              <a:t>examined</a:t>
            </a:r>
            <a:r>
              <a:rPr baseline="0" dirty="0" lang="it-IT"/>
              <a:t> </a:t>
            </a:r>
            <a:r>
              <a:rPr baseline="0" dirty="0" lang="it-IT" err="1"/>
              <a:t>upper</a:t>
            </a:r>
            <a:r>
              <a:rPr baseline="0" dirty="0" lang="it-IT"/>
              <a:t> </a:t>
            </a:r>
            <a:r>
              <a:rPr baseline="0" dirty="0" lang="it-IT" err="1"/>
              <a:t>parameters</a:t>
            </a:r>
            <a:r>
              <a:rPr baseline="0" dirty="0" lang="it-IT"/>
              <a:t>, </a:t>
            </a:r>
            <a:r>
              <a:rPr baseline="0" dirty="0" lang="it-IT" err="1"/>
              <a:t>looking</a:t>
            </a:r>
            <a:r>
              <a:rPr baseline="0" dirty="0" lang="it-IT"/>
              <a:t> </a:t>
            </a:r>
            <a:r>
              <a:rPr baseline="0" dirty="0" lang="it-IT" err="1"/>
              <a:t>at</a:t>
            </a:r>
            <a:r>
              <a:rPr baseline="0" dirty="0" lang="it-IT"/>
              <a:t> </a:t>
            </a:r>
            <a:r>
              <a:rPr baseline="0" dirty="0" lang="it-IT" err="1"/>
              <a:t>scores</a:t>
            </a:r>
            <a:r>
              <a:rPr baseline="0" dirty="0" lang="it-IT"/>
              <a:t> ME, MAE, RMSE and </a:t>
            </a:r>
            <a:r>
              <a:rPr baseline="0" dirty="0" lang="it-IT" err="1"/>
              <a:t>their</a:t>
            </a:r>
            <a:r>
              <a:rPr baseline="0" dirty="0" lang="it-IT"/>
              <a:t> trends with the </a:t>
            </a:r>
            <a:r>
              <a:rPr baseline="0" dirty="0" lang="it-IT" err="1"/>
              <a:t>vertical</a:t>
            </a:r>
            <a:r>
              <a:rPr baseline="0" dirty="0" lang="it-IT"/>
              <a:t> </a:t>
            </a:r>
            <a:r>
              <a:rPr baseline="0" dirty="0" lang="it-IT" err="1"/>
              <a:t>levels</a:t>
            </a:r>
            <a:r>
              <a:rPr baseline="0" dirty="0" lang="it-IT"/>
              <a:t>; </a:t>
            </a:r>
            <a:r>
              <a:rPr baseline="0" dirty="0" lang="it-IT" err="1"/>
              <a:t>we</a:t>
            </a:r>
            <a:r>
              <a:rPr baseline="0" dirty="0" lang="it-IT"/>
              <a:t> compare </a:t>
            </a:r>
            <a:r>
              <a:rPr baseline="0" dirty="0" lang="it-IT" err="1"/>
              <a:t>icon-it</a:t>
            </a:r>
            <a:r>
              <a:rPr baseline="0" dirty="0" lang="it-IT"/>
              <a:t> /</a:t>
            </a:r>
            <a:r>
              <a:rPr baseline="0" dirty="0" lang="it-IT" err="1"/>
              <a:t>orange</a:t>
            </a:r>
            <a:r>
              <a:rPr baseline="0" dirty="0" lang="it-IT"/>
              <a:t>) and cosmo-</a:t>
            </a:r>
            <a:r>
              <a:rPr baseline="0" dirty="0" lang="it-IT" err="1"/>
              <a:t>it</a:t>
            </a:r>
            <a:r>
              <a:rPr baseline="0" dirty="0" lang="it-IT"/>
              <a:t> (green),  and </a:t>
            </a:r>
            <a:r>
              <a:rPr baseline="0" dirty="0" lang="it-IT" err="1"/>
              <a:t>also</a:t>
            </a:r>
            <a:r>
              <a:rPr baseline="0" dirty="0" lang="it-IT"/>
              <a:t> the </a:t>
            </a:r>
            <a:r>
              <a:rPr baseline="0" dirty="0" lang="it-IT" err="1"/>
              <a:t>implementation</a:t>
            </a:r>
            <a:r>
              <a:rPr baseline="0" dirty="0" lang="it-IT"/>
              <a:t> of</a:t>
            </a:r>
          </a:p>
          <a:p>
            <a:r>
              <a:rPr baseline="0" dirty="0" lang="it-IT"/>
              <a:t>Cosmo on </a:t>
            </a:r>
            <a:r>
              <a:rPr baseline="0" dirty="0" lang="it-IT" err="1"/>
              <a:t>mediterranean</a:t>
            </a:r>
            <a:r>
              <a:rPr baseline="0" dirty="0" lang="it-IT"/>
              <a:t> domain, 5km res (blue), </a:t>
            </a:r>
            <a:r>
              <a:rPr baseline="0" dirty="0" lang="it-IT" err="1"/>
              <a:t>using</a:t>
            </a:r>
            <a:r>
              <a:rPr baseline="0" dirty="0" lang="it-IT"/>
              <a:t> </a:t>
            </a:r>
            <a:r>
              <a:rPr baseline="0" dirty="0" lang="it-IT" err="1"/>
              <a:t>soundings</a:t>
            </a:r>
            <a:r>
              <a:rPr baseline="0" dirty="0" lang="it-IT"/>
              <a:t> on the </a:t>
            </a:r>
            <a:r>
              <a:rPr baseline="0" dirty="0" lang="it-IT" err="1"/>
              <a:t>italian</a:t>
            </a:r>
            <a:r>
              <a:rPr baseline="0" dirty="0" lang="it-IT"/>
              <a:t> area.</a:t>
            </a:r>
          </a:p>
          <a:p>
            <a:r>
              <a:rPr baseline="0" dirty="0" lang="it-IT"/>
              <a:t>T, +48h.</a:t>
            </a:r>
          </a:p>
          <a:p>
            <a:r>
              <a:rPr baseline="0" dirty="0" lang="it-IT" err="1"/>
              <a:t>We</a:t>
            </a:r>
            <a:r>
              <a:rPr baseline="0" dirty="0" lang="it-IT"/>
              <a:t> </a:t>
            </a:r>
            <a:r>
              <a:rPr baseline="0" dirty="0" lang="it-IT" err="1"/>
              <a:t>observe</a:t>
            </a:r>
            <a:r>
              <a:rPr baseline="0" dirty="0" lang="it-IT"/>
              <a:t> a </a:t>
            </a:r>
            <a:r>
              <a:rPr baseline="0" dirty="0" lang="it-IT" err="1"/>
              <a:t>pretty</a:t>
            </a:r>
            <a:r>
              <a:rPr baseline="0" dirty="0" lang="it-IT"/>
              <a:t> </a:t>
            </a:r>
            <a:r>
              <a:rPr baseline="0" dirty="0" lang="it-IT" err="1"/>
              <a:t>similar</a:t>
            </a:r>
            <a:r>
              <a:rPr baseline="0" dirty="0" lang="it-IT"/>
              <a:t> </a:t>
            </a:r>
            <a:r>
              <a:rPr baseline="0" dirty="0" lang="it-IT" err="1"/>
              <a:t>behavior</a:t>
            </a:r>
            <a:r>
              <a:rPr baseline="0" dirty="0" lang="it-IT"/>
              <a:t> for </a:t>
            </a:r>
            <a:r>
              <a:rPr baseline="0" dirty="0" lang="it-IT" err="1"/>
              <a:t>icon-it</a:t>
            </a:r>
            <a:r>
              <a:rPr baseline="0" dirty="0" lang="it-IT"/>
              <a:t> and cosmo-</a:t>
            </a:r>
            <a:r>
              <a:rPr baseline="0" dirty="0" lang="it-IT" err="1"/>
              <a:t>it</a:t>
            </a:r>
            <a:r>
              <a:rPr baseline="0" dirty="0" lang="it-IT"/>
              <a:t> </a:t>
            </a:r>
            <a:r>
              <a:rPr baseline="0" dirty="0" lang="it-IT" err="1"/>
              <a:t>above</a:t>
            </a:r>
            <a:r>
              <a:rPr baseline="0" dirty="0" lang="it-IT"/>
              <a:t> the medium </a:t>
            </a:r>
            <a:r>
              <a:rPr baseline="0" dirty="0" lang="it-IT" err="1"/>
              <a:t>troposphere</a:t>
            </a:r>
            <a:r>
              <a:rPr baseline="0" dirty="0" lang="it-IT"/>
              <a:t>, </a:t>
            </a:r>
            <a:r>
              <a:rPr baseline="0" dirty="0" lang="it-IT" err="1"/>
              <a:t>while</a:t>
            </a:r>
            <a:r>
              <a:rPr baseline="0" dirty="0" lang="it-IT"/>
              <a:t> </a:t>
            </a:r>
            <a:r>
              <a:rPr baseline="0" dirty="0" lang="it-IT" err="1"/>
              <a:t>below</a:t>
            </a:r>
            <a:r>
              <a:rPr baseline="0" dirty="0" lang="it-IT"/>
              <a:t> </a:t>
            </a:r>
            <a:r>
              <a:rPr baseline="0" dirty="0" lang="it-IT" err="1"/>
              <a:t>icon-it</a:t>
            </a:r>
            <a:r>
              <a:rPr baseline="0" dirty="0" lang="it-IT"/>
              <a:t> </a:t>
            </a:r>
            <a:r>
              <a:rPr baseline="0" dirty="0" lang="it-IT" err="1"/>
              <a:t>is</a:t>
            </a:r>
            <a:r>
              <a:rPr baseline="0" dirty="0" lang="it-IT"/>
              <a:t> </a:t>
            </a:r>
            <a:r>
              <a:rPr baseline="0" dirty="0" lang="it-IT" err="1"/>
              <a:t>generally</a:t>
            </a:r>
            <a:r>
              <a:rPr baseline="0" dirty="0" lang="it-IT"/>
              <a:t> </a:t>
            </a:r>
            <a:r>
              <a:rPr baseline="0" dirty="0" lang="it-IT" err="1"/>
              <a:t>better,with</a:t>
            </a:r>
            <a:r>
              <a:rPr baseline="0" dirty="0" lang="it-IT"/>
              <a:t> an </a:t>
            </a:r>
            <a:r>
              <a:rPr baseline="0" dirty="0" lang="it-IT" err="1"/>
              <a:t>underestimation</a:t>
            </a:r>
            <a:r>
              <a:rPr baseline="0" dirty="0" lang="it-IT"/>
              <a:t> </a:t>
            </a:r>
            <a:r>
              <a:rPr baseline="0" dirty="0" lang="it-IT" err="1"/>
              <a:t>tendency</a:t>
            </a:r>
            <a:r>
              <a:rPr baseline="0" dirty="0" lang="it-IT"/>
              <a:t> for </a:t>
            </a:r>
            <a:r>
              <a:rPr baseline="0" dirty="0" lang="it-IT" err="1"/>
              <a:t>lower</a:t>
            </a:r>
            <a:r>
              <a:rPr baseline="0" dirty="0" lang="it-IT"/>
              <a:t> </a:t>
            </a:r>
            <a:r>
              <a:rPr baseline="0" dirty="0" lang="it-IT" err="1"/>
              <a:t>levels</a:t>
            </a:r>
            <a:r>
              <a:rPr baseline="0" dirty="0" lang="it-IT"/>
              <a:t>, </a:t>
            </a:r>
            <a:r>
              <a:rPr baseline="0" dirty="0" lang="it-IT" err="1"/>
              <a:t>close</a:t>
            </a:r>
            <a:r>
              <a:rPr baseline="0" dirty="0" lang="it-IT"/>
              <a:t> to </a:t>
            </a:r>
            <a:r>
              <a:rPr baseline="0" dirty="0" lang="it-IT" err="1"/>
              <a:t>grounds</a:t>
            </a:r>
            <a:r>
              <a:rPr baseline="0" dirty="0" lang="it-IT"/>
              <a:t>.</a:t>
            </a:r>
            <a:endParaRPr dirty="0" lang="it-IT"/>
          </a:p>
        </p:txBody>
      </p:sp>
      <p:sp>
        <p:nvSpPr>
          <p:cNvPr id="1049674" name="Segnaposto numero diapositiva 3"/>
          <p:cNvSpPr>
            <a:spLocks noGrp="1"/>
          </p:cNvSpPr>
          <p:nvPr>
            <p:ph type="sldNum" sz="quarter" idx="10"/>
          </p:nvPr>
        </p:nvSpPr>
        <p:spPr/>
        <p:txBody>
          <a:bodyPr/>
          <a:p>
            <a:pPr algn="r" defTabSz="914400" eaLnBrk="0" fontAlgn="base" hangingPunct="0" indent="0" latinLnBrk="0" lvl="0" marL="0" marR="0" rtl="0">
              <a:lnSpc>
                <a:spcPct val="100000"/>
              </a:lnSpc>
              <a:spcBef>
                <a:spcPct val="0"/>
              </a:spcBef>
              <a:spcAft>
                <a:spcPct val="0"/>
              </a:spcAft>
              <a:buClrTx/>
              <a:buSzTx/>
              <a:buFontTx/>
              <a:buNone/>
            </a:pPr>
            <a:fld id="{A590691B-0E91-402C-AAF4-C5C7B0504A84}" type="slidenum">
              <a:rPr baseline="0" b="0" cap="none" sz="1200" i="0" kern="1200" kumimoji="0" lang="en-US" noProof="0" normalizeH="0" spc="0" strike="noStrike" u="none" smtClean="0">
                <a:ln>
                  <a:noFill/>
                </a:ln>
                <a:solidFill>
                  <a:srgbClr val="FFFFFF"/>
                </a:solidFill>
                <a:effectLst/>
                <a:uLnTx/>
                <a:uFillTx/>
                <a:latin typeface="Gill Sans" charset="0"/>
                <a:ea typeface="ヒラギノ角ゴ ProN W3" charset="-128"/>
                <a:cs typeface="+mn-cs"/>
                <a:sym typeface="Gill Sans" charset="0"/>
              </a:rPr>
              <a:pPr algn="r" defTabSz="914400" eaLnBrk="0" fontAlgn="base" hangingPunct="0" indent="0" latinLnBrk="0" lvl="0" marL="0" marR="0" rtl="0">
                <a:lnSpc>
                  <a:spcPct val="100000"/>
                </a:lnSpc>
                <a:spcBef>
                  <a:spcPct val="0"/>
                </a:spcBef>
                <a:spcAft>
                  <a:spcPct val="0"/>
                </a:spcAft>
                <a:buClrTx/>
                <a:buSzTx/>
                <a:buFontTx/>
                <a:buNone/>
              </a:pPr>
              <a:t>8</a:t>
            </a:fld>
            <a:endParaRPr baseline="0" b="0" cap="none" sz="1200" i="0" kern="1200" kumimoji="0" lang="en-US" noProof="0" normalizeH="0" spc="0" strike="noStrike" u="none">
              <a:ln>
                <a:noFill/>
              </a:ln>
              <a:solidFill>
                <a:srgbClr val="FFFFFF"/>
              </a:solidFill>
              <a:effectLst/>
              <a:uLnTx/>
              <a:uFillTx/>
              <a:latin typeface="Gill Sans" charset="0"/>
              <a:ea typeface="ヒラギノ角ゴ ProN W3" charset="-128"/>
              <a:cs typeface="+mn-cs"/>
              <a:sym typeface="Gill Sans"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869" name=""/>
        <p:cNvGrpSpPr/>
        <p:nvPr/>
      </p:nvGrpSpPr>
      <p:grpSpPr>
        <a:xfrm>
          <a:off x="0" y="0"/>
          <a:ext cx="0" cy="0"/>
          <a:chOff x="0" y="0"/>
          <a:chExt cx="0" cy="0"/>
        </a:xfrm>
      </p:grpSpPr>
      <p:sp>
        <p:nvSpPr>
          <p:cNvPr id="1049684" name="Segnaposto immagine diapositiva 1"/>
          <p:cNvSpPr>
            <a:spLocks noChangeAspect="1" noRot="1" noGrp="1"/>
          </p:cNvSpPr>
          <p:nvPr>
            <p:ph type="sldImg"/>
          </p:nvPr>
        </p:nvSpPr>
        <p:spPr/>
      </p:sp>
      <p:sp>
        <p:nvSpPr>
          <p:cNvPr id="1049685" name="Segnaposto note 2"/>
          <p:cNvSpPr>
            <a:spLocks noGrp="1"/>
          </p:cNvSpPr>
          <p:nvPr>
            <p:ph type="body" idx="1"/>
          </p:nvPr>
        </p:nvSpPr>
        <p:spPr/>
        <p:txBody>
          <a:bodyPr/>
          <a:p>
            <a:endParaRPr dirty="0" lang="it-IT"/>
          </a:p>
        </p:txBody>
      </p:sp>
      <p:sp>
        <p:nvSpPr>
          <p:cNvPr id="1049686" name="Segnaposto numero diapositiva 3"/>
          <p:cNvSpPr>
            <a:spLocks noGrp="1"/>
          </p:cNvSpPr>
          <p:nvPr>
            <p:ph type="sldNum" sz="quarter" idx="10"/>
          </p:nvPr>
        </p:nvSpPr>
        <p:spPr/>
        <p:txBody>
          <a:bodyPr/>
          <a:p>
            <a:pPr algn="r" defTabSz="914400" eaLnBrk="0" fontAlgn="base" hangingPunct="0" indent="0" latinLnBrk="0" lvl="0" marL="0" marR="0" rtl="0">
              <a:lnSpc>
                <a:spcPct val="100000"/>
              </a:lnSpc>
              <a:spcBef>
                <a:spcPct val="0"/>
              </a:spcBef>
              <a:spcAft>
                <a:spcPct val="0"/>
              </a:spcAft>
              <a:buClrTx/>
              <a:buSzTx/>
              <a:buFontTx/>
              <a:buNone/>
            </a:pPr>
            <a:fld id="{A590691B-0E91-402C-AAF4-C5C7B0504A84}" type="slidenum">
              <a:rPr baseline="0" b="0" cap="none" sz="1200" i="0" kern="1200" kumimoji="0" lang="en-US" noProof="0" normalizeH="0" spc="0" strike="noStrike" u="none" smtClean="0">
                <a:ln>
                  <a:noFill/>
                </a:ln>
                <a:solidFill>
                  <a:srgbClr val="FFFFFF"/>
                </a:solidFill>
                <a:effectLst/>
                <a:uLnTx/>
                <a:uFillTx/>
                <a:latin typeface="Gill Sans" charset="0"/>
                <a:ea typeface="ヒラギノ角ゴ ProN W3" charset="-128"/>
                <a:cs typeface="+mn-cs"/>
                <a:sym typeface="Gill Sans" charset="0"/>
              </a:rPr>
              <a:pPr algn="r" defTabSz="914400" eaLnBrk="0" fontAlgn="base" hangingPunct="0" indent="0" latinLnBrk="0" lvl="0" marL="0" marR="0" rtl="0">
                <a:lnSpc>
                  <a:spcPct val="100000"/>
                </a:lnSpc>
                <a:spcBef>
                  <a:spcPct val="0"/>
                </a:spcBef>
                <a:spcAft>
                  <a:spcPct val="0"/>
                </a:spcAft>
                <a:buClrTx/>
                <a:buSzTx/>
                <a:buFontTx/>
                <a:buNone/>
              </a:pPr>
              <a:t>33</a:t>
            </a:fld>
            <a:endParaRPr baseline="0" b="0" cap="none" sz="1200" i="0" kern="1200" kumimoji="0" lang="en-US" noProof="0" normalizeH="0" spc="0" strike="noStrike" u="none">
              <a:ln>
                <a:noFill/>
              </a:ln>
              <a:solidFill>
                <a:srgbClr val="FFFFFF"/>
              </a:solidFill>
              <a:effectLst/>
              <a:uLnTx/>
              <a:uFillTx/>
              <a:latin typeface="Gill Sans" charset="0"/>
              <a:ea typeface="ヒラギノ角ゴ ProN W3" charset="-128"/>
              <a:cs typeface="+mn-cs"/>
              <a:sym typeface="Gill Sans"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285" name=""/>
        <p:cNvGrpSpPr/>
        <p:nvPr/>
      </p:nvGrpSpPr>
      <p:grpSpPr>
        <a:xfrm>
          <a:off x="0" y="0"/>
          <a:ext cx="0" cy="0"/>
          <a:chOff x="0" y="0"/>
          <a:chExt cx="0" cy="0"/>
        </a:xfrm>
      </p:grpSpPr>
      <p:sp>
        <p:nvSpPr>
          <p:cNvPr id="1049006" name="Slide Image Placeholder 1"/>
          <p:cNvSpPr>
            <a:spLocks noChangeAspect="1" noRot="1" noGrp="1"/>
          </p:cNvSpPr>
          <p:nvPr>
            <p:ph type="sldImg" idx="2"/>
          </p:nvPr>
        </p:nvSpPr>
        <p:spPr>
          <a:xfrm>
            <a:off x="1370013" y="763588"/>
            <a:ext cx="5030787" cy="3771900"/>
          </a:xfrm>
        </p:spPr>
      </p:sp>
      <p:sp>
        <p:nvSpPr>
          <p:cNvPr id="1049007" name="Notes Placeholder 2"/>
          <p:cNvSpPr>
            <a:spLocks noGrp="1"/>
          </p:cNvSpPr>
          <p:nvPr>
            <p:ph type="body" sz="quarter" idx="3"/>
          </p:nvPr>
        </p:nvSpPr>
        <p:spPr/>
        <p:txBody>
          <a:bodyPr/>
          <a:p>
            <a:r>
              <a:t>Good morning. I am Ioan Stefan Gabrian from NMA Romania. WINDMIL-AI connects national observations, locally trained AI models, operational products and verification. Start with a real example: the 26 August 17–20 UTC rainfall. These are radar estimates, a forecast initialized at 17 UTC, and station totals for the same three-hour window. The star is Predeal. This is a representative product and intensity challenge, not a showcase claim of perfect prediction. The deck covers all documented research strands, with emphasis on what now runs in pre-production.</a:t>
            </a:r>
          </a:p>
          <a:p/>
          <a:p>
            <a:r>
              <a:t>Evidence:</a:t>
            </a:r>
          </a:p>
          <a:p>
            <a:r>
              <a:t>/home/stefan/WINDMIL-AI/outputs/intense_event_daily_gallery/metadata/intense_event_20260826.json</a:t>
            </a:r>
          </a:p>
        </p:txBody>
      </p:sp>
      <p:sp>
        <p:nvSpPr>
          <p:cNvPr id="1049008"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201" name=""/>
        <p:cNvGrpSpPr/>
        <p:nvPr/>
      </p:nvGrpSpPr>
      <p:grpSpPr>
        <a:xfrm>
          <a:off x="0" y="0"/>
          <a:ext cx="0" cy="0"/>
          <a:chOff x="0" y="0"/>
          <a:chExt cx="0" cy="0"/>
        </a:xfrm>
      </p:grpSpPr>
      <p:sp>
        <p:nvSpPr>
          <p:cNvPr id="1050025" name="Slide Image Placeholder 1"/>
          <p:cNvSpPr>
            <a:spLocks noGrp="1"/>
          </p:cNvSpPr>
          <p:nvPr>
            <p:ph type="sldImg" idx="2"/>
          </p:nvPr>
        </p:nvSpPr>
        <p:spPr/>
      </p:sp>
      <p:sp>
        <p:nvSpPr>
          <p:cNvPr id="1050026" name="Notes Placeholder 2"/>
          <p:cNvSpPr>
            <a:spLocks noGrp="1"/>
          </p:cNvSpPr>
          <p:nvPr>
            <p:ph type="body" sz="quarter" idx="3"/>
          </p:nvPr>
        </p:nvSpPr>
        <p:spPr/>
        <p:txBody>
          <a:bodyPr/>
          <a:p>
            <a:r>
              <a:t>Research sequence requested by Ioan-Stefan Gabrian: start with an image-based U-Net, investigate GraphCast-style regional graph architectures, then propose the TAU-AFNO hybrid after mixed, complementary results. This is an architectural development story, not a controlled model-ranking claim.</a:t>
            </a:r>
          </a:p>
          <a:p>
            <a:r>
              <a:t/>
            </a:r>
          </a:p>
          <a:p>
            <a:r>
              <a:t>U-Net: image-to-image convolutional encoder-decoder with multiscale features and history stacked into channels. Generator-style describes field generation, not adversarial or diffusion training. The first project report records base-width exploration from 32 to 48 to 64; the inspected retained checkpoint is BC64, epoch 34. The researcher describes training into overfitting; the stored comparator reaches epoch 49 with validation loss 1.2478887, above its best 1.2273240. Project documentation states that epoch 34 had the lowest stored TP validation loss among available U-Net checkpoints, whereas epoch 30 was marginally better on the joint objective. Thus the selected intermediate checkpoint is tied to its precipitation role rather than the last epoch.</a:t>
            </a:r>
          </a:p>
          <a:p>
            <a:r>
              <a:t/>
            </a:r>
          </a:p>
          <a:p>
            <a:r>
              <a:t>Graph experiments: H256 with 8 processor layers and message width 512; H384 with 12 processor layers and message width 768. H denotes hidden feature width, not forecast hours. The published checkpoints inspected are both epoch 11; the historical training report reaches H384 epoch 13, so trained and published checkpoint ages are explicitly distinguished. These models operate on a full 138-by-288 regional graph, token stride 1, with directed eight-neighbour connectivity. They use a local PyTorch encoder-processor-decoder following GraphCast-style design and Anemoi conventions. They are not the original global GraphCast and do not require the external Anemoi runtime. Historical event tests found complementary TP and WW behaviour, motivating the retained lead-dependent U-Net/graph ensemble; the single historical event is not reintroduced as a case slide or part of the frozen full-period verification. Graph geometry means connectivity and spatial interaction, not a claim that this implementation explicitly encodes storm-object geometry.</a:t>
            </a:r>
          </a:p>
          <a:p>
            <a:r>
              <a:t/>
            </a:r>
          </a:p>
          <a:p>
            <a:r>
              <a:t>TAU-AFNO: Temporal Attention Unit plus Adaptive Fourier Neural Operator. H1024 means 1,024 latent features. There are 12 sequential TAU blocks and 16 sequential AFNO blocks. Inside each AFNO block, the 1,024 channels are divided into 16 groups of 64 for block-diagonal spectral transformations; 16-by-64 is channel grouping, not 64 AFNO layers or 16 independently trained models. Attention is applied across seven historical times at each latent location; Fourier mixing acts across the full latent spatial domain. Local convolutional detail, a sparse-observation residual and bounded advection complete the hybrid. The report records 204,387,466 parameters. The direct outputs include TP, rain/exceedance probabilities, P10/P50/P90 and WW. The pre-production archive retains epoch 4 and observation-priority-v2 epochs 9 and 16 as separate products. Calibrated epoch-16 output is an additional postprocessing product, not another trained neural architecture. Training runs used seven half-hour histories and 13 direct leads to six hours.</a:t>
            </a:r>
          </a:p>
          <a:p>
            <a:r>
              <a:t/>
            </a:r>
          </a:p>
          <a:p>
            <a:r>
              <a:t>The former slide-5 baseline remains relevant to why station-priority supervision was adopted. Its full text and evidence are preserved in model_evolution_replaced_slide5.json, and its notes follow here without repeating its statistical graphic in the main narrative:</a:t>
            </a:r>
          </a:p>
          <a:p>
            <a:r>
              <a:t/>
            </a:r>
          </a:p>
          <a:p>
            <a:r>
              <a:t>The corrected baseline contains every hour of 2023. It is corrected downscaled ERA5/ICON-derived reanalysis, not an AI prediction. On the strict regional SYNOP sample, the hourly mean is 0.075 mm against 0.197 mm observed. At 10 mm in one hour it produces 371 events versus 3,051 observed: frequency bias 0.122. The seven-group weather accuracy of 0.812 conceals a macro-F1 of 0.316. This motivated observation-priority TP and WW losses and a station residual path. Do not compare these baseline scores directly with 2026 AI scores: years and samples differ. The baseline includes neighbouring stations inside the regional domain; it is not a Romanian-only statistic.</a:t>
            </a:r>
          </a:p>
          <a:p>
            <a:r>
              <a:t/>
            </a:r>
          </a:p>
          <a:p>
            <a:r>
              <a:t>Evidence:</a:t>
            </a:r>
          </a:p>
          <a:p>
            <a:r>
              <a:t>/home/stefan/WINDMIL-AI/reports/REANALYSIS_VS_SYNOP_2023_CORRECTED_RESULTS/REANALYSIS_VS_SYNOP_2023_REPORT.md</a:t>
            </a:r>
          </a:p>
          <a:p>
            <a:r>
              <a:t/>
            </a:r>
          </a:p>
          <a:p>
            <a:r>
              <a:t>Evidence:</a:t>
            </a:r>
          </a:p>
          <a:p>
            <a:r>
              <a:t>/home/stefan/WINDMIL-AI/presentations/windmil_ai_cosmo_2026_selected_insights/evidence/model_evolution_project_documentation.md</a:t>
            </a:r>
          </a:p>
          <a:p>
            <a:r>
              <a:t>/home/stefan/WINDMIL-AI/presentations/windmil_ai_cosmo_2026_selected_insights/evidence/model_evolution_training_comparator.csv</a:t>
            </a:r>
          </a:p>
          <a:p>
            <a:r>
              <a:t>/home/stefan/WINDMIL-AI/presentations/windmil_ai_cosmo_2026_selected_insights/evidence/model_evolution_tau_h1024.yaml</a:t>
            </a:r>
          </a:p>
          <a:p>
            <a:r>
              <a:t>/home/stefan/WINDMIL-AI/presentations/windmil_ai_cosmo_2026_selected_insights/evidence/model_evolution_graph_h256.yaml</a:t>
            </a:r>
          </a:p>
          <a:p>
            <a:r>
              <a:t>/home/stefan/WINDMIL-AI/presentations/windmil_ai_cosmo_2026_selected_insights/evidence/model_evolution_tau_architecture.py</a:t>
            </a:r>
          </a:p>
          <a:p>
            <a:r>
              <a:t>/home/stefan/WINDMIL-AI/presentations/windmil_ai_cosmo_2026_selected_insights/evidence/model_evolution_evidence.json</a:t>
            </a:r>
          </a:p>
          <a:p>
            <a:r>
              <a:t>/home/stefan/WINDMIL-AI/presentations/windmil_ai_cosmo_2026_selected_insights/evidence/model_evolution_replaced_slide5.json</a:t>
            </a:r>
          </a:p>
          <a:p>
            <a:r>
              <a:t>/home/stefan/WINDMIL-AI/presentations/windmil_ai_cosmo_2026_selected_insights/evidence/021_windmil_ai_first_project_report.md</a:t>
            </a:r>
          </a:p>
          <a:p>
            <a:r>
              <a:t>/home/stefan/WINDMIL-AI/presentations/windmil_ai_cosmo_2026_selected_insights/evidence/016_TAU_AFNO_MODEL_SKILL_INTERPRETATION.md</a:t>
            </a:r>
          </a:p>
        </p:txBody>
      </p:sp>
      <p:sp>
        <p:nvSpPr>
          <p:cNvPr id="1050027"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228" name=""/>
        <p:cNvGrpSpPr/>
        <p:nvPr/>
      </p:nvGrpSpPr>
      <p:grpSpPr>
        <a:xfrm>
          <a:off x="0" y="0"/>
          <a:ext cx="0" cy="0"/>
          <a:chOff x="0" y="0"/>
          <a:chExt cx="0" cy="0"/>
        </a:xfrm>
      </p:grpSpPr>
      <p:sp>
        <p:nvSpPr>
          <p:cNvPr id="1050107" name="Slide Image Placeholder 1"/>
          <p:cNvSpPr>
            <a:spLocks noGrp="1"/>
          </p:cNvSpPr>
          <p:nvPr>
            <p:ph type="sldImg" idx="2"/>
          </p:nvPr>
        </p:nvSpPr>
        <p:spPr/>
      </p:sp>
      <p:sp>
        <p:nvSpPr>
          <p:cNvPr id="1050108" name="Notes Placeholder 2"/>
          <p:cNvSpPr>
            <a:spLocks noGrp="1"/>
          </p:cNvSpPr>
          <p:nvPr>
            <p:ph type="body" sz="quarter" idx="3"/>
          </p:nvPr>
        </p:nvSpPr>
        <p:spPr/>
        <p:txBody>
          <a:bodyPr/>
          <a:p>
            <a:r>
              <a:t>The initial decoder could lose stations by handling only one BUFR subset. The corrected implementation decodes all subsets, respects period units and merges original reports, corrections and retransmissions field by field. At half-hours, rolling hourly precipitation requires all six ten-minute contributions. In the 30 July audit, 156 stations appeared in every one of the seven frames, with 157–163 reports per frame. All rainfall was zero in that structural audit: this demonstrates coverage, not wet-event skill. Radar work separately diagnosed range geometry and point spikes; additional radar masks remain shadow diagnostics. Radar volumes provide DBZH only in the supplied files, so no dual-polarization classification is claimed.</a:t>
            </a:r>
          </a:p>
          <a:p>
            <a:r>
              <a:t/>
            </a:r>
          </a:p>
          <a:p>
            <a:r>
              <a:t>Evidence:</a:t>
            </a:r>
          </a:p>
          <a:p>
            <a:r>
              <a:t>/home/stefan/WINDMIL-AI/reports/bufr_implementation_report_20260730/REPORT.md</a:t>
            </a:r>
          </a:p>
          <a:p>
            <a:r>
              <a:t>/home/stefan/WINDMIL-AI/RADAR_QC_SHADOW.md</a:t>
            </a:r>
          </a:p>
          <a:p>
            <a:r>
              <a:t>/home/stefan/WINDMIL-AI/PROJECT_DOCUMENTATION.md</a:t>
            </a:r>
          </a:p>
        </p:txBody>
      </p:sp>
      <p:sp>
        <p:nvSpPr>
          <p:cNvPr id="1050109"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247" name=""/>
        <p:cNvGrpSpPr/>
        <p:nvPr/>
      </p:nvGrpSpPr>
      <p:grpSpPr>
        <a:xfrm>
          <a:off x="0" y="0"/>
          <a:ext cx="0" cy="0"/>
          <a:chOff x="0" y="0"/>
          <a:chExt cx="0" cy="0"/>
        </a:xfrm>
      </p:grpSpPr>
      <p:sp>
        <p:nvSpPr>
          <p:cNvPr id="1050141" name="Slide Image Placeholder 1"/>
          <p:cNvSpPr>
            <a:spLocks noGrp="1"/>
          </p:cNvSpPr>
          <p:nvPr>
            <p:ph type="sldImg" idx="2"/>
          </p:nvPr>
        </p:nvSpPr>
        <p:spPr/>
      </p:sp>
      <p:sp>
        <p:nvSpPr>
          <p:cNvPr id="1050142" name="Notes Placeholder 2"/>
          <p:cNvSpPr>
            <a:spLocks noGrp="1"/>
          </p:cNvSpPr>
          <p:nvPr>
            <p:ph type="body" sz="quarter" idx="3"/>
          </p:nvPr>
        </p:nvSpPr>
        <p:spPr/>
        <p:txBody>
          <a:bodyPr/>
          <a:p>
            <a:r>
              <a:t>The frozen 9 September 09 UTC run is complete. It contains two graph members, U-Net epoch 34 and TAU epochs 4, 9 and 16. The main ensemble remains the lead-weighted graph/U-Net blend. It publishes both raw and calibrated outputs. TAU remains a separate product family; epoch-16 event calibration is also applied under its own candidate identity. This updates the July documentation, which still described calibration as shadow-only. Future observations are collected for verification and postprocessing after issue time; this is not hourly retraining of neural weights. The live TAU summary explicitly reports missing TP/WW and WKL context channels as zero-filled. That training-to-serving difference is a concrete development target.</a:t>
            </a:r>
          </a:p>
          <a:p>
            <a:r>
              <a:t/>
            </a:r>
          </a:p>
          <a:p>
            <a:r>
              <a:t>Evidence:</a:t>
            </a:r>
          </a:p>
          <a:p>
            <a:r>
              <a:t>/home/stefan/WINDMIL-AI/outputs/run_20260909_0900/run_state.json</a:t>
            </a:r>
          </a:p>
          <a:p>
            <a:r>
              <a:t>/home/stefan/WINDMIL-AI/outputs/latest_forecast.json</a:t>
            </a:r>
          </a:p>
          <a:p>
            <a:r>
              <a:t>/home/stefan/WINDMIL-AI/outputs/run_20260909_0900/forecast/tau_afno_h1024_synop_obs_priority_v2_epoch16/tau_afno_h1024_synop_obs_priority_v2_epoch16_run_summary.json</a:t>
            </a:r>
          </a:p>
          <a:p>
            <a:r>
              <a:t/>
            </a:r>
          </a:p>
          <a:p>
            <a:r>
              <a:t>Native TP P10/P50/P90 are direct quantile heads (10th/50th/90th percentile), separate from the primary TP forecast and calibrated weather-type layer. The Predeal illustration on slide 12 explains their use. The hourly uncertainty dashboard also plots P90−P10 spread. Quantile reliability remains to be verified; 3h totals do not imply available 3h quantiles.</a:t>
            </a:r>
          </a:p>
        </p:txBody>
      </p:sp>
      <p:sp>
        <p:nvSpPr>
          <p:cNvPr id="1050143"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289" name=""/>
        <p:cNvGrpSpPr/>
        <p:nvPr/>
      </p:nvGrpSpPr>
      <p:grpSpPr>
        <a:xfrm>
          <a:off x="0" y="0"/>
          <a:ext cx="0" cy="0"/>
          <a:chOff x="0" y="0"/>
          <a:chExt cx="0" cy="0"/>
        </a:xfrm>
      </p:grpSpPr>
      <p:sp>
        <p:nvSpPr>
          <p:cNvPr id="1049016" name="Slide Image Placeholder 1"/>
          <p:cNvSpPr>
            <a:spLocks noChangeAspect="1" noRot="1" noGrp="1"/>
          </p:cNvSpPr>
          <p:nvPr>
            <p:ph type="sldImg" idx="2"/>
          </p:nvPr>
        </p:nvSpPr>
        <p:spPr>
          <a:xfrm>
            <a:off x="1370013" y="763588"/>
            <a:ext cx="5030787" cy="3771900"/>
          </a:xfrm>
        </p:spPr>
      </p:sp>
      <p:sp>
        <p:nvSpPr>
          <p:cNvPr id="1049017" name="Notes Placeholder 2"/>
          <p:cNvSpPr>
            <a:spLocks noGrp="1"/>
          </p:cNvSpPr>
          <p:nvPr>
            <p:ph type="body" sz="quarter" idx="3"/>
          </p:nvPr>
        </p:nvSpPr>
        <p:spPr/>
        <p:txBody>
          <a:bodyPr/>
          <a:p>
            <a:r>
              <a:t>Most significant actual WW code across exact +1,+2,+3h, separately for observations, raw e16, calibrated e16 and U-Net/GraphCast H384/H256 ensemble. 800 initializations and 124,127 complete station windows are common to all three forecasts. Observed n, hits, misses and forecast counts are shown. Forecasts=hits+false alarms; undefined rates are N/A. No spatial neighbourhood relaxation is applied; nearest-grid distance is limited to 20km. Four categories are hidden by request but retained in the score table.</a:t>
            </a:r>
          </a:p>
          <a:p/>
          <a:p>
            <a:r>
              <a:t>Full frozen epoch-16 archive: 806 initializations from 3 August 2026 09 UTC to 9 September 2026 10 UTC. Nine June 30 runs remain excluded by request. Not an assertion that every hour has a forecast or that new September 10 outputs were included. All-period calibration scores are retrospective because development dates overlap. Separate post-fit results are preserved. Missing observations are never replaced with zero; per-lead and threshold samples vary with availability. Repeated station/window pairs are not independent storms.</a:t>
            </a:r>
          </a:p>
          <a:p/>
          <a:p>
            <a:r>
              <a:t>Evidence:</a:t>
            </a:r>
          </a:p>
          <a:p>
            <a:r>
              <a:t>/home/stefan/WINDMIL-AI/presentations/windmil_ai_cosmo_2026_selected_insights/evidence/first3h_max_ww_scores.csv</a:t>
            </a:r>
          </a:p>
          <a:p>
            <a:r>
              <a:t>/home/stefan/WINDMIL-AI/presentations/windmil_ai_cosmo_2026_selected_insights/evidence/first3h_max_ww_pairs.parquet</a:t>
            </a:r>
          </a:p>
          <a:p>
            <a:r>
              <a:t>/home/stefan/WINDMIL-AI/presentations/windmil_ai_cosmo_2026_selected_insights/evidence/first3h_max_ww_method.json</a:t>
            </a:r>
          </a:p>
          <a:p/>
          <a:p>
            <a:r>
              <a:t>Readability revision: aligned model rows with equal 0–100% bar tracks; POD and FAR values, hits, misses and forecast counts are retained for all six previously displayed categories. Metrics are unchanged. POD = hits / observed events; FAR = false alarms / forecast events; forecasts = hits + false alarms. N/A in the displayed FAR column means no forecast events. The counts refer to matched station–initialization windows, not independent storms. The separate colour/style treatment does not change the underlying verification.</a:t>
            </a:r>
          </a:p>
        </p:txBody>
      </p:sp>
      <p:sp>
        <p:nvSpPr>
          <p:cNvPr id="1049018"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293" name=""/>
        <p:cNvGrpSpPr/>
        <p:nvPr/>
      </p:nvGrpSpPr>
      <p:grpSpPr>
        <a:xfrm>
          <a:off x="0" y="0"/>
          <a:ext cx="0" cy="0"/>
          <a:chOff x="0" y="0"/>
          <a:chExt cx="0" cy="0"/>
        </a:xfrm>
      </p:grpSpPr>
      <p:sp>
        <p:nvSpPr>
          <p:cNvPr id="1049028" name="Slide Image Placeholder 1"/>
          <p:cNvSpPr>
            <a:spLocks noChangeAspect="1" noRot="1" noGrp="1"/>
          </p:cNvSpPr>
          <p:nvPr>
            <p:ph type="sldImg" idx="2"/>
          </p:nvPr>
        </p:nvSpPr>
        <p:spPr>
          <a:xfrm>
            <a:off x="1370013" y="763588"/>
            <a:ext cx="5030787" cy="3771900"/>
          </a:xfrm>
        </p:spPr>
      </p:sp>
      <p:sp>
        <p:nvSpPr>
          <p:cNvPr id="1049029" name="Notes Placeholder 2"/>
          <p:cNvSpPr>
            <a:spLocks noGrp="1"/>
          </p:cNvSpPr>
          <p:nvPr>
            <p:ph type="body" sz="quarter" idx="3"/>
          </p:nvPr>
        </p:nvSpPr>
        <p:spPr/>
        <p:txBody>
          <a:bodyPr/>
          <a:p>
            <a:r>
              <a:t>Full-period threshold scores pool integer +1–6h for 1h TP and +3–6h for 3h TP. n below thresholds is observed-event station/forecast pairs, not independent storms. Strong-threshold CSI improves modestly for some thresholds, but the high-tail-preserving layer does not provide a general amount-error improvement. Inspect matched RMSE alongside these categorical scores.</a:t>
            </a:r>
          </a:p>
          <a:p/>
          <a:p>
            <a:r>
              <a:t>Full frozen epoch-16 archive: 806 initializations from 3 August 2026 09 UTC to 9 September 2026 10 UTC. Nine June 30 runs remain excluded by request. Not an assertion that every hour has a forecast or that new September 10 outputs were included. All-period calibration scores are retrospective because development dates overlap. Separate post-fit results are preserved. Missing observations are never replaced with zero; per-lead and threshold samples vary with availability. Repeated station/window pairs are not independent storms.</a:t>
            </a:r>
          </a:p>
          <a:p/>
          <a:p>
            <a:r>
              <a:t>Evidence:</a:t>
            </a:r>
          </a:p>
          <a:p>
            <a:r>
              <a:t>/home/stefan/WINDMIL-AI/reports/tau_epoch16_calibrated_replay_20260909/tables/retrospective_all/station_threshold_overall.csv</a:t>
            </a:r>
          </a:p>
          <a:p>
            <a:r>
              <a:t>/home/stefan/WINDMIL-AI/reports/tau_epoch16_calibrated_replay_20260909/tables/retrospective_all/matched_rmse_by_lead.csv</a:t>
            </a:r>
          </a:p>
        </p:txBody>
      </p:sp>
      <p:sp>
        <p:nvSpPr>
          <p:cNvPr id="1049030"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PhAnim="0" showMasterSp="0">
  <p:cSld>
    <p:spTree>
      <p:nvGrpSpPr>
        <p:cNvPr id="990" name="Shape 69"/>
        <p:cNvGrpSpPr/>
        <p:nvPr/>
      </p:nvGrpSpPr>
      <p:grpSpPr>
        <a:xfrm>
          <a:off x="0" y="0"/>
          <a:ext cx="0" cy="0"/>
          <a:chOff x="0" y="0"/>
          <a:chExt cx="0" cy="0"/>
        </a:xfrm>
      </p:grpSpPr>
      <p:sp>
        <p:nvSpPr>
          <p:cNvPr id="1049853" name="Google Shape;70;g3faa4ae6396_14_79:notes"/>
          <p:cNvSpPr/>
          <p:nvPr>
            <p:ph type="sldImg" idx="2"/>
          </p:nvPr>
        </p:nvSpPr>
        <p:spPr>
          <a:xfrm>
            <a:off x="381309"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9854" name="Google Shape;71;g3faa4ae6396_14_79: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31" name="Shape 158"/>
        <p:cNvGrpSpPr/>
        <p:nvPr/>
      </p:nvGrpSpPr>
      <p:grpSpPr>
        <a:xfrm>
          <a:off x="0" y="0"/>
          <a:ext cx="0" cy="0"/>
          <a:chOff x="0" y="0"/>
          <a:chExt cx="0" cy="0"/>
        </a:xfrm>
      </p:grpSpPr>
      <p:sp>
        <p:nvSpPr>
          <p:cNvPr id="1049909" name="Google Shape;159;g3faa4ae6396_14_340:notes"/>
          <p:cNvSpPr/>
          <p:nvPr>
            <p:ph type="sldImg" idx="2"/>
          </p:nvPr>
        </p:nvSpPr>
        <p:spPr>
          <a:xfrm>
            <a:off x="381309"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9910" name="Google Shape;160;g3faa4ae6396_14_340: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58" name="Shape 238"/>
        <p:cNvGrpSpPr/>
        <p:nvPr/>
      </p:nvGrpSpPr>
      <p:grpSpPr>
        <a:xfrm>
          <a:off x="0" y="0"/>
          <a:ext cx="0" cy="0"/>
          <a:chOff x="0" y="0"/>
          <a:chExt cx="0" cy="0"/>
        </a:xfrm>
      </p:grpSpPr>
      <p:sp>
        <p:nvSpPr>
          <p:cNvPr id="1049919" name="Google Shape;239;g3faa4ae6396_0_46:notes"/>
          <p:cNvSpPr txBox="1"/>
          <p:nvPr>
            <p:ph type="body" idx="1"/>
          </p:nvPr>
        </p:nvSpPr>
        <p:spPr>
          <a:xfrm>
            <a:off x="685800" y="4400550"/>
            <a:ext cx="5486400" cy="3600600"/>
          </a:xfrm>
          <a:prstGeom prst="rect"/>
          <a:noFill/>
          <a:ln>
            <a:noFill/>
          </a:ln>
        </p:spPr>
        <p:txBody>
          <a:bodyPr anchor="t" anchorCtr="0" bIns="45700" lIns="91425" rIns="91425" spcFirstLastPara="1" tIns="45700" wrap="square">
            <a:noAutofit/>
          </a:bodyPr>
          <a:p>
            <a:pPr algn="l" indent="0" lvl="0" marL="0" rtl="0">
              <a:lnSpc>
                <a:spcPct val="100000"/>
              </a:lnSpc>
              <a:spcBef>
                <a:spcPts val="0"/>
              </a:spcBef>
              <a:spcAft>
                <a:spcPts val="0"/>
              </a:spcAft>
              <a:buSzPts val="1400"/>
              <a:buNone/>
            </a:pPr>
            <a:r>
              <a:t/>
            </a:r>
          </a:p>
        </p:txBody>
      </p:sp>
      <p:sp>
        <p:nvSpPr>
          <p:cNvPr id="1049920" name="Google Shape;240;g3faa4ae6396_0_46:notes"/>
          <p:cNvSpPr/>
          <p:nvPr>
            <p:ph type="sldImg" idx="2"/>
          </p:nvPr>
        </p:nvSpPr>
        <p:spPr>
          <a:xfrm>
            <a:off x="685800" y="1143000"/>
            <a:ext cx="5486400" cy="3086100"/>
          </a:xfrm>
          <a:custGeom>
            <a:avLst/>
            <a:ah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85" name="Shape 344"/>
        <p:cNvGrpSpPr/>
        <p:nvPr/>
      </p:nvGrpSpPr>
      <p:grpSpPr>
        <a:xfrm>
          <a:off x="0" y="0"/>
          <a:ext cx="0" cy="0"/>
          <a:chOff x="0" y="0"/>
          <a:chExt cx="0" cy="0"/>
        </a:xfrm>
      </p:grpSpPr>
      <p:sp>
        <p:nvSpPr>
          <p:cNvPr id="1049930" name="Google Shape;345;g412be2e9f65_0_7:notes"/>
          <p:cNvSpPr/>
          <p:nvPr>
            <p:ph type="sldImg" idx="2"/>
          </p:nvPr>
        </p:nvSpPr>
        <p:spPr>
          <a:xfrm>
            <a:off x="381309"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9931" name="Google Shape;346;g412be2e9f65_0_7: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297" name=""/>
        <p:cNvGrpSpPr/>
        <p:nvPr/>
      </p:nvGrpSpPr>
      <p:grpSpPr>
        <a:xfrm>
          <a:off x="0" y="0"/>
          <a:ext cx="0" cy="0"/>
          <a:chOff x="0" y="0"/>
          <a:chExt cx="0" cy="0"/>
        </a:xfrm>
      </p:grpSpPr>
      <p:sp>
        <p:nvSpPr>
          <p:cNvPr id="1049035" name="Rectangle 59_3"/>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77587CAB-9116-476E-A607-E8E979FBAD27}" type="slidenum">
              <a:rPr b="0" sz="1400" lang="en-US" spc="-1" strike="noStrike">
                <a:solidFill>
                  <a:srgbClr val="000000"/>
                </a:solidFill>
                <a:latin typeface="Times New Roman"/>
                <a:ea typeface="+mn-ea"/>
              </a:rPr>
              <a:t>56</a:t>
            </a:fld>
            <a:endParaRPr b="0" sz="1400" lang="en-US" spc="-1" strike="noStrike">
              <a:latin typeface="Arial"/>
            </a:endParaRPr>
          </a:p>
        </p:txBody>
      </p:sp>
      <p:sp>
        <p:nvSpPr>
          <p:cNvPr id="1049036" name="Text Box 1_11"/>
          <p:cNvSpPr/>
          <p:nvPr/>
        </p:nvSpPr>
        <p:spPr>
          <a:xfrm>
            <a:off x="4398840" y="9555120"/>
            <a:ext cx="3348000" cy="47808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122B7FF5-5099-4D11-B34E-13D8D02FCBFF}" type="slidenum">
              <a:rPr b="0" sz="1400" lang="en-US" spc="-1" strike="noStrike">
                <a:solidFill>
                  <a:srgbClr val="000000"/>
                </a:solidFill>
                <a:latin typeface="Times New Roman"/>
                <a:ea typeface="+mn-ea"/>
              </a:rPr>
              <a:t>56</a:t>
            </a:fld>
            <a:endParaRPr b="0" sz="1400" lang="en-US" spc="-1" strike="noStrike">
              <a:latin typeface="Arial"/>
            </a:endParaRPr>
          </a:p>
        </p:txBody>
      </p:sp>
      <p:sp>
        <p:nvSpPr>
          <p:cNvPr id="1049037" name="PlaceHolder 1"/>
          <p:cNvSpPr>
            <a:spLocks noChangeAspect="1" noRot="1" noGrp="1"/>
          </p:cNvSpPr>
          <p:nvPr>
            <p:ph type="sldImg"/>
          </p:nvPr>
        </p:nvSpPr>
        <p:spPr>
          <a:xfrm>
            <a:off x="1373188" y="763588"/>
            <a:ext cx="5014912" cy="3760787"/>
          </a:xfrm>
          <a:prstGeom prst="rect"/>
        </p:spPr>
      </p:sp>
      <p:sp>
        <p:nvSpPr>
          <p:cNvPr id="1049038" name="Text Box 3_9"/>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128" name=""/>
        <p:cNvGrpSpPr/>
        <p:nvPr/>
      </p:nvGrpSpPr>
      <p:grpSpPr>
        <a:xfrm>
          <a:off x="0" y="0"/>
          <a:ext cx="0" cy="0"/>
          <a:chOff x="0" y="0"/>
          <a:chExt cx="0" cy="0"/>
        </a:xfrm>
      </p:grpSpPr>
      <p:sp>
        <p:nvSpPr>
          <p:cNvPr id="1049954" name="Symbol zastępczy obrazu slajdu 1"/>
          <p:cNvSpPr>
            <a:spLocks noChangeAspect="1" noRot="1" noGrp="1" noTextEdit="1"/>
          </p:cNvSpPr>
          <p:nvPr>
            <p:ph type="sldImg"/>
          </p:nvPr>
        </p:nvSpPr>
        <p:spPr bwMode="auto">
          <a:xfrm>
            <a:off x="92075" y="746125"/>
            <a:ext cx="6623050" cy="3725863"/>
          </a:xfrm>
          <a:noFill/>
          <a:ln>
            <a:solidFill>
              <a:srgbClr val="000000"/>
            </a:solidFill>
            <a:miter lim="800000"/>
            <a:headEnd/>
            <a:tailEnd/>
          </a:ln>
        </p:spPr>
      </p:sp>
      <p:sp>
        <p:nvSpPr>
          <p:cNvPr id="1049955" name="Symbol zastępczy notatek 2"/>
          <p:cNvSpPr>
            <a:spLocks noGrp="1"/>
          </p:cNvSpPr>
          <p:nvPr>
            <p:ph type="body" idx="1"/>
          </p:nvPr>
        </p:nvSpPr>
        <p:spPr bwMode="auto">
          <a:noFill/>
        </p:spPr>
        <p:txBody>
          <a:bodyPr anchor="t" anchorCtr="0" compatLnSpc="1" numCol="1" wrap="square">
            <a:prstTxWarp prst="textNoShape"/>
          </a:bodyPr>
          <a:p>
            <a:pPr eaLnBrk="1" hangingPunct="1">
              <a:spcBef>
                <a:spcPct val="0"/>
              </a:spcBef>
            </a:pPr>
            <a:endParaRPr dirty="0" lang="en-US"/>
          </a:p>
        </p:txBody>
      </p:sp>
      <p:sp>
        <p:nvSpPr>
          <p:cNvPr id="1049956" name="Symbol zastępczy numeru slajdu 3"/>
          <p:cNvSpPr>
            <a:spLocks noGrp="1"/>
          </p:cNvSpPr>
          <p:nvPr>
            <p:ph type="sldNum" sz="quarter" idx="5"/>
          </p:nvPr>
        </p:nvSpPr>
        <p:spPr bwMode="auto">
          <a:ln>
            <a:miter lim="800000"/>
            <a:headEnd/>
            <a:tailEnd/>
          </a:ln>
        </p:spPr>
        <p:txBody>
          <a:bodyPr anchorCtr="0" compatLnSpc="1" numCol="1" wrap="square">
            <a:prstTxWarp prst="textNoShape"/>
          </a:bodyPr>
          <a:p>
            <a:pPr fontAlgn="base">
              <a:spcBef>
                <a:spcPct val="0"/>
              </a:spcBef>
              <a:spcAft>
                <a:spcPct val="0"/>
              </a:spcAft>
            </a:pPr>
            <a:fld id="{AE3E9AA1-0001-4339-94CC-28FE6F6F6B94}" type="slidenum">
              <a:rPr lang="pl-PL" smtClean="0"/>
              <a:pPr fontAlgn="base">
                <a:spcBef>
                  <a:spcPct val="0"/>
                </a:spcBef>
                <a:spcAft>
                  <a:spcPct val="0"/>
                </a:spcAft>
              </a:pPr>
              <a:t>1</a:t>
            </a:fld>
            <a:endParaRPr dirty="0" lang="pl-PL"/>
          </a:p>
        </p:txBody>
      </p:sp>
      <p:sp>
        <p:nvSpPr>
          <p:cNvPr id="1049957" name="Symbol zastępczy nagłówka 6"/>
          <p:cNvSpPr>
            <a:spLocks noGrp="1"/>
          </p:cNvSpPr>
          <p:nvPr>
            <p:ph type="hdr" sz="quarter"/>
          </p:nvPr>
        </p:nvSpPr>
        <p:spPr bwMode="auto">
          <a:ln>
            <a:miter lim="800000"/>
            <a:headEnd/>
            <a:tailEnd/>
          </a:ln>
        </p:spPr>
        <p:txBody>
          <a:bodyPr anchor="t" anchorCtr="0" compatLnSpc="1" numCol="1" wrap="square">
            <a:prstTxWarp prst="textNoShape"/>
          </a:bodyPr>
          <a:p>
            <a:pPr fontAlgn="base">
              <a:spcBef>
                <a:spcPct val="0"/>
              </a:spcBef>
              <a:spcAft>
                <a:spcPct val="0"/>
              </a:spcAft>
            </a:pPr>
            <a:r>
              <a:rPr dirty="0" lang="pl-PL"/>
              <a:t>Instytut Meteorologii i Gospodarki Wodnej - Państwowy Instytut Badawczy</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141" name=""/>
        <p:cNvGrpSpPr/>
        <p:nvPr/>
      </p:nvGrpSpPr>
      <p:grpSpPr>
        <a:xfrm>
          <a:off x="0" y="0"/>
          <a:ext cx="0" cy="0"/>
          <a:chOff x="0" y="0"/>
          <a:chExt cx="0" cy="0"/>
        </a:xfrm>
      </p:grpSpPr>
      <p:sp>
        <p:nvSpPr>
          <p:cNvPr id="1049964" name="Symbol zastępczy obrazu slajdu 1"/>
          <p:cNvSpPr>
            <a:spLocks noChangeAspect="1" noRot="1" noGrp="1" noTextEdit="1"/>
          </p:cNvSpPr>
          <p:nvPr>
            <p:ph type="sldImg"/>
          </p:nvPr>
        </p:nvSpPr>
        <p:spPr bwMode="auto">
          <a:xfrm>
            <a:off x="92075" y="746125"/>
            <a:ext cx="6623050" cy="3725863"/>
          </a:xfrm>
          <a:noFill/>
          <a:ln>
            <a:solidFill>
              <a:srgbClr val="000000"/>
            </a:solidFill>
            <a:miter lim="800000"/>
            <a:headEnd/>
            <a:tailEnd/>
          </a:ln>
        </p:spPr>
      </p:sp>
      <p:sp>
        <p:nvSpPr>
          <p:cNvPr id="1049965" name="Symbol zastępczy notatek 2"/>
          <p:cNvSpPr>
            <a:spLocks noGrp="1"/>
          </p:cNvSpPr>
          <p:nvPr>
            <p:ph type="body" idx="1"/>
          </p:nvPr>
        </p:nvSpPr>
        <p:spPr bwMode="auto">
          <a:noFill/>
        </p:spPr>
        <p:txBody>
          <a:bodyPr anchor="t" anchorCtr="0" compatLnSpc="1" numCol="1" wrap="square">
            <a:prstTxWarp prst="textNoShape"/>
          </a:bodyPr>
          <a:p>
            <a:pPr eaLnBrk="1" hangingPunct="1">
              <a:spcBef>
                <a:spcPct val="0"/>
              </a:spcBef>
            </a:pPr>
            <a:endParaRPr dirty="0" lang="en-US"/>
          </a:p>
        </p:txBody>
      </p:sp>
      <p:sp>
        <p:nvSpPr>
          <p:cNvPr id="1049966" name="Symbol zastępczy numeru slajdu 3"/>
          <p:cNvSpPr>
            <a:spLocks noGrp="1"/>
          </p:cNvSpPr>
          <p:nvPr>
            <p:ph type="sldNum" sz="quarter" idx="5"/>
          </p:nvPr>
        </p:nvSpPr>
        <p:spPr bwMode="auto">
          <a:ln>
            <a:miter lim="800000"/>
            <a:headEnd/>
            <a:tailEnd/>
          </a:ln>
        </p:spPr>
        <p:txBody>
          <a:bodyPr anchorCtr="0" compatLnSpc="1" numCol="1" wrap="square">
            <a:prstTxWarp prst="textNoShape"/>
          </a:bodyPr>
          <a:p>
            <a:pPr fontAlgn="base">
              <a:spcBef>
                <a:spcPct val="0"/>
              </a:spcBef>
              <a:spcAft>
                <a:spcPct val="0"/>
              </a:spcAft>
            </a:pPr>
            <a:fld id="{AE3E9AA1-0001-4339-94CC-28FE6F6F6B94}" type="slidenum">
              <a:rPr lang="pl-PL" smtClean="0"/>
              <a:pPr fontAlgn="base">
                <a:spcBef>
                  <a:spcPct val="0"/>
                </a:spcBef>
                <a:spcAft>
                  <a:spcPct val="0"/>
                </a:spcAft>
              </a:pPr>
              <a:t>3</a:t>
            </a:fld>
            <a:endParaRPr dirty="0" lang="pl-PL"/>
          </a:p>
        </p:txBody>
      </p:sp>
      <p:sp>
        <p:nvSpPr>
          <p:cNvPr id="1049967" name="Symbol zastępczy nagłówka 6"/>
          <p:cNvSpPr>
            <a:spLocks noGrp="1"/>
          </p:cNvSpPr>
          <p:nvPr>
            <p:ph type="hdr" sz="quarter"/>
          </p:nvPr>
        </p:nvSpPr>
        <p:spPr bwMode="auto">
          <a:ln>
            <a:miter lim="800000"/>
            <a:headEnd/>
            <a:tailEnd/>
          </a:ln>
        </p:spPr>
        <p:txBody>
          <a:bodyPr anchor="t" anchorCtr="0" compatLnSpc="1" numCol="1" wrap="square">
            <a:prstTxWarp prst="textNoShape"/>
          </a:bodyPr>
          <a:p>
            <a:pPr fontAlgn="base">
              <a:spcBef>
                <a:spcPct val="0"/>
              </a:spcBef>
              <a:spcAft>
                <a:spcPct val="0"/>
              </a:spcAft>
            </a:pPr>
            <a:r>
              <a:rPr dirty="0" lang="pl-PL"/>
              <a:t>Instytut Meteorologii i Gospodarki Wodnej - Państwowy Instytut Badawczy</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154" name=""/>
        <p:cNvGrpSpPr/>
        <p:nvPr/>
      </p:nvGrpSpPr>
      <p:grpSpPr>
        <a:xfrm>
          <a:off x="0" y="0"/>
          <a:ext cx="0" cy="0"/>
          <a:chOff x="0" y="0"/>
          <a:chExt cx="0" cy="0"/>
        </a:xfrm>
      </p:grpSpPr>
      <p:sp>
        <p:nvSpPr>
          <p:cNvPr id="1049974" name="Symbol zastępczy obrazu slajdu 1"/>
          <p:cNvSpPr>
            <a:spLocks noChangeAspect="1" noRot="1" noGrp="1" noTextEdit="1"/>
          </p:cNvSpPr>
          <p:nvPr>
            <p:ph type="sldImg"/>
          </p:nvPr>
        </p:nvSpPr>
        <p:spPr bwMode="auto">
          <a:xfrm>
            <a:off x="92075" y="746125"/>
            <a:ext cx="6623050" cy="3725863"/>
          </a:xfrm>
          <a:noFill/>
          <a:ln>
            <a:solidFill>
              <a:srgbClr val="000000"/>
            </a:solidFill>
            <a:miter lim="800000"/>
            <a:headEnd/>
            <a:tailEnd/>
          </a:ln>
        </p:spPr>
      </p:sp>
      <p:sp>
        <p:nvSpPr>
          <p:cNvPr id="1049975" name="Symbol zastępczy notatek 2"/>
          <p:cNvSpPr>
            <a:spLocks noGrp="1"/>
          </p:cNvSpPr>
          <p:nvPr>
            <p:ph type="body" idx="1"/>
          </p:nvPr>
        </p:nvSpPr>
        <p:spPr bwMode="auto">
          <a:noFill/>
        </p:spPr>
        <p:txBody>
          <a:bodyPr anchor="t" anchorCtr="0" compatLnSpc="1" numCol="1" wrap="square">
            <a:prstTxWarp prst="textNoShape"/>
          </a:bodyPr>
          <a:p>
            <a:pPr eaLnBrk="1" hangingPunct="1">
              <a:spcBef>
                <a:spcPct val="0"/>
              </a:spcBef>
            </a:pPr>
            <a:endParaRPr dirty="0" lang="en-US"/>
          </a:p>
        </p:txBody>
      </p:sp>
      <p:sp>
        <p:nvSpPr>
          <p:cNvPr id="1049976" name="Symbol zastępczy numeru slajdu 3"/>
          <p:cNvSpPr>
            <a:spLocks noGrp="1"/>
          </p:cNvSpPr>
          <p:nvPr>
            <p:ph type="sldNum" sz="quarter" idx="5"/>
          </p:nvPr>
        </p:nvSpPr>
        <p:spPr bwMode="auto">
          <a:ln>
            <a:miter lim="800000"/>
            <a:headEnd/>
            <a:tailEnd/>
          </a:ln>
        </p:spPr>
        <p:txBody>
          <a:bodyPr anchorCtr="0" compatLnSpc="1" numCol="1" wrap="square">
            <a:prstTxWarp prst="textNoShape"/>
          </a:bodyPr>
          <a:p>
            <a:pPr fontAlgn="base">
              <a:spcBef>
                <a:spcPct val="0"/>
              </a:spcBef>
              <a:spcAft>
                <a:spcPct val="0"/>
              </a:spcAft>
            </a:pPr>
            <a:fld id="{AE3E9AA1-0001-4339-94CC-28FE6F6F6B94}" type="slidenum">
              <a:rPr lang="pl-PL" smtClean="0"/>
              <a:pPr fontAlgn="base">
                <a:spcBef>
                  <a:spcPct val="0"/>
                </a:spcBef>
                <a:spcAft>
                  <a:spcPct val="0"/>
                </a:spcAft>
              </a:pPr>
              <a:t>20</a:t>
            </a:fld>
            <a:endParaRPr dirty="0" lang="pl-PL"/>
          </a:p>
        </p:txBody>
      </p:sp>
      <p:sp>
        <p:nvSpPr>
          <p:cNvPr id="1049977" name="Symbol zastępczy nagłówka 6"/>
          <p:cNvSpPr>
            <a:spLocks noGrp="1"/>
          </p:cNvSpPr>
          <p:nvPr>
            <p:ph type="hdr" sz="quarter"/>
          </p:nvPr>
        </p:nvSpPr>
        <p:spPr bwMode="auto">
          <a:ln>
            <a:miter lim="800000"/>
            <a:headEnd/>
            <a:tailEnd/>
          </a:ln>
        </p:spPr>
        <p:txBody>
          <a:bodyPr anchor="t" anchorCtr="0" compatLnSpc="1" numCol="1" wrap="square">
            <a:prstTxWarp prst="textNoShape"/>
          </a:bodyPr>
          <a:p>
            <a:pPr fontAlgn="base">
              <a:spcBef>
                <a:spcPct val="0"/>
              </a:spcBef>
              <a:spcAft>
                <a:spcPct val="0"/>
              </a:spcAft>
            </a:pPr>
            <a:r>
              <a:rPr dirty="0" lang="pl-PL"/>
              <a:t>Instytut Meteorologii i Gospodarki Wodnej - Państwowy Instytut Badawczy</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120" name=""/>
        <p:cNvGrpSpPr/>
        <p:nvPr/>
      </p:nvGrpSpPr>
      <p:grpSpPr>
        <a:xfrm>
          <a:off x="0" y="0"/>
          <a:ext cx="0" cy="0"/>
          <a:chOff x="0" y="0"/>
          <a:chExt cx="0" cy="0"/>
        </a:xfrm>
      </p:grpSpPr>
      <p:sp>
        <p:nvSpPr>
          <p:cNvPr id="1049941" name="Rectangle 59_3"/>
          <p:cNvSpPr/>
          <p:nvPr/>
        </p:nvSpPr>
        <p:spPr>
          <a:xfrm>
            <a:off x="4398840" y="9555120"/>
            <a:ext cx="3308400" cy="43812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77587CAB-9116-476E-A607-E8E979FBAD27}" type="slidenum">
              <a:rPr b="0" sz="1400" lang="en-US" spc="-1" strike="noStrike">
                <a:solidFill>
                  <a:srgbClr val="000000"/>
                </a:solidFill>
                <a:latin typeface="Times New Roman"/>
                <a:ea typeface="+mn-ea"/>
              </a:rPr>
              <a:t>56</a:t>
            </a:fld>
            <a:endParaRPr b="0" sz="1400" lang="en-US" spc="-1" strike="noStrike">
              <a:latin typeface="Arial"/>
            </a:endParaRPr>
          </a:p>
        </p:txBody>
      </p:sp>
      <p:sp>
        <p:nvSpPr>
          <p:cNvPr id="1049942" name="Text Box 1_11"/>
          <p:cNvSpPr/>
          <p:nvPr/>
        </p:nvSpPr>
        <p:spPr>
          <a:xfrm>
            <a:off x="4398840" y="9555120"/>
            <a:ext cx="3348000" cy="478080"/>
          </a:xfrm>
          <a:prstGeom prst="rect"/>
          <a:noFill/>
          <a:ln w="0">
            <a:noFill/>
          </a:ln>
        </p:spPr>
        <p:style>
          <a:lnRef idx="0">
            <a:scrgbClr r="0" g="0" b="0"/>
          </a:lnRef>
          <a:fillRef idx="0">
            <a:scrgbClr r="0" g="0" b="0"/>
          </a:fillRef>
          <a:effectRef idx="0">
            <a:scrgbClr r="0" g="0" b="0"/>
          </a:effectRef>
          <a:fontRef idx="minor">
            <a:srgbClr val="000000"/>
          </a:fontRef>
        </p:style>
        <p:txBody>
          <a:bodyPr anchor="b" bIns="0" lIns="0" rIns="0" tIns="0">
            <a:noAutofit/>
          </a:bodyPr>
          <a:p>
            <a:pPr algn="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fld id="{122B7FF5-5099-4D11-B34E-13D8D02FCBFF}" type="slidenum">
              <a:rPr b="0" sz="1400" lang="en-US" spc="-1" strike="noStrike">
                <a:solidFill>
                  <a:srgbClr val="000000"/>
                </a:solidFill>
                <a:latin typeface="Times New Roman"/>
                <a:ea typeface="+mn-ea"/>
              </a:rPr>
              <a:t>56</a:t>
            </a:fld>
            <a:endParaRPr b="0" sz="1400" lang="en-US" spc="-1" strike="noStrike">
              <a:latin typeface="Arial"/>
            </a:endParaRPr>
          </a:p>
        </p:txBody>
      </p:sp>
      <p:sp>
        <p:nvSpPr>
          <p:cNvPr id="1049943" name="PlaceHolder 1"/>
          <p:cNvSpPr>
            <a:spLocks noChangeAspect="1" noRot="1" noGrp="1"/>
          </p:cNvSpPr>
          <p:nvPr>
            <p:ph type="sldImg"/>
          </p:nvPr>
        </p:nvSpPr>
        <p:spPr>
          <a:xfrm>
            <a:off x="1373188" y="763588"/>
            <a:ext cx="5014912" cy="3760787"/>
          </a:xfrm>
          <a:prstGeom prst="rect"/>
        </p:spPr>
      </p:sp>
      <p:sp>
        <p:nvSpPr>
          <p:cNvPr id="1049944" name="Text Box 3_9"/>
          <p:cNvSpPr/>
          <p:nvPr/>
        </p:nvSpPr>
        <p:spPr>
          <a:xfrm>
            <a:off x="777960" y="4776840"/>
            <a:ext cx="6207120" cy="4514760"/>
          </a:xfrm>
          <a:prstGeom prst="rect"/>
          <a:noFill/>
          <a:ln w="0">
            <a:noFill/>
          </a:ln>
        </p:spPr>
        <p:style>
          <a:lnRef idx="0">
            <a:scrgbClr r="0" g="0" b="0"/>
          </a:lnRef>
          <a:fillRef idx="0">
            <a:scrgbClr r="0" g="0" b="0"/>
          </a:fillRef>
          <a:effectRef idx="0">
            <a:scrgbClr r="0" g="0" b="0"/>
          </a:effectRef>
          <a:fontRef idx="minor">
            <a:srgbClr val="000000"/>
          </a:fontRef>
        </p:style>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emf"/><Relationship Id="rId3"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5.emf"/><Relationship Id="rId3"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5.emf"/><Relationship Id="rId3"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5.emf"/><Relationship Id="rId3"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5.emf"/><Relationship Id="rId3"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5.emf"/><Relationship Id="rId3"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5.emf"/><Relationship Id="rId3"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5.emf"/><Relationship Id="rId3"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image" Target="../media/image13.emf"/><Relationship Id="rId2" Type="http://schemas.openxmlformats.org/officeDocument/2006/relationships/image" Target="../media/image15.emf"/><Relationship Id="rId3"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4.png"/><Relationship Id="rId3" Type="http://schemas.openxmlformats.org/officeDocument/2006/relationships/image" Target="../media/image15.emf"/><Relationship Id="rId4"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image" Target="../media/image17.png"/><Relationship Id="rId2"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28"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314" name=""/>
        <p:cNvGrpSpPr/>
        <p:nvPr/>
      </p:nvGrpSpPr>
      <p:grpSpPr>
        <a:xfrm>
          <a:off x="0" y="0"/>
          <a:ext cx="0" cy="0"/>
          <a:chOff x="0" y="0"/>
          <a:chExt cx="0" cy="0"/>
        </a:xfrm>
      </p:grpSpPr>
      <p:sp>
        <p:nvSpPr>
          <p:cNvPr id="1049091"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92" name="PlaceHolder 2"/>
          <p:cNvSpPr>
            <a:spLocks noGrp="1"/>
          </p:cNvSpPr>
          <p:nvPr>
            <p:ph type="subTitle"/>
          </p:nvPr>
        </p:nvSpPr>
        <p:spPr>
          <a:xfrm>
            <a:off x="504000" y="1768680"/>
            <a:ext cx="9072000" cy="4384080"/>
          </a:xfrm>
          <a:prstGeom prst="rect"/>
        </p:spPr>
        <p:txBody>
          <a:bodyPr anchor="ctr" bIns="0" lIns="0" rIns="0" tIns="0">
            <a:noAutofit/>
          </a:bodyPr>
          <a:p>
            <a:pPr algn="ctr"/>
            <a:endParaRPr b="0" sz="3200" lang="en-US" spc="-1" strike="noStrike">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317" name=""/>
        <p:cNvGrpSpPr/>
        <p:nvPr/>
      </p:nvGrpSpPr>
      <p:grpSpPr>
        <a:xfrm>
          <a:off x="0" y="0"/>
          <a:ext cx="0" cy="0"/>
          <a:chOff x="0" y="0"/>
          <a:chExt cx="0" cy="0"/>
        </a:xfrm>
      </p:grpSpPr>
      <p:sp>
        <p:nvSpPr>
          <p:cNvPr id="1049100"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01" name="PlaceHolder 2"/>
          <p:cNvSpPr>
            <a:spLocks noGrp="1"/>
          </p:cNvSpPr>
          <p:nvPr>
            <p:ph type="body"/>
          </p:nvPr>
        </p:nvSpPr>
        <p:spPr>
          <a:xfrm>
            <a:off x="504000" y="1768680"/>
            <a:ext cx="9072000" cy="43840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318" name=""/>
        <p:cNvGrpSpPr/>
        <p:nvPr/>
      </p:nvGrpSpPr>
      <p:grpSpPr>
        <a:xfrm>
          <a:off x="0" y="0"/>
          <a:ext cx="0" cy="0"/>
          <a:chOff x="0" y="0"/>
          <a:chExt cx="0" cy="0"/>
        </a:xfrm>
      </p:grpSpPr>
      <p:sp>
        <p:nvSpPr>
          <p:cNvPr id="1049102"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03" name="PlaceHolder 2"/>
          <p:cNvSpPr>
            <a:spLocks noGrp="1"/>
          </p:cNvSpPr>
          <p:nvPr>
            <p:ph type="body"/>
          </p:nvPr>
        </p:nvSpPr>
        <p:spPr>
          <a:xfrm>
            <a:off x="504000" y="1768680"/>
            <a:ext cx="4426920" cy="4384080"/>
          </a:xfrm>
          <a:prstGeom prst="rect"/>
        </p:spPr>
        <p:txBody>
          <a:bodyPr bIns="0" lIns="0" rIns="0" tIns="0">
            <a:normAutofit/>
          </a:bodyPr>
          <a:p>
            <a:endParaRPr b="0" sz="3200" lang="en-US" spc="-1" strike="noStrike">
              <a:latin typeface="Arial"/>
            </a:endParaRPr>
          </a:p>
        </p:txBody>
      </p:sp>
      <p:sp>
        <p:nvSpPr>
          <p:cNvPr id="1049104" name="PlaceHolder 3"/>
          <p:cNvSpPr>
            <a:spLocks noGrp="1"/>
          </p:cNvSpPr>
          <p:nvPr>
            <p:ph type="body"/>
          </p:nvPr>
        </p:nvSpPr>
        <p:spPr>
          <a:xfrm>
            <a:off x="5152680" y="1768680"/>
            <a:ext cx="4426920" cy="43840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19" name=""/>
        <p:cNvGrpSpPr/>
        <p:nvPr/>
      </p:nvGrpSpPr>
      <p:grpSpPr>
        <a:xfrm>
          <a:off x="0" y="0"/>
          <a:ext cx="0" cy="0"/>
          <a:chOff x="0" y="0"/>
          <a:chExt cx="0" cy="0"/>
        </a:xfrm>
      </p:grpSpPr>
      <p:sp>
        <p:nvSpPr>
          <p:cNvPr id="1049105"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311" name=""/>
        <p:cNvGrpSpPr/>
        <p:nvPr/>
      </p:nvGrpSpPr>
      <p:grpSpPr>
        <a:xfrm>
          <a:off x="0" y="0"/>
          <a:ext cx="0" cy="0"/>
          <a:chOff x="0" y="0"/>
          <a:chExt cx="0" cy="0"/>
        </a:xfrm>
      </p:grpSpPr>
      <p:sp>
        <p:nvSpPr>
          <p:cNvPr id="1049078" name="PlaceHolder 1"/>
          <p:cNvSpPr>
            <a:spLocks noGrp="1"/>
          </p:cNvSpPr>
          <p:nvPr>
            <p:ph type="subTitle"/>
          </p:nvPr>
        </p:nvSpPr>
        <p:spPr>
          <a:xfrm>
            <a:off x="504000" y="301320"/>
            <a:ext cx="9072000" cy="5850360"/>
          </a:xfrm>
          <a:prstGeom prst="rect"/>
        </p:spPr>
        <p:txBody>
          <a:bodyPr anchor="ctr" bIns="0" lIns="0" rIns="0" tIns="0">
            <a:noAutofit/>
          </a:bodyPr>
          <a:p>
            <a:pPr algn="ctr"/>
            <a:endParaRPr b="0" sz="3200" lang="en-US" spc="-1" strike="noStrike">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320" name=""/>
        <p:cNvGrpSpPr/>
        <p:nvPr/>
      </p:nvGrpSpPr>
      <p:grpSpPr>
        <a:xfrm>
          <a:off x="0" y="0"/>
          <a:ext cx="0" cy="0"/>
          <a:chOff x="0" y="0"/>
          <a:chExt cx="0" cy="0"/>
        </a:xfrm>
      </p:grpSpPr>
      <p:sp>
        <p:nvSpPr>
          <p:cNvPr id="1049106"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07"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108" name="PlaceHolder 3"/>
          <p:cNvSpPr>
            <a:spLocks noGrp="1"/>
          </p:cNvSpPr>
          <p:nvPr>
            <p:ph type="body"/>
          </p:nvPr>
        </p:nvSpPr>
        <p:spPr>
          <a:xfrm>
            <a:off x="5152680" y="1768680"/>
            <a:ext cx="4426920" cy="4384080"/>
          </a:xfrm>
          <a:prstGeom prst="rect"/>
        </p:spPr>
        <p:txBody>
          <a:bodyPr bIns="0" lIns="0" rIns="0" tIns="0">
            <a:normAutofit/>
          </a:bodyPr>
          <a:p>
            <a:endParaRPr b="0" sz="3200" lang="en-US" spc="-1" strike="noStrike">
              <a:latin typeface="Arial"/>
            </a:endParaRPr>
          </a:p>
        </p:txBody>
      </p:sp>
      <p:sp>
        <p:nvSpPr>
          <p:cNvPr id="1049109" name="PlaceHolder 4"/>
          <p:cNvSpPr>
            <a:spLocks noGrp="1"/>
          </p:cNvSpPr>
          <p:nvPr>
            <p:ph type="body"/>
          </p:nvPr>
        </p:nvSpPr>
        <p:spPr>
          <a:xfrm>
            <a:off x="50400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321" name=""/>
        <p:cNvGrpSpPr/>
        <p:nvPr/>
      </p:nvGrpSpPr>
      <p:grpSpPr>
        <a:xfrm>
          <a:off x="0" y="0"/>
          <a:ext cx="0" cy="0"/>
          <a:chOff x="0" y="0"/>
          <a:chExt cx="0" cy="0"/>
        </a:xfrm>
      </p:grpSpPr>
      <p:sp>
        <p:nvSpPr>
          <p:cNvPr id="1049110"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11" name="PlaceHolder 2"/>
          <p:cNvSpPr>
            <a:spLocks noGrp="1"/>
          </p:cNvSpPr>
          <p:nvPr>
            <p:ph type="body"/>
          </p:nvPr>
        </p:nvSpPr>
        <p:spPr>
          <a:xfrm>
            <a:off x="504000" y="1768680"/>
            <a:ext cx="4426920" cy="4384080"/>
          </a:xfrm>
          <a:prstGeom prst="rect"/>
        </p:spPr>
        <p:txBody>
          <a:bodyPr bIns="0" lIns="0" rIns="0" tIns="0">
            <a:normAutofit/>
          </a:bodyPr>
          <a:p>
            <a:endParaRPr b="0" sz="3200" lang="en-US" spc="-1" strike="noStrike">
              <a:latin typeface="Arial"/>
            </a:endParaRPr>
          </a:p>
        </p:txBody>
      </p:sp>
      <p:sp>
        <p:nvSpPr>
          <p:cNvPr id="1049112"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113" name="PlaceHolder 4"/>
          <p:cNvSpPr>
            <a:spLocks noGrp="1"/>
          </p:cNvSpPr>
          <p:nvPr>
            <p:ph type="body"/>
          </p:nvPr>
        </p:nvSpPr>
        <p:spPr>
          <a:xfrm>
            <a:off x="515268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315" name=""/>
        <p:cNvGrpSpPr/>
        <p:nvPr/>
      </p:nvGrpSpPr>
      <p:grpSpPr>
        <a:xfrm>
          <a:off x="0" y="0"/>
          <a:ext cx="0" cy="0"/>
          <a:chOff x="0" y="0"/>
          <a:chExt cx="0" cy="0"/>
        </a:xfrm>
      </p:grpSpPr>
      <p:sp>
        <p:nvSpPr>
          <p:cNvPr id="1049093"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94"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095"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096" name="PlaceHolder 4"/>
          <p:cNvSpPr>
            <a:spLocks noGrp="1"/>
          </p:cNvSpPr>
          <p:nvPr>
            <p:ph type="body"/>
          </p:nvPr>
        </p:nvSpPr>
        <p:spPr>
          <a:xfrm>
            <a:off x="504000" y="4058640"/>
            <a:ext cx="907200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316" name=""/>
        <p:cNvGrpSpPr/>
        <p:nvPr/>
      </p:nvGrpSpPr>
      <p:grpSpPr>
        <a:xfrm>
          <a:off x="0" y="0"/>
          <a:ext cx="0" cy="0"/>
          <a:chOff x="0" y="0"/>
          <a:chExt cx="0" cy="0"/>
        </a:xfrm>
      </p:grpSpPr>
      <p:sp>
        <p:nvSpPr>
          <p:cNvPr id="1049097"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98" name="PlaceHolder 2"/>
          <p:cNvSpPr>
            <a:spLocks noGrp="1"/>
          </p:cNvSpPr>
          <p:nvPr>
            <p:ph type="body"/>
          </p:nvPr>
        </p:nvSpPr>
        <p:spPr>
          <a:xfrm>
            <a:off x="504000" y="1768680"/>
            <a:ext cx="9072000" cy="2090880"/>
          </a:xfrm>
          <a:prstGeom prst="rect"/>
        </p:spPr>
        <p:txBody>
          <a:bodyPr bIns="0" lIns="0" rIns="0" tIns="0">
            <a:normAutofit/>
          </a:bodyPr>
          <a:p>
            <a:endParaRPr b="0" sz="3200" lang="en-US" spc="-1" strike="noStrike">
              <a:latin typeface="Arial"/>
            </a:endParaRPr>
          </a:p>
        </p:txBody>
      </p:sp>
      <p:sp>
        <p:nvSpPr>
          <p:cNvPr id="1049099" name="PlaceHolder 3"/>
          <p:cNvSpPr>
            <a:spLocks noGrp="1"/>
          </p:cNvSpPr>
          <p:nvPr>
            <p:ph type="body"/>
          </p:nvPr>
        </p:nvSpPr>
        <p:spPr>
          <a:xfrm>
            <a:off x="504000" y="4058640"/>
            <a:ext cx="907200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313" name=""/>
        <p:cNvGrpSpPr/>
        <p:nvPr/>
      </p:nvGrpSpPr>
      <p:grpSpPr>
        <a:xfrm>
          <a:off x="0" y="0"/>
          <a:ext cx="0" cy="0"/>
          <a:chOff x="0" y="0"/>
          <a:chExt cx="0" cy="0"/>
        </a:xfrm>
      </p:grpSpPr>
      <p:sp>
        <p:nvSpPr>
          <p:cNvPr id="1049086"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87"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088"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089" name="PlaceHolder 4"/>
          <p:cNvSpPr>
            <a:spLocks noGrp="1"/>
          </p:cNvSpPr>
          <p:nvPr>
            <p:ph type="body"/>
          </p:nvPr>
        </p:nvSpPr>
        <p:spPr>
          <a:xfrm>
            <a:off x="504000" y="4058640"/>
            <a:ext cx="4426920" cy="2090880"/>
          </a:xfrm>
          <a:prstGeom prst="rect"/>
        </p:spPr>
        <p:txBody>
          <a:bodyPr bIns="0" lIns="0" rIns="0" tIns="0">
            <a:normAutofit/>
          </a:bodyPr>
          <a:p>
            <a:endParaRPr b="0" sz="3200" lang="en-US" spc="-1" strike="noStrike">
              <a:latin typeface="Arial"/>
            </a:endParaRPr>
          </a:p>
        </p:txBody>
      </p:sp>
      <p:sp>
        <p:nvSpPr>
          <p:cNvPr id="1049090" name="PlaceHolder 5"/>
          <p:cNvSpPr>
            <a:spLocks noGrp="1"/>
          </p:cNvSpPr>
          <p:nvPr>
            <p:ph type="body"/>
          </p:nvPr>
        </p:nvSpPr>
        <p:spPr>
          <a:xfrm>
            <a:off x="515268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312" name=""/>
        <p:cNvGrpSpPr/>
        <p:nvPr/>
      </p:nvGrpSpPr>
      <p:grpSpPr>
        <a:xfrm>
          <a:off x="0" y="0"/>
          <a:ext cx="0" cy="0"/>
          <a:chOff x="0" y="0"/>
          <a:chExt cx="0" cy="0"/>
        </a:xfrm>
      </p:grpSpPr>
      <p:sp>
        <p:nvSpPr>
          <p:cNvPr id="1049079"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80" name="PlaceHolder 2"/>
          <p:cNvSpPr>
            <a:spLocks noGrp="1"/>
          </p:cNvSpPr>
          <p:nvPr>
            <p:ph type="body"/>
          </p:nvPr>
        </p:nvSpPr>
        <p:spPr>
          <a:xfrm>
            <a:off x="504000" y="1768680"/>
            <a:ext cx="2921040" cy="2090880"/>
          </a:xfrm>
          <a:prstGeom prst="rect"/>
        </p:spPr>
        <p:txBody>
          <a:bodyPr bIns="0" lIns="0" rIns="0" tIns="0">
            <a:normAutofit/>
          </a:bodyPr>
          <a:p>
            <a:endParaRPr b="0" sz="3200" lang="en-US" spc="-1" strike="noStrike">
              <a:latin typeface="Arial"/>
            </a:endParaRPr>
          </a:p>
        </p:txBody>
      </p:sp>
      <p:sp>
        <p:nvSpPr>
          <p:cNvPr id="1049081" name="PlaceHolder 3"/>
          <p:cNvSpPr>
            <a:spLocks noGrp="1"/>
          </p:cNvSpPr>
          <p:nvPr>
            <p:ph type="body"/>
          </p:nvPr>
        </p:nvSpPr>
        <p:spPr>
          <a:xfrm>
            <a:off x="3571560" y="1768680"/>
            <a:ext cx="2921040" cy="2090880"/>
          </a:xfrm>
          <a:prstGeom prst="rect"/>
        </p:spPr>
        <p:txBody>
          <a:bodyPr bIns="0" lIns="0" rIns="0" tIns="0">
            <a:normAutofit/>
          </a:bodyPr>
          <a:p>
            <a:endParaRPr b="0" sz="3200" lang="en-US" spc="-1" strike="noStrike">
              <a:latin typeface="Arial"/>
            </a:endParaRPr>
          </a:p>
        </p:txBody>
      </p:sp>
      <p:sp>
        <p:nvSpPr>
          <p:cNvPr id="1049082" name="PlaceHolder 4"/>
          <p:cNvSpPr>
            <a:spLocks noGrp="1"/>
          </p:cNvSpPr>
          <p:nvPr>
            <p:ph type="body"/>
          </p:nvPr>
        </p:nvSpPr>
        <p:spPr>
          <a:xfrm>
            <a:off x="6639120" y="1768680"/>
            <a:ext cx="2921040" cy="2090880"/>
          </a:xfrm>
          <a:prstGeom prst="rect"/>
        </p:spPr>
        <p:txBody>
          <a:bodyPr bIns="0" lIns="0" rIns="0" tIns="0">
            <a:normAutofit/>
          </a:bodyPr>
          <a:p>
            <a:endParaRPr b="0" sz="3200" lang="en-US" spc="-1" strike="noStrike">
              <a:latin typeface="Arial"/>
            </a:endParaRPr>
          </a:p>
        </p:txBody>
      </p:sp>
      <p:sp>
        <p:nvSpPr>
          <p:cNvPr id="1049083" name="PlaceHolder 5"/>
          <p:cNvSpPr>
            <a:spLocks noGrp="1"/>
          </p:cNvSpPr>
          <p:nvPr>
            <p:ph type="body"/>
          </p:nvPr>
        </p:nvSpPr>
        <p:spPr>
          <a:xfrm>
            <a:off x="504000" y="4058640"/>
            <a:ext cx="2921040" cy="2090880"/>
          </a:xfrm>
          <a:prstGeom prst="rect"/>
        </p:spPr>
        <p:txBody>
          <a:bodyPr bIns="0" lIns="0" rIns="0" tIns="0">
            <a:normAutofit/>
          </a:bodyPr>
          <a:p>
            <a:endParaRPr b="0" sz="3200" lang="en-US" spc="-1" strike="noStrike">
              <a:latin typeface="Arial"/>
            </a:endParaRPr>
          </a:p>
        </p:txBody>
      </p:sp>
      <p:sp>
        <p:nvSpPr>
          <p:cNvPr id="1049084" name="PlaceHolder 6"/>
          <p:cNvSpPr>
            <a:spLocks noGrp="1"/>
          </p:cNvSpPr>
          <p:nvPr>
            <p:ph type="body"/>
          </p:nvPr>
        </p:nvSpPr>
        <p:spPr>
          <a:xfrm>
            <a:off x="3571560" y="4058640"/>
            <a:ext cx="2921040" cy="2090880"/>
          </a:xfrm>
          <a:prstGeom prst="rect"/>
        </p:spPr>
        <p:txBody>
          <a:bodyPr bIns="0" lIns="0" rIns="0" tIns="0">
            <a:normAutofit/>
          </a:bodyPr>
          <a:p>
            <a:endParaRPr b="0" sz="3200" lang="en-US" spc="-1" strike="noStrike">
              <a:latin typeface="Arial"/>
            </a:endParaRPr>
          </a:p>
        </p:txBody>
      </p:sp>
      <p:sp>
        <p:nvSpPr>
          <p:cNvPr id="1049085" name="PlaceHolder 7"/>
          <p:cNvSpPr>
            <a:spLocks noGrp="1"/>
          </p:cNvSpPr>
          <p:nvPr>
            <p:ph type="body"/>
          </p:nvPr>
        </p:nvSpPr>
        <p:spPr>
          <a:xfrm>
            <a:off x="6639120" y="4058640"/>
            <a:ext cx="292104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119"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307" name=""/>
        <p:cNvGrpSpPr/>
        <p:nvPr/>
      </p:nvGrpSpPr>
      <p:grpSpPr>
        <a:xfrm>
          <a:off x="0" y="0"/>
          <a:ext cx="0" cy="0"/>
          <a:chOff x="0" y="0"/>
          <a:chExt cx="0" cy="0"/>
        </a:xfrm>
      </p:grpSpPr>
      <p:sp>
        <p:nvSpPr>
          <p:cNvPr id="1049068"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69" name="PlaceHolder 2"/>
          <p:cNvSpPr>
            <a:spLocks noGrp="1"/>
          </p:cNvSpPr>
          <p:nvPr>
            <p:ph type="subTitle"/>
          </p:nvPr>
        </p:nvSpPr>
        <p:spPr>
          <a:xfrm>
            <a:off x="504000" y="1768680"/>
            <a:ext cx="9072000" cy="4384080"/>
          </a:xfrm>
          <a:prstGeom prst="rect"/>
        </p:spPr>
        <p:txBody>
          <a:bodyPr anchor="ctr" bIns="0" lIns="0" rIns="0" tIns="0">
            <a:noAutofit/>
          </a:bodyPr>
          <a:p>
            <a:pPr algn="ctr"/>
            <a:endParaRPr b="0" sz="3200" lang="en-US" spc="-1" strike="noStrike">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306" name=""/>
        <p:cNvGrpSpPr/>
        <p:nvPr/>
      </p:nvGrpSpPr>
      <p:grpSpPr>
        <a:xfrm>
          <a:off x="0" y="0"/>
          <a:ext cx="0" cy="0"/>
          <a:chOff x="0" y="0"/>
          <a:chExt cx="0" cy="0"/>
        </a:xfrm>
      </p:grpSpPr>
      <p:sp>
        <p:nvSpPr>
          <p:cNvPr id="1049066"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67" name="PlaceHolder 2"/>
          <p:cNvSpPr>
            <a:spLocks noGrp="1"/>
          </p:cNvSpPr>
          <p:nvPr>
            <p:ph type="body"/>
          </p:nvPr>
        </p:nvSpPr>
        <p:spPr>
          <a:xfrm>
            <a:off x="504000" y="1768680"/>
            <a:ext cx="9072000" cy="43840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310" name=""/>
        <p:cNvGrpSpPr/>
        <p:nvPr/>
      </p:nvGrpSpPr>
      <p:grpSpPr>
        <a:xfrm>
          <a:off x="0" y="0"/>
          <a:ext cx="0" cy="0"/>
          <a:chOff x="0" y="0"/>
          <a:chExt cx="0" cy="0"/>
        </a:xfrm>
      </p:grpSpPr>
      <p:sp>
        <p:nvSpPr>
          <p:cNvPr id="1049075"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76" name="PlaceHolder 2"/>
          <p:cNvSpPr>
            <a:spLocks noGrp="1"/>
          </p:cNvSpPr>
          <p:nvPr>
            <p:ph type="body"/>
          </p:nvPr>
        </p:nvSpPr>
        <p:spPr>
          <a:xfrm>
            <a:off x="504000" y="1768680"/>
            <a:ext cx="4426920" cy="4384080"/>
          </a:xfrm>
          <a:prstGeom prst="rect"/>
        </p:spPr>
        <p:txBody>
          <a:bodyPr bIns="0" lIns="0" rIns="0" tIns="0">
            <a:normAutofit/>
          </a:bodyPr>
          <a:p>
            <a:endParaRPr b="0" sz="3200" lang="en-US" spc="-1" strike="noStrike">
              <a:latin typeface="Arial"/>
            </a:endParaRPr>
          </a:p>
        </p:txBody>
      </p:sp>
      <p:sp>
        <p:nvSpPr>
          <p:cNvPr id="1049077" name="PlaceHolder 3"/>
          <p:cNvSpPr>
            <a:spLocks noGrp="1"/>
          </p:cNvSpPr>
          <p:nvPr>
            <p:ph type="body"/>
          </p:nvPr>
        </p:nvSpPr>
        <p:spPr>
          <a:xfrm>
            <a:off x="5152680" y="1768680"/>
            <a:ext cx="4426920" cy="43840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09" name=""/>
        <p:cNvGrpSpPr/>
        <p:nvPr/>
      </p:nvGrpSpPr>
      <p:grpSpPr>
        <a:xfrm>
          <a:off x="0" y="0"/>
          <a:ext cx="0" cy="0"/>
          <a:chOff x="0" y="0"/>
          <a:chExt cx="0" cy="0"/>
        </a:xfrm>
      </p:grpSpPr>
      <p:sp>
        <p:nvSpPr>
          <p:cNvPr id="1049074"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300" name=""/>
        <p:cNvGrpSpPr/>
        <p:nvPr/>
      </p:nvGrpSpPr>
      <p:grpSpPr>
        <a:xfrm>
          <a:off x="0" y="0"/>
          <a:ext cx="0" cy="0"/>
          <a:chOff x="0" y="0"/>
          <a:chExt cx="0" cy="0"/>
        </a:xfrm>
      </p:grpSpPr>
      <p:sp>
        <p:nvSpPr>
          <p:cNvPr id="1049042" name="PlaceHolder 1"/>
          <p:cNvSpPr>
            <a:spLocks noGrp="1"/>
          </p:cNvSpPr>
          <p:nvPr>
            <p:ph type="subTitle"/>
          </p:nvPr>
        </p:nvSpPr>
        <p:spPr>
          <a:xfrm>
            <a:off x="504000" y="301320"/>
            <a:ext cx="9072000" cy="5850360"/>
          </a:xfrm>
          <a:prstGeom prst="rect"/>
        </p:spPr>
        <p:txBody>
          <a:bodyPr anchor="ctr" bIns="0" lIns="0" rIns="0" tIns="0">
            <a:noAutofit/>
          </a:bodyPr>
          <a:p>
            <a:pPr algn="ctr"/>
            <a:endParaRPr b="0" sz="3200" lang="en-US" spc="-1" strike="noStrike">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308" name=""/>
        <p:cNvGrpSpPr/>
        <p:nvPr/>
      </p:nvGrpSpPr>
      <p:grpSpPr>
        <a:xfrm>
          <a:off x="0" y="0"/>
          <a:ext cx="0" cy="0"/>
          <a:chOff x="0" y="0"/>
          <a:chExt cx="0" cy="0"/>
        </a:xfrm>
      </p:grpSpPr>
      <p:sp>
        <p:nvSpPr>
          <p:cNvPr id="1049070"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71"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072" name="PlaceHolder 3"/>
          <p:cNvSpPr>
            <a:spLocks noGrp="1"/>
          </p:cNvSpPr>
          <p:nvPr>
            <p:ph type="body"/>
          </p:nvPr>
        </p:nvSpPr>
        <p:spPr>
          <a:xfrm>
            <a:off x="5152680" y="1768680"/>
            <a:ext cx="4426920" cy="4384080"/>
          </a:xfrm>
          <a:prstGeom prst="rect"/>
        </p:spPr>
        <p:txBody>
          <a:bodyPr bIns="0" lIns="0" rIns="0" tIns="0">
            <a:normAutofit/>
          </a:bodyPr>
          <a:p>
            <a:endParaRPr b="0" sz="3200" lang="en-US" spc="-1" strike="noStrike">
              <a:latin typeface="Arial"/>
            </a:endParaRPr>
          </a:p>
        </p:txBody>
      </p:sp>
      <p:sp>
        <p:nvSpPr>
          <p:cNvPr id="1049073" name="PlaceHolder 4"/>
          <p:cNvSpPr>
            <a:spLocks noGrp="1"/>
          </p:cNvSpPr>
          <p:nvPr>
            <p:ph type="body"/>
          </p:nvPr>
        </p:nvSpPr>
        <p:spPr>
          <a:xfrm>
            <a:off x="50400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303" name=""/>
        <p:cNvGrpSpPr/>
        <p:nvPr/>
      </p:nvGrpSpPr>
      <p:grpSpPr>
        <a:xfrm>
          <a:off x="0" y="0"/>
          <a:ext cx="0" cy="0"/>
          <a:chOff x="0" y="0"/>
          <a:chExt cx="0" cy="0"/>
        </a:xfrm>
      </p:grpSpPr>
      <p:sp>
        <p:nvSpPr>
          <p:cNvPr id="1049055"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56" name="PlaceHolder 2"/>
          <p:cNvSpPr>
            <a:spLocks noGrp="1"/>
          </p:cNvSpPr>
          <p:nvPr>
            <p:ph type="body"/>
          </p:nvPr>
        </p:nvSpPr>
        <p:spPr>
          <a:xfrm>
            <a:off x="504000" y="1768680"/>
            <a:ext cx="4426920" cy="4384080"/>
          </a:xfrm>
          <a:prstGeom prst="rect"/>
        </p:spPr>
        <p:txBody>
          <a:bodyPr bIns="0" lIns="0" rIns="0" tIns="0">
            <a:normAutofit/>
          </a:bodyPr>
          <a:p>
            <a:endParaRPr b="0" sz="3200" lang="en-US" spc="-1" strike="noStrike">
              <a:latin typeface="Arial"/>
            </a:endParaRPr>
          </a:p>
        </p:txBody>
      </p:sp>
      <p:sp>
        <p:nvSpPr>
          <p:cNvPr id="1049057"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058" name="PlaceHolder 4"/>
          <p:cNvSpPr>
            <a:spLocks noGrp="1"/>
          </p:cNvSpPr>
          <p:nvPr>
            <p:ph type="body"/>
          </p:nvPr>
        </p:nvSpPr>
        <p:spPr>
          <a:xfrm>
            <a:off x="515268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304" name=""/>
        <p:cNvGrpSpPr/>
        <p:nvPr/>
      </p:nvGrpSpPr>
      <p:grpSpPr>
        <a:xfrm>
          <a:off x="0" y="0"/>
          <a:ext cx="0" cy="0"/>
          <a:chOff x="0" y="0"/>
          <a:chExt cx="0" cy="0"/>
        </a:xfrm>
      </p:grpSpPr>
      <p:sp>
        <p:nvSpPr>
          <p:cNvPr id="1049059"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60"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061"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062" name="PlaceHolder 4"/>
          <p:cNvSpPr>
            <a:spLocks noGrp="1"/>
          </p:cNvSpPr>
          <p:nvPr>
            <p:ph type="body"/>
          </p:nvPr>
        </p:nvSpPr>
        <p:spPr>
          <a:xfrm>
            <a:off x="504000" y="4058640"/>
            <a:ext cx="907200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305" name=""/>
        <p:cNvGrpSpPr/>
        <p:nvPr/>
      </p:nvGrpSpPr>
      <p:grpSpPr>
        <a:xfrm>
          <a:off x="0" y="0"/>
          <a:ext cx="0" cy="0"/>
          <a:chOff x="0" y="0"/>
          <a:chExt cx="0" cy="0"/>
        </a:xfrm>
      </p:grpSpPr>
      <p:sp>
        <p:nvSpPr>
          <p:cNvPr id="1049063"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64" name="PlaceHolder 2"/>
          <p:cNvSpPr>
            <a:spLocks noGrp="1"/>
          </p:cNvSpPr>
          <p:nvPr>
            <p:ph type="body"/>
          </p:nvPr>
        </p:nvSpPr>
        <p:spPr>
          <a:xfrm>
            <a:off x="504000" y="1768680"/>
            <a:ext cx="9072000" cy="2090880"/>
          </a:xfrm>
          <a:prstGeom prst="rect"/>
        </p:spPr>
        <p:txBody>
          <a:bodyPr bIns="0" lIns="0" rIns="0" tIns="0">
            <a:normAutofit/>
          </a:bodyPr>
          <a:p>
            <a:endParaRPr b="0" sz="3200" lang="en-US" spc="-1" strike="noStrike">
              <a:latin typeface="Arial"/>
            </a:endParaRPr>
          </a:p>
        </p:txBody>
      </p:sp>
      <p:sp>
        <p:nvSpPr>
          <p:cNvPr id="1049065" name="PlaceHolder 3"/>
          <p:cNvSpPr>
            <a:spLocks noGrp="1"/>
          </p:cNvSpPr>
          <p:nvPr>
            <p:ph type="body"/>
          </p:nvPr>
        </p:nvSpPr>
        <p:spPr>
          <a:xfrm>
            <a:off x="504000" y="4058640"/>
            <a:ext cx="907200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302" name=""/>
        <p:cNvGrpSpPr/>
        <p:nvPr/>
      </p:nvGrpSpPr>
      <p:grpSpPr>
        <a:xfrm>
          <a:off x="0" y="0"/>
          <a:ext cx="0" cy="0"/>
          <a:chOff x="0" y="0"/>
          <a:chExt cx="0" cy="0"/>
        </a:xfrm>
      </p:grpSpPr>
      <p:sp>
        <p:nvSpPr>
          <p:cNvPr id="1049050"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51"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052"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053" name="PlaceHolder 4"/>
          <p:cNvSpPr>
            <a:spLocks noGrp="1"/>
          </p:cNvSpPr>
          <p:nvPr>
            <p:ph type="body"/>
          </p:nvPr>
        </p:nvSpPr>
        <p:spPr>
          <a:xfrm>
            <a:off x="504000" y="4058640"/>
            <a:ext cx="4426920" cy="2090880"/>
          </a:xfrm>
          <a:prstGeom prst="rect"/>
        </p:spPr>
        <p:txBody>
          <a:bodyPr bIns="0" lIns="0" rIns="0" tIns="0">
            <a:normAutofit/>
          </a:bodyPr>
          <a:p>
            <a:endParaRPr b="0" sz="3200" lang="en-US" spc="-1" strike="noStrike">
              <a:latin typeface="Arial"/>
            </a:endParaRPr>
          </a:p>
        </p:txBody>
      </p:sp>
      <p:sp>
        <p:nvSpPr>
          <p:cNvPr id="1049054" name="PlaceHolder 5"/>
          <p:cNvSpPr>
            <a:spLocks noGrp="1"/>
          </p:cNvSpPr>
          <p:nvPr>
            <p:ph type="body"/>
          </p:nvPr>
        </p:nvSpPr>
        <p:spPr>
          <a:xfrm>
            <a:off x="515268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301" name=""/>
        <p:cNvGrpSpPr/>
        <p:nvPr/>
      </p:nvGrpSpPr>
      <p:grpSpPr>
        <a:xfrm>
          <a:off x="0" y="0"/>
          <a:ext cx="0" cy="0"/>
          <a:chOff x="0" y="0"/>
          <a:chExt cx="0" cy="0"/>
        </a:xfrm>
      </p:grpSpPr>
      <p:sp>
        <p:nvSpPr>
          <p:cNvPr id="1049043"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044" name="PlaceHolder 2"/>
          <p:cNvSpPr>
            <a:spLocks noGrp="1"/>
          </p:cNvSpPr>
          <p:nvPr>
            <p:ph type="body"/>
          </p:nvPr>
        </p:nvSpPr>
        <p:spPr>
          <a:xfrm>
            <a:off x="504000" y="1768680"/>
            <a:ext cx="2921040" cy="2090880"/>
          </a:xfrm>
          <a:prstGeom prst="rect"/>
        </p:spPr>
        <p:txBody>
          <a:bodyPr bIns="0" lIns="0" rIns="0" tIns="0">
            <a:normAutofit/>
          </a:bodyPr>
          <a:p>
            <a:endParaRPr b="0" sz="3200" lang="en-US" spc="-1" strike="noStrike">
              <a:latin typeface="Arial"/>
            </a:endParaRPr>
          </a:p>
        </p:txBody>
      </p:sp>
      <p:sp>
        <p:nvSpPr>
          <p:cNvPr id="1049045" name="PlaceHolder 3"/>
          <p:cNvSpPr>
            <a:spLocks noGrp="1"/>
          </p:cNvSpPr>
          <p:nvPr>
            <p:ph type="body"/>
          </p:nvPr>
        </p:nvSpPr>
        <p:spPr>
          <a:xfrm>
            <a:off x="3571560" y="1768680"/>
            <a:ext cx="2921040" cy="2090880"/>
          </a:xfrm>
          <a:prstGeom prst="rect"/>
        </p:spPr>
        <p:txBody>
          <a:bodyPr bIns="0" lIns="0" rIns="0" tIns="0">
            <a:normAutofit/>
          </a:bodyPr>
          <a:p>
            <a:endParaRPr b="0" sz="3200" lang="en-US" spc="-1" strike="noStrike">
              <a:latin typeface="Arial"/>
            </a:endParaRPr>
          </a:p>
        </p:txBody>
      </p:sp>
      <p:sp>
        <p:nvSpPr>
          <p:cNvPr id="1049046" name="PlaceHolder 4"/>
          <p:cNvSpPr>
            <a:spLocks noGrp="1"/>
          </p:cNvSpPr>
          <p:nvPr>
            <p:ph type="body"/>
          </p:nvPr>
        </p:nvSpPr>
        <p:spPr>
          <a:xfrm>
            <a:off x="6639120" y="1768680"/>
            <a:ext cx="2921040" cy="2090880"/>
          </a:xfrm>
          <a:prstGeom prst="rect"/>
        </p:spPr>
        <p:txBody>
          <a:bodyPr bIns="0" lIns="0" rIns="0" tIns="0">
            <a:normAutofit/>
          </a:bodyPr>
          <a:p>
            <a:endParaRPr b="0" sz="3200" lang="en-US" spc="-1" strike="noStrike">
              <a:latin typeface="Arial"/>
            </a:endParaRPr>
          </a:p>
        </p:txBody>
      </p:sp>
      <p:sp>
        <p:nvSpPr>
          <p:cNvPr id="1049047" name="PlaceHolder 5"/>
          <p:cNvSpPr>
            <a:spLocks noGrp="1"/>
          </p:cNvSpPr>
          <p:nvPr>
            <p:ph type="body"/>
          </p:nvPr>
        </p:nvSpPr>
        <p:spPr>
          <a:xfrm>
            <a:off x="504000" y="4058640"/>
            <a:ext cx="2921040" cy="2090880"/>
          </a:xfrm>
          <a:prstGeom prst="rect"/>
        </p:spPr>
        <p:txBody>
          <a:bodyPr bIns="0" lIns="0" rIns="0" tIns="0">
            <a:normAutofit/>
          </a:bodyPr>
          <a:p>
            <a:endParaRPr b="0" sz="3200" lang="en-US" spc="-1" strike="noStrike">
              <a:latin typeface="Arial"/>
            </a:endParaRPr>
          </a:p>
        </p:txBody>
      </p:sp>
      <p:sp>
        <p:nvSpPr>
          <p:cNvPr id="1049048" name="PlaceHolder 6"/>
          <p:cNvSpPr>
            <a:spLocks noGrp="1"/>
          </p:cNvSpPr>
          <p:nvPr>
            <p:ph type="body"/>
          </p:nvPr>
        </p:nvSpPr>
        <p:spPr>
          <a:xfrm>
            <a:off x="3571560" y="4058640"/>
            <a:ext cx="2921040" cy="2090880"/>
          </a:xfrm>
          <a:prstGeom prst="rect"/>
        </p:spPr>
        <p:txBody>
          <a:bodyPr bIns="0" lIns="0" rIns="0" tIns="0">
            <a:normAutofit/>
          </a:bodyPr>
          <a:p>
            <a:endParaRPr b="0" sz="3200" lang="en-US" spc="-1" strike="noStrike">
              <a:latin typeface="Arial"/>
            </a:endParaRPr>
          </a:p>
        </p:txBody>
      </p:sp>
      <p:sp>
        <p:nvSpPr>
          <p:cNvPr id="1049049" name="PlaceHolder 7"/>
          <p:cNvSpPr>
            <a:spLocks noGrp="1"/>
          </p:cNvSpPr>
          <p:nvPr>
            <p:ph type="body"/>
          </p:nvPr>
        </p:nvSpPr>
        <p:spPr>
          <a:xfrm>
            <a:off x="6639120" y="4058640"/>
            <a:ext cx="292104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10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329" name=""/>
        <p:cNvGrpSpPr/>
        <p:nvPr/>
      </p:nvGrpSpPr>
      <p:grpSpPr>
        <a:xfrm>
          <a:off x="0" y="0"/>
          <a:ext cx="0" cy="0"/>
          <a:chOff x="0" y="0"/>
          <a:chExt cx="0" cy="0"/>
        </a:xfrm>
      </p:grpSpPr>
      <p:sp>
        <p:nvSpPr>
          <p:cNvPr id="1049143"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44" name="PlaceHolder 2"/>
          <p:cNvSpPr>
            <a:spLocks noGrp="1"/>
          </p:cNvSpPr>
          <p:nvPr>
            <p:ph type="subTitle"/>
          </p:nvPr>
        </p:nvSpPr>
        <p:spPr>
          <a:xfrm>
            <a:off x="504000" y="1768680"/>
            <a:ext cx="9072000" cy="4384080"/>
          </a:xfrm>
          <a:prstGeom prst="rect"/>
        </p:spPr>
        <p:txBody>
          <a:bodyPr anchor="ctr" bIns="0" lIns="0" rIns="0" tIns="0">
            <a:noAutofit/>
          </a:bodyPr>
          <a:p>
            <a:pPr algn="ctr"/>
            <a:endParaRPr b="0" sz="3200" lang="en-US" spc="-1" strike="noStrike">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326" name=""/>
        <p:cNvGrpSpPr/>
        <p:nvPr/>
      </p:nvGrpSpPr>
      <p:grpSpPr>
        <a:xfrm>
          <a:off x="0" y="0"/>
          <a:ext cx="0" cy="0"/>
          <a:chOff x="0" y="0"/>
          <a:chExt cx="0" cy="0"/>
        </a:xfrm>
      </p:grpSpPr>
      <p:sp>
        <p:nvSpPr>
          <p:cNvPr id="1049134"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35" name="PlaceHolder 2"/>
          <p:cNvSpPr>
            <a:spLocks noGrp="1"/>
          </p:cNvSpPr>
          <p:nvPr>
            <p:ph type="body"/>
          </p:nvPr>
        </p:nvSpPr>
        <p:spPr>
          <a:xfrm>
            <a:off x="504000" y="1768680"/>
            <a:ext cx="9072000" cy="43840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330" name=""/>
        <p:cNvGrpSpPr/>
        <p:nvPr/>
      </p:nvGrpSpPr>
      <p:grpSpPr>
        <a:xfrm>
          <a:off x="0" y="0"/>
          <a:ext cx="0" cy="0"/>
          <a:chOff x="0" y="0"/>
          <a:chExt cx="0" cy="0"/>
        </a:xfrm>
      </p:grpSpPr>
      <p:sp>
        <p:nvSpPr>
          <p:cNvPr id="1049145"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46" name="PlaceHolder 2"/>
          <p:cNvSpPr>
            <a:spLocks noGrp="1"/>
          </p:cNvSpPr>
          <p:nvPr>
            <p:ph type="body"/>
          </p:nvPr>
        </p:nvSpPr>
        <p:spPr>
          <a:xfrm>
            <a:off x="504000" y="1768680"/>
            <a:ext cx="4426920" cy="4384080"/>
          </a:xfrm>
          <a:prstGeom prst="rect"/>
        </p:spPr>
        <p:txBody>
          <a:bodyPr bIns="0" lIns="0" rIns="0" tIns="0">
            <a:normAutofit/>
          </a:bodyPr>
          <a:p>
            <a:endParaRPr b="0" sz="3200" lang="en-US" spc="-1" strike="noStrike">
              <a:latin typeface="Arial"/>
            </a:endParaRPr>
          </a:p>
        </p:txBody>
      </p:sp>
      <p:sp>
        <p:nvSpPr>
          <p:cNvPr id="1049147" name="PlaceHolder 3"/>
          <p:cNvSpPr>
            <a:spLocks noGrp="1"/>
          </p:cNvSpPr>
          <p:nvPr>
            <p:ph type="body"/>
          </p:nvPr>
        </p:nvSpPr>
        <p:spPr>
          <a:xfrm>
            <a:off x="5152680" y="1768680"/>
            <a:ext cx="4426920" cy="43840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31" name=""/>
        <p:cNvGrpSpPr/>
        <p:nvPr/>
      </p:nvGrpSpPr>
      <p:grpSpPr>
        <a:xfrm>
          <a:off x="0" y="0"/>
          <a:ext cx="0" cy="0"/>
          <a:chOff x="0" y="0"/>
          <a:chExt cx="0" cy="0"/>
        </a:xfrm>
      </p:grpSpPr>
      <p:sp>
        <p:nvSpPr>
          <p:cNvPr id="1049148"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332" name=""/>
        <p:cNvGrpSpPr/>
        <p:nvPr/>
      </p:nvGrpSpPr>
      <p:grpSpPr>
        <a:xfrm>
          <a:off x="0" y="0"/>
          <a:ext cx="0" cy="0"/>
          <a:chOff x="0" y="0"/>
          <a:chExt cx="0" cy="0"/>
        </a:xfrm>
      </p:grpSpPr>
      <p:sp>
        <p:nvSpPr>
          <p:cNvPr id="1049149" name="PlaceHolder 1"/>
          <p:cNvSpPr>
            <a:spLocks noGrp="1"/>
          </p:cNvSpPr>
          <p:nvPr>
            <p:ph type="subTitle"/>
          </p:nvPr>
        </p:nvSpPr>
        <p:spPr>
          <a:xfrm>
            <a:off x="504000" y="301320"/>
            <a:ext cx="9072000" cy="5850360"/>
          </a:xfrm>
          <a:prstGeom prst="rect"/>
        </p:spPr>
        <p:txBody>
          <a:bodyPr anchor="ctr" bIns="0" lIns="0" rIns="0" tIns="0">
            <a:noAutofit/>
          </a:bodyPr>
          <a:p>
            <a:pPr algn="ctr"/>
            <a:endParaRPr b="0" sz="3200" lang="en-US" spc="-1" strike="noStrike">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322" name=""/>
        <p:cNvGrpSpPr/>
        <p:nvPr/>
      </p:nvGrpSpPr>
      <p:grpSpPr>
        <a:xfrm>
          <a:off x="0" y="0"/>
          <a:ext cx="0" cy="0"/>
          <a:chOff x="0" y="0"/>
          <a:chExt cx="0" cy="0"/>
        </a:xfrm>
      </p:grpSpPr>
      <p:sp>
        <p:nvSpPr>
          <p:cNvPr id="1049114"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15"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116" name="PlaceHolder 3"/>
          <p:cNvSpPr>
            <a:spLocks noGrp="1"/>
          </p:cNvSpPr>
          <p:nvPr>
            <p:ph type="body"/>
          </p:nvPr>
        </p:nvSpPr>
        <p:spPr>
          <a:xfrm>
            <a:off x="5152680" y="1768680"/>
            <a:ext cx="4426920" cy="4384080"/>
          </a:xfrm>
          <a:prstGeom prst="rect"/>
        </p:spPr>
        <p:txBody>
          <a:bodyPr bIns="0" lIns="0" rIns="0" tIns="0">
            <a:normAutofit/>
          </a:bodyPr>
          <a:p>
            <a:endParaRPr b="0" sz="3200" lang="en-US" spc="-1" strike="noStrike">
              <a:latin typeface="Arial"/>
            </a:endParaRPr>
          </a:p>
        </p:txBody>
      </p:sp>
      <p:sp>
        <p:nvSpPr>
          <p:cNvPr id="1049117" name="PlaceHolder 4"/>
          <p:cNvSpPr>
            <a:spLocks noGrp="1"/>
          </p:cNvSpPr>
          <p:nvPr>
            <p:ph type="body"/>
          </p:nvPr>
        </p:nvSpPr>
        <p:spPr>
          <a:xfrm>
            <a:off x="50400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323" name=""/>
        <p:cNvGrpSpPr/>
        <p:nvPr/>
      </p:nvGrpSpPr>
      <p:grpSpPr>
        <a:xfrm>
          <a:off x="0" y="0"/>
          <a:ext cx="0" cy="0"/>
          <a:chOff x="0" y="0"/>
          <a:chExt cx="0" cy="0"/>
        </a:xfrm>
      </p:grpSpPr>
      <p:sp>
        <p:nvSpPr>
          <p:cNvPr id="1049118"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19" name="PlaceHolder 2"/>
          <p:cNvSpPr>
            <a:spLocks noGrp="1"/>
          </p:cNvSpPr>
          <p:nvPr>
            <p:ph type="body"/>
          </p:nvPr>
        </p:nvSpPr>
        <p:spPr>
          <a:xfrm>
            <a:off x="504000" y="1768680"/>
            <a:ext cx="4426920" cy="4384080"/>
          </a:xfrm>
          <a:prstGeom prst="rect"/>
        </p:spPr>
        <p:txBody>
          <a:bodyPr bIns="0" lIns="0" rIns="0" tIns="0">
            <a:normAutofit/>
          </a:bodyPr>
          <a:p>
            <a:endParaRPr b="0" sz="3200" lang="en-US" spc="-1" strike="noStrike">
              <a:latin typeface="Arial"/>
            </a:endParaRPr>
          </a:p>
        </p:txBody>
      </p:sp>
      <p:sp>
        <p:nvSpPr>
          <p:cNvPr id="1049120"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121" name="PlaceHolder 4"/>
          <p:cNvSpPr>
            <a:spLocks noGrp="1"/>
          </p:cNvSpPr>
          <p:nvPr>
            <p:ph type="body"/>
          </p:nvPr>
        </p:nvSpPr>
        <p:spPr>
          <a:xfrm>
            <a:off x="515268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328" name=""/>
        <p:cNvGrpSpPr/>
        <p:nvPr/>
      </p:nvGrpSpPr>
      <p:grpSpPr>
        <a:xfrm>
          <a:off x="0" y="0"/>
          <a:ext cx="0" cy="0"/>
          <a:chOff x="0" y="0"/>
          <a:chExt cx="0" cy="0"/>
        </a:xfrm>
      </p:grpSpPr>
      <p:sp>
        <p:nvSpPr>
          <p:cNvPr id="1049139"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40"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141"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142" name="PlaceHolder 4"/>
          <p:cNvSpPr>
            <a:spLocks noGrp="1"/>
          </p:cNvSpPr>
          <p:nvPr>
            <p:ph type="body"/>
          </p:nvPr>
        </p:nvSpPr>
        <p:spPr>
          <a:xfrm>
            <a:off x="504000" y="4058640"/>
            <a:ext cx="907200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327" name=""/>
        <p:cNvGrpSpPr/>
        <p:nvPr/>
      </p:nvGrpSpPr>
      <p:grpSpPr>
        <a:xfrm>
          <a:off x="0" y="0"/>
          <a:ext cx="0" cy="0"/>
          <a:chOff x="0" y="0"/>
          <a:chExt cx="0" cy="0"/>
        </a:xfrm>
      </p:grpSpPr>
      <p:sp>
        <p:nvSpPr>
          <p:cNvPr id="1049136"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37" name="PlaceHolder 2"/>
          <p:cNvSpPr>
            <a:spLocks noGrp="1"/>
          </p:cNvSpPr>
          <p:nvPr>
            <p:ph type="body"/>
          </p:nvPr>
        </p:nvSpPr>
        <p:spPr>
          <a:xfrm>
            <a:off x="504000" y="1768680"/>
            <a:ext cx="9072000" cy="2090880"/>
          </a:xfrm>
          <a:prstGeom prst="rect"/>
        </p:spPr>
        <p:txBody>
          <a:bodyPr bIns="0" lIns="0" rIns="0" tIns="0">
            <a:normAutofit/>
          </a:bodyPr>
          <a:p>
            <a:endParaRPr b="0" sz="3200" lang="en-US" spc="-1" strike="noStrike">
              <a:latin typeface="Arial"/>
            </a:endParaRPr>
          </a:p>
        </p:txBody>
      </p:sp>
      <p:sp>
        <p:nvSpPr>
          <p:cNvPr id="1049138" name="PlaceHolder 3"/>
          <p:cNvSpPr>
            <a:spLocks noGrp="1"/>
          </p:cNvSpPr>
          <p:nvPr>
            <p:ph type="body"/>
          </p:nvPr>
        </p:nvSpPr>
        <p:spPr>
          <a:xfrm>
            <a:off x="504000" y="4058640"/>
            <a:ext cx="907200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324" name=""/>
        <p:cNvGrpSpPr/>
        <p:nvPr/>
      </p:nvGrpSpPr>
      <p:grpSpPr>
        <a:xfrm>
          <a:off x="0" y="0"/>
          <a:ext cx="0" cy="0"/>
          <a:chOff x="0" y="0"/>
          <a:chExt cx="0" cy="0"/>
        </a:xfrm>
      </p:grpSpPr>
      <p:sp>
        <p:nvSpPr>
          <p:cNvPr id="1049122"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23"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124"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125" name="PlaceHolder 4"/>
          <p:cNvSpPr>
            <a:spLocks noGrp="1"/>
          </p:cNvSpPr>
          <p:nvPr>
            <p:ph type="body"/>
          </p:nvPr>
        </p:nvSpPr>
        <p:spPr>
          <a:xfrm>
            <a:off x="504000" y="4058640"/>
            <a:ext cx="4426920" cy="2090880"/>
          </a:xfrm>
          <a:prstGeom prst="rect"/>
        </p:spPr>
        <p:txBody>
          <a:bodyPr bIns="0" lIns="0" rIns="0" tIns="0">
            <a:normAutofit/>
          </a:bodyPr>
          <a:p>
            <a:endParaRPr b="0" sz="3200" lang="en-US" spc="-1" strike="noStrike">
              <a:latin typeface="Arial"/>
            </a:endParaRPr>
          </a:p>
        </p:txBody>
      </p:sp>
      <p:sp>
        <p:nvSpPr>
          <p:cNvPr id="1049126" name="PlaceHolder 5"/>
          <p:cNvSpPr>
            <a:spLocks noGrp="1"/>
          </p:cNvSpPr>
          <p:nvPr>
            <p:ph type="body"/>
          </p:nvPr>
        </p:nvSpPr>
        <p:spPr>
          <a:xfrm>
            <a:off x="515268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325" name=""/>
        <p:cNvGrpSpPr/>
        <p:nvPr/>
      </p:nvGrpSpPr>
      <p:grpSpPr>
        <a:xfrm>
          <a:off x="0" y="0"/>
          <a:ext cx="0" cy="0"/>
          <a:chOff x="0" y="0"/>
          <a:chExt cx="0" cy="0"/>
        </a:xfrm>
      </p:grpSpPr>
      <p:sp>
        <p:nvSpPr>
          <p:cNvPr id="1049127"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28" name="PlaceHolder 2"/>
          <p:cNvSpPr>
            <a:spLocks noGrp="1"/>
          </p:cNvSpPr>
          <p:nvPr>
            <p:ph type="body"/>
          </p:nvPr>
        </p:nvSpPr>
        <p:spPr>
          <a:xfrm>
            <a:off x="504000" y="1768680"/>
            <a:ext cx="2921040" cy="2090880"/>
          </a:xfrm>
          <a:prstGeom prst="rect"/>
        </p:spPr>
        <p:txBody>
          <a:bodyPr bIns="0" lIns="0" rIns="0" tIns="0">
            <a:normAutofit/>
          </a:bodyPr>
          <a:p>
            <a:endParaRPr b="0" sz="3200" lang="en-US" spc="-1" strike="noStrike">
              <a:latin typeface="Arial"/>
            </a:endParaRPr>
          </a:p>
        </p:txBody>
      </p:sp>
      <p:sp>
        <p:nvSpPr>
          <p:cNvPr id="1049129" name="PlaceHolder 3"/>
          <p:cNvSpPr>
            <a:spLocks noGrp="1"/>
          </p:cNvSpPr>
          <p:nvPr>
            <p:ph type="body"/>
          </p:nvPr>
        </p:nvSpPr>
        <p:spPr>
          <a:xfrm>
            <a:off x="3571560" y="1768680"/>
            <a:ext cx="2921040" cy="2090880"/>
          </a:xfrm>
          <a:prstGeom prst="rect"/>
        </p:spPr>
        <p:txBody>
          <a:bodyPr bIns="0" lIns="0" rIns="0" tIns="0">
            <a:normAutofit/>
          </a:bodyPr>
          <a:p>
            <a:endParaRPr b="0" sz="3200" lang="en-US" spc="-1" strike="noStrike">
              <a:latin typeface="Arial"/>
            </a:endParaRPr>
          </a:p>
        </p:txBody>
      </p:sp>
      <p:sp>
        <p:nvSpPr>
          <p:cNvPr id="1049130" name="PlaceHolder 4"/>
          <p:cNvSpPr>
            <a:spLocks noGrp="1"/>
          </p:cNvSpPr>
          <p:nvPr>
            <p:ph type="body"/>
          </p:nvPr>
        </p:nvSpPr>
        <p:spPr>
          <a:xfrm>
            <a:off x="6639120" y="1768680"/>
            <a:ext cx="2921040" cy="2090880"/>
          </a:xfrm>
          <a:prstGeom prst="rect"/>
        </p:spPr>
        <p:txBody>
          <a:bodyPr bIns="0" lIns="0" rIns="0" tIns="0">
            <a:normAutofit/>
          </a:bodyPr>
          <a:p>
            <a:endParaRPr b="0" sz="3200" lang="en-US" spc="-1" strike="noStrike">
              <a:latin typeface="Arial"/>
            </a:endParaRPr>
          </a:p>
        </p:txBody>
      </p:sp>
      <p:sp>
        <p:nvSpPr>
          <p:cNvPr id="1049131" name="PlaceHolder 5"/>
          <p:cNvSpPr>
            <a:spLocks noGrp="1"/>
          </p:cNvSpPr>
          <p:nvPr>
            <p:ph type="body"/>
          </p:nvPr>
        </p:nvSpPr>
        <p:spPr>
          <a:xfrm>
            <a:off x="504000" y="4058640"/>
            <a:ext cx="2921040" cy="2090880"/>
          </a:xfrm>
          <a:prstGeom prst="rect"/>
        </p:spPr>
        <p:txBody>
          <a:bodyPr bIns="0" lIns="0" rIns="0" tIns="0">
            <a:normAutofit/>
          </a:bodyPr>
          <a:p>
            <a:endParaRPr b="0" sz="3200" lang="en-US" spc="-1" strike="noStrike">
              <a:latin typeface="Arial"/>
            </a:endParaRPr>
          </a:p>
        </p:txBody>
      </p:sp>
      <p:sp>
        <p:nvSpPr>
          <p:cNvPr id="1049132" name="PlaceHolder 6"/>
          <p:cNvSpPr>
            <a:spLocks noGrp="1"/>
          </p:cNvSpPr>
          <p:nvPr>
            <p:ph type="body"/>
          </p:nvPr>
        </p:nvSpPr>
        <p:spPr>
          <a:xfrm>
            <a:off x="3571560" y="4058640"/>
            <a:ext cx="2921040" cy="2090880"/>
          </a:xfrm>
          <a:prstGeom prst="rect"/>
        </p:spPr>
        <p:txBody>
          <a:bodyPr bIns="0" lIns="0" rIns="0" tIns="0">
            <a:normAutofit/>
          </a:bodyPr>
          <a:p>
            <a:endParaRPr b="0" sz="3200" lang="en-US" spc="-1" strike="noStrike">
              <a:latin typeface="Arial"/>
            </a:endParaRPr>
          </a:p>
        </p:txBody>
      </p:sp>
      <p:sp>
        <p:nvSpPr>
          <p:cNvPr id="1049133" name="PlaceHolder 7"/>
          <p:cNvSpPr>
            <a:spLocks noGrp="1"/>
          </p:cNvSpPr>
          <p:nvPr>
            <p:ph type="body"/>
          </p:nvPr>
        </p:nvSpPr>
        <p:spPr>
          <a:xfrm>
            <a:off x="6639120" y="4058640"/>
            <a:ext cx="292104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type="blank">
  <p:cSld name="Blank Slide">
    <p:spTree>
      <p:nvGrpSpPr>
        <p:cNvPr id="215"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type="tx">
  <p:cSld name="Title Slide">
    <p:spTree>
      <p:nvGrpSpPr>
        <p:cNvPr id="336" name=""/>
        <p:cNvGrpSpPr/>
        <p:nvPr/>
      </p:nvGrpSpPr>
      <p:grpSpPr>
        <a:xfrm>
          <a:off x="0" y="0"/>
          <a:ext cx="0" cy="0"/>
          <a:chOff x="0" y="0"/>
          <a:chExt cx="0" cy="0"/>
        </a:xfrm>
      </p:grpSpPr>
      <p:sp>
        <p:nvSpPr>
          <p:cNvPr id="1049166"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67" name="PlaceHolder 2"/>
          <p:cNvSpPr>
            <a:spLocks noGrp="1"/>
          </p:cNvSpPr>
          <p:nvPr>
            <p:ph type="subTitle"/>
          </p:nvPr>
        </p:nvSpPr>
        <p:spPr>
          <a:xfrm>
            <a:off x="504000" y="1768680"/>
            <a:ext cx="9072000" cy="4384080"/>
          </a:xfrm>
          <a:prstGeom prst="rect"/>
        </p:spPr>
        <p:txBody>
          <a:bodyPr anchor="ctr" bIns="0" lIns="0" rIns="0" tIns="0">
            <a:noAutofit/>
          </a:bodyPr>
          <a:p>
            <a:pPr algn="ctr"/>
            <a:endParaRPr b="0" sz="3200" lang="en-US" spc="-1" strike="noStrike">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type="obj">
  <p:cSld name="Title, Content">
    <p:spTree>
      <p:nvGrpSpPr>
        <p:cNvPr id="337" name=""/>
        <p:cNvGrpSpPr/>
        <p:nvPr/>
      </p:nvGrpSpPr>
      <p:grpSpPr>
        <a:xfrm>
          <a:off x="0" y="0"/>
          <a:ext cx="0" cy="0"/>
          <a:chOff x="0" y="0"/>
          <a:chExt cx="0" cy="0"/>
        </a:xfrm>
      </p:grpSpPr>
      <p:sp>
        <p:nvSpPr>
          <p:cNvPr id="1049168"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69" name="PlaceHolder 2"/>
          <p:cNvSpPr>
            <a:spLocks noGrp="1"/>
          </p:cNvSpPr>
          <p:nvPr>
            <p:ph type="body"/>
          </p:nvPr>
        </p:nvSpPr>
        <p:spPr>
          <a:xfrm>
            <a:off x="504000" y="1768680"/>
            <a:ext cx="9072000" cy="43840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type="twoObj">
  <p:cSld name="Title, 2 Content">
    <p:spTree>
      <p:nvGrpSpPr>
        <p:cNvPr id="338" name=""/>
        <p:cNvGrpSpPr/>
        <p:nvPr/>
      </p:nvGrpSpPr>
      <p:grpSpPr>
        <a:xfrm>
          <a:off x="0" y="0"/>
          <a:ext cx="0" cy="0"/>
          <a:chOff x="0" y="0"/>
          <a:chExt cx="0" cy="0"/>
        </a:xfrm>
      </p:grpSpPr>
      <p:sp>
        <p:nvSpPr>
          <p:cNvPr id="1049170"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71" name="PlaceHolder 2"/>
          <p:cNvSpPr>
            <a:spLocks noGrp="1"/>
          </p:cNvSpPr>
          <p:nvPr>
            <p:ph type="body"/>
          </p:nvPr>
        </p:nvSpPr>
        <p:spPr>
          <a:xfrm>
            <a:off x="504000" y="1768680"/>
            <a:ext cx="4426920" cy="4384080"/>
          </a:xfrm>
          <a:prstGeom prst="rect"/>
        </p:spPr>
        <p:txBody>
          <a:bodyPr bIns="0" lIns="0" rIns="0" tIns="0">
            <a:normAutofit/>
          </a:bodyPr>
          <a:p>
            <a:endParaRPr b="0" sz="3200" lang="en-US" spc="-1" strike="noStrike">
              <a:latin typeface="Arial"/>
            </a:endParaRPr>
          </a:p>
        </p:txBody>
      </p:sp>
      <p:sp>
        <p:nvSpPr>
          <p:cNvPr id="1049172" name="PlaceHolder 3"/>
          <p:cNvSpPr>
            <a:spLocks noGrp="1"/>
          </p:cNvSpPr>
          <p:nvPr>
            <p:ph type="body"/>
          </p:nvPr>
        </p:nvSpPr>
        <p:spPr>
          <a:xfrm>
            <a:off x="5152680" y="1768680"/>
            <a:ext cx="4426920" cy="43840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342" name=""/>
        <p:cNvGrpSpPr/>
        <p:nvPr/>
      </p:nvGrpSpPr>
      <p:grpSpPr>
        <a:xfrm>
          <a:off x="0" y="0"/>
          <a:ext cx="0" cy="0"/>
          <a:chOff x="0" y="0"/>
          <a:chExt cx="0" cy="0"/>
        </a:xfrm>
      </p:grpSpPr>
      <p:sp>
        <p:nvSpPr>
          <p:cNvPr id="1049184"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type="objOnly">
  <p:cSld name="Centered Text">
    <p:spTree>
      <p:nvGrpSpPr>
        <p:cNvPr id="343" name=""/>
        <p:cNvGrpSpPr/>
        <p:nvPr/>
      </p:nvGrpSpPr>
      <p:grpSpPr>
        <a:xfrm>
          <a:off x="0" y="0"/>
          <a:ext cx="0" cy="0"/>
          <a:chOff x="0" y="0"/>
          <a:chExt cx="0" cy="0"/>
        </a:xfrm>
      </p:grpSpPr>
      <p:sp>
        <p:nvSpPr>
          <p:cNvPr id="1049185" name="PlaceHolder 1"/>
          <p:cNvSpPr>
            <a:spLocks noGrp="1"/>
          </p:cNvSpPr>
          <p:nvPr>
            <p:ph type="subTitle"/>
          </p:nvPr>
        </p:nvSpPr>
        <p:spPr>
          <a:xfrm>
            <a:off x="504000" y="301320"/>
            <a:ext cx="9072000" cy="5850360"/>
          </a:xfrm>
          <a:prstGeom prst="rect"/>
        </p:spPr>
        <p:txBody>
          <a:bodyPr anchor="ctr" bIns="0" lIns="0" rIns="0" tIns="0">
            <a:noAutofit/>
          </a:bodyPr>
          <a:p>
            <a:pPr algn="ctr"/>
            <a:endParaRPr b="0" sz="3200" lang="en-US" spc="-1" strike="noStrike">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type="twoObjAndObj">
  <p:cSld name="Title, 2 Content and Content">
    <p:spTree>
      <p:nvGrpSpPr>
        <p:cNvPr id="333" name=""/>
        <p:cNvGrpSpPr/>
        <p:nvPr/>
      </p:nvGrpSpPr>
      <p:grpSpPr>
        <a:xfrm>
          <a:off x="0" y="0"/>
          <a:ext cx="0" cy="0"/>
          <a:chOff x="0" y="0"/>
          <a:chExt cx="0" cy="0"/>
        </a:xfrm>
      </p:grpSpPr>
      <p:sp>
        <p:nvSpPr>
          <p:cNvPr id="1049150"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51"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152" name="PlaceHolder 3"/>
          <p:cNvSpPr>
            <a:spLocks noGrp="1"/>
          </p:cNvSpPr>
          <p:nvPr>
            <p:ph type="body"/>
          </p:nvPr>
        </p:nvSpPr>
        <p:spPr>
          <a:xfrm>
            <a:off x="5152680" y="1768680"/>
            <a:ext cx="4426920" cy="4384080"/>
          </a:xfrm>
          <a:prstGeom prst="rect"/>
        </p:spPr>
        <p:txBody>
          <a:bodyPr bIns="0" lIns="0" rIns="0" tIns="0">
            <a:normAutofit/>
          </a:bodyPr>
          <a:p>
            <a:endParaRPr b="0" sz="3200" lang="en-US" spc="-1" strike="noStrike">
              <a:latin typeface="Arial"/>
            </a:endParaRPr>
          </a:p>
        </p:txBody>
      </p:sp>
      <p:sp>
        <p:nvSpPr>
          <p:cNvPr id="1049153" name="PlaceHolder 4"/>
          <p:cNvSpPr>
            <a:spLocks noGrp="1"/>
          </p:cNvSpPr>
          <p:nvPr>
            <p:ph type="body"/>
          </p:nvPr>
        </p:nvSpPr>
        <p:spPr>
          <a:xfrm>
            <a:off x="50400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type="objAndTwoObj">
  <p:cSld name="Title Content and 2 Content">
    <p:spTree>
      <p:nvGrpSpPr>
        <p:cNvPr id="341" name=""/>
        <p:cNvGrpSpPr/>
        <p:nvPr/>
      </p:nvGrpSpPr>
      <p:grpSpPr>
        <a:xfrm>
          <a:off x="0" y="0"/>
          <a:ext cx="0" cy="0"/>
          <a:chOff x="0" y="0"/>
          <a:chExt cx="0" cy="0"/>
        </a:xfrm>
      </p:grpSpPr>
      <p:sp>
        <p:nvSpPr>
          <p:cNvPr id="1049180"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81" name="PlaceHolder 2"/>
          <p:cNvSpPr>
            <a:spLocks noGrp="1"/>
          </p:cNvSpPr>
          <p:nvPr>
            <p:ph type="body"/>
          </p:nvPr>
        </p:nvSpPr>
        <p:spPr>
          <a:xfrm>
            <a:off x="504000" y="1768680"/>
            <a:ext cx="4426920" cy="4384080"/>
          </a:xfrm>
          <a:prstGeom prst="rect"/>
        </p:spPr>
        <p:txBody>
          <a:bodyPr bIns="0" lIns="0" rIns="0" tIns="0">
            <a:normAutofit/>
          </a:bodyPr>
          <a:p>
            <a:endParaRPr b="0" sz="3200" lang="en-US" spc="-1" strike="noStrike">
              <a:latin typeface="Arial"/>
            </a:endParaRPr>
          </a:p>
        </p:txBody>
      </p:sp>
      <p:sp>
        <p:nvSpPr>
          <p:cNvPr id="1049182"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183" name="PlaceHolder 4"/>
          <p:cNvSpPr>
            <a:spLocks noGrp="1"/>
          </p:cNvSpPr>
          <p:nvPr>
            <p:ph type="body"/>
          </p:nvPr>
        </p:nvSpPr>
        <p:spPr>
          <a:xfrm>
            <a:off x="515268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type="twoObjOverTx">
  <p:cSld name="Title, 2 Content over Content">
    <p:spTree>
      <p:nvGrpSpPr>
        <p:cNvPr id="339" name=""/>
        <p:cNvGrpSpPr/>
        <p:nvPr/>
      </p:nvGrpSpPr>
      <p:grpSpPr>
        <a:xfrm>
          <a:off x="0" y="0"/>
          <a:ext cx="0" cy="0"/>
          <a:chOff x="0" y="0"/>
          <a:chExt cx="0" cy="0"/>
        </a:xfrm>
      </p:grpSpPr>
      <p:sp>
        <p:nvSpPr>
          <p:cNvPr id="1049173"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74"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175"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176" name="PlaceHolder 4"/>
          <p:cNvSpPr>
            <a:spLocks noGrp="1"/>
          </p:cNvSpPr>
          <p:nvPr>
            <p:ph type="body"/>
          </p:nvPr>
        </p:nvSpPr>
        <p:spPr>
          <a:xfrm>
            <a:off x="504000" y="4058640"/>
            <a:ext cx="907200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type="objOverTx">
  <p:cSld name="Title, Content over Content">
    <p:spTree>
      <p:nvGrpSpPr>
        <p:cNvPr id="340" name=""/>
        <p:cNvGrpSpPr/>
        <p:nvPr/>
      </p:nvGrpSpPr>
      <p:grpSpPr>
        <a:xfrm>
          <a:off x="0" y="0"/>
          <a:ext cx="0" cy="0"/>
          <a:chOff x="0" y="0"/>
          <a:chExt cx="0" cy="0"/>
        </a:xfrm>
      </p:grpSpPr>
      <p:sp>
        <p:nvSpPr>
          <p:cNvPr id="1049177"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78" name="PlaceHolder 2"/>
          <p:cNvSpPr>
            <a:spLocks noGrp="1"/>
          </p:cNvSpPr>
          <p:nvPr>
            <p:ph type="body"/>
          </p:nvPr>
        </p:nvSpPr>
        <p:spPr>
          <a:xfrm>
            <a:off x="504000" y="1768680"/>
            <a:ext cx="9072000" cy="2090880"/>
          </a:xfrm>
          <a:prstGeom prst="rect"/>
        </p:spPr>
        <p:txBody>
          <a:bodyPr bIns="0" lIns="0" rIns="0" tIns="0">
            <a:normAutofit/>
          </a:bodyPr>
          <a:p>
            <a:endParaRPr b="0" sz="3200" lang="en-US" spc="-1" strike="noStrike">
              <a:latin typeface="Arial"/>
            </a:endParaRPr>
          </a:p>
        </p:txBody>
      </p:sp>
      <p:sp>
        <p:nvSpPr>
          <p:cNvPr id="1049179" name="PlaceHolder 3"/>
          <p:cNvSpPr>
            <a:spLocks noGrp="1"/>
          </p:cNvSpPr>
          <p:nvPr>
            <p:ph type="body"/>
          </p:nvPr>
        </p:nvSpPr>
        <p:spPr>
          <a:xfrm>
            <a:off x="504000" y="4058640"/>
            <a:ext cx="907200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type="fourObj">
  <p:cSld name="Title, 4 Content">
    <p:spTree>
      <p:nvGrpSpPr>
        <p:cNvPr id="335" name=""/>
        <p:cNvGrpSpPr/>
        <p:nvPr/>
      </p:nvGrpSpPr>
      <p:grpSpPr>
        <a:xfrm>
          <a:off x="0" y="0"/>
          <a:ext cx="0" cy="0"/>
          <a:chOff x="0" y="0"/>
          <a:chExt cx="0" cy="0"/>
        </a:xfrm>
      </p:grpSpPr>
      <p:sp>
        <p:nvSpPr>
          <p:cNvPr id="1049161"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62" name="PlaceHolder 2"/>
          <p:cNvSpPr>
            <a:spLocks noGrp="1"/>
          </p:cNvSpPr>
          <p:nvPr>
            <p:ph type="body"/>
          </p:nvPr>
        </p:nvSpPr>
        <p:spPr>
          <a:xfrm>
            <a:off x="504000" y="1768680"/>
            <a:ext cx="4426920" cy="2090880"/>
          </a:xfrm>
          <a:prstGeom prst="rect"/>
        </p:spPr>
        <p:txBody>
          <a:bodyPr bIns="0" lIns="0" rIns="0" tIns="0">
            <a:normAutofit/>
          </a:bodyPr>
          <a:p>
            <a:endParaRPr b="0" sz="3200" lang="en-US" spc="-1" strike="noStrike">
              <a:latin typeface="Arial"/>
            </a:endParaRPr>
          </a:p>
        </p:txBody>
      </p:sp>
      <p:sp>
        <p:nvSpPr>
          <p:cNvPr id="1049163" name="PlaceHolder 3"/>
          <p:cNvSpPr>
            <a:spLocks noGrp="1"/>
          </p:cNvSpPr>
          <p:nvPr>
            <p:ph type="body"/>
          </p:nvPr>
        </p:nvSpPr>
        <p:spPr>
          <a:xfrm>
            <a:off x="5152680" y="1768680"/>
            <a:ext cx="4426920" cy="2090880"/>
          </a:xfrm>
          <a:prstGeom prst="rect"/>
        </p:spPr>
        <p:txBody>
          <a:bodyPr bIns="0" lIns="0" rIns="0" tIns="0">
            <a:normAutofit/>
          </a:bodyPr>
          <a:p>
            <a:endParaRPr b="0" sz="3200" lang="en-US" spc="-1" strike="noStrike">
              <a:latin typeface="Arial"/>
            </a:endParaRPr>
          </a:p>
        </p:txBody>
      </p:sp>
      <p:sp>
        <p:nvSpPr>
          <p:cNvPr id="1049164" name="PlaceHolder 4"/>
          <p:cNvSpPr>
            <a:spLocks noGrp="1"/>
          </p:cNvSpPr>
          <p:nvPr>
            <p:ph type="body"/>
          </p:nvPr>
        </p:nvSpPr>
        <p:spPr>
          <a:xfrm>
            <a:off x="504000" y="4058640"/>
            <a:ext cx="4426920" cy="2090880"/>
          </a:xfrm>
          <a:prstGeom prst="rect"/>
        </p:spPr>
        <p:txBody>
          <a:bodyPr bIns="0" lIns="0" rIns="0" tIns="0">
            <a:normAutofit/>
          </a:bodyPr>
          <a:p>
            <a:endParaRPr b="0" sz="3200" lang="en-US" spc="-1" strike="noStrike">
              <a:latin typeface="Arial"/>
            </a:endParaRPr>
          </a:p>
        </p:txBody>
      </p:sp>
      <p:sp>
        <p:nvSpPr>
          <p:cNvPr id="1049165" name="PlaceHolder 5"/>
          <p:cNvSpPr>
            <a:spLocks noGrp="1"/>
          </p:cNvSpPr>
          <p:nvPr>
            <p:ph type="body"/>
          </p:nvPr>
        </p:nvSpPr>
        <p:spPr>
          <a:xfrm>
            <a:off x="5152680" y="4058640"/>
            <a:ext cx="442692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type="blank">
  <p:cSld name="Title, 6 Content">
    <p:spTree>
      <p:nvGrpSpPr>
        <p:cNvPr id="334" name=""/>
        <p:cNvGrpSpPr/>
        <p:nvPr/>
      </p:nvGrpSpPr>
      <p:grpSpPr>
        <a:xfrm>
          <a:off x="0" y="0"/>
          <a:ext cx="0" cy="0"/>
          <a:chOff x="0" y="0"/>
          <a:chExt cx="0" cy="0"/>
        </a:xfrm>
      </p:grpSpPr>
      <p:sp>
        <p:nvSpPr>
          <p:cNvPr id="1049154" name="PlaceHolder 1"/>
          <p:cNvSpPr>
            <a:spLocks noGrp="1"/>
          </p:cNvSpPr>
          <p:nvPr>
            <p:ph type="title"/>
          </p:nvPr>
        </p:nvSpPr>
        <p:spPr>
          <a:xfrm>
            <a:off x="504000" y="301320"/>
            <a:ext cx="9072000" cy="1261800"/>
          </a:xfrm>
          <a:prstGeom prst="rect"/>
        </p:spPr>
        <p:txBody>
          <a:bodyPr anchor="ctr" bIns="0" lIns="0" rIns="0" tIns="0">
            <a:noAutofit/>
          </a:bodyPr>
          <a:p>
            <a:pPr algn="ctr"/>
            <a:endParaRPr b="0" sz="4400" lang="en-US" spc="-1" strike="noStrike">
              <a:latin typeface="Arial"/>
            </a:endParaRPr>
          </a:p>
        </p:txBody>
      </p:sp>
      <p:sp>
        <p:nvSpPr>
          <p:cNvPr id="1049155" name="PlaceHolder 2"/>
          <p:cNvSpPr>
            <a:spLocks noGrp="1"/>
          </p:cNvSpPr>
          <p:nvPr>
            <p:ph type="body"/>
          </p:nvPr>
        </p:nvSpPr>
        <p:spPr>
          <a:xfrm>
            <a:off x="504000" y="1768680"/>
            <a:ext cx="2921040" cy="2090880"/>
          </a:xfrm>
          <a:prstGeom prst="rect"/>
        </p:spPr>
        <p:txBody>
          <a:bodyPr bIns="0" lIns="0" rIns="0" tIns="0">
            <a:normAutofit/>
          </a:bodyPr>
          <a:p>
            <a:endParaRPr b="0" sz="3200" lang="en-US" spc="-1" strike="noStrike">
              <a:latin typeface="Arial"/>
            </a:endParaRPr>
          </a:p>
        </p:txBody>
      </p:sp>
      <p:sp>
        <p:nvSpPr>
          <p:cNvPr id="1049156" name="PlaceHolder 3"/>
          <p:cNvSpPr>
            <a:spLocks noGrp="1"/>
          </p:cNvSpPr>
          <p:nvPr>
            <p:ph type="body"/>
          </p:nvPr>
        </p:nvSpPr>
        <p:spPr>
          <a:xfrm>
            <a:off x="3571560" y="1768680"/>
            <a:ext cx="2921040" cy="2090880"/>
          </a:xfrm>
          <a:prstGeom prst="rect"/>
        </p:spPr>
        <p:txBody>
          <a:bodyPr bIns="0" lIns="0" rIns="0" tIns="0">
            <a:normAutofit/>
          </a:bodyPr>
          <a:p>
            <a:endParaRPr b="0" sz="3200" lang="en-US" spc="-1" strike="noStrike">
              <a:latin typeface="Arial"/>
            </a:endParaRPr>
          </a:p>
        </p:txBody>
      </p:sp>
      <p:sp>
        <p:nvSpPr>
          <p:cNvPr id="1049157" name="PlaceHolder 4"/>
          <p:cNvSpPr>
            <a:spLocks noGrp="1"/>
          </p:cNvSpPr>
          <p:nvPr>
            <p:ph type="body"/>
          </p:nvPr>
        </p:nvSpPr>
        <p:spPr>
          <a:xfrm>
            <a:off x="6639120" y="1768680"/>
            <a:ext cx="2921040" cy="2090880"/>
          </a:xfrm>
          <a:prstGeom prst="rect"/>
        </p:spPr>
        <p:txBody>
          <a:bodyPr bIns="0" lIns="0" rIns="0" tIns="0">
            <a:normAutofit/>
          </a:bodyPr>
          <a:p>
            <a:endParaRPr b="0" sz="3200" lang="en-US" spc="-1" strike="noStrike">
              <a:latin typeface="Arial"/>
            </a:endParaRPr>
          </a:p>
        </p:txBody>
      </p:sp>
      <p:sp>
        <p:nvSpPr>
          <p:cNvPr id="1049158" name="PlaceHolder 5"/>
          <p:cNvSpPr>
            <a:spLocks noGrp="1"/>
          </p:cNvSpPr>
          <p:nvPr>
            <p:ph type="body"/>
          </p:nvPr>
        </p:nvSpPr>
        <p:spPr>
          <a:xfrm>
            <a:off x="504000" y="4058640"/>
            <a:ext cx="2921040" cy="2090880"/>
          </a:xfrm>
          <a:prstGeom prst="rect"/>
        </p:spPr>
        <p:txBody>
          <a:bodyPr bIns="0" lIns="0" rIns="0" tIns="0">
            <a:normAutofit/>
          </a:bodyPr>
          <a:p>
            <a:endParaRPr b="0" sz="3200" lang="en-US" spc="-1" strike="noStrike">
              <a:latin typeface="Arial"/>
            </a:endParaRPr>
          </a:p>
        </p:txBody>
      </p:sp>
      <p:sp>
        <p:nvSpPr>
          <p:cNvPr id="1049159" name="PlaceHolder 6"/>
          <p:cNvSpPr>
            <a:spLocks noGrp="1"/>
          </p:cNvSpPr>
          <p:nvPr>
            <p:ph type="body"/>
          </p:nvPr>
        </p:nvSpPr>
        <p:spPr>
          <a:xfrm>
            <a:off x="3571560" y="4058640"/>
            <a:ext cx="2921040" cy="2090880"/>
          </a:xfrm>
          <a:prstGeom prst="rect"/>
        </p:spPr>
        <p:txBody>
          <a:bodyPr bIns="0" lIns="0" rIns="0" tIns="0">
            <a:normAutofit/>
          </a:bodyPr>
          <a:p>
            <a:endParaRPr b="0" sz="3200" lang="en-US" spc="-1" strike="noStrike">
              <a:latin typeface="Arial"/>
            </a:endParaRPr>
          </a:p>
        </p:txBody>
      </p:sp>
      <p:sp>
        <p:nvSpPr>
          <p:cNvPr id="1049160" name="PlaceHolder 7"/>
          <p:cNvSpPr>
            <a:spLocks noGrp="1"/>
          </p:cNvSpPr>
          <p:nvPr>
            <p:ph type="body"/>
          </p:nvPr>
        </p:nvSpPr>
        <p:spPr>
          <a:xfrm>
            <a:off x="6639120" y="4058640"/>
            <a:ext cx="2921040" cy="2090880"/>
          </a:xfrm>
          <a:prstGeom prst="rect"/>
        </p:spPr>
        <p:txBody>
          <a:bodyPr bIns="0" lIns="0" rIns="0" tIns="0">
            <a:normAutofit/>
          </a:bodyPr>
          <a:p>
            <a:endParaRPr b="0" sz="3200" lang="en-US" spc="-1" strike="noStrike">
              <a:latin typeface="Arial"/>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el und Inhalt Pfeile" type="obj">
  <p:cSld name="OBJECT">
    <p:spTree>
      <p:nvGrpSpPr>
        <p:cNvPr id="375" name="Shape 16"/>
        <p:cNvGrpSpPr/>
        <p:nvPr/>
      </p:nvGrpSpPr>
      <p:grpSpPr>
        <a:xfrm>
          <a:off x="0" y="0"/>
          <a:ext cx="0" cy="0"/>
          <a:chOff x="0" y="0"/>
          <a:chExt cx="0" cy="0"/>
        </a:xfrm>
      </p:grpSpPr>
      <p:sp>
        <p:nvSpPr>
          <p:cNvPr id="1049204" name="Google Shape;17;p16"/>
          <p:cNvSpPr txBox="1"/>
          <p:nvPr>
            <p:ph type="title"/>
          </p:nvPr>
        </p:nvSpPr>
        <p:spPr>
          <a:xfrm>
            <a:off x="435781" y="1319443"/>
            <a:ext cx="9209072" cy="475980"/>
          </a:xfrm>
          <a:prstGeom prst="rect"/>
          <a:noFill/>
          <a:ln>
            <a:noFill/>
          </a:ln>
        </p:spPr>
        <p:txBody>
          <a:bodyPr anchor="b" anchorCtr="0" bIns="0" lIns="0" rIns="0" spcFirstLastPara="1" tIns="0" wrap="square">
            <a:noAutofit/>
          </a:bodyPr>
          <a:lstStyle>
            <a:lvl1pPr algn="l" lvl="0">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a:r>
              <a:t/>
            </a:r>
          </a:p>
        </p:txBody>
      </p:sp>
      <p:sp>
        <p:nvSpPr>
          <p:cNvPr id="1049205" name="Google Shape;18;p16"/>
          <p:cNvSpPr txBox="1"/>
          <p:nvPr>
            <p:ph type="body" idx="1"/>
          </p:nvPr>
        </p:nvSpPr>
        <p:spPr>
          <a:xfrm>
            <a:off x="435781" y="2028163"/>
            <a:ext cx="9209072" cy="4759796"/>
          </a:xfrm>
          <a:prstGeom prst="rect"/>
          <a:noFill/>
          <a:ln>
            <a:noFill/>
          </a:ln>
        </p:spPr>
        <p:txBody>
          <a:bodyPr anchor="t" anchorCtr="0" bIns="0" lIns="0" rIns="0" spcFirstLastPara="1" tIns="0" wrap="square">
            <a:noAutofit/>
          </a:bodyPr>
          <a:lstStyle>
            <a:lvl1pPr algn="l" indent="-337185" lvl="0" marL="457200">
              <a:spcBef>
                <a:spcPts val="720"/>
              </a:spcBef>
              <a:spcAft>
                <a:spcPts val="0"/>
              </a:spcAft>
              <a:buSzPts val="1710"/>
              <a:buChar char="?"/>
            </a:lvl1pPr>
            <a:lvl2pPr algn="l" indent="-337185" lvl="1" marL="914400">
              <a:spcBef>
                <a:spcPts val="720"/>
              </a:spcBef>
              <a:spcAft>
                <a:spcPts val="0"/>
              </a:spcAft>
              <a:buSzPts val="1710"/>
              <a:buChar char="?"/>
            </a:lvl2pPr>
            <a:lvl3pPr algn="l" indent="-337185" lvl="2" marL="1371600">
              <a:spcBef>
                <a:spcPts val="720"/>
              </a:spcBef>
              <a:spcAft>
                <a:spcPts val="0"/>
              </a:spcAft>
              <a:buSzPts val="1710"/>
              <a:buChar char="?"/>
            </a:lvl3pPr>
            <a:lvl4pPr algn="l" indent="-337185" lvl="3" marL="1828800">
              <a:spcBef>
                <a:spcPts val="720"/>
              </a:spcBef>
              <a:spcAft>
                <a:spcPts val="0"/>
              </a:spcAft>
              <a:buSzPts val="1710"/>
              <a:buChar char="?"/>
            </a:lvl4pPr>
            <a:lvl5pPr algn="l" indent="-337185" lvl="4" marL="2286000">
              <a:spcBef>
                <a:spcPts val="720"/>
              </a:spcBef>
              <a:spcAft>
                <a:spcPts val="0"/>
              </a:spcAft>
              <a:buSzPts val="1710"/>
              <a:buChar char="?"/>
            </a:lvl5pPr>
            <a:lvl6pPr algn="l" indent="-342900" lvl="5" marL="2743200">
              <a:spcBef>
                <a:spcPts val="720"/>
              </a:spcBef>
              <a:spcAft>
                <a:spcPts val="0"/>
              </a:spcAft>
              <a:buSzPts val="1800"/>
              <a:buChar char="?"/>
            </a:lvl6pPr>
            <a:lvl7pPr algn="l" indent="-342900" lvl="6" marL="3200400">
              <a:spcBef>
                <a:spcPts val="720"/>
              </a:spcBef>
              <a:spcAft>
                <a:spcPts val="0"/>
              </a:spcAft>
              <a:buSzPts val="1800"/>
              <a:buChar char="?"/>
            </a:lvl7pPr>
            <a:lvl8pPr algn="l" indent="-342900" lvl="7" marL="3657600">
              <a:spcBef>
                <a:spcPts val="720"/>
              </a:spcBef>
              <a:spcAft>
                <a:spcPts val="0"/>
              </a:spcAft>
              <a:buSzPts val="1800"/>
              <a:buChar char="?"/>
            </a:lvl8pPr>
            <a:lvl9pPr algn="l" indent="-342900" lvl="8" marL="4114800">
              <a:spcBef>
                <a:spcPts val="720"/>
              </a:spcBef>
              <a:spcAft>
                <a:spcPts val="0"/>
              </a:spcAft>
              <a:buSzPts val="1800"/>
              <a:buChar char="?"/>
            </a:lvl9pPr>
          </a:lstStyle>
          <a:p>
            <a:r>
              <a:t/>
            </a:r>
          </a:p>
        </p:txBody>
      </p:sp>
      <p:sp>
        <p:nvSpPr>
          <p:cNvPr id="1049206" name="Google Shape;19;p16"/>
          <p:cNvSpPr txBox="1"/>
          <p:nvPr>
            <p:ph type="sldNum" idx="12"/>
          </p:nvPr>
        </p:nvSpPr>
        <p:spPr>
          <a:xfrm>
            <a:off x="8314895" y="7034699"/>
            <a:ext cx="714454" cy="237990"/>
          </a:xfrm>
          <a:prstGeom prst="rect"/>
          <a:noFill/>
          <a:ln>
            <a:noFill/>
          </a:ln>
        </p:spPr>
        <p:txBody>
          <a:bodyPr anchor="t" anchorCtr="0" bIns="45700" lIns="91425" rIns="91425" spcFirstLastPara="1" tIns="45700" wrap="square">
            <a:noAutofit/>
          </a:bodyPr>
          <a:lstStyle>
            <a:lvl1pPr algn="l" indent="0" lvl="0" marL="0" marR="0" rtl="0">
              <a:spcBef>
                <a:spcPts val="0"/>
              </a:spcBef>
              <a:spcAft>
                <a:spcPts val="0"/>
              </a:spcAft>
              <a:buNone/>
              <a:defRPr b="0" cap="none" sz="1157" i="0" strike="noStrike" u="none">
                <a:solidFill>
                  <a:schemeClr val="dk1"/>
                </a:solidFill>
                <a:latin typeface="Arial"/>
                <a:ea typeface="Arial"/>
                <a:cs typeface="Arial"/>
                <a:sym typeface="Arial"/>
              </a:defRPr>
            </a:lvl1pPr>
            <a:lvl2pPr algn="l" indent="0" lvl="1" marL="0" marR="0" rtl="0">
              <a:spcBef>
                <a:spcPts val="0"/>
              </a:spcBef>
              <a:spcAft>
                <a:spcPts val="0"/>
              </a:spcAft>
              <a:buNone/>
              <a:defRPr b="0" cap="none" sz="1400" i="0" strike="noStrike" u="none">
                <a:solidFill>
                  <a:schemeClr val="dk1"/>
                </a:solidFill>
                <a:latin typeface="Arial"/>
                <a:ea typeface="Arial"/>
                <a:cs typeface="Arial"/>
                <a:sym typeface="Arial"/>
              </a:defRPr>
            </a:lvl2pPr>
            <a:lvl3pPr algn="l" indent="0" lvl="2" marL="0" marR="0" rtl="0">
              <a:spcBef>
                <a:spcPts val="0"/>
              </a:spcBef>
              <a:spcAft>
                <a:spcPts val="0"/>
              </a:spcAft>
              <a:buNone/>
              <a:defRPr b="0" cap="none" sz="1400" i="0" strike="noStrike" u="none">
                <a:solidFill>
                  <a:schemeClr val="dk1"/>
                </a:solidFill>
                <a:latin typeface="Arial"/>
                <a:ea typeface="Arial"/>
                <a:cs typeface="Arial"/>
                <a:sym typeface="Arial"/>
              </a:defRPr>
            </a:lvl3pPr>
            <a:lvl4pPr algn="l" indent="0" lvl="3" marL="0" marR="0" rtl="0">
              <a:spcBef>
                <a:spcPts val="0"/>
              </a:spcBef>
              <a:spcAft>
                <a:spcPts val="0"/>
              </a:spcAft>
              <a:buNone/>
              <a:defRPr b="0" cap="none" sz="1400" i="0" strike="noStrike" u="none">
                <a:solidFill>
                  <a:schemeClr val="dk1"/>
                </a:solidFill>
                <a:latin typeface="Arial"/>
                <a:ea typeface="Arial"/>
                <a:cs typeface="Arial"/>
                <a:sym typeface="Arial"/>
              </a:defRPr>
            </a:lvl4pPr>
            <a:lvl5pPr algn="l" indent="0" lvl="4" marL="0" marR="0" rtl="0">
              <a:spcBef>
                <a:spcPts val="0"/>
              </a:spcBef>
              <a:spcAft>
                <a:spcPts val="0"/>
              </a:spcAft>
              <a:buNone/>
              <a:defRPr b="0" cap="none" sz="1400" i="0" strike="noStrike" u="none">
                <a:solidFill>
                  <a:schemeClr val="dk1"/>
                </a:solidFill>
                <a:latin typeface="Arial"/>
                <a:ea typeface="Arial"/>
                <a:cs typeface="Arial"/>
                <a:sym typeface="Arial"/>
              </a:defRPr>
            </a:lvl5pPr>
            <a:lvl6pPr algn="l" indent="0" lvl="5" marL="0" marR="0" rtl="0">
              <a:spcBef>
                <a:spcPts val="0"/>
              </a:spcBef>
              <a:spcAft>
                <a:spcPts val="0"/>
              </a:spcAft>
              <a:buNone/>
              <a:defRPr b="0" cap="none" sz="1400" i="0" strike="noStrike" u="none">
                <a:solidFill>
                  <a:schemeClr val="dk1"/>
                </a:solidFill>
                <a:latin typeface="Arial"/>
                <a:ea typeface="Arial"/>
                <a:cs typeface="Arial"/>
                <a:sym typeface="Arial"/>
              </a:defRPr>
            </a:lvl6pPr>
            <a:lvl7pPr algn="l" indent="0" lvl="6" marL="0" marR="0" rtl="0">
              <a:spcBef>
                <a:spcPts val="0"/>
              </a:spcBef>
              <a:spcAft>
                <a:spcPts val="0"/>
              </a:spcAft>
              <a:buNone/>
              <a:defRPr b="0" cap="none" sz="1400" i="0" strike="noStrike" u="none">
                <a:solidFill>
                  <a:schemeClr val="dk1"/>
                </a:solidFill>
                <a:latin typeface="Arial"/>
                <a:ea typeface="Arial"/>
                <a:cs typeface="Arial"/>
                <a:sym typeface="Arial"/>
              </a:defRPr>
            </a:lvl7pPr>
            <a:lvl8pPr algn="l" indent="0" lvl="7" marL="0" marR="0" rtl="0">
              <a:spcBef>
                <a:spcPts val="0"/>
              </a:spcBef>
              <a:spcAft>
                <a:spcPts val="0"/>
              </a:spcAft>
              <a:buNone/>
              <a:defRPr b="0" cap="none" sz="1400" i="0" strike="noStrike" u="none">
                <a:solidFill>
                  <a:schemeClr val="dk1"/>
                </a:solidFill>
                <a:latin typeface="Arial"/>
                <a:ea typeface="Arial"/>
                <a:cs typeface="Arial"/>
                <a:sym typeface="Arial"/>
              </a:defRPr>
            </a:lvl8pPr>
            <a:lvl9pPr algn="l" indent="0" lvl="8" marL="0" marR="0" rtl="0">
              <a:spcBef>
                <a:spcPts val="0"/>
              </a:spcBef>
              <a:spcAft>
                <a:spcPts val="0"/>
              </a:spcAft>
              <a:buNone/>
              <a:defRPr b="0" cap="none" sz="1400" i="0" strike="noStrike" u="none">
                <a:solidFill>
                  <a:schemeClr val="dk1"/>
                </a:solidFill>
                <a:latin typeface="Arial"/>
                <a:ea typeface="Arial"/>
                <a:cs typeface="Arial"/>
                <a:sym typeface="Arial"/>
              </a:defRPr>
            </a:lvl9pPr>
          </a:lstStyle>
          <a:p>
            <a:pPr algn="l" indent="0" lvl="0" marL="0" rtl="0">
              <a:spcBef>
                <a:spcPts val="0"/>
              </a:spcBef>
              <a:spcAft>
                <a:spcPts val="0"/>
              </a:spcAft>
              <a:buNone/>
            </a:pPr>
            <a:fld id="{00000000-1234-1234-1234-123412341234}" type="slidenum">
              <a:rPr lang="en-GB"/>
              <a:t>‹#›</a:t>
            </a:fld>
          </a:p>
        </p:txBody>
      </p:sp>
    </p:spTree>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382" name="Shape 20"/>
        <p:cNvGrpSpPr/>
        <p:nvPr/>
      </p:nvGrpSpPr>
      <p:grpSpPr>
        <a:xfrm>
          <a:off x="0" y="0"/>
          <a:ext cx="0" cy="0"/>
          <a:chOff x="0" y="0"/>
          <a:chExt cx="0" cy="0"/>
        </a:xfrm>
      </p:grpSpPr>
      <p:pic>
        <p:nvPicPr>
          <p:cNvPr id="2097243" name="Google Shape;21;p17" descr="K:\Deutscher Wetterdienst\Corporate Design Aktuell\DWD-Logo-Komplett\20mm\RGB\Wortbildmarke mit Claim\bmp\Wortbildmarke-und-Claim-positiv-auf-weiss.bmp"/>
          <p:cNvPicPr preferRelativeResize="0">
            <a:picLocks/>
          </p:cNvPicPr>
          <p:nvPr/>
        </p:nvPicPr>
        <p:blipFill rotWithShape="1">
          <a:blip xmlns:r="http://schemas.openxmlformats.org/officeDocument/2006/relationships" r:embed="rId1">
            <a:alphaModFix/>
          </a:blip>
          <a:srcRect l="0" t="0" r="0" b="0"/>
          <a:stretch>
            <a:fillRect/>
          </a:stretch>
        </p:blipFill>
        <p:spPr>
          <a:xfrm>
            <a:off x="7269955" y="208246"/>
            <a:ext cx="2530657" cy="675471"/>
          </a:xfrm>
          <a:prstGeom prst="rect"/>
          <a:noFill/>
          <a:ln>
            <a:noFill/>
          </a:ln>
        </p:spPr>
      </p:pic>
      <p:cxnSp>
        <p:nvCxnSpPr>
          <p:cNvPr id="3145731" name="Google Shape;22;p17"/>
          <p:cNvCxnSpPr>
            <a:cxnSpLocks/>
          </p:cNvCxnSpPr>
          <p:nvPr/>
        </p:nvCxnSpPr>
        <p:spPr>
          <a:xfrm>
            <a:off x="269517" y="995708"/>
            <a:ext cx="9534592" cy="0"/>
          </a:xfrm>
          <a:prstGeom prst="straightConnector1"/>
          <a:noFill/>
          <a:ln w="25400" cap="flat" cmpd="sng">
            <a:solidFill>
              <a:srgbClr val="2D4B9B"/>
            </a:solidFill>
            <a:prstDash val="solid"/>
            <a:round/>
            <a:headEnd type="none" w="med" len="med"/>
            <a:tailEnd type="none" w="med" len="med"/>
          </a:ln>
        </p:spPr>
      </p:cxnSp>
      <p:sp>
        <p:nvSpPr>
          <p:cNvPr id="1049220" name="Google Shape;23;p17"/>
          <p:cNvSpPr txBox="1"/>
          <p:nvPr>
            <p:ph type="ctrTitle"/>
          </p:nvPr>
        </p:nvSpPr>
        <p:spPr>
          <a:xfrm>
            <a:off x="516286" y="5996997"/>
            <a:ext cx="9048062" cy="990457"/>
          </a:xfrm>
          <a:prstGeom prst="rect"/>
          <a:noFill/>
          <a:ln>
            <a:noFill/>
          </a:ln>
        </p:spPr>
        <p:txBody>
          <a:bodyPr anchor="b" anchorCtr="1" bIns="0" lIns="0" rIns="0" spcFirstLastPara="1" tIns="0" wrap="square">
            <a:noAutofit/>
          </a:bodyPr>
          <a:lstStyle>
            <a:lvl1pPr algn="ctr" lvl="0">
              <a:spcBef>
                <a:spcPts val="0"/>
              </a:spcBef>
              <a:spcAft>
                <a:spcPts val="0"/>
              </a:spcAft>
              <a:buSzPts val="1400"/>
              <a:buNone/>
              <a:defRPr sz="2976"/>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a:r>
              <a:t/>
            </a:r>
          </a:p>
        </p:txBody>
      </p:sp>
    </p:spTree>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el und Inhalt Kästchen">
  <p:cSld name="Titel und Inhalt Kästchen">
    <p:spTree>
      <p:nvGrpSpPr>
        <p:cNvPr id="379" name="Shape 24"/>
        <p:cNvGrpSpPr/>
        <p:nvPr/>
      </p:nvGrpSpPr>
      <p:grpSpPr>
        <a:xfrm>
          <a:off x="0" y="0"/>
          <a:ext cx="0" cy="0"/>
          <a:chOff x="0" y="0"/>
          <a:chExt cx="0" cy="0"/>
        </a:xfrm>
      </p:grpSpPr>
      <p:sp>
        <p:nvSpPr>
          <p:cNvPr id="1049213" name="Google Shape;25;p18"/>
          <p:cNvSpPr txBox="1"/>
          <p:nvPr>
            <p:ph type="title"/>
          </p:nvPr>
        </p:nvSpPr>
        <p:spPr>
          <a:xfrm>
            <a:off x="435781" y="1319443"/>
            <a:ext cx="9209072" cy="475980"/>
          </a:xfrm>
          <a:prstGeom prst="rect"/>
          <a:noFill/>
          <a:ln>
            <a:noFill/>
          </a:ln>
        </p:spPr>
        <p:txBody>
          <a:bodyPr anchor="b" anchorCtr="0" bIns="0" lIns="0" rIns="0" spcFirstLastPara="1" tIns="0" wrap="square">
            <a:noAutofit/>
          </a:bodyPr>
          <a:lstStyle>
            <a:lvl1pPr algn="l" lvl="0">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a:r>
              <a:t/>
            </a:r>
          </a:p>
        </p:txBody>
      </p:sp>
      <p:sp>
        <p:nvSpPr>
          <p:cNvPr id="1049214" name="Google Shape;26;p18"/>
          <p:cNvSpPr txBox="1"/>
          <p:nvPr>
            <p:ph type="body" idx="1"/>
          </p:nvPr>
        </p:nvSpPr>
        <p:spPr>
          <a:xfrm>
            <a:off x="435781" y="2028163"/>
            <a:ext cx="9209072" cy="4759796"/>
          </a:xfrm>
          <a:prstGeom prst="rect"/>
          <a:noFill/>
          <a:ln>
            <a:noFill/>
          </a:ln>
        </p:spPr>
        <p:txBody>
          <a:bodyPr anchor="t" anchorCtr="0" bIns="0" lIns="0" rIns="0" spcFirstLastPara="1" tIns="0" wrap="square">
            <a:noAutofit/>
          </a:bodyPr>
          <a:lstStyle>
            <a:lvl1pPr algn="l" indent="-337185" lvl="0" marL="457200">
              <a:spcBef>
                <a:spcPts val="720"/>
              </a:spcBef>
              <a:spcAft>
                <a:spcPts val="0"/>
              </a:spcAft>
              <a:buSzPts val="1710"/>
              <a:buFont typeface="Noto Sans Symbols"/>
              <a:buChar char="■"/>
            </a:lvl1pPr>
            <a:lvl2pPr algn="l" indent="-337185" lvl="1" marL="914400">
              <a:spcBef>
                <a:spcPts val="720"/>
              </a:spcBef>
              <a:spcAft>
                <a:spcPts val="0"/>
              </a:spcAft>
              <a:buSzPts val="1710"/>
              <a:buFont typeface="Noto Sans Symbols"/>
              <a:buChar char="■"/>
            </a:lvl2pPr>
            <a:lvl3pPr algn="l" indent="-337185" lvl="2" marL="1371600">
              <a:spcBef>
                <a:spcPts val="720"/>
              </a:spcBef>
              <a:spcAft>
                <a:spcPts val="0"/>
              </a:spcAft>
              <a:buSzPts val="1710"/>
              <a:buFont typeface="Noto Sans Symbols"/>
              <a:buChar char="■"/>
            </a:lvl3pPr>
            <a:lvl4pPr algn="l" indent="-337185" lvl="3" marL="1828800">
              <a:spcBef>
                <a:spcPts val="720"/>
              </a:spcBef>
              <a:spcAft>
                <a:spcPts val="0"/>
              </a:spcAft>
              <a:buSzPts val="1710"/>
              <a:buFont typeface="Noto Sans Symbols"/>
              <a:buChar char="■"/>
            </a:lvl4pPr>
            <a:lvl5pPr algn="l" indent="-337185" lvl="4" marL="2286000">
              <a:spcBef>
                <a:spcPts val="720"/>
              </a:spcBef>
              <a:spcAft>
                <a:spcPts val="0"/>
              </a:spcAft>
              <a:buSzPts val="1710"/>
              <a:buFont typeface="Noto Sans Symbols"/>
              <a:buChar char="■"/>
            </a:lvl5pPr>
            <a:lvl6pPr algn="l" indent="-342900" lvl="5" marL="2743200">
              <a:spcBef>
                <a:spcPts val="720"/>
              </a:spcBef>
              <a:spcAft>
                <a:spcPts val="0"/>
              </a:spcAft>
              <a:buSzPts val="1800"/>
              <a:buChar char="?"/>
            </a:lvl6pPr>
            <a:lvl7pPr algn="l" indent="-342900" lvl="6" marL="3200400">
              <a:spcBef>
                <a:spcPts val="720"/>
              </a:spcBef>
              <a:spcAft>
                <a:spcPts val="0"/>
              </a:spcAft>
              <a:buSzPts val="1800"/>
              <a:buChar char="?"/>
            </a:lvl7pPr>
            <a:lvl8pPr algn="l" indent="-342900" lvl="7" marL="3657600">
              <a:spcBef>
                <a:spcPts val="720"/>
              </a:spcBef>
              <a:spcAft>
                <a:spcPts val="0"/>
              </a:spcAft>
              <a:buSzPts val="1800"/>
              <a:buChar char="?"/>
            </a:lvl8pPr>
            <a:lvl9pPr algn="l" indent="-342900" lvl="8" marL="4114800">
              <a:spcBef>
                <a:spcPts val="720"/>
              </a:spcBef>
              <a:spcAft>
                <a:spcPts val="0"/>
              </a:spcAft>
              <a:buSzPts val="1800"/>
              <a:buChar char="?"/>
            </a:lvl9pPr>
          </a:lstStyle>
          <a:p>
            <a:r>
              <a:t/>
            </a:r>
          </a:p>
        </p:txBody>
      </p:sp>
      <p:sp>
        <p:nvSpPr>
          <p:cNvPr id="1049215" name="Google Shape;27;p18"/>
          <p:cNvSpPr txBox="1"/>
          <p:nvPr>
            <p:ph type="sldNum" idx="12"/>
          </p:nvPr>
        </p:nvSpPr>
        <p:spPr>
          <a:xfrm>
            <a:off x="8314895" y="7034699"/>
            <a:ext cx="714454" cy="237990"/>
          </a:xfrm>
          <a:prstGeom prst="rect"/>
          <a:noFill/>
          <a:ln>
            <a:noFill/>
          </a:ln>
        </p:spPr>
        <p:txBody>
          <a:bodyPr anchor="t" anchorCtr="0" bIns="45700" lIns="91425" rIns="91425" spcFirstLastPara="1" tIns="45700" wrap="square">
            <a:noAutofit/>
          </a:bodyPr>
          <a:lstStyle>
            <a:lvl1pPr algn="l" indent="0" lvl="0" marL="0" marR="0" rtl="0">
              <a:spcBef>
                <a:spcPts val="0"/>
              </a:spcBef>
              <a:spcAft>
                <a:spcPts val="0"/>
              </a:spcAft>
              <a:buNone/>
              <a:defRPr sz="1157">
                <a:solidFill>
                  <a:schemeClr val="dk1"/>
                </a:solidFill>
                <a:latin typeface="Arial"/>
                <a:ea typeface="Arial"/>
                <a:cs typeface="Arial"/>
                <a:sym typeface="Arial"/>
              </a:defRPr>
            </a:lvl1pPr>
            <a:lvl2pPr algn="l" indent="0" lvl="1" marL="0" marR="0" rtl="0">
              <a:spcBef>
                <a:spcPts val="0"/>
              </a:spcBef>
              <a:spcAft>
                <a:spcPts val="0"/>
              </a:spcAft>
              <a:buNone/>
              <a:defRPr sz="1400">
                <a:solidFill>
                  <a:schemeClr val="dk1"/>
                </a:solidFill>
                <a:latin typeface="Arial"/>
                <a:ea typeface="Arial"/>
                <a:cs typeface="Arial"/>
                <a:sym typeface="Arial"/>
              </a:defRPr>
            </a:lvl2pPr>
            <a:lvl3pPr algn="l" indent="0" lvl="2" marL="0" marR="0" rtl="0">
              <a:spcBef>
                <a:spcPts val="0"/>
              </a:spcBef>
              <a:spcAft>
                <a:spcPts val="0"/>
              </a:spcAft>
              <a:buNone/>
              <a:defRPr sz="1400">
                <a:solidFill>
                  <a:schemeClr val="dk1"/>
                </a:solidFill>
                <a:latin typeface="Arial"/>
                <a:ea typeface="Arial"/>
                <a:cs typeface="Arial"/>
                <a:sym typeface="Arial"/>
              </a:defRPr>
            </a:lvl3pPr>
            <a:lvl4pPr algn="l" indent="0" lvl="3" marL="0" marR="0" rtl="0">
              <a:spcBef>
                <a:spcPts val="0"/>
              </a:spcBef>
              <a:spcAft>
                <a:spcPts val="0"/>
              </a:spcAft>
              <a:buNone/>
              <a:defRPr sz="1400">
                <a:solidFill>
                  <a:schemeClr val="dk1"/>
                </a:solidFill>
                <a:latin typeface="Arial"/>
                <a:ea typeface="Arial"/>
                <a:cs typeface="Arial"/>
                <a:sym typeface="Arial"/>
              </a:defRPr>
            </a:lvl4pPr>
            <a:lvl5pPr algn="l" indent="0" lvl="4" marL="0" marR="0" rtl="0">
              <a:spcBef>
                <a:spcPts val="0"/>
              </a:spcBef>
              <a:spcAft>
                <a:spcPts val="0"/>
              </a:spcAft>
              <a:buNone/>
              <a:defRPr sz="1400">
                <a:solidFill>
                  <a:schemeClr val="dk1"/>
                </a:solidFill>
                <a:latin typeface="Arial"/>
                <a:ea typeface="Arial"/>
                <a:cs typeface="Arial"/>
                <a:sym typeface="Arial"/>
              </a:defRPr>
            </a:lvl5pPr>
            <a:lvl6pPr algn="l" indent="0" lvl="5" marL="0" marR="0" rtl="0">
              <a:spcBef>
                <a:spcPts val="0"/>
              </a:spcBef>
              <a:spcAft>
                <a:spcPts val="0"/>
              </a:spcAft>
              <a:buNone/>
              <a:defRPr sz="1400">
                <a:solidFill>
                  <a:schemeClr val="dk1"/>
                </a:solidFill>
                <a:latin typeface="Arial"/>
                <a:ea typeface="Arial"/>
                <a:cs typeface="Arial"/>
                <a:sym typeface="Arial"/>
              </a:defRPr>
            </a:lvl6pPr>
            <a:lvl7pPr algn="l" indent="0" lvl="6" marL="0" marR="0" rtl="0">
              <a:spcBef>
                <a:spcPts val="0"/>
              </a:spcBef>
              <a:spcAft>
                <a:spcPts val="0"/>
              </a:spcAft>
              <a:buNone/>
              <a:defRPr sz="1400">
                <a:solidFill>
                  <a:schemeClr val="dk1"/>
                </a:solidFill>
                <a:latin typeface="Arial"/>
                <a:ea typeface="Arial"/>
                <a:cs typeface="Arial"/>
                <a:sym typeface="Arial"/>
              </a:defRPr>
            </a:lvl7pPr>
            <a:lvl8pPr algn="l" indent="0" lvl="7" marL="0" marR="0" rtl="0">
              <a:spcBef>
                <a:spcPts val="0"/>
              </a:spcBef>
              <a:spcAft>
                <a:spcPts val="0"/>
              </a:spcAft>
              <a:buNone/>
              <a:defRPr sz="1400">
                <a:solidFill>
                  <a:schemeClr val="dk1"/>
                </a:solidFill>
                <a:latin typeface="Arial"/>
                <a:ea typeface="Arial"/>
                <a:cs typeface="Arial"/>
                <a:sym typeface="Arial"/>
              </a:defRPr>
            </a:lvl8pPr>
            <a:lvl9pPr algn="l" indent="0" lvl="8" marL="0" marR="0" rtl="0">
              <a:spcBef>
                <a:spcPts val="0"/>
              </a:spcBef>
              <a:spcAft>
                <a:spcPts val="0"/>
              </a:spcAft>
              <a:buNone/>
              <a:defRPr sz="1400">
                <a:solidFill>
                  <a:schemeClr val="dk1"/>
                </a:solidFill>
                <a:latin typeface="Arial"/>
                <a:ea typeface="Arial"/>
                <a:cs typeface="Arial"/>
                <a:sym typeface="Arial"/>
              </a:defRPr>
            </a:lvl9pPr>
          </a:lstStyle>
          <a:p>
            <a:pPr algn="l" indent="0" lvl="0" marL="0" rtl="0">
              <a:spcBef>
                <a:spcPts val="0"/>
              </a:spcBef>
              <a:spcAft>
                <a:spcPts val="0"/>
              </a:spcAft>
              <a:buNone/>
            </a:pPr>
            <a:fld id="{00000000-1234-1234-1234-123412341234}" type="slidenum">
              <a:rPr lang="en-GB"/>
              <a:t>‹#›</a:t>
            </a:fld>
          </a:p>
        </p:txBody>
      </p:sp>
    </p:spTree>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el und Inhalt Punkte">
  <p:cSld name="Titel und Inhalt Punkte">
    <p:spTree>
      <p:nvGrpSpPr>
        <p:cNvPr id="381" name="Shape 28"/>
        <p:cNvGrpSpPr/>
        <p:nvPr/>
      </p:nvGrpSpPr>
      <p:grpSpPr>
        <a:xfrm>
          <a:off x="0" y="0"/>
          <a:ext cx="0" cy="0"/>
          <a:chOff x="0" y="0"/>
          <a:chExt cx="0" cy="0"/>
        </a:xfrm>
      </p:grpSpPr>
      <p:sp>
        <p:nvSpPr>
          <p:cNvPr id="1049217" name="Google Shape;29;p19"/>
          <p:cNvSpPr txBox="1"/>
          <p:nvPr>
            <p:ph type="title"/>
          </p:nvPr>
        </p:nvSpPr>
        <p:spPr>
          <a:xfrm>
            <a:off x="435781" y="1319443"/>
            <a:ext cx="9209072" cy="475980"/>
          </a:xfrm>
          <a:prstGeom prst="rect"/>
          <a:noFill/>
          <a:ln>
            <a:noFill/>
          </a:ln>
        </p:spPr>
        <p:txBody>
          <a:bodyPr anchor="b" anchorCtr="0" bIns="0" lIns="0" rIns="0" spcFirstLastPara="1" tIns="0" wrap="square">
            <a:noAutofit/>
          </a:bodyPr>
          <a:lstStyle>
            <a:lvl1pPr algn="l" lvl="0">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a:r>
              <a:t/>
            </a:r>
          </a:p>
        </p:txBody>
      </p:sp>
      <p:sp>
        <p:nvSpPr>
          <p:cNvPr id="1049218" name="Google Shape;30;p19"/>
          <p:cNvSpPr txBox="1"/>
          <p:nvPr>
            <p:ph type="body" idx="1"/>
          </p:nvPr>
        </p:nvSpPr>
        <p:spPr>
          <a:xfrm>
            <a:off x="435781" y="2028163"/>
            <a:ext cx="9209072" cy="4759796"/>
          </a:xfrm>
          <a:prstGeom prst="rect"/>
          <a:noFill/>
          <a:ln>
            <a:noFill/>
          </a:ln>
        </p:spPr>
        <p:txBody>
          <a:bodyPr anchor="t" anchorCtr="0" bIns="0" lIns="0" rIns="0" spcFirstLastPara="1" tIns="0" wrap="square">
            <a:noAutofit/>
          </a:bodyPr>
          <a:lstStyle>
            <a:lvl1pPr algn="l" indent="-337185" lvl="0" marL="457200">
              <a:spcBef>
                <a:spcPts val="720"/>
              </a:spcBef>
              <a:spcAft>
                <a:spcPts val="0"/>
              </a:spcAft>
              <a:buSzPts val="1710"/>
              <a:buFont typeface="Noto Sans Symbols"/>
              <a:buChar char="●"/>
            </a:lvl1pPr>
            <a:lvl2pPr algn="l" indent="-337185" lvl="1" marL="914400">
              <a:spcBef>
                <a:spcPts val="720"/>
              </a:spcBef>
              <a:spcAft>
                <a:spcPts val="0"/>
              </a:spcAft>
              <a:buSzPts val="1710"/>
              <a:buFont typeface="Noto Sans Symbols"/>
              <a:buChar char="●"/>
            </a:lvl2pPr>
            <a:lvl3pPr algn="l" indent="-337185" lvl="2" marL="1371600">
              <a:spcBef>
                <a:spcPts val="720"/>
              </a:spcBef>
              <a:spcAft>
                <a:spcPts val="0"/>
              </a:spcAft>
              <a:buSzPts val="1710"/>
              <a:buFont typeface="Noto Sans Symbols"/>
              <a:buChar char="●"/>
            </a:lvl3pPr>
            <a:lvl4pPr algn="l" indent="-337185" lvl="3" marL="1828800">
              <a:spcBef>
                <a:spcPts val="720"/>
              </a:spcBef>
              <a:spcAft>
                <a:spcPts val="0"/>
              </a:spcAft>
              <a:buSzPts val="1710"/>
              <a:buFont typeface="Noto Sans Symbols"/>
              <a:buChar char="●"/>
            </a:lvl4pPr>
            <a:lvl5pPr algn="l" indent="-337185" lvl="4" marL="2286000">
              <a:spcBef>
                <a:spcPts val="720"/>
              </a:spcBef>
              <a:spcAft>
                <a:spcPts val="0"/>
              </a:spcAft>
              <a:buSzPts val="1710"/>
              <a:buFont typeface="Noto Sans Symbols"/>
              <a:buChar char="●"/>
            </a:lvl5pPr>
            <a:lvl6pPr algn="l" indent="-342900" lvl="5" marL="2743200">
              <a:spcBef>
                <a:spcPts val="720"/>
              </a:spcBef>
              <a:spcAft>
                <a:spcPts val="0"/>
              </a:spcAft>
              <a:buSzPts val="1800"/>
              <a:buChar char="?"/>
            </a:lvl6pPr>
            <a:lvl7pPr algn="l" indent="-342900" lvl="6" marL="3200400">
              <a:spcBef>
                <a:spcPts val="720"/>
              </a:spcBef>
              <a:spcAft>
                <a:spcPts val="0"/>
              </a:spcAft>
              <a:buSzPts val="1800"/>
              <a:buChar char="?"/>
            </a:lvl7pPr>
            <a:lvl8pPr algn="l" indent="-342900" lvl="7" marL="3657600">
              <a:spcBef>
                <a:spcPts val="720"/>
              </a:spcBef>
              <a:spcAft>
                <a:spcPts val="0"/>
              </a:spcAft>
              <a:buSzPts val="1800"/>
              <a:buChar char="?"/>
            </a:lvl8pPr>
            <a:lvl9pPr algn="l" indent="-342900" lvl="8" marL="4114800">
              <a:spcBef>
                <a:spcPts val="720"/>
              </a:spcBef>
              <a:spcAft>
                <a:spcPts val="0"/>
              </a:spcAft>
              <a:buSzPts val="1800"/>
              <a:buChar char="?"/>
            </a:lvl9pPr>
          </a:lstStyle>
          <a:p>
            <a:r>
              <a:t/>
            </a:r>
          </a:p>
        </p:txBody>
      </p:sp>
      <p:sp>
        <p:nvSpPr>
          <p:cNvPr id="1049219" name="Google Shape;31;p19"/>
          <p:cNvSpPr txBox="1"/>
          <p:nvPr>
            <p:ph type="sldNum" idx="12"/>
          </p:nvPr>
        </p:nvSpPr>
        <p:spPr>
          <a:xfrm>
            <a:off x="8314895" y="7034699"/>
            <a:ext cx="714454" cy="237990"/>
          </a:xfrm>
          <a:prstGeom prst="rect"/>
          <a:noFill/>
          <a:ln>
            <a:noFill/>
          </a:ln>
        </p:spPr>
        <p:txBody>
          <a:bodyPr anchor="t" anchorCtr="0" bIns="45700" lIns="91425" rIns="91425" spcFirstLastPara="1" tIns="45700" wrap="square">
            <a:noAutofit/>
          </a:bodyPr>
          <a:lstStyle>
            <a:lvl1pPr algn="l" indent="0" lvl="0" marL="0" marR="0" rtl="0">
              <a:spcBef>
                <a:spcPts val="0"/>
              </a:spcBef>
              <a:spcAft>
                <a:spcPts val="0"/>
              </a:spcAft>
              <a:buNone/>
              <a:defRPr sz="1157">
                <a:solidFill>
                  <a:schemeClr val="dk1"/>
                </a:solidFill>
                <a:latin typeface="Arial"/>
                <a:ea typeface="Arial"/>
                <a:cs typeface="Arial"/>
                <a:sym typeface="Arial"/>
              </a:defRPr>
            </a:lvl1pPr>
            <a:lvl2pPr algn="l" indent="0" lvl="1" marL="0" marR="0" rtl="0">
              <a:spcBef>
                <a:spcPts val="0"/>
              </a:spcBef>
              <a:spcAft>
                <a:spcPts val="0"/>
              </a:spcAft>
              <a:buNone/>
              <a:defRPr sz="1400">
                <a:solidFill>
                  <a:schemeClr val="dk1"/>
                </a:solidFill>
                <a:latin typeface="Arial"/>
                <a:ea typeface="Arial"/>
                <a:cs typeface="Arial"/>
                <a:sym typeface="Arial"/>
              </a:defRPr>
            </a:lvl2pPr>
            <a:lvl3pPr algn="l" indent="0" lvl="2" marL="0" marR="0" rtl="0">
              <a:spcBef>
                <a:spcPts val="0"/>
              </a:spcBef>
              <a:spcAft>
                <a:spcPts val="0"/>
              </a:spcAft>
              <a:buNone/>
              <a:defRPr sz="1400">
                <a:solidFill>
                  <a:schemeClr val="dk1"/>
                </a:solidFill>
                <a:latin typeface="Arial"/>
                <a:ea typeface="Arial"/>
                <a:cs typeface="Arial"/>
                <a:sym typeface="Arial"/>
              </a:defRPr>
            </a:lvl3pPr>
            <a:lvl4pPr algn="l" indent="0" lvl="3" marL="0" marR="0" rtl="0">
              <a:spcBef>
                <a:spcPts val="0"/>
              </a:spcBef>
              <a:spcAft>
                <a:spcPts val="0"/>
              </a:spcAft>
              <a:buNone/>
              <a:defRPr sz="1400">
                <a:solidFill>
                  <a:schemeClr val="dk1"/>
                </a:solidFill>
                <a:latin typeface="Arial"/>
                <a:ea typeface="Arial"/>
                <a:cs typeface="Arial"/>
                <a:sym typeface="Arial"/>
              </a:defRPr>
            </a:lvl4pPr>
            <a:lvl5pPr algn="l" indent="0" lvl="4" marL="0" marR="0" rtl="0">
              <a:spcBef>
                <a:spcPts val="0"/>
              </a:spcBef>
              <a:spcAft>
                <a:spcPts val="0"/>
              </a:spcAft>
              <a:buNone/>
              <a:defRPr sz="1400">
                <a:solidFill>
                  <a:schemeClr val="dk1"/>
                </a:solidFill>
                <a:latin typeface="Arial"/>
                <a:ea typeface="Arial"/>
                <a:cs typeface="Arial"/>
                <a:sym typeface="Arial"/>
              </a:defRPr>
            </a:lvl5pPr>
            <a:lvl6pPr algn="l" indent="0" lvl="5" marL="0" marR="0" rtl="0">
              <a:spcBef>
                <a:spcPts val="0"/>
              </a:spcBef>
              <a:spcAft>
                <a:spcPts val="0"/>
              </a:spcAft>
              <a:buNone/>
              <a:defRPr sz="1400">
                <a:solidFill>
                  <a:schemeClr val="dk1"/>
                </a:solidFill>
                <a:latin typeface="Arial"/>
                <a:ea typeface="Arial"/>
                <a:cs typeface="Arial"/>
                <a:sym typeface="Arial"/>
              </a:defRPr>
            </a:lvl6pPr>
            <a:lvl7pPr algn="l" indent="0" lvl="6" marL="0" marR="0" rtl="0">
              <a:spcBef>
                <a:spcPts val="0"/>
              </a:spcBef>
              <a:spcAft>
                <a:spcPts val="0"/>
              </a:spcAft>
              <a:buNone/>
              <a:defRPr sz="1400">
                <a:solidFill>
                  <a:schemeClr val="dk1"/>
                </a:solidFill>
                <a:latin typeface="Arial"/>
                <a:ea typeface="Arial"/>
                <a:cs typeface="Arial"/>
                <a:sym typeface="Arial"/>
              </a:defRPr>
            </a:lvl7pPr>
            <a:lvl8pPr algn="l" indent="0" lvl="7" marL="0" marR="0" rtl="0">
              <a:spcBef>
                <a:spcPts val="0"/>
              </a:spcBef>
              <a:spcAft>
                <a:spcPts val="0"/>
              </a:spcAft>
              <a:buNone/>
              <a:defRPr sz="1400">
                <a:solidFill>
                  <a:schemeClr val="dk1"/>
                </a:solidFill>
                <a:latin typeface="Arial"/>
                <a:ea typeface="Arial"/>
                <a:cs typeface="Arial"/>
                <a:sym typeface="Arial"/>
              </a:defRPr>
            </a:lvl8pPr>
            <a:lvl9pPr algn="l" indent="0" lvl="8" marL="0" marR="0" rtl="0">
              <a:spcBef>
                <a:spcPts val="0"/>
              </a:spcBef>
              <a:spcAft>
                <a:spcPts val="0"/>
              </a:spcAft>
              <a:buNone/>
              <a:defRPr sz="1400">
                <a:solidFill>
                  <a:schemeClr val="dk1"/>
                </a:solidFill>
                <a:latin typeface="Arial"/>
                <a:ea typeface="Arial"/>
                <a:cs typeface="Arial"/>
                <a:sym typeface="Arial"/>
              </a:defRPr>
            </a:lvl9pPr>
          </a:lstStyle>
          <a:p>
            <a:pPr algn="l" indent="0" lvl="0" marL="0" rtl="0">
              <a:spcBef>
                <a:spcPts val="0"/>
              </a:spcBef>
              <a:spcAft>
                <a:spcPts val="0"/>
              </a:spcAft>
              <a:buNone/>
            </a:pPr>
            <a:fld id="{00000000-1234-1234-1234-123412341234}" type="slidenum">
              <a:rPr lang="en-GB"/>
              <a:t>‹#›</a:t>
            </a:fld>
          </a:p>
        </p:txBody>
      </p:sp>
    </p:spTree>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380" name="Shape 32"/>
        <p:cNvGrpSpPr/>
        <p:nvPr/>
      </p:nvGrpSpPr>
      <p:grpSpPr>
        <a:xfrm>
          <a:off x="0" y="0"/>
          <a:ext cx="0" cy="0"/>
          <a:chOff x="0" y="0"/>
          <a:chExt cx="0" cy="0"/>
        </a:xfrm>
      </p:grpSpPr>
      <p:sp>
        <p:nvSpPr>
          <p:cNvPr id="1049216" name="Google Shape;33;p20"/>
          <p:cNvSpPr txBox="1"/>
          <p:nvPr>
            <p:ph type="sldNum" idx="12"/>
          </p:nvPr>
        </p:nvSpPr>
        <p:spPr>
          <a:xfrm>
            <a:off x="8314895" y="7034699"/>
            <a:ext cx="714454" cy="237990"/>
          </a:xfrm>
          <a:prstGeom prst="rect"/>
          <a:noFill/>
          <a:ln>
            <a:noFill/>
          </a:ln>
        </p:spPr>
        <p:txBody>
          <a:bodyPr anchor="t" anchorCtr="0" bIns="45700" lIns="91425" rIns="91425" spcFirstLastPara="1" tIns="45700" wrap="square">
            <a:noAutofit/>
          </a:bodyPr>
          <a:lstStyle>
            <a:lvl1pPr algn="l" indent="0" lvl="0" marL="0" marR="0" rtl="0">
              <a:spcBef>
                <a:spcPts val="0"/>
              </a:spcBef>
              <a:spcAft>
                <a:spcPts val="0"/>
              </a:spcAft>
              <a:buNone/>
              <a:defRPr sz="1157">
                <a:solidFill>
                  <a:schemeClr val="dk1"/>
                </a:solidFill>
                <a:latin typeface="Arial"/>
                <a:ea typeface="Arial"/>
                <a:cs typeface="Arial"/>
                <a:sym typeface="Arial"/>
              </a:defRPr>
            </a:lvl1pPr>
            <a:lvl2pPr algn="l" indent="0" lvl="1" marL="0" marR="0" rtl="0">
              <a:spcBef>
                <a:spcPts val="0"/>
              </a:spcBef>
              <a:spcAft>
                <a:spcPts val="0"/>
              </a:spcAft>
              <a:buNone/>
              <a:defRPr sz="1400">
                <a:solidFill>
                  <a:schemeClr val="dk1"/>
                </a:solidFill>
                <a:latin typeface="Arial"/>
                <a:ea typeface="Arial"/>
                <a:cs typeface="Arial"/>
                <a:sym typeface="Arial"/>
              </a:defRPr>
            </a:lvl2pPr>
            <a:lvl3pPr algn="l" indent="0" lvl="2" marL="0" marR="0" rtl="0">
              <a:spcBef>
                <a:spcPts val="0"/>
              </a:spcBef>
              <a:spcAft>
                <a:spcPts val="0"/>
              </a:spcAft>
              <a:buNone/>
              <a:defRPr sz="1400">
                <a:solidFill>
                  <a:schemeClr val="dk1"/>
                </a:solidFill>
                <a:latin typeface="Arial"/>
                <a:ea typeface="Arial"/>
                <a:cs typeface="Arial"/>
                <a:sym typeface="Arial"/>
              </a:defRPr>
            </a:lvl3pPr>
            <a:lvl4pPr algn="l" indent="0" lvl="3" marL="0" marR="0" rtl="0">
              <a:spcBef>
                <a:spcPts val="0"/>
              </a:spcBef>
              <a:spcAft>
                <a:spcPts val="0"/>
              </a:spcAft>
              <a:buNone/>
              <a:defRPr sz="1400">
                <a:solidFill>
                  <a:schemeClr val="dk1"/>
                </a:solidFill>
                <a:latin typeface="Arial"/>
                <a:ea typeface="Arial"/>
                <a:cs typeface="Arial"/>
                <a:sym typeface="Arial"/>
              </a:defRPr>
            </a:lvl4pPr>
            <a:lvl5pPr algn="l" indent="0" lvl="4" marL="0" marR="0" rtl="0">
              <a:spcBef>
                <a:spcPts val="0"/>
              </a:spcBef>
              <a:spcAft>
                <a:spcPts val="0"/>
              </a:spcAft>
              <a:buNone/>
              <a:defRPr sz="1400">
                <a:solidFill>
                  <a:schemeClr val="dk1"/>
                </a:solidFill>
                <a:latin typeface="Arial"/>
                <a:ea typeface="Arial"/>
                <a:cs typeface="Arial"/>
                <a:sym typeface="Arial"/>
              </a:defRPr>
            </a:lvl5pPr>
            <a:lvl6pPr algn="l" indent="0" lvl="5" marL="0" marR="0" rtl="0">
              <a:spcBef>
                <a:spcPts val="0"/>
              </a:spcBef>
              <a:spcAft>
                <a:spcPts val="0"/>
              </a:spcAft>
              <a:buNone/>
              <a:defRPr sz="1400">
                <a:solidFill>
                  <a:schemeClr val="dk1"/>
                </a:solidFill>
                <a:latin typeface="Arial"/>
                <a:ea typeface="Arial"/>
                <a:cs typeface="Arial"/>
                <a:sym typeface="Arial"/>
              </a:defRPr>
            </a:lvl6pPr>
            <a:lvl7pPr algn="l" indent="0" lvl="6" marL="0" marR="0" rtl="0">
              <a:spcBef>
                <a:spcPts val="0"/>
              </a:spcBef>
              <a:spcAft>
                <a:spcPts val="0"/>
              </a:spcAft>
              <a:buNone/>
              <a:defRPr sz="1400">
                <a:solidFill>
                  <a:schemeClr val="dk1"/>
                </a:solidFill>
                <a:latin typeface="Arial"/>
                <a:ea typeface="Arial"/>
                <a:cs typeface="Arial"/>
                <a:sym typeface="Arial"/>
              </a:defRPr>
            </a:lvl7pPr>
            <a:lvl8pPr algn="l" indent="0" lvl="7" marL="0" marR="0" rtl="0">
              <a:spcBef>
                <a:spcPts val="0"/>
              </a:spcBef>
              <a:spcAft>
                <a:spcPts val="0"/>
              </a:spcAft>
              <a:buNone/>
              <a:defRPr sz="1400">
                <a:solidFill>
                  <a:schemeClr val="dk1"/>
                </a:solidFill>
                <a:latin typeface="Arial"/>
                <a:ea typeface="Arial"/>
                <a:cs typeface="Arial"/>
                <a:sym typeface="Arial"/>
              </a:defRPr>
            </a:lvl8pPr>
            <a:lvl9pPr algn="l" indent="0" lvl="8" marL="0" marR="0" rtl="0">
              <a:spcBef>
                <a:spcPts val="0"/>
              </a:spcBef>
              <a:spcAft>
                <a:spcPts val="0"/>
              </a:spcAft>
              <a:buNone/>
              <a:defRPr sz="1400">
                <a:solidFill>
                  <a:schemeClr val="dk1"/>
                </a:solidFill>
                <a:latin typeface="Arial"/>
                <a:ea typeface="Arial"/>
                <a:cs typeface="Arial"/>
                <a:sym typeface="Arial"/>
              </a:defRPr>
            </a:lvl9pPr>
          </a:lstStyle>
          <a:p>
            <a:pPr algn="l" indent="0" lvl="0" marL="0" rtl="0">
              <a:spcBef>
                <a:spcPts val="0"/>
              </a:spcBef>
              <a:spcAft>
                <a:spcPts val="0"/>
              </a:spcAft>
              <a:buNone/>
            </a:pPr>
            <a:fld id="{00000000-1234-1234-1234-123412341234}" type="slidenum">
              <a:rPr lang="en-GB"/>
              <a:t>‹#›</a:t>
            </a:fld>
          </a:p>
        </p:txBody>
      </p:sp>
    </p:spTree>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549" name=""/>
        <p:cNvGrpSpPr/>
        <p:nvPr/>
      </p:nvGrpSpPr>
      <p:grpSpPr>
        <a:xfrm>
          <a:off x="0" y="0"/>
          <a:ext cx="0" cy="0"/>
          <a:chOff x="0" y="0"/>
          <a:chExt cx="0" cy="0"/>
        </a:xfrm>
      </p:grpSpPr>
      <p:pic>
        <p:nvPicPr>
          <p:cNvPr id="2097288" name="Immagine 6" descr="Immagine che contiene Policromia, schermata, Elementi grafici, grafica  Il contenuto generato dall'IA potrebbe non essere corretto."/>
          <p:cNvPicPr>
            <a:picLocks noChangeAspect="1" noMove="1" noResize="1" noRot="1" noGrp="1" noAdjustHandles="1" noEditPoints="1" noChangeArrowheads="1" noChangeShapeType="1" noCrop="1"/>
          </p:cNvPicPr>
          <p:nvPr userDrawn="1"/>
        </p:nvPicPr>
        <p:blipFill>
          <a:blip xmlns:r="http://schemas.openxmlformats.org/officeDocument/2006/relationships" r:embed="rId1"/>
          <a:stretch>
            <a:fillRect/>
          </a:stretch>
        </p:blipFill>
        <p:spPr>
          <a:xfrm>
            <a:off x="8916" y="-5939"/>
            <a:ext cx="10080626" cy="7559675"/>
          </a:xfrm>
          <a:prstGeom prst="rect"/>
        </p:spPr>
      </p:pic>
      <p:sp>
        <p:nvSpPr>
          <p:cNvPr id="1049335" name="Titolo 1"/>
          <p:cNvSpPr>
            <a:spLocks noGrp="1"/>
          </p:cNvSpPr>
          <p:nvPr>
            <p:ph type="ctrTitle"/>
          </p:nvPr>
        </p:nvSpPr>
        <p:spPr>
          <a:xfrm>
            <a:off x="669417" y="2285811"/>
            <a:ext cx="7560469" cy="1831574"/>
          </a:xfrm>
        </p:spPr>
        <p:txBody>
          <a:bodyPr anchor="b"/>
          <a:lstStyle>
            <a:lvl1pPr algn="l">
              <a:defRPr sz="4464"/>
            </a:lvl1pPr>
          </a:lstStyle>
          <a:p>
            <a:r>
              <a:rPr dirty="0" lang="it-IT"/>
              <a:t>Fare clic per modificare lo stile del titolo dello schema</a:t>
            </a:r>
          </a:p>
        </p:txBody>
      </p:sp>
      <p:sp>
        <p:nvSpPr>
          <p:cNvPr id="1049336" name="Sottotitolo 2"/>
          <p:cNvSpPr>
            <a:spLocks noGrp="1"/>
          </p:cNvSpPr>
          <p:nvPr>
            <p:ph type="subTitle" idx="1"/>
          </p:nvPr>
        </p:nvSpPr>
        <p:spPr>
          <a:xfrm>
            <a:off x="669417" y="4242229"/>
            <a:ext cx="4922180" cy="1048204"/>
          </a:xfrm>
        </p:spPr>
        <p:txBody>
          <a:bodyPr>
            <a:normAutofit/>
          </a:bodyPr>
          <a:lstStyle>
            <a:lvl1pPr algn="l" indent="0" marL="0">
              <a:buNone/>
              <a:defRPr dirty="0" sz="2232" kern="1200" lang="it-IT">
                <a:solidFill>
                  <a:srgbClr val="008C49"/>
                </a:solidFill>
                <a:latin typeface="Kabel Dm BT" panose="020D0702020204020304" pitchFamily="34" charset="0"/>
                <a:ea typeface="+mj-ea"/>
                <a:cs typeface="+mj-cs"/>
              </a:defRPr>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it-IT"/>
              <a:t>Fare clic per modificare lo stile del sottotitolo dello schema</a:t>
            </a:r>
            <a:endParaRPr dirty="0" lang="it-IT"/>
          </a:p>
        </p:txBody>
      </p:sp>
      <p:pic>
        <p:nvPicPr>
          <p:cNvPr id="2097289" name="Immagine 7" descr="Immagine che contiene testo, grafica, Elementi grafici, schermata  Il contenuto generato dall'IA potrebbe non essere corretto."/>
          <p:cNvPicPr>
            <a:picLocks noChangeAspect="1"/>
          </p:cNvPicPr>
          <p:nvPr userDrawn="1"/>
        </p:nvPicPr>
        <p:blipFill>
          <a:blip xmlns:r="http://schemas.openxmlformats.org/officeDocument/2006/relationships" r:embed="rId2"/>
          <a:stretch>
            <a:fillRect/>
          </a:stretch>
        </p:blipFill>
        <p:spPr>
          <a:xfrm>
            <a:off x="669417" y="-5939"/>
            <a:ext cx="1540625" cy="2053951"/>
          </a:xfrm>
          <a:prstGeom prst="rect"/>
        </p:spPr>
      </p:pic>
      <p:pic>
        <p:nvPicPr>
          <p:cNvPr id="2097290" name="Elemento grafico 9"/>
          <p:cNvPicPr>
            <a:picLocks noChangeAspect="1"/>
          </p:cNvPicPr>
          <p:nvPr userDrawn="1"/>
        </p:nvPicPr>
        <p:blipFill>
          <a:blip xmlns:r="http://schemas.openxmlformats.org/officeDocument/2006/relationships"/>
          <a:stretch>
            <a:fillRect/>
          </a:stretch>
        </p:blipFill>
        <p:spPr>
          <a:xfrm>
            <a:off x="2627671" y="356702"/>
            <a:ext cx="1174972" cy="1566465"/>
          </a:xfrm>
          <a:prstGeom prst="rect"/>
        </p:spPr>
      </p:pic>
      <p:sp>
        <p:nvSpPr>
          <p:cNvPr id="1049337" name="Segnaposto testo 11"/>
          <p:cNvSpPr>
            <a:spLocks noGrp="1"/>
          </p:cNvSpPr>
          <p:nvPr>
            <p:ph type="body" sz="quarter" idx="10" hasCustomPrompt="1"/>
          </p:nvPr>
        </p:nvSpPr>
        <p:spPr>
          <a:xfrm>
            <a:off x="669417" y="5542423"/>
            <a:ext cx="3732982" cy="367484"/>
          </a:xfrm>
        </p:spPr>
        <p:txBody>
          <a:bodyPr/>
          <a:lstStyle>
            <a:lvl1pPr indent="0" marL="0">
              <a:buNone/>
              <a:defRPr sz="1653">
                <a:solidFill>
                  <a:srgbClr val="02569D"/>
                </a:solidFill>
                <a:latin typeface="+mj-lt"/>
              </a:defRPr>
            </a:lvl1pPr>
            <a:lvl2pPr indent="0" marL="0">
              <a:buNone/>
              <a:defRPr sz="1600">
                <a:solidFill>
                  <a:srgbClr val="02569D"/>
                </a:solidFill>
              </a:defRPr>
            </a:lvl2pPr>
            <a:lvl3pPr indent="0" marL="914400">
              <a:buNone/>
            </a:lvl3pPr>
          </a:lstStyle>
          <a:p>
            <a:pPr lvl="0"/>
            <a:r>
              <a:rPr dirty="0" lang="it-IT"/>
              <a:t>Nome Cognome</a:t>
            </a:r>
          </a:p>
        </p:txBody>
      </p:sp>
      <p:sp>
        <p:nvSpPr>
          <p:cNvPr id="1049338" name="Segnaposto testo 13"/>
          <p:cNvSpPr>
            <a:spLocks noGrp="1"/>
          </p:cNvSpPr>
          <p:nvPr>
            <p:ph type="body" sz="quarter" idx="11" hasCustomPrompt="1"/>
          </p:nvPr>
        </p:nvSpPr>
        <p:spPr>
          <a:xfrm>
            <a:off x="669417" y="5909907"/>
            <a:ext cx="4016499" cy="514478"/>
          </a:xfrm>
        </p:spPr>
        <p:txBody>
          <a:bodyPr>
            <a:normAutofit/>
          </a:bodyPr>
          <a:lstStyle>
            <a:lvl1pPr indent="0" marL="0">
              <a:buNone/>
              <a:defRPr sz="1157">
                <a:solidFill>
                  <a:srgbClr val="02569D"/>
                </a:solidFill>
              </a:defRPr>
            </a:lvl1pPr>
          </a:lstStyle>
          <a:p>
            <a:pPr lvl="0"/>
            <a:r>
              <a:rPr dirty="0" lang="it-IT"/>
              <a:t>Dipartimento, struttura, </a:t>
            </a:r>
            <a:r>
              <a:rPr dirty="0" lang="it-IT" err="1"/>
              <a:t>ecc</a:t>
            </a:r>
            <a:r>
              <a:rPr dirty="0" lang="it-IT"/>
              <a:t> – Arpa Piemonte</a:t>
            </a:r>
          </a:p>
        </p:txBody>
      </p:sp>
      <p:sp>
        <p:nvSpPr>
          <p:cNvPr id="1049339" name="Segnaposto testo 11"/>
          <p:cNvSpPr>
            <a:spLocks noGrp="1"/>
          </p:cNvSpPr>
          <p:nvPr>
            <p:ph type="body" sz="quarter" idx="12" hasCustomPrompt="1"/>
          </p:nvPr>
        </p:nvSpPr>
        <p:spPr>
          <a:xfrm>
            <a:off x="669417" y="6584827"/>
            <a:ext cx="3732982" cy="367484"/>
          </a:xfrm>
        </p:spPr>
        <p:txBody>
          <a:bodyPr/>
          <a:lstStyle>
            <a:lvl1pPr indent="0" marL="0">
              <a:buNone/>
              <a:defRPr sz="1653">
                <a:solidFill>
                  <a:srgbClr val="02569D"/>
                </a:solidFill>
              </a:defRPr>
            </a:lvl1pPr>
            <a:lvl2pPr indent="0" marL="0">
              <a:buNone/>
              <a:defRPr sz="1600">
                <a:solidFill>
                  <a:srgbClr val="02569D"/>
                </a:solidFill>
              </a:defRPr>
            </a:lvl2pPr>
            <a:lvl3pPr indent="0" marL="914400">
              <a:buNone/>
            </a:lvl3pPr>
          </a:lstStyle>
          <a:p>
            <a:pPr lvl="0"/>
            <a:r>
              <a:rPr dirty="0" lang="it-IT"/>
              <a:t>Luogo, data</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type="obj">
  <p:cSld name="Titolo e contenuto">
    <p:spTree>
      <p:nvGrpSpPr>
        <p:cNvPr id="536" name=""/>
        <p:cNvGrpSpPr/>
        <p:nvPr/>
      </p:nvGrpSpPr>
      <p:grpSpPr>
        <a:xfrm>
          <a:off x="0" y="0"/>
          <a:ext cx="0" cy="0"/>
          <a:chOff x="0" y="0"/>
          <a:chExt cx="0" cy="0"/>
        </a:xfrm>
      </p:grpSpPr>
      <p:pic>
        <p:nvPicPr>
          <p:cNvPr id="2097260" name="Immagine 6" descr="Immagine che contiene schermata, Policromia, Elementi grafici, grafica  Il contenuto generato dall'IA potrebbe non essere corretto."/>
          <p:cNvPicPr>
            <a:picLocks noChangeAspect="1" noMove="1" noResize="1" noRot="1" noGrp="1" noAdjustHandles="1" noEditPoints="1" noChangeArrowheads="1" noChangeShapeType="1" noCrop="1"/>
          </p:cNvPicPr>
          <p:nvPr userDrawn="1"/>
        </p:nvPicPr>
        <p:blipFill>
          <a:blip xmlns:r="http://schemas.openxmlformats.org/officeDocument/2006/relationships" r:embed="rId1"/>
          <a:stretch>
            <a:fillRect/>
          </a:stretch>
        </p:blipFill>
        <p:spPr>
          <a:xfrm>
            <a:off x="0" y="0"/>
            <a:ext cx="10080626" cy="7559675"/>
          </a:xfrm>
          <a:prstGeom prst="rect"/>
        </p:spPr>
      </p:pic>
      <p:sp>
        <p:nvSpPr>
          <p:cNvPr id="1049266" name="Titolo 1"/>
          <p:cNvSpPr>
            <a:spLocks noGrp="1"/>
          </p:cNvSpPr>
          <p:nvPr>
            <p:ph type="title"/>
          </p:nvPr>
        </p:nvSpPr>
        <p:spPr/>
        <p:txBody>
          <a:bodyPr/>
          <a:lstStyle>
            <a:lvl1pPr>
              <a:defRPr>
                <a:solidFill>
                  <a:srgbClr val="008C49"/>
                </a:solidFill>
              </a:defRPr>
            </a:lvl1pPr>
          </a:lstStyle>
          <a:p>
            <a:r>
              <a:rPr lang="it-IT"/>
              <a:t>Fare clic per modificare lo stile del titolo dello schema</a:t>
            </a:r>
            <a:endParaRPr dirty="0" lang="it-IT"/>
          </a:p>
        </p:txBody>
      </p:sp>
      <p:sp>
        <p:nvSpPr>
          <p:cNvPr id="1049267" name="Segnaposto contenuto 2"/>
          <p:cNvSpPr>
            <a:spLocks noGrp="1"/>
          </p:cNvSpPr>
          <p:nvPr>
            <p:ph idx="1"/>
          </p:nvPr>
        </p:nvSpPr>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dirty="0" lang="it-IT"/>
          </a:p>
        </p:txBody>
      </p:sp>
      <p:sp>
        <p:nvSpPr>
          <p:cNvPr id="1049268" name="Segnaposto data 3"/>
          <p:cNvSpPr>
            <a:spLocks noGrp="1"/>
          </p:cNvSpPr>
          <p:nvPr>
            <p:ph type="dt" sz="half" idx="10"/>
          </p:nvPr>
        </p:nvSpPr>
        <p:spPr/>
        <p:txBody>
          <a:bodyPr/>
          <a:lstStyle>
            <a:lvl1pPr>
              <a:defRPr>
                <a:solidFill>
                  <a:srgbClr val="008C49"/>
                </a:solidFill>
                <a:latin typeface="Arial" panose="020B0604020202020204" pitchFamily="34" charset="0"/>
                <a:cs typeface="Arial" panose="020B0604020202020204" pitchFamily="34" charset="0"/>
              </a:defRPr>
            </a:lvl1pPr>
          </a:lstStyle>
          <a:p>
            <a:fld id="{05387383-26C8-4B92-AC7A-8A04CD9B3CF3}" type="datetime4">
              <a:rPr lang="it-IT" smtClean="0"/>
              <a:t>15 settembre 2026</a:t>
            </a:fld>
            <a:endParaRPr dirty="0" lang="it-IT"/>
          </a:p>
        </p:txBody>
      </p:sp>
      <p:sp>
        <p:nvSpPr>
          <p:cNvPr id="1049269" name="Segnaposto piè di pagina 4"/>
          <p:cNvSpPr>
            <a:spLocks noGrp="1"/>
          </p:cNvSpPr>
          <p:nvPr>
            <p:ph type="ftr" sz="quarter" idx="11"/>
          </p:nvPr>
        </p:nvSpPr>
        <p:spPr/>
        <p:txBody>
          <a:bodyPr/>
          <a:p>
            <a:endParaRPr dirty="0" lang="it-IT"/>
          </a:p>
        </p:txBody>
      </p:sp>
      <p:sp>
        <p:nvSpPr>
          <p:cNvPr id="1049270" name="Segnaposto numero diapositiva 5"/>
          <p:cNvSpPr>
            <a:spLocks noGrp="1"/>
          </p:cNvSpPr>
          <p:nvPr>
            <p:ph type="sldNum" sz="quarter" idx="12"/>
          </p:nvPr>
        </p:nvSpPr>
        <p:spPr/>
        <p:txBody>
          <a:bodyPr/>
          <a:lstStyle>
            <a:lvl1pPr>
              <a:defRPr>
                <a:solidFill>
                  <a:srgbClr val="02569D"/>
                </a:solidFill>
              </a:defRPr>
            </a:lvl1pPr>
          </a:lstStyle>
          <a:p>
            <a:fld id="{4D0D72A0-8ABE-4F7E-96DE-FE537AAD2F5C}" type="slidenum">
              <a:rPr lang="it-IT" smtClean="0"/>
              <a:t>‹N›</a:t>
            </a:fld>
            <a:endParaRPr dirty="0" lang="it-IT"/>
          </a:p>
        </p:txBody>
      </p:sp>
      <p:pic>
        <p:nvPicPr>
          <p:cNvPr id="2097261" name="Immagine 9" descr="Immagine che contiene testo, grafica, Elementi grafici, schermata  Il contenuto generato dall'IA potrebbe non essere corretto."/>
          <p:cNvPicPr>
            <a:picLocks/>
          </p:cNvPicPr>
          <p:nvPr userDrawn="1"/>
        </p:nvPicPr>
        <p:blipFill>
          <a:blip xmlns:r="http://schemas.openxmlformats.org/officeDocument/2006/relationships" r:embed="rId2"/>
          <a:stretch>
            <a:fillRect/>
          </a:stretch>
        </p:blipFill>
        <p:spPr>
          <a:xfrm>
            <a:off x="693043" y="6530053"/>
            <a:ext cx="940118" cy="1253360"/>
          </a:xfrm>
          <a:prstGeom prst="rect"/>
        </p:spPr>
      </p:pic>
      <p:pic>
        <p:nvPicPr>
          <p:cNvPr id="2097262" name="Elemento grafico 10"/>
          <p:cNvPicPr>
            <a:picLocks/>
          </p:cNvPicPr>
          <p:nvPr userDrawn="1"/>
        </p:nvPicPr>
        <p:blipFill>
          <a:blip xmlns:r="http://schemas.openxmlformats.org/officeDocument/2006/relationships"/>
          <a:stretch>
            <a:fillRect/>
          </a:stretch>
        </p:blipFill>
        <p:spPr>
          <a:xfrm>
            <a:off x="1717948" y="6691013"/>
            <a:ext cx="730321" cy="973659"/>
          </a:xfrm>
          <a:prstGeom prst="rect"/>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type="secHead">
  <p:cSld name="Intestazione sezione">
    <p:spTree>
      <p:nvGrpSpPr>
        <p:cNvPr id="540" name=""/>
        <p:cNvGrpSpPr/>
        <p:nvPr/>
      </p:nvGrpSpPr>
      <p:grpSpPr>
        <a:xfrm>
          <a:off x="0" y="0"/>
          <a:ext cx="0" cy="0"/>
          <a:chOff x="0" y="0"/>
          <a:chExt cx="0" cy="0"/>
        </a:xfrm>
      </p:grpSpPr>
      <p:pic>
        <p:nvPicPr>
          <p:cNvPr id="2097263" name="Immagine 6" descr="Immagine che contiene schermata, Policromia, Elementi grafici, grafica  Il contenuto generato dall'IA potrebbe non essere corretto."/>
          <p:cNvPicPr>
            <a:picLocks noMove="1" noResize="1" noRot="1" noGrp="1" noAdjustHandles="1" noEditPoints="1" noChangeArrowheads="1" noChangeShapeType="1" noCrop="1"/>
          </p:cNvPicPr>
          <p:nvPr userDrawn="1"/>
        </p:nvPicPr>
        <p:blipFill>
          <a:blip xmlns:r="http://schemas.openxmlformats.org/officeDocument/2006/relationships" r:embed="rId1"/>
          <a:stretch>
            <a:fillRect/>
          </a:stretch>
        </p:blipFill>
        <p:spPr>
          <a:xfrm>
            <a:off x="0" y="0"/>
            <a:ext cx="10080626" cy="7559675"/>
          </a:xfrm>
          <a:prstGeom prst="rect"/>
        </p:spPr>
      </p:pic>
      <p:sp>
        <p:nvSpPr>
          <p:cNvPr id="1049291" name="Titolo 1"/>
          <p:cNvSpPr>
            <a:spLocks noGrp="1"/>
          </p:cNvSpPr>
          <p:nvPr>
            <p:ph type="title"/>
          </p:nvPr>
        </p:nvSpPr>
        <p:spPr>
          <a:xfrm>
            <a:off x="687793" y="1534018"/>
            <a:ext cx="8148505" cy="3144614"/>
          </a:xfrm>
        </p:spPr>
        <p:txBody>
          <a:bodyPr anchor="b"/>
          <a:lstStyle>
            <a:lvl1pPr>
              <a:defRPr sz="4960"/>
            </a:lvl1pPr>
          </a:lstStyle>
          <a:p>
            <a:r>
              <a:rPr lang="it-IT"/>
              <a:t>Fare clic per modificare lo stile del titolo dello schema</a:t>
            </a:r>
            <a:endParaRPr dirty="0" lang="it-IT"/>
          </a:p>
        </p:txBody>
      </p:sp>
      <p:sp>
        <p:nvSpPr>
          <p:cNvPr id="1049292" name="Segnaposto testo 2"/>
          <p:cNvSpPr>
            <a:spLocks noGrp="1"/>
          </p:cNvSpPr>
          <p:nvPr>
            <p:ph type="body" idx="1"/>
          </p:nvPr>
        </p:nvSpPr>
        <p:spPr>
          <a:xfrm>
            <a:off x="687793" y="4708381"/>
            <a:ext cx="8148505" cy="1653678"/>
          </a:xfrm>
        </p:spPr>
        <p:txBody>
          <a:bodyPr/>
          <a:lstStyle>
            <a:lvl1pPr indent="0" marL="0">
              <a:buNone/>
              <a:defRPr sz="1984">
                <a:solidFill>
                  <a:schemeClr val="tx1">
                    <a:tint val="82000"/>
                  </a:schemeClr>
                </a:solidFill>
              </a:defRPr>
            </a:lvl1pPr>
            <a:lvl2pPr indent="0" marL="457200">
              <a:buNone/>
              <a:defRPr sz="2000">
                <a:solidFill>
                  <a:schemeClr val="tx1">
                    <a:tint val="82000"/>
                  </a:schemeClr>
                </a:solidFill>
              </a:defRPr>
            </a:lvl2pPr>
            <a:lvl3pPr indent="0" marL="914400">
              <a:buNone/>
              <a:defRPr sz="1800">
                <a:solidFill>
                  <a:schemeClr val="tx1">
                    <a:tint val="82000"/>
                  </a:schemeClr>
                </a:solidFill>
              </a:defRPr>
            </a:lvl3pPr>
            <a:lvl4pPr indent="0" marL="1371600">
              <a:buNone/>
              <a:defRPr sz="1600">
                <a:solidFill>
                  <a:schemeClr val="tx1">
                    <a:tint val="82000"/>
                  </a:schemeClr>
                </a:solidFill>
              </a:defRPr>
            </a:lvl4pPr>
            <a:lvl5pPr indent="0" marL="1828800">
              <a:buNone/>
              <a:defRPr sz="1600">
                <a:solidFill>
                  <a:schemeClr val="tx1">
                    <a:tint val="82000"/>
                  </a:schemeClr>
                </a:solidFill>
              </a:defRPr>
            </a:lvl5pPr>
            <a:lvl6pPr indent="0" marL="2286000">
              <a:buNone/>
              <a:defRPr sz="1600">
                <a:solidFill>
                  <a:schemeClr val="tx1">
                    <a:tint val="82000"/>
                  </a:schemeClr>
                </a:solidFill>
              </a:defRPr>
            </a:lvl6pPr>
            <a:lvl7pPr indent="0" marL="2743200">
              <a:buNone/>
              <a:defRPr sz="1600">
                <a:solidFill>
                  <a:schemeClr val="tx1">
                    <a:tint val="82000"/>
                  </a:schemeClr>
                </a:solidFill>
              </a:defRPr>
            </a:lvl7pPr>
            <a:lvl8pPr indent="0" marL="3200400">
              <a:buNone/>
              <a:defRPr sz="1600">
                <a:solidFill>
                  <a:schemeClr val="tx1">
                    <a:tint val="82000"/>
                  </a:schemeClr>
                </a:solidFill>
              </a:defRPr>
            </a:lvl8pPr>
            <a:lvl9pPr indent="0" marL="3657600">
              <a:buNone/>
              <a:defRPr sz="1600">
                <a:solidFill>
                  <a:schemeClr val="tx1">
                    <a:tint val="82000"/>
                  </a:schemeClr>
                </a:solidFill>
              </a:defRPr>
            </a:lvl9pPr>
          </a:lstStyle>
          <a:p>
            <a:pPr lvl="0"/>
            <a:r>
              <a:rPr lang="it-IT"/>
              <a:t>Fare clic per modificare gli stili del testo dello schema</a:t>
            </a:r>
          </a:p>
        </p:txBody>
      </p:sp>
      <p:sp>
        <p:nvSpPr>
          <p:cNvPr id="1049293" name="Segnaposto piè di pagina 4"/>
          <p:cNvSpPr>
            <a:spLocks noGrp="1"/>
          </p:cNvSpPr>
          <p:nvPr>
            <p:ph type="ftr" sz="quarter" idx="11"/>
          </p:nvPr>
        </p:nvSpPr>
        <p:spPr/>
        <p:txBody>
          <a:bodyPr/>
          <a:p>
            <a:endParaRPr lang="it-IT"/>
          </a:p>
        </p:txBody>
      </p:sp>
      <p:pic>
        <p:nvPicPr>
          <p:cNvPr id="2097264" name="Immagine 9" descr="Immagine che contiene testo, grafica, Elementi grafici, schermata  Il contenuto generato dall'IA potrebbe non essere corretto."/>
          <p:cNvPicPr>
            <a:picLocks/>
          </p:cNvPicPr>
          <p:nvPr userDrawn="1"/>
        </p:nvPicPr>
        <p:blipFill>
          <a:blip xmlns:r="http://schemas.openxmlformats.org/officeDocument/2006/relationships" r:embed="rId2"/>
          <a:stretch>
            <a:fillRect/>
          </a:stretch>
        </p:blipFill>
        <p:spPr>
          <a:xfrm>
            <a:off x="693043" y="6530053"/>
            <a:ext cx="940118" cy="1253360"/>
          </a:xfrm>
          <a:prstGeom prst="rect"/>
        </p:spPr>
      </p:pic>
      <p:pic>
        <p:nvPicPr>
          <p:cNvPr id="2097265" name="Elemento grafico 10"/>
          <p:cNvPicPr>
            <a:picLocks/>
          </p:cNvPicPr>
          <p:nvPr userDrawn="1"/>
        </p:nvPicPr>
        <p:blipFill>
          <a:blip xmlns:r="http://schemas.openxmlformats.org/officeDocument/2006/relationships"/>
          <a:stretch>
            <a:fillRect/>
          </a:stretch>
        </p:blipFill>
        <p:spPr>
          <a:xfrm>
            <a:off x="1717948" y="6691013"/>
            <a:ext cx="730321" cy="973659"/>
          </a:xfrm>
          <a:prstGeom prst="rect"/>
        </p:spPr>
      </p:pic>
      <p:sp>
        <p:nvSpPr>
          <p:cNvPr id="1049294" name="Segnaposto data 3"/>
          <p:cNvSpPr>
            <a:spLocks noGrp="1"/>
          </p:cNvSpPr>
          <p:nvPr>
            <p:ph type="dt" sz="half" idx="10"/>
          </p:nvPr>
        </p:nvSpPr>
        <p:spPr>
          <a:xfrm>
            <a:off x="6072001" y="7132694"/>
            <a:ext cx="2268141" cy="402483"/>
          </a:xfrm>
        </p:spPr>
        <p:txBody>
          <a:bodyPr/>
          <a:lstStyle>
            <a:lvl1pPr>
              <a:defRPr>
                <a:solidFill>
                  <a:srgbClr val="008C49"/>
                </a:solidFill>
                <a:latin typeface="Arial" panose="020B0604020202020204" pitchFamily="34" charset="0"/>
                <a:cs typeface="Arial" panose="020B0604020202020204" pitchFamily="34" charset="0"/>
              </a:defRPr>
            </a:lvl1pPr>
          </a:lstStyle>
          <a:p>
            <a:fld id="{05387383-26C8-4B92-AC7A-8A04CD9B3CF3}" type="datetime4">
              <a:rPr lang="it-IT" smtClean="0"/>
              <a:t>15 settembre 2026</a:t>
            </a:fld>
            <a:endParaRPr dirty="0" lang="it-IT"/>
          </a:p>
        </p:txBody>
      </p:sp>
      <p:sp>
        <p:nvSpPr>
          <p:cNvPr id="1049295" name="Segnaposto numero diapositiva 5"/>
          <p:cNvSpPr>
            <a:spLocks noGrp="1"/>
          </p:cNvSpPr>
          <p:nvPr>
            <p:ph type="sldNum" sz="quarter" idx="12"/>
          </p:nvPr>
        </p:nvSpPr>
        <p:spPr>
          <a:xfrm>
            <a:off x="8340142" y="7132694"/>
            <a:ext cx="401650" cy="402483"/>
          </a:xfrm>
        </p:spPr>
        <p:txBody>
          <a:bodyPr/>
          <a:lstStyle>
            <a:lvl1pPr>
              <a:defRPr>
                <a:solidFill>
                  <a:srgbClr val="02569D"/>
                </a:solidFill>
              </a:defRPr>
            </a:lvl1pPr>
          </a:lstStyle>
          <a:p>
            <a:fld id="{4D0D72A0-8ABE-4F7E-96DE-FE537AAD2F5C}" type="slidenum">
              <a:rPr lang="it-IT" smtClean="0"/>
              <a:t>‹N›</a:t>
            </a:fld>
            <a:endParaRPr dirty="0" lang="it-IT"/>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type="twoObj">
  <p:cSld name="Due contenuti">
    <p:spTree>
      <p:nvGrpSpPr>
        <p:cNvPr id="548" name=""/>
        <p:cNvGrpSpPr/>
        <p:nvPr/>
      </p:nvGrpSpPr>
      <p:grpSpPr>
        <a:xfrm>
          <a:off x="0" y="0"/>
          <a:ext cx="0" cy="0"/>
          <a:chOff x="0" y="0"/>
          <a:chExt cx="0" cy="0"/>
        </a:xfrm>
      </p:grpSpPr>
      <p:pic>
        <p:nvPicPr>
          <p:cNvPr id="2097285" name="Immagine 7" descr="Immagine che contiene schermata, Policromia, Elementi grafici, grafica  Il contenuto generato dall'IA potrebbe non essere corretto."/>
          <p:cNvPicPr>
            <a:picLocks/>
          </p:cNvPicPr>
          <p:nvPr userDrawn="1"/>
        </p:nvPicPr>
        <p:blipFill>
          <a:blip xmlns:r="http://schemas.openxmlformats.org/officeDocument/2006/relationships" r:embed="rId1"/>
          <a:stretch>
            <a:fillRect/>
          </a:stretch>
        </p:blipFill>
        <p:spPr>
          <a:xfrm>
            <a:off x="0" y="0"/>
            <a:ext cx="10080626" cy="7559675"/>
          </a:xfrm>
          <a:prstGeom prst="rect"/>
        </p:spPr>
      </p:pic>
      <p:sp>
        <p:nvSpPr>
          <p:cNvPr id="1049329" name="Titolo 1"/>
          <p:cNvSpPr>
            <a:spLocks noGrp="1"/>
          </p:cNvSpPr>
          <p:nvPr>
            <p:ph type="title"/>
          </p:nvPr>
        </p:nvSpPr>
        <p:spPr/>
        <p:txBody>
          <a:bodyPr/>
          <a:p>
            <a:r>
              <a:rPr lang="it-IT"/>
              <a:t>Fare clic per modificare lo stile del titolo dello schema</a:t>
            </a:r>
            <a:endParaRPr dirty="0" lang="it-IT"/>
          </a:p>
        </p:txBody>
      </p:sp>
      <p:sp>
        <p:nvSpPr>
          <p:cNvPr id="1049330" name="Segnaposto contenuto 2"/>
          <p:cNvSpPr>
            <a:spLocks noGrp="1"/>
          </p:cNvSpPr>
          <p:nvPr>
            <p:ph sz="half" idx="1"/>
          </p:nvPr>
        </p:nvSpPr>
        <p:spPr>
          <a:xfrm>
            <a:off x="693043" y="2012414"/>
            <a:ext cx="4284266" cy="4796545"/>
          </a:xfrm>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331" name="Segnaposto contenuto 3"/>
          <p:cNvSpPr>
            <a:spLocks noGrp="1"/>
          </p:cNvSpPr>
          <p:nvPr>
            <p:ph sz="half" idx="2"/>
          </p:nvPr>
        </p:nvSpPr>
        <p:spPr>
          <a:xfrm>
            <a:off x="5103317" y="2012414"/>
            <a:ext cx="4284266" cy="4796545"/>
          </a:xfrm>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dirty="0" lang="it-IT"/>
          </a:p>
        </p:txBody>
      </p:sp>
      <p:sp>
        <p:nvSpPr>
          <p:cNvPr id="1049332" name="Segnaposto piè di pagina 5"/>
          <p:cNvSpPr>
            <a:spLocks noGrp="1"/>
          </p:cNvSpPr>
          <p:nvPr>
            <p:ph type="ftr" sz="quarter" idx="11"/>
          </p:nvPr>
        </p:nvSpPr>
        <p:spPr/>
        <p:txBody>
          <a:bodyPr/>
          <a:p>
            <a:endParaRPr lang="it-IT"/>
          </a:p>
        </p:txBody>
      </p:sp>
      <p:pic>
        <p:nvPicPr>
          <p:cNvPr id="2097286" name="Immagine 10" descr="Immagine che contiene testo, grafica, Elementi grafici, schermata  Il contenuto generato dall'IA potrebbe non essere corretto."/>
          <p:cNvPicPr>
            <a:picLocks/>
          </p:cNvPicPr>
          <p:nvPr userDrawn="1"/>
        </p:nvPicPr>
        <p:blipFill>
          <a:blip xmlns:r="http://schemas.openxmlformats.org/officeDocument/2006/relationships" r:embed="rId2"/>
          <a:stretch>
            <a:fillRect/>
          </a:stretch>
        </p:blipFill>
        <p:spPr>
          <a:xfrm>
            <a:off x="693043" y="6530053"/>
            <a:ext cx="940118" cy="1253360"/>
          </a:xfrm>
          <a:prstGeom prst="rect"/>
        </p:spPr>
      </p:pic>
      <p:pic>
        <p:nvPicPr>
          <p:cNvPr id="2097287" name="Elemento grafico 11"/>
          <p:cNvPicPr>
            <a:picLocks/>
          </p:cNvPicPr>
          <p:nvPr userDrawn="1"/>
        </p:nvPicPr>
        <p:blipFill>
          <a:blip xmlns:r="http://schemas.openxmlformats.org/officeDocument/2006/relationships"/>
          <a:stretch>
            <a:fillRect/>
          </a:stretch>
        </p:blipFill>
        <p:spPr>
          <a:xfrm>
            <a:off x="1717948" y="6691013"/>
            <a:ext cx="730321" cy="973659"/>
          </a:xfrm>
          <a:prstGeom prst="rect"/>
        </p:spPr>
      </p:pic>
      <p:sp>
        <p:nvSpPr>
          <p:cNvPr id="1049333" name="Segnaposto data 3"/>
          <p:cNvSpPr>
            <a:spLocks noGrp="1"/>
          </p:cNvSpPr>
          <p:nvPr>
            <p:ph type="dt" sz="half" idx="10"/>
          </p:nvPr>
        </p:nvSpPr>
        <p:spPr>
          <a:xfrm>
            <a:off x="6072001" y="7132694"/>
            <a:ext cx="2268141" cy="402483"/>
          </a:xfrm>
        </p:spPr>
        <p:txBody>
          <a:bodyPr/>
          <a:lstStyle>
            <a:lvl1pPr>
              <a:defRPr>
                <a:solidFill>
                  <a:srgbClr val="008C49"/>
                </a:solidFill>
                <a:latin typeface="Arial" panose="020B0604020202020204" pitchFamily="34" charset="0"/>
                <a:cs typeface="Arial" panose="020B0604020202020204" pitchFamily="34" charset="0"/>
              </a:defRPr>
            </a:lvl1pPr>
          </a:lstStyle>
          <a:p>
            <a:fld id="{05387383-26C8-4B92-AC7A-8A04CD9B3CF3}" type="datetime4">
              <a:rPr lang="it-IT" smtClean="0"/>
              <a:t>15 settembre 2026</a:t>
            </a:fld>
            <a:endParaRPr dirty="0" lang="it-IT"/>
          </a:p>
        </p:txBody>
      </p:sp>
      <p:sp>
        <p:nvSpPr>
          <p:cNvPr id="1049334" name="Segnaposto numero diapositiva 5"/>
          <p:cNvSpPr>
            <a:spLocks noGrp="1"/>
          </p:cNvSpPr>
          <p:nvPr>
            <p:ph type="sldNum" sz="quarter" idx="12"/>
          </p:nvPr>
        </p:nvSpPr>
        <p:spPr>
          <a:xfrm>
            <a:off x="8340142" y="7132694"/>
            <a:ext cx="401650" cy="402483"/>
          </a:xfrm>
        </p:spPr>
        <p:txBody>
          <a:bodyPr/>
          <a:lstStyle>
            <a:lvl1pPr>
              <a:defRPr>
                <a:solidFill>
                  <a:srgbClr val="02569D"/>
                </a:solidFill>
              </a:defRPr>
            </a:lvl1pPr>
          </a:lstStyle>
          <a:p>
            <a:fld id="{4D0D72A0-8ABE-4F7E-96DE-FE537AAD2F5C}" type="slidenum">
              <a:rPr lang="it-IT" smtClean="0"/>
              <a:t>‹N›</a:t>
            </a:fld>
            <a:endParaRPr dirty="0" lang="it-IT"/>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type="twoTxTwoObj">
  <p:cSld name="Confronto">
    <p:spTree>
      <p:nvGrpSpPr>
        <p:cNvPr id="547" name=""/>
        <p:cNvGrpSpPr/>
        <p:nvPr/>
      </p:nvGrpSpPr>
      <p:grpSpPr>
        <a:xfrm>
          <a:off x="0" y="0"/>
          <a:ext cx="0" cy="0"/>
          <a:chOff x="0" y="0"/>
          <a:chExt cx="0" cy="0"/>
        </a:xfrm>
      </p:grpSpPr>
      <p:pic>
        <p:nvPicPr>
          <p:cNvPr id="2097282" name="Immagine 9" descr="Immagine che contiene schermata, Policromia, Elementi grafici, grafica  Il contenuto generato dall'IA potrebbe non essere corretto."/>
          <p:cNvPicPr>
            <a:picLocks/>
          </p:cNvPicPr>
          <p:nvPr userDrawn="1"/>
        </p:nvPicPr>
        <p:blipFill>
          <a:blip xmlns:r="http://schemas.openxmlformats.org/officeDocument/2006/relationships" r:embed="rId1"/>
          <a:stretch>
            <a:fillRect/>
          </a:stretch>
        </p:blipFill>
        <p:spPr>
          <a:xfrm>
            <a:off x="0" y="0"/>
            <a:ext cx="10080626" cy="7559675"/>
          </a:xfrm>
          <a:prstGeom prst="rect"/>
        </p:spPr>
      </p:pic>
      <p:sp>
        <p:nvSpPr>
          <p:cNvPr id="1049321" name="Titolo 1"/>
          <p:cNvSpPr>
            <a:spLocks noGrp="1"/>
          </p:cNvSpPr>
          <p:nvPr>
            <p:ph type="title"/>
          </p:nvPr>
        </p:nvSpPr>
        <p:spPr>
          <a:xfrm>
            <a:off x="694356" y="402483"/>
            <a:ext cx="8694540" cy="1461188"/>
          </a:xfrm>
        </p:spPr>
        <p:txBody>
          <a:bodyPr/>
          <a:p>
            <a:r>
              <a:rPr lang="it-IT"/>
              <a:t>Fare clic per modificare lo stile del titolo dello schema</a:t>
            </a:r>
          </a:p>
        </p:txBody>
      </p:sp>
      <p:sp>
        <p:nvSpPr>
          <p:cNvPr id="1049322" name="Segnaposto testo 2"/>
          <p:cNvSpPr>
            <a:spLocks noGrp="1"/>
          </p:cNvSpPr>
          <p:nvPr>
            <p:ph type="body" idx="1"/>
          </p:nvPr>
        </p:nvSpPr>
        <p:spPr>
          <a:xfrm>
            <a:off x="694356" y="1853171"/>
            <a:ext cx="4264577" cy="908210"/>
          </a:xfrm>
        </p:spPr>
        <p:txBody>
          <a:bodyPr anchor="b"/>
          <a:lstStyle>
            <a:lvl1pPr indent="0" marL="0">
              <a:buNone/>
              <a:defRPr b="1" sz="1984"/>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it-IT"/>
              <a:t>Fare clic per modificare gli stili del testo dello schema</a:t>
            </a:r>
          </a:p>
        </p:txBody>
      </p:sp>
      <p:sp>
        <p:nvSpPr>
          <p:cNvPr id="1049323" name="Segnaposto contenuto 3"/>
          <p:cNvSpPr>
            <a:spLocks noGrp="1"/>
          </p:cNvSpPr>
          <p:nvPr>
            <p:ph sz="half" idx="2"/>
          </p:nvPr>
        </p:nvSpPr>
        <p:spPr>
          <a:xfrm>
            <a:off x="694356" y="2761381"/>
            <a:ext cx="4264577" cy="4061576"/>
          </a:xfrm>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324" name="Segnaposto testo 4"/>
          <p:cNvSpPr>
            <a:spLocks noGrp="1"/>
          </p:cNvSpPr>
          <p:nvPr>
            <p:ph type="body" sz="quarter" idx="3"/>
          </p:nvPr>
        </p:nvSpPr>
        <p:spPr>
          <a:xfrm>
            <a:off x="5103317" y="1853171"/>
            <a:ext cx="4285579" cy="908210"/>
          </a:xfrm>
        </p:spPr>
        <p:txBody>
          <a:bodyPr anchor="b"/>
          <a:lstStyle>
            <a:lvl1pPr indent="0" marL="0">
              <a:buNone/>
              <a:defRPr b="1" sz="1984"/>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it-IT"/>
              <a:t>Fare clic per modificare gli stili del testo dello schema</a:t>
            </a:r>
          </a:p>
        </p:txBody>
      </p:sp>
      <p:sp>
        <p:nvSpPr>
          <p:cNvPr id="1049325" name="Segnaposto contenuto 5"/>
          <p:cNvSpPr>
            <a:spLocks noGrp="1"/>
          </p:cNvSpPr>
          <p:nvPr>
            <p:ph sz="quarter" idx="4"/>
          </p:nvPr>
        </p:nvSpPr>
        <p:spPr>
          <a:xfrm>
            <a:off x="5103317" y="2761381"/>
            <a:ext cx="4285579" cy="4061576"/>
          </a:xfrm>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326" name="Segnaposto piè di pagina 7"/>
          <p:cNvSpPr>
            <a:spLocks noGrp="1"/>
          </p:cNvSpPr>
          <p:nvPr>
            <p:ph type="ftr" sz="quarter" idx="11"/>
          </p:nvPr>
        </p:nvSpPr>
        <p:spPr/>
        <p:txBody>
          <a:bodyPr/>
          <a:p>
            <a:endParaRPr lang="it-IT"/>
          </a:p>
        </p:txBody>
      </p:sp>
      <p:pic>
        <p:nvPicPr>
          <p:cNvPr id="2097283" name="Immagine 12" descr="Immagine che contiene testo, grafica, Elementi grafici, schermata  Il contenuto generato dall'IA potrebbe non essere corretto."/>
          <p:cNvPicPr>
            <a:picLocks/>
          </p:cNvPicPr>
          <p:nvPr userDrawn="1"/>
        </p:nvPicPr>
        <p:blipFill>
          <a:blip xmlns:r="http://schemas.openxmlformats.org/officeDocument/2006/relationships" r:embed="rId2"/>
          <a:stretch>
            <a:fillRect/>
          </a:stretch>
        </p:blipFill>
        <p:spPr>
          <a:xfrm>
            <a:off x="693043" y="6530053"/>
            <a:ext cx="940118" cy="1253360"/>
          </a:xfrm>
          <a:prstGeom prst="rect"/>
        </p:spPr>
      </p:pic>
      <p:pic>
        <p:nvPicPr>
          <p:cNvPr id="2097284" name="Elemento grafico 13"/>
          <p:cNvPicPr>
            <a:picLocks/>
          </p:cNvPicPr>
          <p:nvPr userDrawn="1"/>
        </p:nvPicPr>
        <p:blipFill>
          <a:blip xmlns:r="http://schemas.openxmlformats.org/officeDocument/2006/relationships"/>
          <a:stretch>
            <a:fillRect/>
          </a:stretch>
        </p:blipFill>
        <p:spPr>
          <a:xfrm>
            <a:off x="1717948" y="6691013"/>
            <a:ext cx="730321" cy="973659"/>
          </a:xfrm>
          <a:prstGeom prst="rect"/>
        </p:spPr>
      </p:pic>
      <p:sp>
        <p:nvSpPr>
          <p:cNvPr id="1049327" name="Segnaposto data 3"/>
          <p:cNvSpPr>
            <a:spLocks noGrp="1"/>
          </p:cNvSpPr>
          <p:nvPr>
            <p:ph type="dt" sz="half" idx="10"/>
          </p:nvPr>
        </p:nvSpPr>
        <p:spPr>
          <a:xfrm>
            <a:off x="6072001" y="7132694"/>
            <a:ext cx="2268141" cy="402483"/>
          </a:xfrm>
        </p:spPr>
        <p:txBody>
          <a:bodyPr/>
          <a:lstStyle>
            <a:lvl1pPr>
              <a:defRPr>
                <a:solidFill>
                  <a:srgbClr val="008C49"/>
                </a:solidFill>
                <a:latin typeface="Arial" panose="020B0604020202020204" pitchFamily="34" charset="0"/>
                <a:cs typeface="Arial" panose="020B0604020202020204" pitchFamily="34" charset="0"/>
              </a:defRPr>
            </a:lvl1pPr>
          </a:lstStyle>
          <a:p>
            <a:fld id="{05387383-26C8-4B92-AC7A-8A04CD9B3CF3}" type="datetime4">
              <a:rPr lang="it-IT" smtClean="0"/>
              <a:t>15 settembre 2026</a:t>
            </a:fld>
            <a:endParaRPr dirty="0" lang="it-IT"/>
          </a:p>
        </p:txBody>
      </p:sp>
      <p:sp>
        <p:nvSpPr>
          <p:cNvPr id="1049328" name="Segnaposto numero diapositiva 5"/>
          <p:cNvSpPr>
            <a:spLocks noGrp="1"/>
          </p:cNvSpPr>
          <p:nvPr>
            <p:ph type="sldNum" sz="quarter" idx="12"/>
          </p:nvPr>
        </p:nvSpPr>
        <p:spPr>
          <a:xfrm>
            <a:off x="8340142" y="7132694"/>
            <a:ext cx="401650" cy="402483"/>
          </a:xfrm>
        </p:spPr>
        <p:txBody>
          <a:bodyPr/>
          <a:lstStyle>
            <a:lvl1pPr>
              <a:defRPr>
                <a:solidFill>
                  <a:srgbClr val="02569D"/>
                </a:solidFill>
              </a:defRPr>
            </a:lvl1pPr>
          </a:lstStyle>
          <a:p>
            <a:fld id="{4D0D72A0-8ABE-4F7E-96DE-FE537AAD2F5C}" type="slidenum">
              <a:rPr lang="it-IT" smtClean="0"/>
              <a:t>‹N›</a:t>
            </a:fld>
            <a:endParaRPr dirty="0" lang="it-IT"/>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type="titleOnly">
  <p:cSld name="Solo titolo">
    <p:spTree>
      <p:nvGrpSpPr>
        <p:cNvPr id="546" name=""/>
        <p:cNvGrpSpPr/>
        <p:nvPr/>
      </p:nvGrpSpPr>
      <p:grpSpPr>
        <a:xfrm>
          <a:off x="0" y="0"/>
          <a:ext cx="0" cy="0"/>
          <a:chOff x="0" y="0"/>
          <a:chExt cx="0" cy="0"/>
        </a:xfrm>
      </p:grpSpPr>
      <p:pic>
        <p:nvPicPr>
          <p:cNvPr id="2097279" name="Immagine 5" descr="Immagine che contiene schermata, Policromia, Elementi grafici, grafica  Il contenuto generato dall'IA potrebbe non essere corretto."/>
          <p:cNvPicPr>
            <a:picLocks/>
          </p:cNvPicPr>
          <p:nvPr userDrawn="1"/>
        </p:nvPicPr>
        <p:blipFill>
          <a:blip xmlns:r="http://schemas.openxmlformats.org/officeDocument/2006/relationships" r:embed="rId1"/>
          <a:stretch>
            <a:fillRect/>
          </a:stretch>
        </p:blipFill>
        <p:spPr>
          <a:xfrm>
            <a:off x="0" y="0"/>
            <a:ext cx="10080626" cy="7559675"/>
          </a:xfrm>
          <a:prstGeom prst="rect"/>
        </p:spPr>
      </p:pic>
      <p:sp>
        <p:nvSpPr>
          <p:cNvPr id="1049317" name="Titolo 1"/>
          <p:cNvSpPr>
            <a:spLocks noGrp="1"/>
          </p:cNvSpPr>
          <p:nvPr>
            <p:ph type="title"/>
          </p:nvPr>
        </p:nvSpPr>
        <p:spPr/>
        <p:txBody>
          <a:bodyPr/>
          <a:p>
            <a:r>
              <a:rPr lang="it-IT"/>
              <a:t>Fare clic per modificare lo stile del titolo dello schema</a:t>
            </a:r>
            <a:endParaRPr dirty="0" lang="it-IT"/>
          </a:p>
        </p:txBody>
      </p:sp>
      <p:sp>
        <p:nvSpPr>
          <p:cNvPr id="1049318" name="Segnaposto piè di pagina 3"/>
          <p:cNvSpPr>
            <a:spLocks noGrp="1"/>
          </p:cNvSpPr>
          <p:nvPr>
            <p:ph type="ftr" sz="quarter" idx="11"/>
          </p:nvPr>
        </p:nvSpPr>
        <p:spPr/>
        <p:txBody>
          <a:bodyPr/>
          <a:p>
            <a:endParaRPr lang="it-IT"/>
          </a:p>
        </p:txBody>
      </p:sp>
      <p:pic>
        <p:nvPicPr>
          <p:cNvPr id="2097280" name="Immagine 8" descr="Immagine che contiene testo, grafica, Elementi grafici, schermata  Il contenuto generato dall'IA potrebbe non essere corretto."/>
          <p:cNvPicPr>
            <a:picLocks/>
          </p:cNvPicPr>
          <p:nvPr userDrawn="1"/>
        </p:nvPicPr>
        <p:blipFill>
          <a:blip xmlns:r="http://schemas.openxmlformats.org/officeDocument/2006/relationships" r:embed="rId2"/>
          <a:stretch>
            <a:fillRect/>
          </a:stretch>
        </p:blipFill>
        <p:spPr>
          <a:xfrm>
            <a:off x="693043" y="6530053"/>
            <a:ext cx="940118" cy="1253360"/>
          </a:xfrm>
          <a:prstGeom prst="rect"/>
        </p:spPr>
      </p:pic>
      <p:pic>
        <p:nvPicPr>
          <p:cNvPr id="2097281" name="Elemento grafico 9"/>
          <p:cNvPicPr>
            <a:picLocks/>
          </p:cNvPicPr>
          <p:nvPr userDrawn="1"/>
        </p:nvPicPr>
        <p:blipFill>
          <a:blip xmlns:r="http://schemas.openxmlformats.org/officeDocument/2006/relationships"/>
          <a:stretch>
            <a:fillRect/>
          </a:stretch>
        </p:blipFill>
        <p:spPr>
          <a:xfrm>
            <a:off x="1717948" y="6691013"/>
            <a:ext cx="730321" cy="973659"/>
          </a:xfrm>
          <a:prstGeom prst="rect"/>
        </p:spPr>
      </p:pic>
      <p:sp>
        <p:nvSpPr>
          <p:cNvPr id="1049319" name="Segnaposto data 3"/>
          <p:cNvSpPr>
            <a:spLocks noGrp="1"/>
          </p:cNvSpPr>
          <p:nvPr>
            <p:ph type="dt" sz="half" idx="10"/>
          </p:nvPr>
        </p:nvSpPr>
        <p:spPr>
          <a:xfrm>
            <a:off x="6072001" y="7132694"/>
            <a:ext cx="2268141" cy="402483"/>
          </a:xfrm>
        </p:spPr>
        <p:txBody>
          <a:bodyPr/>
          <a:lstStyle>
            <a:lvl1pPr>
              <a:defRPr>
                <a:solidFill>
                  <a:srgbClr val="008C49"/>
                </a:solidFill>
                <a:latin typeface="Arial" panose="020B0604020202020204" pitchFamily="34" charset="0"/>
                <a:cs typeface="Arial" panose="020B0604020202020204" pitchFamily="34" charset="0"/>
              </a:defRPr>
            </a:lvl1pPr>
          </a:lstStyle>
          <a:p>
            <a:fld id="{05387383-26C8-4B92-AC7A-8A04CD9B3CF3}" type="datetime4">
              <a:rPr lang="it-IT" smtClean="0"/>
              <a:t>15 settembre 2026</a:t>
            </a:fld>
            <a:endParaRPr dirty="0" lang="it-IT"/>
          </a:p>
        </p:txBody>
      </p:sp>
      <p:sp>
        <p:nvSpPr>
          <p:cNvPr id="1049320" name="Segnaposto numero diapositiva 5"/>
          <p:cNvSpPr>
            <a:spLocks noGrp="1"/>
          </p:cNvSpPr>
          <p:nvPr>
            <p:ph type="sldNum" sz="quarter" idx="12"/>
          </p:nvPr>
        </p:nvSpPr>
        <p:spPr>
          <a:xfrm>
            <a:off x="8340142" y="7132694"/>
            <a:ext cx="401650" cy="402483"/>
          </a:xfrm>
        </p:spPr>
        <p:txBody>
          <a:bodyPr/>
          <a:lstStyle>
            <a:lvl1pPr>
              <a:defRPr>
                <a:solidFill>
                  <a:srgbClr val="02569D"/>
                </a:solidFill>
              </a:defRPr>
            </a:lvl1pPr>
          </a:lstStyle>
          <a:p>
            <a:fld id="{4D0D72A0-8ABE-4F7E-96DE-FE537AAD2F5C}" type="slidenum">
              <a:rPr lang="it-IT" smtClean="0"/>
              <a:t>‹N›</a:t>
            </a:fld>
            <a:endParaRPr dirty="0" lang="it-IT"/>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type="blank">
  <p:cSld name="Vuota">
    <p:spTree>
      <p:nvGrpSpPr>
        <p:cNvPr id="544" name=""/>
        <p:cNvGrpSpPr/>
        <p:nvPr/>
      </p:nvGrpSpPr>
      <p:grpSpPr>
        <a:xfrm>
          <a:off x="0" y="0"/>
          <a:ext cx="0" cy="0"/>
          <a:chOff x="0" y="0"/>
          <a:chExt cx="0" cy="0"/>
        </a:xfrm>
      </p:grpSpPr>
      <p:pic>
        <p:nvPicPr>
          <p:cNvPr id="2097273" name="Immagine 4" descr="Immagine che contiene schermata, Policromia, Elementi grafici, grafica  Il contenuto generato dall'IA potrebbe non essere corretto."/>
          <p:cNvPicPr>
            <a:picLocks/>
          </p:cNvPicPr>
          <p:nvPr userDrawn="1"/>
        </p:nvPicPr>
        <p:blipFill>
          <a:blip xmlns:r="http://schemas.openxmlformats.org/officeDocument/2006/relationships" r:embed="rId1"/>
          <a:stretch>
            <a:fillRect/>
          </a:stretch>
        </p:blipFill>
        <p:spPr>
          <a:xfrm>
            <a:off x="0" y="0"/>
            <a:ext cx="10080626" cy="7559675"/>
          </a:xfrm>
          <a:prstGeom prst="rect"/>
        </p:spPr>
      </p:pic>
      <p:sp>
        <p:nvSpPr>
          <p:cNvPr id="1049308" name="Segnaposto piè di pagina 2"/>
          <p:cNvSpPr>
            <a:spLocks noGrp="1"/>
          </p:cNvSpPr>
          <p:nvPr>
            <p:ph type="ftr" sz="quarter" idx="11"/>
          </p:nvPr>
        </p:nvSpPr>
        <p:spPr/>
        <p:txBody>
          <a:bodyPr/>
          <a:p>
            <a:endParaRPr lang="it-IT"/>
          </a:p>
        </p:txBody>
      </p:sp>
      <p:pic>
        <p:nvPicPr>
          <p:cNvPr id="2097274" name="Immagine 9" descr="Immagine che contiene testo, grafica, Elementi grafici, schermata  Il contenuto generato dall'IA potrebbe non essere corretto."/>
          <p:cNvPicPr>
            <a:picLocks/>
          </p:cNvPicPr>
          <p:nvPr userDrawn="1"/>
        </p:nvPicPr>
        <p:blipFill>
          <a:blip xmlns:r="http://schemas.openxmlformats.org/officeDocument/2006/relationships" r:embed="rId2"/>
          <a:stretch>
            <a:fillRect/>
          </a:stretch>
        </p:blipFill>
        <p:spPr>
          <a:xfrm>
            <a:off x="693043" y="6530053"/>
            <a:ext cx="940118" cy="1253360"/>
          </a:xfrm>
          <a:prstGeom prst="rect"/>
        </p:spPr>
      </p:pic>
      <p:pic>
        <p:nvPicPr>
          <p:cNvPr id="2097275" name="Elemento grafico 10"/>
          <p:cNvPicPr>
            <a:picLocks/>
          </p:cNvPicPr>
          <p:nvPr userDrawn="1"/>
        </p:nvPicPr>
        <p:blipFill>
          <a:blip xmlns:r="http://schemas.openxmlformats.org/officeDocument/2006/relationships"/>
          <a:stretch>
            <a:fillRect/>
          </a:stretch>
        </p:blipFill>
        <p:spPr>
          <a:xfrm>
            <a:off x="1717948" y="6691013"/>
            <a:ext cx="730321" cy="973659"/>
          </a:xfrm>
          <a:prstGeom prst="rect"/>
        </p:spPr>
      </p:pic>
      <p:sp>
        <p:nvSpPr>
          <p:cNvPr id="1049309" name="Segnaposto data 3"/>
          <p:cNvSpPr>
            <a:spLocks noGrp="1"/>
          </p:cNvSpPr>
          <p:nvPr>
            <p:ph type="dt" sz="half" idx="10"/>
          </p:nvPr>
        </p:nvSpPr>
        <p:spPr>
          <a:xfrm>
            <a:off x="6072001" y="7132694"/>
            <a:ext cx="2268141" cy="402483"/>
          </a:xfrm>
        </p:spPr>
        <p:txBody>
          <a:bodyPr/>
          <a:lstStyle>
            <a:lvl1pPr>
              <a:defRPr>
                <a:solidFill>
                  <a:srgbClr val="008C49"/>
                </a:solidFill>
                <a:latin typeface="Arial" panose="020B0604020202020204" pitchFamily="34" charset="0"/>
                <a:cs typeface="Arial" panose="020B0604020202020204" pitchFamily="34" charset="0"/>
              </a:defRPr>
            </a:lvl1pPr>
          </a:lstStyle>
          <a:p>
            <a:fld id="{05387383-26C8-4B92-AC7A-8A04CD9B3CF3}" type="datetime4">
              <a:rPr lang="it-IT" smtClean="0"/>
              <a:t>15 settembre 2026</a:t>
            </a:fld>
            <a:endParaRPr dirty="0" lang="it-IT"/>
          </a:p>
        </p:txBody>
      </p:sp>
      <p:sp>
        <p:nvSpPr>
          <p:cNvPr id="1049310" name="Segnaposto numero diapositiva 5"/>
          <p:cNvSpPr>
            <a:spLocks noGrp="1"/>
          </p:cNvSpPr>
          <p:nvPr>
            <p:ph type="sldNum" sz="quarter" idx="12"/>
          </p:nvPr>
        </p:nvSpPr>
        <p:spPr>
          <a:xfrm>
            <a:off x="8340142" y="7132694"/>
            <a:ext cx="401650" cy="402483"/>
          </a:xfrm>
        </p:spPr>
        <p:txBody>
          <a:bodyPr/>
          <a:lstStyle>
            <a:lvl1pPr>
              <a:defRPr>
                <a:solidFill>
                  <a:srgbClr val="02569D"/>
                </a:solidFill>
              </a:defRPr>
            </a:lvl1pPr>
          </a:lstStyle>
          <a:p>
            <a:fld id="{4D0D72A0-8ABE-4F7E-96DE-FE537AAD2F5C}" type="slidenum">
              <a:rPr lang="it-IT" smtClean="0"/>
              <a:t>‹N›</a:t>
            </a:fld>
            <a:endParaRPr dirty="0" lang="it-IT"/>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type="objTx">
  <p:cSld name="Contenuto con didascalia">
    <p:spTree>
      <p:nvGrpSpPr>
        <p:cNvPr id="541" name=""/>
        <p:cNvGrpSpPr/>
        <p:nvPr/>
      </p:nvGrpSpPr>
      <p:grpSpPr>
        <a:xfrm>
          <a:off x="0" y="0"/>
          <a:ext cx="0" cy="0"/>
          <a:chOff x="0" y="0"/>
          <a:chExt cx="0" cy="0"/>
        </a:xfrm>
      </p:grpSpPr>
      <p:pic>
        <p:nvPicPr>
          <p:cNvPr id="2097266" name="Immagine 7" descr="Immagine che contiene schermata, Policromia, Elementi grafici, grafica  Il contenuto generato dall'IA potrebbe non essere corretto."/>
          <p:cNvPicPr>
            <a:picLocks/>
          </p:cNvPicPr>
          <p:nvPr userDrawn="1"/>
        </p:nvPicPr>
        <p:blipFill>
          <a:blip xmlns:r="http://schemas.openxmlformats.org/officeDocument/2006/relationships" r:embed="rId1"/>
          <a:stretch>
            <a:fillRect/>
          </a:stretch>
        </p:blipFill>
        <p:spPr>
          <a:xfrm>
            <a:off x="0" y="0"/>
            <a:ext cx="10080626" cy="7559675"/>
          </a:xfrm>
          <a:prstGeom prst="rect"/>
        </p:spPr>
      </p:pic>
      <p:sp>
        <p:nvSpPr>
          <p:cNvPr id="1049296" name="Titolo 1"/>
          <p:cNvSpPr>
            <a:spLocks noGrp="1"/>
          </p:cNvSpPr>
          <p:nvPr>
            <p:ph type="title"/>
          </p:nvPr>
        </p:nvSpPr>
        <p:spPr>
          <a:xfrm>
            <a:off x="694356" y="503978"/>
            <a:ext cx="3251264" cy="1763924"/>
          </a:xfrm>
        </p:spPr>
        <p:txBody>
          <a:bodyPr anchor="b"/>
          <a:lstStyle>
            <a:lvl1pPr>
              <a:defRPr sz="2645"/>
            </a:lvl1pPr>
          </a:lstStyle>
          <a:p>
            <a:r>
              <a:rPr lang="it-IT"/>
              <a:t>Fare clic per modificare lo stile del titolo dello schema</a:t>
            </a:r>
          </a:p>
        </p:txBody>
      </p:sp>
      <p:sp>
        <p:nvSpPr>
          <p:cNvPr id="1049297" name="Segnaposto contenuto 2"/>
          <p:cNvSpPr>
            <a:spLocks noGrp="1"/>
          </p:cNvSpPr>
          <p:nvPr>
            <p:ph idx="1"/>
          </p:nvPr>
        </p:nvSpPr>
        <p:spPr>
          <a:xfrm>
            <a:off x="4285579" y="1088453"/>
            <a:ext cx="5103317" cy="5372269"/>
          </a:xfrm>
        </p:spPr>
        <p:txBody>
          <a:bodyPr/>
          <a:lstStyle>
            <a:lvl1pPr>
              <a:defRPr sz="2645"/>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298" name="Segnaposto testo 3"/>
          <p:cNvSpPr>
            <a:spLocks noGrp="1"/>
          </p:cNvSpPr>
          <p:nvPr>
            <p:ph type="body" sz="half" idx="2"/>
          </p:nvPr>
        </p:nvSpPr>
        <p:spPr>
          <a:xfrm>
            <a:off x="694356" y="2267903"/>
            <a:ext cx="3251264" cy="4201570"/>
          </a:xfrm>
        </p:spPr>
        <p:txBody>
          <a:bodyPr/>
          <a:lstStyle>
            <a:lvl1pPr indent="0" marL="0">
              <a:buNone/>
              <a:defRPr sz="1322"/>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it-IT"/>
              <a:t>Fare clic per modificare gli stili del testo dello schema</a:t>
            </a:r>
          </a:p>
        </p:txBody>
      </p:sp>
      <p:sp>
        <p:nvSpPr>
          <p:cNvPr id="1049299" name="Segnaposto piè di pagina 5"/>
          <p:cNvSpPr>
            <a:spLocks noGrp="1"/>
          </p:cNvSpPr>
          <p:nvPr>
            <p:ph type="ftr" sz="quarter" idx="11"/>
          </p:nvPr>
        </p:nvSpPr>
        <p:spPr/>
        <p:txBody>
          <a:bodyPr/>
          <a:p>
            <a:endParaRPr lang="it-IT"/>
          </a:p>
        </p:txBody>
      </p:sp>
      <p:pic>
        <p:nvPicPr>
          <p:cNvPr id="2097267" name="Immagine 12" descr="Immagine che contiene testo, grafica, Elementi grafici, schermata  Il contenuto generato dall'IA potrebbe non essere corretto."/>
          <p:cNvPicPr>
            <a:picLocks/>
          </p:cNvPicPr>
          <p:nvPr userDrawn="1"/>
        </p:nvPicPr>
        <p:blipFill>
          <a:blip xmlns:r="http://schemas.openxmlformats.org/officeDocument/2006/relationships" r:embed="rId2"/>
          <a:stretch>
            <a:fillRect/>
          </a:stretch>
        </p:blipFill>
        <p:spPr>
          <a:xfrm>
            <a:off x="693043" y="6530053"/>
            <a:ext cx="940118" cy="1253360"/>
          </a:xfrm>
          <a:prstGeom prst="rect"/>
        </p:spPr>
      </p:pic>
      <p:pic>
        <p:nvPicPr>
          <p:cNvPr id="2097268" name="Elemento grafico 13"/>
          <p:cNvPicPr>
            <a:picLocks/>
          </p:cNvPicPr>
          <p:nvPr userDrawn="1"/>
        </p:nvPicPr>
        <p:blipFill>
          <a:blip xmlns:r="http://schemas.openxmlformats.org/officeDocument/2006/relationships"/>
          <a:stretch>
            <a:fillRect/>
          </a:stretch>
        </p:blipFill>
        <p:spPr>
          <a:xfrm>
            <a:off x="1717948" y="6691013"/>
            <a:ext cx="730321" cy="973659"/>
          </a:xfrm>
          <a:prstGeom prst="rect"/>
        </p:spPr>
      </p:pic>
      <p:sp>
        <p:nvSpPr>
          <p:cNvPr id="1049300" name="Segnaposto data 3"/>
          <p:cNvSpPr>
            <a:spLocks noGrp="1"/>
          </p:cNvSpPr>
          <p:nvPr>
            <p:ph type="dt" sz="half" idx="10"/>
          </p:nvPr>
        </p:nvSpPr>
        <p:spPr>
          <a:xfrm>
            <a:off x="6072001" y="7132694"/>
            <a:ext cx="2268141" cy="402483"/>
          </a:xfrm>
        </p:spPr>
        <p:txBody>
          <a:bodyPr/>
          <a:lstStyle>
            <a:lvl1pPr>
              <a:defRPr>
                <a:solidFill>
                  <a:srgbClr val="008C49"/>
                </a:solidFill>
                <a:latin typeface="Arial" panose="020B0604020202020204" pitchFamily="34" charset="0"/>
                <a:cs typeface="Arial" panose="020B0604020202020204" pitchFamily="34" charset="0"/>
              </a:defRPr>
            </a:lvl1pPr>
          </a:lstStyle>
          <a:p>
            <a:fld id="{05387383-26C8-4B92-AC7A-8A04CD9B3CF3}" type="datetime4">
              <a:rPr lang="it-IT" smtClean="0"/>
              <a:t>15 settembre 2026</a:t>
            </a:fld>
            <a:endParaRPr dirty="0" lang="it-IT"/>
          </a:p>
        </p:txBody>
      </p:sp>
      <p:sp>
        <p:nvSpPr>
          <p:cNvPr id="1049301" name="Segnaposto numero diapositiva 5"/>
          <p:cNvSpPr>
            <a:spLocks noGrp="1"/>
          </p:cNvSpPr>
          <p:nvPr>
            <p:ph type="sldNum" sz="quarter" idx="12"/>
          </p:nvPr>
        </p:nvSpPr>
        <p:spPr>
          <a:xfrm>
            <a:off x="8340142" y="7132694"/>
            <a:ext cx="401650" cy="402483"/>
          </a:xfrm>
        </p:spPr>
        <p:txBody>
          <a:bodyPr/>
          <a:lstStyle>
            <a:lvl1pPr>
              <a:defRPr>
                <a:solidFill>
                  <a:srgbClr val="02569D"/>
                </a:solidFill>
              </a:defRPr>
            </a:lvl1pPr>
          </a:lstStyle>
          <a:p>
            <a:fld id="{4D0D72A0-8ABE-4F7E-96DE-FE537AAD2F5C}" type="slidenum">
              <a:rPr lang="it-IT" smtClean="0"/>
              <a:t>‹N›</a:t>
            </a:fld>
            <a:endParaRPr dirty="0" lang="it-IT"/>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type="picTx">
  <p:cSld name="Immagine con didascalia">
    <p:spTree>
      <p:nvGrpSpPr>
        <p:cNvPr id="545" name=""/>
        <p:cNvGrpSpPr/>
        <p:nvPr/>
      </p:nvGrpSpPr>
      <p:grpSpPr>
        <a:xfrm>
          <a:off x="0" y="0"/>
          <a:ext cx="0" cy="0"/>
          <a:chOff x="0" y="0"/>
          <a:chExt cx="0" cy="0"/>
        </a:xfrm>
      </p:grpSpPr>
      <p:pic>
        <p:nvPicPr>
          <p:cNvPr id="2097276" name="Immagine 7" descr="Immagine che contiene schermata, Policromia, Elementi grafici, grafica  Il contenuto generato dall'IA potrebbe non essere corretto."/>
          <p:cNvPicPr>
            <a:picLocks/>
          </p:cNvPicPr>
          <p:nvPr userDrawn="1"/>
        </p:nvPicPr>
        <p:blipFill>
          <a:blip xmlns:r="http://schemas.openxmlformats.org/officeDocument/2006/relationships" r:embed="rId1"/>
          <a:stretch>
            <a:fillRect/>
          </a:stretch>
        </p:blipFill>
        <p:spPr>
          <a:xfrm>
            <a:off x="0" y="0"/>
            <a:ext cx="10080626" cy="7559675"/>
          </a:xfrm>
          <a:prstGeom prst="rect"/>
        </p:spPr>
      </p:pic>
      <p:sp>
        <p:nvSpPr>
          <p:cNvPr id="1049311" name="Titolo 1"/>
          <p:cNvSpPr>
            <a:spLocks noGrp="1"/>
          </p:cNvSpPr>
          <p:nvPr>
            <p:ph type="title"/>
          </p:nvPr>
        </p:nvSpPr>
        <p:spPr>
          <a:xfrm>
            <a:off x="694356" y="503978"/>
            <a:ext cx="3251264" cy="1763924"/>
          </a:xfrm>
        </p:spPr>
        <p:txBody>
          <a:bodyPr anchor="b"/>
          <a:lstStyle>
            <a:lvl1pPr>
              <a:defRPr sz="2645"/>
            </a:lvl1pPr>
          </a:lstStyle>
          <a:p>
            <a:r>
              <a:rPr lang="it-IT"/>
              <a:t>Fare clic per modificare lo stile del titolo dello schema</a:t>
            </a:r>
            <a:endParaRPr dirty="0" lang="it-IT"/>
          </a:p>
        </p:txBody>
      </p:sp>
      <p:sp>
        <p:nvSpPr>
          <p:cNvPr id="1049312" name="Segnaposto immagine 2"/>
          <p:cNvSpPr>
            <a:spLocks noGrp="1"/>
          </p:cNvSpPr>
          <p:nvPr>
            <p:ph type="pic" idx="1"/>
          </p:nvPr>
        </p:nvSpPr>
        <p:spPr>
          <a:xfrm>
            <a:off x="4285579" y="1088453"/>
            <a:ext cx="5103317" cy="5372269"/>
          </a:xfrm>
        </p:spPr>
        <p:txBody>
          <a:bodyPr/>
          <a:lstStyle>
            <a:lvl1pPr indent="0" marL="0">
              <a:buNone/>
              <a:defRPr sz="2645"/>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it-IT"/>
              <a:t>Fare clic sull'icona per inserire un'immagine</a:t>
            </a:r>
          </a:p>
        </p:txBody>
      </p:sp>
      <p:sp>
        <p:nvSpPr>
          <p:cNvPr id="1049313" name="Segnaposto testo 3"/>
          <p:cNvSpPr>
            <a:spLocks noGrp="1"/>
          </p:cNvSpPr>
          <p:nvPr>
            <p:ph type="body" sz="half" idx="2"/>
          </p:nvPr>
        </p:nvSpPr>
        <p:spPr>
          <a:xfrm>
            <a:off x="694356" y="2267903"/>
            <a:ext cx="3251264" cy="4201570"/>
          </a:xfrm>
        </p:spPr>
        <p:txBody>
          <a:bodyPr/>
          <a:lstStyle>
            <a:lvl1pPr indent="0" marL="0">
              <a:buNone/>
              <a:defRPr sz="1322"/>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it-IT"/>
              <a:t>Fare clic per modificare gli stili del testo dello schema</a:t>
            </a:r>
          </a:p>
        </p:txBody>
      </p:sp>
      <p:sp>
        <p:nvSpPr>
          <p:cNvPr id="1049314" name="Segnaposto piè di pagina 5"/>
          <p:cNvSpPr>
            <a:spLocks noGrp="1"/>
          </p:cNvSpPr>
          <p:nvPr>
            <p:ph type="ftr" sz="quarter" idx="11"/>
          </p:nvPr>
        </p:nvSpPr>
        <p:spPr/>
        <p:txBody>
          <a:bodyPr/>
          <a:p>
            <a:endParaRPr lang="it-IT"/>
          </a:p>
        </p:txBody>
      </p:sp>
      <p:pic>
        <p:nvPicPr>
          <p:cNvPr id="2097277" name="Immagine 12" descr="Immagine che contiene testo, grafica, Elementi grafici, schermata  Il contenuto generato dall'IA potrebbe non essere corretto."/>
          <p:cNvPicPr>
            <a:picLocks/>
          </p:cNvPicPr>
          <p:nvPr userDrawn="1"/>
        </p:nvPicPr>
        <p:blipFill>
          <a:blip xmlns:r="http://schemas.openxmlformats.org/officeDocument/2006/relationships" r:embed="rId2"/>
          <a:stretch>
            <a:fillRect/>
          </a:stretch>
        </p:blipFill>
        <p:spPr>
          <a:xfrm>
            <a:off x="693043" y="6530053"/>
            <a:ext cx="940118" cy="1253360"/>
          </a:xfrm>
          <a:prstGeom prst="rect"/>
        </p:spPr>
      </p:pic>
      <p:pic>
        <p:nvPicPr>
          <p:cNvPr id="2097278" name="Elemento grafico 13"/>
          <p:cNvPicPr>
            <a:picLocks/>
          </p:cNvPicPr>
          <p:nvPr userDrawn="1"/>
        </p:nvPicPr>
        <p:blipFill>
          <a:blip xmlns:r="http://schemas.openxmlformats.org/officeDocument/2006/relationships"/>
          <a:stretch>
            <a:fillRect/>
          </a:stretch>
        </p:blipFill>
        <p:spPr>
          <a:xfrm>
            <a:off x="1717948" y="6691013"/>
            <a:ext cx="730321" cy="973659"/>
          </a:xfrm>
          <a:prstGeom prst="rect"/>
        </p:spPr>
      </p:pic>
      <p:sp>
        <p:nvSpPr>
          <p:cNvPr id="1049315" name="Segnaposto data 3"/>
          <p:cNvSpPr>
            <a:spLocks noGrp="1"/>
          </p:cNvSpPr>
          <p:nvPr>
            <p:ph type="dt" sz="half" idx="10"/>
          </p:nvPr>
        </p:nvSpPr>
        <p:spPr>
          <a:xfrm>
            <a:off x="6072001" y="7132694"/>
            <a:ext cx="2268141" cy="402483"/>
          </a:xfrm>
        </p:spPr>
        <p:txBody>
          <a:bodyPr/>
          <a:lstStyle>
            <a:lvl1pPr>
              <a:defRPr>
                <a:solidFill>
                  <a:srgbClr val="008C49"/>
                </a:solidFill>
                <a:latin typeface="Arial" panose="020B0604020202020204" pitchFamily="34" charset="0"/>
                <a:cs typeface="Arial" panose="020B0604020202020204" pitchFamily="34" charset="0"/>
              </a:defRPr>
            </a:lvl1pPr>
          </a:lstStyle>
          <a:p>
            <a:fld id="{05387383-26C8-4B92-AC7A-8A04CD9B3CF3}" type="datetime4">
              <a:rPr lang="it-IT" smtClean="0"/>
              <a:t>15 settembre 2026</a:t>
            </a:fld>
            <a:endParaRPr dirty="0" lang="it-IT"/>
          </a:p>
        </p:txBody>
      </p:sp>
      <p:sp>
        <p:nvSpPr>
          <p:cNvPr id="1049316" name="Segnaposto numero diapositiva 5"/>
          <p:cNvSpPr>
            <a:spLocks noGrp="1"/>
          </p:cNvSpPr>
          <p:nvPr>
            <p:ph type="sldNum" sz="quarter" idx="12"/>
          </p:nvPr>
        </p:nvSpPr>
        <p:spPr>
          <a:xfrm>
            <a:off x="8340142" y="7132694"/>
            <a:ext cx="401650" cy="402483"/>
          </a:xfrm>
        </p:spPr>
        <p:txBody>
          <a:bodyPr/>
          <a:lstStyle>
            <a:lvl1pPr>
              <a:defRPr>
                <a:solidFill>
                  <a:srgbClr val="02569D"/>
                </a:solidFill>
              </a:defRPr>
            </a:lvl1pPr>
          </a:lstStyle>
          <a:p>
            <a:fld id="{4D0D72A0-8ABE-4F7E-96DE-FE537AAD2F5C}" type="slidenum">
              <a:rPr lang="it-IT" smtClean="0"/>
              <a:t>‹N›</a:t>
            </a:fld>
            <a:endParaRPr dirty="0" lang="it-IT"/>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atti">
    <p:spTree>
      <p:nvGrpSpPr>
        <p:cNvPr id="542" name=""/>
        <p:cNvGrpSpPr/>
        <p:nvPr/>
      </p:nvGrpSpPr>
      <p:grpSpPr>
        <a:xfrm>
          <a:off x="0" y="0"/>
          <a:ext cx="0" cy="0"/>
          <a:chOff x="0" y="0"/>
          <a:chExt cx="0" cy="0"/>
        </a:xfrm>
      </p:grpSpPr>
      <p:pic>
        <p:nvPicPr>
          <p:cNvPr id="2097269" name="Immagine 11" descr="Immagine che contiene schermata, Policromia, Elementi grafici, grafica  Il contenuto generato dall'IA potrebbe non essere corretto."/>
          <p:cNvPicPr>
            <a:picLocks noMove="1" noResize="1" noRot="1" noGrp="1" noAdjustHandles="1" noEditPoints="1" noChangeArrowheads="1" noChangeShapeType="1" noCrop="1"/>
          </p:cNvPicPr>
          <p:nvPr userDrawn="1"/>
        </p:nvPicPr>
        <p:blipFill>
          <a:blip xmlns:r="http://schemas.openxmlformats.org/officeDocument/2006/relationships" r:embed="rId1"/>
          <a:stretch>
            <a:fillRect/>
          </a:stretch>
        </p:blipFill>
        <p:spPr>
          <a:xfrm>
            <a:off x="0" y="0"/>
            <a:ext cx="10080626" cy="7559675"/>
          </a:xfrm>
          <a:prstGeom prst="rect"/>
        </p:spPr>
      </p:pic>
      <p:sp>
        <p:nvSpPr>
          <p:cNvPr id="1049302" name="Segnaposto piè di pagina 5"/>
          <p:cNvSpPr>
            <a:spLocks noGrp="1"/>
          </p:cNvSpPr>
          <p:nvPr>
            <p:ph type="ftr" sz="quarter" idx="11"/>
          </p:nvPr>
        </p:nvSpPr>
        <p:spPr/>
        <p:txBody>
          <a:bodyPr/>
          <a:p>
            <a:endParaRPr lang="it-IT"/>
          </a:p>
        </p:txBody>
      </p:sp>
      <p:pic>
        <p:nvPicPr>
          <p:cNvPr id="2097270" name="Immagine 12" descr="Immagine che contiene testo, grafica, Elementi grafici, schermata  Il contenuto generato dall'IA potrebbe non essere corretto."/>
          <p:cNvPicPr>
            <a:picLocks/>
          </p:cNvPicPr>
          <p:nvPr userDrawn="1"/>
        </p:nvPicPr>
        <p:blipFill>
          <a:blip xmlns:r="http://schemas.openxmlformats.org/officeDocument/2006/relationships" r:embed="rId2"/>
          <a:stretch>
            <a:fillRect/>
          </a:stretch>
        </p:blipFill>
        <p:spPr>
          <a:xfrm>
            <a:off x="693043" y="6530053"/>
            <a:ext cx="940118" cy="1253360"/>
          </a:xfrm>
          <a:prstGeom prst="rect"/>
        </p:spPr>
      </p:pic>
      <p:pic>
        <p:nvPicPr>
          <p:cNvPr id="2097271" name="Elemento grafico 13"/>
          <p:cNvPicPr>
            <a:picLocks/>
          </p:cNvPicPr>
          <p:nvPr userDrawn="1"/>
        </p:nvPicPr>
        <p:blipFill>
          <a:blip xmlns:r="http://schemas.openxmlformats.org/officeDocument/2006/relationships"/>
          <a:stretch>
            <a:fillRect/>
          </a:stretch>
        </p:blipFill>
        <p:spPr>
          <a:xfrm>
            <a:off x="1717948" y="6691013"/>
            <a:ext cx="730321" cy="973659"/>
          </a:xfrm>
          <a:prstGeom prst="rect"/>
        </p:spPr>
      </p:pic>
      <p:sp>
        <p:nvSpPr>
          <p:cNvPr id="1049303" name="Segnaposto data 3"/>
          <p:cNvSpPr>
            <a:spLocks noGrp="1"/>
          </p:cNvSpPr>
          <p:nvPr>
            <p:ph type="dt" sz="half" idx="10"/>
          </p:nvPr>
        </p:nvSpPr>
        <p:spPr>
          <a:xfrm>
            <a:off x="6072001" y="7132694"/>
            <a:ext cx="2268141" cy="402483"/>
          </a:xfrm>
        </p:spPr>
        <p:txBody>
          <a:bodyPr/>
          <a:lstStyle>
            <a:lvl1pPr>
              <a:defRPr>
                <a:solidFill>
                  <a:srgbClr val="008C49"/>
                </a:solidFill>
                <a:latin typeface="Arial" panose="020B0604020202020204" pitchFamily="34" charset="0"/>
                <a:cs typeface="Arial" panose="020B0604020202020204" pitchFamily="34" charset="0"/>
              </a:defRPr>
            </a:lvl1pPr>
          </a:lstStyle>
          <a:p>
            <a:fld id="{05387383-26C8-4B92-AC7A-8A04CD9B3CF3}" type="datetime4">
              <a:rPr lang="it-IT" smtClean="0"/>
              <a:t>15 settembre 2026</a:t>
            </a:fld>
            <a:endParaRPr dirty="0" lang="it-IT"/>
          </a:p>
        </p:txBody>
      </p:sp>
      <p:sp>
        <p:nvSpPr>
          <p:cNvPr id="1049304" name="Segnaposto numero diapositiva 5"/>
          <p:cNvSpPr>
            <a:spLocks noGrp="1"/>
          </p:cNvSpPr>
          <p:nvPr>
            <p:ph type="sldNum" sz="quarter" idx="12"/>
          </p:nvPr>
        </p:nvSpPr>
        <p:spPr>
          <a:xfrm>
            <a:off x="8340142" y="7132694"/>
            <a:ext cx="401650" cy="402483"/>
          </a:xfrm>
        </p:spPr>
        <p:txBody>
          <a:bodyPr/>
          <a:lstStyle>
            <a:lvl1pPr>
              <a:defRPr>
                <a:solidFill>
                  <a:srgbClr val="02569D"/>
                </a:solidFill>
              </a:defRPr>
            </a:lvl1pPr>
          </a:lstStyle>
          <a:p>
            <a:fld id="{4D0D72A0-8ABE-4F7E-96DE-FE537AAD2F5C}" type="slidenum">
              <a:rPr lang="it-IT" smtClean="0"/>
              <a:t>‹N›</a:t>
            </a:fld>
            <a:endParaRPr dirty="0" lang="it-IT"/>
          </a:p>
        </p:txBody>
      </p:sp>
      <p:sp>
        <p:nvSpPr>
          <p:cNvPr id="1049305" name="Titolo 1"/>
          <p:cNvSpPr>
            <a:spLocks noGrp="1"/>
          </p:cNvSpPr>
          <p:nvPr>
            <p:ph type="ctrTitle" hasCustomPrompt="1"/>
          </p:nvPr>
        </p:nvSpPr>
        <p:spPr>
          <a:xfrm>
            <a:off x="622164" y="2575558"/>
            <a:ext cx="7560469" cy="1831574"/>
          </a:xfrm>
        </p:spPr>
        <p:txBody>
          <a:bodyPr anchor="b"/>
          <a:lstStyle>
            <a:lvl1pPr algn="l" defTabSz="914400" eaLnBrk="1" fontAlgn="auto" hangingPunct="1" indent="0" latinLnBrk="0" marL="0" marR="0" rtl="0">
              <a:lnSpc>
                <a:spcPct val="90000"/>
              </a:lnSpc>
              <a:spcBef>
                <a:spcPct val="0"/>
              </a:spcBef>
              <a:spcAft>
                <a:spcPts val="0"/>
              </a:spcAft>
              <a:buClrTx/>
              <a:buSzTx/>
              <a:buFontTx/>
              <a:buNone/>
              <a:defRPr sz="3968"/>
            </a:lvl1pPr>
          </a:lstStyle>
          <a:p>
            <a:pPr algn="l" defTabSz="914400" eaLnBrk="1" fontAlgn="auto" hangingPunct="1" indent="0" latinLnBrk="0" lvl="0" marL="0" marR="0" rtl="0">
              <a:lnSpc>
                <a:spcPct val="90000"/>
              </a:lnSpc>
              <a:spcBef>
                <a:spcPct val="0"/>
              </a:spcBef>
              <a:spcAft>
                <a:spcPts val="0"/>
              </a:spcAft>
              <a:buClrTx/>
              <a:buSzTx/>
              <a:buFontTx/>
              <a:buNone/>
            </a:pPr>
            <a:r>
              <a:rPr dirty="0" sz="4465" lang="it-IT">
                <a:solidFill>
                  <a:srgbClr val="02569D"/>
                </a:solidFill>
                <a:latin typeface="Kabel Dm BT" panose="020D0702020204020304" pitchFamily="34" charset="0"/>
              </a:rPr>
              <a:t>Grazie per l’attenzione </a:t>
            </a:r>
            <a:r>
              <a:rPr dirty="0" sz="4465" lang="it-IT">
                <a:solidFill>
                  <a:srgbClr val="02569D"/>
                </a:solidFill>
                <a:latin typeface="Arial" panose="020B0604020202020204" pitchFamily="34" charset="0"/>
                <a:cs typeface="Arial" panose="020B0604020202020204" pitchFamily="34" charset="0"/>
              </a:rPr>
              <a:t>(da personalizzare)</a:t>
            </a:r>
            <a:br>
              <a:rPr dirty="0" sz="4465" lang="it-IT">
                <a:solidFill>
                  <a:srgbClr val="02569D"/>
                </a:solidFill>
                <a:latin typeface="Arial" panose="020B0604020202020204" pitchFamily="34" charset="0"/>
                <a:cs typeface="Arial" panose="020B0604020202020204" pitchFamily="34" charset="0"/>
              </a:rPr>
            </a:br>
            <a:endParaRPr dirty="0" sz="5400" lang="it-IT">
              <a:solidFill>
                <a:srgbClr val="02569D"/>
              </a:solidFill>
              <a:latin typeface="Aptos" panose="020B0004020202020204" pitchFamily="34" charset="0"/>
            </a:endParaRPr>
          </a:p>
        </p:txBody>
      </p:sp>
      <p:sp>
        <p:nvSpPr>
          <p:cNvPr id="1049306" name="Segnaposto testo 11"/>
          <p:cNvSpPr>
            <a:spLocks noGrp="1"/>
          </p:cNvSpPr>
          <p:nvPr>
            <p:ph type="body" sz="quarter" idx="13" hasCustomPrompt="1"/>
          </p:nvPr>
        </p:nvSpPr>
        <p:spPr>
          <a:xfrm>
            <a:off x="669417" y="4887251"/>
            <a:ext cx="3732982" cy="367484"/>
          </a:xfrm>
        </p:spPr>
        <p:txBody>
          <a:bodyPr/>
          <a:lstStyle>
            <a:lvl1pPr indent="0" marL="0">
              <a:buNone/>
              <a:defRPr sz="1653">
                <a:solidFill>
                  <a:srgbClr val="02569D"/>
                </a:solidFill>
                <a:latin typeface="+mj-lt"/>
              </a:defRPr>
            </a:lvl1pPr>
            <a:lvl2pPr indent="0" marL="0">
              <a:buNone/>
              <a:defRPr sz="1600">
                <a:solidFill>
                  <a:srgbClr val="02569D"/>
                </a:solidFill>
              </a:defRPr>
            </a:lvl2pPr>
            <a:lvl3pPr indent="0" marL="914400">
              <a:buNone/>
            </a:lvl3pPr>
          </a:lstStyle>
          <a:p>
            <a:pPr lvl="0"/>
            <a:r>
              <a:rPr dirty="0" lang="it-IT"/>
              <a:t>Nome Cognome </a:t>
            </a:r>
          </a:p>
        </p:txBody>
      </p:sp>
      <p:sp>
        <p:nvSpPr>
          <p:cNvPr id="1049307" name="Segnaposto testo 13"/>
          <p:cNvSpPr>
            <a:spLocks noGrp="1"/>
          </p:cNvSpPr>
          <p:nvPr>
            <p:ph type="body" sz="quarter" idx="14" hasCustomPrompt="1"/>
          </p:nvPr>
        </p:nvSpPr>
        <p:spPr>
          <a:xfrm>
            <a:off x="669417" y="5254735"/>
            <a:ext cx="4016499" cy="514478"/>
          </a:xfrm>
        </p:spPr>
        <p:txBody>
          <a:bodyPr>
            <a:normAutofit/>
          </a:bodyPr>
          <a:lstStyle>
            <a:lvl1pPr indent="0" marL="0">
              <a:buNone/>
              <a:defRPr sz="1157">
                <a:solidFill>
                  <a:srgbClr val="02569D"/>
                </a:solidFill>
              </a:defRPr>
            </a:lvl1pPr>
          </a:lstStyle>
          <a:p>
            <a:pPr lvl="0"/>
            <a:r>
              <a:rPr dirty="0" lang="it-IT"/>
              <a:t>Contatti – mail – ecc.</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itolo">
    <p:spTree>
      <p:nvGrpSpPr>
        <p:cNvPr id="543" name=""/>
        <p:cNvGrpSpPr/>
        <p:nvPr/>
      </p:nvGrpSpPr>
      <p:grpSpPr>
        <a:xfrm>
          <a:off x="0" y="0"/>
          <a:ext cx="0" cy="0"/>
          <a:chOff x="0" y="0"/>
          <a:chExt cx="0" cy="0"/>
        </a:xfrm>
      </p:grpSpPr>
      <p:pic>
        <p:nvPicPr>
          <p:cNvPr id="2097272" name="Immagine 5" descr="Immagine che contiene schermata, testo, design  Descrizione generata automaticamente"/>
          <p:cNvPicPr>
            <a:picLocks noChangeAspect="1"/>
          </p:cNvPicPr>
          <p:nvPr userDrawn="1"/>
        </p:nvPicPr>
        <p:blipFill>
          <a:blip xmlns:r="http://schemas.openxmlformats.org/officeDocument/2006/relationships" r:embed="rId1"/>
          <a:stretch>
            <a:fillRect/>
          </a:stretch>
        </p:blipFill>
        <p:spPr>
          <a:xfrm>
            <a:off x="0" y="0"/>
            <a:ext cx="10080626" cy="7559675"/>
          </a:xfrm>
          <a:prstGeom prst="rect"/>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type="title">
  <p:cSld name="Slajd tytułowy">
    <p:spTree>
      <p:nvGrpSpPr>
        <p:cNvPr id="640" name=""/>
        <p:cNvGrpSpPr/>
        <p:nvPr/>
      </p:nvGrpSpPr>
      <p:grpSpPr>
        <a:xfrm>
          <a:off x="0" y="0"/>
          <a:ext cx="0" cy="0"/>
          <a:chOff x="0" y="0"/>
          <a:chExt cx="0" cy="0"/>
        </a:xfrm>
      </p:grpSpPr>
      <p:sp>
        <p:nvSpPr>
          <p:cNvPr id="1049429" name="Tytuł 1"/>
          <p:cNvSpPr>
            <a:spLocks noGrp="1"/>
          </p:cNvSpPr>
          <p:nvPr>
            <p:ph type="ctrTitle"/>
          </p:nvPr>
        </p:nvSpPr>
        <p:spPr>
          <a:xfrm>
            <a:off x="1260078" y="1237197"/>
            <a:ext cx="7560469" cy="2631887"/>
          </a:xfrm>
        </p:spPr>
        <p:txBody>
          <a:bodyPr anchor="b"/>
          <a:lstStyle>
            <a:lvl1pPr algn="ctr">
              <a:defRPr sz="4960"/>
            </a:lvl1pPr>
          </a:lstStyle>
          <a:p>
            <a:r>
              <a:rPr lang="pl-PL"/>
              <a:t>Kliknij, aby edytować styl</a:t>
            </a:r>
          </a:p>
        </p:txBody>
      </p:sp>
      <p:sp>
        <p:nvSpPr>
          <p:cNvPr id="1049430" name="Podtytuł 2"/>
          <p:cNvSpPr>
            <a:spLocks noGrp="1"/>
          </p:cNvSpPr>
          <p:nvPr>
            <p:ph type="subTitle" idx="1"/>
          </p:nvPr>
        </p:nvSpPr>
        <p:spPr>
          <a:xfrm>
            <a:off x="1260078" y="3970580"/>
            <a:ext cx="7560469" cy="1825171"/>
          </a:xfrm>
        </p:spPr>
        <p:txBody>
          <a:bodyPr/>
          <a:lstStyle>
            <a:lvl1pPr algn="ctr" indent="0" marL="0">
              <a:buNone/>
              <a:defRPr sz="1984"/>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pl-PL"/>
              <a:t>Kliknij, aby edytować styl wzorca podtytułu</a:t>
            </a:r>
          </a:p>
        </p:txBody>
      </p:sp>
      <p:sp>
        <p:nvSpPr>
          <p:cNvPr id="1049431" name="Symbol zastępczy daty 3"/>
          <p:cNvSpPr>
            <a:spLocks noGrp="1"/>
          </p:cNvSpPr>
          <p:nvPr>
            <p:ph type="dt" sz="half" idx="10"/>
          </p:nvPr>
        </p:nvSpPr>
        <p:spPr/>
        <p:txBody>
          <a:bodyPr/>
          <a:p>
            <a:fld id="{D116D26B-13A5-417A-B6A8-96213A30F16B}" type="datetimeFigureOut">
              <a:rPr lang="pl-PL" smtClean="0"/>
              <a:t>15.09.2026</a:t>
            </a:fld>
            <a:endParaRPr lang="pl-PL"/>
          </a:p>
        </p:txBody>
      </p:sp>
      <p:sp>
        <p:nvSpPr>
          <p:cNvPr id="1049432" name="Symbol zastępczy stopki 4"/>
          <p:cNvSpPr>
            <a:spLocks noGrp="1"/>
          </p:cNvSpPr>
          <p:nvPr>
            <p:ph type="ftr" sz="quarter" idx="11"/>
          </p:nvPr>
        </p:nvSpPr>
        <p:spPr/>
        <p:txBody>
          <a:bodyPr/>
          <a:p>
            <a:endParaRPr lang="pl-PL"/>
          </a:p>
        </p:txBody>
      </p:sp>
      <p:sp>
        <p:nvSpPr>
          <p:cNvPr id="1049433" name="Symbol zastępczy numeru slajdu 5"/>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type="obj">
  <p:cSld name="Tytuł i zawartość">
    <p:spTree>
      <p:nvGrpSpPr>
        <p:cNvPr id="629" name=""/>
        <p:cNvGrpSpPr/>
        <p:nvPr/>
      </p:nvGrpSpPr>
      <p:grpSpPr>
        <a:xfrm>
          <a:off x="0" y="0"/>
          <a:ext cx="0" cy="0"/>
          <a:chOff x="0" y="0"/>
          <a:chExt cx="0" cy="0"/>
        </a:xfrm>
      </p:grpSpPr>
      <p:sp>
        <p:nvSpPr>
          <p:cNvPr id="1049376" name="Tytuł 1"/>
          <p:cNvSpPr>
            <a:spLocks noGrp="1"/>
          </p:cNvSpPr>
          <p:nvPr>
            <p:ph type="title"/>
          </p:nvPr>
        </p:nvSpPr>
        <p:spPr/>
        <p:txBody>
          <a:bodyPr/>
          <a:p>
            <a:r>
              <a:rPr lang="pl-PL"/>
              <a:t>Kliknij, aby edytować styl</a:t>
            </a:r>
          </a:p>
        </p:txBody>
      </p:sp>
      <p:sp>
        <p:nvSpPr>
          <p:cNvPr id="1049377" name="Symbol zastępczy zawartości 2"/>
          <p:cNvSpPr>
            <a:spLocks noGrp="1"/>
          </p:cNvSpPr>
          <p:nvPr>
            <p:ph idx="1"/>
          </p:nvPr>
        </p:nvSpPr>
        <p:spPr/>
        <p:txBody>
          <a:bodyPr/>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49378" name="Symbol zastępczy daty 3"/>
          <p:cNvSpPr>
            <a:spLocks noGrp="1"/>
          </p:cNvSpPr>
          <p:nvPr>
            <p:ph type="dt" sz="half" idx="10"/>
          </p:nvPr>
        </p:nvSpPr>
        <p:spPr/>
        <p:txBody>
          <a:bodyPr/>
          <a:p>
            <a:fld id="{D116D26B-13A5-417A-B6A8-96213A30F16B}" type="datetimeFigureOut">
              <a:rPr lang="pl-PL" smtClean="0"/>
              <a:t>15.09.2026</a:t>
            </a:fld>
            <a:endParaRPr lang="pl-PL"/>
          </a:p>
        </p:txBody>
      </p:sp>
      <p:sp>
        <p:nvSpPr>
          <p:cNvPr id="1049379" name="Symbol zastępczy stopki 4"/>
          <p:cNvSpPr>
            <a:spLocks noGrp="1"/>
          </p:cNvSpPr>
          <p:nvPr>
            <p:ph type="ftr" sz="quarter" idx="11"/>
          </p:nvPr>
        </p:nvSpPr>
        <p:spPr/>
        <p:txBody>
          <a:bodyPr/>
          <a:p>
            <a:endParaRPr lang="pl-PL"/>
          </a:p>
        </p:txBody>
      </p:sp>
      <p:sp>
        <p:nvSpPr>
          <p:cNvPr id="1049380" name="Symbol zastępczy numeru slajdu 5"/>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type="secHead">
  <p:cSld name="Nagłówek sekcji">
    <p:spTree>
      <p:nvGrpSpPr>
        <p:cNvPr id="631" name=""/>
        <p:cNvGrpSpPr/>
        <p:nvPr/>
      </p:nvGrpSpPr>
      <p:grpSpPr>
        <a:xfrm>
          <a:off x="0" y="0"/>
          <a:ext cx="0" cy="0"/>
          <a:chOff x="0" y="0"/>
          <a:chExt cx="0" cy="0"/>
        </a:xfrm>
      </p:grpSpPr>
      <p:sp>
        <p:nvSpPr>
          <p:cNvPr id="1049381" name="Tytuł 1"/>
          <p:cNvSpPr>
            <a:spLocks noGrp="1"/>
          </p:cNvSpPr>
          <p:nvPr>
            <p:ph type="title"/>
          </p:nvPr>
        </p:nvSpPr>
        <p:spPr>
          <a:xfrm>
            <a:off x="687793" y="1884670"/>
            <a:ext cx="8694540" cy="3144614"/>
          </a:xfrm>
        </p:spPr>
        <p:txBody>
          <a:bodyPr anchor="b"/>
          <a:lstStyle>
            <a:lvl1pPr>
              <a:defRPr sz="4960"/>
            </a:lvl1pPr>
          </a:lstStyle>
          <a:p>
            <a:r>
              <a:rPr lang="pl-PL"/>
              <a:t>Kliknij, aby edytować styl</a:t>
            </a:r>
          </a:p>
        </p:txBody>
      </p:sp>
      <p:sp>
        <p:nvSpPr>
          <p:cNvPr id="1049382" name="Symbol zastępczy tekstu 2"/>
          <p:cNvSpPr>
            <a:spLocks noGrp="1"/>
          </p:cNvSpPr>
          <p:nvPr>
            <p:ph type="body" idx="1"/>
          </p:nvPr>
        </p:nvSpPr>
        <p:spPr>
          <a:xfrm>
            <a:off x="687793" y="5059033"/>
            <a:ext cx="8694540" cy="1653678"/>
          </a:xfrm>
        </p:spPr>
        <p:txBody>
          <a:bodyPr/>
          <a:lstStyle>
            <a:lvl1pPr indent="0" marL="0">
              <a:buNone/>
              <a:defRPr sz="1984">
                <a:solidFill>
                  <a:schemeClr val="tx1">
                    <a:tint val="82000"/>
                  </a:schemeClr>
                </a:solidFill>
              </a:defRPr>
            </a:lvl1pPr>
            <a:lvl2pPr indent="0" marL="457200">
              <a:buNone/>
              <a:defRPr sz="2000">
                <a:solidFill>
                  <a:schemeClr val="tx1">
                    <a:tint val="82000"/>
                  </a:schemeClr>
                </a:solidFill>
              </a:defRPr>
            </a:lvl2pPr>
            <a:lvl3pPr indent="0" marL="914400">
              <a:buNone/>
              <a:defRPr sz="1800">
                <a:solidFill>
                  <a:schemeClr val="tx1">
                    <a:tint val="82000"/>
                  </a:schemeClr>
                </a:solidFill>
              </a:defRPr>
            </a:lvl3pPr>
            <a:lvl4pPr indent="0" marL="1371600">
              <a:buNone/>
              <a:defRPr sz="1600">
                <a:solidFill>
                  <a:schemeClr val="tx1">
                    <a:tint val="82000"/>
                  </a:schemeClr>
                </a:solidFill>
              </a:defRPr>
            </a:lvl4pPr>
            <a:lvl5pPr indent="0" marL="1828800">
              <a:buNone/>
              <a:defRPr sz="1600">
                <a:solidFill>
                  <a:schemeClr val="tx1">
                    <a:tint val="82000"/>
                  </a:schemeClr>
                </a:solidFill>
              </a:defRPr>
            </a:lvl5pPr>
            <a:lvl6pPr indent="0" marL="2286000">
              <a:buNone/>
              <a:defRPr sz="1600">
                <a:solidFill>
                  <a:schemeClr val="tx1">
                    <a:tint val="82000"/>
                  </a:schemeClr>
                </a:solidFill>
              </a:defRPr>
            </a:lvl6pPr>
            <a:lvl7pPr indent="0" marL="2743200">
              <a:buNone/>
              <a:defRPr sz="1600">
                <a:solidFill>
                  <a:schemeClr val="tx1">
                    <a:tint val="82000"/>
                  </a:schemeClr>
                </a:solidFill>
              </a:defRPr>
            </a:lvl7pPr>
            <a:lvl8pPr indent="0" marL="3200400">
              <a:buNone/>
              <a:defRPr sz="1600">
                <a:solidFill>
                  <a:schemeClr val="tx1">
                    <a:tint val="82000"/>
                  </a:schemeClr>
                </a:solidFill>
              </a:defRPr>
            </a:lvl8pPr>
            <a:lvl9pPr indent="0" marL="3657600">
              <a:buNone/>
              <a:defRPr sz="1600">
                <a:solidFill>
                  <a:schemeClr val="tx1">
                    <a:tint val="82000"/>
                  </a:schemeClr>
                </a:solidFill>
              </a:defRPr>
            </a:lvl9pPr>
          </a:lstStyle>
          <a:p>
            <a:pPr lvl="0"/>
            <a:r>
              <a:rPr lang="pl-PL"/>
              <a:t>Kliknij, aby edytować style wzorca tekstu</a:t>
            </a:r>
          </a:p>
        </p:txBody>
      </p:sp>
      <p:sp>
        <p:nvSpPr>
          <p:cNvPr id="1049383" name="Symbol zastępczy daty 3"/>
          <p:cNvSpPr>
            <a:spLocks noGrp="1"/>
          </p:cNvSpPr>
          <p:nvPr>
            <p:ph type="dt" sz="half" idx="10"/>
          </p:nvPr>
        </p:nvSpPr>
        <p:spPr/>
        <p:txBody>
          <a:bodyPr/>
          <a:p>
            <a:fld id="{D116D26B-13A5-417A-B6A8-96213A30F16B}" type="datetimeFigureOut">
              <a:rPr lang="pl-PL" smtClean="0"/>
              <a:t>15.09.2026</a:t>
            </a:fld>
            <a:endParaRPr lang="pl-PL"/>
          </a:p>
        </p:txBody>
      </p:sp>
      <p:sp>
        <p:nvSpPr>
          <p:cNvPr id="1049384" name="Symbol zastępczy stopki 4"/>
          <p:cNvSpPr>
            <a:spLocks noGrp="1"/>
          </p:cNvSpPr>
          <p:nvPr>
            <p:ph type="ftr" sz="quarter" idx="11"/>
          </p:nvPr>
        </p:nvSpPr>
        <p:spPr/>
        <p:txBody>
          <a:bodyPr/>
          <a:p>
            <a:endParaRPr lang="pl-PL"/>
          </a:p>
        </p:txBody>
      </p:sp>
      <p:sp>
        <p:nvSpPr>
          <p:cNvPr id="1049385" name="Symbol zastępczy numeru slajdu 5"/>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type="twoObj">
  <p:cSld name="Dwa elementy zawartości">
    <p:spTree>
      <p:nvGrpSpPr>
        <p:cNvPr id="639" name=""/>
        <p:cNvGrpSpPr/>
        <p:nvPr/>
      </p:nvGrpSpPr>
      <p:grpSpPr>
        <a:xfrm>
          <a:off x="0" y="0"/>
          <a:ext cx="0" cy="0"/>
          <a:chOff x="0" y="0"/>
          <a:chExt cx="0" cy="0"/>
        </a:xfrm>
      </p:grpSpPr>
      <p:sp>
        <p:nvSpPr>
          <p:cNvPr id="1049423" name="Tytuł 1"/>
          <p:cNvSpPr>
            <a:spLocks noGrp="1"/>
          </p:cNvSpPr>
          <p:nvPr>
            <p:ph type="title"/>
          </p:nvPr>
        </p:nvSpPr>
        <p:spPr/>
        <p:txBody>
          <a:bodyPr/>
          <a:p>
            <a:r>
              <a:rPr lang="pl-PL"/>
              <a:t>Kliknij, aby edytować styl</a:t>
            </a:r>
          </a:p>
        </p:txBody>
      </p:sp>
      <p:sp>
        <p:nvSpPr>
          <p:cNvPr id="1049424" name="Symbol zastępczy zawartości 2"/>
          <p:cNvSpPr>
            <a:spLocks noGrp="1"/>
          </p:cNvSpPr>
          <p:nvPr>
            <p:ph sz="half" idx="1"/>
          </p:nvPr>
        </p:nvSpPr>
        <p:spPr>
          <a:xfrm>
            <a:off x="693043" y="2012414"/>
            <a:ext cx="4284266" cy="4796545"/>
          </a:xfrm>
        </p:spPr>
        <p:txBody>
          <a:bodyPr/>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49425" name="Symbol zastępczy zawartości 3"/>
          <p:cNvSpPr>
            <a:spLocks noGrp="1"/>
          </p:cNvSpPr>
          <p:nvPr>
            <p:ph sz="half" idx="2"/>
          </p:nvPr>
        </p:nvSpPr>
        <p:spPr>
          <a:xfrm>
            <a:off x="5103317" y="2012414"/>
            <a:ext cx="4284266" cy="4796545"/>
          </a:xfrm>
        </p:spPr>
        <p:txBody>
          <a:bodyPr/>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49426" name="Symbol zastępczy daty 4"/>
          <p:cNvSpPr>
            <a:spLocks noGrp="1"/>
          </p:cNvSpPr>
          <p:nvPr>
            <p:ph type="dt" sz="half" idx="10"/>
          </p:nvPr>
        </p:nvSpPr>
        <p:spPr/>
        <p:txBody>
          <a:bodyPr/>
          <a:p>
            <a:fld id="{D116D26B-13A5-417A-B6A8-96213A30F16B}" type="datetimeFigureOut">
              <a:rPr lang="pl-PL" smtClean="0"/>
              <a:t>15.09.2026</a:t>
            </a:fld>
            <a:endParaRPr lang="pl-PL"/>
          </a:p>
        </p:txBody>
      </p:sp>
      <p:sp>
        <p:nvSpPr>
          <p:cNvPr id="1049427" name="Symbol zastępczy stopki 5"/>
          <p:cNvSpPr>
            <a:spLocks noGrp="1"/>
          </p:cNvSpPr>
          <p:nvPr>
            <p:ph type="ftr" sz="quarter" idx="11"/>
          </p:nvPr>
        </p:nvSpPr>
        <p:spPr/>
        <p:txBody>
          <a:bodyPr/>
          <a:p>
            <a:endParaRPr lang="pl-PL"/>
          </a:p>
        </p:txBody>
      </p:sp>
      <p:sp>
        <p:nvSpPr>
          <p:cNvPr id="1049428" name="Symbol zastępczy numeru slajdu 6"/>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type="twoTxTwoObj">
  <p:cSld name="Porównanie">
    <p:spTree>
      <p:nvGrpSpPr>
        <p:cNvPr id="638" name=""/>
        <p:cNvGrpSpPr/>
        <p:nvPr/>
      </p:nvGrpSpPr>
      <p:grpSpPr>
        <a:xfrm>
          <a:off x="0" y="0"/>
          <a:ext cx="0" cy="0"/>
          <a:chOff x="0" y="0"/>
          <a:chExt cx="0" cy="0"/>
        </a:xfrm>
      </p:grpSpPr>
      <p:sp>
        <p:nvSpPr>
          <p:cNvPr id="1049415" name="Tytuł 1"/>
          <p:cNvSpPr>
            <a:spLocks noGrp="1"/>
          </p:cNvSpPr>
          <p:nvPr>
            <p:ph type="title"/>
          </p:nvPr>
        </p:nvSpPr>
        <p:spPr>
          <a:xfrm>
            <a:off x="694356" y="402483"/>
            <a:ext cx="8694540" cy="1461188"/>
          </a:xfrm>
        </p:spPr>
        <p:txBody>
          <a:bodyPr/>
          <a:p>
            <a:r>
              <a:rPr lang="pl-PL"/>
              <a:t>Kliknij, aby edytować styl</a:t>
            </a:r>
          </a:p>
        </p:txBody>
      </p:sp>
      <p:sp>
        <p:nvSpPr>
          <p:cNvPr id="1049416" name="Symbol zastępczy tekstu 2"/>
          <p:cNvSpPr>
            <a:spLocks noGrp="1"/>
          </p:cNvSpPr>
          <p:nvPr>
            <p:ph type="body" idx="1"/>
          </p:nvPr>
        </p:nvSpPr>
        <p:spPr>
          <a:xfrm>
            <a:off x="694356" y="1853171"/>
            <a:ext cx="4264577" cy="908210"/>
          </a:xfrm>
        </p:spPr>
        <p:txBody>
          <a:bodyPr anchor="b"/>
          <a:lstStyle>
            <a:lvl1pPr indent="0" marL="0">
              <a:buNone/>
              <a:defRPr b="1" sz="1984"/>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pl-PL"/>
              <a:t>Kliknij, aby edytować style wzorca tekstu</a:t>
            </a:r>
          </a:p>
        </p:txBody>
      </p:sp>
      <p:sp>
        <p:nvSpPr>
          <p:cNvPr id="1049417" name="Symbol zastępczy zawartości 3"/>
          <p:cNvSpPr>
            <a:spLocks noGrp="1"/>
          </p:cNvSpPr>
          <p:nvPr>
            <p:ph sz="half" idx="2"/>
          </p:nvPr>
        </p:nvSpPr>
        <p:spPr>
          <a:xfrm>
            <a:off x="694356" y="2761381"/>
            <a:ext cx="4264577" cy="4061576"/>
          </a:xfrm>
        </p:spPr>
        <p:txBody>
          <a:bodyPr/>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49418" name="Symbol zastępczy tekstu 4"/>
          <p:cNvSpPr>
            <a:spLocks noGrp="1"/>
          </p:cNvSpPr>
          <p:nvPr>
            <p:ph type="body" sz="quarter" idx="3"/>
          </p:nvPr>
        </p:nvSpPr>
        <p:spPr>
          <a:xfrm>
            <a:off x="5103317" y="1853171"/>
            <a:ext cx="4285579" cy="908210"/>
          </a:xfrm>
        </p:spPr>
        <p:txBody>
          <a:bodyPr anchor="b"/>
          <a:lstStyle>
            <a:lvl1pPr indent="0" marL="0">
              <a:buNone/>
              <a:defRPr b="1" sz="1984"/>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pl-PL"/>
              <a:t>Kliknij, aby edytować style wzorca tekstu</a:t>
            </a:r>
          </a:p>
        </p:txBody>
      </p:sp>
      <p:sp>
        <p:nvSpPr>
          <p:cNvPr id="1049419" name="Symbol zastępczy zawartości 5"/>
          <p:cNvSpPr>
            <a:spLocks noGrp="1"/>
          </p:cNvSpPr>
          <p:nvPr>
            <p:ph sz="quarter" idx="4"/>
          </p:nvPr>
        </p:nvSpPr>
        <p:spPr>
          <a:xfrm>
            <a:off x="5103317" y="2761381"/>
            <a:ext cx="4285579" cy="4061576"/>
          </a:xfrm>
        </p:spPr>
        <p:txBody>
          <a:bodyPr/>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49420" name="Symbol zastępczy daty 6"/>
          <p:cNvSpPr>
            <a:spLocks noGrp="1"/>
          </p:cNvSpPr>
          <p:nvPr>
            <p:ph type="dt" sz="half" idx="10"/>
          </p:nvPr>
        </p:nvSpPr>
        <p:spPr/>
        <p:txBody>
          <a:bodyPr/>
          <a:p>
            <a:fld id="{D116D26B-13A5-417A-B6A8-96213A30F16B}" type="datetimeFigureOut">
              <a:rPr lang="pl-PL" smtClean="0"/>
              <a:t>15.09.2026</a:t>
            </a:fld>
            <a:endParaRPr lang="pl-PL"/>
          </a:p>
        </p:txBody>
      </p:sp>
      <p:sp>
        <p:nvSpPr>
          <p:cNvPr id="1049421" name="Symbol zastępczy stopki 7"/>
          <p:cNvSpPr>
            <a:spLocks noGrp="1"/>
          </p:cNvSpPr>
          <p:nvPr>
            <p:ph type="ftr" sz="quarter" idx="11"/>
          </p:nvPr>
        </p:nvSpPr>
        <p:spPr/>
        <p:txBody>
          <a:bodyPr/>
          <a:p>
            <a:endParaRPr lang="pl-PL"/>
          </a:p>
        </p:txBody>
      </p:sp>
      <p:sp>
        <p:nvSpPr>
          <p:cNvPr id="1049422" name="Symbol zastępczy numeru slajdu 8"/>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type="titleOnly">
  <p:cSld name="Tylko tytuł">
    <p:spTree>
      <p:nvGrpSpPr>
        <p:cNvPr id="637" name=""/>
        <p:cNvGrpSpPr/>
        <p:nvPr/>
      </p:nvGrpSpPr>
      <p:grpSpPr>
        <a:xfrm>
          <a:off x="0" y="0"/>
          <a:ext cx="0" cy="0"/>
          <a:chOff x="0" y="0"/>
          <a:chExt cx="0" cy="0"/>
        </a:xfrm>
      </p:grpSpPr>
      <p:sp>
        <p:nvSpPr>
          <p:cNvPr id="1049411" name="Tytuł 1"/>
          <p:cNvSpPr>
            <a:spLocks noGrp="1"/>
          </p:cNvSpPr>
          <p:nvPr>
            <p:ph type="title"/>
          </p:nvPr>
        </p:nvSpPr>
        <p:spPr/>
        <p:txBody>
          <a:bodyPr/>
          <a:p>
            <a:r>
              <a:rPr lang="pl-PL"/>
              <a:t>Kliknij, aby edytować styl</a:t>
            </a:r>
          </a:p>
        </p:txBody>
      </p:sp>
      <p:sp>
        <p:nvSpPr>
          <p:cNvPr id="1049412" name="Symbol zastępczy daty 2"/>
          <p:cNvSpPr>
            <a:spLocks noGrp="1"/>
          </p:cNvSpPr>
          <p:nvPr>
            <p:ph type="dt" sz="half" idx="10"/>
          </p:nvPr>
        </p:nvSpPr>
        <p:spPr/>
        <p:txBody>
          <a:bodyPr/>
          <a:p>
            <a:fld id="{D116D26B-13A5-417A-B6A8-96213A30F16B}" type="datetimeFigureOut">
              <a:rPr lang="pl-PL" smtClean="0"/>
              <a:t>15.09.2026</a:t>
            </a:fld>
            <a:endParaRPr lang="pl-PL"/>
          </a:p>
        </p:txBody>
      </p:sp>
      <p:sp>
        <p:nvSpPr>
          <p:cNvPr id="1049413" name="Symbol zastępczy stopki 3"/>
          <p:cNvSpPr>
            <a:spLocks noGrp="1"/>
          </p:cNvSpPr>
          <p:nvPr>
            <p:ph type="ftr" sz="quarter" idx="11"/>
          </p:nvPr>
        </p:nvSpPr>
        <p:spPr/>
        <p:txBody>
          <a:bodyPr/>
          <a:p>
            <a:endParaRPr lang="pl-PL"/>
          </a:p>
        </p:txBody>
      </p:sp>
      <p:sp>
        <p:nvSpPr>
          <p:cNvPr id="1049414" name="Symbol zastępczy numeru slajdu 4"/>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type="blank">
  <p:cSld name="Pusty">
    <p:spTree>
      <p:nvGrpSpPr>
        <p:cNvPr id="635" name=""/>
        <p:cNvGrpSpPr/>
        <p:nvPr/>
      </p:nvGrpSpPr>
      <p:grpSpPr>
        <a:xfrm>
          <a:off x="0" y="0"/>
          <a:ext cx="0" cy="0"/>
          <a:chOff x="0" y="0"/>
          <a:chExt cx="0" cy="0"/>
        </a:xfrm>
      </p:grpSpPr>
      <p:sp>
        <p:nvSpPr>
          <p:cNvPr id="1049402" name="Symbol zastępczy daty 1"/>
          <p:cNvSpPr>
            <a:spLocks noGrp="1"/>
          </p:cNvSpPr>
          <p:nvPr>
            <p:ph type="dt" sz="half" idx="10"/>
          </p:nvPr>
        </p:nvSpPr>
        <p:spPr/>
        <p:txBody>
          <a:bodyPr/>
          <a:p>
            <a:fld id="{D116D26B-13A5-417A-B6A8-96213A30F16B}" type="datetimeFigureOut">
              <a:rPr lang="pl-PL" smtClean="0"/>
              <a:t>15.09.2026</a:t>
            </a:fld>
            <a:endParaRPr lang="pl-PL"/>
          </a:p>
        </p:txBody>
      </p:sp>
      <p:sp>
        <p:nvSpPr>
          <p:cNvPr id="1049403" name="Symbol zastępczy stopki 2"/>
          <p:cNvSpPr>
            <a:spLocks noGrp="1"/>
          </p:cNvSpPr>
          <p:nvPr>
            <p:ph type="ftr" sz="quarter" idx="11"/>
          </p:nvPr>
        </p:nvSpPr>
        <p:spPr/>
        <p:txBody>
          <a:bodyPr/>
          <a:p>
            <a:endParaRPr lang="pl-PL"/>
          </a:p>
        </p:txBody>
      </p:sp>
      <p:sp>
        <p:nvSpPr>
          <p:cNvPr id="1049404" name="Symbol zastępczy numeru slajdu 3"/>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type="objTx">
  <p:cSld name="Zawartość z podpisem">
    <p:spTree>
      <p:nvGrpSpPr>
        <p:cNvPr id="632" name=""/>
        <p:cNvGrpSpPr/>
        <p:nvPr/>
      </p:nvGrpSpPr>
      <p:grpSpPr>
        <a:xfrm>
          <a:off x="0" y="0"/>
          <a:ext cx="0" cy="0"/>
          <a:chOff x="0" y="0"/>
          <a:chExt cx="0" cy="0"/>
        </a:xfrm>
      </p:grpSpPr>
      <p:sp>
        <p:nvSpPr>
          <p:cNvPr id="1049386" name="Tytuł 1"/>
          <p:cNvSpPr>
            <a:spLocks noGrp="1"/>
          </p:cNvSpPr>
          <p:nvPr>
            <p:ph type="title"/>
          </p:nvPr>
        </p:nvSpPr>
        <p:spPr>
          <a:xfrm>
            <a:off x="694356" y="503978"/>
            <a:ext cx="3251264" cy="1763924"/>
          </a:xfrm>
        </p:spPr>
        <p:txBody>
          <a:bodyPr anchor="b"/>
          <a:lstStyle>
            <a:lvl1pPr>
              <a:defRPr sz="2645"/>
            </a:lvl1pPr>
          </a:lstStyle>
          <a:p>
            <a:r>
              <a:rPr lang="pl-PL"/>
              <a:t>Kliknij, aby edytować styl</a:t>
            </a:r>
          </a:p>
        </p:txBody>
      </p:sp>
      <p:sp>
        <p:nvSpPr>
          <p:cNvPr id="1049387" name="Symbol zastępczy zawartości 2"/>
          <p:cNvSpPr>
            <a:spLocks noGrp="1"/>
          </p:cNvSpPr>
          <p:nvPr>
            <p:ph idx="1"/>
          </p:nvPr>
        </p:nvSpPr>
        <p:spPr>
          <a:xfrm>
            <a:off x="4285579" y="1088453"/>
            <a:ext cx="5103317" cy="5372269"/>
          </a:xfrm>
        </p:spPr>
        <p:txBody>
          <a:bodyPr/>
          <a:lstStyle>
            <a:lvl1pPr>
              <a:defRPr sz="2645"/>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49388" name="Symbol zastępczy tekstu 3"/>
          <p:cNvSpPr>
            <a:spLocks noGrp="1"/>
          </p:cNvSpPr>
          <p:nvPr>
            <p:ph type="body" sz="half" idx="2"/>
          </p:nvPr>
        </p:nvSpPr>
        <p:spPr>
          <a:xfrm>
            <a:off x="694356" y="2267903"/>
            <a:ext cx="3251264" cy="4201570"/>
          </a:xfrm>
        </p:spPr>
        <p:txBody>
          <a:bodyPr/>
          <a:lstStyle>
            <a:lvl1pPr indent="0" marL="0">
              <a:buNone/>
              <a:defRPr sz="1322"/>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pl-PL"/>
              <a:t>Kliknij, aby edytować style wzorca tekstu</a:t>
            </a:r>
          </a:p>
        </p:txBody>
      </p:sp>
      <p:sp>
        <p:nvSpPr>
          <p:cNvPr id="1049389" name="Symbol zastępczy daty 4"/>
          <p:cNvSpPr>
            <a:spLocks noGrp="1"/>
          </p:cNvSpPr>
          <p:nvPr>
            <p:ph type="dt" sz="half" idx="10"/>
          </p:nvPr>
        </p:nvSpPr>
        <p:spPr/>
        <p:txBody>
          <a:bodyPr/>
          <a:p>
            <a:fld id="{D116D26B-13A5-417A-B6A8-96213A30F16B}" type="datetimeFigureOut">
              <a:rPr lang="pl-PL" smtClean="0"/>
              <a:t>15.09.2026</a:t>
            </a:fld>
            <a:endParaRPr lang="pl-PL"/>
          </a:p>
        </p:txBody>
      </p:sp>
      <p:sp>
        <p:nvSpPr>
          <p:cNvPr id="1049390" name="Symbol zastępczy stopki 5"/>
          <p:cNvSpPr>
            <a:spLocks noGrp="1"/>
          </p:cNvSpPr>
          <p:nvPr>
            <p:ph type="ftr" sz="quarter" idx="11"/>
          </p:nvPr>
        </p:nvSpPr>
        <p:spPr/>
        <p:txBody>
          <a:bodyPr/>
          <a:p>
            <a:endParaRPr lang="pl-PL"/>
          </a:p>
        </p:txBody>
      </p:sp>
      <p:sp>
        <p:nvSpPr>
          <p:cNvPr id="1049391" name="Symbol zastępczy numeru slajdu 6"/>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type="picTx">
  <p:cSld name="Obraz z podpisem">
    <p:spTree>
      <p:nvGrpSpPr>
        <p:cNvPr id="636" name=""/>
        <p:cNvGrpSpPr/>
        <p:nvPr/>
      </p:nvGrpSpPr>
      <p:grpSpPr>
        <a:xfrm>
          <a:off x="0" y="0"/>
          <a:ext cx="0" cy="0"/>
          <a:chOff x="0" y="0"/>
          <a:chExt cx="0" cy="0"/>
        </a:xfrm>
      </p:grpSpPr>
      <p:sp>
        <p:nvSpPr>
          <p:cNvPr id="1049405" name="Tytuł 1"/>
          <p:cNvSpPr>
            <a:spLocks noGrp="1"/>
          </p:cNvSpPr>
          <p:nvPr>
            <p:ph type="title"/>
          </p:nvPr>
        </p:nvSpPr>
        <p:spPr>
          <a:xfrm>
            <a:off x="694356" y="503978"/>
            <a:ext cx="3251264" cy="1763924"/>
          </a:xfrm>
        </p:spPr>
        <p:txBody>
          <a:bodyPr anchor="b"/>
          <a:lstStyle>
            <a:lvl1pPr>
              <a:defRPr sz="2645"/>
            </a:lvl1pPr>
          </a:lstStyle>
          <a:p>
            <a:r>
              <a:rPr lang="pl-PL"/>
              <a:t>Kliknij, aby edytować styl</a:t>
            </a:r>
          </a:p>
        </p:txBody>
      </p:sp>
      <p:sp>
        <p:nvSpPr>
          <p:cNvPr id="1049406" name="Symbol zastępczy obrazu 2"/>
          <p:cNvSpPr>
            <a:spLocks noGrp="1"/>
          </p:cNvSpPr>
          <p:nvPr>
            <p:ph type="pic" idx="1"/>
          </p:nvPr>
        </p:nvSpPr>
        <p:spPr>
          <a:xfrm>
            <a:off x="4285579" y="1088453"/>
            <a:ext cx="5103317" cy="5372269"/>
          </a:xfrm>
        </p:spPr>
        <p:txBody>
          <a:bodyPr/>
          <a:lstStyle>
            <a:lvl1pPr indent="0" marL="0">
              <a:buNone/>
              <a:defRPr sz="2645"/>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pl-PL"/>
          </a:p>
        </p:txBody>
      </p:sp>
      <p:sp>
        <p:nvSpPr>
          <p:cNvPr id="1049407" name="Symbol zastępczy tekstu 3"/>
          <p:cNvSpPr>
            <a:spLocks noGrp="1"/>
          </p:cNvSpPr>
          <p:nvPr>
            <p:ph type="body" sz="half" idx="2"/>
          </p:nvPr>
        </p:nvSpPr>
        <p:spPr>
          <a:xfrm>
            <a:off x="694356" y="2267903"/>
            <a:ext cx="3251264" cy="4201570"/>
          </a:xfrm>
        </p:spPr>
        <p:txBody>
          <a:bodyPr/>
          <a:lstStyle>
            <a:lvl1pPr indent="0" marL="0">
              <a:buNone/>
              <a:defRPr sz="1322"/>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pl-PL"/>
              <a:t>Kliknij, aby edytować style wzorca tekstu</a:t>
            </a:r>
          </a:p>
        </p:txBody>
      </p:sp>
      <p:sp>
        <p:nvSpPr>
          <p:cNvPr id="1049408" name="Symbol zastępczy daty 4"/>
          <p:cNvSpPr>
            <a:spLocks noGrp="1"/>
          </p:cNvSpPr>
          <p:nvPr>
            <p:ph type="dt" sz="half" idx="10"/>
          </p:nvPr>
        </p:nvSpPr>
        <p:spPr/>
        <p:txBody>
          <a:bodyPr/>
          <a:p>
            <a:fld id="{D116D26B-13A5-417A-B6A8-96213A30F16B}" type="datetimeFigureOut">
              <a:rPr lang="pl-PL" smtClean="0"/>
              <a:t>15.09.2026</a:t>
            </a:fld>
            <a:endParaRPr lang="pl-PL"/>
          </a:p>
        </p:txBody>
      </p:sp>
      <p:sp>
        <p:nvSpPr>
          <p:cNvPr id="1049409" name="Symbol zastępczy stopki 5"/>
          <p:cNvSpPr>
            <a:spLocks noGrp="1"/>
          </p:cNvSpPr>
          <p:nvPr>
            <p:ph type="ftr" sz="quarter" idx="11"/>
          </p:nvPr>
        </p:nvSpPr>
        <p:spPr/>
        <p:txBody>
          <a:bodyPr/>
          <a:p>
            <a:endParaRPr lang="pl-PL"/>
          </a:p>
        </p:txBody>
      </p:sp>
      <p:sp>
        <p:nvSpPr>
          <p:cNvPr id="1049410" name="Symbol zastępczy numeru slajdu 6"/>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type="vertTx">
  <p:cSld name="Tytuł i tekst pionowy">
    <p:spTree>
      <p:nvGrpSpPr>
        <p:cNvPr id="633" name=""/>
        <p:cNvGrpSpPr/>
        <p:nvPr/>
      </p:nvGrpSpPr>
      <p:grpSpPr>
        <a:xfrm>
          <a:off x="0" y="0"/>
          <a:ext cx="0" cy="0"/>
          <a:chOff x="0" y="0"/>
          <a:chExt cx="0" cy="0"/>
        </a:xfrm>
      </p:grpSpPr>
      <p:sp>
        <p:nvSpPr>
          <p:cNvPr id="1049392" name="Tytuł 1"/>
          <p:cNvSpPr>
            <a:spLocks noGrp="1"/>
          </p:cNvSpPr>
          <p:nvPr>
            <p:ph type="title"/>
          </p:nvPr>
        </p:nvSpPr>
        <p:spPr/>
        <p:txBody>
          <a:bodyPr/>
          <a:p>
            <a:r>
              <a:rPr lang="pl-PL"/>
              <a:t>Kliknij, aby edytować styl</a:t>
            </a:r>
          </a:p>
        </p:txBody>
      </p:sp>
      <p:sp>
        <p:nvSpPr>
          <p:cNvPr id="1049393" name="Symbol zastępczy tytułu pionowego 2"/>
          <p:cNvSpPr>
            <a:spLocks noGrp="1"/>
          </p:cNvSpPr>
          <p:nvPr>
            <p:ph type="body" orient="vert" idx="1"/>
          </p:nvPr>
        </p:nvSpPr>
        <p:spPr/>
        <p:txBody>
          <a:bodyPr vert="eaVert"/>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49394" name="Symbol zastępczy daty 3"/>
          <p:cNvSpPr>
            <a:spLocks noGrp="1"/>
          </p:cNvSpPr>
          <p:nvPr>
            <p:ph type="dt" sz="half" idx="10"/>
          </p:nvPr>
        </p:nvSpPr>
        <p:spPr/>
        <p:txBody>
          <a:bodyPr/>
          <a:p>
            <a:fld id="{D116D26B-13A5-417A-B6A8-96213A30F16B}" type="datetimeFigureOut">
              <a:rPr lang="pl-PL" smtClean="0"/>
              <a:t>15.09.2026</a:t>
            </a:fld>
            <a:endParaRPr lang="pl-PL"/>
          </a:p>
        </p:txBody>
      </p:sp>
      <p:sp>
        <p:nvSpPr>
          <p:cNvPr id="1049395" name="Symbol zastępczy stopki 4"/>
          <p:cNvSpPr>
            <a:spLocks noGrp="1"/>
          </p:cNvSpPr>
          <p:nvPr>
            <p:ph type="ftr" sz="quarter" idx="11"/>
          </p:nvPr>
        </p:nvSpPr>
        <p:spPr/>
        <p:txBody>
          <a:bodyPr/>
          <a:p>
            <a:endParaRPr lang="pl-PL"/>
          </a:p>
        </p:txBody>
      </p:sp>
      <p:sp>
        <p:nvSpPr>
          <p:cNvPr id="1049396" name="Symbol zastępczy numeru slajdu 5"/>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type="vertTitleAndTx">
  <p:cSld name="Tytuł pionowy i tekst">
    <p:spTree>
      <p:nvGrpSpPr>
        <p:cNvPr id="634" name=""/>
        <p:cNvGrpSpPr/>
        <p:nvPr/>
      </p:nvGrpSpPr>
      <p:grpSpPr>
        <a:xfrm>
          <a:off x="0" y="0"/>
          <a:ext cx="0" cy="0"/>
          <a:chOff x="0" y="0"/>
          <a:chExt cx="0" cy="0"/>
        </a:xfrm>
      </p:grpSpPr>
      <p:sp>
        <p:nvSpPr>
          <p:cNvPr id="1049397" name="Tytuł pionowy 1"/>
          <p:cNvSpPr>
            <a:spLocks noGrp="1"/>
          </p:cNvSpPr>
          <p:nvPr>
            <p:ph type="title" orient="vert"/>
          </p:nvPr>
        </p:nvSpPr>
        <p:spPr>
          <a:xfrm>
            <a:off x="7213948" y="402483"/>
            <a:ext cx="2173635" cy="6406475"/>
          </a:xfrm>
        </p:spPr>
        <p:txBody>
          <a:bodyPr vert="eaVert"/>
          <a:p>
            <a:r>
              <a:rPr lang="pl-PL"/>
              <a:t>Kliknij, aby edytować styl</a:t>
            </a:r>
          </a:p>
        </p:txBody>
      </p:sp>
      <p:sp>
        <p:nvSpPr>
          <p:cNvPr id="1049398" name="Symbol zastępczy tytułu pionowego 2"/>
          <p:cNvSpPr>
            <a:spLocks noGrp="1"/>
          </p:cNvSpPr>
          <p:nvPr>
            <p:ph type="body" orient="vert" idx="1"/>
          </p:nvPr>
        </p:nvSpPr>
        <p:spPr>
          <a:xfrm>
            <a:off x="693043" y="402483"/>
            <a:ext cx="6394897" cy="6406475"/>
          </a:xfrm>
        </p:spPr>
        <p:txBody>
          <a:bodyPr vert="eaVert"/>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49399" name="Symbol zastępczy daty 3"/>
          <p:cNvSpPr>
            <a:spLocks noGrp="1"/>
          </p:cNvSpPr>
          <p:nvPr>
            <p:ph type="dt" sz="half" idx="10"/>
          </p:nvPr>
        </p:nvSpPr>
        <p:spPr/>
        <p:txBody>
          <a:bodyPr/>
          <a:p>
            <a:fld id="{D116D26B-13A5-417A-B6A8-96213A30F16B}" type="datetimeFigureOut">
              <a:rPr lang="pl-PL" smtClean="0"/>
              <a:t>15.09.2026</a:t>
            </a:fld>
            <a:endParaRPr lang="pl-PL"/>
          </a:p>
        </p:txBody>
      </p:sp>
      <p:sp>
        <p:nvSpPr>
          <p:cNvPr id="1049400" name="Symbol zastępczy stopki 4"/>
          <p:cNvSpPr>
            <a:spLocks noGrp="1"/>
          </p:cNvSpPr>
          <p:nvPr>
            <p:ph type="ftr" sz="quarter" idx="11"/>
          </p:nvPr>
        </p:nvSpPr>
        <p:spPr/>
        <p:txBody>
          <a:bodyPr/>
          <a:p>
            <a:endParaRPr lang="pl-PL"/>
          </a:p>
        </p:txBody>
      </p:sp>
      <p:sp>
        <p:nvSpPr>
          <p:cNvPr id="1049401" name="Symbol zastępczy numeru slajdu 5"/>
          <p:cNvSpPr>
            <a:spLocks noGrp="1"/>
          </p:cNvSpPr>
          <p:nvPr>
            <p:ph type="sldNum" sz="quarter" idx="12"/>
          </p:nvPr>
        </p:nvSpPr>
        <p:spPr/>
        <p:txBody>
          <a:bodyPr/>
          <a:p>
            <a:fld id="{16B13920-6CFE-4160-B34C-CED035F62924}" type="slidenum">
              <a:rPr lang="pl-PL" smtClean="0"/>
              <a:t>‹#›</a:t>
            </a:fld>
            <a:endParaRPr lang="pl-PL"/>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type="title">
  <p:cSld name="Διαφάνεια τίτλου">
    <p:spTree>
      <p:nvGrpSpPr>
        <p:cNvPr id="676" name=""/>
        <p:cNvGrpSpPr/>
        <p:nvPr/>
      </p:nvGrpSpPr>
      <p:grpSpPr>
        <a:xfrm>
          <a:off x="0" y="0"/>
          <a:ext cx="0" cy="0"/>
          <a:chOff x="0" y="0"/>
          <a:chExt cx="0" cy="0"/>
        </a:xfrm>
      </p:grpSpPr>
      <p:sp>
        <p:nvSpPr>
          <p:cNvPr id="1049450" name="1 - Τίτλος"/>
          <p:cNvSpPr>
            <a:spLocks noGrp="1"/>
          </p:cNvSpPr>
          <p:nvPr>
            <p:ph type="ctrTitle"/>
          </p:nvPr>
        </p:nvSpPr>
        <p:spPr>
          <a:xfrm>
            <a:off x="756047" y="2348399"/>
            <a:ext cx="8568532" cy="1620430"/>
          </a:xfrm>
        </p:spPr>
        <p:txBody>
          <a:bodyPr/>
          <a:p>
            <a:r>
              <a:rPr lang="el-GR" smtClean="0"/>
              <a:t>Kλικ για επεξεργασία του τίτλου</a:t>
            </a:r>
            <a:endParaRPr lang="el-GR"/>
          </a:p>
        </p:txBody>
      </p:sp>
      <p:sp>
        <p:nvSpPr>
          <p:cNvPr id="1049451" name="2 - Υπότιτλος"/>
          <p:cNvSpPr>
            <a:spLocks noGrp="1"/>
          </p:cNvSpPr>
          <p:nvPr>
            <p:ph type="subTitle" idx="1"/>
          </p:nvPr>
        </p:nvSpPr>
        <p:spPr>
          <a:xfrm>
            <a:off x="1512094" y="4283816"/>
            <a:ext cx="7056438" cy="1931917"/>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1049452" name="3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453" name="4 - Θέση υποσέλιδου"/>
          <p:cNvSpPr>
            <a:spLocks noGrp="1"/>
          </p:cNvSpPr>
          <p:nvPr>
            <p:ph type="ftr" sz="quarter" idx="11"/>
          </p:nvPr>
        </p:nvSpPr>
        <p:spPr/>
        <p:txBody>
          <a:bodyPr/>
          <a:p>
            <a:endParaRPr lang="el-GR"/>
          </a:p>
        </p:txBody>
      </p:sp>
      <p:sp>
        <p:nvSpPr>
          <p:cNvPr id="1049454" name="5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type="obj">
  <p:cSld name="Τίτλος και Αντικείμενο">
    <p:spTree>
      <p:nvGrpSpPr>
        <p:cNvPr id="687" name=""/>
        <p:cNvGrpSpPr/>
        <p:nvPr/>
      </p:nvGrpSpPr>
      <p:grpSpPr>
        <a:xfrm>
          <a:off x="0" y="0"/>
          <a:ext cx="0" cy="0"/>
          <a:chOff x="0" y="0"/>
          <a:chExt cx="0" cy="0"/>
        </a:xfrm>
      </p:grpSpPr>
      <p:sp>
        <p:nvSpPr>
          <p:cNvPr id="1049505" name="1 - Τίτλος"/>
          <p:cNvSpPr>
            <a:spLocks noGrp="1"/>
          </p:cNvSpPr>
          <p:nvPr>
            <p:ph type="title"/>
          </p:nvPr>
        </p:nvSpPr>
        <p:spPr/>
        <p:txBody>
          <a:bodyPr>
            <a:normAutofit fontScale="95455"/>
          </a:bodyPr>
          <a:p>
            <a:r>
              <a:rPr lang="el-GR" smtClean="0"/>
              <a:t>Kλικ για επεξεργασία του τίτλου</a:t>
            </a:r>
            <a:endParaRPr lang="el-GR"/>
          </a:p>
        </p:txBody>
      </p:sp>
      <p:sp>
        <p:nvSpPr>
          <p:cNvPr id="1049506" name="2 - Θέση περιεχομένου"/>
          <p:cNvSpPr>
            <a:spLocks noGrp="1"/>
          </p:cNvSpPr>
          <p:nvPr>
            <p:ph idx="1"/>
          </p:nvPr>
        </p:nvSpPr>
        <p:spPr/>
        <p:txBody>
          <a:bodyPr/>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049507" name="3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508" name="4 - Θέση υποσέλιδου"/>
          <p:cNvSpPr>
            <a:spLocks noGrp="1"/>
          </p:cNvSpPr>
          <p:nvPr>
            <p:ph type="ftr" sz="quarter" idx="11"/>
          </p:nvPr>
        </p:nvSpPr>
        <p:spPr/>
        <p:txBody>
          <a:bodyPr/>
          <a:p>
            <a:endParaRPr lang="el-GR"/>
          </a:p>
        </p:txBody>
      </p:sp>
      <p:sp>
        <p:nvSpPr>
          <p:cNvPr id="1049509" name="5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type="secHead">
  <p:cSld name="Κεφαλίδα ενότητας">
    <p:spTree>
      <p:nvGrpSpPr>
        <p:cNvPr id="678" name=""/>
        <p:cNvGrpSpPr/>
        <p:nvPr/>
      </p:nvGrpSpPr>
      <p:grpSpPr>
        <a:xfrm>
          <a:off x="0" y="0"/>
          <a:ext cx="0" cy="0"/>
          <a:chOff x="0" y="0"/>
          <a:chExt cx="0" cy="0"/>
        </a:xfrm>
      </p:grpSpPr>
      <p:sp>
        <p:nvSpPr>
          <p:cNvPr id="1049457" name="1 - Τίτλος"/>
          <p:cNvSpPr>
            <a:spLocks noGrp="1"/>
          </p:cNvSpPr>
          <p:nvPr>
            <p:ph type="title"/>
          </p:nvPr>
        </p:nvSpPr>
        <p:spPr>
          <a:xfrm>
            <a:off x="796300" y="4857791"/>
            <a:ext cx="8568532" cy="1501436"/>
          </a:xfrm>
        </p:spPr>
        <p:txBody>
          <a:bodyPr anchor="t"/>
          <a:lstStyle>
            <a:lvl1pPr algn="l">
              <a:defRPr b="1" cap="all" sz="4409"/>
            </a:lvl1pPr>
          </a:lstStyle>
          <a:p>
            <a:r>
              <a:rPr lang="el-GR" smtClean="0"/>
              <a:t>Kλικ για επεξεργασία του τίτλου</a:t>
            </a:r>
            <a:endParaRPr lang="el-GR"/>
          </a:p>
        </p:txBody>
      </p:sp>
      <p:sp>
        <p:nvSpPr>
          <p:cNvPr id="1049458" name="2 - Θέση κειμένου"/>
          <p:cNvSpPr>
            <a:spLocks noGrp="1"/>
          </p:cNvSpPr>
          <p:nvPr>
            <p:ph type="body" idx="1"/>
          </p:nvPr>
        </p:nvSpPr>
        <p:spPr>
          <a:xfrm>
            <a:off x="796300" y="3204113"/>
            <a:ext cx="8568532" cy="1653678"/>
          </a:xfrm>
        </p:spPr>
        <p:txBody>
          <a:bodyPr anchor="b"/>
          <a:lstStyle>
            <a:lvl1pPr indent="0" marL="0">
              <a:buNone/>
              <a:defRPr sz="2204">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1049459" name="3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460" name="4 - Θέση υποσέλιδου"/>
          <p:cNvSpPr>
            <a:spLocks noGrp="1"/>
          </p:cNvSpPr>
          <p:nvPr>
            <p:ph type="ftr" sz="quarter" idx="11"/>
          </p:nvPr>
        </p:nvSpPr>
        <p:spPr/>
        <p:txBody>
          <a:bodyPr/>
          <a:p>
            <a:endParaRPr lang="el-GR"/>
          </a:p>
        </p:txBody>
      </p:sp>
      <p:sp>
        <p:nvSpPr>
          <p:cNvPr id="1049461" name="5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type="twoObj">
  <p:cSld name="Δύο περιεχόμενα">
    <p:spTree>
      <p:nvGrpSpPr>
        <p:cNvPr id="686" name=""/>
        <p:cNvGrpSpPr/>
        <p:nvPr/>
      </p:nvGrpSpPr>
      <p:grpSpPr>
        <a:xfrm>
          <a:off x="0" y="0"/>
          <a:ext cx="0" cy="0"/>
          <a:chOff x="0" y="0"/>
          <a:chExt cx="0" cy="0"/>
        </a:xfrm>
      </p:grpSpPr>
      <p:sp>
        <p:nvSpPr>
          <p:cNvPr id="1049499" name="1 - Τίτλος"/>
          <p:cNvSpPr>
            <a:spLocks noGrp="1"/>
          </p:cNvSpPr>
          <p:nvPr>
            <p:ph type="title"/>
          </p:nvPr>
        </p:nvSpPr>
        <p:spPr/>
        <p:txBody>
          <a:bodyPr>
            <a:normAutofit fontScale="95455"/>
          </a:bodyPr>
          <a:p>
            <a:r>
              <a:rPr lang="el-GR" smtClean="0"/>
              <a:t>Kλικ για επεξεργασία του τίτλου</a:t>
            </a:r>
            <a:endParaRPr lang="el-GR"/>
          </a:p>
        </p:txBody>
      </p:sp>
      <p:sp>
        <p:nvSpPr>
          <p:cNvPr id="1049500" name="2 - Θέση περιεχομένου"/>
          <p:cNvSpPr>
            <a:spLocks noGrp="1"/>
          </p:cNvSpPr>
          <p:nvPr>
            <p:ph sz="half" idx="1"/>
          </p:nvPr>
        </p:nvSpPr>
        <p:spPr>
          <a:xfrm>
            <a:off x="504031" y="1763924"/>
            <a:ext cx="4452276" cy="4989036"/>
          </a:xfrm>
        </p:spPr>
        <p:txBody>
          <a:bodyPr/>
          <a:lstStyle>
            <a:lvl1pPr>
              <a:defRPr sz="3086"/>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049501" name="3 - Θέση περιεχομένου"/>
          <p:cNvSpPr>
            <a:spLocks noGrp="1"/>
          </p:cNvSpPr>
          <p:nvPr>
            <p:ph sz="half" idx="2"/>
          </p:nvPr>
        </p:nvSpPr>
        <p:spPr>
          <a:xfrm>
            <a:off x="5124318" y="1763924"/>
            <a:ext cx="4452276" cy="4989036"/>
          </a:xfrm>
        </p:spPr>
        <p:txBody>
          <a:bodyPr/>
          <a:lstStyle>
            <a:lvl1pPr>
              <a:defRPr sz="3086"/>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049502" name="4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503" name="5 - Θέση υποσέλιδου"/>
          <p:cNvSpPr>
            <a:spLocks noGrp="1"/>
          </p:cNvSpPr>
          <p:nvPr>
            <p:ph type="ftr" sz="quarter" idx="11"/>
          </p:nvPr>
        </p:nvSpPr>
        <p:spPr/>
        <p:txBody>
          <a:bodyPr/>
          <a:p>
            <a:endParaRPr lang="el-GR"/>
          </a:p>
        </p:txBody>
      </p:sp>
      <p:sp>
        <p:nvSpPr>
          <p:cNvPr id="1049504" name="6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type="twoTxTwoObj">
  <p:cSld name="Σύγκριση">
    <p:spTree>
      <p:nvGrpSpPr>
        <p:cNvPr id="685" name=""/>
        <p:cNvGrpSpPr/>
        <p:nvPr/>
      </p:nvGrpSpPr>
      <p:grpSpPr>
        <a:xfrm>
          <a:off x="0" y="0"/>
          <a:ext cx="0" cy="0"/>
          <a:chOff x="0" y="0"/>
          <a:chExt cx="0" cy="0"/>
        </a:xfrm>
      </p:grpSpPr>
      <p:sp>
        <p:nvSpPr>
          <p:cNvPr id="1049491" name="1 - Τίτλος"/>
          <p:cNvSpPr>
            <a:spLocks noGrp="1"/>
          </p:cNvSpPr>
          <p:nvPr>
            <p:ph type="title"/>
          </p:nvPr>
        </p:nvSpPr>
        <p:spPr/>
        <p:txBody>
          <a:bodyPr>
            <a:normAutofit fontScale="95455"/>
          </a:bodyPr>
          <a:p>
            <a:r>
              <a:rPr lang="el-GR" smtClean="0"/>
              <a:t>Kλικ για επεξεργασία του τίτλου</a:t>
            </a:r>
            <a:endParaRPr lang="el-GR"/>
          </a:p>
        </p:txBody>
      </p:sp>
      <p:sp>
        <p:nvSpPr>
          <p:cNvPr id="1049492" name="2 - Θέση κειμένου"/>
          <p:cNvSpPr>
            <a:spLocks noGrp="1"/>
          </p:cNvSpPr>
          <p:nvPr>
            <p:ph type="body" idx="1"/>
          </p:nvPr>
        </p:nvSpPr>
        <p:spPr>
          <a:xfrm>
            <a:off x="504031" y="1692178"/>
            <a:ext cx="4454027" cy="705219"/>
          </a:xfrm>
        </p:spPr>
        <p:txBody>
          <a:bodyPr anchor="b">
            <a:normAutofit fontScale="91667" lnSpcReduction="10000"/>
          </a:bodyPr>
          <a:lstStyle>
            <a:lvl1pPr indent="0" marL="0">
              <a:buNone/>
              <a:defRPr b="1" sz="2645"/>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l-GR" smtClean="0"/>
              <a:t>Kλικ για επεξεργασία των στυλ του υποδείγματος</a:t>
            </a:r>
          </a:p>
        </p:txBody>
      </p:sp>
      <p:sp>
        <p:nvSpPr>
          <p:cNvPr id="1049493" name="3 - Θέση περιεχομένου"/>
          <p:cNvSpPr>
            <a:spLocks noGrp="1"/>
          </p:cNvSpPr>
          <p:nvPr>
            <p:ph sz="half" idx="2"/>
          </p:nvPr>
        </p:nvSpPr>
        <p:spPr>
          <a:xfrm>
            <a:off x="504031" y="2397397"/>
            <a:ext cx="4454027" cy="4355564"/>
          </a:xfrm>
        </p:spPr>
        <p:txBody>
          <a:bodyPr/>
          <a:lstStyle>
            <a:lvl1pPr>
              <a:defRPr sz="2645"/>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049494" name="4 - Θέση κειμένου"/>
          <p:cNvSpPr>
            <a:spLocks noGrp="1"/>
          </p:cNvSpPr>
          <p:nvPr>
            <p:ph type="body" sz="quarter" idx="3"/>
          </p:nvPr>
        </p:nvSpPr>
        <p:spPr>
          <a:xfrm>
            <a:off x="5120818" y="1692178"/>
            <a:ext cx="4455777" cy="705219"/>
          </a:xfrm>
        </p:spPr>
        <p:txBody>
          <a:bodyPr anchor="b">
            <a:normAutofit fontScale="91667" lnSpcReduction="10000"/>
          </a:bodyPr>
          <a:lstStyle>
            <a:lvl1pPr indent="0" marL="0">
              <a:buNone/>
              <a:defRPr b="1" sz="2645"/>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l-GR" smtClean="0"/>
              <a:t>Kλικ για επεξεργασία των στυλ του υποδείγματος</a:t>
            </a:r>
          </a:p>
        </p:txBody>
      </p:sp>
      <p:sp>
        <p:nvSpPr>
          <p:cNvPr id="1049495" name="5 - Θέση περιεχομένου"/>
          <p:cNvSpPr>
            <a:spLocks noGrp="1"/>
          </p:cNvSpPr>
          <p:nvPr>
            <p:ph sz="quarter" idx="4"/>
          </p:nvPr>
        </p:nvSpPr>
        <p:spPr>
          <a:xfrm>
            <a:off x="5120818" y="2397397"/>
            <a:ext cx="4455777" cy="4355564"/>
          </a:xfrm>
        </p:spPr>
        <p:txBody>
          <a:bodyPr/>
          <a:lstStyle>
            <a:lvl1pPr>
              <a:defRPr sz="2645"/>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049496" name="6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497" name="7 - Θέση υποσέλιδου"/>
          <p:cNvSpPr>
            <a:spLocks noGrp="1"/>
          </p:cNvSpPr>
          <p:nvPr>
            <p:ph type="ftr" sz="quarter" idx="11"/>
          </p:nvPr>
        </p:nvSpPr>
        <p:spPr/>
        <p:txBody>
          <a:bodyPr/>
          <a:p>
            <a:endParaRPr lang="el-GR"/>
          </a:p>
        </p:txBody>
      </p:sp>
      <p:sp>
        <p:nvSpPr>
          <p:cNvPr id="1049498" name="8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type="titleOnly">
  <p:cSld name="Μόνο τίτλος">
    <p:spTree>
      <p:nvGrpSpPr>
        <p:cNvPr id="684" name=""/>
        <p:cNvGrpSpPr/>
        <p:nvPr/>
      </p:nvGrpSpPr>
      <p:grpSpPr>
        <a:xfrm>
          <a:off x="0" y="0"/>
          <a:ext cx="0" cy="0"/>
          <a:chOff x="0" y="0"/>
          <a:chExt cx="0" cy="0"/>
        </a:xfrm>
      </p:grpSpPr>
      <p:sp>
        <p:nvSpPr>
          <p:cNvPr id="1049487" name="1 - Τίτλος"/>
          <p:cNvSpPr>
            <a:spLocks noGrp="1"/>
          </p:cNvSpPr>
          <p:nvPr>
            <p:ph type="title"/>
          </p:nvPr>
        </p:nvSpPr>
        <p:spPr/>
        <p:txBody>
          <a:bodyPr>
            <a:normAutofit fontScale="95455"/>
          </a:bodyPr>
          <a:p>
            <a:r>
              <a:rPr lang="el-GR" smtClean="0"/>
              <a:t>Kλικ για επεξεργασία του τίτλου</a:t>
            </a:r>
            <a:endParaRPr lang="el-GR"/>
          </a:p>
        </p:txBody>
      </p:sp>
      <p:sp>
        <p:nvSpPr>
          <p:cNvPr id="1049488" name="2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489" name="3 - Θέση υποσέλιδου"/>
          <p:cNvSpPr>
            <a:spLocks noGrp="1"/>
          </p:cNvSpPr>
          <p:nvPr>
            <p:ph type="ftr" sz="quarter" idx="11"/>
          </p:nvPr>
        </p:nvSpPr>
        <p:spPr/>
        <p:txBody>
          <a:bodyPr/>
          <a:p>
            <a:endParaRPr lang="el-GR"/>
          </a:p>
        </p:txBody>
      </p:sp>
      <p:sp>
        <p:nvSpPr>
          <p:cNvPr id="1049490" name="4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type="blank">
  <p:cSld name="Κενή">
    <p:spTree>
      <p:nvGrpSpPr>
        <p:cNvPr id="682" name=""/>
        <p:cNvGrpSpPr/>
        <p:nvPr/>
      </p:nvGrpSpPr>
      <p:grpSpPr>
        <a:xfrm>
          <a:off x="0" y="0"/>
          <a:ext cx="0" cy="0"/>
          <a:chOff x="0" y="0"/>
          <a:chExt cx="0" cy="0"/>
        </a:xfrm>
      </p:grpSpPr>
      <p:sp>
        <p:nvSpPr>
          <p:cNvPr id="1049478" name="1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479" name="2 - Θέση υποσέλιδου"/>
          <p:cNvSpPr>
            <a:spLocks noGrp="1"/>
          </p:cNvSpPr>
          <p:nvPr>
            <p:ph type="ftr" sz="quarter" idx="11"/>
          </p:nvPr>
        </p:nvSpPr>
        <p:spPr/>
        <p:txBody>
          <a:bodyPr/>
          <a:p>
            <a:endParaRPr lang="el-GR"/>
          </a:p>
        </p:txBody>
      </p:sp>
      <p:sp>
        <p:nvSpPr>
          <p:cNvPr id="1049480" name="3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type="objTx">
  <p:cSld name="Περιεχόμενο με λεζάντα">
    <p:spTree>
      <p:nvGrpSpPr>
        <p:cNvPr id="679" name=""/>
        <p:cNvGrpSpPr/>
        <p:nvPr/>
      </p:nvGrpSpPr>
      <p:grpSpPr>
        <a:xfrm>
          <a:off x="0" y="0"/>
          <a:ext cx="0" cy="0"/>
          <a:chOff x="0" y="0"/>
          <a:chExt cx="0" cy="0"/>
        </a:xfrm>
      </p:grpSpPr>
      <p:sp>
        <p:nvSpPr>
          <p:cNvPr id="1049462" name="1 - Τίτλος"/>
          <p:cNvSpPr>
            <a:spLocks noGrp="1"/>
          </p:cNvSpPr>
          <p:nvPr>
            <p:ph type="title"/>
          </p:nvPr>
        </p:nvSpPr>
        <p:spPr>
          <a:xfrm>
            <a:off x="504031" y="300987"/>
            <a:ext cx="3316456" cy="1280945"/>
          </a:xfrm>
        </p:spPr>
        <p:txBody>
          <a:bodyPr anchor="b"/>
          <a:lstStyle>
            <a:lvl1pPr algn="l">
              <a:defRPr b="1" sz="2204"/>
            </a:lvl1pPr>
          </a:lstStyle>
          <a:p>
            <a:r>
              <a:rPr lang="el-GR" smtClean="0"/>
              <a:t>Kλικ για επεξεργασία του τίτλου</a:t>
            </a:r>
            <a:endParaRPr lang="el-GR"/>
          </a:p>
        </p:txBody>
      </p:sp>
      <p:sp>
        <p:nvSpPr>
          <p:cNvPr id="1049463" name="2 - Θέση περιεχομένου"/>
          <p:cNvSpPr>
            <a:spLocks noGrp="1"/>
          </p:cNvSpPr>
          <p:nvPr>
            <p:ph idx="1"/>
          </p:nvPr>
        </p:nvSpPr>
        <p:spPr>
          <a:xfrm>
            <a:off x="3941244" y="300987"/>
            <a:ext cx="5635350" cy="6451973"/>
          </a:xfrm>
        </p:spPr>
        <p:txBody>
          <a:bodyPr/>
          <a:lstStyle>
            <a:lvl1pPr>
              <a:defRPr sz="3527"/>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049464" name="3 - Θέση κειμένου"/>
          <p:cNvSpPr>
            <a:spLocks noGrp="1"/>
          </p:cNvSpPr>
          <p:nvPr>
            <p:ph type="body" sz="half" idx="2"/>
          </p:nvPr>
        </p:nvSpPr>
        <p:spPr>
          <a:xfrm>
            <a:off x="504031" y="1581932"/>
            <a:ext cx="3316456" cy="5171028"/>
          </a:xfrm>
        </p:spPr>
        <p:txBody>
          <a:bodyPr/>
          <a:lstStyle>
            <a:lvl1pPr indent="0" marL="0">
              <a:buNone/>
              <a:defRPr sz="1543"/>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l-GR" smtClean="0"/>
              <a:t>Kλικ για επεξεργασία των στυλ του υποδείγματος</a:t>
            </a:r>
          </a:p>
        </p:txBody>
      </p:sp>
      <p:sp>
        <p:nvSpPr>
          <p:cNvPr id="1049465" name="4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466" name="5 - Θέση υποσέλιδου"/>
          <p:cNvSpPr>
            <a:spLocks noGrp="1"/>
          </p:cNvSpPr>
          <p:nvPr>
            <p:ph type="ftr" sz="quarter" idx="11"/>
          </p:nvPr>
        </p:nvSpPr>
        <p:spPr/>
        <p:txBody>
          <a:bodyPr/>
          <a:p>
            <a:endParaRPr lang="el-GR"/>
          </a:p>
        </p:txBody>
      </p:sp>
      <p:sp>
        <p:nvSpPr>
          <p:cNvPr id="1049467" name="6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type="picTx">
  <p:cSld name="Εικόνα με λεζάντα">
    <p:spTree>
      <p:nvGrpSpPr>
        <p:cNvPr id="683" name=""/>
        <p:cNvGrpSpPr/>
        <p:nvPr/>
      </p:nvGrpSpPr>
      <p:grpSpPr>
        <a:xfrm>
          <a:off x="0" y="0"/>
          <a:ext cx="0" cy="0"/>
          <a:chOff x="0" y="0"/>
          <a:chExt cx="0" cy="0"/>
        </a:xfrm>
      </p:grpSpPr>
      <p:sp>
        <p:nvSpPr>
          <p:cNvPr id="1049481" name="1 - Τίτλος"/>
          <p:cNvSpPr>
            <a:spLocks noGrp="1"/>
          </p:cNvSpPr>
          <p:nvPr>
            <p:ph type="title"/>
          </p:nvPr>
        </p:nvSpPr>
        <p:spPr>
          <a:xfrm>
            <a:off x="1975873" y="5291773"/>
            <a:ext cx="6048375" cy="624724"/>
          </a:xfrm>
        </p:spPr>
        <p:txBody>
          <a:bodyPr anchor="b"/>
          <a:lstStyle>
            <a:lvl1pPr algn="l">
              <a:defRPr b="1" sz="2204"/>
            </a:lvl1pPr>
          </a:lstStyle>
          <a:p>
            <a:r>
              <a:rPr lang="el-GR" smtClean="0"/>
              <a:t>Kλικ για επεξεργασία του τίτλου</a:t>
            </a:r>
            <a:endParaRPr lang="el-GR"/>
          </a:p>
        </p:txBody>
      </p:sp>
      <p:sp>
        <p:nvSpPr>
          <p:cNvPr id="1049482" name="2 - Θέση εικόνας"/>
          <p:cNvSpPr>
            <a:spLocks noGrp="1"/>
          </p:cNvSpPr>
          <p:nvPr>
            <p:ph type="pic" idx="1"/>
          </p:nvPr>
        </p:nvSpPr>
        <p:spPr>
          <a:xfrm>
            <a:off x="1975873" y="675471"/>
            <a:ext cx="6048375" cy="4535805"/>
          </a:xfrm>
        </p:spPr>
        <p:txBody>
          <a:bodyPr/>
          <a:lstStyle>
            <a:lvl1pPr indent="0" marL="0">
              <a:buNone/>
              <a:defRPr sz="3527"/>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l-GR"/>
          </a:p>
        </p:txBody>
      </p:sp>
      <p:sp>
        <p:nvSpPr>
          <p:cNvPr id="1049483" name="3 - Θέση κειμένου"/>
          <p:cNvSpPr>
            <a:spLocks noGrp="1"/>
          </p:cNvSpPr>
          <p:nvPr>
            <p:ph type="body" sz="half" idx="2"/>
          </p:nvPr>
        </p:nvSpPr>
        <p:spPr>
          <a:xfrm>
            <a:off x="1975873" y="5916496"/>
            <a:ext cx="6048375" cy="887211"/>
          </a:xfrm>
        </p:spPr>
        <p:txBody>
          <a:bodyPr/>
          <a:lstStyle>
            <a:lvl1pPr indent="0" marL="0">
              <a:buNone/>
              <a:defRPr sz="1543"/>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l-GR" smtClean="0"/>
              <a:t>Kλικ για επεξεργασία των στυλ του υποδείγματος</a:t>
            </a:r>
          </a:p>
        </p:txBody>
      </p:sp>
      <p:sp>
        <p:nvSpPr>
          <p:cNvPr id="1049484" name="4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485" name="5 - Θέση υποσέλιδου"/>
          <p:cNvSpPr>
            <a:spLocks noGrp="1"/>
          </p:cNvSpPr>
          <p:nvPr>
            <p:ph type="ftr" sz="quarter" idx="11"/>
          </p:nvPr>
        </p:nvSpPr>
        <p:spPr/>
        <p:txBody>
          <a:bodyPr/>
          <a:p>
            <a:endParaRPr lang="el-GR"/>
          </a:p>
        </p:txBody>
      </p:sp>
      <p:sp>
        <p:nvSpPr>
          <p:cNvPr id="1049486" name="6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type="vertTx">
  <p:cSld name="Τίτλος και Κατακόρυφο κείμενο">
    <p:spTree>
      <p:nvGrpSpPr>
        <p:cNvPr id="680" name=""/>
        <p:cNvGrpSpPr/>
        <p:nvPr/>
      </p:nvGrpSpPr>
      <p:grpSpPr>
        <a:xfrm>
          <a:off x="0" y="0"/>
          <a:ext cx="0" cy="0"/>
          <a:chOff x="0" y="0"/>
          <a:chExt cx="0" cy="0"/>
        </a:xfrm>
      </p:grpSpPr>
      <p:sp>
        <p:nvSpPr>
          <p:cNvPr id="1049468" name="1 - Τίτλος"/>
          <p:cNvSpPr>
            <a:spLocks noGrp="1"/>
          </p:cNvSpPr>
          <p:nvPr>
            <p:ph type="title"/>
          </p:nvPr>
        </p:nvSpPr>
        <p:spPr/>
        <p:txBody>
          <a:bodyPr>
            <a:normAutofit fontScale="95455"/>
          </a:bodyPr>
          <a:p>
            <a:r>
              <a:rPr lang="el-GR" smtClean="0"/>
              <a:t>Kλικ για επεξεργασία του τίτλου</a:t>
            </a:r>
            <a:endParaRPr lang="el-GR"/>
          </a:p>
        </p:txBody>
      </p:sp>
      <p:sp>
        <p:nvSpPr>
          <p:cNvPr id="1049469" name="2 - Θέση κατακόρυφου κειμένου"/>
          <p:cNvSpPr>
            <a:spLocks noGrp="1"/>
          </p:cNvSpPr>
          <p:nvPr>
            <p:ph type="body" orient="vert" idx="1"/>
          </p:nvPr>
        </p:nvSpPr>
        <p:spPr/>
        <p:txBody>
          <a:bodyPr vert="eaVert"/>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049470" name="3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471" name="4 - Θέση υποσέλιδου"/>
          <p:cNvSpPr>
            <a:spLocks noGrp="1"/>
          </p:cNvSpPr>
          <p:nvPr>
            <p:ph type="ftr" sz="quarter" idx="11"/>
          </p:nvPr>
        </p:nvSpPr>
        <p:spPr/>
        <p:txBody>
          <a:bodyPr/>
          <a:p>
            <a:endParaRPr lang="el-GR"/>
          </a:p>
        </p:txBody>
      </p:sp>
      <p:sp>
        <p:nvSpPr>
          <p:cNvPr id="1049472" name="5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type="vertTitleAndTx">
  <p:cSld name="Κατακόρυφος τίτλος και Κείμενο">
    <p:spTree>
      <p:nvGrpSpPr>
        <p:cNvPr id="681" name=""/>
        <p:cNvGrpSpPr/>
        <p:nvPr/>
      </p:nvGrpSpPr>
      <p:grpSpPr>
        <a:xfrm>
          <a:off x="0" y="0"/>
          <a:ext cx="0" cy="0"/>
          <a:chOff x="0" y="0"/>
          <a:chExt cx="0" cy="0"/>
        </a:xfrm>
      </p:grpSpPr>
      <p:sp>
        <p:nvSpPr>
          <p:cNvPr id="1049473" name="1 - Κατακόρυφος τίτλος"/>
          <p:cNvSpPr>
            <a:spLocks noGrp="1"/>
          </p:cNvSpPr>
          <p:nvPr>
            <p:ph type="title" orient="vert"/>
          </p:nvPr>
        </p:nvSpPr>
        <p:spPr>
          <a:xfrm>
            <a:off x="7308453" y="302738"/>
            <a:ext cx="2268141" cy="6450223"/>
          </a:xfrm>
        </p:spPr>
        <p:txBody>
          <a:bodyPr vert="eaVert"/>
          <a:p>
            <a:r>
              <a:rPr lang="el-GR" smtClean="0"/>
              <a:t>Kλικ για επεξεργασία του τίτλου</a:t>
            </a:r>
            <a:endParaRPr lang="el-GR"/>
          </a:p>
        </p:txBody>
      </p:sp>
      <p:sp>
        <p:nvSpPr>
          <p:cNvPr id="1049474" name="2 - Θέση κατακόρυφου κειμένου"/>
          <p:cNvSpPr>
            <a:spLocks noGrp="1"/>
          </p:cNvSpPr>
          <p:nvPr>
            <p:ph type="body" orient="vert" idx="1"/>
          </p:nvPr>
        </p:nvSpPr>
        <p:spPr>
          <a:xfrm>
            <a:off x="504031" y="302738"/>
            <a:ext cx="6636412" cy="6450223"/>
          </a:xfrm>
        </p:spPr>
        <p:txBody>
          <a:bodyPr vert="eaVert"/>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049475" name="3 - Θέση ημερομηνίας"/>
          <p:cNvSpPr>
            <a:spLocks noGrp="1"/>
          </p:cNvSpPr>
          <p:nvPr>
            <p:ph type="dt" sz="half" idx="10"/>
          </p:nvPr>
        </p:nvSpPr>
        <p:spPr/>
        <p:txBody>
          <a:bodyPr/>
          <a:p>
            <a:fld id="{D0D82241-F981-4179-AEF0-518AFD30788B}" type="datetimeFigureOut">
              <a:rPr lang="el-GR" smtClean="0"/>
              <a:t>12/9/2026</a:t>
            </a:fld>
            <a:endParaRPr lang="el-GR"/>
          </a:p>
        </p:txBody>
      </p:sp>
      <p:sp>
        <p:nvSpPr>
          <p:cNvPr id="1049476" name="4 - Θέση υποσέλιδου"/>
          <p:cNvSpPr>
            <a:spLocks noGrp="1"/>
          </p:cNvSpPr>
          <p:nvPr>
            <p:ph type="ftr" sz="quarter" idx="11"/>
          </p:nvPr>
        </p:nvSpPr>
        <p:spPr/>
        <p:txBody>
          <a:bodyPr/>
          <a:p>
            <a:endParaRPr lang="el-GR"/>
          </a:p>
        </p:txBody>
      </p:sp>
      <p:sp>
        <p:nvSpPr>
          <p:cNvPr id="1049477" name="5 - Θέση αριθμού διαφάνειας"/>
          <p:cNvSpPr>
            <a:spLocks noGrp="1"/>
          </p:cNvSpPr>
          <p:nvPr>
            <p:ph type="sldNum" sz="quarter" idx="12"/>
          </p:nvPr>
        </p:nvSpPr>
        <p:spPr/>
        <p:txBody>
          <a:bodyPr/>
          <a:p>
            <a:fld id="{53631A01-D620-4998-8F50-645BA9D7386B}" type="slidenum">
              <a:rPr lang="el-GR" smtClean="0"/>
              <a:t>‹N°›</a:t>
            </a:fld>
            <a:endParaRPr lang="el-G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type="title">
  <p:cSld name="Diapositiva titolo">
    <p:spTree>
      <p:nvGrpSpPr>
        <p:cNvPr id="785" name=""/>
        <p:cNvGrpSpPr/>
        <p:nvPr/>
      </p:nvGrpSpPr>
      <p:grpSpPr>
        <a:xfrm>
          <a:off x="0" y="0"/>
          <a:ext cx="0" cy="0"/>
          <a:chOff x="0" y="0"/>
          <a:chExt cx="0" cy="0"/>
        </a:xfrm>
      </p:grpSpPr>
      <p:sp>
        <p:nvSpPr>
          <p:cNvPr id="1049561" name="Titolo 1"/>
          <p:cNvSpPr>
            <a:spLocks noGrp="1"/>
          </p:cNvSpPr>
          <p:nvPr>
            <p:ph type="ctrTitle"/>
          </p:nvPr>
        </p:nvSpPr>
        <p:spPr>
          <a:xfrm>
            <a:off x="1260078" y="1237197"/>
            <a:ext cx="7560469" cy="2631887"/>
          </a:xfrm>
        </p:spPr>
        <p:txBody>
          <a:bodyPr anchor="b"/>
          <a:lstStyle>
            <a:lvl1pPr algn="ctr">
              <a:defRPr sz="4960"/>
            </a:lvl1pPr>
          </a:lstStyle>
          <a:p>
            <a:r>
              <a:rPr lang="it-IT"/>
              <a:t>Fare clic per modificare lo stile del titolo dello schema</a:t>
            </a:r>
          </a:p>
        </p:txBody>
      </p:sp>
      <p:sp>
        <p:nvSpPr>
          <p:cNvPr id="1049562" name="Sottotitolo 2"/>
          <p:cNvSpPr>
            <a:spLocks noGrp="1"/>
          </p:cNvSpPr>
          <p:nvPr>
            <p:ph type="subTitle" idx="1"/>
          </p:nvPr>
        </p:nvSpPr>
        <p:spPr>
          <a:xfrm>
            <a:off x="1260078" y="3970580"/>
            <a:ext cx="7560469" cy="1825171"/>
          </a:xfrm>
        </p:spPr>
        <p:txBody>
          <a:bodyPr/>
          <a:lstStyle>
            <a:lvl1pPr algn="ctr" indent="0" marL="0">
              <a:buNone/>
              <a:defRPr sz="1984"/>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it-IT"/>
              <a:t>Fare clic per modificare lo stile del sottotitolo dello schema</a:t>
            </a:r>
          </a:p>
        </p:txBody>
      </p:sp>
      <p:sp>
        <p:nvSpPr>
          <p:cNvPr id="1049563" name="Segnaposto data 3"/>
          <p:cNvSpPr>
            <a:spLocks noGrp="1"/>
          </p:cNvSpPr>
          <p:nvPr>
            <p:ph type="dt" sz="half" idx="10"/>
          </p:nvPr>
        </p:nvSpPr>
        <p:spPr/>
        <p:txBody>
          <a:bodyPr/>
          <a:p>
            <a:fld id="{F2FBF4E3-FBA1-4259-8088-001BD0C0BCB5}" type="datetimeFigureOut">
              <a:rPr lang="it-IT" smtClean="0"/>
              <a:t>07/09/2026</a:t>
            </a:fld>
            <a:endParaRPr lang="it-IT"/>
          </a:p>
        </p:txBody>
      </p:sp>
      <p:sp>
        <p:nvSpPr>
          <p:cNvPr id="1049564" name="Segnaposto piè di pagina 4"/>
          <p:cNvSpPr>
            <a:spLocks noGrp="1"/>
          </p:cNvSpPr>
          <p:nvPr>
            <p:ph type="ftr" sz="quarter" idx="11"/>
          </p:nvPr>
        </p:nvSpPr>
        <p:spPr/>
        <p:txBody>
          <a:bodyPr/>
          <a:p>
            <a:endParaRPr lang="it-IT"/>
          </a:p>
        </p:txBody>
      </p:sp>
      <p:sp>
        <p:nvSpPr>
          <p:cNvPr id="1049565" name="Segnaposto numero diapositiva 5"/>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type="obj">
  <p:cSld name="Titolo e contenuto">
    <p:spTree>
      <p:nvGrpSpPr>
        <p:cNvPr id="796" name=""/>
        <p:cNvGrpSpPr/>
        <p:nvPr/>
      </p:nvGrpSpPr>
      <p:grpSpPr>
        <a:xfrm>
          <a:off x="0" y="0"/>
          <a:ext cx="0" cy="0"/>
          <a:chOff x="0" y="0"/>
          <a:chExt cx="0" cy="0"/>
        </a:xfrm>
      </p:grpSpPr>
      <p:sp>
        <p:nvSpPr>
          <p:cNvPr id="1049616" name="Titolo 1"/>
          <p:cNvSpPr>
            <a:spLocks noGrp="1"/>
          </p:cNvSpPr>
          <p:nvPr>
            <p:ph type="title"/>
          </p:nvPr>
        </p:nvSpPr>
        <p:spPr/>
        <p:txBody>
          <a:bodyPr/>
          <a:p>
            <a:r>
              <a:rPr lang="it-IT"/>
              <a:t>Fare clic per modificare lo stile del titolo dello schema</a:t>
            </a:r>
          </a:p>
        </p:txBody>
      </p:sp>
      <p:sp>
        <p:nvSpPr>
          <p:cNvPr id="1049617" name="Segnaposto contenuto 2"/>
          <p:cNvSpPr>
            <a:spLocks noGrp="1"/>
          </p:cNvSpPr>
          <p:nvPr>
            <p:ph idx="1"/>
          </p:nvPr>
        </p:nvSpPr>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618" name="Segnaposto data 3"/>
          <p:cNvSpPr>
            <a:spLocks noGrp="1"/>
          </p:cNvSpPr>
          <p:nvPr>
            <p:ph type="dt" sz="half" idx="10"/>
          </p:nvPr>
        </p:nvSpPr>
        <p:spPr/>
        <p:txBody>
          <a:bodyPr/>
          <a:p>
            <a:fld id="{F2FBF4E3-FBA1-4259-8088-001BD0C0BCB5}" type="datetimeFigureOut">
              <a:rPr lang="it-IT" smtClean="0"/>
              <a:t>07/09/2026</a:t>
            </a:fld>
            <a:endParaRPr lang="it-IT"/>
          </a:p>
        </p:txBody>
      </p:sp>
      <p:sp>
        <p:nvSpPr>
          <p:cNvPr id="1049619" name="Segnaposto piè di pagina 4"/>
          <p:cNvSpPr>
            <a:spLocks noGrp="1"/>
          </p:cNvSpPr>
          <p:nvPr>
            <p:ph type="ftr" sz="quarter" idx="11"/>
          </p:nvPr>
        </p:nvSpPr>
        <p:spPr/>
        <p:txBody>
          <a:bodyPr/>
          <a:p>
            <a:endParaRPr lang="it-IT"/>
          </a:p>
        </p:txBody>
      </p:sp>
      <p:sp>
        <p:nvSpPr>
          <p:cNvPr id="1049620" name="Segnaposto numero diapositiva 5"/>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type="secHead">
  <p:cSld name="Intestazione sezione">
    <p:spTree>
      <p:nvGrpSpPr>
        <p:cNvPr id="787" name=""/>
        <p:cNvGrpSpPr/>
        <p:nvPr/>
      </p:nvGrpSpPr>
      <p:grpSpPr>
        <a:xfrm>
          <a:off x="0" y="0"/>
          <a:ext cx="0" cy="0"/>
          <a:chOff x="0" y="0"/>
          <a:chExt cx="0" cy="0"/>
        </a:xfrm>
      </p:grpSpPr>
      <p:sp>
        <p:nvSpPr>
          <p:cNvPr id="1049568" name="Titolo 1"/>
          <p:cNvSpPr>
            <a:spLocks noGrp="1"/>
          </p:cNvSpPr>
          <p:nvPr>
            <p:ph type="title"/>
          </p:nvPr>
        </p:nvSpPr>
        <p:spPr>
          <a:xfrm>
            <a:off x="687793" y="1884670"/>
            <a:ext cx="8694540" cy="3144614"/>
          </a:xfrm>
        </p:spPr>
        <p:txBody>
          <a:bodyPr anchor="b"/>
          <a:lstStyle>
            <a:lvl1pPr>
              <a:defRPr sz="4960"/>
            </a:lvl1pPr>
          </a:lstStyle>
          <a:p>
            <a:r>
              <a:rPr lang="it-IT"/>
              <a:t>Fare clic per modificare lo stile del titolo dello schema</a:t>
            </a:r>
          </a:p>
        </p:txBody>
      </p:sp>
      <p:sp>
        <p:nvSpPr>
          <p:cNvPr id="1049569" name="Segnaposto testo 2"/>
          <p:cNvSpPr>
            <a:spLocks noGrp="1"/>
          </p:cNvSpPr>
          <p:nvPr>
            <p:ph type="body" idx="1"/>
          </p:nvPr>
        </p:nvSpPr>
        <p:spPr>
          <a:xfrm>
            <a:off x="687793" y="5059033"/>
            <a:ext cx="8694540" cy="1653678"/>
          </a:xfrm>
        </p:spPr>
        <p:txBody>
          <a:bodyPr/>
          <a:lstStyle>
            <a:lvl1pPr indent="0" marL="0">
              <a:buNone/>
              <a:defRPr sz="1984">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it-IT"/>
              <a:t>Fare clic per modificare gli stili del testo dello schema</a:t>
            </a:r>
          </a:p>
        </p:txBody>
      </p:sp>
      <p:sp>
        <p:nvSpPr>
          <p:cNvPr id="1049570" name="Segnaposto data 3"/>
          <p:cNvSpPr>
            <a:spLocks noGrp="1"/>
          </p:cNvSpPr>
          <p:nvPr>
            <p:ph type="dt" sz="half" idx="10"/>
          </p:nvPr>
        </p:nvSpPr>
        <p:spPr/>
        <p:txBody>
          <a:bodyPr/>
          <a:p>
            <a:fld id="{F2FBF4E3-FBA1-4259-8088-001BD0C0BCB5}" type="datetimeFigureOut">
              <a:rPr lang="it-IT" smtClean="0"/>
              <a:t>07/09/2026</a:t>
            </a:fld>
            <a:endParaRPr lang="it-IT"/>
          </a:p>
        </p:txBody>
      </p:sp>
      <p:sp>
        <p:nvSpPr>
          <p:cNvPr id="1049571" name="Segnaposto piè di pagina 4"/>
          <p:cNvSpPr>
            <a:spLocks noGrp="1"/>
          </p:cNvSpPr>
          <p:nvPr>
            <p:ph type="ftr" sz="quarter" idx="11"/>
          </p:nvPr>
        </p:nvSpPr>
        <p:spPr/>
        <p:txBody>
          <a:bodyPr/>
          <a:p>
            <a:endParaRPr lang="it-IT"/>
          </a:p>
        </p:txBody>
      </p:sp>
      <p:sp>
        <p:nvSpPr>
          <p:cNvPr id="1049572" name="Segnaposto numero diapositiva 5"/>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type="twoObj">
  <p:cSld name="Due contenuti">
    <p:spTree>
      <p:nvGrpSpPr>
        <p:cNvPr id="795" name=""/>
        <p:cNvGrpSpPr/>
        <p:nvPr/>
      </p:nvGrpSpPr>
      <p:grpSpPr>
        <a:xfrm>
          <a:off x="0" y="0"/>
          <a:ext cx="0" cy="0"/>
          <a:chOff x="0" y="0"/>
          <a:chExt cx="0" cy="0"/>
        </a:xfrm>
      </p:grpSpPr>
      <p:sp>
        <p:nvSpPr>
          <p:cNvPr id="1049610" name="Titolo 1"/>
          <p:cNvSpPr>
            <a:spLocks noGrp="1"/>
          </p:cNvSpPr>
          <p:nvPr>
            <p:ph type="title"/>
          </p:nvPr>
        </p:nvSpPr>
        <p:spPr/>
        <p:txBody>
          <a:bodyPr/>
          <a:p>
            <a:r>
              <a:rPr lang="it-IT"/>
              <a:t>Fare clic per modificare lo stile del titolo dello schema</a:t>
            </a:r>
          </a:p>
        </p:txBody>
      </p:sp>
      <p:sp>
        <p:nvSpPr>
          <p:cNvPr id="1049611" name="Segnaposto contenuto 2"/>
          <p:cNvSpPr>
            <a:spLocks noGrp="1"/>
          </p:cNvSpPr>
          <p:nvPr>
            <p:ph sz="half" idx="1"/>
          </p:nvPr>
        </p:nvSpPr>
        <p:spPr>
          <a:xfrm>
            <a:off x="693043" y="2012414"/>
            <a:ext cx="4284266" cy="4796545"/>
          </a:xfrm>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612" name="Segnaposto contenuto 3"/>
          <p:cNvSpPr>
            <a:spLocks noGrp="1"/>
          </p:cNvSpPr>
          <p:nvPr>
            <p:ph sz="half" idx="2"/>
          </p:nvPr>
        </p:nvSpPr>
        <p:spPr>
          <a:xfrm>
            <a:off x="5103317" y="2012414"/>
            <a:ext cx="4284266" cy="4796545"/>
          </a:xfrm>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613" name="Segnaposto data 4"/>
          <p:cNvSpPr>
            <a:spLocks noGrp="1"/>
          </p:cNvSpPr>
          <p:nvPr>
            <p:ph type="dt" sz="half" idx="10"/>
          </p:nvPr>
        </p:nvSpPr>
        <p:spPr/>
        <p:txBody>
          <a:bodyPr/>
          <a:p>
            <a:fld id="{F2FBF4E3-FBA1-4259-8088-001BD0C0BCB5}" type="datetimeFigureOut">
              <a:rPr lang="it-IT" smtClean="0"/>
              <a:t>07/09/2026</a:t>
            </a:fld>
            <a:endParaRPr lang="it-IT"/>
          </a:p>
        </p:txBody>
      </p:sp>
      <p:sp>
        <p:nvSpPr>
          <p:cNvPr id="1049614" name="Segnaposto piè di pagina 5"/>
          <p:cNvSpPr>
            <a:spLocks noGrp="1"/>
          </p:cNvSpPr>
          <p:nvPr>
            <p:ph type="ftr" sz="quarter" idx="11"/>
          </p:nvPr>
        </p:nvSpPr>
        <p:spPr/>
        <p:txBody>
          <a:bodyPr/>
          <a:p>
            <a:endParaRPr lang="it-IT"/>
          </a:p>
        </p:txBody>
      </p:sp>
      <p:sp>
        <p:nvSpPr>
          <p:cNvPr id="1049615" name="Segnaposto numero diapositiva 6"/>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type="twoTxTwoObj">
  <p:cSld name="Confronto">
    <p:spTree>
      <p:nvGrpSpPr>
        <p:cNvPr id="794" name=""/>
        <p:cNvGrpSpPr/>
        <p:nvPr/>
      </p:nvGrpSpPr>
      <p:grpSpPr>
        <a:xfrm>
          <a:off x="0" y="0"/>
          <a:ext cx="0" cy="0"/>
          <a:chOff x="0" y="0"/>
          <a:chExt cx="0" cy="0"/>
        </a:xfrm>
      </p:grpSpPr>
      <p:sp>
        <p:nvSpPr>
          <p:cNvPr id="1049602" name="Titolo 1"/>
          <p:cNvSpPr>
            <a:spLocks noGrp="1"/>
          </p:cNvSpPr>
          <p:nvPr>
            <p:ph type="title"/>
          </p:nvPr>
        </p:nvSpPr>
        <p:spPr>
          <a:xfrm>
            <a:off x="694356" y="402483"/>
            <a:ext cx="8694540" cy="1461188"/>
          </a:xfrm>
        </p:spPr>
        <p:txBody>
          <a:bodyPr/>
          <a:p>
            <a:r>
              <a:rPr lang="it-IT"/>
              <a:t>Fare clic per modificare lo stile del titolo dello schema</a:t>
            </a:r>
          </a:p>
        </p:txBody>
      </p:sp>
      <p:sp>
        <p:nvSpPr>
          <p:cNvPr id="1049603" name="Segnaposto testo 2"/>
          <p:cNvSpPr>
            <a:spLocks noGrp="1"/>
          </p:cNvSpPr>
          <p:nvPr>
            <p:ph type="body" idx="1"/>
          </p:nvPr>
        </p:nvSpPr>
        <p:spPr>
          <a:xfrm>
            <a:off x="694356" y="1853171"/>
            <a:ext cx="4264577" cy="908210"/>
          </a:xfrm>
        </p:spPr>
        <p:txBody>
          <a:bodyPr anchor="b"/>
          <a:lstStyle>
            <a:lvl1pPr indent="0" marL="0">
              <a:buNone/>
              <a:defRPr b="1" sz="1984"/>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it-IT"/>
              <a:t>Fare clic per modificare gli stili del testo dello schema</a:t>
            </a:r>
          </a:p>
        </p:txBody>
      </p:sp>
      <p:sp>
        <p:nvSpPr>
          <p:cNvPr id="1049604" name="Segnaposto contenuto 3"/>
          <p:cNvSpPr>
            <a:spLocks noGrp="1"/>
          </p:cNvSpPr>
          <p:nvPr>
            <p:ph sz="half" idx="2"/>
          </p:nvPr>
        </p:nvSpPr>
        <p:spPr>
          <a:xfrm>
            <a:off x="694356" y="2761381"/>
            <a:ext cx="4264577" cy="4061576"/>
          </a:xfrm>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605" name="Segnaposto testo 4"/>
          <p:cNvSpPr>
            <a:spLocks noGrp="1"/>
          </p:cNvSpPr>
          <p:nvPr>
            <p:ph type="body" sz="quarter" idx="3"/>
          </p:nvPr>
        </p:nvSpPr>
        <p:spPr>
          <a:xfrm>
            <a:off x="5103317" y="1853171"/>
            <a:ext cx="4285579" cy="908210"/>
          </a:xfrm>
        </p:spPr>
        <p:txBody>
          <a:bodyPr anchor="b"/>
          <a:lstStyle>
            <a:lvl1pPr indent="0" marL="0">
              <a:buNone/>
              <a:defRPr b="1" sz="1984"/>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it-IT"/>
              <a:t>Fare clic per modificare gli stili del testo dello schema</a:t>
            </a:r>
          </a:p>
        </p:txBody>
      </p:sp>
      <p:sp>
        <p:nvSpPr>
          <p:cNvPr id="1049606" name="Segnaposto contenuto 5"/>
          <p:cNvSpPr>
            <a:spLocks noGrp="1"/>
          </p:cNvSpPr>
          <p:nvPr>
            <p:ph sz="quarter" idx="4"/>
          </p:nvPr>
        </p:nvSpPr>
        <p:spPr>
          <a:xfrm>
            <a:off x="5103317" y="2761381"/>
            <a:ext cx="4285579" cy="4061576"/>
          </a:xfrm>
        </p:spPr>
        <p:txBody>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607" name="Segnaposto data 6"/>
          <p:cNvSpPr>
            <a:spLocks noGrp="1"/>
          </p:cNvSpPr>
          <p:nvPr>
            <p:ph type="dt" sz="half" idx="10"/>
          </p:nvPr>
        </p:nvSpPr>
        <p:spPr/>
        <p:txBody>
          <a:bodyPr/>
          <a:p>
            <a:fld id="{F2FBF4E3-FBA1-4259-8088-001BD0C0BCB5}" type="datetimeFigureOut">
              <a:rPr lang="it-IT" smtClean="0"/>
              <a:t>07/09/2026</a:t>
            </a:fld>
            <a:endParaRPr lang="it-IT"/>
          </a:p>
        </p:txBody>
      </p:sp>
      <p:sp>
        <p:nvSpPr>
          <p:cNvPr id="1049608" name="Segnaposto piè di pagina 7"/>
          <p:cNvSpPr>
            <a:spLocks noGrp="1"/>
          </p:cNvSpPr>
          <p:nvPr>
            <p:ph type="ftr" sz="quarter" idx="11"/>
          </p:nvPr>
        </p:nvSpPr>
        <p:spPr/>
        <p:txBody>
          <a:bodyPr/>
          <a:p>
            <a:endParaRPr lang="it-IT"/>
          </a:p>
        </p:txBody>
      </p:sp>
      <p:sp>
        <p:nvSpPr>
          <p:cNvPr id="1049609" name="Segnaposto numero diapositiva 8"/>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type="titleOnly">
  <p:cSld name="Solo titolo">
    <p:spTree>
      <p:nvGrpSpPr>
        <p:cNvPr id="793" name=""/>
        <p:cNvGrpSpPr/>
        <p:nvPr/>
      </p:nvGrpSpPr>
      <p:grpSpPr>
        <a:xfrm>
          <a:off x="0" y="0"/>
          <a:ext cx="0" cy="0"/>
          <a:chOff x="0" y="0"/>
          <a:chExt cx="0" cy="0"/>
        </a:xfrm>
      </p:grpSpPr>
      <p:sp>
        <p:nvSpPr>
          <p:cNvPr id="1049598" name="Titolo 1"/>
          <p:cNvSpPr>
            <a:spLocks noGrp="1"/>
          </p:cNvSpPr>
          <p:nvPr>
            <p:ph type="title"/>
          </p:nvPr>
        </p:nvSpPr>
        <p:spPr/>
        <p:txBody>
          <a:bodyPr/>
          <a:p>
            <a:r>
              <a:rPr lang="it-IT"/>
              <a:t>Fare clic per modificare lo stile del titolo dello schema</a:t>
            </a:r>
          </a:p>
        </p:txBody>
      </p:sp>
      <p:sp>
        <p:nvSpPr>
          <p:cNvPr id="1049599" name="Segnaposto data 2"/>
          <p:cNvSpPr>
            <a:spLocks noGrp="1"/>
          </p:cNvSpPr>
          <p:nvPr>
            <p:ph type="dt" sz="half" idx="10"/>
          </p:nvPr>
        </p:nvSpPr>
        <p:spPr/>
        <p:txBody>
          <a:bodyPr/>
          <a:p>
            <a:fld id="{F2FBF4E3-FBA1-4259-8088-001BD0C0BCB5}" type="datetimeFigureOut">
              <a:rPr lang="it-IT" smtClean="0"/>
              <a:t>07/09/2026</a:t>
            </a:fld>
            <a:endParaRPr lang="it-IT"/>
          </a:p>
        </p:txBody>
      </p:sp>
      <p:sp>
        <p:nvSpPr>
          <p:cNvPr id="1049600" name="Segnaposto piè di pagina 3"/>
          <p:cNvSpPr>
            <a:spLocks noGrp="1"/>
          </p:cNvSpPr>
          <p:nvPr>
            <p:ph type="ftr" sz="quarter" idx="11"/>
          </p:nvPr>
        </p:nvSpPr>
        <p:spPr/>
        <p:txBody>
          <a:bodyPr/>
          <a:p>
            <a:endParaRPr lang="it-IT"/>
          </a:p>
        </p:txBody>
      </p:sp>
      <p:sp>
        <p:nvSpPr>
          <p:cNvPr id="1049601" name="Segnaposto numero diapositiva 4"/>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type="blank">
  <p:cSld name="Vuota">
    <p:spTree>
      <p:nvGrpSpPr>
        <p:cNvPr id="791" name=""/>
        <p:cNvGrpSpPr/>
        <p:nvPr/>
      </p:nvGrpSpPr>
      <p:grpSpPr>
        <a:xfrm>
          <a:off x="0" y="0"/>
          <a:ext cx="0" cy="0"/>
          <a:chOff x="0" y="0"/>
          <a:chExt cx="0" cy="0"/>
        </a:xfrm>
      </p:grpSpPr>
      <p:sp>
        <p:nvSpPr>
          <p:cNvPr id="1049589" name="Segnaposto data 1"/>
          <p:cNvSpPr>
            <a:spLocks noGrp="1"/>
          </p:cNvSpPr>
          <p:nvPr>
            <p:ph type="dt" sz="half" idx="10"/>
          </p:nvPr>
        </p:nvSpPr>
        <p:spPr/>
        <p:txBody>
          <a:bodyPr/>
          <a:p>
            <a:fld id="{F2FBF4E3-FBA1-4259-8088-001BD0C0BCB5}" type="datetimeFigureOut">
              <a:rPr lang="it-IT" smtClean="0"/>
              <a:t>07/09/2026</a:t>
            </a:fld>
            <a:endParaRPr lang="it-IT"/>
          </a:p>
        </p:txBody>
      </p:sp>
      <p:sp>
        <p:nvSpPr>
          <p:cNvPr id="1049590" name="Segnaposto piè di pagina 2"/>
          <p:cNvSpPr>
            <a:spLocks noGrp="1"/>
          </p:cNvSpPr>
          <p:nvPr>
            <p:ph type="ftr" sz="quarter" idx="11"/>
          </p:nvPr>
        </p:nvSpPr>
        <p:spPr/>
        <p:txBody>
          <a:bodyPr/>
          <a:p>
            <a:endParaRPr lang="it-IT"/>
          </a:p>
        </p:txBody>
      </p:sp>
      <p:sp>
        <p:nvSpPr>
          <p:cNvPr id="1049591" name="Segnaposto numero diapositiva 3"/>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type="objTx">
  <p:cSld name="Contenuto con didascalia">
    <p:spTree>
      <p:nvGrpSpPr>
        <p:cNvPr id="788" name=""/>
        <p:cNvGrpSpPr/>
        <p:nvPr/>
      </p:nvGrpSpPr>
      <p:grpSpPr>
        <a:xfrm>
          <a:off x="0" y="0"/>
          <a:ext cx="0" cy="0"/>
          <a:chOff x="0" y="0"/>
          <a:chExt cx="0" cy="0"/>
        </a:xfrm>
      </p:grpSpPr>
      <p:sp>
        <p:nvSpPr>
          <p:cNvPr id="1049573" name="Titolo 1"/>
          <p:cNvSpPr>
            <a:spLocks noGrp="1"/>
          </p:cNvSpPr>
          <p:nvPr>
            <p:ph type="title"/>
          </p:nvPr>
        </p:nvSpPr>
        <p:spPr>
          <a:xfrm>
            <a:off x="694356" y="503978"/>
            <a:ext cx="3251264" cy="1763924"/>
          </a:xfrm>
        </p:spPr>
        <p:txBody>
          <a:bodyPr anchor="b"/>
          <a:lstStyle>
            <a:lvl1pPr>
              <a:defRPr sz="2645"/>
            </a:lvl1pPr>
          </a:lstStyle>
          <a:p>
            <a:r>
              <a:rPr lang="it-IT"/>
              <a:t>Fare clic per modificare lo stile del titolo dello schema</a:t>
            </a:r>
          </a:p>
        </p:txBody>
      </p:sp>
      <p:sp>
        <p:nvSpPr>
          <p:cNvPr id="1049574" name="Segnaposto contenuto 2"/>
          <p:cNvSpPr>
            <a:spLocks noGrp="1"/>
          </p:cNvSpPr>
          <p:nvPr>
            <p:ph idx="1"/>
          </p:nvPr>
        </p:nvSpPr>
        <p:spPr>
          <a:xfrm>
            <a:off x="4285579" y="1088453"/>
            <a:ext cx="5103317" cy="5372269"/>
          </a:xfrm>
        </p:spPr>
        <p:txBody>
          <a:bodyPr/>
          <a:lstStyle>
            <a:lvl1pPr>
              <a:defRPr sz="2645"/>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575" name="Segnaposto testo 3"/>
          <p:cNvSpPr>
            <a:spLocks noGrp="1"/>
          </p:cNvSpPr>
          <p:nvPr>
            <p:ph type="body" sz="half" idx="2"/>
          </p:nvPr>
        </p:nvSpPr>
        <p:spPr>
          <a:xfrm>
            <a:off x="694356" y="2267903"/>
            <a:ext cx="3251264" cy="4201570"/>
          </a:xfrm>
        </p:spPr>
        <p:txBody>
          <a:bodyPr/>
          <a:lstStyle>
            <a:lvl1pPr indent="0" marL="0">
              <a:buNone/>
              <a:defRPr sz="1322"/>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it-IT"/>
              <a:t>Fare clic per modificare gli stili del testo dello schema</a:t>
            </a:r>
          </a:p>
        </p:txBody>
      </p:sp>
      <p:sp>
        <p:nvSpPr>
          <p:cNvPr id="1049576" name="Segnaposto data 4"/>
          <p:cNvSpPr>
            <a:spLocks noGrp="1"/>
          </p:cNvSpPr>
          <p:nvPr>
            <p:ph type="dt" sz="half" idx="10"/>
          </p:nvPr>
        </p:nvSpPr>
        <p:spPr/>
        <p:txBody>
          <a:bodyPr/>
          <a:p>
            <a:fld id="{F2FBF4E3-FBA1-4259-8088-001BD0C0BCB5}" type="datetimeFigureOut">
              <a:rPr lang="it-IT" smtClean="0"/>
              <a:t>07/09/2026</a:t>
            </a:fld>
            <a:endParaRPr lang="it-IT"/>
          </a:p>
        </p:txBody>
      </p:sp>
      <p:sp>
        <p:nvSpPr>
          <p:cNvPr id="1049577" name="Segnaposto piè di pagina 5"/>
          <p:cNvSpPr>
            <a:spLocks noGrp="1"/>
          </p:cNvSpPr>
          <p:nvPr>
            <p:ph type="ftr" sz="quarter" idx="11"/>
          </p:nvPr>
        </p:nvSpPr>
        <p:spPr/>
        <p:txBody>
          <a:bodyPr/>
          <a:p>
            <a:endParaRPr lang="it-IT"/>
          </a:p>
        </p:txBody>
      </p:sp>
      <p:sp>
        <p:nvSpPr>
          <p:cNvPr id="1049578" name="Segnaposto numero diapositiva 6"/>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type="picTx">
  <p:cSld name="Immagine con didascalia">
    <p:spTree>
      <p:nvGrpSpPr>
        <p:cNvPr id="792" name=""/>
        <p:cNvGrpSpPr/>
        <p:nvPr/>
      </p:nvGrpSpPr>
      <p:grpSpPr>
        <a:xfrm>
          <a:off x="0" y="0"/>
          <a:ext cx="0" cy="0"/>
          <a:chOff x="0" y="0"/>
          <a:chExt cx="0" cy="0"/>
        </a:xfrm>
      </p:grpSpPr>
      <p:sp>
        <p:nvSpPr>
          <p:cNvPr id="1049592" name="Titolo 1"/>
          <p:cNvSpPr>
            <a:spLocks noGrp="1"/>
          </p:cNvSpPr>
          <p:nvPr>
            <p:ph type="title"/>
          </p:nvPr>
        </p:nvSpPr>
        <p:spPr>
          <a:xfrm>
            <a:off x="694356" y="503978"/>
            <a:ext cx="3251264" cy="1763924"/>
          </a:xfrm>
        </p:spPr>
        <p:txBody>
          <a:bodyPr anchor="b"/>
          <a:lstStyle>
            <a:lvl1pPr>
              <a:defRPr sz="2645"/>
            </a:lvl1pPr>
          </a:lstStyle>
          <a:p>
            <a:r>
              <a:rPr lang="it-IT"/>
              <a:t>Fare clic per modificare lo stile del titolo dello schema</a:t>
            </a:r>
          </a:p>
        </p:txBody>
      </p:sp>
      <p:sp>
        <p:nvSpPr>
          <p:cNvPr id="1049593" name="Segnaposto immagine 2"/>
          <p:cNvSpPr>
            <a:spLocks noGrp="1"/>
          </p:cNvSpPr>
          <p:nvPr>
            <p:ph type="pic" idx="1"/>
          </p:nvPr>
        </p:nvSpPr>
        <p:spPr>
          <a:xfrm>
            <a:off x="4285579" y="1088453"/>
            <a:ext cx="5103317" cy="5372269"/>
          </a:xfrm>
        </p:spPr>
        <p:txBody>
          <a:bodyPr/>
          <a:lstStyle>
            <a:lvl1pPr indent="0" marL="0">
              <a:buNone/>
              <a:defRPr sz="2645"/>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it-IT"/>
          </a:p>
        </p:txBody>
      </p:sp>
      <p:sp>
        <p:nvSpPr>
          <p:cNvPr id="1049594" name="Segnaposto testo 3"/>
          <p:cNvSpPr>
            <a:spLocks noGrp="1"/>
          </p:cNvSpPr>
          <p:nvPr>
            <p:ph type="body" sz="half" idx="2"/>
          </p:nvPr>
        </p:nvSpPr>
        <p:spPr>
          <a:xfrm>
            <a:off x="694356" y="2267903"/>
            <a:ext cx="3251264" cy="4201570"/>
          </a:xfrm>
        </p:spPr>
        <p:txBody>
          <a:bodyPr/>
          <a:lstStyle>
            <a:lvl1pPr indent="0" marL="0">
              <a:buNone/>
              <a:defRPr sz="1322"/>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it-IT"/>
              <a:t>Fare clic per modificare gli stili del testo dello schema</a:t>
            </a:r>
          </a:p>
        </p:txBody>
      </p:sp>
      <p:sp>
        <p:nvSpPr>
          <p:cNvPr id="1049595" name="Segnaposto data 4"/>
          <p:cNvSpPr>
            <a:spLocks noGrp="1"/>
          </p:cNvSpPr>
          <p:nvPr>
            <p:ph type="dt" sz="half" idx="10"/>
          </p:nvPr>
        </p:nvSpPr>
        <p:spPr/>
        <p:txBody>
          <a:bodyPr/>
          <a:p>
            <a:fld id="{F2FBF4E3-FBA1-4259-8088-001BD0C0BCB5}" type="datetimeFigureOut">
              <a:rPr lang="it-IT" smtClean="0"/>
              <a:t>07/09/2026</a:t>
            </a:fld>
            <a:endParaRPr lang="it-IT"/>
          </a:p>
        </p:txBody>
      </p:sp>
      <p:sp>
        <p:nvSpPr>
          <p:cNvPr id="1049596" name="Segnaposto piè di pagina 5"/>
          <p:cNvSpPr>
            <a:spLocks noGrp="1"/>
          </p:cNvSpPr>
          <p:nvPr>
            <p:ph type="ftr" sz="quarter" idx="11"/>
          </p:nvPr>
        </p:nvSpPr>
        <p:spPr/>
        <p:txBody>
          <a:bodyPr/>
          <a:p>
            <a:endParaRPr lang="it-IT"/>
          </a:p>
        </p:txBody>
      </p:sp>
      <p:sp>
        <p:nvSpPr>
          <p:cNvPr id="1049597" name="Segnaposto numero diapositiva 6"/>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type="vertTx">
  <p:cSld name="Titolo e testo verticale">
    <p:spTree>
      <p:nvGrpSpPr>
        <p:cNvPr id="789" name=""/>
        <p:cNvGrpSpPr/>
        <p:nvPr/>
      </p:nvGrpSpPr>
      <p:grpSpPr>
        <a:xfrm>
          <a:off x="0" y="0"/>
          <a:ext cx="0" cy="0"/>
          <a:chOff x="0" y="0"/>
          <a:chExt cx="0" cy="0"/>
        </a:xfrm>
      </p:grpSpPr>
      <p:sp>
        <p:nvSpPr>
          <p:cNvPr id="1049579" name="Titolo 1"/>
          <p:cNvSpPr>
            <a:spLocks noGrp="1"/>
          </p:cNvSpPr>
          <p:nvPr>
            <p:ph type="title"/>
          </p:nvPr>
        </p:nvSpPr>
        <p:spPr/>
        <p:txBody>
          <a:bodyPr/>
          <a:p>
            <a:r>
              <a:rPr lang="it-IT"/>
              <a:t>Fare clic per modificare lo stile del titolo dello schema</a:t>
            </a:r>
          </a:p>
        </p:txBody>
      </p:sp>
      <p:sp>
        <p:nvSpPr>
          <p:cNvPr id="1049580" name="Segnaposto testo verticale 2"/>
          <p:cNvSpPr>
            <a:spLocks noGrp="1"/>
          </p:cNvSpPr>
          <p:nvPr>
            <p:ph type="body" orient="vert" idx="1"/>
          </p:nvPr>
        </p:nvSpPr>
        <p:spPr/>
        <p:txBody>
          <a:bodyPr vert="eaVert"/>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581" name="Segnaposto data 3"/>
          <p:cNvSpPr>
            <a:spLocks noGrp="1"/>
          </p:cNvSpPr>
          <p:nvPr>
            <p:ph type="dt" sz="half" idx="10"/>
          </p:nvPr>
        </p:nvSpPr>
        <p:spPr/>
        <p:txBody>
          <a:bodyPr/>
          <a:p>
            <a:fld id="{F2FBF4E3-FBA1-4259-8088-001BD0C0BCB5}" type="datetimeFigureOut">
              <a:rPr lang="it-IT" smtClean="0"/>
              <a:t>07/09/2026</a:t>
            </a:fld>
            <a:endParaRPr lang="it-IT"/>
          </a:p>
        </p:txBody>
      </p:sp>
      <p:sp>
        <p:nvSpPr>
          <p:cNvPr id="1049582" name="Segnaposto piè di pagina 4"/>
          <p:cNvSpPr>
            <a:spLocks noGrp="1"/>
          </p:cNvSpPr>
          <p:nvPr>
            <p:ph type="ftr" sz="quarter" idx="11"/>
          </p:nvPr>
        </p:nvSpPr>
        <p:spPr/>
        <p:txBody>
          <a:bodyPr/>
          <a:p>
            <a:endParaRPr lang="it-IT"/>
          </a:p>
        </p:txBody>
      </p:sp>
      <p:sp>
        <p:nvSpPr>
          <p:cNvPr id="1049583" name="Segnaposto numero diapositiva 5"/>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type="vertTitleAndTx">
  <p:cSld name="1_Titolo e testo verticale">
    <p:spTree>
      <p:nvGrpSpPr>
        <p:cNvPr id="790" name=""/>
        <p:cNvGrpSpPr/>
        <p:nvPr/>
      </p:nvGrpSpPr>
      <p:grpSpPr>
        <a:xfrm>
          <a:off x="0" y="0"/>
          <a:ext cx="0" cy="0"/>
          <a:chOff x="0" y="0"/>
          <a:chExt cx="0" cy="0"/>
        </a:xfrm>
      </p:grpSpPr>
      <p:sp>
        <p:nvSpPr>
          <p:cNvPr id="1049584" name="Titolo verticale 1"/>
          <p:cNvSpPr>
            <a:spLocks noGrp="1"/>
          </p:cNvSpPr>
          <p:nvPr>
            <p:ph type="title" orient="vert"/>
          </p:nvPr>
        </p:nvSpPr>
        <p:spPr>
          <a:xfrm>
            <a:off x="7213948" y="402483"/>
            <a:ext cx="2173635" cy="6406475"/>
          </a:xfrm>
        </p:spPr>
        <p:txBody>
          <a:bodyPr vert="eaVert"/>
          <a:p>
            <a:r>
              <a:rPr lang="it-IT"/>
              <a:t>Fare clic per modificare lo stile del titolo dello schema</a:t>
            </a:r>
          </a:p>
        </p:txBody>
      </p:sp>
      <p:sp>
        <p:nvSpPr>
          <p:cNvPr id="1049585" name="Segnaposto testo verticale 2"/>
          <p:cNvSpPr>
            <a:spLocks noGrp="1"/>
          </p:cNvSpPr>
          <p:nvPr>
            <p:ph type="body" orient="vert" idx="1"/>
          </p:nvPr>
        </p:nvSpPr>
        <p:spPr>
          <a:xfrm>
            <a:off x="693043" y="402483"/>
            <a:ext cx="6394897" cy="6406475"/>
          </a:xfrm>
        </p:spPr>
        <p:txBody>
          <a:bodyPr vert="eaVert"/>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586" name="Segnaposto data 3"/>
          <p:cNvSpPr>
            <a:spLocks noGrp="1"/>
          </p:cNvSpPr>
          <p:nvPr>
            <p:ph type="dt" sz="half" idx="10"/>
          </p:nvPr>
        </p:nvSpPr>
        <p:spPr/>
        <p:txBody>
          <a:bodyPr/>
          <a:p>
            <a:fld id="{F2FBF4E3-FBA1-4259-8088-001BD0C0BCB5}" type="datetimeFigureOut">
              <a:rPr lang="it-IT" smtClean="0"/>
              <a:t>07/09/2026</a:t>
            </a:fld>
            <a:endParaRPr lang="it-IT"/>
          </a:p>
        </p:txBody>
      </p:sp>
      <p:sp>
        <p:nvSpPr>
          <p:cNvPr id="1049587" name="Segnaposto piè di pagina 4"/>
          <p:cNvSpPr>
            <a:spLocks noGrp="1"/>
          </p:cNvSpPr>
          <p:nvPr>
            <p:ph type="ftr" sz="quarter" idx="11"/>
          </p:nvPr>
        </p:nvSpPr>
        <p:spPr/>
        <p:txBody>
          <a:bodyPr/>
          <a:p>
            <a:endParaRPr lang="it-IT"/>
          </a:p>
        </p:txBody>
      </p:sp>
      <p:sp>
        <p:nvSpPr>
          <p:cNvPr id="1049588" name="Segnaposto numero diapositiva 5"/>
          <p:cNvSpPr>
            <a:spLocks noGrp="1"/>
          </p:cNvSpPr>
          <p:nvPr>
            <p:ph type="sldNum" sz="quarter" idx="12"/>
          </p:nvPr>
        </p:nvSpPr>
        <p:spPr/>
        <p:txBody>
          <a:bodyPr/>
          <a:p>
            <a:fld id="{C6E731A2-C2C7-40D3-A471-51A76CFD576F}" type="slidenum">
              <a:rPr lang="it-IT" smtClean="0"/>
              <a:t>‹N›</a:t>
            </a:fld>
            <a:endParaRPr lang="it-IT"/>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type="title">
  <p:cSld name="Titelfolie+">
    <p:spTree>
      <p:nvGrpSpPr>
        <p:cNvPr id="900" name=""/>
        <p:cNvGrpSpPr/>
        <p:nvPr/>
      </p:nvGrpSpPr>
      <p:grpSpPr>
        <a:xfrm>
          <a:off x="0" y="0"/>
          <a:ext cx="0" cy="0"/>
          <a:chOff x="0" y="0"/>
          <a:chExt cx="0" cy="0"/>
        </a:xfrm>
      </p:grpSpPr>
      <p:sp>
        <p:nvSpPr>
          <p:cNvPr id="1049696" name="Title 1"/>
          <p:cNvSpPr>
            <a:spLocks noGrp="1"/>
          </p:cNvSpPr>
          <p:nvPr>
            <p:ph type="ctrTitle" hasCustomPrompt="1"/>
          </p:nvPr>
        </p:nvSpPr>
        <p:spPr>
          <a:xfrm>
            <a:off x="1164242" y="2337563"/>
            <a:ext cx="7376803" cy="1922793"/>
          </a:xfrm>
          <a:prstGeom prst="rect"/>
        </p:spPr>
        <p:txBody>
          <a:bodyPr anchor="t" anchorCtr="0" bIns="0" lIns="0" rIns="0" tIns="0"/>
          <a:lstStyle>
            <a:lvl1pPr algn="l">
              <a:defRPr baseline="0" b="1" sz="4960" i="0"/>
            </a:lvl1pPr>
          </a:lstStyle>
          <a:p>
            <a:r>
              <a:rPr dirty="0" lang="de-DE"/>
              <a:t>Mastertitelformat bearbeiten</a:t>
            </a:r>
            <a:br>
              <a:rPr dirty="0" lang="de-DE"/>
            </a:br>
            <a:endParaRPr dirty="0" lang="en-US"/>
          </a:p>
        </p:txBody>
      </p:sp>
      <p:sp>
        <p:nvSpPr>
          <p:cNvPr id="1049697" name="Subtitle 2"/>
          <p:cNvSpPr>
            <a:spLocks noGrp="1"/>
          </p:cNvSpPr>
          <p:nvPr>
            <p:ph type="subTitle" idx="1"/>
          </p:nvPr>
        </p:nvSpPr>
        <p:spPr>
          <a:xfrm>
            <a:off x="1212160" y="4731723"/>
            <a:ext cx="7376803" cy="1825171"/>
          </a:xfrm>
        </p:spPr>
        <p:txBody>
          <a:bodyPr bIns="0" lIns="0" rIns="0" tIns="0"/>
          <a:lstStyle>
            <a:lvl1pPr algn="l" indent="0" marL="0">
              <a:buNone/>
              <a:defRPr sz="1984"/>
            </a:lvl1pPr>
            <a:lvl2pPr algn="ctr" indent="0" marL="342900">
              <a:buNone/>
              <a:defRPr sz="1500"/>
            </a:lvl2pPr>
            <a:lvl3pPr algn="ctr" indent="0" marL="685800">
              <a:buNone/>
              <a:defRPr sz="1350"/>
            </a:lvl3pPr>
            <a:lvl4pPr algn="ctr" indent="0" marL="1028700">
              <a:buNone/>
              <a:defRPr sz="1200"/>
            </a:lvl4pPr>
            <a:lvl5pPr algn="ctr" indent="0" marL="1371600">
              <a:buNone/>
              <a:defRPr sz="1200"/>
            </a:lvl5pPr>
            <a:lvl6pPr algn="ctr" indent="0" marL="1714500">
              <a:buNone/>
              <a:defRPr sz="1200"/>
            </a:lvl6pPr>
            <a:lvl7pPr algn="ctr" indent="0" marL="2057400">
              <a:buNone/>
              <a:defRPr sz="1200"/>
            </a:lvl7pPr>
            <a:lvl8pPr algn="ctr" indent="0" marL="2400300">
              <a:buNone/>
              <a:defRPr sz="1200"/>
            </a:lvl8pPr>
            <a:lvl9pPr algn="ctr" indent="0" marL="2743200">
              <a:buNone/>
              <a:defRPr sz="1200"/>
            </a:lvl9pPr>
          </a:lstStyle>
          <a:p>
            <a:r>
              <a:rPr lang="de-DE"/>
              <a:t>Master-Untertitelformat bearbeiten</a:t>
            </a:r>
            <a:endParaRPr dirty="0" lang="en-US"/>
          </a:p>
        </p:txBody>
      </p:sp>
      <p:sp>
        <p:nvSpPr>
          <p:cNvPr id="1049698" name="Date Placeholder 3"/>
          <p:cNvSpPr>
            <a:spLocks noGrp="1"/>
          </p:cNvSpPr>
          <p:nvPr>
            <p:ph type="dt" sz="half" idx="10"/>
          </p:nvPr>
        </p:nvSpPr>
        <p:spPr/>
        <p:txBody>
          <a:bodyPr/>
          <a:p>
            <a:fld id="{DBF58FF0-1E8D-F545-9132-114E47C4CC8D}" type="datetime1">
              <a:rPr lang="de-CH" smtClean="0"/>
              <a:t>13.09.2026</a:t>
            </a:fld>
            <a:endParaRPr lang="de-DE"/>
          </a:p>
        </p:txBody>
      </p:sp>
      <p:sp>
        <p:nvSpPr>
          <p:cNvPr id="1049699" name="Footer Placeholder 4"/>
          <p:cNvSpPr>
            <a:spLocks noGrp="1"/>
          </p:cNvSpPr>
          <p:nvPr>
            <p:ph type="ftr" sz="quarter" idx="11"/>
          </p:nvPr>
        </p:nvSpPr>
        <p:spPr/>
        <p:txBody>
          <a:bodyPr/>
          <a:lstStyle>
            <a:lvl1pPr>
              <a:defRPr>
                <a:solidFill>
                  <a:schemeClr val="tx1">
                    <a:alpha val="0"/>
                  </a:schemeClr>
                </a:solidFill>
              </a:defRPr>
            </a:lvl1pPr>
          </a:lstStyle>
          <a:p>
            <a:r>
              <a:rPr lang="de-DE"/>
              <a:t>© Ort, Monat 2024, Autor/in </a:t>
            </a:r>
            <a:endParaRPr dirty="0" lang="de-DE"/>
          </a:p>
        </p:txBody>
      </p:sp>
      <p:sp>
        <p:nvSpPr>
          <p:cNvPr id="1049700" name="Slide Number Placeholder 5"/>
          <p:cNvSpPr>
            <a:spLocks noGrp="1"/>
          </p:cNvSpPr>
          <p:nvPr>
            <p:ph type="sldNum" sz="quarter" idx="12"/>
          </p:nvPr>
        </p:nvSpPr>
        <p:spPr/>
        <p:txBody>
          <a:bodyPr/>
          <a:lstStyle>
            <a:lvl1pPr>
              <a:defRPr>
                <a:solidFill>
                  <a:schemeClr val="tx1">
                    <a:alpha val="0"/>
                  </a:schemeClr>
                </a:solidFill>
              </a:defRPr>
            </a:lvl1pPr>
          </a:lstStyle>
          <a:p>
            <a:endParaRPr dirty="0" lang="de-DE"/>
          </a:p>
        </p:txBody>
      </p:sp>
      <p:pic>
        <p:nvPicPr>
          <p:cNvPr id="2097339" name="Grafik 8"/>
          <p:cNvPicPr>
            <a:picLocks noChangeAspect="1"/>
          </p:cNvPicPr>
          <p:nvPr userDrawn="1"/>
        </p:nvPicPr>
        <p:blipFill>
          <a:blip xmlns:r="http://schemas.openxmlformats.org/officeDocument/2006/relationships" r:embed="rId1" cstate="print">
            <a:alphaModFix amt="40000"/>
          </a:blip>
          <a:stretch>
            <a:fillRect/>
          </a:stretch>
        </p:blipFill>
        <p:spPr>
          <a:xfrm>
            <a:off x="72818" y="2687056"/>
            <a:ext cx="9983330" cy="4791893"/>
          </a:xfrm>
          <a:prstGeom prst="rect"/>
        </p:spPr>
      </p:pic>
      <p:pic>
        <p:nvPicPr>
          <p:cNvPr id="2097340" name="Bild 6"/>
          <p:cNvPicPr>
            <a:picLocks noChangeAspect="1"/>
          </p:cNvPicPr>
          <p:nvPr userDrawn="1"/>
        </p:nvPicPr>
        <p:blipFill>
          <a:blip xmlns:r="http://schemas.openxmlformats.org/officeDocument/2006/relationships" r:embed="rId2"/>
          <a:srcRect/>
          <a:stretch>
            <a:fillRect/>
          </a:stretch>
        </p:blipFill>
        <p:spPr>
          <a:xfrm>
            <a:off x="867700" y="778748"/>
            <a:ext cx="4424275" cy="895685"/>
          </a:xfrm>
          <a:prstGeom prst="rect"/>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type="title">
  <p:cSld name="Titelfolie">
    <p:spTree>
      <p:nvGrpSpPr>
        <p:cNvPr id="911" name=""/>
        <p:cNvGrpSpPr/>
        <p:nvPr/>
      </p:nvGrpSpPr>
      <p:grpSpPr>
        <a:xfrm>
          <a:off x="0" y="0"/>
          <a:ext cx="0" cy="0"/>
          <a:chOff x="0" y="0"/>
          <a:chExt cx="0" cy="0"/>
        </a:xfrm>
      </p:grpSpPr>
      <p:sp>
        <p:nvSpPr>
          <p:cNvPr id="1049756" name="Title 1"/>
          <p:cNvSpPr>
            <a:spLocks noGrp="1"/>
          </p:cNvSpPr>
          <p:nvPr>
            <p:ph type="ctrTitle" hasCustomPrompt="1"/>
          </p:nvPr>
        </p:nvSpPr>
        <p:spPr>
          <a:xfrm>
            <a:off x="1164242" y="2337563"/>
            <a:ext cx="7376803" cy="1922793"/>
          </a:xfrm>
          <a:prstGeom prst="rect"/>
        </p:spPr>
        <p:txBody>
          <a:bodyPr anchor="t" anchorCtr="0" bIns="0" lIns="0" rIns="0" tIns="0"/>
          <a:lstStyle>
            <a:lvl1pPr algn="l">
              <a:defRPr baseline="0" b="1" sz="4960" i="0"/>
            </a:lvl1pPr>
          </a:lstStyle>
          <a:p>
            <a:r>
              <a:rPr dirty="0" lang="de-DE"/>
              <a:t>Mastertitelformat bearbeiten</a:t>
            </a:r>
            <a:br>
              <a:rPr dirty="0" lang="de-DE"/>
            </a:br>
            <a:endParaRPr dirty="0" lang="en-US"/>
          </a:p>
        </p:txBody>
      </p:sp>
      <p:sp>
        <p:nvSpPr>
          <p:cNvPr id="1049757" name="Subtitle 2"/>
          <p:cNvSpPr>
            <a:spLocks noGrp="1"/>
          </p:cNvSpPr>
          <p:nvPr>
            <p:ph type="subTitle" idx="1"/>
          </p:nvPr>
        </p:nvSpPr>
        <p:spPr>
          <a:xfrm>
            <a:off x="1212160" y="4731723"/>
            <a:ext cx="7376803" cy="1825171"/>
          </a:xfrm>
        </p:spPr>
        <p:txBody>
          <a:bodyPr bIns="0" lIns="0" rIns="0" tIns="0"/>
          <a:lstStyle>
            <a:lvl1pPr algn="l" indent="0" marL="0">
              <a:buNone/>
              <a:defRPr sz="1984"/>
            </a:lvl1pPr>
            <a:lvl2pPr algn="ctr" indent="0" marL="342900">
              <a:buNone/>
              <a:defRPr sz="1500"/>
            </a:lvl2pPr>
            <a:lvl3pPr algn="ctr" indent="0" marL="685800">
              <a:buNone/>
              <a:defRPr sz="1350"/>
            </a:lvl3pPr>
            <a:lvl4pPr algn="ctr" indent="0" marL="1028700">
              <a:buNone/>
              <a:defRPr sz="1200"/>
            </a:lvl4pPr>
            <a:lvl5pPr algn="ctr" indent="0" marL="1371600">
              <a:buNone/>
              <a:defRPr sz="1200"/>
            </a:lvl5pPr>
            <a:lvl6pPr algn="ctr" indent="0" marL="1714500">
              <a:buNone/>
              <a:defRPr sz="1200"/>
            </a:lvl6pPr>
            <a:lvl7pPr algn="ctr" indent="0" marL="2057400">
              <a:buNone/>
              <a:defRPr sz="1200"/>
            </a:lvl7pPr>
            <a:lvl8pPr algn="ctr" indent="0" marL="2400300">
              <a:buNone/>
              <a:defRPr sz="1200"/>
            </a:lvl8pPr>
            <a:lvl9pPr algn="ctr" indent="0" marL="2743200">
              <a:buNone/>
              <a:defRPr sz="1200"/>
            </a:lvl9pPr>
          </a:lstStyle>
          <a:p>
            <a:r>
              <a:rPr lang="de-DE"/>
              <a:t>Master-Untertitelformat bearbeiten</a:t>
            </a:r>
            <a:endParaRPr dirty="0" lang="en-US"/>
          </a:p>
        </p:txBody>
      </p:sp>
      <p:sp>
        <p:nvSpPr>
          <p:cNvPr id="1049758" name="Date Placeholder 3"/>
          <p:cNvSpPr>
            <a:spLocks noGrp="1"/>
          </p:cNvSpPr>
          <p:nvPr>
            <p:ph type="dt" sz="half" idx="10"/>
          </p:nvPr>
        </p:nvSpPr>
        <p:spPr/>
        <p:txBody>
          <a:bodyPr/>
          <a:p>
            <a:fld id="{DBF58FF0-1E8D-F545-9132-114E47C4CC8D}" type="datetime1">
              <a:rPr lang="de-CH" smtClean="0"/>
              <a:t>13.09.2026</a:t>
            </a:fld>
            <a:endParaRPr lang="de-DE"/>
          </a:p>
        </p:txBody>
      </p:sp>
      <p:sp>
        <p:nvSpPr>
          <p:cNvPr id="1049759" name="Footer Placeholder 4"/>
          <p:cNvSpPr>
            <a:spLocks noGrp="1"/>
          </p:cNvSpPr>
          <p:nvPr>
            <p:ph type="ftr" sz="quarter" idx="11"/>
          </p:nvPr>
        </p:nvSpPr>
        <p:spPr/>
        <p:txBody>
          <a:bodyPr/>
          <a:lstStyle>
            <a:lvl1pPr>
              <a:defRPr>
                <a:solidFill>
                  <a:schemeClr val="tx1">
                    <a:alpha val="0"/>
                  </a:schemeClr>
                </a:solidFill>
              </a:defRPr>
            </a:lvl1pPr>
          </a:lstStyle>
          <a:p>
            <a:r>
              <a:rPr lang="de-DE"/>
              <a:t>© Ort, Monat 2024, Autor/in </a:t>
            </a:r>
            <a:endParaRPr dirty="0" lang="de-DE"/>
          </a:p>
        </p:txBody>
      </p:sp>
      <p:sp>
        <p:nvSpPr>
          <p:cNvPr id="1049760" name="Slide Number Placeholder 5"/>
          <p:cNvSpPr>
            <a:spLocks noGrp="1"/>
          </p:cNvSpPr>
          <p:nvPr>
            <p:ph type="sldNum" sz="quarter" idx="12"/>
          </p:nvPr>
        </p:nvSpPr>
        <p:spPr/>
        <p:txBody>
          <a:bodyPr/>
          <a:lstStyle>
            <a:lvl1pPr>
              <a:defRPr>
                <a:solidFill>
                  <a:schemeClr val="tx1">
                    <a:alpha val="0"/>
                  </a:schemeClr>
                </a:solidFill>
              </a:defRPr>
            </a:lvl1pPr>
          </a:lstStyle>
          <a:p>
            <a:endParaRPr dirty="0" lang="de-DE"/>
          </a:p>
        </p:txBody>
      </p:sp>
      <p:pic>
        <p:nvPicPr>
          <p:cNvPr id="2097360" name="Bild 6"/>
          <p:cNvPicPr>
            <a:picLocks noChangeAspect="1"/>
          </p:cNvPicPr>
          <p:nvPr userDrawn="1"/>
        </p:nvPicPr>
        <p:blipFill>
          <a:blip xmlns:r="http://schemas.openxmlformats.org/officeDocument/2006/relationships" r:embed="rId1"/>
          <a:srcRect/>
          <a:stretch>
            <a:fillRect/>
          </a:stretch>
        </p:blipFill>
        <p:spPr>
          <a:xfrm>
            <a:off x="867700" y="778748"/>
            <a:ext cx="4424275" cy="895685"/>
          </a:xfrm>
          <a:prstGeom prst="rect"/>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2+">
    <p:spTree>
      <p:nvGrpSpPr>
        <p:cNvPr id="902" name=""/>
        <p:cNvGrpSpPr/>
        <p:nvPr/>
      </p:nvGrpSpPr>
      <p:grpSpPr>
        <a:xfrm>
          <a:off x="0" y="0"/>
          <a:ext cx="0" cy="0"/>
          <a:chOff x="0" y="0"/>
          <a:chExt cx="0" cy="0"/>
        </a:xfrm>
      </p:grpSpPr>
      <p:sp>
        <p:nvSpPr>
          <p:cNvPr id="1049703" name="Date Placeholder 1"/>
          <p:cNvSpPr>
            <a:spLocks noGrp="1"/>
          </p:cNvSpPr>
          <p:nvPr>
            <p:ph type="dt" sz="half" idx="10"/>
          </p:nvPr>
        </p:nvSpPr>
        <p:spPr/>
        <p:txBody>
          <a:bodyPr/>
          <a:p>
            <a:fld id="{2D3FE8A2-F43A-114D-8F28-20990F9F62E5}" type="datetime1">
              <a:rPr lang="de-CH" smtClean="0"/>
              <a:t>13.09.2026</a:t>
            </a:fld>
            <a:endParaRPr lang="de-DE"/>
          </a:p>
        </p:txBody>
      </p:sp>
      <p:sp>
        <p:nvSpPr>
          <p:cNvPr id="1049704" name="Footer Placeholder 2"/>
          <p:cNvSpPr>
            <a:spLocks noGrp="1"/>
          </p:cNvSpPr>
          <p:nvPr>
            <p:ph type="ftr" sz="quarter" idx="11"/>
          </p:nvPr>
        </p:nvSpPr>
        <p:spPr/>
        <p:txBody>
          <a:bodyPr/>
          <a:p>
            <a:r>
              <a:rPr lang="de-DE"/>
              <a:t>© Ort, Monat 2024, Autor/in </a:t>
            </a:r>
            <a:endParaRPr dirty="0" lang="de-DE"/>
          </a:p>
        </p:txBody>
      </p:sp>
      <p:sp>
        <p:nvSpPr>
          <p:cNvPr id="1049705" name="Slide Number Placeholder 3"/>
          <p:cNvSpPr>
            <a:spLocks noGrp="1"/>
          </p:cNvSpPr>
          <p:nvPr>
            <p:ph type="sldNum" sz="quarter" idx="12"/>
          </p:nvPr>
        </p:nvSpPr>
        <p:spPr/>
        <p:txBody>
          <a:bodyPr/>
          <a:p>
            <a:fld id="{C6C8278F-EB32-9049-808B-99841320EF9D}" type="slidenum">
              <a:rPr lang="de-DE" smtClean="0"/>
              <a:t>‹#›</a:t>
            </a:fld>
            <a:endParaRPr lang="de-DE"/>
          </a:p>
        </p:txBody>
      </p:sp>
      <p:sp>
        <p:nvSpPr>
          <p:cNvPr id="1049706"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sp>
        <p:nvSpPr>
          <p:cNvPr id="1049707" name="Content Placeholder 2"/>
          <p:cNvSpPr>
            <a:spLocks noGrp="1"/>
          </p:cNvSpPr>
          <p:nvPr>
            <p:ph idx="1" hasCustomPrompt="1"/>
          </p:nvPr>
        </p:nvSpPr>
        <p:spPr>
          <a:xfrm>
            <a:off x="1191825" y="2033951"/>
            <a:ext cx="8195759" cy="4796544"/>
          </a:xfrm>
        </p:spPr>
        <p:txBody>
          <a:bodyPr bIns="0" lIns="0" rIns="0" tIns="0"/>
          <a:p>
            <a:pPr lvl="0"/>
            <a:r>
              <a:rPr dirty="0" lang="de-DE"/>
              <a:t>Mastertextformat ADF</a:t>
            </a:r>
          </a:p>
          <a:p>
            <a:pPr lvl="1"/>
            <a:r>
              <a:rPr dirty="0" lang="de-DE"/>
              <a:t>Zweite Ebene</a:t>
            </a:r>
          </a:p>
          <a:p>
            <a:pPr lvl="2"/>
            <a:r>
              <a:rPr dirty="0" lang="de-DE"/>
              <a:t>Dritte Ebene</a:t>
            </a:r>
          </a:p>
          <a:p>
            <a:pPr lvl="3"/>
            <a:r>
              <a:rPr dirty="0" lang="de-DE"/>
              <a:t>Vierte Ebene</a:t>
            </a:r>
          </a:p>
          <a:p>
            <a:pPr lvl="4"/>
            <a:r>
              <a:rPr dirty="0" lang="de-DE"/>
              <a:t>Fünfte Ebene</a:t>
            </a:r>
            <a:endParaRPr dirty="0" lang="en-US"/>
          </a:p>
        </p:txBody>
      </p:sp>
      <p:pic>
        <p:nvPicPr>
          <p:cNvPr id="2097341"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pic>
        <p:nvPicPr>
          <p:cNvPr id="2097342"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708"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43"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
    <p:spTree>
      <p:nvGrpSpPr>
        <p:cNvPr id="910" name=""/>
        <p:cNvGrpSpPr/>
        <p:nvPr/>
      </p:nvGrpSpPr>
      <p:grpSpPr>
        <a:xfrm>
          <a:off x="0" y="0"/>
          <a:ext cx="0" cy="0"/>
          <a:chOff x="0" y="0"/>
          <a:chExt cx="0" cy="0"/>
        </a:xfrm>
      </p:grpSpPr>
      <p:sp>
        <p:nvSpPr>
          <p:cNvPr id="1049750" name="Date Placeholder 1"/>
          <p:cNvSpPr>
            <a:spLocks noGrp="1"/>
          </p:cNvSpPr>
          <p:nvPr>
            <p:ph type="dt" sz="half" idx="10"/>
          </p:nvPr>
        </p:nvSpPr>
        <p:spPr/>
        <p:txBody>
          <a:bodyPr/>
          <a:p>
            <a:fld id="{2D3FE8A2-F43A-114D-8F28-20990F9F62E5}" type="datetime1">
              <a:rPr lang="de-CH" smtClean="0"/>
              <a:t>13.09.2026</a:t>
            </a:fld>
            <a:endParaRPr lang="de-DE"/>
          </a:p>
        </p:txBody>
      </p:sp>
      <p:sp>
        <p:nvSpPr>
          <p:cNvPr id="1049751" name="Footer Placeholder 2"/>
          <p:cNvSpPr>
            <a:spLocks noGrp="1"/>
          </p:cNvSpPr>
          <p:nvPr>
            <p:ph type="ftr" sz="quarter" idx="11"/>
          </p:nvPr>
        </p:nvSpPr>
        <p:spPr/>
        <p:txBody>
          <a:bodyPr/>
          <a:p>
            <a:r>
              <a:rPr dirty="0" lang="de-DE"/>
              <a:t>Rome, Sep 2026, pirmin.kaufmann@meteoswiss.ch </a:t>
            </a:r>
          </a:p>
        </p:txBody>
      </p:sp>
      <p:sp>
        <p:nvSpPr>
          <p:cNvPr id="1049752" name="Slide Number Placeholder 3"/>
          <p:cNvSpPr>
            <a:spLocks noGrp="1"/>
          </p:cNvSpPr>
          <p:nvPr>
            <p:ph type="sldNum" sz="quarter" idx="12"/>
          </p:nvPr>
        </p:nvSpPr>
        <p:spPr/>
        <p:txBody>
          <a:bodyPr/>
          <a:p>
            <a:fld id="{C6C8278F-EB32-9049-808B-99841320EF9D}" type="slidenum">
              <a:rPr lang="de-DE" smtClean="0"/>
              <a:t>‹#›</a:t>
            </a:fld>
            <a:endParaRPr lang="de-DE"/>
          </a:p>
        </p:txBody>
      </p:sp>
      <p:sp>
        <p:nvSpPr>
          <p:cNvPr id="1049753"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sp>
        <p:nvSpPr>
          <p:cNvPr id="1049754" name="Content Placeholder 2"/>
          <p:cNvSpPr>
            <a:spLocks noGrp="1"/>
          </p:cNvSpPr>
          <p:nvPr>
            <p:ph idx="1" hasCustomPrompt="1"/>
          </p:nvPr>
        </p:nvSpPr>
        <p:spPr>
          <a:xfrm>
            <a:off x="1191825" y="2033951"/>
            <a:ext cx="8195759" cy="4796544"/>
          </a:xfrm>
        </p:spPr>
        <p:txBody>
          <a:bodyPr bIns="0" lIns="0" rIns="0" tIns="0"/>
          <a:p>
            <a:pPr lvl="0"/>
            <a:r>
              <a:rPr dirty="0" lang="de-DE"/>
              <a:t>Mastertextformat ADF</a:t>
            </a:r>
          </a:p>
          <a:p>
            <a:pPr lvl="1"/>
            <a:r>
              <a:rPr dirty="0" lang="de-DE"/>
              <a:t>Zweite Ebene</a:t>
            </a:r>
          </a:p>
          <a:p>
            <a:pPr lvl="2"/>
            <a:r>
              <a:rPr dirty="0" lang="de-DE"/>
              <a:t>Dritte Ebene</a:t>
            </a:r>
          </a:p>
          <a:p>
            <a:pPr lvl="3"/>
            <a:r>
              <a:rPr dirty="0" lang="de-DE"/>
              <a:t>Vierte Ebene</a:t>
            </a:r>
          </a:p>
          <a:p>
            <a:pPr lvl="4"/>
            <a:r>
              <a:rPr dirty="0" lang="de-DE"/>
              <a:t>Fünfte Ebene</a:t>
            </a:r>
            <a:endParaRPr dirty="0" lang="en-US"/>
          </a:p>
        </p:txBody>
      </p:sp>
      <p:pic>
        <p:nvPicPr>
          <p:cNvPr id="2097358"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sp>
        <p:nvSpPr>
          <p:cNvPr id="1049755"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59" name="Bild 64"/>
          <p:cNvPicPr>
            <a:picLocks noChangeAspect="1"/>
          </p:cNvPicPr>
          <p:nvPr userDrawn="1"/>
        </p:nvPicPr>
        <p:blipFill>
          <a:blip xmlns:r="http://schemas.openxmlformats.org/officeDocument/2006/relationships" r:embed="rId2"/>
          <a:srcRect/>
          <a:stretch>
            <a:fillRect/>
          </a:stretch>
        </p:blipFill>
        <p:spPr>
          <a:xfrm>
            <a:off x="1189199" y="6889866"/>
            <a:ext cx="1046423" cy="211603"/>
          </a:xfrm>
          <a:prstGeom prst="rect"/>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3+">
    <p:spTree>
      <p:nvGrpSpPr>
        <p:cNvPr id="921" name=""/>
        <p:cNvGrpSpPr/>
        <p:nvPr/>
      </p:nvGrpSpPr>
      <p:grpSpPr>
        <a:xfrm>
          <a:off x="0" y="0"/>
          <a:ext cx="0" cy="0"/>
          <a:chOff x="0" y="0"/>
          <a:chExt cx="0" cy="0"/>
        </a:xfrm>
      </p:grpSpPr>
      <p:sp>
        <p:nvSpPr>
          <p:cNvPr id="1049819" name="Date Placeholder 3"/>
          <p:cNvSpPr>
            <a:spLocks noGrp="1"/>
          </p:cNvSpPr>
          <p:nvPr>
            <p:ph type="dt" sz="half" idx="10"/>
          </p:nvPr>
        </p:nvSpPr>
        <p:spPr/>
        <p:txBody>
          <a:bodyPr/>
          <a:p>
            <a:fld id="{9D961C32-75D1-1C46-8385-5BBC01092EB1}" type="datetime1">
              <a:rPr lang="de-CH" smtClean="0"/>
              <a:t>13.09.2026</a:t>
            </a:fld>
            <a:endParaRPr lang="de-DE"/>
          </a:p>
        </p:txBody>
      </p:sp>
      <p:sp>
        <p:nvSpPr>
          <p:cNvPr id="1049820" name="Footer Placeholder 4"/>
          <p:cNvSpPr>
            <a:spLocks noGrp="1"/>
          </p:cNvSpPr>
          <p:nvPr>
            <p:ph type="ftr" sz="quarter" idx="11"/>
          </p:nvPr>
        </p:nvSpPr>
        <p:spPr/>
        <p:txBody>
          <a:bodyPr/>
          <a:p>
            <a:r>
              <a:rPr lang="de-DE"/>
              <a:t>© Ort, Monat 2024, Autor/in </a:t>
            </a:r>
            <a:endParaRPr dirty="0" lang="de-DE"/>
          </a:p>
        </p:txBody>
      </p:sp>
      <p:sp>
        <p:nvSpPr>
          <p:cNvPr id="1049821" name="Slide Number Placeholder 5"/>
          <p:cNvSpPr>
            <a:spLocks noGrp="1"/>
          </p:cNvSpPr>
          <p:nvPr>
            <p:ph type="sldNum" sz="quarter" idx="12"/>
          </p:nvPr>
        </p:nvSpPr>
        <p:spPr/>
        <p:txBody>
          <a:bodyPr/>
          <a:p>
            <a:fld id="{C6C8278F-EB32-9049-808B-99841320EF9D}" type="slidenum">
              <a:rPr lang="de-DE" smtClean="0"/>
              <a:t>‹#›</a:t>
            </a:fld>
            <a:endParaRPr lang="de-DE"/>
          </a:p>
        </p:txBody>
      </p:sp>
      <p:sp>
        <p:nvSpPr>
          <p:cNvPr id="1049822" name="Text Placeholder 2"/>
          <p:cNvSpPr>
            <a:spLocks noGrp="1"/>
          </p:cNvSpPr>
          <p:nvPr>
            <p:ph type="body" idx="13"/>
          </p:nvPr>
        </p:nvSpPr>
        <p:spPr>
          <a:xfrm>
            <a:off x="1191826" y="2043538"/>
            <a:ext cx="5569949" cy="4272575"/>
          </a:xfrm>
        </p:spPr>
        <p:txBody>
          <a:bodyPr bIns="0" lIns="0" rIns="0" tIns="0"/>
          <a:lstStyle>
            <a:lvl1pPr indent="0" marL="0">
              <a:buNone/>
              <a:defRPr baseline="0" sz="1984">
                <a:solidFill>
                  <a:schemeClr val="tx1"/>
                </a:solidFill>
              </a:defRPr>
            </a:lvl1pPr>
            <a:lvl2pPr indent="0" marL="342900">
              <a:buNone/>
              <a:defRPr sz="1500">
                <a:solidFill>
                  <a:schemeClr val="tx1">
                    <a:tint val="75000"/>
                  </a:schemeClr>
                </a:solidFill>
              </a:defRPr>
            </a:lvl2pPr>
            <a:lvl3pPr indent="0" marL="685800">
              <a:buNone/>
              <a:defRPr sz="1350">
                <a:solidFill>
                  <a:schemeClr val="tx1">
                    <a:tint val="75000"/>
                  </a:schemeClr>
                </a:solidFill>
              </a:defRPr>
            </a:lvl3pPr>
            <a:lvl4pPr indent="0" marL="1028700">
              <a:buNone/>
              <a:defRPr sz="1200">
                <a:solidFill>
                  <a:schemeClr val="tx1">
                    <a:tint val="75000"/>
                  </a:schemeClr>
                </a:solidFill>
              </a:defRPr>
            </a:lvl4pPr>
            <a:lvl5pPr indent="0" marL="1371600">
              <a:buNone/>
              <a:defRPr sz="1200">
                <a:solidFill>
                  <a:schemeClr val="tx1">
                    <a:tint val="75000"/>
                  </a:schemeClr>
                </a:solidFill>
              </a:defRPr>
            </a:lvl5pPr>
            <a:lvl6pPr indent="0" marL="1714500">
              <a:buNone/>
              <a:defRPr sz="1200">
                <a:solidFill>
                  <a:schemeClr val="tx1">
                    <a:tint val="75000"/>
                  </a:schemeClr>
                </a:solidFill>
              </a:defRPr>
            </a:lvl6pPr>
            <a:lvl7pPr indent="0" marL="2057400">
              <a:buNone/>
              <a:defRPr sz="1200">
                <a:solidFill>
                  <a:schemeClr val="tx1">
                    <a:tint val="75000"/>
                  </a:schemeClr>
                </a:solidFill>
              </a:defRPr>
            </a:lvl7pPr>
            <a:lvl8pPr indent="0" marL="2400300">
              <a:buNone/>
              <a:defRPr sz="1200">
                <a:solidFill>
                  <a:schemeClr val="tx1">
                    <a:tint val="75000"/>
                  </a:schemeClr>
                </a:solidFill>
              </a:defRPr>
            </a:lvl8pPr>
            <a:lvl9pPr indent="0" marL="2743200">
              <a:buNone/>
              <a:defRPr sz="1200">
                <a:solidFill>
                  <a:schemeClr val="tx1">
                    <a:tint val="75000"/>
                  </a:schemeClr>
                </a:solidFill>
              </a:defRPr>
            </a:lvl9pPr>
          </a:lstStyle>
          <a:p>
            <a:pPr lvl="0"/>
            <a:r>
              <a:rPr lang="de-DE"/>
              <a:t>Mastertextformat bearbeiten</a:t>
            </a:r>
          </a:p>
        </p:txBody>
      </p:sp>
      <p:sp>
        <p:nvSpPr>
          <p:cNvPr id="1049823"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85"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pic>
        <p:nvPicPr>
          <p:cNvPr id="2097386"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824"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87"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
    <p:spTree>
      <p:nvGrpSpPr>
        <p:cNvPr id="909" name=""/>
        <p:cNvGrpSpPr/>
        <p:nvPr/>
      </p:nvGrpSpPr>
      <p:grpSpPr>
        <a:xfrm>
          <a:off x="0" y="0"/>
          <a:ext cx="0" cy="0"/>
          <a:chOff x="0" y="0"/>
          <a:chExt cx="0" cy="0"/>
        </a:xfrm>
      </p:grpSpPr>
      <p:sp>
        <p:nvSpPr>
          <p:cNvPr id="1049744" name="Date Placeholder 3"/>
          <p:cNvSpPr>
            <a:spLocks noGrp="1"/>
          </p:cNvSpPr>
          <p:nvPr>
            <p:ph type="dt" sz="half" idx="10"/>
          </p:nvPr>
        </p:nvSpPr>
        <p:spPr/>
        <p:txBody>
          <a:bodyPr/>
          <a:p>
            <a:fld id="{9D961C32-75D1-1C46-8385-5BBC01092EB1}" type="datetime1">
              <a:rPr lang="de-CH" smtClean="0"/>
              <a:t>13.09.2026</a:t>
            </a:fld>
            <a:endParaRPr lang="de-DE"/>
          </a:p>
        </p:txBody>
      </p:sp>
      <p:sp>
        <p:nvSpPr>
          <p:cNvPr id="1049745" name="Footer Placeholder 4"/>
          <p:cNvSpPr>
            <a:spLocks noGrp="1"/>
          </p:cNvSpPr>
          <p:nvPr>
            <p:ph type="ftr" sz="quarter" idx="11"/>
          </p:nvPr>
        </p:nvSpPr>
        <p:spPr/>
        <p:txBody>
          <a:bodyPr/>
          <a:p>
            <a:r>
              <a:rPr dirty="0" lang="de-DE"/>
              <a:t>Rome, Sep 2026, pirmin.kaufmann@meteoswiss.ch </a:t>
            </a:r>
          </a:p>
        </p:txBody>
      </p:sp>
      <p:sp>
        <p:nvSpPr>
          <p:cNvPr id="1049746" name="Slide Number Placeholder 5"/>
          <p:cNvSpPr>
            <a:spLocks noGrp="1"/>
          </p:cNvSpPr>
          <p:nvPr>
            <p:ph type="sldNum" sz="quarter" idx="12"/>
          </p:nvPr>
        </p:nvSpPr>
        <p:spPr/>
        <p:txBody>
          <a:bodyPr/>
          <a:p>
            <a:fld id="{C6C8278F-EB32-9049-808B-99841320EF9D}" type="slidenum">
              <a:rPr lang="de-DE" smtClean="0"/>
              <a:t>‹#›</a:t>
            </a:fld>
            <a:endParaRPr lang="de-DE"/>
          </a:p>
        </p:txBody>
      </p:sp>
      <p:sp>
        <p:nvSpPr>
          <p:cNvPr id="1049747" name="Text Placeholder 2"/>
          <p:cNvSpPr>
            <a:spLocks noGrp="1"/>
          </p:cNvSpPr>
          <p:nvPr>
            <p:ph type="body" idx="13"/>
          </p:nvPr>
        </p:nvSpPr>
        <p:spPr>
          <a:xfrm>
            <a:off x="1191826" y="2043538"/>
            <a:ext cx="5569949" cy="4272575"/>
          </a:xfrm>
        </p:spPr>
        <p:txBody>
          <a:bodyPr bIns="0" lIns="0" rIns="0" tIns="0"/>
          <a:lstStyle>
            <a:lvl1pPr indent="0" marL="0">
              <a:buNone/>
              <a:defRPr baseline="0" sz="1984">
                <a:solidFill>
                  <a:schemeClr val="tx1"/>
                </a:solidFill>
              </a:defRPr>
            </a:lvl1pPr>
            <a:lvl2pPr indent="0" marL="342900">
              <a:buNone/>
              <a:defRPr sz="1500">
                <a:solidFill>
                  <a:schemeClr val="tx1">
                    <a:tint val="75000"/>
                  </a:schemeClr>
                </a:solidFill>
              </a:defRPr>
            </a:lvl2pPr>
            <a:lvl3pPr indent="0" marL="685800">
              <a:buNone/>
              <a:defRPr sz="1350">
                <a:solidFill>
                  <a:schemeClr val="tx1">
                    <a:tint val="75000"/>
                  </a:schemeClr>
                </a:solidFill>
              </a:defRPr>
            </a:lvl3pPr>
            <a:lvl4pPr indent="0" marL="1028700">
              <a:buNone/>
              <a:defRPr sz="1200">
                <a:solidFill>
                  <a:schemeClr val="tx1">
                    <a:tint val="75000"/>
                  </a:schemeClr>
                </a:solidFill>
              </a:defRPr>
            </a:lvl4pPr>
            <a:lvl5pPr indent="0" marL="1371600">
              <a:buNone/>
              <a:defRPr sz="1200">
                <a:solidFill>
                  <a:schemeClr val="tx1">
                    <a:tint val="75000"/>
                  </a:schemeClr>
                </a:solidFill>
              </a:defRPr>
            </a:lvl5pPr>
            <a:lvl6pPr indent="0" marL="1714500">
              <a:buNone/>
              <a:defRPr sz="1200">
                <a:solidFill>
                  <a:schemeClr val="tx1">
                    <a:tint val="75000"/>
                  </a:schemeClr>
                </a:solidFill>
              </a:defRPr>
            </a:lvl6pPr>
            <a:lvl7pPr indent="0" marL="2057400">
              <a:buNone/>
              <a:defRPr sz="1200">
                <a:solidFill>
                  <a:schemeClr val="tx1">
                    <a:tint val="75000"/>
                  </a:schemeClr>
                </a:solidFill>
              </a:defRPr>
            </a:lvl7pPr>
            <a:lvl8pPr indent="0" marL="2400300">
              <a:buNone/>
              <a:defRPr sz="1200">
                <a:solidFill>
                  <a:schemeClr val="tx1">
                    <a:tint val="75000"/>
                  </a:schemeClr>
                </a:solidFill>
              </a:defRPr>
            </a:lvl8pPr>
            <a:lvl9pPr indent="0" marL="2743200">
              <a:buNone/>
              <a:defRPr sz="1200">
                <a:solidFill>
                  <a:schemeClr val="tx1">
                    <a:tint val="75000"/>
                  </a:schemeClr>
                </a:solidFill>
              </a:defRPr>
            </a:lvl9pPr>
          </a:lstStyle>
          <a:p>
            <a:pPr lvl="0"/>
            <a:r>
              <a:rPr lang="de-DE"/>
              <a:t>Mastertextformat bearbeiten</a:t>
            </a:r>
          </a:p>
        </p:txBody>
      </p:sp>
      <p:sp>
        <p:nvSpPr>
          <p:cNvPr id="1049748"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56"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sp>
        <p:nvSpPr>
          <p:cNvPr id="1049749"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57" name="Bild 64"/>
          <p:cNvPicPr>
            <a:picLocks noChangeAspect="1"/>
          </p:cNvPicPr>
          <p:nvPr userDrawn="1"/>
        </p:nvPicPr>
        <p:blipFill>
          <a:blip xmlns:r="http://schemas.openxmlformats.org/officeDocument/2006/relationships" r:embed="rId2"/>
          <a:srcRect/>
          <a:stretch>
            <a:fillRect/>
          </a:stretch>
        </p:blipFill>
        <p:spPr>
          <a:xfrm>
            <a:off x="1189199" y="6889866"/>
            <a:ext cx="1046423" cy="211603"/>
          </a:xfrm>
          <a:prstGeom prst="rect"/>
        </p:spPr>
      </p:pic>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3+">
    <p:spTree>
      <p:nvGrpSpPr>
        <p:cNvPr id="915" name=""/>
        <p:cNvGrpSpPr/>
        <p:nvPr/>
      </p:nvGrpSpPr>
      <p:grpSpPr>
        <a:xfrm>
          <a:off x="0" y="0"/>
          <a:ext cx="0" cy="0"/>
          <a:chOff x="0" y="0"/>
          <a:chExt cx="0" cy="0"/>
        </a:xfrm>
      </p:grpSpPr>
      <p:sp>
        <p:nvSpPr>
          <p:cNvPr id="1049783" name="Date Placeholder 3"/>
          <p:cNvSpPr>
            <a:spLocks noGrp="1"/>
          </p:cNvSpPr>
          <p:nvPr>
            <p:ph type="dt" sz="half" idx="10"/>
          </p:nvPr>
        </p:nvSpPr>
        <p:spPr/>
        <p:txBody>
          <a:bodyPr/>
          <a:p>
            <a:fld id="{9D961C32-75D1-1C46-8385-5BBC01092EB1}" type="datetime1">
              <a:rPr lang="de-CH" smtClean="0"/>
              <a:t>13.09.2026</a:t>
            </a:fld>
            <a:endParaRPr lang="de-DE"/>
          </a:p>
        </p:txBody>
      </p:sp>
      <p:sp>
        <p:nvSpPr>
          <p:cNvPr id="1049784" name="Footer Placeholder 4"/>
          <p:cNvSpPr>
            <a:spLocks noGrp="1"/>
          </p:cNvSpPr>
          <p:nvPr>
            <p:ph type="ftr" sz="quarter" idx="11"/>
          </p:nvPr>
        </p:nvSpPr>
        <p:spPr/>
        <p:txBody>
          <a:bodyPr/>
          <a:p>
            <a:r>
              <a:rPr lang="de-DE"/>
              <a:t>© Ort, Monat 2024, Autor/in </a:t>
            </a:r>
            <a:endParaRPr dirty="0" lang="de-DE"/>
          </a:p>
        </p:txBody>
      </p:sp>
      <p:sp>
        <p:nvSpPr>
          <p:cNvPr id="1049785" name="Slide Number Placeholder 5"/>
          <p:cNvSpPr>
            <a:spLocks noGrp="1"/>
          </p:cNvSpPr>
          <p:nvPr>
            <p:ph type="sldNum" sz="quarter" idx="12"/>
          </p:nvPr>
        </p:nvSpPr>
        <p:spPr/>
        <p:txBody>
          <a:bodyPr/>
          <a:p>
            <a:fld id="{C6C8278F-EB32-9049-808B-99841320EF9D}" type="slidenum">
              <a:rPr lang="de-DE" smtClean="0"/>
              <a:t>‹#›</a:t>
            </a:fld>
            <a:endParaRPr lang="de-DE"/>
          </a:p>
        </p:txBody>
      </p:sp>
      <p:sp>
        <p:nvSpPr>
          <p:cNvPr id="1049786"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69"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pic>
        <p:nvPicPr>
          <p:cNvPr id="2097370"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787"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71"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3">
    <p:spTree>
      <p:nvGrpSpPr>
        <p:cNvPr id="903" name=""/>
        <p:cNvGrpSpPr/>
        <p:nvPr/>
      </p:nvGrpSpPr>
      <p:grpSpPr>
        <a:xfrm>
          <a:off x="0" y="0"/>
          <a:ext cx="0" cy="0"/>
          <a:chOff x="0" y="0"/>
          <a:chExt cx="0" cy="0"/>
        </a:xfrm>
      </p:grpSpPr>
      <p:sp>
        <p:nvSpPr>
          <p:cNvPr id="1049709" name="Date Placeholder 3"/>
          <p:cNvSpPr>
            <a:spLocks noGrp="1"/>
          </p:cNvSpPr>
          <p:nvPr>
            <p:ph type="dt" sz="half" idx="10"/>
          </p:nvPr>
        </p:nvSpPr>
        <p:spPr/>
        <p:txBody>
          <a:bodyPr/>
          <a:p>
            <a:fld id="{9D961C32-75D1-1C46-8385-5BBC01092EB1}" type="datetime1">
              <a:rPr lang="de-CH" smtClean="0"/>
              <a:t>13.09.2026</a:t>
            </a:fld>
            <a:endParaRPr lang="de-DE"/>
          </a:p>
        </p:txBody>
      </p:sp>
      <p:sp>
        <p:nvSpPr>
          <p:cNvPr id="1049710" name="Footer Placeholder 4"/>
          <p:cNvSpPr>
            <a:spLocks noGrp="1"/>
          </p:cNvSpPr>
          <p:nvPr>
            <p:ph type="ftr" sz="quarter" idx="11"/>
          </p:nvPr>
        </p:nvSpPr>
        <p:spPr/>
        <p:txBody>
          <a:bodyPr/>
          <a:p>
            <a:r>
              <a:rPr dirty="0" lang="de-DE"/>
              <a:t>© Rome, Sep 2026, pirmin.kaufmann@meteoswiss.ch </a:t>
            </a:r>
          </a:p>
        </p:txBody>
      </p:sp>
      <p:sp>
        <p:nvSpPr>
          <p:cNvPr id="1049711" name="Slide Number Placeholder 5"/>
          <p:cNvSpPr>
            <a:spLocks noGrp="1"/>
          </p:cNvSpPr>
          <p:nvPr>
            <p:ph type="sldNum" sz="quarter" idx="12"/>
          </p:nvPr>
        </p:nvSpPr>
        <p:spPr/>
        <p:txBody>
          <a:bodyPr/>
          <a:p>
            <a:fld id="{C6C8278F-EB32-9049-808B-99841320EF9D}" type="slidenum">
              <a:rPr lang="de-DE" smtClean="0"/>
              <a:t>‹#›</a:t>
            </a:fld>
            <a:endParaRPr lang="de-DE"/>
          </a:p>
        </p:txBody>
      </p:sp>
      <p:sp>
        <p:nvSpPr>
          <p:cNvPr id="1049712"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44"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sp>
        <p:nvSpPr>
          <p:cNvPr id="1049713"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45" name="Bild 64"/>
          <p:cNvPicPr>
            <a:picLocks noChangeAspect="1"/>
          </p:cNvPicPr>
          <p:nvPr userDrawn="1"/>
        </p:nvPicPr>
        <p:blipFill>
          <a:blip xmlns:r="http://schemas.openxmlformats.org/officeDocument/2006/relationships" r:embed="rId2"/>
          <a:srcRect/>
          <a:stretch>
            <a:fillRect/>
          </a:stretch>
        </p:blipFill>
        <p:spPr>
          <a:xfrm>
            <a:off x="1189199" y="6889866"/>
            <a:ext cx="1046423" cy="211603"/>
          </a:xfrm>
          <a:prstGeom prst="rect"/>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
    <p:spTree>
      <p:nvGrpSpPr>
        <p:cNvPr id="917" name=""/>
        <p:cNvGrpSpPr/>
        <p:nvPr/>
      </p:nvGrpSpPr>
      <p:grpSpPr>
        <a:xfrm>
          <a:off x="0" y="0"/>
          <a:ext cx="0" cy="0"/>
          <a:chOff x="0" y="0"/>
          <a:chExt cx="0" cy="0"/>
        </a:xfrm>
      </p:grpSpPr>
      <p:sp>
        <p:nvSpPr>
          <p:cNvPr id="1049793" name="Date Placeholder 3"/>
          <p:cNvSpPr>
            <a:spLocks noGrp="1"/>
          </p:cNvSpPr>
          <p:nvPr>
            <p:ph type="dt" sz="half" idx="10"/>
          </p:nvPr>
        </p:nvSpPr>
        <p:spPr/>
        <p:txBody>
          <a:bodyPr/>
          <a:p>
            <a:fld id="{64A26367-80BC-0746-9818-A1DF9175A81B}" type="datetime1">
              <a:rPr lang="de-CH" smtClean="0"/>
              <a:t>13.09.2026</a:t>
            </a:fld>
            <a:endParaRPr lang="de-DE"/>
          </a:p>
        </p:txBody>
      </p:sp>
      <p:sp>
        <p:nvSpPr>
          <p:cNvPr id="1049794" name="Footer Placeholder 4"/>
          <p:cNvSpPr>
            <a:spLocks noGrp="1"/>
          </p:cNvSpPr>
          <p:nvPr>
            <p:ph type="ftr" sz="quarter" idx="11"/>
          </p:nvPr>
        </p:nvSpPr>
        <p:spPr/>
        <p:txBody>
          <a:bodyPr/>
          <a:p>
            <a:r>
              <a:rPr lang="de-DE"/>
              <a:t>© Ort, Monat 2024, Autor/in </a:t>
            </a:r>
            <a:endParaRPr dirty="0" lang="de-DE"/>
          </a:p>
        </p:txBody>
      </p:sp>
      <p:sp>
        <p:nvSpPr>
          <p:cNvPr id="1049795" name="Slide Number Placeholder 5"/>
          <p:cNvSpPr>
            <a:spLocks noGrp="1"/>
          </p:cNvSpPr>
          <p:nvPr>
            <p:ph type="sldNum" sz="quarter" idx="12"/>
          </p:nvPr>
        </p:nvSpPr>
        <p:spPr/>
        <p:txBody>
          <a:bodyPr/>
          <a:p>
            <a:fld id="{C6C8278F-EB32-9049-808B-99841320EF9D}" type="slidenum">
              <a:rPr lang="de-DE" smtClean="0"/>
              <a:t>‹#›</a:t>
            </a:fld>
            <a:endParaRPr lang="de-DE"/>
          </a:p>
        </p:txBody>
      </p:sp>
      <p:sp>
        <p:nvSpPr>
          <p:cNvPr id="1049796"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sp>
        <p:nvSpPr>
          <p:cNvPr id="1049797" name="Content Placeholder 2"/>
          <p:cNvSpPr>
            <a:spLocks noGrp="1"/>
          </p:cNvSpPr>
          <p:nvPr>
            <p:ph sz="half" idx="1"/>
          </p:nvPr>
        </p:nvSpPr>
        <p:spPr>
          <a:xfrm>
            <a:off x="1191825" y="2047948"/>
            <a:ext cx="8195759" cy="4796544"/>
          </a:xfrm>
        </p:spPr>
        <p:txBody>
          <a:bodyPr/>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lang="en-US"/>
          </a:p>
        </p:txBody>
      </p:sp>
      <p:pic>
        <p:nvPicPr>
          <p:cNvPr id="2097374"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pic>
        <p:nvPicPr>
          <p:cNvPr id="2097375"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798"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76"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4">
    <p:spTree>
      <p:nvGrpSpPr>
        <p:cNvPr id="904" name=""/>
        <p:cNvGrpSpPr/>
        <p:nvPr/>
      </p:nvGrpSpPr>
      <p:grpSpPr>
        <a:xfrm>
          <a:off x="0" y="0"/>
          <a:ext cx="0" cy="0"/>
          <a:chOff x="0" y="0"/>
          <a:chExt cx="0" cy="0"/>
        </a:xfrm>
      </p:grpSpPr>
      <p:sp>
        <p:nvSpPr>
          <p:cNvPr id="1049714" name="Date Placeholder 3"/>
          <p:cNvSpPr>
            <a:spLocks noGrp="1"/>
          </p:cNvSpPr>
          <p:nvPr>
            <p:ph type="dt" sz="half" idx="10"/>
          </p:nvPr>
        </p:nvSpPr>
        <p:spPr/>
        <p:txBody>
          <a:bodyPr/>
          <a:p>
            <a:fld id="{64A26367-80BC-0746-9818-A1DF9175A81B}" type="datetime1">
              <a:rPr lang="de-CH" smtClean="0"/>
              <a:t>13.09.2026</a:t>
            </a:fld>
            <a:endParaRPr lang="de-DE"/>
          </a:p>
        </p:txBody>
      </p:sp>
      <p:sp>
        <p:nvSpPr>
          <p:cNvPr id="1049715" name="Footer Placeholder 4"/>
          <p:cNvSpPr>
            <a:spLocks noGrp="1"/>
          </p:cNvSpPr>
          <p:nvPr>
            <p:ph type="ftr" sz="quarter" idx="11"/>
          </p:nvPr>
        </p:nvSpPr>
        <p:spPr/>
        <p:txBody>
          <a:bodyPr/>
          <a:p>
            <a:r>
              <a:rPr dirty="0" lang="de-DE"/>
              <a:t>Rome, Sep 2026, pirmin.kaufmann@meteoswiss.ch </a:t>
            </a:r>
          </a:p>
        </p:txBody>
      </p:sp>
      <p:sp>
        <p:nvSpPr>
          <p:cNvPr id="1049716" name="Slide Number Placeholder 5"/>
          <p:cNvSpPr>
            <a:spLocks noGrp="1"/>
          </p:cNvSpPr>
          <p:nvPr>
            <p:ph type="sldNum" sz="quarter" idx="12"/>
          </p:nvPr>
        </p:nvSpPr>
        <p:spPr/>
        <p:txBody>
          <a:bodyPr/>
          <a:p>
            <a:fld id="{C6C8278F-EB32-9049-808B-99841320EF9D}" type="slidenum">
              <a:rPr lang="de-DE" smtClean="0"/>
              <a:t>‹#›</a:t>
            </a:fld>
            <a:endParaRPr lang="de-DE"/>
          </a:p>
        </p:txBody>
      </p:sp>
      <p:sp>
        <p:nvSpPr>
          <p:cNvPr id="1049717"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sp>
        <p:nvSpPr>
          <p:cNvPr id="1049718" name="Content Placeholder 2"/>
          <p:cNvSpPr>
            <a:spLocks noGrp="1"/>
          </p:cNvSpPr>
          <p:nvPr>
            <p:ph sz="half" idx="1"/>
          </p:nvPr>
        </p:nvSpPr>
        <p:spPr>
          <a:xfrm>
            <a:off x="1191825" y="2047948"/>
            <a:ext cx="8195759" cy="4796544"/>
          </a:xfrm>
        </p:spPr>
        <p:txBody>
          <a:bodyPr/>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lang="en-US"/>
          </a:p>
        </p:txBody>
      </p:sp>
      <p:pic>
        <p:nvPicPr>
          <p:cNvPr id="2097346"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sp>
        <p:nvSpPr>
          <p:cNvPr id="1049719"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47" name="Bild 64"/>
          <p:cNvPicPr>
            <a:picLocks noChangeAspect="1"/>
          </p:cNvPicPr>
          <p:nvPr userDrawn="1"/>
        </p:nvPicPr>
        <p:blipFill>
          <a:blip xmlns:r="http://schemas.openxmlformats.org/officeDocument/2006/relationships" r:embed="rId2"/>
          <a:srcRect/>
          <a:stretch>
            <a:fillRect/>
          </a:stretch>
        </p:blipFill>
        <p:spPr>
          <a:xfrm>
            <a:off x="1189199" y="6889866"/>
            <a:ext cx="1046423" cy="211603"/>
          </a:xfrm>
          <a:prstGeom prst="rect"/>
        </p:spPr>
      </p:pic>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
    <p:spTree>
      <p:nvGrpSpPr>
        <p:cNvPr id="914" name=""/>
        <p:cNvGrpSpPr/>
        <p:nvPr/>
      </p:nvGrpSpPr>
      <p:grpSpPr>
        <a:xfrm>
          <a:off x="0" y="0"/>
          <a:ext cx="0" cy="0"/>
          <a:chOff x="0" y="0"/>
          <a:chExt cx="0" cy="0"/>
        </a:xfrm>
      </p:grpSpPr>
      <p:sp>
        <p:nvSpPr>
          <p:cNvPr id="1049776" name="Date Placeholder 2"/>
          <p:cNvSpPr>
            <a:spLocks noGrp="1"/>
          </p:cNvSpPr>
          <p:nvPr>
            <p:ph type="dt" sz="half" idx="10"/>
          </p:nvPr>
        </p:nvSpPr>
        <p:spPr/>
        <p:txBody>
          <a:bodyPr/>
          <a:p>
            <a:fld id="{E178EE91-2783-1148-A521-0E751A639B35}" type="datetime1">
              <a:rPr lang="de-CH" smtClean="0"/>
              <a:t>13.09.2026</a:t>
            </a:fld>
            <a:endParaRPr lang="de-DE"/>
          </a:p>
        </p:txBody>
      </p:sp>
      <p:sp>
        <p:nvSpPr>
          <p:cNvPr id="1049777" name="Footer Placeholder 3"/>
          <p:cNvSpPr>
            <a:spLocks noGrp="1"/>
          </p:cNvSpPr>
          <p:nvPr>
            <p:ph type="ftr" sz="quarter" idx="11"/>
          </p:nvPr>
        </p:nvSpPr>
        <p:spPr/>
        <p:txBody>
          <a:bodyPr/>
          <a:p>
            <a:r>
              <a:rPr lang="de-DE"/>
              <a:t>© Ort, Monat 2024, Autor/in </a:t>
            </a:r>
            <a:endParaRPr dirty="0" lang="de-DE"/>
          </a:p>
        </p:txBody>
      </p:sp>
      <p:sp>
        <p:nvSpPr>
          <p:cNvPr id="1049778" name="Slide Number Placeholder 4"/>
          <p:cNvSpPr>
            <a:spLocks noGrp="1"/>
          </p:cNvSpPr>
          <p:nvPr>
            <p:ph type="sldNum" sz="quarter" idx="12"/>
          </p:nvPr>
        </p:nvSpPr>
        <p:spPr/>
        <p:txBody>
          <a:bodyPr/>
          <a:p>
            <a:fld id="{C6C8278F-EB32-9049-808B-99841320EF9D}" type="slidenum">
              <a:rPr lang="de-DE" smtClean="0"/>
              <a:t>‹#›</a:t>
            </a:fld>
            <a:endParaRPr lang="de-DE"/>
          </a:p>
        </p:txBody>
      </p:sp>
      <p:sp>
        <p:nvSpPr>
          <p:cNvPr id="1049779"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sp>
        <p:nvSpPr>
          <p:cNvPr id="1049780" name="Text Placeholder 2"/>
          <p:cNvSpPr>
            <a:spLocks noGrp="1"/>
          </p:cNvSpPr>
          <p:nvPr>
            <p:ph type="body" idx="13"/>
          </p:nvPr>
        </p:nvSpPr>
        <p:spPr>
          <a:xfrm>
            <a:off x="1191825" y="2043300"/>
            <a:ext cx="3929596" cy="4272575"/>
          </a:xfrm>
        </p:spPr>
        <p:txBody>
          <a:bodyPr bIns="0" lIns="0" rIns="0" tIns="0"/>
          <a:lstStyle>
            <a:lvl1pPr indent="0" marL="0">
              <a:buNone/>
              <a:defRPr baseline="0" sz="1984">
                <a:solidFill>
                  <a:schemeClr val="tx1"/>
                </a:solidFill>
              </a:defRPr>
            </a:lvl1pPr>
            <a:lvl2pPr indent="0" marL="342900">
              <a:buNone/>
              <a:defRPr sz="1500">
                <a:solidFill>
                  <a:schemeClr val="tx1">
                    <a:tint val="75000"/>
                  </a:schemeClr>
                </a:solidFill>
              </a:defRPr>
            </a:lvl2pPr>
            <a:lvl3pPr indent="0" marL="685800">
              <a:buNone/>
              <a:defRPr sz="1350">
                <a:solidFill>
                  <a:schemeClr val="tx1">
                    <a:tint val="75000"/>
                  </a:schemeClr>
                </a:solidFill>
              </a:defRPr>
            </a:lvl3pPr>
            <a:lvl4pPr indent="0" marL="1028700">
              <a:buNone/>
              <a:defRPr sz="1200">
                <a:solidFill>
                  <a:schemeClr val="tx1">
                    <a:tint val="75000"/>
                  </a:schemeClr>
                </a:solidFill>
              </a:defRPr>
            </a:lvl4pPr>
            <a:lvl5pPr indent="0" marL="1371600">
              <a:buNone/>
              <a:defRPr sz="1200">
                <a:solidFill>
                  <a:schemeClr val="tx1">
                    <a:tint val="75000"/>
                  </a:schemeClr>
                </a:solidFill>
              </a:defRPr>
            </a:lvl5pPr>
            <a:lvl6pPr indent="0" marL="1714500">
              <a:buNone/>
              <a:defRPr sz="1200">
                <a:solidFill>
                  <a:schemeClr val="tx1">
                    <a:tint val="75000"/>
                  </a:schemeClr>
                </a:solidFill>
              </a:defRPr>
            </a:lvl6pPr>
            <a:lvl7pPr indent="0" marL="2057400">
              <a:buNone/>
              <a:defRPr sz="1200">
                <a:solidFill>
                  <a:schemeClr val="tx1">
                    <a:tint val="75000"/>
                  </a:schemeClr>
                </a:solidFill>
              </a:defRPr>
            </a:lvl7pPr>
            <a:lvl8pPr indent="0" marL="2400300">
              <a:buNone/>
              <a:defRPr sz="1200">
                <a:solidFill>
                  <a:schemeClr val="tx1">
                    <a:tint val="75000"/>
                  </a:schemeClr>
                </a:solidFill>
              </a:defRPr>
            </a:lvl8pPr>
            <a:lvl9pPr indent="0" marL="2743200">
              <a:buNone/>
              <a:defRPr sz="1200">
                <a:solidFill>
                  <a:schemeClr val="tx1">
                    <a:tint val="75000"/>
                  </a:schemeClr>
                </a:solidFill>
              </a:defRPr>
            </a:lvl9pPr>
          </a:lstStyle>
          <a:p>
            <a:pPr lvl="0"/>
            <a:r>
              <a:rPr lang="de-DE"/>
              <a:t>Mastertextformat bearbeiten</a:t>
            </a:r>
          </a:p>
        </p:txBody>
      </p:sp>
      <p:sp>
        <p:nvSpPr>
          <p:cNvPr id="1049781" name="Text Placeholder 2"/>
          <p:cNvSpPr>
            <a:spLocks noGrp="1"/>
          </p:cNvSpPr>
          <p:nvPr>
            <p:ph type="body" idx="14"/>
          </p:nvPr>
        </p:nvSpPr>
        <p:spPr>
          <a:xfrm>
            <a:off x="5374704" y="2043300"/>
            <a:ext cx="3929596" cy="4272575"/>
          </a:xfrm>
        </p:spPr>
        <p:txBody>
          <a:bodyPr bIns="0" lIns="0" rIns="0" tIns="0"/>
          <a:lstStyle>
            <a:lvl1pPr indent="0" marL="0">
              <a:buNone/>
              <a:defRPr baseline="0" sz="1984">
                <a:solidFill>
                  <a:schemeClr val="tx1"/>
                </a:solidFill>
              </a:defRPr>
            </a:lvl1pPr>
            <a:lvl2pPr indent="0" marL="342900">
              <a:buNone/>
              <a:defRPr sz="1500">
                <a:solidFill>
                  <a:schemeClr val="tx1">
                    <a:tint val="75000"/>
                  </a:schemeClr>
                </a:solidFill>
              </a:defRPr>
            </a:lvl2pPr>
            <a:lvl3pPr indent="0" marL="685800">
              <a:buNone/>
              <a:defRPr sz="1350">
                <a:solidFill>
                  <a:schemeClr val="tx1">
                    <a:tint val="75000"/>
                  </a:schemeClr>
                </a:solidFill>
              </a:defRPr>
            </a:lvl3pPr>
            <a:lvl4pPr indent="0" marL="1028700">
              <a:buNone/>
              <a:defRPr sz="1200">
                <a:solidFill>
                  <a:schemeClr val="tx1">
                    <a:tint val="75000"/>
                  </a:schemeClr>
                </a:solidFill>
              </a:defRPr>
            </a:lvl4pPr>
            <a:lvl5pPr indent="0" marL="1371600">
              <a:buNone/>
              <a:defRPr sz="1200">
                <a:solidFill>
                  <a:schemeClr val="tx1">
                    <a:tint val="75000"/>
                  </a:schemeClr>
                </a:solidFill>
              </a:defRPr>
            </a:lvl5pPr>
            <a:lvl6pPr indent="0" marL="1714500">
              <a:buNone/>
              <a:defRPr sz="1200">
                <a:solidFill>
                  <a:schemeClr val="tx1">
                    <a:tint val="75000"/>
                  </a:schemeClr>
                </a:solidFill>
              </a:defRPr>
            </a:lvl6pPr>
            <a:lvl7pPr indent="0" marL="2057400">
              <a:buNone/>
              <a:defRPr sz="1200">
                <a:solidFill>
                  <a:schemeClr val="tx1">
                    <a:tint val="75000"/>
                  </a:schemeClr>
                </a:solidFill>
              </a:defRPr>
            </a:lvl7pPr>
            <a:lvl8pPr indent="0" marL="2400300">
              <a:buNone/>
              <a:defRPr sz="1200">
                <a:solidFill>
                  <a:schemeClr val="tx1">
                    <a:tint val="75000"/>
                  </a:schemeClr>
                </a:solidFill>
              </a:defRPr>
            </a:lvl8pPr>
            <a:lvl9pPr indent="0" marL="2743200">
              <a:buNone/>
              <a:defRPr sz="1200">
                <a:solidFill>
                  <a:schemeClr val="tx1">
                    <a:tint val="75000"/>
                  </a:schemeClr>
                </a:solidFill>
              </a:defRPr>
            </a:lvl9pPr>
          </a:lstStyle>
          <a:p>
            <a:pPr lvl="0"/>
            <a:r>
              <a:rPr lang="de-DE"/>
              <a:t>Mastertextformat bearbeiten</a:t>
            </a:r>
          </a:p>
        </p:txBody>
      </p:sp>
      <p:pic>
        <p:nvPicPr>
          <p:cNvPr id="2097366"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pic>
        <p:nvPicPr>
          <p:cNvPr id="2097367"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782" name="Rechteck 16"/>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68"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5">
    <p:spTree>
      <p:nvGrpSpPr>
        <p:cNvPr id="905" name=""/>
        <p:cNvGrpSpPr/>
        <p:nvPr/>
      </p:nvGrpSpPr>
      <p:grpSpPr>
        <a:xfrm>
          <a:off x="0" y="0"/>
          <a:ext cx="0" cy="0"/>
          <a:chOff x="0" y="0"/>
          <a:chExt cx="0" cy="0"/>
        </a:xfrm>
      </p:grpSpPr>
      <p:sp>
        <p:nvSpPr>
          <p:cNvPr id="1049720" name="Date Placeholder 2"/>
          <p:cNvSpPr>
            <a:spLocks noGrp="1"/>
          </p:cNvSpPr>
          <p:nvPr>
            <p:ph type="dt" sz="half" idx="10"/>
          </p:nvPr>
        </p:nvSpPr>
        <p:spPr/>
        <p:txBody>
          <a:bodyPr/>
          <a:p>
            <a:fld id="{E178EE91-2783-1148-A521-0E751A639B35}" type="datetime1">
              <a:rPr lang="de-CH" smtClean="0"/>
              <a:t>13.09.2026</a:t>
            </a:fld>
            <a:endParaRPr lang="de-DE"/>
          </a:p>
        </p:txBody>
      </p:sp>
      <p:sp>
        <p:nvSpPr>
          <p:cNvPr id="1049721" name="Footer Placeholder 3"/>
          <p:cNvSpPr>
            <a:spLocks noGrp="1"/>
          </p:cNvSpPr>
          <p:nvPr>
            <p:ph type="ftr" sz="quarter" idx="11"/>
          </p:nvPr>
        </p:nvSpPr>
        <p:spPr/>
        <p:txBody>
          <a:bodyPr/>
          <a:p>
            <a:r>
              <a:rPr dirty="0" lang="de-DE"/>
              <a:t>Rome, Sep 2026, pirmin.kaufmann@meteoswiss.ch </a:t>
            </a:r>
          </a:p>
        </p:txBody>
      </p:sp>
      <p:sp>
        <p:nvSpPr>
          <p:cNvPr id="1049722" name="Slide Number Placeholder 4"/>
          <p:cNvSpPr>
            <a:spLocks noGrp="1"/>
          </p:cNvSpPr>
          <p:nvPr>
            <p:ph type="sldNum" sz="quarter" idx="12"/>
          </p:nvPr>
        </p:nvSpPr>
        <p:spPr/>
        <p:txBody>
          <a:bodyPr/>
          <a:p>
            <a:fld id="{C6C8278F-EB32-9049-808B-99841320EF9D}" type="slidenum">
              <a:rPr lang="de-DE" smtClean="0"/>
              <a:t>‹#›</a:t>
            </a:fld>
            <a:endParaRPr lang="de-DE"/>
          </a:p>
        </p:txBody>
      </p:sp>
      <p:sp>
        <p:nvSpPr>
          <p:cNvPr id="1049723"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sp>
        <p:nvSpPr>
          <p:cNvPr id="1049724" name="Text Placeholder 2"/>
          <p:cNvSpPr>
            <a:spLocks noGrp="1"/>
          </p:cNvSpPr>
          <p:nvPr>
            <p:ph type="body" idx="13"/>
          </p:nvPr>
        </p:nvSpPr>
        <p:spPr>
          <a:xfrm>
            <a:off x="1191825" y="2043300"/>
            <a:ext cx="3929596" cy="4272575"/>
          </a:xfrm>
        </p:spPr>
        <p:txBody>
          <a:bodyPr bIns="0" lIns="0" rIns="0" tIns="0"/>
          <a:lstStyle>
            <a:lvl1pPr indent="0" marL="0">
              <a:buNone/>
              <a:defRPr baseline="0" sz="1984">
                <a:solidFill>
                  <a:schemeClr val="tx1"/>
                </a:solidFill>
              </a:defRPr>
            </a:lvl1pPr>
            <a:lvl2pPr indent="0" marL="342900">
              <a:buNone/>
              <a:defRPr sz="1500">
                <a:solidFill>
                  <a:schemeClr val="tx1">
                    <a:tint val="75000"/>
                  </a:schemeClr>
                </a:solidFill>
              </a:defRPr>
            </a:lvl2pPr>
            <a:lvl3pPr indent="0" marL="685800">
              <a:buNone/>
              <a:defRPr sz="1350">
                <a:solidFill>
                  <a:schemeClr val="tx1">
                    <a:tint val="75000"/>
                  </a:schemeClr>
                </a:solidFill>
              </a:defRPr>
            </a:lvl3pPr>
            <a:lvl4pPr indent="0" marL="1028700">
              <a:buNone/>
              <a:defRPr sz="1200">
                <a:solidFill>
                  <a:schemeClr val="tx1">
                    <a:tint val="75000"/>
                  </a:schemeClr>
                </a:solidFill>
              </a:defRPr>
            </a:lvl4pPr>
            <a:lvl5pPr indent="0" marL="1371600">
              <a:buNone/>
              <a:defRPr sz="1200">
                <a:solidFill>
                  <a:schemeClr val="tx1">
                    <a:tint val="75000"/>
                  </a:schemeClr>
                </a:solidFill>
              </a:defRPr>
            </a:lvl5pPr>
            <a:lvl6pPr indent="0" marL="1714500">
              <a:buNone/>
              <a:defRPr sz="1200">
                <a:solidFill>
                  <a:schemeClr val="tx1">
                    <a:tint val="75000"/>
                  </a:schemeClr>
                </a:solidFill>
              </a:defRPr>
            </a:lvl6pPr>
            <a:lvl7pPr indent="0" marL="2057400">
              <a:buNone/>
              <a:defRPr sz="1200">
                <a:solidFill>
                  <a:schemeClr val="tx1">
                    <a:tint val="75000"/>
                  </a:schemeClr>
                </a:solidFill>
              </a:defRPr>
            </a:lvl7pPr>
            <a:lvl8pPr indent="0" marL="2400300">
              <a:buNone/>
              <a:defRPr sz="1200">
                <a:solidFill>
                  <a:schemeClr val="tx1">
                    <a:tint val="75000"/>
                  </a:schemeClr>
                </a:solidFill>
              </a:defRPr>
            </a:lvl8pPr>
            <a:lvl9pPr indent="0" marL="2743200">
              <a:buNone/>
              <a:defRPr sz="1200">
                <a:solidFill>
                  <a:schemeClr val="tx1">
                    <a:tint val="75000"/>
                  </a:schemeClr>
                </a:solidFill>
              </a:defRPr>
            </a:lvl9pPr>
          </a:lstStyle>
          <a:p>
            <a:pPr lvl="0"/>
            <a:r>
              <a:rPr lang="de-DE"/>
              <a:t>Mastertextformat bearbeiten</a:t>
            </a:r>
          </a:p>
        </p:txBody>
      </p:sp>
      <p:sp>
        <p:nvSpPr>
          <p:cNvPr id="1049725" name="Text Placeholder 2"/>
          <p:cNvSpPr>
            <a:spLocks noGrp="1"/>
          </p:cNvSpPr>
          <p:nvPr>
            <p:ph type="body" idx="14"/>
          </p:nvPr>
        </p:nvSpPr>
        <p:spPr>
          <a:xfrm>
            <a:off x="5374704" y="2043300"/>
            <a:ext cx="3929596" cy="4272575"/>
          </a:xfrm>
        </p:spPr>
        <p:txBody>
          <a:bodyPr bIns="0" lIns="0" rIns="0" tIns="0"/>
          <a:lstStyle>
            <a:lvl1pPr indent="0" marL="0">
              <a:buNone/>
              <a:defRPr baseline="0" sz="1984">
                <a:solidFill>
                  <a:schemeClr val="tx1"/>
                </a:solidFill>
              </a:defRPr>
            </a:lvl1pPr>
            <a:lvl2pPr indent="0" marL="342900">
              <a:buNone/>
              <a:defRPr sz="1500">
                <a:solidFill>
                  <a:schemeClr val="tx1">
                    <a:tint val="75000"/>
                  </a:schemeClr>
                </a:solidFill>
              </a:defRPr>
            </a:lvl2pPr>
            <a:lvl3pPr indent="0" marL="685800">
              <a:buNone/>
              <a:defRPr sz="1350">
                <a:solidFill>
                  <a:schemeClr val="tx1">
                    <a:tint val="75000"/>
                  </a:schemeClr>
                </a:solidFill>
              </a:defRPr>
            </a:lvl3pPr>
            <a:lvl4pPr indent="0" marL="1028700">
              <a:buNone/>
              <a:defRPr sz="1200">
                <a:solidFill>
                  <a:schemeClr val="tx1">
                    <a:tint val="75000"/>
                  </a:schemeClr>
                </a:solidFill>
              </a:defRPr>
            </a:lvl4pPr>
            <a:lvl5pPr indent="0" marL="1371600">
              <a:buNone/>
              <a:defRPr sz="1200">
                <a:solidFill>
                  <a:schemeClr val="tx1">
                    <a:tint val="75000"/>
                  </a:schemeClr>
                </a:solidFill>
              </a:defRPr>
            </a:lvl5pPr>
            <a:lvl6pPr indent="0" marL="1714500">
              <a:buNone/>
              <a:defRPr sz="1200">
                <a:solidFill>
                  <a:schemeClr val="tx1">
                    <a:tint val="75000"/>
                  </a:schemeClr>
                </a:solidFill>
              </a:defRPr>
            </a:lvl6pPr>
            <a:lvl7pPr indent="0" marL="2057400">
              <a:buNone/>
              <a:defRPr sz="1200">
                <a:solidFill>
                  <a:schemeClr val="tx1">
                    <a:tint val="75000"/>
                  </a:schemeClr>
                </a:solidFill>
              </a:defRPr>
            </a:lvl7pPr>
            <a:lvl8pPr indent="0" marL="2400300">
              <a:buNone/>
              <a:defRPr sz="1200">
                <a:solidFill>
                  <a:schemeClr val="tx1">
                    <a:tint val="75000"/>
                  </a:schemeClr>
                </a:solidFill>
              </a:defRPr>
            </a:lvl8pPr>
            <a:lvl9pPr indent="0" marL="2743200">
              <a:buNone/>
              <a:defRPr sz="1200">
                <a:solidFill>
                  <a:schemeClr val="tx1">
                    <a:tint val="75000"/>
                  </a:schemeClr>
                </a:solidFill>
              </a:defRPr>
            </a:lvl9pPr>
          </a:lstStyle>
          <a:p>
            <a:pPr lvl="0"/>
            <a:r>
              <a:rPr lang="de-DE"/>
              <a:t>Mastertextformat bearbeiten</a:t>
            </a:r>
          </a:p>
        </p:txBody>
      </p:sp>
      <p:pic>
        <p:nvPicPr>
          <p:cNvPr id="2097348"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sp>
        <p:nvSpPr>
          <p:cNvPr id="1049726" name="Rechteck 16"/>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49" name="Bild 64"/>
          <p:cNvPicPr>
            <a:picLocks noChangeAspect="1"/>
          </p:cNvPicPr>
          <p:nvPr userDrawn="1"/>
        </p:nvPicPr>
        <p:blipFill>
          <a:blip xmlns:r="http://schemas.openxmlformats.org/officeDocument/2006/relationships" r:embed="rId2"/>
          <a:srcRect/>
          <a:stretch>
            <a:fillRect/>
          </a:stretch>
        </p:blipFill>
        <p:spPr>
          <a:xfrm>
            <a:off x="1189199" y="6889866"/>
            <a:ext cx="1046423" cy="211603"/>
          </a:xfrm>
          <a:prstGeom prst="rect"/>
        </p:spPr>
      </p:pic>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6+">
    <p:spTree>
      <p:nvGrpSpPr>
        <p:cNvPr id="920" name=""/>
        <p:cNvGrpSpPr/>
        <p:nvPr/>
      </p:nvGrpSpPr>
      <p:grpSpPr>
        <a:xfrm>
          <a:off x="0" y="0"/>
          <a:ext cx="0" cy="0"/>
          <a:chOff x="0" y="0"/>
          <a:chExt cx="0" cy="0"/>
        </a:xfrm>
      </p:grpSpPr>
      <p:sp>
        <p:nvSpPr>
          <p:cNvPr id="1049813" name="Date Placeholder 4"/>
          <p:cNvSpPr>
            <a:spLocks noGrp="1"/>
          </p:cNvSpPr>
          <p:nvPr>
            <p:ph type="dt" sz="half" idx="10"/>
          </p:nvPr>
        </p:nvSpPr>
        <p:spPr/>
        <p:txBody>
          <a:bodyPr/>
          <a:p>
            <a:fld id="{A356A45B-5993-6C48-BB53-49F48083B0E7}" type="datetime1">
              <a:rPr lang="de-CH" smtClean="0"/>
              <a:t>13.09.2026</a:t>
            </a:fld>
            <a:endParaRPr lang="de-DE"/>
          </a:p>
        </p:txBody>
      </p:sp>
      <p:sp>
        <p:nvSpPr>
          <p:cNvPr id="1049814" name="Footer Placeholder 5"/>
          <p:cNvSpPr>
            <a:spLocks noGrp="1"/>
          </p:cNvSpPr>
          <p:nvPr>
            <p:ph type="ftr" sz="quarter" idx="11"/>
          </p:nvPr>
        </p:nvSpPr>
        <p:spPr/>
        <p:txBody>
          <a:bodyPr/>
          <a:p>
            <a:r>
              <a:rPr lang="de-DE"/>
              <a:t>© Ort, Monat 2024, Autor/in </a:t>
            </a:r>
            <a:endParaRPr dirty="0" lang="de-DE"/>
          </a:p>
        </p:txBody>
      </p:sp>
      <p:sp>
        <p:nvSpPr>
          <p:cNvPr id="1049815" name="Slide Number Placeholder 6"/>
          <p:cNvSpPr>
            <a:spLocks noGrp="1"/>
          </p:cNvSpPr>
          <p:nvPr>
            <p:ph type="sldNum" sz="quarter" idx="12"/>
          </p:nvPr>
        </p:nvSpPr>
        <p:spPr/>
        <p:txBody>
          <a:bodyPr/>
          <a:p>
            <a:fld id="{C6C8278F-EB32-9049-808B-99841320EF9D}" type="slidenum">
              <a:rPr lang="de-DE" smtClean="0"/>
              <a:t>‹#›</a:t>
            </a:fld>
            <a:endParaRPr lang="de-DE"/>
          </a:p>
        </p:txBody>
      </p:sp>
      <p:sp>
        <p:nvSpPr>
          <p:cNvPr id="1049816" name="Inhaltsplatzhalter 10"/>
          <p:cNvSpPr>
            <a:spLocks noGrp="1"/>
          </p:cNvSpPr>
          <p:nvPr>
            <p:ph sz="quarter" idx="13"/>
          </p:nvPr>
        </p:nvSpPr>
        <p:spPr>
          <a:xfrm>
            <a:off x="1191826" y="2040950"/>
            <a:ext cx="7492213" cy="4107554"/>
          </a:xfrm>
        </p:spPr>
        <p:txBody>
          <a:bodyPr/>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lang="de-DE"/>
          </a:p>
        </p:txBody>
      </p:sp>
      <p:sp>
        <p:nvSpPr>
          <p:cNvPr id="1049817"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82"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pic>
        <p:nvPicPr>
          <p:cNvPr id="2097383"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818" name="Rechteck 16"/>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84"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6">
    <p:spTree>
      <p:nvGrpSpPr>
        <p:cNvPr id="918" name=""/>
        <p:cNvGrpSpPr/>
        <p:nvPr/>
      </p:nvGrpSpPr>
      <p:grpSpPr>
        <a:xfrm>
          <a:off x="0" y="0"/>
          <a:ext cx="0" cy="0"/>
          <a:chOff x="0" y="0"/>
          <a:chExt cx="0" cy="0"/>
        </a:xfrm>
      </p:grpSpPr>
      <p:sp>
        <p:nvSpPr>
          <p:cNvPr id="1049799" name="Date Placeholder 4"/>
          <p:cNvSpPr>
            <a:spLocks noGrp="1"/>
          </p:cNvSpPr>
          <p:nvPr>
            <p:ph type="dt" sz="half" idx="10"/>
          </p:nvPr>
        </p:nvSpPr>
        <p:spPr/>
        <p:txBody>
          <a:bodyPr/>
          <a:p>
            <a:fld id="{A356A45B-5993-6C48-BB53-49F48083B0E7}" type="datetime1">
              <a:rPr lang="de-CH" smtClean="0"/>
              <a:t>13.09.2026</a:t>
            </a:fld>
            <a:endParaRPr lang="de-DE"/>
          </a:p>
        </p:txBody>
      </p:sp>
      <p:sp>
        <p:nvSpPr>
          <p:cNvPr id="1049800" name="Footer Placeholder 5"/>
          <p:cNvSpPr>
            <a:spLocks noGrp="1"/>
          </p:cNvSpPr>
          <p:nvPr>
            <p:ph type="ftr" sz="quarter" idx="11"/>
          </p:nvPr>
        </p:nvSpPr>
        <p:spPr/>
        <p:txBody>
          <a:bodyPr/>
          <a:p>
            <a:r>
              <a:rPr dirty="0" lang="de-DE"/>
              <a:t>Rome, Sep 2026, pirmin.kaufmann@meteoswiss.ch </a:t>
            </a:r>
          </a:p>
        </p:txBody>
      </p:sp>
      <p:sp>
        <p:nvSpPr>
          <p:cNvPr id="1049801" name="Slide Number Placeholder 6"/>
          <p:cNvSpPr>
            <a:spLocks noGrp="1"/>
          </p:cNvSpPr>
          <p:nvPr>
            <p:ph type="sldNum" sz="quarter" idx="12"/>
          </p:nvPr>
        </p:nvSpPr>
        <p:spPr/>
        <p:txBody>
          <a:bodyPr/>
          <a:p>
            <a:fld id="{C6C8278F-EB32-9049-808B-99841320EF9D}" type="slidenum">
              <a:rPr lang="de-DE" smtClean="0"/>
              <a:t>‹#›</a:t>
            </a:fld>
            <a:endParaRPr lang="de-DE"/>
          </a:p>
        </p:txBody>
      </p:sp>
      <p:sp>
        <p:nvSpPr>
          <p:cNvPr id="1049802" name="Inhaltsplatzhalter 10"/>
          <p:cNvSpPr>
            <a:spLocks noGrp="1"/>
          </p:cNvSpPr>
          <p:nvPr>
            <p:ph sz="quarter" idx="13"/>
          </p:nvPr>
        </p:nvSpPr>
        <p:spPr>
          <a:xfrm>
            <a:off x="1191826" y="2040950"/>
            <a:ext cx="7492213" cy="4107554"/>
          </a:xfrm>
        </p:spPr>
        <p:txBody>
          <a:bodyPr/>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dirty="0" lang="de-DE"/>
          </a:p>
        </p:txBody>
      </p:sp>
      <p:sp>
        <p:nvSpPr>
          <p:cNvPr id="1049803"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77"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sp>
        <p:nvSpPr>
          <p:cNvPr id="1049804" name="Rechteck 16"/>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78" name="Bild 64"/>
          <p:cNvPicPr>
            <a:picLocks noChangeAspect="1"/>
          </p:cNvPicPr>
          <p:nvPr userDrawn="1"/>
        </p:nvPicPr>
        <p:blipFill>
          <a:blip xmlns:r="http://schemas.openxmlformats.org/officeDocument/2006/relationships" r:embed="rId2"/>
          <a:srcRect/>
          <a:stretch>
            <a:fillRect/>
          </a:stretch>
        </p:blipFill>
        <p:spPr>
          <a:xfrm>
            <a:off x="1189199" y="6889866"/>
            <a:ext cx="1046423" cy="211603"/>
          </a:xfrm>
          <a:prstGeom prst="rect"/>
        </p:spPr>
      </p:pic>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7+">
    <p:spTree>
      <p:nvGrpSpPr>
        <p:cNvPr id="907" name=""/>
        <p:cNvGrpSpPr/>
        <p:nvPr/>
      </p:nvGrpSpPr>
      <p:grpSpPr>
        <a:xfrm>
          <a:off x="0" y="0"/>
          <a:ext cx="0" cy="0"/>
          <a:chOff x="0" y="0"/>
          <a:chExt cx="0" cy="0"/>
        </a:xfrm>
      </p:grpSpPr>
      <p:sp>
        <p:nvSpPr>
          <p:cNvPr id="1049732" name="Picture Placeholder 2"/>
          <p:cNvSpPr>
            <a:spLocks noChangeAspect="1" noGrp="1"/>
          </p:cNvSpPr>
          <p:nvPr>
            <p:ph type="pic" idx="1"/>
          </p:nvPr>
        </p:nvSpPr>
        <p:spPr>
          <a:xfrm>
            <a:off x="4789610" y="2040950"/>
            <a:ext cx="4597974" cy="4201571"/>
          </a:xfrm>
        </p:spPr>
        <p:txBody>
          <a:bodyPr anchor="t"/>
          <a:lstStyle>
            <a:lvl1pPr indent="0" marL="0">
              <a:buNone/>
              <a:defRPr sz="2645"/>
            </a:lvl1pPr>
            <a:lvl2pPr indent="0" marL="342900">
              <a:buNone/>
              <a:defRPr sz="2100"/>
            </a:lvl2pPr>
            <a:lvl3pPr indent="0" marL="685800">
              <a:buNone/>
              <a:defRPr sz="1800"/>
            </a:lvl3pPr>
            <a:lvl4pPr indent="0" marL="1028700">
              <a:buNone/>
              <a:defRPr sz="1500"/>
            </a:lvl4pPr>
            <a:lvl5pPr indent="0" marL="1371600">
              <a:buNone/>
              <a:defRPr sz="1500"/>
            </a:lvl5pPr>
            <a:lvl6pPr indent="0" marL="1714500">
              <a:buNone/>
              <a:defRPr sz="1500"/>
            </a:lvl6pPr>
            <a:lvl7pPr indent="0" marL="2057400">
              <a:buNone/>
              <a:defRPr sz="1500"/>
            </a:lvl7pPr>
            <a:lvl8pPr indent="0" marL="2400300">
              <a:buNone/>
              <a:defRPr sz="1500"/>
            </a:lvl8pPr>
            <a:lvl9pPr indent="0" marL="2743200">
              <a:buNone/>
              <a:defRPr sz="1500"/>
            </a:lvl9pPr>
          </a:lstStyle>
          <a:p>
            <a:r>
              <a:rPr lang="de-DE"/>
              <a:t>Bild durch Klicken auf Symbol hinzufügen</a:t>
            </a:r>
            <a:endParaRPr dirty="0" lang="en-US"/>
          </a:p>
        </p:txBody>
      </p:sp>
      <p:sp>
        <p:nvSpPr>
          <p:cNvPr id="1049733" name="Text Placeholder 3"/>
          <p:cNvSpPr>
            <a:spLocks noGrp="1"/>
          </p:cNvSpPr>
          <p:nvPr>
            <p:ph type="body" sz="half" idx="2"/>
          </p:nvPr>
        </p:nvSpPr>
        <p:spPr>
          <a:xfrm>
            <a:off x="1198387" y="2049699"/>
            <a:ext cx="3251264" cy="4201571"/>
          </a:xfrm>
        </p:spPr>
        <p:txBody>
          <a:bodyPr/>
          <a:lstStyle>
            <a:lvl1pPr indent="0" marL="0">
              <a:buNone/>
              <a:defRPr sz="1322"/>
            </a:lvl1pPr>
            <a:lvl2pPr indent="0" marL="342900">
              <a:buNone/>
              <a:defRPr sz="1050"/>
            </a:lvl2pPr>
            <a:lvl3pPr indent="0" marL="685800">
              <a:buNone/>
              <a:defRPr sz="900"/>
            </a:lvl3pPr>
            <a:lvl4pPr indent="0" marL="1028700">
              <a:buNone/>
              <a:defRPr sz="750"/>
            </a:lvl4pPr>
            <a:lvl5pPr indent="0" marL="1371600">
              <a:buNone/>
              <a:defRPr sz="750"/>
            </a:lvl5pPr>
            <a:lvl6pPr indent="0" marL="1714500">
              <a:buNone/>
              <a:defRPr sz="750"/>
            </a:lvl6pPr>
            <a:lvl7pPr indent="0" marL="2057400">
              <a:buNone/>
              <a:defRPr sz="750"/>
            </a:lvl7pPr>
            <a:lvl8pPr indent="0" marL="2400300">
              <a:buNone/>
              <a:defRPr sz="750"/>
            </a:lvl8pPr>
            <a:lvl9pPr indent="0" marL="2743200">
              <a:buNone/>
              <a:defRPr sz="750"/>
            </a:lvl9pPr>
          </a:lstStyle>
          <a:p>
            <a:pPr lvl="0"/>
            <a:r>
              <a:rPr lang="de-DE"/>
              <a:t>Mastertextformat bearbeiten</a:t>
            </a:r>
          </a:p>
        </p:txBody>
      </p:sp>
      <p:sp>
        <p:nvSpPr>
          <p:cNvPr id="1049734" name="Date Placeholder 4"/>
          <p:cNvSpPr>
            <a:spLocks noGrp="1"/>
          </p:cNvSpPr>
          <p:nvPr>
            <p:ph type="dt" sz="half" idx="10"/>
          </p:nvPr>
        </p:nvSpPr>
        <p:spPr/>
        <p:txBody>
          <a:bodyPr/>
          <a:p>
            <a:fld id="{C924CD9B-14F7-914A-A9E0-25EA8133813F}" type="datetime1">
              <a:rPr lang="de-CH" smtClean="0"/>
              <a:t>13.09.2026</a:t>
            </a:fld>
            <a:endParaRPr lang="de-DE"/>
          </a:p>
        </p:txBody>
      </p:sp>
      <p:sp>
        <p:nvSpPr>
          <p:cNvPr id="1049735" name="Footer Placeholder 5"/>
          <p:cNvSpPr>
            <a:spLocks noGrp="1"/>
          </p:cNvSpPr>
          <p:nvPr>
            <p:ph type="ftr" sz="quarter" idx="11"/>
          </p:nvPr>
        </p:nvSpPr>
        <p:spPr/>
        <p:txBody>
          <a:bodyPr/>
          <a:p>
            <a:r>
              <a:rPr lang="de-DE"/>
              <a:t>© Ort, Monat 2024, Autor/in </a:t>
            </a:r>
            <a:endParaRPr dirty="0" lang="de-DE"/>
          </a:p>
        </p:txBody>
      </p:sp>
      <p:sp>
        <p:nvSpPr>
          <p:cNvPr id="1049736" name="Slide Number Placeholder 6"/>
          <p:cNvSpPr>
            <a:spLocks noGrp="1"/>
          </p:cNvSpPr>
          <p:nvPr>
            <p:ph type="sldNum" sz="quarter" idx="12"/>
          </p:nvPr>
        </p:nvSpPr>
        <p:spPr/>
        <p:txBody>
          <a:bodyPr/>
          <a:p>
            <a:fld id="{C6C8278F-EB32-9049-808B-99841320EF9D}" type="slidenum">
              <a:rPr lang="de-DE" smtClean="0"/>
              <a:t>‹#›</a:t>
            </a:fld>
            <a:endParaRPr lang="de-DE"/>
          </a:p>
        </p:txBody>
      </p:sp>
      <p:sp>
        <p:nvSpPr>
          <p:cNvPr id="1049737"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53"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pic>
        <p:nvPicPr>
          <p:cNvPr id="2097354"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738"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55"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7">
    <p:spTree>
      <p:nvGrpSpPr>
        <p:cNvPr id="913" name=""/>
        <p:cNvGrpSpPr/>
        <p:nvPr/>
      </p:nvGrpSpPr>
      <p:grpSpPr>
        <a:xfrm>
          <a:off x="0" y="0"/>
          <a:ext cx="0" cy="0"/>
          <a:chOff x="0" y="0"/>
          <a:chExt cx="0" cy="0"/>
        </a:xfrm>
      </p:grpSpPr>
      <p:sp>
        <p:nvSpPr>
          <p:cNvPr id="1049769" name="Picture Placeholder 2"/>
          <p:cNvSpPr>
            <a:spLocks noChangeAspect="1" noGrp="1"/>
          </p:cNvSpPr>
          <p:nvPr>
            <p:ph type="pic" idx="1"/>
          </p:nvPr>
        </p:nvSpPr>
        <p:spPr>
          <a:xfrm>
            <a:off x="4789610" y="2040950"/>
            <a:ext cx="4597974" cy="4201571"/>
          </a:xfrm>
        </p:spPr>
        <p:txBody>
          <a:bodyPr anchor="t"/>
          <a:lstStyle>
            <a:lvl1pPr indent="0" marL="0">
              <a:buNone/>
              <a:defRPr sz="2645"/>
            </a:lvl1pPr>
            <a:lvl2pPr indent="0" marL="342900">
              <a:buNone/>
              <a:defRPr sz="2100"/>
            </a:lvl2pPr>
            <a:lvl3pPr indent="0" marL="685800">
              <a:buNone/>
              <a:defRPr sz="1800"/>
            </a:lvl3pPr>
            <a:lvl4pPr indent="0" marL="1028700">
              <a:buNone/>
              <a:defRPr sz="1500"/>
            </a:lvl4pPr>
            <a:lvl5pPr indent="0" marL="1371600">
              <a:buNone/>
              <a:defRPr sz="1500"/>
            </a:lvl5pPr>
            <a:lvl6pPr indent="0" marL="1714500">
              <a:buNone/>
              <a:defRPr sz="1500"/>
            </a:lvl6pPr>
            <a:lvl7pPr indent="0" marL="2057400">
              <a:buNone/>
              <a:defRPr sz="1500"/>
            </a:lvl7pPr>
            <a:lvl8pPr indent="0" marL="2400300">
              <a:buNone/>
              <a:defRPr sz="1500"/>
            </a:lvl8pPr>
            <a:lvl9pPr indent="0" marL="2743200">
              <a:buNone/>
              <a:defRPr sz="1500"/>
            </a:lvl9pPr>
          </a:lstStyle>
          <a:p>
            <a:r>
              <a:rPr lang="de-DE"/>
              <a:t>Bild durch Klicken auf Symbol hinzufügen</a:t>
            </a:r>
            <a:endParaRPr dirty="0" lang="en-US"/>
          </a:p>
        </p:txBody>
      </p:sp>
      <p:sp>
        <p:nvSpPr>
          <p:cNvPr id="1049770" name="Text Placeholder 3"/>
          <p:cNvSpPr>
            <a:spLocks noGrp="1"/>
          </p:cNvSpPr>
          <p:nvPr>
            <p:ph type="body" sz="half" idx="2"/>
          </p:nvPr>
        </p:nvSpPr>
        <p:spPr>
          <a:xfrm>
            <a:off x="1198387" y="2049699"/>
            <a:ext cx="3251264" cy="4201571"/>
          </a:xfrm>
        </p:spPr>
        <p:txBody>
          <a:bodyPr/>
          <a:lstStyle>
            <a:lvl1pPr indent="0" marL="0">
              <a:buNone/>
              <a:defRPr sz="1322"/>
            </a:lvl1pPr>
            <a:lvl2pPr indent="0" marL="342900">
              <a:buNone/>
              <a:defRPr sz="1050"/>
            </a:lvl2pPr>
            <a:lvl3pPr indent="0" marL="685800">
              <a:buNone/>
              <a:defRPr sz="900"/>
            </a:lvl3pPr>
            <a:lvl4pPr indent="0" marL="1028700">
              <a:buNone/>
              <a:defRPr sz="750"/>
            </a:lvl4pPr>
            <a:lvl5pPr indent="0" marL="1371600">
              <a:buNone/>
              <a:defRPr sz="750"/>
            </a:lvl5pPr>
            <a:lvl6pPr indent="0" marL="1714500">
              <a:buNone/>
              <a:defRPr sz="750"/>
            </a:lvl6pPr>
            <a:lvl7pPr indent="0" marL="2057400">
              <a:buNone/>
              <a:defRPr sz="750"/>
            </a:lvl7pPr>
            <a:lvl8pPr indent="0" marL="2400300">
              <a:buNone/>
              <a:defRPr sz="750"/>
            </a:lvl8pPr>
            <a:lvl9pPr indent="0" marL="2743200">
              <a:buNone/>
              <a:defRPr sz="750"/>
            </a:lvl9pPr>
          </a:lstStyle>
          <a:p>
            <a:pPr lvl="0"/>
            <a:r>
              <a:rPr lang="de-DE"/>
              <a:t>Mastertextformat bearbeiten</a:t>
            </a:r>
          </a:p>
        </p:txBody>
      </p:sp>
      <p:sp>
        <p:nvSpPr>
          <p:cNvPr id="1049771" name="Date Placeholder 4"/>
          <p:cNvSpPr>
            <a:spLocks noGrp="1"/>
          </p:cNvSpPr>
          <p:nvPr>
            <p:ph type="dt" sz="half" idx="10"/>
          </p:nvPr>
        </p:nvSpPr>
        <p:spPr/>
        <p:txBody>
          <a:bodyPr/>
          <a:p>
            <a:fld id="{C924CD9B-14F7-914A-A9E0-25EA8133813F}" type="datetime1">
              <a:rPr lang="de-CH" smtClean="0"/>
              <a:t>13.09.2026</a:t>
            </a:fld>
            <a:endParaRPr lang="de-DE"/>
          </a:p>
        </p:txBody>
      </p:sp>
      <p:sp>
        <p:nvSpPr>
          <p:cNvPr id="1049772" name="Footer Placeholder 5"/>
          <p:cNvSpPr>
            <a:spLocks noGrp="1"/>
          </p:cNvSpPr>
          <p:nvPr>
            <p:ph type="ftr" sz="quarter" idx="11"/>
          </p:nvPr>
        </p:nvSpPr>
        <p:spPr/>
        <p:txBody>
          <a:bodyPr/>
          <a:p>
            <a:r>
              <a:rPr dirty="0" lang="de-DE"/>
              <a:t>Rome, Sep 2026, pirmin.kaufmann@meteoswiss.ch </a:t>
            </a:r>
          </a:p>
        </p:txBody>
      </p:sp>
      <p:sp>
        <p:nvSpPr>
          <p:cNvPr id="1049773" name="Slide Number Placeholder 6"/>
          <p:cNvSpPr>
            <a:spLocks noGrp="1"/>
          </p:cNvSpPr>
          <p:nvPr>
            <p:ph type="sldNum" sz="quarter" idx="12"/>
          </p:nvPr>
        </p:nvSpPr>
        <p:spPr/>
        <p:txBody>
          <a:bodyPr/>
          <a:p>
            <a:fld id="{C6C8278F-EB32-9049-808B-99841320EF9D}" type="slidenum">
              <a:rPr lang="de-DE" smtClean="0"/>
              <a:t>‹#›</a:t>
            </a:fld>
            <a:endParaRPr lang="de-DE"/>
          </a:p>
        </p:txBody>
      </p:sp>
      <p:sp>
        <p:nvSpPr>
          <p:cNvPr id="1049774"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64"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sp>
        <p:nvSpPr>
          <p:cNvPr id="1049775" name="Rechteck 15"/>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65" name="Bild 64"/>
          <p:cNvPicPr>
            <a:picLocks noChangeAspect="1"/>
          </p:cNvPicPr>
          <p:nvPr userDrawn="1"/>
        </p:nvPicPr>
        <p:blipFill>
          <a:blip xmlns:r="http://schemas.openxmlformats.org/officeDocument/2006/relationships" r:embed="rId2"/>
          <a:srcRect/>
          <a:stretch>
            <a:fillRect/>
          </a:stretch>
        </p:blipFill>
        <p:spPr>
          <a:xfrm>
            <a:off x="1189199" y="6889866"/>
            <a:ext cx="1046423" cy="211603"/>
          </a:xfrm>
          <a:prstGeom prst="rect"/>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8+">
    <p:spTree>
      <p:nvGrpSpPr>
        <p:cNvPr id="906" name=""/>
        <p:cNvGrpSpPr/>
        <p:nvPr/>
      </p:nvGrpSpPr>
      <p:grpSpPr>
        <a:xfrm>
          <a:off x="0" y="0"/>
          <a:ext cx="0" cy="0"/>
          <a:chOff x="0" y="0"/>
          <a:chExt cx="0" cy="0"/>
        </a:xfrm>
      </p:grpSpPr>
      <p:sp>
        <p:nvSpPr>
          <p:cNvPr id="1049727" name="Date Placeholder 4"/>
          <p:cNvSpPr>
            <a:spLocks noGrp="1"/>
          </p:cNvSpPr>
          <p:nvPr>
            <p:ph type="dt" sz="half" idx="10"/>
          </p:nvPr>
        </p:nvSpPr>
        <p:spPr/>
        <p:txBody>
          <a:bodyPr/>
          <a:p>
            <a:fld id="{76FA462F-1003-E444-A3AF-18EAC31016EB}" type="datetime1">
              <a:rPr lang="de-CH" smtClean="0"/>
              <a:t>13.09.2026</a:t>
            </a:fld>
            <a:endParaRPr lang="de-DE"/>
          </a:p>
        </p:txBody>
      </p:sp>
      <p:sp>
        <p:nvSpPr>
          <p:cNvPr id="1049728" name="Footer Placeholder 5"/>
          <p:cNvSpPr>
            <a:spLocks noGrp="1"/>
          </p:cNvSpPr>
          <p:nvPr>
            <p:ph type="ftr" sz="quarter" idx="11"/>
          </p:nvPr>
        </p:nvSpPr>
        <p:spPr/>
        <p:txBody>
          <a:bodyPr/>
          <a:p>
            <a:r>
              <a:rPr lang="de-DE"/>
              <a:t>© Ort, Monat 2024, Autor/in </a:t>
            </a:r>
            <a:endParaRPr dirty="0" lang="de-DE"/>
          </a:p>
        </p:txBody>
      </p:sp>
      <p:sp>
        <p:nvSpPr>
          <p:cNvPr id="1049729" name="Slide Number Placeholder 6"/>
          <p:cNvSpPr>
            <a:spLocks noGrp="1"/>
          </p:cNvSpPr>
          <p:nvPr>
            <p:ph type="sldNum" sz="quarter" idx="12"/>
          </p:nvPr>
        </p:nvSpPr>
        <p:spPr/>
        <p:txBody>
          <a:bodyPr/>
          <a:p>
            <a:fld id="{C6C8278F-EB32-9049-808B-99841320EF9D}" type="slidenum">
              <a:rPr lang="de-DE" smtClean="0"/>
              <a:t>‹#›</a:t>
            </a:fld>
            <a:endParaRPr lang="de-DE"/>
          </a:p>
        </p:txBody>
      </p:sp>
      <p:sp>
        <p:nvSpPr>
          <p:cNvPr id="1049730"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50"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graphicFrame>
        <p:nvGraphicFramePr>
          <p:cNvPr id="4194304" name="Table 2"/>
          <p:cNvGraphicFramePr>
            <a:graphicFrameLocks noGrp="1"/>
          </p:cNvGraphicFramePr>
          <p:nvPr userDrawn="1"/>
        </p:nvGraphicFramePr>
        <p:xfrm>
          <a:off x="1191825" y="1921086"/>
          <a:ext cx="7024327" cy="4549405"/>
        </p:xfrm>
        <a:graphic>
          <a:graphicData uri="http://schemas.openxmlformats.org/drawingml/2006/table">
            <a:tbl>
              <a:tblPr firstRow="1" bandRow="1">
                <a:tableStyleId>{5C22544A-7EE6-4342-B048-85BDC9FD1C3A}</a:tableStyleId>
              </a:tblPr>
              <a:tblGrid>
                <a:gridCol w="2678339"/>
                <a:gridCol w="3693334"/>
              </a:tblGrid>
              <a:tr h="597128">
                <a:tc>
                  <a:txBody>
                    <a:bodyPr/>
                    <a:p>
                      <a:r>
                        <a:rPr b="1" dirty="0" sz="1400" lang="de-CH">
                          <a:solidFill>
                            <a:srgbClr val="000000"/>
                          </a:solidFill>
                        </a:rPr>
                        <a:t>Publikationstitel</a:t>
                      </a:r>
                      <a:r>
                        <a:rPr baseline="0" b="1" dirty="0" sz="1400" lang="de-CH">
                          <a:solidFill>
                            <a:srgbClr val="000000"/>
                          </a:solidFill>
                        </a:rPr>
                        <a:t> </a:t>
                      </a:r>
                      <a:endParaRPr b="1" dirty="0" sz="1400" lang="de-CH">
                        <a:solidFill>
                          <a:srgbClr val="000000"/>
                        </a:solidFill>
                      </a:endParaRP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400" lang="de-CH">
                          <a:solidFill>
                            <a:srgbClr val="000000"/>
                          </a:solidFill>
                        </a:rPr>
                        <a:t>Beurteilung</a:t>
                      </a:r>
                      <a:r>
                        <a:rPr baseline="0" dirty="0" sz="1400" lang="de-CH">
                          <a:solidFill>
                            <a:srgbClr val="000000"/>
                          </a:solidFill>
                        </a:rPr>
                        <a:t> / Kommentar / Veränderung</a:t>
                      </a:r>
                      <a:endParaRPr dirty="0" sz="1400" lang="de-CH">
                        <a:solidFill>
                          <a:srgbClr val="000000"/>
                        </a:solidFill>
                      </a:endParaRP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465171">
                <a:tc>
                  <a:txBody>
                    <a:bodyPr/>
                    <a:p>
                      <a:r>
                        <a:rPr dirty="0" sz="1300" lang="de-CH"/>
                        <a:t>Typische</a:t>
                      </a:r>
                      <a:r>
                        <a:rPr baseline="0" dirty="0" sz="1300" lang="de-CH"/>
                        <a:t> </a:t>
                      </a:r>
                      <a:r>
                        <a:rPr baseline="0" dirty="0" sz="1300" lang="de-CH">
                          <a:solidFill>
                            <a:schemeClr val="dk1"/>
                          </a:solidFill>
                        </a:rPr>
                        <a:t>Wetterlagen</a:t>
                      </a:r>
                      <a:r>
                        <a:rPr baseline="0" dirty="0" sz="1300" lang="de-CH"/>
                        <a:t> […]</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300" lang="de-CH"/>
                        <a:t>In</a:t>
                      </a:r>
                      <a:r>
                        <a:rPr baseline="0" dirty="0" sz="1300" lang="de-CH"/>
                        <a:t> Überarbeitung (Design + Inhalt) für Landesmuseum; iPad-Version, evtl. Video</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848253">
                <a:tc>
                  <a:txBody>
                    <a:bodyPr/>
                    <a:p>
                      <a:r>
                        <a:rPr dirty="0" sz="1300" lang="de-CH"/>
                        <a:t>Wissenschaftliche</a:t>
                      </a:r>
                      <a:r>
                        <a:rPr baseline="0" dirty="0" sz="1300" lang="de-CH"/>
                        <a:t> Berichte, Klimaberichte, Klimabulletin, Broschüren INZ, Produkte-</a:t>
                      </a:r>
                      <a:r>
                        <a:rPr baseline="0" dirty="0" sz="1300" lang="de-CH" err="1"/>
                        <a:t>Factsheets</a:t>
                      </a:r>
                      <a:r>
                        <a:rPr baseline="0" dirty="0" sz="1300" lang="de-CH"/>
                        <a:t>, </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300" lang="de-CH"/>
                        <a:t>Vorlagen in Erarbeitung</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79452">
                <a:tc>
                  <a:txBody>
                    <a:bodyPr/>
                    <a:p>
                      <a:r>
                        <a:rPr dirty="0" sz="1300" lang="de-CH"/>
                        <a:t>Flugwetterinformationen</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baseline="0" dirty="0" sz="1300" lang="de-CH"/>
                        <a:t>Neues Design – Erledigt</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79452">
                <a:tc>
                  <a:txBody>
                    <a:bodyPr/>
                    <a:p>
                      <a:r>
                        <a:rPr dirty="0" sz="1300" lang="de-CH"/>
                        <a:t>Vorlagen</a:t>
                      </a:r>
                      <a:r>
                        <a:rPr baseline="0" dirty="0" sz="1300" lang="de-CH"/>
                        <a:t> </a:t>
                      </a:r>
                      <a:r>
                        <a:rPr baseline="0" dirty="0" sz="1300" lang="de-CH" err="1"/>
                        <a:t>Factsheets</a:t>
                      </a:r>
                      <a:r>
                        <a:rPr baseline="0" dirty="0" sz="1300" lang="de-CH"/>
                        <a:t> S/L</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baseline="0" dirty="0" sz="1300" lang="de-CH"/>
                        <a:t>Neues Design – Erledigt </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305651">
                <a:tc>
                  <a:txBody>
                    <a:bodyPr/>
                    <a:p>
                      <a:r>
                        <a:rPr dirty="0" sz="1300" lang="de-CH"/>
                        <a:t>Klimafaltblatt Tag für Tag</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300" lang="de-CH"/>
                        <a:t>Neues Design</a:t>
                      </a:r>
                      <a:r>
                        <a:rPr baseline="0" dirty="0" sz="1300" lang="de-CH"/>
                        <a:t> – Erledigt </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73630">
                <a:tc>
                  <a:txBody>
                    <a:bodyPr/>
                    <a:p>
                      <a:r>
                        <a:rPr dirty="0" sz="1300" lang="de-CH"/>
                        <a:t>Jahresbericht, Imagebroschüren</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300" lang="de-CH"/>
                        <a:t>Gelöscht</a:t>
                      </a:r>
                      <a:r>
                        <a:rPr baseline="0" dirty="0" sz="1300" lang="de-CH"/>
                        <a:t> </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bl>
          </a:graphicData>
        </a:graphic>
      </p:graphicFrame>
      <p:pic>
        <p:nvPicPr>
          <p:cNvPr id="2097351"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731" name="Rechteck 12"/>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52"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8">
    <p:spTree>
      <p:nvGrpSpPr>
        <p:cNvPr id="916" name=""/>
        <p:cNvGrpSpPr/>
        <p:nvPr/>
      </p:nvGrpSpPr>
      <p:grpSpPr>
        <a:xfrm>
          <a:off x="0" y="0"/>
          <a:ext cx="0" cy="0"/>
          <a:chOff x="0" y="0"/>
          <a:chExt cx="0" cy="0"/>
        </a:xfrm>
      </p:grpSpPr>
      <p:sp>
        <p:nvSpPr>
          <p:cNvPr id="1049788" name="Date Placeholder 4"/>
          <p:cNvSpPr>
            <a:spLocks noGrp="1"/>
          </p:cNvSpPr>
          <p:nvPr>
            <p:ph type="dt" sz="half" idx="10"/>
          </p:nvPr>
        </p:nvSpPr>
        <p:spPr/>
        <p:txBody>
          <a:bodyPr/>
          <a:p>
            <a:fld id="{76FA462F-1003-E444-A3AF-18EAC31016EB}" type="datetime1">
              <a:rPr lang="de-CH" smtClean="0"/>
              <a:t>13.09.2026</a:t>
            </a:fld>
            <a:endParaRPr lang="de-DE"/>
          </a:p>
        </p:txBody>
      </p:sp>
      <p:sp>
        <p:nvSpPr>
          <p:cNvPr id="1049789" name="Footer Placeholder 5"/>
          <p:cNvSpPr>
            <a:spLocks noGrp="1"/>
          </p:cNvSpPr>
          <p:nvPr>
            <p:ph type="ftr" sz="quarter" idx="11"/>
          </p:nvPr>
        </p:nvSpPr>
        <p:spPr/>
        <p:txBody>
          <a:bodyPr/>
          <a:p>
            <a:r>
              <a:rPr dirty="0" lang="de-DE"/>
              <a:t>Rome, Sep 2026, pirmin.kaufmann@meteoswiss.ch </a:t>
            </a:r>
          </a:p>
        </p:txBody>
      </p:sp>
      <p:sp>
        <p:nvSpPr>
          <p:cNvPr id="1049790" name="Slide Number Placeholder 6"/>
          <p:cNvSpPr>
            <a:spLocks noGrp="1"/>
          </p:cNvSpPr>
          <p:nvPr>
            <p:ph type="sldNum" sz="quarter" idx="12"/>
          </p:nvPr>
        </p:nvSpPr>
        <p:spPr/>
        <p:txBody>
          <a:bodyPr/>
          <a:p>
            <a:fld id="{C6C8278F-EB32-9049-808B-99841320EF9D}" type="slidenum">
              <a:rPr lang="de-DE" smtClean="0"/>
              <a:t>‹#›</a:t>
            </a:fld>
            <a:endParaRPr lang="de-DE"/>
          </a:p>
        </p:txBody>
      </p:sp>
      <p:sp>
        <p:nvSpPr>
          <p:cNvPr id="1049791" name="Title 1"/>
          <p:cNvSpPr>
            <a:spLocks noGrp="1"/>
          </p:cNvSpPr>
          <p:nvPr>
            <p:ph type="title"/>
          </p:nvPr>
        </p:nvSpPr>
        <p:spPr>
          <a:xfrm>
            <a:off x="1191825" y="691270"/>
            <a:ext cx="8195759" cy="925720"/>
          </a:xfrm>
          <a:prstGeom prst="rect"/>
        </p:spPr>
        <p:txBody>
          <a:bodyPr bIns="0" lIns="0" rIns="0" tIns="0"/>
          <a:p>
            <a:r>
              <a:rPr lang="de-DE"/>
              <a:t>Mastertitelformat bearbeiten</a:t>
            </a:r>
            <a:endParaRPr dirty="0" lang="en-US"/>
          </a:p>
        </p:txBody>
      </p:sp>
      <p:pic>
        <p:nvPicPr>
          <p:cNvPr id="2097372" name="Bild 8"/>
          <p:cNvPicPr>
            <a:picLocks noChangeAspect="1"/>
          </p:cNvPicPr>
          <p:nvPr userDrawn="1"/>
        </p:nvPicPr>
        <p:blipFill>
          <a:blip xmlns:r="http://schemas.openxmlformats.org/officeDocument/2006/relationships" r:embed="rId1"/>
          <a:stretch>
            <a:fillRect/>
          </a:stretch>
        </p:blipFill>
        <p:spPr>
          <a:xfrm>
            <a:off x="579770" y="783768"/>
            <a:ext cx="266017" cy="354542"/>
          </a:xfrm>
          <a:prstGeom prst="rect"/>
        </p:spPr>
      </p:pic>
      <p:graphicFrame>
        <p:nvGraphicFramePr>
          <p:cNvPr id="4194305" name="Table 2"/>
          <p:cNvGraphicFramePr>
            <a:graphicFrameLocks noGrp="1"/>
          </p:cNvGraphicFramePr>
          <p:nvPr userDrawn="1"/>
        </p:nvGraphicFramePr>
        <p:xfrm>
          <a:off x="1191825" y="1921086"/>
          <a:ext cx="7024327" cy="4549405"/>
        </p:xfrm>
        <a:graphic>
          <a:graphicData uri="http://schemas.openxmlformats.org/drawingml/2006/table">
            <a:tbl>
              <a:tblPr firstRow="1" bandRow="1">
                <a:tableStyleId>{5C22544A-7EE6-4342-B048-85BDC9FD1C3A}</a:tableStyleId>
              </a:tblPr>
              <a:tblGrid>
                <a:gridCol w="2678339"/>
                <a:gridCol w="3693334"/>
              </a:tblGrid>
              <a:tr h="597128">
                <a:tc>
                  <a:txBody>
                    <a:bodyPr/>
                    <a:p>
                      <a:r>
                        <a:rPr b="1" dirty="0" sz="1400" lang="de-CH">
                          <a:solidFill>
                            <a:srgbClr val="000000"/>
                          </a:solidFill>
                        </a:rPr>
                        <a:t>Publikationstitel</a:t>
                      </a:r>
                      <a:r>
                        <a:rPr baseline="0" b="1" dirty="0" sz="1400" lang="de-CH">
                          <a:solidFill>
                            <a:srgbClr val="000000"/>
                          </a:solidFill>
                        </a:rPr>
                        <a:t> </a:t>
                      </a:r>
                      <a:endParaRPr b="1" dirty="0" sz="1400" lang="de-CH">
                        <a:solidFill>
                          <a:srgbClr val="000000"/>
                        </a:solidFill>
                      </a:endParaRP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400" lang="de-CH">
                          <a:solidFill>
                            <a:srgbClr val="000000"/>
                          </a:solidFill>
                        </a:rPr>
                        <a:t>Beurteilung</a:t>
                      </a:r>
                      <a:r>
                        <a:rPr baseline="0" dirty="0" sz="1400" lang="de-CH">
                          <a:solidFill>
                            <a:srgbClr val="000000"/>
                          </a:solidFill>
                        </a:rPr>
                        <a:t> / Kommentar / Veränderung</a:t>
                      </a:r>
                      <a:endParaRPr dirty="0" sz="1400" lang="de-CH">
                        <a:solidFill>
                          <a:srgbClr val="000000"/>
                        </a:solidFill>
                      </a:endParaRP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465171">
                <a:tc>
                  <a:txBody>
                    <a:bodyPr/>
                    <a:p>
                      <a:r>
                        <a:rPr dirty="0" sz="1300" lang="de-CH"/>
                        <a:t>Typische</a:t>
                      </a:r>
                      <a:r>
                        <a:rPr baseline="0" dirty="0" sz="1300" lang="de-CH"/>
                        <a:t> </a:t>
                      </a:r>
                      <a:r>
                        <a:rPr baseline="0" dirty="0" sz="1300" lang="de-CH">
                          <a:solidFill>
                            <a:schemeClr val="dk1"/>
                          </a:solidFill>
                        </a:rPr>
                        <a:t>Wetterlagen</a:t>
                      </a:r>
                      <a:r>
                        <a:rPr baseline="0" dirty="0" sz="1300" lang="de-CH"/>
                        <a:t> […]</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300" lang="de-CH"/>
                        <a:t>In</a:t>
                      </a:r>
                      <a:r>
                        <a:rPr baseline="0" dirty="0" sz="1300" lang="de-CH"/>
                        <a:t> Überarbeitung (Design + Inhalt) für Landesmuseum; iPad-Version, evtl. Video</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848253">
                <a:tc>
                  <a:txBody>
                    <a:bodyPr/>
                    <a:p>
                      <a:r>
                        <a:rPr dirty="0" sz="1300" lang="de-CH"/>
                        <a:t>Wissenschaftliche</a:t>
                      </a:r>
                      <a:r>
                        <a:rPr baseline="0" dirty="0" sz="1300" lang="de-CH"/>
                        <a:t> Berichte, Klimaberichte, Klimabulletin, Broschüren INZ, Produkte-</a:t>
                      </a:r>
                      <a:r>
                        <a:rPr baseline="0" dirty="0" sz="1300" lang="de-CH" err="1"/>
                        <a:t>Factsheets</a:t>
                      </a:r>
                      <a:r>
                        <a:rPr baseline="0" dirty="0" sz="1300" lang="de-CH"/>
                        <a:t>, </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300" lang="de-CH"/>
                        <a:t>Vorlagen in Erarbeitung</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79452">
                <a:tc>
                  <a:txBody>
                    <a:bodyPr/>
                    <a:p>
                      <a:r>
                        <a:rPr dirty="0" sz="1300" lang="de-CH"/>
                        <a:t>Flugwetterinformationen</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baseline="0" dirty="0" sz="1300" lang="de-CH"/>
                        <a:t>Neues Design – Erledigt</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79452">
                <a:tc>
                  <a:txBody>
                    <a:bodyPr/>
                    <a:p>
                      <a:r>
                        <a:rPr dirty="0" sz="1300" lang="de-CH"/>
                        <a:t>Vorlagen</a:t>
                      </a:r>
                      <a:r>
                        <a:rPr baseline="0" dirty="0" sz="1300" lang="de-CH"/>
                        <a:t> </a:t>
                      </a:r>
                      <a:r>
                        <a:rPr baseline="0" dirty="0" sz="1300" lang="de-CH" err="1"/>
                        <a:t>Factsheets</a:t>
                      </a:r>
                      <a:r>
                        <a:rPr baseline="0" dirty="0" sz="1300" lang="de-CH"/>
                        <a:t> S/L</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baseline="0" dirty="0" sz="1300" lang="de-CH"/>
                        <a:t>Neues Design – Erledigt </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305651">
                <a:tc>
                  <a:txBody>
                    <a:bodyPr/>
                    <a:p>
                      <a:r>
                        <a:rPr dirty="0" sz="1300" lang="de-CH"/>
                        <a:t>Klimafaltblatt Tag für Tag</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300" lang="de-CH"/>
                        <a:t>Neues Design</a:t>
                      </a:r>
                      <a:r>
                        <a:rPr baseline="0" dirty="0" sz="1300" lang="de-CH"/>
                        <a:t> – Erledigt </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r h="273630">
                <a:tc>
                  <a:txBody>
                    <a:bodyPr/>
                    <a:p>
                      <a:r>
                        <a:rPr dirty="0" sz="1300" lang="de-CH"/>
                        <a:t>Jahresbericht, Imagebroschüren</a:t>
                      </a:r>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c>
                  <a:txBody>
                    <a:bodyPr/>
                    <a:p>
                      <a:r>
                        <a:rPr dirty="0" sz="1300" lang="de-CH"/>
                        <a:t>Gelöscht</a:t>
                      </a:r>
                      <a:r>
                        <a:rPr baseline="0" dirty="0" sz="1300" lang="de-CH"/>
                        <a:t> </a:t>
                      </a:r>
                      <a:endParaRPr dirty="0" sz="1300" lang="de-CH"/>
                    </a:p>
                  </a:txBody>
                  <a:tcPr marL="82089" marR="82089" marT="41045" marB="4104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headEnd type="none" w="med" len="med"/>
                      <a:tailEnd type="none" w="med" len="med"/>
                    </a:lnTlToBr>
                    <a:lnBlToTr w="12700" cmpd="sng">
                      <a:noFill/>
                      <a:prstDash val="solid"/>
                      <a:headEnd type="none" w="med" len="med"/>
                      <a:tailEnd type="none" w="med" len="med"/>
                    </a:lnBlToTr>
                    <a:noFill/>
                  </a:tcPr>
                </a:tc>
              </a:tr>
            </a:tbl>
          </a:graphicData>
        </a:graphic>
      </p:graphicFrame>
      <p:sp>
        <p:nvSpPr>
          <p:cNvPr id="1049792" name="Rechteck 12"/>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73" name="Bild 64"/>
          <p:cNvPicPr>
            <a:picLocks noChangeAspect="1"/>
          </p:cNvPicPr>
          <p:nvPr userDrawn="1"/>
        </p:nvPicPr>
        <p:blipFill>
          <a:blip xmlns:r="http://schemas.openxmlformats.org/officeDocument/2006/relationships" r:embed="rId2"/>
          <a:srcRect/>
          <a:stretch>
            <a:fillRect/>
          </a:stretch>
        </p:blipFill>
        <p:spPr>
          <a:xfrm>
            <a:off x="1189199" y="6889866"/>
            <a:ext cx="1046423" cy="211603"/>
          </a:xfrm>
          <a:prstGeom prst="rect"/>
        </p:spPr>
      </p:pic>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9 Zitat">
    <p:spTree>
      <p:nvGrpSpPr>
        <p:cNvPr id="908" name=""/>
        <p:cNvGrpSpPr/>
        <p:nvPr/>
      </p:nvGrpSpPr>
      <p:grpSpPr>
        <a:xfrm>
          <a:off x="0" y="0"/>
          <a:ext cx="0" cy="0"/>
          <a:chOff x="0" y="0"/>
          <a:chExt cx="0" cy="0"/>
        </a:xfrm>
      </p:grpSpPr>
      <p:sp>
        <p:nvSpPr>
          <p:cNvPr id="1049739" name="Rechteck 13"/>
          <p:cNvSpPr/>
          <p:nvPr userDrawn="1"/>
        </p:nvSpPr>
        <p:spPr bwMode="auto">
          <a:xfrm>
            <a:off x="-5250" y="0"/>
            <a:ext cx="10080626" cy="7559675"/>
          </a:xfrm>
          <a:prstGeom prst="rect"/>
          <a:solidFill>
            <a:srgbClr val="7D6E5F"/>
          </a:solidFill>
          <a:ln w="9525" cap="flat" cmpd="sng" algn="ctr">
            <a:solidFill>
              <a:srgbClr val="000000"/>
            </a:solid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defTabSz="914400" eaLnBrk="0" fontAlgn="base" hangingPunct="0" indent="0" latinLnBrk="0" lvl="0" marL="0" marR="0">
              <a:lnSpc>
                <a:spcPct val="100000"/>
              </a:lnSpc>
              <a:spcBef>
                <a:spcPct val="0"/>
              </a:spcBef>
              <a:spcAft>
                <a:spcPct val="0"/>
              </a:spcAft>
              <a:buClrTx/>
              <a:buSzTx/>
              <a:buFontTx/>
              <a:buNone/>
            </a:pPr>
            <a:endParaRPr baseline="0" b="0" cap="none" sz="2100" i="0" kern="0" kumimoji="0" lang="de-DE" noProof="0" normalizeH="0" spc="0" strike="noStrike" u="none">
              <a:ln>
                <a:noFill/>
              </a:ln>
              <a:solidFill>
                <a:srgbClr val="000000"/>
              </a:solidFill>
              <a:effectLst/>
              <a:uLnTx/>
              <a:uFillTx/>
            </a:endParaRPr>
          </a:p>
        </p:txBody>
      </p:sp>
      <p:sp>
        <p:nvSpPr>
          <p:cNvPr id="1049740" name="Subtitle 2"/>
          <p:cNvSpPr>
            <a:spLocks noGrp="1"/>
          </p:cNvSpPr>
          <p:nvPr>
            <p:ph type="subTitle" idx="1"/>
          </p:nvPr>
        </p:nvSpPr>
        <p:spPr>
          <a:xfrm>
            <a:off x="1201659" y="2033951"/>
            <a:ext cx="7601475" cy="4046668"/>
          </a:xfrm>
        </p:spPr>
        <p:txBody>
          <a:bodyPr bIns="0" lIns="0" rIns="0" tIns="0"/>
          <a:lstStyle>
            <a:lvl1pPr algn="l" indent="0" marL="0">
              <a:buNone/>
              <a:defRPr sz="1984">
                <a:solidFill>
                  <a:schemeClr val="bg1"/>
                </a:solidFill>
              </a:defRPr>
            </a:lvl1pPr>
            <a:lvl2pPr algn="ctr" indent="0" marL="342900">
              <a:buNone/>
              <a:defRPr sz="1500"/>
            </a:lvl2pPr>
            <a:lvl3pPr algn="ctr" indent="0" marL="685800">
              <a:buNone/>
              <a:defRPr sz="1350"/>
            </a:lvl3pPr>
            <a:lvl4pPr algn="ctr" indent="0" marL="1028700">
              <a:buNone/>
              <a:defRPr sz="1200"/>
            </a:lvl4pPr>
            <a:lvl5pPr algn="ctr" indent="0" marL="1371600">
              <a:buNone/>
              <a:defRPr sz="1200"/>
            </a:lvl5pPr>
            <a:lvl6pPr algn="ctr" indent="0" marL="1714500">
              <a:buNone/>
              <a:defRPr sz="1200"/>
            </a:lvl6pPr>
            <a:lvl7pPr algn="ctr" indent="0" marL="2057400">
              <a:buNone/>
              <a:defRPr sz="1200"/>
            </a:lvl7pPr>
            <a:lvl8pPr algn="ctr" indent="0" marL="2400300">
              <a:buNone/>
              <a:defRPr sz="1200"/>
            </a:lvl8pPr>
            <a:lvl9pPr algn="ctr" indent="0" marL="2743200">
              <a:buNone/>
              <a:defRPr sz="1200"/>
            </a:lvl9pPr>
          </a:lstStyle>
          <a:p>
            <a:r>
              <a:rPr lang="de-DE"/>
              <a:t>Master-Untertitelformat bearbeiten</a:t>
            </a:r>
            <a:endParaRPr dirty="0" lang="en-US"/>
          </a:p>
        </p:txBody>
      </p:sp>
      <p:sp>
        <p:nvSpPr>
          <p:cNvPr id="1049741" name="Date Placeholder 3"/>
          <p:cNvSpPr>
            <a:spLocks noGrp="1"/>
          </p:cNvSpPr>
          <p:nvPr>
            <p:ph type="dt" sz="half" idx="10"/>
          </p:nvPr>
        </p:nvSpPr>
        <p:spPr/>
        <p:txBody>
          <a:bodyPr/>
          <a:p>
            <a:fld id="{CDCA9695-83A3-FA41-A413-1EBBBC62BA68}" type="datetime1">
              <a:rPr lang="de-CH" smtClean="0"/>
              <a:t>13.09.2026</a:t>
            </a:fld>
            <a:endParaRPr dirty="0" lang="de-DE"/>
          </a:p>
        </p:txBody>
      </p:sp>
      <p:sp>
        <p:nvSpPr>
          <p:cNvPr id="1049742" name="Footer Placeholder 4"/>
          <p:cNvSpPr>
            <a:spLocks noGrp="1"/>
          </p:cNvSpPr>
          <p:nvPr>
            <p:ph type="ftr" sz="quarter" idx="11"/>
          </p:nvPr>
        </p:nvSpPr>
        <p:spPr/>
        <p:txBody>
          <a:bodyPr/>
          <a:lstStyle>
            <a:lvl1pPr>
              <a:defRPr>
                <a:solidFill>
                  <a:schemeClr val="tx1">
                    <a:alpha val="0"/>
                  </a:schemeClr>
                </a:solidFill>
              </a:defRPr>
            </a:lvl1pPr>
          </a:lstStyle>
          <a:p>
            <a:r>
              <a:rPr lang="de-DE"/>
              <a:t>© Ort, Monat 2024, Autor/in </a:t>
            </a:r>
            <a:endParaRPr dirty="0" lang="de-DE"/>
          </a:p>
        </p:txBody>
      </p:sp>
      <p:sp>
        <p:nvSpPr>
          <p:cNvPr id="1049743" name="Slide Number Placeholder 5"/>
          <p:cNvSpPr>
            <a:spLocks noGrp="1"/>
          </p:cNvSpPr>
          <p:nvPr>
            <p:ph type="sldNum" sz="quarter" idx="12"/>
          </p:nvPr>
        </p:nvSpPr>
        <p:spPr/>
        <p:txBody>
          <a:bodyPr/>
          <a:lstStyle>
            <a:lvl1pPr>
              <a:defRPr>
                <a:solidFill>
                  <a:schemeClr val="tx1">
                    <a:alpha val="0"/>
                  </a:schemeClr>
                </a:solidFill>
              </a:defRPr>
            </a:lvl1pPr>
          </a:lstStyle>
          <a:p>
            <a:endParaRPr dirty="0" lang="de-D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0+">
    <p:spTree>
      <p:nvGrpSpPr>
        <p:cNvPr id="919" name=""/>
        <p:cNvGrpSpPr/>
        <p:nvPr/>
      </p:nvGrpSpPr>
      <p:grpSpPr>
        <a:xfrm>
          <a:off x="0" y="0"/>
          <a:ext cx="0" cy="0"/>
          <a:chOff x="0" y="0"/>
          <a:chExt cx="0" cy="0"/>
        </a:xfrm>
      </p:grpSpPr>
      <p:sp>
        <p:nvSpPr>
          <p:cNvPr id="1049805" name="Date Placeholder 4"/>
          <p:cNvSpPr>
            <a:spLocks noGrp="1"/>
          </p:cNvSpPr>
          <p:nvPr>
            <p:ph type="dt" sz="half" idx="10"/>
          </p:nvPr>
        </p:nvSpPr>
        <p:spPr/>
        <p:txBody>
          <a:bodyPr/>
          <a:p>
            <a:fld id="{8C997701-065A-974E-A697-F81C2E24598B}" type="datetime1">
              <a:rPr lang="de-CH" smtClean="0"/>
              <a:t>13.09.2026</a:t>
            </a:fld>
            <a:endParaRPr lang="de-DE"/>
          </a:p>
        </p:txBody>
      </p:sp>
      <p:sp>
        <p:nvSpPr>
          <p:cNvPr id="1049806" name="Footer Placeholder 5"/>
          <p:cNvSpPr>
            <a:spLocks noGrp="1"/>
          </p:cNvSpPr>
          <p:nvPr>
            <p:ph type="ftr" sz="quarter" idx="11"/>
          </p:nvPr>
        </p:nvSpPr>
        <p:spPr/>
        <p:txBody>
          <a:bodyPr/>
          <a:p>
            <a:r>
              <a:rPr lang="de-DE"/>
              <a:t>© Ort, Monat 2024, Autor/in </a:t>
            </a:r>
            <a:endParaRPr dirty="0" lang="de-DE"/>
          </a:p>
        </p:txBody>
      </p:sp>
      <p:sp>
        <p:nvSpPr>
          <p:cNvPr id="1049807" name="Slide Number Placeholder 6"/>
          <p:cNvSpPr>
            <a:spLocks noGrp="1"/>
          </p:cNvSpPr>
          <p:nvPr>
            <p:ph type="sldNum" sz="quarter" idx="12"/>
          </p:nvPr>
        </p:nvSpPr>
        <p:spPr/>
        <p:txBody>
          <a:bodyPr/>
          <a:p>
            <a:fld id="{C6C8278F-EB32-9049-808B-99841320EF9D}" type="slidenum">
              <a:rPr lang="de-DE" smtClean="0"/>
              <a:t>‹#›</a:t>
            </a:fld>
            <a:endParaRPr lang="de-DE"/>
          </a:p>
        </p:txBody>
      </p:sp>
      <p:pic>
        <p:nvPicPr>
          <p:cNvPr id="2097379" name="Bild 6"/>
          <p:cNvPicPr>
            <a:picLocks noChangeAspect="1"/>
          </p:cNvPicPr>
          <p:nvPr userDrawn="1"/>
        </p:nvPicPr>
        <p:blipFill>
          <a:blip xmlns:r="http://schemas.openxmlformats.org/officeDocument/2006/relationships" r:embed="rId1"/>
          <a:srcRect/>
          <a:stretch>
            <a:fillRect/>
          </a:stretch>
        </p:blipFill>
        <p:spPr>
          <a:xfrm>
            <a:off x="867700" y="778748"/>
            <a:ext cx="4424275" cy="895685"/>
          </a:xfrm>
          <a:prstGeom prst="rect"/>
        </p:spPr>
      </p:pic>
      <p:sp>
        <p:nvSpPr>
          <p:cNvPr id="1049808" name="Rechteck 23"/>
          <p:cNvSpPr/>
          <p:nvPr userDrawn="1"/>
        </p:nvSpPr>
        <p:spPr>
          <a:xfrm>
            <a:off x="1189199" y="2327370"/>
            <a:ext cx="3793783" cy="1808863"/>
          </a:xfrm>
          <a:prstGeom prst="rect"/>
        </p:spPr>
        <p:txBody>
          <a:bodyPr bIns="0" lIns="0" rIns="0" tIns="0" wrap="square">
            <a:spAutoFit/>
          </a:bodyPr>
          <a:p>
            <a:pPr defTabSz="914400" eaLnBrk="0" fontAlgn="base" hangingPunct="0">
              <a:spcBef>
                <a:spcPct val="0"/>
              </a:spcBef>
              <a:spcAft>
                <a:spcPct val="0"/>
              </a:spcAft>
            </a:pPr>
            <a:r>
              <a:rPr b="1" dirty="0" sz="1764" lang="de-DE" err="1">
                <a:solidFill>
                  <a:srgbClr val="000000"/>
                </a:solidFill>
                <a:latin typeface="Arial" charset="0"/>
              </a:rPr>
              <a:t>MeteoSchweiz</a:t>
            </a:r>
            <a:r>
              <a:rPr b="1" dirty="0" sz="1764" lang="de-DE">
                <a:solidFill>
                  <a:srgbClr val="000000"/>
                </a:solidFill>
                <a:latin typeface="Arial" charset="0"/>
              </a:rPr>
              <a:t> </a:t>
            </a:r>
          </a:p>
          <a:p>
            <a:pPr defTabSz="914400" eaLnBrk="0" fontAlgn="base" hangingPunct="0">
              <a:spcBef>
                <a:spcPct val="0"/>
              </a:spcBef>
              <a:spcAft>
                <a:spcPct val="0"/>
              </a:spcAft>
            </a:pPr>
            <a:r>
              <a:rPr dirty="0" sz="1764" lang="de-DE">
                <a:solidFill>
                  <a:srgbClr val="000000"/>
                </a:solidFill>
                <a:latin typeface="Arial" charset="0"/>
              </a:rPr>
              <a:t>Operation Center 1 </a:t>
            </a:r>
          </a:p>
          <a:p>
            <a:pPr defTabSz="914400" eaLnBrk="0" fontAlgn="base" hangingPunct="0">
              <a:spcBef>
                <a:spcPct val="0"/>
              </a:spcBef>
              <a:spcAft>
                <a:spcPct val="0"/>
              </a:spcAft>
            </a:pPr>
            <a:r>
              <a:rPr dirty="0" sz="1764" lang="de-DE">
                <a:solidFill>
                  <a:srgbClr val="000000"/>
                </a:solidFill>
                <a:latin typeface="Arial" charset="0"/>
              </a:rPr>
              <a:t>CH-8058 Zürich-Flughafen </a:t>
            </a:r>
          </a:p>
          <a:p>
            <a:pPr defTabSz="914400" eaLnBrk="0" fontAlgn="base" hangingPunct="0">
              <a:spcBef>
                <a:spcPct val="0"/>
              </a:spcBef>
              <a:spcAft>
                <a:spcPct val="0"/>
              </a:spcAft>
            </a:pPr>
            <a:r>
              <a:rPr dirty="0" sz="1764" lang="de-DE">
                <a:solidFill>
                  <a:srgbClr val="000000"/>
                </a:solidFill>
                <a:latin typeface="Arial" charset="0"/>
              </a:rPr>
              <a:t>T +41 58 460 91 11 www.meteoschweiz.ch</a:t>
            </a:r>
          </a:p>
        </p:txBody>
      </p:sp>
      <p:sp>
        <p:nvSpPr>
          <p:cNvPr id="1049809" name="Rechteck 24"/>
          <p:cNvSpPr/>
          <p:nvPr userDrawn="1"/>
        </p:nvSpPr>
        <p:spPr>
          <a:xfrm>
            <a:off x="1196596" y="4654741"/>
            <a:ext cx="2517968" cy="1306207"/>
          </a:xfrm>
          <a:prstGeom prst="rect"/>
        </p:spPr>
        <p:txBody>
          <a:bodyPr bIns="0" lIns="0" rIns="0" tIns="0" wrap="square">
            <a:spAutoFit/>
          </a:bodyPr>
          <a:p>
            <a:pPr defTabSz="914400" eaLnBrk="0" fontAlgn="base" hangingPunct="0">
              <a:spcBef>
                <a:spcPct val="0"/>
              </a:spcBef>
              <a:spcAft>
                <a:spcPct val="0"/>
              </a:spcAft>
            </a:pPr>
            <a:r>
              <a:rPr baseline="0" b="1" dirty="0" sz="1323" lang="de-DE" err="1">
                <a:solidFill>
                  <a:srgbClr val="000000"/>
                </a:solidFill>
                <a:latin typeface="Arial" charset="0"/>
              </a:rPr>
              <a:t>MeteoSvizzera</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de-DE">
                <a:solidFill>
                  <a:srgbClr val="000000"/>
                </a:solidFill>
                <a:latin typeface="Arial" charset="0"/>
              </a:rPr>
              <a:t>Via ai Monti 146</a:t>
            </a:r>
          </a:p>
          <a:p>
            <a:pPr defTabSz="914400" eaLnBrk="0" fontAlgn="base" hangingPunct="0">
              <a:spcBef>
                <a:spcPct val="0"/>
              </a:spcBef>
              <a:spcAft>
                <a:spcPct val="0"/>
              </a:spcAft>
            </a:pPr>
            <a:r>
              <a:rPr baseline="0" dirty="0" sz="1323" lang="de-DE">
                <a:solidFill>
                  <a:srgbClr val="000000"/>
                </a:solidFill>
                <a:latin typeface="Arial" charset="0"/>
              </a:rPr>
              <a:t>CH-6605 Locarno-Monti</a:t>
            </a:r>
          </a:p>
          <a:p>
            <a:pPr defTabSz="914400" eaLnBrk="0" fontAlgn="base" hangingPunct="0">
              <a:spcBef>
                <a:spcPct val="0"/>
              </a:spcBef>
              <a:spcAft>
                <a:spcPct val="0"/>
              </a:spcAft>
            </a:pPr>
            <a:r>
              <a:rPr baseline="0" dirty="0" sz="1323" lang="de-DE">
                <a:solidFill>
                  <a:srgbClr val="000000"/>
                </a:solidFill>
                <a:latin typeface="Arial" charset="0"/>
              </a:rPr>
              <a:t>T +41 58 460 92 22</a:t>
            </a:r>
          </a:p>
          <a:p>
            <a:pPr defTabSz="914400" eaLnBrk="0" fontAlgn="base" hangingPunct="0">
              <a:spcBef>
                <a:spcPct val="0"/>
              </a:spcBef>
              <a:spcAft>
                <a:spcPct val="0"/>
              </a:spcAft>
            </a:pPr>
            <a:r>
              <a:rPr baseline="0" dirty="0" sz="1323" lang="de-DE" err="1">
                <a:solidFill>
                  <a:srgbClr val="000000"/>
                </a:solidFill>
                <a:latin typeface="Arial" charset="0"/>
              </a:rPr>
              <a:t>www.meteosvizzera.ch</a:t>
            </a:r>
            <a:endParaRPr baseline="0" dirty="0" sz="1200" lang="de-DE">
              <a:solidFill>
                <a:srgbClr val="000000"/>
              </a:solidFill>
              <a:latin typeface="Arial" charset="0"/>
            </a:endParaRPr>
          </a:p>
        </p:txBody>
      </p:sp>
      <p:sp>
        <p:nvSpPr>
          <p:cNvPr id="1049810" name="Rechteck 25"/>
          <p:cNvSpPr/>
          <p:nvPr userDrawn="1"/>
        </p:nvSpPr>
        <p:spPr>
          <a:xfrm>
            <a:off x="4206123" y="4654741"/>
            <a:ext cx="2210839" cy="1306207"/>
          </a:xfrm>
          <a:prstGeom prst="rect"/>
        </p:spPr>
        <p:txBody>
          <a:bodyPr bIns="0" lIns="0" rIns="0" tIns="0" wrap="square">
            <a:spAutoFit/>
          </a:bodyPr>
          <a:p>
            <a:pPr defTabSz="914400" eaLnBrk="0" fontAlgn="base" hangingPunct="0">
              <a:spcBef>
                <a:spcPct val="0"/>
              </a:spcBef>
              <a:spcAft>
                <a:spcPct val="0"/>
              </a:spcAft>
            </a:pPr>
            <a:r>
              <a:rPr baseline="0" b="1" dirty="0" sz="1323" lang="de-DE" err="1">
                <a:solidFill>
                  <a:srgbClr val="000000"/>
                </a:solidFill>
                <a:latin typeface="Arial" charset="0"/>
              </a:rPr>
              <a:t>MétéoSuisse</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de-DE">
                <a:solidFill>
                  <a:srgbClr val="000000"/>
                </a:solidFill>
                <a:latin typeface="Arial" charset="0"/>
              </a:rPr>
              <a:t>7bis, </a:t>
            </a:r>
            <a:r>
              <a:rPr baseline="0" dirty="0" sz="1323" lang="de-DE" err="1">
                <a:solidFill>
                  <a:srgbClr val="000000"/>
                </a:solidFill>
                <a:latin typeface="Arial" charset="0"/>
              </a:rPr>
              <a:t>av</a:t>
            </a:r>
            <a:r>
              <a:rPr baseline="0" dirty="0" sz="1323" lang="de-DE">
                <a:solidFill>
                  <a:srgbClr val="000000"/>
                </a:solidFill>
                <a:latin typeface="Arial" charset="0"/>
              </a:rPr>
              <a:t>. de la </a:t>
            </a:r>
            <a:r>
              <a:rPr baseline="0" dirty="0" sz="1323" lang="de-DE" err="1">
                <a:solidFill>
                  <a:srgbClr val="000000"/>
                </a:solidFill>
                <a:latin typeface="Arial" charset="0"/>
              </a:rPr>
              <a:t>Paix</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fr-FR">
                <a:solidFill>
                  <a:srgbClr val="000000"/>
                </a:solidFill>
                <a:latin typeface="Arial" charset="0"/>
              </a:rPr>
              <a:t>CH-1211 Genève 2</a:t>
            </a:r>
          </a:p>
          <a:p>
            <a:pPr defTabSz="914400" eaLnBrk="0" fontAlgn="base" hangingPunct="0">
              <a:spcBef>
                <a:spcPct val="0"/>
              </a:spcBef>
              <a:spcAft>
                <a:spcPct val="0"/>
              </a:spcAft>
            </a:pPr>
            <a:r>
              <a:rPr baseline="0" dirty="0" sz="1323" lang="fr-FR">
                <a:solidFill>
                  <a:srgbClr val="000000"/>
                </a:solidFill>
                <a:latin typeface="Arial" charset="0"/>
              </a:rPr>
              <a:t>T +41 58 460 98 88</a:t>
            </a:r>
          </a:p>
          <a:p>
            <a:pPr defTabSz="914400" eaLnBrk="0" fontAlgn="base" hangingPunct="0">
              <a:spcBef>
                <a:spcPct val="0"/>
              </a:spcBef>
              <a:spcAft>
                <a:spcPct val="0"/>
              </a:spcAft>
            </a:pPr>
            <a:r>
              <a:rPr baseline="0" dirty="0" sz="1323" lang="fr-FR" err="1">
                <a:solidFill>
                  <a:srgbClr val="000000"/>
                </a:solidFill>
                <a:latin typeface="Arial" charset="0"/>
              </a:rPr>
              <a:t>www.meteosuisse.ch</a:t>
            </a:r>
            <a:endParaRPr baseline="0" dirty="0" sz="1200" lang="de-DE">
              <a:solidFill>
                <a:srgbClr val="000000"/>
              </a:solidFill>
              <a:latin typeface="Arial" charset="0"/>
            </a:endParaRPr>
          </a:p>
        </p:txBody>
      </p:sp>
      <p:sp>
        <p:nvSpPr>
          <p:cNvPr id="1049811" name="Rechteck 26"/>
          <p:cNvSpPr/>
          <p:nvPr userDrawn="1"/>
        </p:nvSpPr>
        <p:spPr>
          <a:xfrm>
            <a:off x="6929292" y="4654741"/>
            <a:ext cx="2318334" cy="1306207"/>
          </a:xfrm>
          <a:prstGeom prst="rect"/>
        </p:spPr>
        <p:txBody>
          <a:bodyPr bIns="0" lIns="0" rIns="0" tIns="0" wrap="square">
            <a:spAutoFit/>
          </a:bodyPr>
          <a:p>
            <a:pPr defTabSz="914400" eaLnBrk="0" fontAlgn="base" hangingPunct="0">
              <a:spcBef>
                <a:spcPct val="0"/>
              </a:spcBef>
              <a:spcAft>
                <a:spcPct val="0"/>
              </a:spcAft>
            </a:pPr>
            <a:r>
              <a:rPr baseline="0" b="1" dirty="0" sz="1323" lang="de-DE" err="1">
                <a:solidFill>
                  <a:srgbClr val="000000"/>
                </a:solidFill>
                <a:latin typeface="Arial" charset="0"/>
              </a:rPr>
              <a:t>MétéoSuisse</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de-DE" err="1">
                <a:solidFill>
                  <a:srgbClr val="000000"/>
                </a:solidFill>
                <a:latin typeface="Arial" charset="0"/>
              </a:rPr>
              <a:t>Chemin</a:t>
            </a:r>
            <a:r>
              <a:rPr baseline="0" dirty="0" sz="1323" lang="de-DE">
                <a:solidFill>
                  <a:srgbClr val="000000"/>
                </a:solidFill>
                <a:latin typeface="Arial" charset="0"/>
              </a:rPr>
              <a:t> de </a:t>
            </a:r>
            <a:r>
              <a:rPr baseline="0" dirty="0" sz="1323" lang="de-DE" err="1">
                <a:solidFill>
                  <a:srgbClr val="000000"/>
                </a:solidFill>
                <a:latin typeface="Arial" charset="0"/>
              </a:rPr>
              <a:t>l‘Aérologie</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de-DE">
                <a:solidFill>
                  <a:srgbClr val="000000"/>
                </a:solidFill>
                <a:latin typeface="Arial" charset="0"/>
              </a:rPr>
              <a:t>CH-1530 Payerne</a:t>
            </a:r>
          </a:p>
          <a:p>
            <a:pPr defTabSz="914400" eaLnBrk="0" fontAlgn="base" hangingPunct="0">
              <a:spcBef>
                <a:spcPct val="0"/>
              </a:spcBef>
              <a:spcAft>
                <a:spcPct val="0"/>
              </a:spcAft>
            </a:pPr>
            <a:r>
              <a:rPr baseline="0" dirty="0" sz="1323" lang="de-DE">
                <a:solidFill>
                  <a:srgbClr val="000000"/>
                </a:solidFill>
                <a:latin typeface="Arial" charset="0"/>
              </a:rPr>
              <a:t>T +41 58 460 94 44</a:t>
            </a:r>
          </a:p>
          <a:p>
            <a:pPr defTabSz="914400" eaLnBrk="0" fontAlgn="base" hangingPunct="0">
              <a:spcBef>
                <a:spcPct val="0"/>
              </a:spcBef>
              <a:spcAft>
                <a:spcPct val="0"/>
              </a:spcAft>
            </a:pPr>
            <a:r>
              <a:rPr baseline="0" dirty="0" sz="1323" lang="de-DE" err="1">
                <a:solidFill>
                  <a:srgbClr val="000000"/>
                </a:solidFill>
                <a:latin typeface="Arial" charset="0"/>
              </a:rPr>
              <a:t>www.meteosuisse.ch</a:t>
            </a:r>
            <a:endParaRPr baseline="0" dirty="0" sz="1200" lang="de-DE">
              <a:solidFill>
                <a:srgbClr val="000000"/>
              </a:solidFill>
              <a:latin typeface="Arial" charset="0"/>
            </a:endParaRPr>
          </a:p>
        </p:txBody>
      </p:sp>
      <p:pic>
        <p:nvPicPr>
          <p:cNvPr id="2097380"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812" name="Rechteck 28"/>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81"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0">
    <p:spTree>
      <p:nvGrpSpPr>
        <p:cNvPr id="912" name=""/>
        <p:cNvGrpSpPr/>
        <p:nvPr/>
      </p:nvGrpSpPr>
      <p:grpSpPr>
        <a:xfrm>
          <a:off x="0" y="0"/>
          <a:ext cx="0" cy="0"/>
          <a:chOff x="0" y="0"/>
          <a:chExt cx="0" cy="0"/>
        </a:xfrm>
      </p:grpSpPr>
      <p:sp>
        <p:nvSpPr>
          <p:cNvPr id="1049761" name="Date Placeholder 4"/>
          <p:cNvSpPr>
            <a:spLocks noGrp="1"/>
          </p:cNvSpPr>
          <p:nvPr>
            <p:ph type="dt" sz="half" idx="10"/>
          </p:nvPr>
        </p:nvSpPr>
        <p:spPr/>
        <p:txBody>
          <a:bodyPr/>
          <a:p>
            <a:fld id="{8C997701-065A-974E-A697-F81C2E24598B}" type="datetime1">
              <a:rPr lang="de-CH" smtClean="0"/>
              <a:t>13.09.2026</a:t>
            </a:fld>
            <a:endParaRPr lang="de-DE"/>
          </a:p>
        </p:txBody>
      </p:sp>
      <p:sp>
        <p:nvSpPr>
          <p:cNvPr id="1049762" name="Footer Placeholder 5"/>
          <p:cNvSpPr>
            <a:spLocks noGrp="1"/>
          </p:cNvSpPr>
          <p:nvPr>
            <p:ph type="ftr" sz="quarter" idx="11"/>
          </p:nvPr>
        </p:nvSpPr>
        <p:spPr/>
        <p:txBody>
          <a:bodyPr/>
          <a:p>
            <a:r>
              <a:rPr lang="de-DE"/>
              <a:t>© Ort, Monat 2024, Autor/in </a:t>
            </a:r>
            <a:endParaRPr dirty="0" lang="de-DE"/>
          </a:p>
        </p:txBody>
      </p:sp>
      <p:sp>
        <p:nvSpPr>
          <p:cNvPr id="1049763" name="Slide Number Placeholder 6"/>
          <p:cNvSpPr>
            <a:spLocks noGrp="1"/>
          </p:cNvSpPr>
          <p:nvPr>
            <p:ph type="sldNum" sz="quarter" idx="12"/>
          </p:nvPr>
        </p:nvSpPr>
        <p:spPr/>
        <p:txBody>
          <a:bodyPr/>
          <a:p>
            <a:fld id="{C6C8278F-EB32-9049-808B-99841320EF9D}" type="slidenum">
              <a:rPr lang="de-DE" smtClean="0"/>
              <a:t>‹#›</a:t>
            </a:fld>
            <a:endParaRPr lang="de-DE"/>
          </a:p>
        </p:txBody>
      </p:sp>
      <p:pic>
        <p:nvPicPr>
          <p:cNvPr id="2097361" name="Bild 6"/>
          <p:cNvPicPr>
            <a:picLocks noChangeAspect="1"/>
          </p:cNvPicPr>
          <p:nvPr userDrawn="1"/>
        </p:nvPicPr>
        <p:blipFill>
          <a:blip xmlns:r="http://schemas.openxmlformats.org/officeDocument/2006/relationships" r:embed="rId1"/>
          <a:srcRect/>
          <a:stretch>
            <a:fillRect/>
          </a:stretch>
        </p:blipFill>
        <p:spPr>
          <a:xfrm>
            <a:off x="867700" y="778748"/>
            <a:ext cx="4424275" cy="895685"/>
          </a:xfrm>
          <a:prstGeom prst="rect"/>
        </p:spPr>
      </p:pic>
      <p:sp>
        <p:nvSpPr>
          <p:cNvPr id="1049764" name="Rechteck 23"/>
          <p:cNvSpPr/>
          <p:nvPr userDrawn="1"/>
        </p:nvSpPr>
        <p:spPr>
          <a:xfrm>
            <a:off x="1189199" y="2327370"/>
            <a:ext cx="3793783" cy="1808863"/>
          </a:xfrm>
          <a:prstGeom prst="rect"/>
        </p:spPr>
        <p:txBody>
          <a:bodyPr bIns="0" lIns="0" rIns="0" tIns="0" wrap="square">
            <a:spAutoFit/>
          </a:bodyPr>
          <a:p>
            <a:pPr defTabSz="914400" eaLnBrk="0" fontAlgn="base" hangingPunct="0">
              <a:spcBef>
                <a:spcPct val="0"/>
              </a:spcBef>
              <a:spcAft>
                <a:spcPct val="0"/>
              </a:spcAft>
            </a:pPr>
            <a:r>
              <a:rPr b="1" dirty="0" sz="1764" lang="de-DE" err="1">
                <a:solidFill>
                  <a:srgbClr val="000000"/>
                </a:solidFill>
                <a:latin typeface="Arial" charset="0"/>
              </a:rPr>
              <a:t>MeteoSchweiz</a:t>
            </a:r>
            <a:r>
              <a:rPr b="1" dirty="0" sz="1764" lang="de-DE">
                <a:solidFill>
                  <a:srgbClr val="000000"/>
                </a:solidFill>
                <a:latin typeface="Arial" charset="0"/>
              </a:rPr>
              <a:t> </a:t>
            </a:r>
          </a:p>
          <a:p>
            <a:pPr defTabSz="914400" eaLnBrk="0" fontAlgn="base" hangingPunct="0">
              <a:spcBef>
                <a:spcPct val="0"/>
              </a:spcBef>
              <a:spcAft>
                <a:spcPct val="0"/>
              </a:spcAft>
            </a:pPr>
            <a:r>
              <a:rPr dirty="0" sz="1764" lang="de-DE">
                <a:solidFill>
                  <a:srgbClr val="000000"/>
                </a:solidFill>
                <a:latin typeface="Arial" charset="0"/>
              </a:rPr>
              <a:t>Operation Center 1 </a:t>
            </a:r>
          </a:p>
          <a:p>
            <a:pPr defTabSz="914400" eaLnBrk="0" fontAlgn="base" hangingPunct="0">
              <a:spcBef>
                <a:spcPct val="0"/>
              </a:spcBef>
              <a:spcAft>
                <a:spcPct val="0"/>
              </a:spcAft>
            </a:pPr>
            <a:r>
              <a:rPr dirty="0" sz="1764" lang="de-DE">
                <a:solidFill>
                  <a:srgbClr val="000000"/>
                </a:solidFill>
                <a:latin typeface="Arial" charset="0"/>
              </a:rPr>
              <a:t>CH-8058 Zürich-Flughafen </a:t>
            </a:r>
          </a:p>
          <a:p>
            <a:pPr defTabSz="914400" eaLnBrk="0" fontAlgn="base" hangingPunct="0">
              <a:spcBef>
                <a:spcPct val="0"/>
              </a:spcBef>
              <a:spcAft>
                <a:spcPct val="0"/>
              </a:spcAft>
            </a:pPr>
            <a:r>
              <a:rPr dirty="0" sz="1764" lang="de-DE">
                <a:solidFill>
                  <a:srgbClr val="000000"/>
                </a:solidFill>
                <a:latin typeface="Arial" charset="0"/>
              </a:rPr>
              <a:t>T +41 58 460 91 11 www.meteoschweiz.ch</a:t>
            </a:r>
          </a:p>
        </p:txBody>
      </p:sp>
      <p:sp>
        <p:nvSpPr>
          <p:cNvPr id="1049765" name="Rechteck 24"/>
          <p:cNvSpPr/>
          <p:nvPr userDrawn="1"/>
        </p:nvSpPr>
        <p:spPr>
          <a:xfrm>
            <a:off x="1196596" y="4654741"/>
            <a:ext cx="2517968" cy="1356648"/>
          </a:xfrm>
          <a:prstGeom prst="rect"/>
        </p:spPr>
        <p:txBody>
          <a:bodyPr bIns="0" lIns="0" rIns="0" tIns="0" wrap="square">
            <a:spAutoFit/>
          </a:bodyPr>
          <a:p>
            <a:pPr defTabSz="914400" eaLnBrk="0" fontAlgn="base" hangingPunct="0">
              <a:spcBef>
                <a:spcPct val="0"/>
              </a:spcBef>
              <a:spcAft>
                <a:spcPct val="0"/>
              </a:spcAft>
            </a:pPr>
            <a:r>
              <a:rPr baseline="0" b="1" dirty="0" sz="1323" lang="de-DE" err="1">
                <a:solidFill>
                  <a:srgbClr val="000000"/>
                </a:solidFill>
                <a:latin typeface="Arial" charset="0"/>
              </a:rPr>
              <a:t>MeteoSvizzera</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de-DE">
                <a:solidFill>
                  <a:srgbClr val="000000"/>
                </a:solidFill>
                <a:latin typeface="Arial" charset="0"/>
              </a:rPr>
              <a:t>Via ai Monti 146</a:t>
            </a:r>
          </a:p>
          <a:p>
            <a:pPr defTabSz="914400" eaLnBrk="0" fontAlgn="base" hangingPunct="0">
              <a:spcBef>
                <a:spcPct val="0"/>
              </a:spcBef>
              <a:spcAft>
                <a:spcPct val="0"/>
              </a:spcAft>
            </a:pPr>
            <a:r>
              <a:rPr baseline="0" dirty="0" sz="1323" lang="de-DE">
                <a:solidFill>
                  <a:srgbClr val="000000"/>
                </a:solidFill>
                <a:latin typeface="Arial" charset="0"/>
              </a:rPr>
              <a:t>CH-6605 Locarno-Monti</a:t>
            </a:r>
          </a:p>
          <a:p>
            <a:pPr defTabSz="914400" eaLnBrk="0" fontAlgn="base" hangingPunct="0">
              <a:spcBef>
                <a:spcPct val="0"/>
              </a:spcBef>
              <a:spcAft>
                <a:spcPct val="0"/>
              </a:spcAft>
            </a:pPr>
            <a:r>
              <a:rPr baseline="0" dirty="0" sz="1323" lang="de-DE">
                <a:solidFill>
                  <a:srgbClr val="000000"/>
                </a:solidFill>
                <a:latin typeface="Arial" charset="0"/>
              </a:rPr>
              <a:t>T +41 58 460 92 22</a:t>
            </a:r>
          </a:p>
          <a:p>
            <a:pPr defTabSz="914400" eaLnBrk="0" fontAlgn="base" hangingPunct="0">
              <a:spcBef>
                <a:spcPct val="0"/>
              </a:spcBef>
              <a:spcAft>
                <a:spcPct val="0"/>
              </a:spcAft>
            </a:pPr>
            <a:r>
              <a:rPr baseline="0" dirty="0" sz="1323" lang="de-DE" err="1">
                <a:solidFill>
                  <a:srgbClr val="000000"/>
                </a:solidFill>
                <a:latin typeface="Arial" charset="0"/>
              </a:rPr>
              <a:t>www.meteosvizzera.ch</a:t>
            </a:r>
            <a:endParaRPr baseline="0" dirty="0" sz="1200" lang="de-DE">
              <a:solidFill>
                <a:srgbClr val="000000"/>
              </a:solidFill>
              <a:latin typeface="Arial" charset="0"/>
            </a:endParaRPr>
          </a:p>
        </p:txBody>
      </p:sp>
      <p:sp>
        <p:nvSpPr>
          <p:cNvPr id="1049766" name="Rechteck 25"/>
          <p:cNvSpPr/>
          <p:nvPr userDrawn="1"/>
        </p:nvSpPr>
        <p:spPr>
          <a:xfrm>
            <a:off x="4206123" y="4654741"/>
            <a:ext cx="2210839" cy="1356648"/>
          </a:xfrm>
          <a:prstGeom prst="rect"/>
        </p:spPr>
        <p:txBody>
          <a:bodyPr bIns="0" lIns="0" rIns="0" tIns="0" wrap="square">
            <a:spAutoFit/>
          </a:bodyPr>
          <a:p>
            <a:pPr defTabSz="914400" eaLnBrk="0" fontAlgn="base" hangingPunct="0">
              <a:spcBef>
                <a:spcPct val="0"/>
              </a:spcBef>
              <a:spcAft>
                <a:spcPct val="0"/>
              </a:spcAft>
            </a:pPr>
            <a:r>
              <a:rPr baseline="0" b="1" dirty="0" sz="1323" lang="de-DE" err="1">
                <a:solidFill>
                  <a:srgbClr val="000000"/>
                </a:solidFill>
                <a:latin typeface="Arial" charset="0"/>
              </a:rPr>
              <a:t>MétéoSuisse</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de-DE">
                <a:solidFill>
                  <a:srgbClr val="000000"/>
                </a:solidFill>
                <a:latin typeface="Arial" charset="0"/>
              </a:rPr>
              <a:t>7bis, </a:t>
            </a:r>
            <a:r>
              <a:rPr baseline="0" dirty="0" sz="1323" lang="de-DE" err="1">
                <a:solidFill>
                  <a:srgbClr val="000000"/>
                </a:solidFill>
                <a:latin typeface="Arial" charset="0"/>
              </a:rPr>
              <a:t>av</a:t>
            </a:r>
            <a:r>
              <a:rPr baseline="0" dirty="0" sz="1323" lang="de-DE">
                <a:solidFill>
                  <a:srgbClr val="000000"/>
                </a:solidFill>
                <a:latin typeface="Arial" charset="0"/>
              </a:rPr>
              <a:t>. de la </a:t>
            </a:r>
            <a:r>
              <a:rPr baseline="0" dirty="0" sz="1323" lang="de-DE" err="1">
                <a:solidFill>
                  <a:srgbClr val="000000"/>
                </a:solidFill>
                <a:latin typeface="Arial" charset="0"/>
              </a:rPr>
              <a:t>Paix</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fr-FR">
                <a:solidFill>
                  <a:srgbClr val="000000"/>
                </a:solidFill>
                <a:latin typeface="Arial" charset="0"/>
              </a:rPr>
              <a:t>CH-1211 Genève 2</a:t>
            </a:r>
          </a:p>
          <a:p>
            <a:pPr defTabSz="914400" eaLnBrk="0" fontAlgn="base" hangingPunct="0">
              <a:spcBef>
                <a:spcPct val="0"/>
              </a:spcBef>
              <a:spcAft>
                <a:spcPct val="0"/>
              </a:spcAft>
            </a:pPr>
            <a:r>
              <a:rPr baseline="0" dirty="0" sz="1323" lang="fr-FR">
                <a:solidFill>
                  <a:srgbClr val="000000"/>
                </a:solidFill>
                <a:latin typeface="Arial" charset="0"/>
              </a:rPr>
              <a:t>T +41 58 460 98 88</a:t>
            </a:r>
          </a:p>
          <a:p>
            <a:pPr defTabSz="914400" eaLnBrk="0" fontAlgn="base" hangingPunct="0">
              <a:spcBef>
                <a:spcPct val="0"/>
              </a:spcBef>
              <a:spcAft>
                <a:spcPct val="0"/>
              </a:spcAft>
            </a:pPr>
            <a:r>
              <a:rPr baseline="0" dirty="0" sz="1323" lang="fr-FR" err="1">
                <a:solidFill>
                  <a:srgbClr val="000000"/>
                </a:solidFill>
                <a:latin typeface="Arial" charset="0"/>
              </a:rPr>
              <a:t>www.meteosuisse.ch</a:t>
            </a:r>
            <a:endParaRPr baseline="0" dirty="0" sz="1200" lang="de-DE">
              <a:solidFill>
                <a:srgbClr val="000000"/>
              </a:solidFill>
              <a:latin typeface="Arial" charset="0"/>
            </a:endParaRPr>
          </a:p>
        </p:txBody>
      </p:sp>
      <p:sp>
        <p:nvSpPr>
          <p:cNvPr id="1049767" name="Rechteck 26"/>
          <p:cNvSpPr/>
          <p:nvPr userDrawn="1"/>
        </p:nvSpPr>
        <p:spPr>
          <a:xfrm>
            <a:off x="6929292" y="4654741"/>
            <a:ext cx="2318334" cy="1356648"/>
          </a:xfrm>
          <a:prstGeom prst="rect"/>
        </p:spPr>
        <p:txBody>
          <a:bodyPr bIns="0" lIns="0" rIns="0" tIns="0" wrap="square">
            <a:spAutoFit/>
          </a:bodyPr>
          <a:p>
            <a:pPr defTabSz="914400" eaLnBrk="0" fontAlgn="base" hangingPunct="0">
              <a:spcBef>
                <a:spcPct val="0"/>
              </a:spcBef>
              <a:spcAft>
                <a:spcPct val="0"/>
              </a:spcAft>
            </a:pPr>
            <a:r>
              <a:rPr baseline="0" b="1" dirty="0" sz="1323" lang="de-DE" err="1">
                <a:solidFill>
                  <a:srgbClr val="000000"/>
                </a:solidFill>
                <a:latin typeface="Arial" charset="0"/>
              </a:rPr>
              <a:t>MétéoSuisse</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de-DE" err="1">
                <a:solidFill>
                  <a:srgbClr val="000000"/>
                </a:solidFill>
                <a:latin typeface="Arial" charset="0"/>
              </a:rPr>
              <a:t>Chemin</a:t>
            </a:r>
            <a:r>
              <a:rPr baseline="0" dirty="0" sz="1323" lang="de-DE">
                <a:solidFill>
                  <a:srgbClr val="000000"/>
                </a:solidFill>
                <a:latin typeface="Arial" charset="0"/>
              </a:rPr>
              <a:t> de </a:t>
            </a:r>
            <a:r>
              <a:rPr baseline="0" dirty="0" sz="1323" lang="de-DE" err="1">
                <a:solidFill>
                  <a:srgbClr val="000000"/>
                </a:solidFill>
                <a:latin typeface="Arial" charset="0"/>
              </a:rPr>
              <a:t>l‘Aérologie</a:t>
            </a:r>
            <a:endParaRPr baseline="0" dirty="0" sz="1200" lang="de-DE">
              <a:solidFill>
                <a:srgbClr val="000000"/>
              </a:solidFill>
              <a:latin typeface="Arial" charset="0"/>
            </a:endParaRPr>
          </a:p>
          <a:p>
            <a:pPr defTabSz="914400" eaLnBrk="0" fontAlgn="base" hangingPunct="0">
              <a:spcBef>
                <a:spcPct val="0"/>
              </a:spcBef>
              <a:spcAft>
                <a:spcPct val="0"/>
              </a:spcAft>
            </a:pPr>
            <a:r>
              <a:rPr baseline="0" dirty="0" sz="1323" lang="de-DE">
                <a:solidFill>
                  <a:srgbClr val="000000"/>
                </a:solidFill>
                <a:latin typeface="Arial" charset="0"/>
              </a:rPr>
              <a:t>CH-1530 Payerne</a:t>
            </a:r>
          </a:p>
          <a:p>
            <a:pPr defTabSz="914400" eaLnBrk="0" fontAlgn="base" hangingPunct="0">
              <a:spcBef>
                <a:spcPct val="0"/>
              </a:spcBef>
              <a:spcAft>
                <a:spcPct val="0"/>
              </a:spcAft>
            </a:pPr>
            <a:r>
              <a:rPr baseline="0" dirty="0" sz="1323" lang="de-DE">
                <a:solidFill>
                  <a:srgbClr val="000000"/>
                </a:solidFill>
                <a:latin typeface="Arial" charset="0"/>
              </a:rPr>
              <a:t>T +41 58 460 94 44</a:t>
            </a:r>
          </a:p>
          <a:p>
            <a:pPr defTabSz="914400" eaLnBrk="0" fontAlgn="base" hangingPunct="0">
              <a:spcBef>
                <a:spcPct val="0"/>
              </a:spcBef>
              <a:spcAft>
                <a:spcPct val="0"/>
              </a:spcAft>
            </a:pPr>
            <a:r>
              <a:rPr baseline="0" dirty="0" sz="1323" lang="de-DE" err="1">
                <a:solidFill>
                  <a:srgbClr val="000000"/>
                </a:solidFill>
                <a:latin typeface="Arial" charset="0"/>
              </a:rPr>
              <a:t>www.meteosuisse.ch</a:t>
            </a:r>
            <a:endParaRPr baseline="0" dirty="0" sz="1200" lang="de-DE">
              <a:solidFill>
                <a:srgbClr val="000000"/>
              </a:solidFill>
              <a:latin typeface="Arial" charset="0"/>
            </a:endParaRPr>
          </a:p>
        </p:txBody>
      </p:sp>
      <p:pic>
        <p:nvPicPr>
          <p:cNvPr id="2097362" name="Bild 16"/>
          <p:cNvPicPr>
            <a:picLocks noChangeAspect="1"/>
          </p:cNvPicPr>
          <p:nvPr userDrawn="1"/>
        </p:nvPicPr>
        <p:blipFill rotWithShape="1">
          <a:blip xmlns:r="http://schemas.openxmlformats.org/officeDocument/2006/relationships" r:embed="rId2" cstate="print">
            <a:alphaModFix amt="40000"/>
          </a:blip>
          <a:srcRect l="-1" r="-185" b="74924"/>
          <a:stretch>
            <a:fillRect/>
          </a:stretch>
        </p:blipFill>
        <p:spPr>
          <a:xfrm>
            <a:off x="79087" y="6000509"/>
            <a:ext cx="9972460" cy="1505159"/>
          </a:xfrm>
          <a:prstGeom prst="rect"/>
        </p:spPr>
      </p:pic>
      <p:sp>
        <p:nvSpPr>
          <p:cNvPr id="1049768" name="Rechteck 28"/>
          <p:cNvSpPr/>
          <p:nvPr userDrawn="1"/>
        </p:nvSpPr>
        <p:spPr bwMode="auto">
          <a:xfrm>
            <a:off x="1114549" y="6752965"/>
            <a:ext cx="1267178" cy="45916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bg1"/>
              </a:solidFill>
              <a:effectLst/>
              <a:latin typeface="Arial" charset="0"/>
            </a:endParaRPr>
          </a:p>
        </p:txBody>
      </p:sp>
      <p:pic>
        <p:nvPicPr>
          <p:cNvPr id="2097363" name="Bild 64"/>
          <p:cNvPicPr>
            <a:picLocks noChangeAspect="1"/>
          </p:cNvPicPr>
          <p:nvPr userDrawn="1"/>
        </p:nvPicPr>
        <p:blipFill>
          <a:blip xmlns:r="http://schemas.openxmlformats.org/officeDocument/2006/relationships" r:embed="rId3"/>
          <a:srcRect/>
          <a:stretch>
            <a:fillRect/>
          </a:stretch>
        </p:blipFill>
        <p:spPr>
          <a:xfrm>
            <a:off x="1189199" y="6889866"/>
            <a:ext cx="1046423" cy="211603"/>
          </a:xfrm>
          <a:prstGeom prst="rect"/>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004" name="Shape 9"/>
        <p:cNvGrpSpPr/>
        <p:nvPr/>
      </p:nvGrpSpPr>
      <p:grpSpPr>
        <a:xfrm>
          <a:off x="0" y="0"/>
          <a:ext cx="0" cy="0"/>
          <a:chOff x="0" y="0"/>
          <a:chExt cx="0" cy="0"/>
        </a:xfrm>
      </p:grpSpPr>
      <p:sp>
        <p:nvSpPr>
          <p:cNvPr id="1049893" name="Google Shape;10;p2"/>
          <p:cNvSpPr txBox="1"/>
          <p:nvPr>
            <p:ph type="ctrTitle"/>
          </p:nvPr>
        </p:nvSpPr>
        <p:spPr>
          <a:xfrm>
            <a:off x="343636" y="1094342"/>
            <a:ext cx="9393370" cy="3016815"/>
          </a:xfrm>
          <a:prstGeom prst="rect"/>
        </p:spPr>
        <p:txBody>
          <a:bodyPr anchor="b" anchorCtr="0" bIns="91425" lIns="91425" rIns="91425" spcFirstLastPara="1" tIns="91425" wrap="square">
            <a:normAutofit/>
          </a:bodyPr>
          <a:lstStyle>
            <a:lvl1pPr algn="ctr" lvl="0">
              <a:spcBef>
                <a:spcPts val="0"/>
              </a:spcBef>
              <a:spcAft>
                <a:spcPts val="0"/>
              </a:spcAft>
              <a:buSzPts val="5200"/>
              <a:buNone/>
              <a:defRPr sz="5732"/>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a:r>
              <a:t/>
            </a:r>
          </a:p>
        </p:txBody>
      </p:sp>
      <p:sp>
        <p:nvSpPr>
          <p:cNvPr id="1049894" name="Google Shape;11;p2"/>
          <p:cNvSpPr txBox="1"/>
          <p:nvPr>
            <p:ph type="subTitle" idx="1"/>
          </p:nvPr>
        </p:nvSpPr>
        <p:spPr>
          <a:xfrm>
            <a:off x="343628" y="4165464"/>
            <a:ext cx="9393370" cy="1164926"/>
          </a:xfrm>
          <a:prstGeom prst="rect"/>
        </p:spPr>
        <p:txBody>
          <a:bodyPr anchor="t" anchorCtr="0" bIns="91425" lIns="91425" rIns="91425" spcFirstLastPara="1" tIns="91425" wrap="square">
            <a:normAutofit/>
          </a:bodyPr>
          <a:lstStyle>
            <a:lvl1pPr algn="ctr" lvl="0">
              <a:lnSpc>
                <a:spcPct val="100000"/>
              </a:lnSpc>
              <a:spcBef>
                <a:spcPts val="0"/>
              </a:spcBef>
              <a:spcAft>
                <a:spcPts val="0"/>
              </a:spcAft>
              <a:buSzPts val="2800"/>
              <a:buNone/>
              <a:defRPr sz="3086"/>
            </a:lvl1pPr>
            <a:lvl2pPr algn="ctr" lvl="1">
              <a:lnSpc>
                <a:spcPct val="100000"/>
              </a:lnSpc>
              <a:spcBef>
                <a:spcPts val="0"/>
              </a:spcBef>
              <a:spcAft>
                <a:spcPts val="0"/>
              </a:spcAft>
              <a:buSzPts val="2800"/>
              <a:buNone/>
              <a:defRPr sz="2800"/>
            </a:lvl2pPr>
            <a:lvl3pPr algn="ctr" lvl="2">
              <a:lnSpc>
                <a:spcPct val="100000"/>
              </a:lnSpc>
              <a:spcBef>
                <a:spcPts val="0"/>
              </a:spcBef>
              <a:spcAft>
                <a:spcPts val="0"/>
              </a:spcAft>
              <a:buSzPts val="2800"/>
              <a:buNone/>
              <a:defRPr sz="2800"/>
            </a:lvl3pPr>
            <a:lvl4pPr algn="ctr" lvl="3">
              <a:lnSpc>
                <a:spcPct val="100000"/>
              </a:lnSpc>
              <a:spcBef>
                <a:spcPts val="0"/>
              </a:spcBef>
              <a:spcAft>
                <a:spcPts val="0"/>
              </a:spcAft>
              <a:buSzPts val="2800"/>
              <a:buNone/>
              <a:defRPr sz="2800"/>
            </a:lvl4pPr>
            <a:lvl5pPr algn="ctr" lvl="4">
              <a:lnSpc>
                <a:spcPct val="100000"/>
              </a:lnSpc>
              <a:spcBef>
                <a:spcPts val="0"/>
              </a:spcBef>
              <a:spcAft>
                <a:spcPts val="0"/>
              </a:spcAft>
              <a:buSzPts val="2800"/>
              <a:buNone/>
              <a:defRPr sz="2800"/>
            </a:lvl5pPr>
            <a:lvl6pPr algn="ctr" lvl="5">
              <a:lnSpc>
                <a:spcPct val="100000"/>
              </a:lnSpc>
              <a:spcBef>
                <a:spcPts val="0"/>
              </a:spcBef>
              <a:spcAft>
                <a:spcPts val="0"/>
              </a:spcAft>
              <a:buSzPts val="2800"/>
              <a:buNone/>
              <a:defRPr sz="2800"/>
            </a:lvl6pPr>
            <a:lvl7pPr algn="ctr" lvl="6">
              <a:lnSpc>
                <a:spcPct val="100000"/>
              </a:lnSpc>
              <a:spcBef>
                <a:spcPts val="0"/>
              </a:spcBef>
              <a:spcAft>
                <a:spcPts val="0"/>
              </a:spcAft>
              <a:buSzPts val="2800"/>
              <a:buNone/>
              <a:defRPr sz="2800"/>
            </a:lvl7pPr>
            <a:lvl8pPr algn="ctr" lvl="7">
              <a:lnSpc>
                <a:spcPct val="100000"/>
              </a:lnSpc>
              <a:spcBef>
                <a:spcPts val="0"/>
              </a:spcBef>
              <a:spcAft>
                <a:spcPts val="0"/>
              </a:spcAft>
              <a:buSzPts val="2800"/>
              <a:buNone/>
              <a:defRPr sz="2800"/>
            </a:lvl8pPr>
            <a:lvl9pPr algn="ctr" lvl="8">
              <a:lnSpc>
                <a:spcPct val="100000"/>
              </a:lnSpc>
              <a:spcBef>
                <a:spcPts val="0"/>
              </a:spcBef>
              <a:spcAft>
                <a:spcPts val="0"/>
              </a:spcAft>
              <a:buSzPts val="2800"/>
              <a:buNone/>
              <a:defRPr sz="2800"/>
            </a:lvl9pPr>
          </a:lstStyle>
          <a:p>
            <a:r>
              <a:t/>
            </a:r>
          </a:p>
        </p:txBody>
      </p:sp>
      <p:sp>
        <p:nvSpPr>
          <p:cNvPr id="1049895" name="Google Shape;12;p2"/>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998" name="Shape 13"/>
        <p:cNvGrpSpPr/>
        <p:nvPr/>
      </p:nvGrpSpPr>
      <p:grpSpPr>
        <a:xfrm>
          <a:off x="0" y="0"/>
          <a:ext cx="0" cy="0"/>
          <a:chOff x="0" y="0"/>
          <a:chExt cx="0" cy="0"/>
        </a:xfrm>
      </p:grpSpPr>
      <p:sp>
        <p:nvSpPr>
          <p:cNvPr id="1049877" name="Google Shape;14;p3"/>
          <p:cNvSpPr txBox="1"/>
          <p:nvPr>
            <p:ph type="title"/>
          </p:nvPr>
        </p:nvSpPr>
        <p:spPr>
          <a:xfrm>
            <a:off x="343628" y="3161219"/>
            <a:ext cx="9393370" cy="1237238"/>
          </a:xfrm>
          <a:prstGeom prst="rect"/>
        </p:spPr>
        <p:txBody>
          <a:bodyPr anchor="ctr" anchorCtr="0" bIns="91425" lIns="91425" rIns="91425" spcFirstLastPara="1" tIns="91425" wrap="square">
            <a:normAutofit/>
          </a:bodyPr>
          <a:lstStyle>
            <a:lvl1pPr algn="ctr" lvl="0">
              <a:spcBef>
                <a:spcPts val="0"/>
              </a:spcBef>
              <a:spcAft>
                <a:spcPts val="0"/>
              </a:spcAft>
              <a:buSzPts val="3600"/>
              <a:buNone/>
              <a:defRPr sz="3968"/>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a:r>
              <a:t/>
            </a:r>
          </a:p>
        </p:txBody>
      </p:sp>
      <p:sp>
        <p:nvSpPr>
          <p:cNvPr id="1049878" name="Google Shape;15;p3"/>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991" name="Shape 16"/>
        <p:cNvGrpSpPr/>
        <p:nvPr/>
      </p:nvGrpSpPr>
      <p:grpSpPr>
        <a:xfrm>
          <a:off x="0" y="0"/>
          <a:ext cx="0" cy="0"/>
          <a:chOff x="0" y="0"/>
          <a:chExt cx="0" cy="0"/>
        </a:xfrm>
      </p:grpSpPr>
      <p:sp>
        <p:nvSpPr>
          <p:cNvPr id="1049855" name="Google Shape;17;p4"/>
          <p:cNvSpPr txBox="1"/>
          <p:nvPr>
            <p:ph type="title"/>
          </p:nvPr>
        </p:nvSpPr>
        <p:spPr>
          <a:xfrm>
            <a:off x="343628" y="654077"/>
            <a:ext cx="9393370" cy="841728"/>
          </a:xfrm>
          <a:prstGeom prst="rect"/>
        </p:spPr>
        <p:txBody>
          <a:bodyPr anchor="t" anchorCtr="0" bIns="91425" lIns="91425" rIns="91425" spcFirstLastPara="1" tIns="91425" wrap="square">
            <a:normAutofit/>
          </a:bodyPr>
          <a:lstStyle>
            <a:lvl1pPr lvl="0">
              <a:spcBef>
                <a:spcPts val="0"/>
              </a:spcBef>
              <a:spcAft>
                <a:spcPts val="0"/>
              </a:spcAft>
              <a:buSzPts val="2800"/>
              <a:buNone/>
            </a:lvl1pPr>
            <a:lvl2pPr lvl="1">
              <a:spcBef>
                <a:spcPts val="0"/>
              </a:spcBef>
              <a:spcAft>
                <a:spcPts val="0"/>
              </a:spcAft>
              <a:buSzPts val="2800"/>
              <a:buNone/>
            </a:lvl2pPr>
            <a:lvl3pPr lvl="2">
              <a:spcBef>
                <a:spcPts val="0"/>
              </a:spcBef>
              <a:spcAft>
                <a:spcPts val="0"/>
              </a:spcAft>
              <a:buSzPts val="2800"/>
              <a:buNone/>
            </a:lvl3pPr>
            <a:lvl4pPr lvl="3">
              <a:spcBef>
                <a:spcPts val="0"/>
              </a:spcBef>
              <a:spcAft>
                <a:spcPts val="0"/>
              </a:spcAft>
              <a:buSzPts val="2800"/>
              <a:buNone/>
            </a:lvl4pPr>
            <a:lvl5pPr lvl="4">
              <a:spcBef>
                <a:spcPts val="0"/>
              </a:spcBef>
              <a:spcAft>
                <a:spcPts val="0"/>
              </a:spcAft>
              <a:buSzPts val="2800"/>
              <a:buNone/>
            </a:lvl5pPr>
            <a:lvl6pPr lvl="5">
              <a:spcBef>
                <a:spcPts val="0"/>
              </a:spcBef>
              <a:spcAft>
                <a:spcPts val="0"/>
              </a:spcAft>
              <a:buSzPts val="2800"/>
              <a:buNone/>
            </a:lvl6pPr>
            <a:lvl7pPr lvl="6">
              <a:spcBef>
                <a:spcPts val="0"/>
              </a:spcBef>
              <a:spcAft>
                <a:spcPts val="0"/>
              </a:spcAft>
              <a:buSzPts val="2800"/>
              <a:buNone/>
            </a:lvl7pPr>
            <a:lvl8pPr lvl="7">
              <a:spcBef>
                <a:spcPts val="0"/>
              </a:spcBef>
              <a:spcAft>
                <a:spcPts val="0"/>
              </a:spcAft>
              <a:buSzPts val="2800"/>
              <a:buNone/>
            </a:lvl8pPr>
            <a:lvl9pPr lvl="8">
              <a:spcBef>
                <a:spcPts val="0"/>
              </a:spcBef>
              <a:spcAft>
                <a:spcPts val="0"/>
              </a:spcAft>
              <a:buSzPts val="2800"/>
              <a:buNone/>
            </a:lvl9pPr>
          </a:lstStyle>
          <a:p>
            <a:r>
              <a:t/>
            </a:r>
          </a:p>
        </p:txBody>
      </p:sp>
      <p:sp>
        <p:nvSpPr>
          <p:cNvPr id="1049856" name="Google Shape;18;p4"/>
          <p:cNvSpPr txBox="1"/>
          <p:nvPr>
            <p:ph type="body" idx="1"/>
          </p:nvPr>
        </p:nvSpPr>
        <p:spPr>
          <a:xfrm>
            <a:off x="343628" y="1693854"/>
            <a:ext cx="9393370" cy="5021265"/>
          </a:xfrm>
          <a:prstGeom prst="rect"/>
        </p:spPr>
        <p:txBody>
          <a:bodyPr anchor="t" anchorCtr="0" bIns="91425" lIns="91425" rIns="91425" spcFirstLastPara="1" tIns="91425" wrap="square">
            <a:normAutofit/>
          </a:bodyPr>
          <a:lstStyle>
            <a:lvl1pPr indent="-342900" lvl="0" marL="457200">
              <a:spcBef>
                <a:spcPts val="0"/>
              </a:spcBef>
              <a:spcAft>
                <a:spcPts val="0"/>
              </a:spcAft>
              <a:buSzPts val="1800"/>
              <a:buChar char="●"/>
            </a:lvl1pPr>
            <a:lvl2pPr indent="-317500" lvl="1" marL="914400">
              <a:spcBef>
                <a:spcPts val="0"/>
              </a:spcBef>
              <a:spcAft>
                <a:spcPts val="0"/>
              </a:spcAft>
              <a:buSzPts val="1400"/>
              <a:buChar char="○"/>
            </a:lvl2pPr>
            <a:lvl3pPr indent="-317500" lvl="2" marL="1371600">
              <a:spcBef>
                <a:spcPts val="0"/>
              </a:spcBef>
              <a:spcAft>
                <a:spcPts val="0"/>
              </a:spcAft>
              <a:buSzPts val="1400"/>
              <a:buChar char="■"/>
            </a:lvl3pPr>
            <a:lvl4pPr indent="-317500" lvl="3" marL="1828800">
              <a:spcBef>
                <a:spcPts val="0"/>
              </a:spcBef>
              <a:spcAft>
                <a:spcPts val="0"/>
              </a:spcAft>
              <a:buSzPts val="1400"/>
              <a:buChar char="●"/>
            </a:lvl4pPr>
            <a:lvl5pPr indent="-317500" lvl="4" marL="2286000">
              <a:spcBef>
                <a:spcPts val="0"/>
              </a:spcBef>
              <a:spcAft>
                <a:spcPts val="0"/>
              </a:spcAft>
              <a:buSzPts val="1400"/>
              <a:buChar char="○"/>
            </a:lvl5pPr>
            <a:lvl6pPr indent="-317500" lvl="5" marL="2743200">
              <a:spcBef>
                <a:spcPts val="0"/>
              </a:spcBef>
              <a:spcAft>
                <a:spcPts val="0"/>
              </a:spcAft>
              <a:buSzPts val="1400"/>
              <a:buChar char="■"/>
            </a:lvl6pPr>
            <a:lvl7pPr indent="-317500" lvl="6" marL="3200400">
              <a:spcBef>
                <a:spcPts val="0"/>
              </a:spcBef>
              <a:spcAft>
                <a:spcPts val="0"/>
              </a:spcAft>
              <a:buSzPts val="1400"/>
              <a:buChar char="●"/>
            </a:lvl7pPr>
            <a:lvl8pPr indent="-317500" lvl="7" marL="3657600">
              <a:spcBef>
                <a:spcPts val="0"/>
              </a:spcBef>
              <a:spcAft>
                <a:spcPts val="0"/>
              </a:spcAft>
              <a:buSzPts val="1400"/>
              <a:buChar char="○"/>
            </a:lvl8pPr>
            <a:lvl9pPr indent="-317500" lvl="8" marL="4114800">
              <a:spcBef>
                <a:spcPts val="0"/>
              </a:spcBef>
              <a:spcAft>
                <a:spcPts val="0"/>
              </a:spcAft>
              <a:buSzPts val="1400"/>
              <a:buChar char="■"/>
            </a:lvl9pPr>
          </a:lstStyle>
          <a:p>
            <a:r>
              <a:t/>
            </a:r>
          </a:p>
        </p:txBody>
      </p:sp>
      <p:sp>
        <p:nvSpPr>
          <p:cNvPr id="1049857" name="Google Shape;19;p4"/>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997" name="Shape 20"/>
        <p:cNvGrpSpPr/>
        <p:nvPr/>
      </p:nvGrpSpPr>
      <p:grpSpPr>
        <a:xfrm>
          <a:off x="0" y="0"/>
          <a:ext cx="0" cy="0"/>
          <a:chOff x="0" y="0"/>
          <a:chExt cx="0" cy="0"/>
        </a:xfrm>
      </p:grpSpPr>
      <p:sp>
        <p:nvSpPr>
          <p:cNvPr id="1049873" name="Google Shape;21;p5"/>
          <p:cNvSpPr txBox="1"/>
          <p:nvPr>
            <p:ph type="title"/>
          </p:nvPr>
        </p:nvSpPr>
        <p:spPr>
          <a:xfrm>
            <a:off x="343628" y="654077"/>
            <a:ext cx="9393370" cy="841728"/>
          </a:xfrm>
          <a:prstGeom prst="rect"/>
        </p:spPr>
        <p:txBody>
          <a:bodyPr anchor="t" anchorCtr="0" bIns="91425" lIns="91425" rIns="91425" spcFirstLastPara="1" tIns="91425" wrap="square">
            <a:normAutofit/>
          </a:bodyPr>
          <a:lstStyle>
            <a:lvl1pPr lvl="0">
              <a:spcBef>
                <a:spcPts val="0"/>
              </a:spcBef>
              <a:spcAft>
                <a:spcPts val="0"/>
              </a:spcAft>
              <a:buSzPts val="2800"/>
              <a:buNone/>
            </a:lvl1pPr>
            <a:lvl2pPr lvl="1">
              <a:spcBef>
                <a:spcPts val="0"/>
              </a:spcBef>
              <a:spcAft>
                <a:spcPts val="0"/>
              </a:spcAft>
              <a:buSzPts val="2800"/>
              <a:buNone/>
            </a:lvl2pPr>
            <a:lvl3pPr lvl="2">
              <a:spcBef>
                <a:spcPts val="0"/>
              </a:spcBef>
              <a:spcAft>
                <a:spcPts val="0"/>
              </a:spcAft>
              <a:buSzPts val="2800"/>
              <a:buNone/>
            </a:lvl3pPr>
            <a:lvl4pPr lvl="3">
              <a:spcBef>
                <a:spcPts val="0"/>
              </a:spcBef>
              <a:spcAft>
                <a:spcPts val="0"/>
              </a:spcAft>
              <a:buSzPts val="2800"/>
              <a:buNone/>
            </a:lvl4pPr>
            <a:lvl5pPr lvl="4">
              <a:spcBef>
                <a:spcPts val="0"/>
              </a:spcBef>
              <a:spcAft>
                <a:spcPts val="0"/>
              </a:spcAft>
              <a:buSzPts val="2800"/>
              <a:buNone/>
            </a:lvl5pPr>
            <a:lvl6pPr lvl="5">
              <a:spcBef>
                <a:spcPts val="0"/>
              </a:spcBef>
              <a:spcAft>
                <a:spcPts val="0"/>
              </a:spcAft>
              <a:buSzPts val="2800"/>
              <a:buNone/>
            </a:lvl6pPr>
            <a:lvl7pPr lvl="6">
              <a:spcBef>
                <a:spcPts val="0"/>
              </a:spcBef>
              <a:spcAft>
                <a:spcPts val="0"/>
              </a:spcAft>
              <a:buSzPts val="2800"/>
              <a:buNone/>
            </a:lvl7pPr>
            <a:lvl8pPr lvl="7">
              <a:spcBef>
                <a:spcPts val="0"/>
              </a:spcBef>
              <a:spcAft>
                <a:spcPts val="0"/>
              </a:spcAft>
              <a:buSzPts val="2800"/>
              <a:buNone/>
            </a:lvl8pPr>
            <a:lvl9pPr lvl="8">
              <a:spcBef>
                <a:spcPts val="0"/>
              </a:spcBef>
              <a:spcAft>
                <a:spcPts val="0"/>
              </a:spcAft>
              <a:buSzPts val="2800"/>
              <a:buNone/>
            </a:lvl9pPr>
          </a:lstStyle>
          <a:p>
            <a:r>
              <a:t/>
            </a:r>
          </a:p>
        </p:txBody>
      </p:sp>
      <p:sp>
        <p:nvSpPr>
          <p:cNvPr id="1049874" name="Google Shape;22;p5"/>
          <p:cNvSpPr txBox="1"/>
          <p:nvPr>
            <p:ph type="body" idx="1"/>
          </p:nvPr>
        </p:nvSpPr>
        <p:spPr>
          <a:xfrm>
            <a:off x="343628" y="1693854"/>
            <a:ext cx="4409612" cy="5021265"/>
          </a:xfrm>
          <a:prstGeom prst="rect"/>
        </p:spPr>
        <p:txBody>
          <a:bodyPr anchor="t" anchorCtr="0" bIns="91425" lIns="91425" rIns="91425" spcFirstLastPara="1" tIns="91425" wrap="square">
            <a:normAutofit/>
          </a:bodyPr>
          <a:lstStyle>
            <a:lvl1pPr indent="-317500" lvl="0" marL="457200">
              <a:spcBef>
                <a:spcPts val="0"/>
              </a:spcBef>
              <a:spcAft>
                <a:spcPts val="0"/>
              </a:spcAft>
              <a:buSzPts val="1400"/>
              <a:buChar char="●"/>
              <a:defRPr sz="1543"/>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a:r>
              <a:t/>
            </a:r>
          </a:p>
        </p:txBody>
      </p:sp>
      <p:sp>
        <p:nvSpPr>
          <p:cNvPr id="1049875" name="Google Shape;23;p5"/>
          <p:cNvSpPr txBox="1"/>
          <p:nvPr>
            <p:ph type="body" idx="2"/>
          </p:nvPr>
        </p:nvSpPr>
        <p:spPr>
          <a:xfrm>
            <a:off x="5327386" y="1693854"/>
            <a:ext cx="4409612" cy="5021265"/>
          </a:xfrm>
          <a:prstGeom prst="rect"/>
        </p:spPr>
        <p:txBody>
          <a:bodyPr anchor="t" anchorCtr="0" bIns="91425" lIns="91425" rIns="91425" spcFirstLastPara="1" tIns="91425" wrap="square">
            <a:normAutofit/>
          </a:bodyPr>
          <a:lstStyle>
            <a:lvl1pPr indent="-317500" lvl="0" marL="457200">
              <a:spcBef>
                <a:spcPts val="0"/>
              </a:spcBef>
              <a:spcAft>
                <a:spcPts val="0"/>
              </a:spcAft>
              <a:buSzPts val="1400"/>
              <a:buChar char="●"/>
              <a:defRPr sz="1543"/>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a:r>
              <a:t/>
            </a:r>
          </a:p>
        </p:txBody>
      </p:sp>
      <p:sp>
        <p:nvSpPr>
          <p:cNvPr id="1049876" name="Google Shape;24;p5"/>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003" name="Shape 25"/>
        <p:cNvGrpSpPr/>
        <p:nvPr/>
      </p:nvGrpSpPr>
      <p:grpSpPr>
        <a:xfrm>
          <a:off x="0" y="0"/>
          <a:ext cx="0" cy="0"/>
          <a:chOff x="0" y="0"/>
          <a:chExt cx="0" cy="0"/>
        </a:xfrm>
      </p:grpSpPr>
      <p:sp>
        <p:nvSpPr>
          <p:cNvPr id="1049891" name="Google Shape;26;p6"/>
          <p:cNvSpPr txBox="1"/>
          <p:nvPr>
            <p:ph type="title"/>
          </p:nvPr>
        </p:nvSpPr>
        <p:spPr>
          <a:xfrm>
            <a:off x="343628" y="654077"/>
            <a:ext cx="9393370" cy="841728"/>
          </a:xfrm>
          <a:prstGeom prst="rect"/>
        </p:spPr>
        <p:txBody>
          <a:bodyPr anchor="t" anchorCtr="0" bIns="91425" lIns="91425" rIns="91425" spcFirstLastPara="1" tIns="91425" wrap="square">
            <a:normAutofit/>
          </a:bodyPr>
          <a:lstStyle>
            <a:lvl1pPr lvl="0">
              <a:spcBef>
                <a:spcPts val="0"/>
              </a:spcBef>
              <a:spcAft>
                <a:spcPts val="0"/>
              </a:spcAft>
              <a:buSzPts val="2800"/>
              <a:buNone/>
            </a:lvl1pPr>
            <a:lvl2pPr lvl="1">
              <a:spcBef>
                <a:spcPts val="0"/>
              </a:spcBef>
              <a:spcAft>
                <a:spcPts val="0"/>
              </a:spcAft>
              <a:buSzPts val="2800"/>
              <a:buNone/>
            </a:lvl2pPr>
            <a:lvl3pPr lvl="2">
              <a:spcBef>
                <a:spcPts val="0"/>
              </a:spcBef>
              <a:spcAft>
                <a:spcPts val="0"/>
              </a:spcAft>
              <a:buSzPts val="2800"/>
              <a:buNone/>
            </a:lvl3pPr>
            <a:lvl4pPr lvl="3">
              <a:spcBef>
                <a:spcPts val="0"/>
              </a:spcBef>
              <a:spcAft>
                <a:spcPts val="0"/>
              </a:spcAft>
              <a:buSzPts val="2800"/>
              <a:buNone/>
            </a:lvl4pPr>
            <a:lvl5pPr lvl="4">
              <a:spcBef>
                <a:spcPts val="0"/>
              </a:spcBef>
              <a:spcAft>
                <a:spcPts val="0"/>
              </a:spcAft>
              <a:buSzPts val="2800"/>
              <a:buNone/>
            </a:lvl5pPr>
            <a:lvl6pPr lvl="5">
              <a:spcBef>
                <a:spcPts val="0"/>
              </a:spcBef>
              <a:spcAft>
                <a:spcPts val="0"/>
              </a:spcAft>
              <a:buSzPts val="2800"/>
              <a:buNone/>
            </a:lvl6pPr>
            <a:lvl7pPr lvl="6">
              <a:spcBef>
                <a:spcPts val="0"/>
              </a:spcBef>
              <a:spcAft>
                <a:spcPts val="0"/>
              </a:spcAft>
              <a:buSzPts val="2800"/>
              <a:buNone/>
            </a:lvl7pPr>
            <a:lvl8pPr lvl="7">
              <a:spcBef>
                <a:spcPts val="0"/>
              </a:spcBef>
              <a:spcAft>
                <a:spcPts val="0"/>
              </a:spcAft>
              <a:buSzPts val="2800"/>
              <a:buNone/>
            </a:lvl8pPr>
            <a:lvl9pPr lvl="8">
              <a:spcBef>
                <a:spcPts val="0"/>
              </a:spcBef>
              <a:spcAft>
                <a:spcPts val="0"/>
              </a:spcAft>
              <a:buSzPts val="2800"/>
              <a:buNone/>
            </a:lvl9pPr>
          </a:lstStyle>
          <a:p>
            <a:r>
              <a:t/>
            </a:r>
          </a:p>
        </p:txBody>
      </p:sp>
      <p:sp>
        <p:nvSpPr>
          <p:cNvPr id="1049892" name="Google Shape;27;p6"/>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996" name="Shape 28"/>
        <p:cNvGrpSpPr/>
        <p:nvPr/>
      </p:nvGrpSpPr>
      <p:grpSpPr>
        <a:xfrm>
          <a:off x="0" y="0"/>
          <a:ext cx="0" cy="0"/>
          <a:chOff x="0" y="0"/>
          <a:chExt cx="0" cy="0"/>
        </a:xfrm>
      </p:grpSpPr>
      <p:sp>
        <p:nvSpPr>
          <p:cNvPr id="1049870" name="Google Shape;29;p7"/>
          <p:cNvSpPr txBox="1"/>
          <p:nvPr>
            <p:ph type="title"/>
          </p:nvPr>
        </p:nvSpPr>
        <p:spPr>
          <a:xfrm>
            <a:off x="343628" y="816595"/>
            <a:ext cx="3095625" cy="1110693"/>
          </a:xfrm>
          <a:prstGeom prst="rect"/>
        </p:spPr>
        <p:txBody>
          <a:bodyPr anchor="b" anchorCtr="0" bIns="91425" lIns="91425" rIns="91425" spcFirstLastPara="1" tIns="91425" wrap="square">
            <a:normAutofit/>
          </a:bodyPr>
          <a:lstStyle>
            <a:lvl1pPr lvl="0">
              <a:spcBef>
                <a:spcPts val="0"/>
              </a:spcBef>
              <a:spcAft>
                <a:spcPts val="0"/>
              </a:spcAft>
              <a:buSzPts val="2400"/>
              <a:buNone/>
              <a:defRPr sz="2645"/>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r>
              <a:t/>
            </a:r>
          </a:p>
        </p:txBody>
      </p:sp>
      <p:sp>
        <p:nvSpPr>
          <p:cNvPr id="1049871" name="Google Shape;30;p7"/>
          <p:cNvSpPr txBox="1"/>
          <p:nvPr>
            <p:ph type="body" idx="1"/>
          </p:nvPr>
        </p:nvSpPr>
        <p:spPr>
          <a:xfrm>
            <a:off x="343628" y="2042369"/>
            <a:ext cx="3095625" cy="4672933"/>
          </a:xfrm>
          <a:prstGeom prst="rect"/>
        </p:spPr>
        <p:txBody>
          <a:bodyPr anchor="t" anchorCtr="0" bIns="91425" lIns="91425" rIns="91425" spcFirstLastPara="1" tIns="91425" wrap="square">
            <a:normAutofit/>
          </a:bodyPr>
          <a:lstStyle>
            <a:lvl1pPr indent="-304800" lvl="0" marL="457200">
              <a:spcBef>
                <a:spcPts val="0"/>
              </a:spcBef>
              <a:spcAft>
                <a:spcPts val="0"/>
              </a:spcAft>
              <a:buSzPts val="1200"/>
              <a:buChar char="●"/>
              <a:defRPr sz="1322"/>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a:r>
              <a:t/>
            </a:r>
          </a:p>
        </p:txBody>
      </p:sp>
      <p:sp>
        <p:nvSpPr>
          <p:cNvPr id="1049872" name="Google Shape;31;p7"/>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999" name="Shape 32"/>
        <p:cNvGrpSpPr/>
        <p:nvPr/>
      </p:nvGrpSpPr>
      <p:grpSpPr>
        <a:xfrm>
          <a:off x="0" y="0"/>
          <a:ext cx="0" cy="0"/>
          <a:chOff x="0" y="0"/>
          <a:chExt cx="0" cy="0"/>
        </a:xfrm>
      </p:grpSpPr>
      <p:sp>
        <p:nvSpPr>
          <p:cNvPr id="1049879" name="Google Shape;33;p8"/>
          <p:cNvSpPr txBox="1"/>
          <p:nvPr>
            <p:ph type="title"/>
          </p:nvPr>
        </p:nvSpPr>
        <p:spPr>
          <a:xfrm>
            <a:off x="540467" y="661609"/>
            <a:ext cx="7020058" cy="6012466"/>
          </a:xfrm>
          <a:prstGeom prst="rect"/>
        </p:spPr>
        <p:txBody>
          <a:bodyPr anchor="ctr" anchorCtr="0" bIns="91425" lIns="91425" rIns="91425" spcFirstLastPara="1" tIns="91425" wrap="square">
            <a:normAutofit/>
          </a:bodyPr>
          <a:lstStyle>
            <a:lvl1pPr lvl="0">
              <a:spcBef>
                <a:spcPts val="0"/>
              </a:spcBef>
              <a:spcAft>
                <a:spcPts val="0"/>
              </a:spcAft>
              <a:buSzPts val="4800"/>
              <a:buNone/>
              <a:defRPr sz="5291"/>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r>
              <a:t/>
            </a:r>
          </a:p>
        </p:txBody>
      </p:sp>
      <p:sp>
        <p:nvSpPr>
          <p:cNvPr id="1049880" name="Google Shape;34;p8"/>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992" name="Shape 35"/>
        <p:cNvGrpSpPr/>
        <p:nvPr/>
      </p:nvGrpSpPr>
      <p:grpSpPr>
        <a:xfrm>
          <a:off x="0" y="0"/>
          <a:ext cx="0" cy="0"/>
          <a:chOff x="0" y="0"/>
          <a:chExt cx="0" cy="0"/>
        </a:xfrm>
      </p:grpSpPr>
      <p:sp>
        <p:nvSpPr>
          <p:cNvPr id="1049858" name="Google Shape;36;p9"/>
          <p:cNvSpPr/>
          <p:nvPr/>
        </p:nvSpPr>
        <p:spPr>
          <a:xfrm>
            <a:off x="5040313" y="-183"/>
            <a:ext cx="5040313" cy="7559676"/>
          </a:xfrm>
          <a:prstGeom prst="rect"/>
          <a:solidFill>
            <a:schemeClr val="l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859" name="Google Shape;37;p9"/>
          <p:cNvSpPr txBox="1"/>
          <p:nvPr>
            <p:ph type="title"/>
          </p:nvPr>
        </p:nvSpPr>
        <p:spPr>
          <a:xfrm>
            <a:off x="292695" y="1812463"/>
            <a:ext cx="4459552" cy="2178615"/>
          </a:xfrm>
          <a:prstGeom prst="rect"/>
        </p:spPr>
        <p:txBody>
          <a:bodyPr anchor="b" anchorCtr="0" bIns="91425" lIns="91425" rIns="91425" spcFirstLastPara="1" tIns="91425" wrap="square">
            <a:normAutofit/>
          </a:bodyPr>
          <a:lstStyle>
            <a:lvl1pPr algn="ctr" lvl="0">
              <a:spcBef>
                <a:spcPts val="0"/>
              </a:spcBef>
              <a:spcAft>
                <a:spcPts val="0"/>
              </a:spcAft>
              <a:buSzPts val="4200"/>
              <a:buNone/>
              <a:defRPr sz="4630"/>
            </a:lvl1pPr>
            <a:lvl2pPr algn="ctr" lvl="1">
              <a:spcBef>
                <a:spcPts val="0"/>
              </a:spcBef>
              <a:spcAft>
                <a:spcPts val="0"/>
              </a:spcAft>
              <a:buSzPts val="4200"/>
              <a:buNone/>
              <a:defRPr sz="4200"/>
            </a:lvl2pPr>
            <a:lvl3pPr algn="ctr" lvl="2">
              <a:spcBef>
                <a:spcPts val="0"/>
              </a:spcBef>
              <a:spcAft>
                <a:spcPts val="0"/>
              </a:spcAft>
              <a:buSzPts val="4200"/>
              <a:buNone/>
              <a:defRPr sz="4200"/>
            </a:lvl3pPr>
            <a:lvl4pPr algn="ctr" lvl="3">
              <a:spcBef>
                <a:spcPts val="0"/>
              </a:spcBef>
              <a:spcAft>
                <a:spcPts val="0"/>
              </a:spcAft>
              <a:buSzPts val="4200"/>
              <a:buNone/>
              <a:defRPr sz="4200"/>
            </a:lvl4pPr>
            <a:lvl5pPr algn="ctr" lvl="4">
              <a:spcBef>
                <a:spcPts val="0"/>
              </a:spcBef>
              <a:spcAft>
                <a:spcPts val="0"/>
              </a:spcAft>
              <a:buSzPts val="4200"/>
              <a:buNone/>
              <a:defRPr sz="4200"/>
            </a:lvl5pPr>
            <a:lvl6pPr algn="ctr" lvl="5">
              <a:spcBef>
                <a:spcPts val="0"/>
              </a:spcBef>
              <a:spcAft>
                <a:spcPts val="0"/>
              </a:spcAft>
              <a:buSzPts val="4200"/>
              <a:buNone/>
              <a:defRPr sz="4200"/>
            </a:lvl6pPr>
            <a:lvl7pPr algn="ctr" lvl="6">
              <a:spcBef>
                <a:spcPts val="0"/>
              </a:spcBef>
              <a:spcAft>
                <a:spcPts val="0"/>
              </a:spcAft>
              <a:buSzPts val="4200"/>
              <a:buNone/>
              <a:defRPr sz="4200"/>
            </a:lvl7pPr>
            <a:lvl8pPr algn="ctr" lvl="7">
              <a:spcBef>
                <a:spcPts val="0"/>
              </a:spcBef>
              <a:spcAft>
                <a:spcPts val="0"/>
              </a:spcAft>
              <a:buSzPts val="4200"/>
              <a:buNone/>
              <a:defRPr sz="4200"/>
            </a:lvl8pPr>
            <a:lvl9pPr algn="ctr" lvl="8">
              <a:spcBef>
                <a:spcPts val="0"/>
              </a:spcBef>
              <a:spcAft>
                <a:spcPts val="0"/>
              </a:spcAft>
              <a:buSzPts val="4200"/>
              <a:buNone/>
              <a:defRPr sz="4200"/>
            </a:lvl9pPr>
          </a:lstStyle>
          <a:p>
            <a:r>
              <a:t/>
            </a:r>
          </a:p>
        </p:txBody>
      </p:sp>
      <p:sp>
        <p:nvSpPr>
          <p:cNvPr id="1049860" name="Google Shape;38;p9"/>
          <p:cNvSpPr txBox="1"/>
          <p:nvPr>
            <p:ph type="subTitle" idx="1"/>
          </p:nvPr>
        </p:nvSpPr>
        <p:spPr>
          <a:xfrm>
            <a:off x="292695" y="4119828"/>
            <a:ext cx="4459552" cy="1815292"/>
          </a:xfrm>
          <a:prstGeom prst="rect"/>
        </p:spPr>
        <p:txBody>
          <a:bodyPr anchor="t" anchorCtr="0" bIns="91425" lIns="91425" rIns="91425" spcFirstLastPara="1" tIns="91425" wrap="square">
            <a:normAutofit/>
          </a:bodyPr>
          <a:lstStyle>
            <a:lvl1pPr algn="ctr" lvl="0">
              <a:lnSpc>
                <a:spcPct val="100000"/>
              </a:lnSpc>
              <a:spcBef>
                <a:spcPts val="0"/>
              </a:spcBef>
              <a:spcAft>
                <a:spcPts val="0"/>
              </a:spcAft>
              <a:buSzPts val="2100"/>
              <a:buNone/>
              <a:defRPr sz="2315"/>
            </a:lvl1pPr>
            <a:lvl2pPr algn="ctr" lvl="1">
              <a:lnSpc>
                <a:spcPct val="100000"/>
              </a:lnSpc>
              <a:spcBef>
                <a:spcPts val="0"/>
              </a:spcBef>
              <a:spcAft>
                <a:spcPts val="0"/>
              </a:spcAft>
              <a:buSzPts val="2100"/>
              <a:buNone/>
              <a:defRPr sz="2100"/>
            </a:lvl2pPr>
            <a:lvl3pPr algn="ctr" lvl="2">
              <a:lnSpc>
                <a:spcPct val="100000"/>
              </a:lnSpc>
              <a:spcBef>
                <a:spcPts val="0"/>
              </a:spcBef>
              <a:spcAft>
                <a:spcPts val="0"/>
              </a:spcAft>
              <a:buSzPts val="2100"/>
              <a:buNone/>
              <a:defRPr sz="2100"/>
            </a:lvl3pPr>
            <a:lvl4pPr algn="ctr" lvl="3">
              <a:lnSpc>
                <a:spcPct val="100000"/>
              </a:lnSpc>
              <a:spcBef>
                <a:spcPts val="0"/>
              </a:spcBef>
              <a:spcAft>
                <a:spcPts val="0"/>
              </a:spcAft>
              <a:buSzPts val="2100"/>
              <a:buNone/>
              <a:defRPr sz="2100"/>
            </a:lvl4pPr>
            <a:lvl5pPr algn="ctr" lvl="4">
              <a:lnSpc>
                <a:spcPct val="100000"/>
              </a:lnSpc>
              <a:spcBef>
                <a:spcPts val="0"/>
              </a:spcBef>
              <a:spcAft>
                <a:spcPts val="0"/>
              </a:spcAft>
              <a:buSzPts val="2100"/>
              <a:buNone/>
              <a:defRPr sz="2100"/>
            </a:lvl5pPr>
            <a:lvl6pPr algn="ctr" lvl="5">
              <a:lnSpc>
                <a:spcPct val="100000"/>
              </a:lnSpc>
              <a:spcBef>
                <a:spcPts val="0"/>
              </a:spcBef>
              <a:spcAft>
                <a:spcPts val="0"/>
              </a:spcAft>
              <a:buSzPts val="2100"/>
              <a:buNone/>
              <a:defRPr sz="2100"/>
            </a:lvl6pPr>
            <a:lvl7pPr algn="ctr" lvl="6">
              <a:lnSpc>
                <a:spcPct val="100000"/>
              </a:lnSpc>
              <a:spcBef>
                <a:spcPts val="0"/>
              </a:spcBef>
              <a:spcAft>
                <a:spcPts val="0"/>
              </a:spcAft>
              <a:buSzPts val="2100"/>
              <a:buNone/>
              <a:defRPr sz="2100"/>
            </a:lvl7pPr>
            <a:lvl8pPr algn="ctr" lvl="7">
              <a:lnSpc>
                <a:spcPct val="100000"/>
              </a:lnSpc>
              <a:spcBef>
                <a:spcPts val="0"/>
              </a:spcBef>
              <a:spcAft>
                <a:spcPts val="0"/>
              </a:spcAft>
              <a:buSzPts val="2100"/>
              <a:buNone/>
              <a:defRPr sz="2100"/>
            </a:lvl8pPr>
            <a:lvl9pPr algn="ctr" lvl="8">
              <a:lnSpc>
                <a:spcPct val="100000"/>
              </a:lnSpc>
              <a:spcBef>
                <a:spcPts val="0"/>
              </a:spcBef>
              <a:spcAft>
                <a:spcPts val="0"/>
              </a:spcAft>
              <a:buSzPts val="2100"/>
              <a:buNone/>
              <a:defRPr sz="2100"/>
            </a:lvl9pPr>
          </a:lstStyle>
          <a:p>
            <a:r>
              <a:t/>
            </a:r>
          </a:p>
        </p:txBody>
      </p:sp>
      <p:sp>
        <p:nvSpPr>
          <p:cNvPr id="1049861" name="Google Shape;39;p9"/>
          <p:cNvSpPr txBox="1"/>
          <p:nvPr>
            <p:ph type="body" idx="2"/>
          </p:nvPr>
        </p:nvSpPr>
        <p:spPr>
          <a:xfrm>
            <a:off x="5445456" y="1064212"/>
            <a:ext cx="4230026" cy="5430885"/>
          </a:xfrm>
          <a:prstGeom prst="rect"/>
        </p:spPr>
        <p:txBody>
          <a:bodyPr anchor="ctr" anchorCtr="0" bIns="91425" lIns="91425" rIns="91425" spcFirstLastPara="1" tIns="91425" wrap="square">
            <a:normAutofit/>
          </a:bodyPr>
          <a:lstStyle>
            <a:lvl1pPr indent="-342900" lvl="0" marL="457200">
              <a:spcBef>
                <a:spcPts val="0"/>
              </a:spcBef>
              <a:spcAft>
                <a:spcPts val="0"/>
              </a:spcAft>
              <a:buSzPts val="1800"/>
              <a:buChar char="●"/>
            </a:lvl1pPr>
            <a:lvl2pPr indent="-317500" lvl="1" marL="914400">
              <a:spcBef>
                <a:spcPts val="0"/>
              </a:spcBef>
              <a:spcAft>
                <a:spcPts val="0"/>
              </a:spcAft>
              <a:buSzPts val="1400"/>
              <a:buChar char="○"/>
            </a:lvl2pPr>
            <a:lvl3pPr indent="-317500" lvl="2" marL="1371600">
              <a:spcBef>
                <a:spcPts val="0"/>
              </a:spcBef>
              <a:spcAft>
                <a:spcPts val="0"/>
              </a:spcAft>
              <a:buSzPts val="1400"/>
              <a:buChar char="■"/>
            </a:lvl3pPr>
            <a:lvl4pPr indent="-317500" lvl="3" marL="1828800">
              <a:spcBef>
                <a:spcPts val="0"/>
              </a:spcBef>
              <a:spcAft>
                <a:spcPts val="0"/>
              </a:spcAft>
              <a:buSzPts val="1400"/>
              <a:buChar char="●"/>
            </a:lvl4pPr>
            <a:lvl5pPr indent="-317500" lvl="4" marL="2286000">
              <a:spcBef>
                <a:spcPts val="0"/>
              </a:spcBef>
              <a:spcAft>
                <a:spcPts val="0"/>
              </a:spcAft>
              <a:buSzPts val="1400"/>
              <a:buChar char="○"/>
            </a:lvl5pPr>
            <a:lvl6pPr indent="-317500" lvl="5" marL="2743200">
              <a:spcBef>
                <a:spcPts val="0"/>
              </a:spcBef>
              <a:spcAft>
                <a:spcPts val="0"/>
              </a:spcAft>
              <a:buSzPts val="1400"/>
              <a:buChar char="■"/>
            </a:lvl6pPr>
            <a:lvl7pPr indent="-317500" lvl="6" marL="3200400">
              <a:spcBef>
                <a:spcPts val="0"/>
              </a:spcBef>
              <a:spcAft>
                <a:spcPts val="0"/>
              </a:spcAft>
              <a:buSzPts val="1400"/>
              <a:buChar char="●"/>
            </a:lvl7pPr>
            <a:lvl8pPr indent="-317500" lvl="7" marL="3657600">
              <a:spcBef>
                <a:spcPts val="0"/>
              </a:spcBef>
              <a:spcAft>
                <a:spcPts val="0"/>
              </a:spcAft>
              <a:buSzPts val="1400"/>
              <a:buChar char="○"/>
            </a:lvl8pPr>
            <a:lvl9pPr indent="-317500" lvl="8" marL="4114800">
              <a:spcBef>
                <a:spcPts val="0"/>
              </a:spcBef>
              <a:spcAft>
                <a:spcPts val="0"/>
              </a:spcAft>
              <a:buSzPts val="1400"/>
              <a:buChar char="■"/>
            </a:lvl9pPr>
          </a:lstStyle>
          <a:p>
            <a:r>
              <a:t/>
            </a:r>
          </a:p>
        </p:txBody>
      </p:sp>
      <p:sp>
        <p:nvSpPr>
          <p:cNvPr id="1049862" name="Google Shape;40;p9"/>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000" name="Shape 41"/>
        <p:cNvGrpSpPr/>
        <p:nvPr/>
      </p:nvGrpSpPr>
      <p:grpSpPr>
        <a:xfrm>
          <a:off x="0" y="0"/>
          <a:ext cx="0" cy="0"/>
          <a:chOff x="0" y="0"/>
          <a:chExt cx="0" cy="0"/>
        </a:xfrm>
      </p:grpSpPr>
      <p:sp>
        <p:nvSpPr>
          <p:cNvPr id="1049881" name="Google Shape;42;p10"/>
          <p:cNvSpPr txBox="1"/>
          <p:nvPr>
            <p:ph type="body" idx="1"/>
          </p:nvPr>
        </p:nvSpPr>
        <p:spPr>
          <a:xfrm>
            <a:off x="343628" y="6217901"/>
            <a:ext cx="6613261" cy="889348"/>
          </a:xfrm>
          <a:prstGeom prst="rect"/>
        </p:spPr>
        <p:txBody>
          <a:bodyPr anchor="ctr" anchorCtr="0" bIns="91425" lIns="91425" rIns="91425" spcFirstLastPara="1" tIns="91425" wrap="square">
            <a:normAutofit/>
          </a:bodyPr>
          <a:lstStyle>
            <a:lvl1pPr indent="-228600" lvl="0" marL="457200">
              <a:lnSpc>
                <a:spcPct val="100000"/>
              </a:lnSpc>
              <a:spcBef>
                <a:spcPts val="0"/>
              </a:spcBef>
              <a:spcAft>
                <a:spcPts val="0"/>
              </a:spcAft>
              <a:buSzPts val="1800"/>
              <a:buNone/>
            </a:lvl1pPr>
          </a:lstStyle>
          <a:p>
            <a:r>
              <a:t/>
            </a:r>
          </a:p>
        </p:txBody>
      </p:sp>
      <p:sp>
        <p:nvSpPr>
          <p:cNvPr id="1049882" name="Google Shape;43;p10"/>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993" name="Shape 44"/>
        <p:cNvGrpSpPr/>
        <p:nvPr/>
      </p:nvGrpSpPr>
      <p:grpSpPr>
        <a:xfrm>
          <a:off x="0" y="0"/>
          <a:ext cx="0" cy="0"/>
          <a:chOff x="0" y="0"/>
          <a:chExt cx="0" cy="0"/>
        </a:xfrm>
      </p:grpSpPr>
      <p:sp>
        <p:nvSpPr>
          <p:cNvPr id="1049863" name="Google Shape;45;p11"/>
          <p:cNvSpPr txBox="1"/>
          <p:nvPr>
            <p:ph type="title" hasCustomPrompt="1"/>
          </p:nvPr>
        </p:nvSpPr>
        <p:spPr>
          <a:xfrm>
            <a:off x="343628" y="1625731"/>
            <a:ext cx="9393370" cy="2885860"/>
          </a:xfrm>
          <a:prstGeom prst="rect"/>
        </p:spPr>
        <p:txBody>
          <a:bodyPr anchor="b" anchorCtr="0" bIns="91425" lIns="91425" rIns="91425" spcFirstLastPara="1" tIns="91425" wrap="square">
            <a:normAutofit/>
          </a:bodyPr>
          <a:lstStyle>
            <a:lvl1pPr algn="ctr" lvl="0">
              <a:spcBef>
                <a:spcPts val="0"/>
              </a:spcBef>
              <a:spcAft>
                <a:spcPts val="0"/>
              </a:spcAft>
              <a:buSzPts val="12000"/>
              <a:buNone/>
              <a:defRPr sz="13229"/>
            </a:lvl1pPr>
            <a:lvl2pPr algn="ctr" lvl="1">
              <a:spcBef>
                <a:spcPts val="0"/>
              </a:spcBef>
              <a:spcAft>
                <a:spcPts val="0"/>
              </a:spcAft>
              <a:buSzPts val="12000"/>
              <a:buNone/>
              <a:defRPr sz="12000"/>
            </a:lvl2pPr>
            <a:lvl3pPr algn="ctr" lvl="2">
              <a:spcBef>
                <a:spcPts val="0"/>
              </a:spcBef>
              <a:spcAft>
                <a:spcPts val="0"/>
              </a:spcAft>
              <a:buSzPts val="12000"/>
              <a:buNone/>
              <a:defRPr sz="12000"/>
            </a:lvl3pPr>
            <a:lvl4pPr algn="ctr" lvl="3">
              <a:spcBef>
                <a:spcPts val="0"/>
              </a:spcBef>
              <a:spcAft>
                <a:spcPts val="0"/>
              </a:spcAft>
              <a:buSzPts val="12000"/>
              <a:buNone/>
              <a:defRPr sz="12000"/>
            </a:lvl4pPr>
            <a:lvl5pPr algn="ctr" lvl="4">
              <a:spcBef>
                <a:spcPts val="0"/>
              </a:spcBef>
              <a:spcAft>
                <a:spcPts val="0"/>
              </a:spcAft>
              <a:buSzPts val="12000"/>
              <a:buNone/>
              <a:defRPr sz="12000"/>
            </a:lvl5pPr>
            <a:lvl6pPr algn="ctr" lvl="5">
              <a:spcBef>
                <a:spcPts val="0"/>
              </a:spcBef>
              <a:spcAft>
                <a:spcPts val="0"/>
              </a:spcAft>
              <a:buSzPts val="12000"/>
              <a:buNone/>
              <a:defRPr sz="12000"/>
            </a:lvl6pPr>
            <a:lvl7pPr algn="ctr" lvl="6">
              <a:spcBef>
                <a:spcPts val="0"/>
              </a:spcBef>
              <a:spcAft>
                <a:spcPts val="0"/>
              </a:spcAft>
              <a:buSzPts val="12000"/>
              <a:buNone/>
              <a:defRPr sz="12000"/>
            </a:lvl7pPr>
            <a:lvl8pPr algn="ctr" lvl="7">
              <a:spcBef>
                <a:spcPts val="0"/>
              </a:spcBef>
              <a:spcAft>
                <a:spcPts val="0"/>
              </a:spcAft>
              <a:buSzPts val="12000"/>
              <a:buNone/>
              <a:defRPr sz="12000"/>
            </a:lvl8pPr>
            <a:lvl9pPr algn="ctr" lvl="8">
              <a:spcBef>
                <a:spcPts val="0"/>
              </a:spcBef>
              <a:spcAft>
                <a:spcPts val="0"/>
              </a:spcAft>
              <a:buSzPts val="12000"/>
              <a:buNone/>
              <a:defRPr sz="12000"/>
            </a:lvl9pPr>
          </a:lstStyle>
          <a:p>
            <a:r>
              <a:t>xx%</a:t>
            </a:r>
          </a:p>
        </p:txBody>
      </p:sp>
      <p:sp>
        <p:nvSpPr>
          <p:cNvPr id="1049864" name="Google Shape;46;p11"/>
          <p:cNvSpPr txBox="1"/>
          <p:nvPr>
            <p:ph type="body" idx="1"/>
          </p:nvPr>
        </p:nvSpPr>
        <p:spPr>
          <a:xfrm>
            <a:off x="343628" y="4632993"/>
            <a:ext cx="9393370" cy="1911855"/>
          </a:xfrm>
          <a:prstGeom prst="rect"/>
        </p:spPr>
        <p:txBody>
          <a:bodyPr anchor="t" anchorCtr="0" bIns="91425" lIns="91425" rIns="91425" spcFirstLastPara="1" tIns="91425" wrap="square">
            <a:normAutofit/>
          </a:bodyPr>
          <a:lstStyle>
            <a:lvl1pPr algn="ctr" indent="-342900" lvl="0" marL="457200">
              <a:spcBef>
                <a:spcPts val="0"/>
              </a:spcBef>
              <a:spcAft>
                <a:spcPts val="0"/>
              </a:spcAft>
              <a:buSzPts val="1800"/>
              <a:buChar char="●"/>
            </a:lvl1pPr>
            <a:lvl2pPr algn="ctr" indent="-317500" lvl="1" marL="914400">
              <a:spcBef>
                <a:spcPts val="0"/>
              </a:spcBef>
              <a:spcAft>
                <a:spcPts val="0"/>
              </a:spcAft>
              <a:buSzPts val="1400"/>
              <a:buChar char="○"/>
            </a:lvl2pPr>
            <a:lvl3pPr algn="ctr" indent="-317500" lvl="2" marL="1371600">
              <a:spcBef>
                <a:spcPts val="0"/>
              </a:spcBef>
              <a:spcAft>
                <a:spcPts val="0"/>
              </a:spcAft>
              <a:buSzPts val="1400"/>
              <a:buChar char="■"/>
            </a:lvl3pPr>
            <a:lvl4pPr algn="ctr" indent="-317500" lvl="3" marL="1828800">
              <a:spcBef>
                <a:spcPts val="0"/>
              </a:spcBef>
              <a:spcAft>
                <a:spcPts val="0"/>
              </a:spcAft>
              <a:buSzPts val="1400"/>
              <a:buChar char="●"/>
            </a:lvl4pPr>
            <a:lvl5pPr algn="ctr" indent="-317500" lvl="4" marL="2286000">
              <a:spcBef>
                <a:spcPts val="0"/>
              </a:spcBef>
              <a:spcAft>
                <a:spcPts val="0"/>
              </a:spcAft>
              <a:buSzPts val="1400"/>
              <a:buChar char="○"/>
            </a:lvl5pPr>
            <a:lvl6pPr algn="ctr" indent="-317500" lvl="5" marL="2743200">
              <a:spcBef>
                <a:spcPts val="0"/>
              </a:spcBef>
              <a:spcAft>
                <a:spcPts val="0"/>
              </a:spcAft>
              <a:buSzPts val="1400"/>
              <a:buChar char="■"/>
            </a:lvl6pPr>
            <a:lvl7pPr algn="ctr" indent="-317500" lvl="6" marL="3200400">
              <a:spcBef>
                <a:spcPts val="0"/>
              </a:spcBef>
              <a:spcAft>
                <a:spcPts val="0"/>
              </a:spcAft>
              <a:buSzPts val="1400"/>
              <a:buChar char="●"/>
            </a:lvl7pPr>
            <a:lvl8pPr algn="ctr" indent="-317500" lvl="7" marL="3657600">
              <a:spcBef>
                <a:spcPts val="0"/>
              </a:spcBef>
              <a:spcAft>
                <a:spcPts val="0"/>
              </a:spcAft>
              <a:buSzPts val="1400"/>
              <a:buChar char="○"/>
            </a:lvl8pPr>
            <a:lvl9pPr algn="ctr" indent="-317500" lvl="8" marL="4114800">
              <a:spcBef>
                <a:spcPts val="0"/>
              </a:spcBef>
              <a:spcAft>
                <a:spcPts val="0"/>
              </a:spcAft>
              <a:buSzPts val="1400"/>
              <a:buChar char="■"/>
            </a:lvl9pPr>
          </a:lstStyle>
          <a:p>
            <a:r>
              <a:t/>
            </a:r>
          </a:p>
        </p:txBody>
      </p:sp>
      <p:sp>
        <p:nvSpPr>
          <p:cNvPr id="1049865" name="Google Shape;47;p11"/>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985" name="Shape 48"/>
        <p:cNvGrpSpPr/>
        <p:nvPr/>
      </p:nvGrpSpPr>
      <p:grpSpPr>
        <a:xfrm>
          <a:off x="0" y="0"/>
          <a:ext cx="0" cy="0"/>
          <a:chOff x="0" y="0"/>
          <a:chExt cx="0" cy="0"/>
        </a:xfrm>
      </p:grpSpPr>
      <p:sp>
        <p:nvSpPr>
          <p:cNvPr id="1049846" name="Google Shape;49;p12"/>
          <p:cNvSpPr txBox="1"/>
          <p:nvPr>
            <p:ph type="sldNum" idx="12"/>
          </p:nvPr>
        </p:nvSpPr>
        <p:spPr>
          <a:xfrm>
            <a:off x="9340298" y="6853778"/>
            <a:ext cx="604904" cy="578495"/>
          </a:xfrm>
          <a:prstGeom prst="rect"/>
        </p:spPr>
        <p:txBody>
          <a:bodyPr anchor="ctr" anchorCtr="0" bIns="91425" lIns="91425" rIns="91425" spcFirstLastPara="1" tIns="91425" wrap="square">
            <a:normAutofit/>
          </a:bodyPr>
          <a:lstStyle>
            <a:lvl1pPr lvl="0">
              <a:buNone/>
            </a:lvl1pPr>
            <a:lvl2pPr lvl="1">
              <a:buNone/>
            </a:lvl2pPr>
            <a:lvl3pPr lvl="2">
              <a:buNone/>
            </a:lvl3pPr>
            <a:lvl4pPr lvl="3">
              <a:buNone/>
            </a:lvl4pPr>
            <a:lvl5pPr lvl="4">
              <a:buNone/>
            </a:lvl5pPr>
            <a:lvl6pPr lvl="5">
              <a:buNone/>
            </a:lvl6pPr>
            <a:lvl7pPr lvl="6">
              <a:buNone/>
            </a:lvl7pPr>
            <a:lvl8pPr lvl="7">
              <a:buNone/>
            </a:lvl8pPr>
            <a:lvl9pPr lvl="8">
              <a:buNone/>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994" name="Shape 50"/>
        <p:cNvGrpSpPr/>
        <p:nvPr/>
      </p:nvGrpSpPr>
      <p:grpSpPr>
        <a:xfrm>
          <a:off x="0" y="0"/>
          <a:ext cx="0" cy="0"/>
          <a:chOff x="0" y="0"/>
          <a:chExt cx="0" cy="0"/>
        </a:xfrm>
      </p:grpSpPr>
      <p:sp>
        <p:nvSpPr>
          <p:cNvPr id="1049866" name="Google Shape;51;p13"/>
          <p:cNvSpPr txBox="1"/>
          <p:nvPr>
            <p:ph type="sldNum" idx="12"/>
          </p:nvPr>
        </p:nvSpPr>
        <p:spPr>
          <a:xfrm>
            <a:off x="7770482" y="7129194"/>
            <a:ext cx="2268141" cy="402565"/>
          </a:xfrm>
          <a:prstGeom prst="rect"/>
          <a:noFill/>
          <a:ln>
            <a:noFill/>
          </a:ln>
        </p:spPr>
        <p:txBody>
          <a:bodyPr anchor="ctr" anchorCtr="0" bIns="34275" lIns="68575" rIns="68575" spcFirstLastPara="1" tIns="34275" wrap="square">
            <a:noAutofit/>
          </a:bodyPr>
          <a:lstStyle>
            <a:lvl1pPr algn="r" indent="0" lvl="0" marL="0" marR="0" rtl="0">
              <a:lnSpc>
                <a:spcPct val="100000"/>
              </a:lnSpc>
              <a:spcBef>
                <a:spcPts val="0"/>
              </a:spcBef>
              <a:spcAft>
                <a:spcPts val="0"/>
              </a:spcAft>
              <a:buClr>
                <a:srgbClr val="000000"/>
              </a:buClr>
              <a:buSzPts val="1500"/>
              <a:buFont typeface="Arial"/>
              <a:buNone/>
              <a:defRPr b="0" cap="none" sz="1322" i="0" strike="noStrike" u="none">
                <a:latin typeface="Calibri"/>
                <a:ea typeface="Calibri"/>
                <a:cs typeface="Calibri"/>
                <a:sym typeface="Calibri"/>
              </a:defRPr>
            </a:lvl1pPr>
            <a:lvl2pPr algn="r" indent="0" lvl="1" marL="0" marR="0" rtl="0">
              <a:lnSpc>
                <a:spcPct val="100000"/>
              </a:lnSpc>
              <a:spcBef>
                <a:spcPts val="0"/>
              </a:spcBef>
              <a:spcAft>
                <a:spcPts val="0"/>
              </a:spcAft>
              <a:buClr>
                <a:srgbClr val="000000"/>
              </a:buClr>
              <a:buSzPts val="1500"/>
              <a:buFont typeface="Arial"/>
              <a:buNone/>
              <a:defRPr b="0" cap="none" sz="1200" i="0" strike="noStrike" u="none">
                <a:latin typeface="Calibri"/>
                <a:ea typeface="Calibri"/>
                <a:cs typeface="Calibri"/>
                <a:sym typeface="Calibri"/>
              </a:defRPr>
            </a:lvl2pPr>
            <a:lvl3pPr algn="r" indent="0" lvl="2" marL="0" marR="0" rtl="0">
              <a:lnSpc>
                <a:spcPct val="100000"/>
              </a:lnSpc>
              <a:spcBef>
                <a:spcPts val="0"/>
              </a:spcBef>
              <a:spcAft>
                <a:spcPts val="0"/>
              </a:spcAft>
              <a:buClr>
                <a:srgbClr val="000000"/>
              </a:buClr>
              <a:buSzPts val="1500"/>
              <a:buFont typeface="Arial"/>
              <a:buNone/>
              <a:defRPr b="0" cap="none" sz="1200" i="0" strike="noStrike" u="none">
                <a:latin typeface="Calibri"/>
                <a:ea typeface="Calibri"/>
                <a:cs typeface="Calibri"/>
                <a:sym typeface="Calibri"/>
              </a:defRPr>
            </a:lvl3pPr>
            <a:lvl4pPr algn="r" indent="0" lvl="3" marL="0" marR="0" rtl="0">
              <a:lnSpc>
                <a:spcPct val="100000"/>
              </a:lnSpc>
              <a:spcBef>
                <a:spcPts val="0"/>
              </a:spcBef>
              <a:spcAft>
                <a:spcPts val="0"/>
              </a:spcAft>
              <a:buClr>
                <a:srgbClr val="000000"/>
              </a:buClr>
              <a:buSzPts val="1500"/>
              <a:buFont typeface="Arial"/>
              <a:buNone/>
              <a:defRPr b="0" cap="none" sz="1200" i="0" strike="noStrike" u="none">
                <a:latin typeface="Calibri"/>
                <a:ea typeface="Calibri"/>
                <a:cs typeface="Calibri"/>
                <a:sym typeface="Calibri"/>
              </a:defRPr>
            </a:lvl4pPr>
            <a:lvl5pPr algn="r" indent="0" lvl="4" marL="0" marR="0" rtl="0">
              <a:lnSpc>
                <a:spcPct val="100000"/>
              </a:lnSpc>
              <a:spcBef>
                <a:spcPts val="0"/>
              </a:spcBef>
              <a:spcAft>
                <a:spcPts val="0"/>
              </a:spcAft>
              <a:buClr>
                <a:srgbClr val="000000"/>
              </a:buClr>
              <a:buSzPts val="1500"/>
              <a:buFont typeface="Arial"/>
              <a:buNone/>
              <a:defRPr b="0" cap="none" sz="1200" i="0" strike="noStrike" u="none">
                <a:latin typeface="Calibri"/>
                <a:ea typeface="Calibri"/>
                <a:cs typeface="Calibri"/>
                <a:sym typeface="Calibri"/>
              </a:defRPr>
            </a:lvl5pPr>
            <a:lvl6pPr algn="r" indent="0" lvl="5" marL="0" marR="0" rtl="0">
              <a:lnSpc>
                <a:spcPct val="100000"/>
              </a:lnSpc>
              <a:spcBef>
                <a:spcPts val="0"/>
              </a:spcBef>
              <a:spcAft>
                <a:spcPts val="0"/>
              </a:spcAft>
              <a:buClr>
                <a:srgbClr val="000000"/>
              </a:buClr>
              <a:buSzPts val="1500"/>
              <a:buFont typeface="Arial"/>
              <a:buNone/>
              <a:defRPr b="0" cap="none" sz="1200" i="0" strike="noStrike" u="none">
                <a:latin typeface="Calibri"/>
                <a:ea typeface="Calibri"/>
                <a:cs typeface="Calibri"/>
                <a:sym typeface="Calibri"/>
              </a:defRPr>
            </a:lvl6pPr>
            <a:lvl7pPr algn="r" indent="0" lvl="6" marL="0" marR="0" rtl="0">
              <a:lnSpc>
                <a:spcPct val="100000"/>
              </a:lnSpc>
              <a:spcBef>
                <a:spcPts val="0"/>
              </a:spcBef>
              <a:spcAft>
                <a:spcPts val="0"/>
              </a:spcAft>
              <a:buClr>
                <a:srgbClr val="000000"/>
              </a:buClr>
              <a:buSzPts val="1500"/>
              <a:buFont typeface="Arial"/>
              <a:buNone/>
              <a:defRPr b="0" cap="none" sz="1200" i="0" strike="noStrike" u="none">
                <a:latin typeface="Calibri"/>
                <a:ea typeface="Calibri"/>
                <a:cs typeface="Calibri"/>
                <a:sym typeface="Calibri"/>
              </a:defRPr>
            </a:lvl7pPr>
            <a:lvl8pPr algn="r" indent="0" lvl="7" marL="0" marR="0" rtl="0">
              <a:lnSpc>
                <a:spcPct val="100000"/>
              </a:lnSpc>
              <a:spcBef>
                <a:spcPts val="0"/>
              </a:spcBef>
              <a:spcAft>
                <a:spcPts val="0"/>
              </a:spcAft>
              <a:buClr>
                <a:srgbClr val="000000"/>
              </a:buClr>
              <a:buSzPts val="1500"/>
              <a:buFont typeface="Arial"/>
              <a:buNone/>
              <a:defRPr b="0" cap="none" sz="1200" i="0" strike="noStrike" u="none">
                <a:latin typeface="Calibri"/>
                <a:ea typeface="Calibri"/>
                <a:cs typeface="Calibri"/>
                <a:sym typeface="Calibri"/>
              </a:defRPr>
            </a:lvl8pPr>
            <a:lvl9pPr algn="r" indent="0" lvl="8" marL="0" marR="0" rtl="0">
              <a:lnSpc>
                <a:spcPct val="100000"/>
              </a:lnSpc>
              <a:spcBef>
                <a:spcPts val="0"/>
              </a:spcBef>
              <a:spcAft>
                <a:spcPts val="0"/>
              </a:spcAft>
              <a:buClr>
                <a:srgbClr val="000000"/>
              </a:buClr>
              <a:buSzPts val="1500"/>
              <a:buFont typeface="Arial"/>
              <a:buNone/>
              <a:defRPr b="0" cap="none" sz="1200" i="0" strike="noStrike" u="none">
                <a:latin typeface="Calibri"/>
                <a:ea typeface="Calibri"/>
                <a:cs typeface="Calibri"/>
                <a:sym typeface="Calibri"/>
              </a:defRPr>
            </a:lvl9pPr>
          </a:lstStyle>
          <a:p>
            <a:pPr algn="r" indent="0" lvl="0" marL="0" rtl="0">
              <a:spcBef>
                <a:spcPts val="0"/>
              </a:spcBef>
              <a:spcAft>
                <a:spcPts val="0"/>
              </a:spcAft>
              <a:buNone/>
            </a:pPr>
            <a:fld id="{00000000-1234-1234-1234-123412341234}" type="slidenum">
              <a:rPr lang="it"/>
              <a:t>‹#›</a:t>
            </a:fld>
          </a:p>
        </p:txBody>
      </p:sp>
      <p:pic>
        <p:nvPicPr>
          <p:cNvPr id="2097391" name="Google Shape;52;p13"/>
          <p:cNvPicPr preferRelativeResize="0">
            <a:picLocks/>
          </p:cNvPicPr>
          <p:nvPr/>
        </p:nvPicPr>
        <p:blipFill rotWithShape="1">
          <a:blip xmlns:r="http://schemas.openxmlformats.org/officeDocument/2006/relationships" r:embed="rId1">
            <a:alphaModFix/>
          </a:blip>
          <a:srcRect l="0" t="0" r="0" b="0"/>
          <a:stretch>
            <a:fillRect/>
          </a:stretch>
        </p:blipFill>
        <p:spPr>
          <a:xfrm>
            <a:off x="8883268" y="0"/>
            <a:ext cx="1071350" cy="752831"/>
          </a:xfrm>
          <a:prstGeom prst="rect"/>
          <a:noFill/>
          <a:ln>
            <a:noFill/>
          </a:ln>
        </p:spPr>
      </p:pic>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Titolo e contenuto 1">
  <p:cSld name="OBJECT_1">
    <p:spTree>
      <p:nvGrpSpPr>
        <p:cNvPr id="1002" name="Shape 53"/>
        <p:cNvGrpSpPr/>
        <p:nvPr/>
      </p:nvGrpSpPr>
      <p:grpSpPr>
        <a:xfrm>
          <a:off x="0" y="0"/>
          <a:ext cx="0" cy="0"/>
          <a:chOff x="0" y="0"/>
          <a:chExt cx="0" cy="0"/>
        </a:xfrm>
      </p:grpSpPr>
      <p:sp>
        <p:nvSpPr>
          <p:cNvPr id="1049886" name="Google Shape;54;p14"/>
          <p:cNvSpPr txBox="1"/>
          <p:nvPr>
            <p:ph type="title"/>
          </p:nvPr>
        </p:nvSpPr>
        <p:spPr>
          <a:xfrm>
            <a:off x="693043" y="402483"/>
            <a:ext cx="8694540" cy="1461229"/>
          </a:xfrm>
          <a:prstGeom prst="rect"/>
          <a:noFill/>
          <a:ln>
            <a:noFill/>
          </a:ln>
        </p:spPr>
        <p:txBody>
          <a:bodyPr anchor="ctr" anchorCtr="0" bIns="34275" lIns="68575" rIns="68575" spcFirstLastPara="1" tIns="34275" wrap="square">
            <a:normAutofit/>
          </a:bodyPr>
          <a:lstStyle>
            <a:lvl1pPr algn="l" lvl="0" rtl="0">
              <a:lnSpc>
                <a:spcPct val="90000"/>
              </a:lnSpc>
              <a:spcBef>
                <a:spcPts val="0"/>
              </a:spcBef>
              <a:spcAft>
                <a:spcPts val="0"/>
              </a:spcAft>
              <a:buClr>
                <a:schemeClr val="dk1"/>
              </a:buClr>
              <a:buSzPts val="1400"/>
              <a:buNone/>
            </a:lvl1pPr>
            <a:lvl2pPr algn="l" lvl="1" rtl="0">
              <a:lnSpc>
                <a:spcPct val="100000"/>
              </a:lnSpc>
              <a:spcBef>
                <a:spcPts val="0"/>
              </a:spcBef>
              <a:spcAft>
                <a:spcPts val="0"/>
              </a:spcAft>
              <a:buSzPts val="1100"/>
              <a:buNone/>
            </a:lvl2pPr>
            <a:lvl3pPr algn="l" lvl="2" rtl="0">
              <a:lnSpc>
                <a:spcPct val="100000"/>
              </a:lnSpc>
              <a:spcBef>
                <a:spcPts val="0"/>
              </a:spcBef>
              <a:spcAft>
                <a:spcPts val="0"/>
              </a:spcAft>
              <a:buSzPts val="1100"/>
              <a:buNone/>
            </a:lvl3pPr>
            <a:lvl4pPr algn="l" lvl="3" rtl="0">
              <a:lnSpc>
                <a:spcPct val="100000"/>
              </a:lnSpc>
              <a:spcBef>
                <a:spcPts val="0"/>
              </a:spcBef>
              <a:spcAft>
                <a:spcPts val="0"/>
              </a:spcAft>
              <a:buSzPts val="1100"/>
              <a:buNone/>
            </a:lvl4pPr>
            <a:lvl5pPr algn="l" lvl="4" rtl="0">
              <a:lnSpc>
                <a:spcPct val="100000"/>
              </a:lnSpc>
              <a:spcBef>
                <a:spcPts val="0"/>
              </a:spcBef>
              <a:spcAft>
                <a:spcPts val="0"/>
              </a:spcAft>
              <a:buSzPts val="1100"/>
              <a:buNone/>
            </a:lvl5pPr>
            <a:lvl6pPr algn="l" lvl="5" rtl="0">
              <a:lnSpc>
                <a:spcPct val="100000"/>
              </a:lnSpc>
              <a:spcBef>
                <a:spcPts val="0"/>
              </a:spcBef>
              <a:spcAft>
                <a:spcPts val="0"/>
              </a:spcAft>
              <a:buSzPts val="1100"/>
              <a:buNone/>
            </a:lvl6pPr>
            <a:lvl7pPr algn="l" lvl="6" rtl="0">
              <a:lnSpc>
                <a:spcPct val="100000"/>
              </a:lnSpc>
              <a:spcBef>
                <a:spcPts val="0"/>
              </a:spcBef>
              <a:spcAft>
                <a:spcPts val="0"/>
              </a:spcAft>
              <a:buSzPts val="1100"/>
              <a:buNone/>
            </a:lvl7pPr>
            <a:lvl8pPr algn="l" lvl="7" rtl="0">
              <a:lnSpc>
                <a:spcPct val="100000"/>
              </a:lnSpc>
              <a:spcBef>
                <a:spcPts val="0"/>
              </a:spcBef>
              <a:spcAft>
                <a:spcPts val="0"/>
              </a:spcAft>
              <a:buSzPts val="1100"/>
              <a:buNone/>
            </a:lvl8pPr>
            <a:lvl9pPr algn="l" lvl="8" rtl="0">
              <a:lnSpc>
                <a:spcPct val="100000"/>
              </a:lnSpc>
              <a:spcBef>
                <a:spcPts val="0"/>
              </a:spcBef>
              <a:spcAft>
                <a:spcPts val="0"/>
              </a:spcAft>
              <a:buSzPts val="1100"/>
              <a:buNone/>
            </a:lvl9pPr>
          </a:lstStyle>
          <a:p>
            <a:r>
              <a:t/>
            </a:r>
          </a:p>
        </p:txBody>
      </p:sp>
      <p:sp>
        <p:nvSpPr>
          <p:cNvPr id="1049887" name="Google Shape;55;p14"/>
          <p:cNvSpPr txBox="1"/>
          <p:nvPr>
            <p:ph type="body" idx="1"/>
          </p:nvPr>
        </p:nvSpPr>
        <p:spPr>
          <a:xfrm>
            <a:off x="693043" y="2012414"/>
            <a:ext cx="8694540" cy="4796393"/>
          </a:xfrm>
          <a:prstGeom prst="rect"/>
          <a:noFill/>
          <a:ln>
            <a:noFill/>
          </a:ln>
        </p:spPr>
        <p:txBody>
          <a:bodyPr anchor="t" anchorCtr="0" bIns="34275" lIns="68575" rIns="68575" spcFirstLastPara="1" tIns="34275" wrap="square">
            <a:normAutofit/>
          </a:bodyPr>
          <a:lstStyle>
            <a:lvl1pPr algn="l" indent="-317500" lvl="0" marL="457200" rtl="0">
              <a:lnSpc>
                <a:spcPct val="90000"/>
              </a:lnSpc>
              <a:spcBef>
                <a:spcPts val="800"/>
              </a:spcBef>
              <a:spcAft>
                <a:spcPts val="0"/>
              </a:spcAft>
              <a:buClr>
                <a:schemeClr val="dk1"/>
              </a:buClr>
              <a:buSzPts val="1400"/>
              <a:buChar char="•"/>
            </a:lvl1pPr>
            <a:lvl2pPr algn="l" indent="-317500" lvl="1" marL="914400" rtl="0">
              <a:lnSpc>
                <a:spcPct val="90000"/>
              </a:lnSpc>
              <a:spcBef>
                <a:spcPts val="400"/>
              </a:spcBef>
              <a:spcAft>
                <a:spcPts val="0"/>
              </a:spcAft>
              <a:buClr>
                <a:schemeClr val="dk1"/>
              </a:buClr>
              <a:buSzPts val="1400"/>
              <a:buChar char="•"/>
            </a:lvl2pPr>
            <a:lvl3pPr algn="l" indent="-317500" lvl="2" marL="1371600" rtl="0">
              <a:lnSpc>
                <a:spcPct val="90000"/>
              </a:lnSpc>
              <a:spcBef>
                <a:spcPts val="400"/>
              </a:spcBef>
              <a:spcAft>
                <a:spcPts val="0"/>
              </a:spcAft>
              <a:buClr>
                <a:schemeClr val="dk1"/>
              </a:buClr>
              <a:buSzPts val="1400"/>
              <a:buChar char="•"/>
            </a:lvl3pPr>
            <a:lvl4pPr algn="l" indent="-317500" lvl="3" marL="1828800" rtl="0">
              <a:lnSpc>
                <a:spcPct val="90000"/>
              </a:lnSpc>
              <a:spcBef>
                <a:spcPts val="400"/>
              </a:spcBef>
              <a:spcAft>
                <a:spcPts val="0"/>
              </a:spcAft>
              <a:buClr>
                <a:schemeClr val="dk1"/>
              </a:buClr>
              <a:buSzPts val="1400"/>
              <a:buChar char="•"/>
            </a:lvl4pPr>
            <a:lvl5pPr algn="l" indent="-317500" lvl="4" marL="2286000" rtl="0">
              <a:lnSpc>
                <a:spcPct val="90000"/>
              </a:lnSpc>
              <a:spcBef>
                <a:spcPts val="400"/>
              </a:spcBef>
              <a:spcAft>
                <a:spcPts val="0"/>
              </a:spcAft>
              <a:buClr>
                <a:schemeClr val="dk1"/>
              </a:buClr>
              <a:buSzPts val="1400"/>
              <a:buChar char="•"/>
            </a:lvl5pPr>
            <a:lvl6pPr algn="l" indent="-317500" lvl="5" marL="2743200" rtl="0">
              <a:lnSpc>
                <a:spcPct val="90000"/>
              </a:lnSpc>
              <a:spcBef>
                <a:spcPts val="400"/>
              </a:spcBef>
              <a:spcAft>
                <a:spcPts val="0"/>
              </a:spcAft>
              <a:buClr>
                <a:schemeClr val="dk1"/>
              </a:buClr>
              <a:buSzPts val="1400"/>
              <a:buChar char="•"/>
            </a:lvl6pPr>
            <a:lvl7pPr algn="l" indent="-317500" lvl="6" marL="3200400" rtl="0">
              <a:lnSpc>
                <a:spcPct val="90000"/>
              </a:lnSpc>
              <a:spcBef>
                <a:spcPts val="400"/>
              </a:spcBef>
              <a:spcAft>
                <a:spcPts val="0"/>
              </a:spcAft>
              <a:buClr>
                <a:schemeClr val="dk1"/>
              </a:buClr>
              <a:buSzPts val="1400"/>
              <a:buChar char="•"/>
            </a:lvl7pPr>
            <a:lvl8pPr algn="l" indent="-317500" lvl="7" marL="3657600" rtl="0">
              <a:lnSpc>
                <a:spcPct val="90000"/>
              </a:lnSpc>
              <a:spcBef>
                <a:spcPts val="400"/>
              </a:spcBef>
              <a:spcAft>
                <a:spcPts val="0"/>
              </a:spcAft>
              <a:buClr>
                <a:schemeClr val="dk1"/>
              </a:buClr>
              <a:buSzPts val="1400"/>
              <a:buChar char="•"/>
            </a:lvl8pPr>
            <a:lvl9pPr algn="l" indent="-317500" lvl="8" marL="4114800" rtl="0">
              <a:lnSpc>
                <a:spcPct val="90000"/>
              </a:lnSpc>
              <a:spcBef>
                <a:spcPts val="400"/>
              </a:spcBef>
              <a:spcAft>
                <a:spcPts val="0"/>
              </a:spcAft>
              <a:buClr>
                <a:schemeClr val="dk1"/>
              </a:buClr>
              <a:buSzPts val="1400"/>
              <a:buChar char="•"/>
            </a:lvl9pPr>
          </a:lstStyle>
          <a:p>
            <a:r>
              <a:t/>
            </a:r>
          </a:p>
        </p:txBody>
      </p:sp>
      <p:sp>
        <p:nvSpPr>
          <p:cNvPr id="1049888" name="Google Shape;56;p14"/>
          <p:cNvSpPr txBox="1"/>
          <p:nvPr>
            <p:ph type="dt" idx="10"/>
          </p:nvPr>
        </p:nvSpPr>
        <p:spPr>
          <a:xfrm>
            <a:off x="693043" y="7006700"/>
            <a:ext cx="2268141" cy="402565"/>
          </a:xfrm>
          <a:prstGeom prst="rect"/>
          <a:noFill/>
          <a:ln>
            <a:noFill/>
          </a:ln>
        </p:spPr>
        <p:txBody>
          <a:bodyPr anchor="ctr" anchorCtr="0" bIns="34275" lIns="68575" rIns="68575" spcFirstLastPara="1" tIns="34275" wrap="square">
            <a:noAutofit/>
          </a:bodyPr>
          <a:lstStyle>
            <a:lvl1pPr algn="l" lvl="0" rtl="0">
              <a:lnSpc>
                <a:spcPct val="100000"/>
              </a:lnSpc>
              <a:spcBef>
                <a:spcPts val="0"/>
              </a:spcBef>
              <a:spcAft>
                <a:spcPts val="0"/>
              </a:spcAft>
              <a:buSzPts val="1100"/>
              <a:buNone/>
              <a:defRPr sz="1212"/>
            </a:lvl1pPr>
            <a:lvl2pPr algn="l" lvl="1" rtl="0">
              <a:lnSpc>
                <a:spcPct val="100000"/>
              </a:lnSpc>
              <a:spcBef>
                <a:spcPts val="0"/>
              </a:spcBef>
              <a:spcAft>
                <a:spcPts val="0"/>
              </a:spcAft>
              <a:buSzPts val="1100"/>
              <a:buNone/>
              <a:defRPr sz="1100"/>
            </a:lvl2pPr>
            <a:lvl3pPr algn="l" lvl="2" rtl="0">
              <a:lnSpc>
                <a:spcPct val="100000"/>
              </a:lnSpc>
              <a:spcBef>
                <a:spcPts val="0"/>
              </a:spcBef>
              <a:spcAft>
                <a:spcPts val="0"/>
              </a:spcAft>
              <a:buSzPts val="1100"/>
              <a:buNone/>
              <a:defRPr sz="1100"/>
            </a:lvl3pPr>
            <a:lvl4pPr algn="l" lvl="3" rtl="0">
              <a:lnSpc>
                <a:spcPct val="100000"/>
              </a:lnSpc>
              <a:spcBef>
                <a:spcPts val="0"/>
              </a:spcBef>
              <a:spcAft>
                <a:spcPts val="0"/>
              </a:spcAft>
              <a:buSzPts val="1100"/>
              <a:buNone/>
              <a:defRPr sz="1100"/>
            </a:lvl4pPr>
            <a:lvl5pPr algn="l" lvl="4" rtl="0">
              <a:lnSpc>
                <a:spcPct val="100000"/>
              </a:lnSpc>
              <a:spcBef>
                <a:spcPts val="0"/>
              </a:spcBef>
              <a:spcAft>
                <a:spcPts val="0"/>
              </a:spcAft>
              <a:buSzPts val="1100"/>
              <a:buNone/>
              <a:defRPr sz="1100"/>
            </a:lvl5pPr>
            <a:lvl6pPr algn="l" lvl="5" rtl="0">
              <a:lnSpc>
                <a:spcPct val="100000"/>
              </a:lnSpc>
              <a:spcBef>
                <a:spcPts val="0"/>
              </a:spcBef>
              <a:spcAft>
                <a:spcPts val="0"/>
              </a:spcAft>
              <a:buSzPts val="1100"/>
              <a:buNone/>
              <a:defRPr sz="1100"/>
            </a:lvl6pPr>
            <a:lvl7pPr algn="l" lvl="6" rtl="0">
              <a:lnSpc>
                <a:spcPct val="100000"/>
              </a:lnSpc>
              <a:spcBef>
                <a:spcPts val="0"/>
              </a:spcBef>
              <a:spcAft>
                <a:spcPts val="0"/>
              </a:spcAft>
              <a:buSzPts val="1100"/>
              <a:buNone/>
              <a:defRPr sz="1100"/>
            </a:lvl7pPr>
            <a:lvl8pPr algn="l" lvl="7" rtl="0">
              <a:lnSpc>
                <a:spcPct val="100000"/>
              </a:lnSpc>
              <a:spcBef>
                <a:spcPts val="0"/>
              </a:spcBef>
              <a:spcAft>
                <a:spcPts val="0"/>
              </a:spcAft>
              <a:buSzPts val="1100"/>
              <a:buNone/>
              <a:defRPr sz="1100"/>
            </a:lvl8pPr>
            <a:lvl9pPr algn="l" lvl="8" rtl="0">
              <a:lnSpc>
                <a:spcPct val="100000"/>
              </a:lnSpc>
              <a:spcBef>
                <a:spcPts val="0"/>
              </a:spcBef>
              <a:spcAft>
                <a:spcPts val="0"/>
              </a:spcAft>
              <a:buSzPts val="1100"/>
              <a:buNone/>
              <a:defRPr sz="1100"/>
            </a:lvl9pPr>
          </a:lstStyle>
          <a:p>
            <a:r>
              <a:t/>
            </a:r>
          </a:p>
        </p:txBody>
      </p:sp>
      <p:sp>
        <p:nvSpPr>
          <p:cNvPr id="1049889" name="Google Shape;57;p14"/>
          <p:cNvSpPr txBox="1"/>
          <p:nvPr>
            <p:ph type="ftr" idx="11"/>
          </p:nvPr>
        </p:nvSpPr>
        <p:spPr>
          <a:xfrm>
            <a:off x="3339207" y="7006700"/>
            <a:ext cx="3402211" cy="402565"/>
          </a:xfrm>
          <a:prstGeom prst="rect"/>
          <a:noFill/>
          <a:ln>
            <a:noFill/>
          </a:ln>
        </p:spPr>
        <p:txBody>
          <a:bodyPr anchor="ctr" anchorCtr="0" bIns="34275" lIns="68575" rIns="68575" spcFirstLastPara="1" tIns="34275" wrap="square">
            <a:noAutofit/>
          </a:bodyPr>
          <a:lstStyle>
            <a:lvl1pPr algn="ctr" lvl="0" rtl="0">
              <a:lnSpc>
                <a:spcPct val="100000"/>
              </a:lnSpc>
              <a:spcBef>
                <a:spcPts val="0"/>
              </a:spcBef>
              <a:spcAft>
                <a:spcPts val="0"/>
              </a:spcAft>
              <a:buSzPts val="1100"/>
              <a:buNone/>
              <a:defRPr sz="1212"/>
            </a:lvl1pPr>
            <a:lvl2pPr algn="l" lvl="1" rtl="0">
              <a:lnSpc>
                <a:spcPct val="100000"/>
              </a:lnSpc>
              <a:spcBef>
                <a:spcPts val="0"/>
              </a:spcBef>
              <a:spcAft>
                <a:spcPts val="0"/>
              </a:spcAft>
              <a:buSzPts val="1100"/>
              <a:buNone/>
              <a:defRPr sz="1100"/>
            </a:lvl2pPr>
            <a:lvl3pPr algn="l" lvl="2" rtl="0">
              <a:lnSpc>
                <a:spcPct val="100000"/>
              </a:lnSpc>
              <a:spcBef>
                <a:spcPts val="0"/>
              </a:spcBef>
              <a:spcAft>
                <a:spcPts val="0"/>
              </a:spcAft>
              <a:buSzPts val="1100"/>
              <a:buNone/>
              <a:defRPr sz="1100"/>
            </a:lvl3pPr>
            <a:lvl4pPr algn="l" lvl="3" rtl="0">
              <a:lnSpc>
                <a:spcPct val="100000"/>
              </a:lnSpc>
              <a:spcBef>
                <a:spcPts val="0"/>
              </a:spcBef>
              <a:spcAft>
                <a:spcPts val="0"/>
              </a:spcAft>
              <a:buSzPts val="1100"/>
              <a:buNone/>
              <a:defRPr sz="1100"/>
            </a:lvl4pPr>
            <a:lvl5pPr algn="l" lvl="4" rtl="0">
              <a:lnSpc>
                <a:spcPct val="100000"/>
              </a:lnSpc>
              <a:spcBef>
                <a:spcPts val="0"/>
              </a:spcBef>
              <a:spcAft>
                <a:spcPts val="0"/>
              </a:spcAft>
              <a:buSzPts val="1100"/>
              <a:buNone/>
              <a:defRPr sz="1100"/>
            </a:lvl5pPr>
            <a:lvl6pPr algn="l" lvl="5" rtl="0">
              <a:lnSpc>
                <a:spcPct val="100000"/>
              </a:lnSpc>
              <a:spcBef>
                <a:spcPts val="0"/>
              </a:spcBef>
              <a:spcAft>
                <a:spcPts val="0"/>
              </a:spcAft>
              <a:buSzPts val="1100"/>
              <a:buNone/>
              <a:defRPr sz="1100"/>
            </a:lvl6pPr>
            <a:lvl7pPr algn="l" lvl="6" rtl="0">
              <a:lnSpc>
                <a:spcPct val="100000"/>
              </a:lnSpc>
              <a:spcBef>
                <a:spcPts val="0"/>
              </a:spcBef>
              <a:spcAft>
                <a:spcPts val="0"/>
              </a:spcAft>
              <a:buSzPts val="1100"/>
              <a:buNone/>
              <a:defRPr sz="1100"/>
            </a:lvl7pPr>
            <a:lvl8pPr algn="l" lvl="7" rtl="0">
              <a:lnSpc>
                <a:spcPct val="100000"/>
              </a:lnSpc>
              <a:spcBef>
                <a:spcPts val="0"/>
              </a:spcBef>
              <a:spcAft>
                <a:spcPts val="0"/>
              </a:spcAft>
              <a:buSzPts val="1100"/>
              <a:buNone/>
              <a:defRPr sz="1100"/>
            </a:lvl8pPr>
            <a:lvl9pPr algn="l" lvl="8" rtl="0">
              <a:lnSpc>
                <a:spcPct val="100000"/>
              </a:lnSpc>
              <a:spcBef>
                <a:spcPts val="0"/>
              </a:spcBef>
              <a:spcAft>
                <a:spcPts val="0"/>
              </a:spcAft>
              <a:buSzPts val="1100"/>
              <a:buNone/>
              <a:defRPr sz="1100"/>
            </a:lvl9pPr>
          </a:lstStyle>
          <a:p>
            <a:r>
              <a:t/>
            </a:r>
          </a:p>
        </p:txBody>
      </p:sp>
      <p:sp>
        <p:nvSpPr>
          <p:cNvPr id="1049890" name="Google Shape;58;p14"/>
          <p:cNvSpPr txBox="1"/>
          <p:nvPr>
            <p:ph type="sldNum" idx="12"/>
          </p:nvPr>
        </p:nvSpPr>
        <p:spPr>
          <a:xfrm>
            <a:off x="7513217" y="7006700"/>
            <a:ext cx="2268141" cy="402565"/>
          </a:xfrm>
          <a:prstGeom prst="rect"/>
          <a:noFill/>
          <a:ln>
            <a:noFill/>
          </a:ln>
        </p:spPr>
        <p:txBody>
          <a:bodyPr anchor="ctr" anchorCtr="0" bIns="34275" lIns="68575" rIns="68575" spcFirstLastPara="1" tIns="34275" wrap="square">
            <a:noAutofit/>
          </a:bodyPr>
          <a:lstStyle>
            <a:lvl1pPr algn="r" indent="0" lvl="0" marL="0" marR="0" rtl="0">
              <a:lnSpc>
                <a:spcPct val="100000"/>
              </a:lnSpc>
              <a:spcBef>
                <a:spcPts val="0"/>
              </a:spcBef>
              <a:spcAft>
                <a:spcPts val="0"/>
              </a:spcAft>
              <a:buClr>
                <a:srgbClr val="000000"/>
              </a:buClr>
              <a:buSzPts val="1100"/>
              <a:buFont typeface="Arial"/>
              <a:buNone/>
              <a:defRPr b="0" cap="none" sz="1212" i="0" strike="noStrike" u="none">
                <a:solidFill>
                  <a:srgbClr val="888888"/>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SzPts val="1100"/>
              <a:buFont typeface="Arial"/>
              <a:buNone/>
              <a:defRPr b="0" cap="none" sz="1100" i="0" strike="noStrike" u="none">
                <a:solidFill>
                  <a:srgbClr val="888888"/>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SzPts val="1100"/>
              <a:buFont typeface="Arial"/>
              <a:buNone/>
              <a:defRPr b="0" cap="none" sz="1100" i="0" strike="noStrike" u="none">
                <a:solidFill>
                  <a:srgbClr val="888888"/>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SzPts val="1100"/>
              <a:buFont typeface="Arial"/>
              <a:buNone/>
              <a:defRPr b="0" cap="none" sz="1100" i="0" strike="noStrike" u="none">
                <a:solidFill>
                  <a:srgbClr val="888888"/>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SzPts val="1100"/>
              <a:buFont typeface="Arial"/>
              <a:buNone/>
              <a:defRPr b="0" cap="none" sz="1100" i="0" strike="noStrike" u="none">
                <a:solidFill>
                  <a:srgbClr val="888888"/>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SzPts val="1100"/>
              <a:buFont typeface="Arial"/>
              <a:buNone/>
              <a:defRPr b="0" cap="none" sz="1100" i="0" strike="noStrike" u="none">
                <a:solidFill>
                  <a:srgbClr val="888888"/>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SzPts val="1100"/>
              <a:buFont typeface="Arial"/>
              <a:buNone/>
              <a:defRPr b="0" cap="none" sz="1100" i="0" strike="noStrike" u="none">
                <a:solidFill>
                  <a:srgbClr val="888888"/>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SzPts val="1100"/>
              <a:buFont typeface="Arial"/>
              <a:buNone/>
              <a:defRPr b="0" cap="none" sz="1100" i="0" strike="noStrike" u="none">
                <a:solidFill>
                  <a:srgbClr val="888888"/>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SzPts val="1100"/>
              <a:buFont typeface="Arial"/>
              <a:buNone/>
              <a:defRPr b="0" cap="none" sz="1100" i="0" strike="noStrike" u="none">
                <a:solidFill>
                  <a:srgbClr val="888888"/>
                </a:solidFill>
                <a:latin typeface="Calibri"/>
                <a:ea typeface="Calibri"/>
                <a:cs typeface="Calibri"/>
                <a:sym typeface="Calibri"/>
              </a:defRPr>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olo e contenuto 4">
  <p:cSld name="OBJECT_4">
    <p:spTree>
      <p:nvGrpSpPr>
        <p:cNvPr id="1001" name="Shape 59"/>
        <p:cNvGrpSpPr/>
        <p:nvPr/>
      </p:nvGrpSpPr>
      <p:grpSpPr>
        <a:xfrm>
          <a:off x="0" y="0"/>
          <a:ext cx="0" cy="0"/>
          <a:chOff x="0" y="0"/>
          <a:chExt cx="0" cy="0"/>
        </a:xfrm>
      </p:grpSpPr>
      <p:sp>
        <p:nvSpPr>
          <p:cNvPr id="1049883" name="Google Shape;60;p15"/>
          <p:cNvSpPr txBox="1"/>
          <p:nvPr>
            <p:ph type="body" idx="1"/>
          </p:nvPr>
        </p:nvSpPr>
        <p:spPr>
          <a:xfrm>
            <a:off x="300612" y="1028350"/>
            <a:ext cx="9474730" cy="5978515"/>
          </a:xfrm>
          <a:prstGeom prst="rect"/>
          <a:noFill/>
          <a:ln>
            <a:noFill/>
          </a:ln>
        </p:spPr>
        <p:txBody>
          <a:bodyPr anchor="t" anchorCtr="0" bIns="34275" lIns="68575" rIns="68575" spcFirstLastPara="1" tIns="34275" wrap="square">
            <a:normAutofit/>
          </a:bodyPr>
          <a:lstStyle>
            <a:lvl1pPr algn="l" indent="-317500" lvl="0" marL="457200" rtl="0">
              <a:lnSpc>
                <a:spcPct val="90000"/>
              </a:lnSpc>
              <a:spcBef>
                <a:spcPts val="800"/>
              </a:spcBef>
              <a:spcAft>
                <a:spcPts val="0"/>
              </a:spcAft>
              <a:buClr>
                <a:schemeClr val="dk1"/>
              </a:buClr>
              <a:buSzPts val="1400"/>
              <a:buFont typeface="Calibri"/>
              <a:buChar char="•"/>
            </a:lvl1pPr>
            <a:lvl2pPr algn="l" indent="-317500" lvl="1" marL="914400" rtl="0">
              <a:lnSpc>
                <a:spcPct val="90000"/>
              </a:lnSpc>
              <a:spcBef>
                <a:spcPts val="400"/>
              </a:spcBef>
              <a:spcAft>
                <a:spcPts val="0"/>
              </a:spcAft>
              <a:buClr>
                <a:schemeClr val="dk1"/>
              </a:buClr>
              <a:buSzPts val="1400"/>
              <a:buFont typeface="Calibri"/>
              <a:buChar char="•"/>
            </a:lvl2pPr>
            <a:lvl3pPr algn="l" indent="-317500" lvl="2" marL="1371600" rtl="0">
              <a:lnSpc>
                <a:spcPct val="90000"/>
              </a:lnSpc>
              <a:spcBef>
                <a:spcPts val="400"/>
              </a:spcBef>
              <a:spcAft>
                <a:spcPts val="0"/>
              </a:spcAft>
              <a:buClr>
                <a:schemeClr val="dk1"/>
              </a:buClr>
              <a:buSzPts val="1400"/>
              <a:buFont typeface="Calibri"/>
              <a:buChar char="•"/>
            </a:lvl3pPr>
            <a:lvl4pPr algn="l" indent="-317500" lvl="3" marL="1828800" rtl="0">
              <a:lnSpc>
                <a:spcPct val="90000"/>
              </a:lnSpc>
              <a:spcBef>
                <a:spcPts val="400"/>
              </a:spcBef>
              <a:spcAft>
                <a:spcPts val="0"/>
              </a:spcAft>
              <a:buClr>
                <a:schemeClr val="dk1"/>
              </a:buClr>
              <a:buSzPts val="1400"/>
              <a:buFont typeface="Calibri"/>
              <a:buChar char="•"/>
            </a:lvl4pPr>
            <a:lvl5pPr algn="l" indent="-317500" lvl="4" marL="2286000" rtl="0">
              <a:lnSpc>
                <a:spcPct val="90000"/>
              </a:lnSpc>
              <a:spcBef>
                <a:spcPts val="400"/>
              </a:spcBef>
              <a:spcAft>
                <a:spcPts val="0"/>
              </a:spcAft>
              <a:buClr>
                <a:schemeClr val="dk1"/>
              </a:buClr>
              <a:buSzPts val="1400"/>
              <a:buFont typeface="Calibri"/>
              <a:buChar char="•"/>
            </a:lvl5pPr>
            <a:lvl6pPr algn="l" indent="-317500" lvl="5" marL="2743200" rtl="0">
              <a:lnSpc>
                <a:spcPct val="90000"/>
              </a:lnSpc>
              <a:spcBef>
                <a:spcPts val="400"/>
              </a:spcBef>
              <a:spcAft>
                <a:spcPts val="0"/>
              </a:spcAft>
              <a:buClr>
                <a:schemeClr val="dk1"/>
              </a:buClr>
              <a:buSzPts val="1400"/>
              <a:buFont typeface="Calibri"/>
              <a:buChar char="•"/>
            </a:lvl6pPr>
            <a:lvl7pPr algn="l" indent="-317500" lvl="6" marL="3200400" rtl="0">
              <a:lnSpc>
                <a:spcPct val="90000"/>
              </a:lnSpc>
              <a:spcBef>
                <a:spcPts val="400"/>
              </a:spcBef>
              <a:spcAft>
                <a:spcPts val="0"/>
              </a:spcAft>
              <a:buClr>
                <a:schemeClr val="dk1"/>
              </a:buClr>
              <a:buSzPts val="1400"/>
              <a:buFont typeface="Calibri"/>
              <a:buChar char="•"/>
            </a:lvl7pPr>
            <a:lvl8pPr algn="l" indent="-317500" lvl="7" marL="3657600" rtl="0">
              <a:lnSpc>
                <a:spcPct val="90000"/>
              </a:lnSpc>
              <a:spcBef>
                <a:spcPts val="400"/>
              </a:spcBef>
              <a:spcAft>
                <a:spcPts val="0"/>
              </a:spcAft>
              <a:buClr>
                <a:schemeClr val="dk1"/>
              </a:buClr>
              <a:buSzPts val="1400"/>
              <a:buFont typeface="Calibri"/>
              <a:buChar char="•"/>
            </a:lvl8pPr>
            <a:lvl9pPr algn="l" indent="-317500" lvl="8" marL="4114800" rtl="0">
              <a:lnSpc>
                <a:spcPct val="90000"/>
              </a:lnSpc>
              <a:spcBef>
                <a:spcPts val="400"/>
              </a:spcBef>
              <a:spcAft>
                <a:spcPts val="0"/>
              </a:spcAft>
              <a:buClr>
                <a:schemeClr val="dk1"/>
              </a:buClr>
              <a:buSzPts val="1400"/>
              <a:buFont typeface="Calibri"/>
              <a:buChar char="•"/>
            </a:lvl9pPr>
          </a:lstStyle>
          <a:p>
            <a:r>
              <a:t/>
            </a:r>
          </a:p>
        </p:txBody>
      </p:sp>
      <p:sp>
        <p:nvSpPr>
          <p:cNvPr id="1049884" name="Google Shape;61;p15"/>
          <p:cNvSpPr txBox="1"/>
          <p:nvPr>
            <p:ph type="dt" idx="10"/>
          </p:nvPr>
        </p:nvSpPr>
        <p:spPr>
          <a:xfrm>
            <a:off x="693043" y="7006700"/>
            <a:ext cx="2268141" cy="402565"/>
          </a:xfrm>
          <a:prstGeom prst="rect"/>
          <a:noFill/>
          <a:ln>
            <a:noFill/>
          </a:ln>
        </p:spPr>
        <p:txBody>
          <a:bodyPr anchor="ctr" anchorCtr="0" bIns="34275" lIns="68575" rIns="68575" spcFirstLastPara="1" tIns="34275" wrap="square">
            <a:noAutofit/>
          </a:bodyPr>
          <a:lstStyle>
            <a:lvl1pPr algn="l" lvl="0" rtl="0">
              <a:lnSpc>
                <a:spcPct val="100000"/>
              </a:lnSpc>
              <a:spcBef>
                <a:spcPts val="0"/>
              </a:spcBef>
              <a:spcAft>
                <a:spcPts val="0"/>
              </a:spcAft>
              <a:buSzPts val="1100"/>
              <a:buNone/>
              <a:defRPr sz="1212"/>
            </a:lvl1pPr>
            <a:lvl2pPr algn="l" lvl="1" rtl="0">
              <a:lnSpc>
                <a:spcPct val="100000"/>
              </a:lnSpc>
              <a:spcBef>
                <a:spcPts val="0"/>
              </a:spcBef>
              <a:spcAft>
                <a:spcPts val="0"/>
              </a:spcAft>
              <a:buSzPts val="1100"/>
              <a:buNone/>
              <a:defRPr sz="1100"/>
            </a:lvl2pPr>
            <a:lvl3pPr algn="l" lvl="2" rtl="0">
              <a:lnSpc>
                <a:spcPct val="100000"/>
              </a:lnSpc>
              <a:spcBef>
                <a:spcPts val="0"/>
              </a:spcBef>
              <a:spcAft>
                <a:spcPts val="0"/>
              </a:spcAft>
              <a:buSzPts val="1100"/>
              <a:buNone/>
              <a:defRPr sz="1100"/>
            </a:lvl3pPr>
            <a:lvl4pPr algn="l" lvl="3" rtl="0">
              <a:lnSpc>
                <a:spcPct val="100000"/>
              </a:lnSpc>
              <a:spcBef>
                <a:spcPts val="0"/>
              </a:spcBef>
              <a:spcAft>
                <a:spcPts val="0"/>
              </a:spcAft>
              <a:buSzPts val="1100"/>
              <a:buNone/>
              <a:defRPr sz="1100"/>
            </a:lvl4pPr>
            <a:lvl5pPr algn="l" lvl="4" rtl="0">
              <a:lnSpc>
                <a:spcPct val="100000"/>
              </a:lnSpc>
              <a:spcBef>
                <a:spcPts val="0"/>
              </a:spcBef>
              <a:spcAft>
                <a:spcPts val="0"/>
              </a:spcAft>
              <a:buSzPts val="1100"/>
              <a:buNone/>
              <a:defRPr sz="1100"/>
            </a:lvl5pPr>
            <a:lvl6pPr algn="l" lvl="5" rtl="0">
              <a:lnSpc>
                <a:spcPct val="100000"/>
              </a:lnSpc>
              <a:spcBef>
                <a:spcPts val="0"/>
              </a:spcBef>
              <a:spcAft>
                <a:spcPts val="0"/>
              </a:spcAft>
              <a:buSzPts val="1100"/>
              <a:buNone/>
              <a:defRPr sz="1100"/>
            </a:lvl6pPr>
            <a:lvl7pPr algn="l" lvl="6" rtl="0">
              <a:lnSpc>
                <a:spcPct val="100000"/>
              </a:lnSpc>
              <a:spcBef>
                <a:spcPts val="0"/>
              </a:spcBef>
              <a:spcAft>
                <a:spcPts val="0"/>
              </a:spcAft>
              <a:buSzPts val="1100"/>
              <a:buNone/>
              <a:defRPr sz="1100"/>
            </a:lvl7pPr>
            <a:lvl8pPr algn="l" lvl="7" rtl="0">
              <a:lnSpc>
                <a:spcPct val="100000"/>
              </a:lnSpc>
              <a:spcBef>
                <a:spcPts val="0"/>
              </a:spcBef>
              <a:spcAft>
                <a:spcPts val="0"/>
              </a:spcAft>
              <a:buSzPts val="1100"/>
              <a:buNone/>
              <a:defRPr sz="1100"/>
            </a:lvl8pPr>
            <a:lvl9pPr algn="l" lvl="8" rtl="0">
              <a:lnSpc>
                <a:spcPct val="100000"/>
              </a:lnSpc>
              <a:spcBef>
                <a:spcPts val="0"/>
              </a:spcBef>
              <a:spcAft>
                <a:spcPts val="0"/>
              </a:spcAft>
              <a:buSzPts val="1100"/>
              <a:buNone/>
              <a:defRPr sz="1100"/>
            </a:lvl9pPr>
          </a:lstStyle>
          <a:p>
            <a:r>
              <a:t/>
            </a:r>
          </a:p>
        </p:txBody>
      </p:sp>
      <p:sp>
        <p:nvSpPr>
          <p:cNvPr id="1049885" name="Google Shape;62;p15"/>
          <p:cNvSpPr txBox="1"/>
          <p:nvPr>
            <p:ph type="sldNum" idx="12"/>
          </p:nvPr>
        </p:nvSpPr>
        <p:spPr>
          <a:xfrm>
            <a:off x="7686477" y="7129194"/>
            <a:ext cx="2268141" cy="402565"/>
          </a:xfrm>
          <a:prstGeom prst="rect"/>
          <a:noFill/>
          <a:ln>
            <a:noFill/>
          </a:ln>
        </p:spPr>
        <p:txBody>
          <a:bodyPr anchor="ctr" anchorCtr="0" bIns="34275" lIns="68575" rIns="68575" spcFirstLastPara="1" tIns="34275" wrap="square">
            <a:noAutofit/>
          </a:bodyPr>
          <a:lstStyle>
            <a:lvl1pPr algn="r" indent="0" lvl="0" marL="0" marR="0" rtl="0">
              <a:lnSpc>
                <a:spcPct val="100000"/>
              </a:lnSpc>
              <a:spcBef>
                <a:spcPts val="0"/>
              </a:spcBef>
              <a:spcAft>
                <a:spcPts val="0"/>
              </a:spcAft>
              <a:buClr>
                <a:srgbClr val="000000"/>
              </a:buClr>
              <a:buSzPts val="1500"/>
              <a:buFont typeface="Arial"/>
              <a:buNone/>
              <a:defRPr b="0" cap="none" sz="1653" i="0" strike="noStrike" u="none">
                <a:solidFill>
                  <a:srgbClr val="888888"/>
                </a:solidFill>
                <a:latin typeface="Calibri"/>
                <a:ea typeface="Calibri"/>
                <a:cs typeface="Calibri"/>
                <a:sym typeface="Calibri"/>
              </a:defRPr>
            </a:lvl1pPr>
            <a:lvl2pPr algn="r" indent="0" lvl="1" marL="0" marR="0" rtl="0">
              <a:lnSpc>
                <a:spcPct val="100000"/>
              </a:lnSpc>
              <a:spcBef>
                <a:spcPts val="0"/>
              </a:spcBef>
              <a:spcAft>
                <a:spcPts val="0"/>
              </a:spcAft>
              <a:buClr>
                <a:srgbClr val="000000"/>
              </a:buClr>
              <a:buSzPts val="1500"/>
              <a:buFont typeface="Arial"/>
              <a:buNone/>
              <a:defRPr b="0" cap="none" sz="1500" i="0" strike="noStrike" u="none">
                <a:solidFill>
                  <a:srgbClr val="888888"/>
                </a:solidFill>
                <a:latin typeface="Calibri"/>
                <a:ea typeface="Calibri"/>
                <a:cs typeface="Calibri"/>
                <a:sym typeface="Calibri"/>
              </a:defRPr>
            </a:lvl2pPr>
            <a:lvl3pPr algn="r" indent="0" lvl="2" marL="0" marR="0" rtl="0">
              <a:lnSpc>
                <a:spcPct val="100000"/>
              </a:lnSpc>
              <a:spcBef>
                <a:spcPts val="0"/>
              </a:spcBef>
              <a:spcAft>
                <a:spcPts val="0"/>
              </a:spcAft>
              <a:buClr>
                <a:srgbClr val="000000"/>
              </a:buClr>
              <a:buSzPts val="1500"/>
              <a:buFont typeface="Arial"/>
              <a:buNone/>
              <a:defRPr b="0" cap="none" sz="1500" i="0" strike="noStrike" u="none">
                <a:solidFill>
                  <a:srgbClr val="888888"/>
                </a:solidFill>
                <a:latin typeface="Calibri"/>
                <a:ea typeface="Calibri"/>
                <a:cs typeface="Calibri"/>
                <a:sym typeface="Calibri"/>
              </a:defRPr>
            </a:lvl3pPr>
            <a:lvl4pPr algn="r" indent="0" lvl="3" marL="0" marR="0" rtl="0">
              <a:lnSpc>
                <a:spcPct val="100000"/>
              </a:lnSpc>
              <a:spcBef>
                <a:spcPts val="0"/>
              </a:spcBef>
              <a:spcAft>
                <a:spcPts val="0"/>
              </a:spcAft>
              <a:buClr>
                <a:srgbClr val="000000"/>
              </a:buClr>
              <a:buSzPts val="1500"/>
              <a:buFont typeface="Arial"/>
              <a:buNone/>
              <a:defRPr b="0" cap="none" sz="1500" i="0" strike="noStrike" u="none">
                <a:solidFill>
                  <a:srgbClr val="888888"/>
                </a:solidFill>
                <a:latin typeface="Calibri"/>
                <a:ea typeface="Calibri"/>
                <a:cs typeface="Calibri"/>
                <a:sym typeface="Calibri"/>
              </a:defRPr>
            </a:lvl4pPr>
            <a:lvl5pPr algn="r" indent="0" lvl="4" marL="0" marR="0" rtl="0">
              <a:lnSpc>
                <a:spcPct val="100000"/>
              </a:lnSpc>
              <a:spcBef>
                <a:spcPts val="0"/>
              </a:spcBef>
              <a:spcAft>
                <a:spcPts val="0"/>
              </a:spcAft>
              <a:buClr>
                <a:srgbClr val="000000"/>
              </a:buClr>
              <a:buSzPts val="1500"/>
              <a:buFont typeface="Arial"/>
              <a:buNone/>
              <a:defRPr b="0" cap="none" sz="1500" i="0" strike="noStrike" u="none">
                <a:solidFill>
                  <a:srgbClr val="888888"/>
                </a:solidFill>
                <a:latin typeface="Calibri"/>
                <a:ea typeface="Calibri"/>
                <a:cs typeface="Calibri"/>
                <a:sym typeface="Calibri"/>
              </a:defRPr>
            </a:lvl5pPr>
            <a:lvl6pPr algn="r" indent="0" lvl="5" marL="0" marR="0" rtl="0">
              <a:lnSpc>
                <a:spcPct val="100000"/>
              </a:lnSpc>
              <a:spcBef>
                <a:spcPts val="0"/>
              </a:spcBef>
              <a:spcAft>
                <a:spcPts val="0"/>
              </a:spcAft>
              <a:buClr>
                <a:srgbClr val="000000"/>
              </a:buClr>
              <a:buSzPts val="1500"/>
              <a:buFont typeface="Arial"/>
              <a:buNone/>
              <a:defRPr b="0" cap="none" sz="1500" i="0" strike="noStrike" u="none">
                <a:solidFill>
                  <a:srgbClr val="888888"/>
                </a:solidFill>
                <a:latin typeface="Calibri"/>
                <a:ea typeface="Calibri"/>
                <a:cs typeface="Calibri"/>
                <a:sym typeface="Calibri"/>
              </a:defRPr>
            </a:lvl6pPr>
            <a:lvl7pPr algn="r" indent="0" lvl="6" marL="0" marR="0" rtl="0">
              <a:lnSpc>
                <a:spcPct val="100000"/>
              </a:lnSpc>
              <a:spcBef>
                <a:spcPts val="0"/>
              </a:spcBef>
              <a:spcAft>
                <a:spcPts val="0"/>
              </a:spcAft>
              <a:buClr>
                <a:srgbClr val="000000"/>
              </a:buClr>
              <a:buSzPts val="1500"/>
              <a:buFont typeface="Arial"/>
              <a:buNone/>
              <a:defRPr b="0" cap="none" sz="1500" i="0" strike="noStrike" u="none">
                <a:solidFill>
                  <a:srgbClr val="888888"/>
                </a:solidFill>
                <a:latin typeface="Calibri"/>
                <a:ea typeface="Calibri"/>
                <a:cs typeface="Calibri"/>
                <a:sym typeface="Calibri"/>
              </a:defRPr>
            </a:lvl7pPr>
            <a:lvl8pPr algn="r" indent="0" lvl="7" marL="0" marR="0" rtl="0">
              <a:lnSpc>
                <a:spcPct val="100000"/>
              </a:lnSpc>
              <a:spcBef>
                <a:spcPts val="0"/>
              </a:spcBef>
              <a:spcAft>
                <a:spcPts val="0"/>
              </a:spcAft>
              <a:buClr>
                <a:srgbClr val="000000"/>
              </a:buClr>
              <a:buSzPts val="1500"/>
              <a:buFont typeface="Arial"/>
              <a:buNone/>
              <a:defRPr b="0" cap="none" sz="1500" i="0" strike="noStrike" u="none">
                <a:solidFill>
                  <a:srgbClr val="888888"/>
                </a:solidFill>
                <a:latin typeface="Calibri"/>
                <a:ea typeface="Calibri"/>
                <a:cs typeface="Calibri"/>
                <a:sym typeface="Calibri"/>
              </a:defRPr>
            </a:lvl8pPr>
            <a:lvl9pPr algn="r" indent="0" lvl="8" marL="0" marR="0" rtl="0">
              <a:lnSpc>
                <a:spcPct val="100000"/>
              </a:lnSpc>
              <a:spcBef>
                <a:spcPts val="0"/>
              </a:spcBef>
              <a:spcAft>
                <a:spcPts val="0"/>
              </a:spcAft>
              <a:buClr>
                <a:srgbClr val="000000"/>
              </a:buClr>
              <a:buSzPts val="1500"/>
              <a:buFont typeface="Arial"/>
              <a:buNone/>
              <a:defRPr b="0" cap="none" sz="1500" i="0" strike="noStrike" u="none">
                <a:solidFill>
                  <a:srgbClr val="888888"/>
                </a:solidFill>
                <a:latin typeface="Calibri"/>
                <a:ea typeface="Calibri"/>
                <a:cs typeface="Calibri"/>
                <a:sym typeface="Calibri"/>
              </a:defRPr>
            </a:lvl9pPr>
          </a:lstStyle>
          <a:p>
            <a:pPr algn="r" indent="0" lvl="0" marL="0" rtl="0">
              <a:spcBef>
                <a:spcPts val="0"/>
              </a:spcBef>
              <a:spcAft>
                <a:spcPts val="0"/>
              </a:spcAft>
              <a:buNone/>
            </a:pPr>
            <a:fld id="{00000000-1234-1234-1234-123412341234}" type="slidenum">
              <a:rPr lang="it"/>
              <a:t>‹#›</a:t>
            </a:fld>
          </a:p>
        </p:txBody>
      </p:sp>
      <p:pic>
        <p:nvPicPr>
          <p:cNvPr id="2097392" name="Google Shape;63;p15"/>
          <p:cNvPicPr preferRelativeResize="0">
            <a:picLocks/>
          </p:cNvPicPr>
          <p:nvPr/>
        </p:nvPicPr>
        <p:blipFill rotWithShape="1">
          <a:blip xmlns:r="http://schemas.openxmlformats.org/officeDocument/2006/relationships" r:embed="rId1">
            <a:alphaModFix/>
          </a:blip>
          <a:srcRect l="0" t="0" r="0" b="0"/>
          <a:stretch>
            <a:fillRect/>
          </a:stretch>
        </p:blipFill>
        <p:spPr>
          <a:xfrm>
            <a:off x="8883268" y="82247"/>
            <a:ext cx="1071350" cy="752831"/>
          </a:xfrm>
          <a:prstGeom prst="rect"/>
          <a:noFill/>
          <a:ln>
            <a:noFill/>
          </a:ln>
        </p:spPr>
      </p:pic>
      <p:cxnSp>
        <p:nvCxnSpPr>
          <p:cNvPr id="3145751" name="Google Shape;64;p15"/>
          <p:cNvCxnSpPr>
            <a:cxnSpLocks/>
          </p:cNvCxnSpPr>
          <p:nvPr/>
        </p:nvCxnSpPr>
        <p:spPr>
          <a:xfrm>
            <a:off x="-43214" y="749574"/>
            <a:ext cx="10181498" cy="0"/>
          </a:xfrm>
          <a:prstGeom prst="straightConnector1"/>
          <a:noFill/>
          <a:ln w="19050" cap="flat" cmpd="sng">
            <a:solidFill>
              <a:srgbClr val="000000"/>
            </a:solidFill>
            <a:prstDash val="solid"/>
            <a:round/>
            <a:headEnd type="none" w="sm" len="sm"/>
            <a:tailEnd type="none" w="sm" len="sm"/>
          </a:ln>
        </p:spPr>
      </p:cxn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Content">
  <p:cSld name="OBJECT_5">
    <p:spTree>
      <p:nvGrpSpPr>
        <p:cNvPr id="995" name="Shape 65"/>
        <p:cNvGrpSpPr/>
        <p:nvPr/>
      </p:nvGrpSpPr>
      <p:grpSpPr>
        <a:xfrm>
          <a:off x="0" y="0"/>
          <a:ext cx="0" cy="0"/>
          <a:chOff x="0" y="0"/>
          <a:chExt cx="0" cy="0"/>
        </a:xfrm>
      </p:grpSpPr>
      <p:sp>
        <p:nvSpPr>
          <p:cNvPr id="1049867" name="Google Shape;66;p16"/>
          <p:cNvSpPr txBox="1"/>
          <p:nvPr>
            <p:ph type="title"/>
          </p:nvPr>
        </p:nvSpPr>
        <p:spPr>
          <a:xfrm>
            <a:off x="809520" y="632520"/>
            <a:ext cx="8461376" cy="1141998"/>
          </a:xfrm>
          <a:prstGeom prst="rect"/>
          <a:noFill/>
          <a:ln>
            <a:noFill/>
          </a:ln>
        </p:spPr>
        <p:txBody>
          <a:bodyPr anchor="ctr" anchorCtr="0" bIns="0" lIns="0" rIns="0" spcFirstLastPara="1" tIns="0" wrap="square">
            <a:normAutofit/>
          </a:bodyPr>
          <a:lstStyle>
            <a:lvl1pPr algn="l" lvl="0" rtl="0">
              <a:spcBef>
                <a:spcPts val="0"/>
              </a:spcBef>
              <a:spcAft>
                <a:spcPts val="0"/>
              </a:spcAft>
              <a:buSzPts val="2800"/>
              <a:buNone/>
            </a:lvl1pPr>
            <a:lvl2pPr algn="l" lvl="1" rtl="0">
              <a:spcBef>
                <a:spcPts val="0"/>
              </a:spcBef>
              <a:spcAft>
                <a:spcPts val="0"/>
              </a:spcAft>
              <a:buSzPts val="2800"/>
              <a:buNone/>
            </a:lvl2pPr>
            <a:lvl3pPr algn="l" lvl="2" rtl="0">
              <a:spcBef>
                <a:spcPts val="0"/>
              </a:spcBef>
              <a:spcAft>
                <a:spcPts val="0"/>
              </a:spcAft>
              <a:buSzPts val="2800"/>
              <a:buNone/>
            </a:lvl3pPr>
            <a:lvl4pPr algn="l" lvl="3" rtl="0">
              <a:spcBef>
                <a:spcPts val="0"/>
              </a:spcBef>
              <a:spcAft>
                <a:spcPts val="0"/>
              </a:spcAft>
              <a:buSzPts val="2800"/>
              <a:buNone/>
            </a:lvl4pPr>
            <a:lvl5pPr algn="l" lvl="4" rtl="0">
              <a:spcBef>
                <a:spcPts val="0"/>
              </a:spcBef>
              <a:spcAft>
                <a:spcPts val="0"/>
              </a:spcAft>
              <a:buSzPts val="2800"/>
              <a:buNone/>
            </a:lvl5pPr>
            <a:lvl6pPr algn="l" lvl="5" rtl="0">
              <a:spcBef>
                <a:spcPts val="0"/>
              </a:spcBef>
              <a:spcAft>
                <a:spcPts val="0"/>
              </a:spcAft>
              <a:buSzPts val="2800"/>
              <a:buNone/>
            </a:lvl6pPr>
            <a:lvl7pPr algn="l" lvl="6" rtl="0">
              <a:spcBef>
                <a:spcPts val="0"/>
              </a:spcBef>
              <a:spcAft>
                <a:spcPts val="0"/>
              </a:spcAft>
              <a:buSzPts val="2800"/>
              <a:buNone/>
            </a:lvl7pPr>
            <a:lvl8pPr algn="l" lvl="7" rtl="0">
              <a:spcBef>
                <a:spcPts val="0"/>
              </a:spcBef>
              <a:spcAft>
                <a:spcPts val="0"/>
              </a:spcAft>
              <a:buSzPts val="2800"/>
              <a:buNone/>
            </a:lvl8pPr>
            <a:lvl9pPr algn="l" lvl="8" rtl="0">
              <a:spcBef>
                <a:spcPts val="0"/>
              </a:spcBef>
              <a:spcAft>
                <a:spcPts val="0"/>
              </a:spcAft>
              <a:buSzPts val="2800"/>
              <a:buNone/>
            </a:lvl9pPr>
          </a:lstStyle>
          <a:p>
            <a:r>
              <a:t/>
            </a:r>
          </a:p>
        </p:txBody>
      </p:sp>
      <p:sp>
        <p:nvSpPr>
          <p:cNvPr id="1049868" name="Google Shape;67;p16"/>
          <p:cNvSpPr txBox="1"/>
          <p:nvPr>
            <p:ph type="body" idx="1"/>
          </p:nvPr>
        </p:nvSpPr>
        <p:spPr>
          <a:xfrm>
            <a:off x="809520" y="1960200"/>
            <a:ext cx="8461376" cy="3967011"/>
          </a:xfrm>
          <a:prstGeom prst="rect"/>
          <a:noFill/>
          <a:ln>
            <a:noFill/>
          </a:ln>
        </p:spPr>
        <p:txBody>
          <a:bodyPr anchor="t" anchorCtr="0" bIns="0" lIns="0" rIns="0" spcFirstLastPara="1" tIns="0" wrap="square">
            <a:normAutofit/>
          </a:bodyPr>
          <a:lstStyle>
            <a:lvl1pPr algn="l" indent="-228600" lvl="0" marL="457200" rtl="0">
              <a:spcBef>
                <a:spcPts val="0"/>
              </a:spcBef>
              <a:spcAft>
                <a:spcPts val="0"/>
              </a:spcAft>
              <a:buSzPts val="1800"/>
              <a:buNone/>
            </a:lvl1pPr>
            <a:lvl2pPr algn="l" indent="-228600" lvl="1" marL="914400" rtl="0">
              <a:spcBef>
                <a:spcPts val="1200"/>
              </a:spcBef>
              <a:spcAft>
                <a:spcPts val="0"/>
              </a:spcAft>
              <a:buSzPts val="1400"/>
              <a:buNone/>
            </a:lvl2pPr>
            <a:lvl3pPr algn="l" indent="-228600" lvl="2" marL="1371600" rtl="0">
              <a:spcBef>
                <a:spcPts val="1200"/>
              </a:spcBef>
              <a:spcAft>
                <a:spcPts val="0"/>
              </a:spcAft>
              <a:buSzPts val="1400"/>
              <a:buNone/>
            </a:lvl3pPr>
            <a:lvl4pPr algn="l" indent="-228600" lvl="3" marL="1828800" rtl="0">
              <a:spcBef>
                <a:spcPts val="1200"/>
              </a:spcBef>
              <a:spcAft>
                <a:spcPts val="0"/>
              </a:spcAft>
              <a:buSzPts val="1400"/>
              <a:buNone/>
            </a:lvl4pPr>
            <a:lvl5pPr algn="l" indent="-228600" lvl="4" marL="2286000" rtl="0">
              <a:spcBef>
                <a:spcPts val="1200"/>
              </a:spcBef>
              <a:spcAft>
                <a:spcPts val="0"/>
              </a:spcAft>
              <a:buSzPts val="1400"/>
              <a:buNone/>
            </a:lvl5pPr>
            <a:lvl6pPr algn="l" indent="-228600" lvl="5" marL="2743200" rtl="0">
              <a:spcBef>
                <a:spcPts val="1200"/>
              </a:spcBef>
              <a:spcAft>
                <a:spcPts val="0"/>
              </a:spcAft>
              <a:buSzPts val="1400"/>
              <a:buNone/>
            </a:lvl6pPr>
            <a:lvl7pPr algn="l" indent="-228600" lvl="6" marL="3200400" rtl="0">
              <a:spcBef>
                <a:spcPts val="1200"/>
              </a:spcBef>
              <a:spcAft>
                <a:spcPts val="0"/>
              </a:spcAft>
              <a:buSzPts val="1400"/>
              <a:buNone/>
            </a:lvl7pPr>
            <a:lvl8pPr algn="l" indent="-228600" lvl="7" marL="3657600" rtl="0">
              <a:spcBef>
                <a:spcPts val="1200"/>
              </a:spcBef>
              <a:spcAft>
                <a:spcPts val="0"/>
              </a:spcAft>
              <a:buSzPts val="1400"/>
              <a:buNone/>
            </a:lvl8pPr>
            <a:lvl9pPr algn="l" indent="-228600" lvl="8" marL="4114800" rtl="0">
              <a:spcBef>
                <a:spcPts val="1200"/>
              </a:spcBef>
              <a:spcAft>
                <a:spcPts val="1200"/>
              </a:spcAft>
              <a:buSzPts val="1400"/>
              <a:buNone/>
            </a:lvl9pPr>
          </a:lstStyle>
          <a:p>
            <a:r>
              <a:t/>
            </a:r>
          </a:p>
        </p:txBody>
      </p:sp>
      <p:sp>
        <p:nvSpPr>
          <p:cNvPr id="1049869" name="Google Shape;68;p16"/>
          <p:cNvSpPr txBox="1"/>
          <p:nvPr>
            <p:ph type="sldNum" idx="12"/>
          </p:nvPr>
        </p:nvSpPr>
        <p:spPr>
          <a:xfrm>
            <a:off x="9433260" y="6981109"/>
            <a:ext cx="604904" cy="578495"/>
          </a:xfrm>
          <a:prstGeom prst="rect"/>
        </p:spPr>
        <p:txBody>
          <a:bodyPr anchor="t" anchorCtr="0" bIns="91425" lIns="91425" rIns="91425" spcFirstLastPara="1" tIns="91425" wrap="square">
            <a:normAutofit/>
          </a:bodyPr>
          <a:lstStyle>
            <a:lvl1pPr lvl="0">
              <a:buNone/>
              <a:defRPr sz="1433"/>
            </a:lvl1pPr>
            <a:lvl2pPr lvl="1">
              <a:buNone/>
              <a:defRPr sz="1300"/>
            </a:lvl2pPr>
            <a:lvl3pPr lvl="2">
              <a:buNone/>
              <a:defRPr sz="1300"/>
            </a:lvl3pPr>
            <a:lvl4pPr lvl="3">
              <a:buNone/>
              <a:defRPr sz="1300"/>
            </a:lvl4pPr>
            <a:lvl5pPr lvl="4">
              <a:buNone/>
              <a:defRPr sz="1300"/>
            </a:lvl5pPr>
            <a:lvl6pPr lvl="5">
              <a:buNone/>
              <a:defRPr sz="1300"/>
            </a:lvl6pPr>
            <a:lvl7pPr lvl="6">
              <a:buNone/>
              <a:defRPr sz="1300"/>
            </a:lvl7pPr>
            <a:lvl8pPr lvl="7">
              <a:buNone/>
              <a:defRPr sz="1300"/>
            </a:lvl8pPr>
            <a:lvl9pPr lvl="8">
              <a:buNone/>
              <a:defRPr sz="1300"/>
            </a:lvl9pPr>
          </a:lstStyle>
          <a:p>
            <a:pPr algn="r" indent="0" lvl="0" marL="0" rtl="0">
              <a:spcBef>
                <a:spcPts val="0"/>
              </a:spcBef>
              <a:spcAft>
                <a:spcPts val="0"/>
              </a:spcAft>
              <a:buNone/>
            </a:pPr>
            <a:fld id="{00000000-1234-1234-1234-123412341234}" type="slidenum">
              <a:rPr lang="it"/>
              <a:t>‹#›</a:t>
            </a:fld>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type="blank">
  <p:cSld name="Pusty">
    <p:spTree>
      <p:nvGrpSpPr>
        <p:cNvPr id="1125" name=""/>
        <p:cNvGrpSpPr/>
        <p:nvPr/>
      </p:nvGrpSpPr>
      <p:grpSpPr>
        <a:xfrm>
          <a:off x="0" y="0"/>
          <a:ext cx="0" cy="0"/>
          <a:chOff x="0" y="0"/>
          <a:chExt cx="0" cy="0"/>
        </a:xfrm>
      </p:grpSpPr>
      <p:sp>
        <p:nvSpPr>
          <p:cNvPr id="1049947" name="Prostokąt zaokrąglony 2"/>
          <p:cNvSpPr/>
          <p:nvPr userDrawn="1"/>
        </p:nvSpPr>
        <p:spPr>
          <a:xfrm>
            <a:off x="63347" y="-29748"/>
            <a:ext cx="9574530" cy="617455"/>
          </a:xfrm>
          <a:prstGeom prst="roundRect">
            <a:avLst>
              <a:gd name="adj" fmla="val 0"/>
            </a:avLst>
          </a:prstGeom>
          <a:solidFill>
            <a:schemeClr val="bg1"/>
          </a:solidFill>
          <a:ln>
            <a:noFill/>
          </a:ln>
          <a:effectLst>
            <a:outerShdw algn="ctr" blurRad="50800" dir="5400000" dist="50800" rotWithShape="0">
              <a:schemeClr val="bg1"/>
            </a:outerShdw>
          </a:effectLst>
        </p:spPr>
        <p:style>
          <a:lnRef idx="1">
            <a:schemeClr val="dk1"/>
          </a:lnRef>
          <a:fillRef idx="2">
            <a:schemeClr val="dk1"/>
          </a:fillRef>
          <a:effectRef idx="1">
            <a:schemeClr val="dk1"/>
          </a:effectRef>
          <a:fontRef idx="minor">
            <a:schemeClr val="dk1"/>
          </a:fontRef>
        </p:style>
        <p:txBody>
          <a:bodyPr anchor="ctr" bIns="36000" lIns="36000" rIns="36000" tIns="36000"/>
          <a:p>
            <a:pPr algn="ctr"/>
            <a:r>
              <a:rPr dirty="0" sz="1400" lang="en-US"/>
              <a:t>Applications for General Aviation</a:t>
            </a:r>
          </a:p>
        </p:txBody>
      </p:sp>
      <p:sp>
        <p:nvSpPr>
          <p:cNvPr id="1049948" name="pole tekstowe 1"/>
          <p:cNvSpPr txBox="1">
            <a:spLocks noChangeArrowheads="1"/>
          </p:cNvSpPr>
          <p:nvPr userDrawn="1"/>
        </p:nvSpPr>
        <p:spPr bwMode="auto">
          <a:xfrm>
            <a:off x="1764335" y="7272754"/>
            <a:ext cx="7244949" cy="205740"/>
          </a:xfrm>
          <a:prstGeom prst="rect"/>
          <a:noFill/>
          <a:ln>
            <a:noFill/>
          </a:ln>
        </p:spPr>
        <p:txBody>
          <a:bodyPr wrap="square">
            <a:spAutoFit/>
          </a:bodyPr>
          <a:lstStyle>
            <a:lvl1pPr eaLnBrk="0" hangingPunct="0">
              <a:defRPr>
                <a:solidFill>
                  <a:schemeClr val="tx1"/>
                </a:solidFill>
                <a:latin typeface="Arial" charset="0"/>
              </a:defRPr>
            </a:lvl1pPr>
            <a:lvl2pPr eaLnBrk="0" hangingPunct="0" indent="-285750" marL="742950">
              <a:defRPr>
                <a:solidFill>
                  <a:schemeClr val="tx1"/>
                </a:solidFill>
                <a:latin typeface="Arial" charset="0"/>
              </a:defRPr>
            </a:lvl2pPr>
            <a:lvl3pPr eaLnBrk="0" hangingPunct="0" indent="-228600" marL="1143000">
              <a:defRPr>
                <a:solidFill>
                  <a:schemeClr val="tx1"/>
                </a:solidFill>
                <a:latin typeface="Arial" charset="0"/>
              </a:defRPr>
            </a:lvl3pPr>
            <a:lvl4pPr eaLnBrk="0" hangingPunct="0" indent="-228600" marL="1600200">
              <a:defRPr>
                <a:solidFill>
                  <a:schemeClr val="tx1"/>
                </a:solidFill>
                <a:latin typeface="Arial" charset="0"/>
              </a:defRPr>
            </a:lvl4pPr>
            <a:lvl5pPr eaLnBrk="0" hangingPunct="0" indent="-228600" marL="2057400">
              <a:defRPr>
                <a:solidFill>
                  <a:schemeClr val="tx1"/>
                </a:solidFill>
                <a:latin typeface="Arial" charset="0"/>
              </a:defRPr>
            </a:lvl5pPr>
            <a:lvl6pPr eaLnBrk="0" fontAlgn="base" hangingPunct="0" indent="-228600" marL="2514600">
              <a:spcBef>
                <a:spcPct val="0"/>
              </a:spcBef>
              <a:spcAft>
                <a:spcPct val="0"/>
              </a:spcAft>
              <a:defRPr>
                <a:solidFill>
                  <a:schemeClr val="tx1"/>
                </a:solidFill>
                <a:latin typeface="Arial" charset="0"/>
              </a:defRPr>
            </a:lvl6pPr>
            <a:lvl7pPr eaLnBrk="0" fontAlgn="base" hangingPunct="0" indent="-228600" marL="2971800">
              <a:spcBef>
                <a:spcPct val="0"/>
              </a:spcBef>
              <a:spcAft>
                <a:spcPct val="0"/>
              </a:spcAft>
              <a:defRPr>
                <a:solidFill>
                  <a:schemeClr val="tx1"/>
                </a:solidFill>
                <a:latin typeface="Arial" charset="0"/>
              </a:defRPr>
            </a:lvl7pPr>
            <a:lvl8pPr eaLnBrk="0" fontAlgn="base" hangingPunct="0" indent="-228600" marL="3429000">
              <a:spcBef>
                <a:spcPct val="0"/>
              </a:spcBef>
              <a:spcAft>
                <a:spcPct val="0"/>
              </a:spcAft>
              <a:defRPr>
                <a:solidFill>
                  <a:schemeClr val="tx1"/>
                </a:solidFill>
                <a:latin typeface="Arial" charset="0"/>
              </a:defRPr>
            </a:lvl8pPr>
            <a:lvl9pPr eaLnBrk="0" fontAlgn="base" hangingPunct="0" indent="-228600" marL="3886200">
              <a:spcBef>
                <a:spcPct val="0"/>
              </a:spcBef>
              <a:spcAft>
                <a:spcPct val="0"/>
              </a:spcAft>
              <a:defRPr>
                <a:solidFill>
                  <a:schemeClr val="tx1"/>
                </a:solidFill>
                <a:latin typeface="Arial" charset="0"/>
              </a:defRPr>
            </a:lvl9pPr>
          </a:lstStyle>
          <a:p>
            <a:pPr algn="ctr" eaLnBrk="1" hangingPunct="1"/>
            <a:r>
              <a:rPr b="1" dirty="0" sz="875" lang="pl-PL" noProof="0">
                <a:solidFill>
                  <a:srgbClr val="002060"/>
                </a:solidFill>
                <a:latin typeface="Verdana" pitchFamily="34" charset="0"/>
              </a:rPr>
              <a:t>LMM ZPN-COSMO</a:t>
            </a:r>
            <a:r>
              <a:rPr baseline="0" b="1" dirty="0" sz="875" lang="pl-PL" noProof="0">
                <a:solidFill>
                  <a:srgbClr val="002060"/>
                </a:solidFill>
                <a:latin typeface="Verdana" pitchFamily="34" charset="0"/>
              </a:rPr>
              <a:t> </a:t>
            </a:r>
            <a:r>
              <a:rPr b="1" dirty="0" sz="875" lang="pl-PL" noProof="0">
                <a:solidFill>
                  <a:srgbClr val="002060"/>
                </a:solidFill>
                <a:latin typeface="Verdana" pitchFamily="34" charset="0"/>
              </a:rPr>
              <a:t>IMGW=PIB</a:t>
            </a:r>
            <a:endParaRPr b="1" dirty="0" sz="1000" lang="en-US" noProof="0">
              <a:solidFill>
                <a:srgbClr val="002060"/>
              </a:solidFill>
              <a:latin typeface="Verdana" pitchFamily="34" charset="0"/>
            </a:endParaRPr>
          </a:p>
        </p:txBody>
      </p:sp>
      <p:pic>
        <p:nvPicPr>
          <p:cNvPr id="2097407" name="Picture 2"/>
          <p:cNvPicPr>
            <a:picLocks noChangeAspect="1" noChangeArrowheads="1"/>
          </p:cNvPicPr>
          <p:nvPr userDrawn="1"/>
        </p:nvPicPr>
        <p:blipFill>
          <a:blip xmlns:r="http://schemas.openxmlformats.org/officeDocument/2006/relationships" r:embed="rId1" cstate="print"/>
          <a:srcRect/>
          <a:stretch>
            <a:fillRect/>
          </a:stretch>
        </p:blipFill>
        <p:spPr bwMode="auto">
          <a:xfrm>
            <a:off x="3" y="-41996"/>
            <a:ext cx="586680" cy="1049927"/>
          </a:xfrm>
          <a:prstGeom prst="rect"/>
          <a:noFill/>
          <a:ln w="9525">
            <a:noFill/>
            <a:miter lim="800000"/>
            <a:headEnd/>
            <a:tailEnd/>
          </a:ln>
          <a:effectLst/>
        </p:spPr>
      </p:pic>
      <p:sp>
        <p:nvSpPr>
          <p:cNvPr id="1049949" name="Symbol zastępczy daty 3"/>
          <p:cNvSpPr txBox="1"/>
          <p:nvPr userDrawn="1"/>
        </p:nvSpPr>
        <p:spPr>
          <a:xfrm>
            <a:off x="347" y="7139976"/>
            <a:ext cx="2352146" cy="402482"/>
          </a:xfrm>
          <a:prstGeom prst="rect"/>
        </p:spPr>
        <p:txBody>
          <a:bodyPr anchor="ctr" bIns="45720" lIns="91440" rIns="91440" rtlCol="0" tIns="45720" vert="horz"/>
          <a:p>
            <a:pPr algn="l" defTabSz="914400" eaLnBrk="1" fontAlgn="auto" hangingPunct="1" indent="0" latinLnBrk="0" lvl="0" marL="0" marR="0" rtl="0">
              <a:lnSpc>
                <a:spcPct val="100000"/>
              </a:lnSpc>
              <a:spcBef>
                <a:spcPts val="0"/>
              </a:spcBef>
              <a:spcAft>
                <a:spcPts val="0"/>
              </a:spcAft>
              <a:buClrTx/>
              <a:buSzTx/>
              <a:buFontTx/>
              <a:buNone/>
            </a:pPr>
            <a:fld id="{D3E4D19D-232E-40A2-8300-5E795FA82290}" type="datetime1">
              <a:rPr baseline="0" b="1" cap="none" sz="1050" i="0" kern="1200" kumimoji="0" lang="en-US" noProof="0" normalizeH="0" spc="0" strike="noStrike" u="none" smtClean="0">
                <a:ln>
                  <a:noFill/>
                </a:ln>
                <a:solidFill>
                  <a:schemeClr val="tx1"/>
                </a:solidFill>
                <a:effectLst/>
                <a:uLnTx/>
                <a:uFillTx/>
                <a:latin typeface="+mn-lt"/>
                <a:ea typeface="+mn-ea"/>
                <a:cs typeface="+mn-cs"/>
              </a:rPr>
              <a:pPr algn="l" defTabSz="914400" eaLnBrk="1" fontAlgn="auto" hangingPunct="1" indent="0" latinLnBrk="0" lvl="0" marL="0" marR="0" rtl="0">
                <a:lnSpc>
                  <a:spcPct val="100000"/>
                </a:lnSpc>
                <a:spcBef>
                  <a:spcPts val="0"/>
                </a:spcBef>
                <a:spcAft>
                  <a:spcPts val="0"/>
                </a:spcAft>
                <a:buClrTx/>
                <a:buSzTx/>
                <a:buFontTx/>
                <a:buNone/>
              </a:pPr>
              <a:t>9/7/2026</a:t>
            </a:fld>
            <a:endParaRPr baseline="0" b="1" cap="none" dirty="0" sz="1200" i="0" kern="1200" kumimoji="0" lang="en-US" noProof="0" normalizeH="0" spc="0" strike="noStrike" u="none">
              <a:ln>
                <a:noFill/>
              </a:ln>
              <a:solidFill>
                <a:schemeClr val="tx1"/>
              </a:solidFill>
              <a:effectLst/>
              <a:uLnTx/>
              <a:uFillTx/>
              <a:latin typeface="+mn-lt"/>
              <a:ea typeface="+mn-ea"/>
              <a:cs typeface="+mn-cs"/>
            </a:endParaRPr>
          </a:p>
        </p:txBody>
      </p:sp>
      <p:sp>
        <p:nvSpPr>
          <p:cNvPr id="1049950" name="Symbol zastępczy numeru slajdu 5"/>
          <p:cNvSpPr txBox="1"/>
          <p:nvPr userDrawn="1"/>
        </p:nvSpPr>
        <p:spPr>
          <a:xfrm>
            <a:off x="7728479" y="7157193"/>
            <a:ext cx="2352146" cy="402482"/>
          </a:xfrm>
          <a:prstGeom prst="rect"/>
        </p:spPr>
        <p:txBody>
          <a:bodyPr anchor="ctr" bIns="45720" lIns="91440" rIns="91440" rtlCol="0" tIns="45720" vert="horz"/>
          <a:p>
            <a:pPr algn="r" defTabSz="914400" eaLnBrk="1" fontAlgn="auto" hangingPunct="1" indent="0" latinLnBrk="0" lvl="0" marL="0" marR="0" rtl="0">
              <a:lnSpc>
                <a:spcPct val="100000"/>
              </a:lnSpc>
              <a:spcBef>
                <a:spcPts val="0"/>
              </a:spcBef>
              <a:spcAft>
                <a:spcPts val="0"/>
              </a:spcAft>
              <a:buClrTx/>
              <a:buSzTx/>
              <a:buFontTx/>
              <a:buNone/>
            </a:pPr>
            <a:fld id="{D4A81F95-95E2-41BC-9778-463E9E6CA37A}" type="slidenum">
              <a:rPr baseline="0" b="1" cap="none" sz="1050" i="0" kern="1200" kumimoji="0" lang="en-US" noProof="0" normalizeH="0" spc="0" strike="noStrike" u="none" smtClean="0">
                <a:ln>
                  <a:noFill/>
                </a:ln>
                <a:solidFill>
                  <a:schemeClr val="tx1"/>
                </a:solidFill>
                <a:effectLst/>
                <a:uLnTx/>
                <a:uFillTx/>
                <a:latin typeface="+mn-lt"/>
                <a:ea typeface="+mn-ea"/>
                <a:cs typeface="+mn-cs"/>
              </a:rPr>
              <a:pPr algn="r" defTabSz="914400" eaLnBrk="1" fontAlgn="auto" hangingPunct="1" indent="0" latinLnBrk="0" lvl="0" marL="0" marR="0" rtl="0">
                <a:lnSpc>
                  <a:spcPct val="100000"/>
                </a:lnSpc>
                <a:spcBef>
                  <a:spcPts val="0"/>
                </a:spcBef>
                <a:spcAft>
                  <a:spcPts val="0"/>
                </a:spcAft>
                <a:buClrTx/>
                <a:buSzTx/>
                <a:buFontTx/>
                <a:buNone/>
              </a:pPr>
              <a:t>‹#›</a:t>
            </a:fld>
            <a:endParaRPr baseline="0" b="1" cap="none" dirty="0" sz="1200" i="0" kern="1200" kumimoji="0" lang="en-US" noProof="0" normalizeH="0" spc="0" strike="noStrike" u="none">
              <a:ln>
                <a:noFill/>
              </a:ln>
              <a:solidFill>
                <a:schemeClr val="tx1"/>
              </a:solidFill>
              <a:effectLst/>
              <a:uLnTx/>
              <a:uFillTx/>
              <a:latin typeface="+mn-lt"/>
              <a:ea typeface="+mn-ea"/>
              <a:cs typeface="+mn-cs"/>
            </a:endParaRPr>
          </a:p>
        </p:txBody>
      </p:sp>
      <p:pic>
        <p:nvPicPr>
          <p:cNvPr id="2097408" name="Picture 2"/>
          <p:cNvPicPr>
            <a:picLocks noChangeArrowheads="1"/>
          </p:cNvPicPr>
          <p:nvPr userDrawn="1"/>
        </p:nvPicPr>
        <p:blipFill>
          <a:blip xmlns:r="http://schemas.openxmlformats.org/officeDocument/2006/relationships" r:embed="rId2" cstate="print"/>
          <a:srcRect/>
          <a:stretch>
            <a:fillRect/>
          </a:stretch>
        </p:blipFill>
        <p:spPr bwMode="auto">
          <a:xfrm>
            <a:off x="9130772" y="0"/>
            <a:ext cx="944888" cy="1259912"/>
          </a:xfrm>
          <a:prstGeom prst="rect"/>
          <a:noFill/>
          <a:ln w="0">
            <a:solidFill>
              <a:schemeClr val="tx1"/>
            </a:solidFill>
            <a:miter lim="800000"/>
            <a:headEnd/>
            <a:tailEnd/>
          </a:ln>
          <a:effectLst/>
        </p:spPr>
      </p:pic>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211" name=""/>
        <p:cNvGrpSpPr/>
        <p:nvPr/>
      </p:nvGrpSpPr>
      <p:grpSpPr>
        <a:xfrm>
          <a:off x="0" y="0"/>
          <a:ext cx="0" cy="0"/>
          <a:chOff x="0" y="0"/>
          <a:chExt cx="0" cy="0"/>
        </a:xfrm>
      </p:grpSpPr>
      <p:sp>
        <p:nvSpPr>
          <p:cNvPr id="1050078" name="Title 1"/>
          <p:cNvSpPr>
            <a:spLocks noGrp="1"/>
          </p:cNvSpPr>
          <p:nvPr>
            <p:ph type="ctrTitle"/>
          </p:nvPr>
        </p:nvSpPr>
        <p:spPr>
          <a:xfrm>
            <a:off x="567035" y="2348399"/>
            <a:ext cx="6426399" cy="1620430"/>
          </a:xfrm>
        </p:spPr>
        <p:txBody>
          <a:bodyPr/>
          <a:p>
            <a:r>
              <a:rPr lang="en-US" smtClean="0"/>
              <a:t>Click to edit Master title style</a:t>
            </a:r>
            <a:endParaRPr lang="en-US"/>
          </a:p>
        </p:txBody>
      </p:sp>
      <p:sp>
        <p:nvSpPr>
          <p:cNvPr id="1050079" name="Subtitle 2"/>
          <p:cNvSpPr>
            <a:spLocks noGrp="1"/>
          </p:cNvSpPr>
          <p:nvPr>
            <p:ph type="subTitle" idx="1"/>
          </p:nvPr>
        </p:nvSpPr>
        <p:spPr>
          <a:xfrm>
            <a:off x="1134070" y="4283816"/>
            <a:ext cx="5292329" cy="1931917"/>
          </a:xfrm>
        </p:spPr>
        <p:txBody>
          <a:bodyPr/>
          <a:lstStyle>
            <a:lvl1pPr algn="ctr" indent="0" marL="0">
              <a:buNone/>
              <a:defRPr>
                <a:solidFill>
                  <a:schemeClr val="tx1">
                    <a:tint val="75000"/>
                  </a:schemeClr>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lang="en-US" smtClean="0"/>
              <a:t>Click to edit Master subtitle style</a:t>
            </a:r>
            <a:endParaRPr lang="en-US"/>
          </a:p>
        </p:txBody>
      </p:sp>
      <p:sp>
        <p:nvSpPr>
          <p:cNvPr id="1050080" name="Date Placeholder 3"/>
          <p:cNvSpPr>
            <a:spLocks noGrp="1"/>
          </p:cNvSpPr>
          <p:nvPr>
            <p:ph type="dt" sz="half" idx="10"/>
          </p:nvPr>
        </p:nvSpPr>
        <p:spPr/>
        <p:txBody>
          <a:bodyPr/>
          <a:p>
            <a:fld id="{5BCAD085-E8A6-8845-BD4E-CB4CCA059FC4}" type="datetimeFigureOut">
              <a:rPr lang="en-US" smtClean="0"/>
              <a:t>1/27/13</a:t>
            </a:fld>
            <a:endParaRPr lang="en-US"/>
          </a:p>
        </p:txBody>
      </p:sp>
      <p:sp>
        <p:nvSpPr>
          <p:cNvPr id="1050081" name="Footer Placeholder 4"/>
          <p:cNvSpPr>
            <a:spLocks noGrp="1"/>
          </p:cNvSpPr>
          <p:nvPr>
            <p:ph type="ftr" sz="quarter" idx="11"/>
          </p:nvPr>
        </p:nvSpPr>
        <p:spPr/>
        <p:txBody>
          <a:bodyPr/>
          <a:p>
            <a:endParaRPr lang="en-US"/>
          </a:p>
        </p:txBody>
      </p:sp>
      <p:sp>
        <p:nvSpPr>
          <p:cNvPr id="1050082" name="Slide Number Placeholder 5"/>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210" name=""/>
        <p:cNvGrpSpPr/>
        <p:nvPr/>
      </p:nvGrpSpPr>
      <p:grpSpPr>
        <a:xfrm>
          <a:off x="0" y="0"/>
          <a:ext cx="0" cy="0"/>
          <a:chOff x="0" y="0"/>
          <a:chExt cx="0" cy="0"/>
        </a:xfrm>
      </p:grpSpPr>
      <p:sp>
        <p:nvSpPr>
          <p:cNvPr id="1050073" name="Title 1"/>
          <p:cNvSpPr>
            <a:spLocks noGrp="1"/>
          </p:cNvSpPr>
          <p:nvPr>
            <p:ph type="title"/>
          </p:nvPr>
        </p:nvSpPr>
        <p:spPr/>
        <p:txBody>
          <a:bodyPr/>
          <a:p>
            <a:r>
              <a:rPr lang="en-US" smtClean="0"/>
              <a:t>Click to edit Master title style</a:t>
            </a:r>
            <a:endParaRPr lang="en-US"/>
          </a:p>
        </p:txBody>
      </p:sp>
      <p:sp>
        <p:nvSpPr>
          <p:cNvPr id="1050074"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50075" name="Date Placeholder 3"/>
          <p:cNvSpPr>
            <a:spLocks noGrp="1"/>
          </p:cNvSpPr>
          <p:nvPr>
            <p:ph type="dt" sz="half" idx="10"/>
          </p:nvPr>
        </p:nvSpPr>
        <p:spPr/>
        <p:txBody>
          <a:bodyPr/>
          <a:p>
            <a:fld id="{5BCAD085-E8A6-8845-BD4E-CB4CCA059FC4}" type="datetimeFigureOut">
              <a:rPr lang="en-US" smtClean="0"/>
              <a:t>1/27/13</a:t>
            </a:fld>
            <a:endParaRPr lang="en-US"/>
          </a:p>
        </p:txBody>
      </p:sp>
      <p:sp>
        <p:nvSpPr>
          <p:cNvPr id="1050076" name="Footer Placeholder 4"/>
          <p:cNvSpPr>
            <a:spLocks noGrp="1"/>
          </p:cNvSpPr>
          <p:nvPr>
            <p:ph type="ftr" sz="quarter" idx="11"/>
          </p:nvPr>
        </p:nvSpPr>
        <p:spPr/>
        <p:txBody>
          <a:bodyPr/>
          <a:p>
            <a:endParaRPr lang="en-US"/>
          </a:p>
        </p:txBody>
      </p:sp>
      <p:sp>
        <p:nvSpPr>
          <p:cNvPr id="1050077" name="Slide Number Placeholder 5"/>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1202" name=""/>
        <p:cNvGrpSpPr/>
        <p:nvPr/>
      </p:nvGrpSpPr>
      <p:grpSpPr>
        <a:xfrm>
          <a:off x="0" y="0"/>
          <a:ext cx="0" cy="0"/>
          <a:chOff x="0" y="0"/>
          <a:chExt cx="0" cy="0"/>
        </a:xfrm>
      </p:grpSpPr>
      <p:sp>
        <p:nvSpPr>
          <p:cNvPr id="1050028" name="Title 1"/>
          <p:cNvSpPr>
            <a:spLocks noGrp="1"/>
          </p:cNvSpPr>
          <p:nvPr>
            <p:ph type="title"/>
          </p:nvPr>
        </p:nvSpPr>
        <p:spPr>
          <a:xfrm>
            <a:off x="597225" y="4857791"/>
            <a:ext cx="6426399" cy="1501436"/>
          </a:xfrm>
        </p:spPr>
        <p:txBody>
          <a:bodyPr anchor="t"/>
          <a:lstStyle>
            <a:lvl1pPr algn="l">
              <a:defRPr b="1" cap="all" sz="3307"/>
            </a:lvl1pPr>
          </a:lstStyle>
          <a:p>
            <a:r>
              <a:rPr lang="en-US" smtClean="0"/>
              <a:t>Click to edit Master title style</a:t>
            </a:r>
            <a:endParaRPr lang="en-US"/>
          </a:p>
        </p:txBody>
      </p:sp>
      <p:sp>
        <p:nvSpPr>
          <p:cNvPr id="1050029" name="Text Placeholder 2"/>
          <p:cNvSpPr>
            <a:spLocks noGrp="1"/>
          </p:cNvSpPr>
          <p:nvPr>
            <p:ph type="body" idx="1"/>
          </p:nvPr>
        </p:nvSpPr>
        <p:spPr>
          <a:xfrm>
            <a:off x="597225" y="3204113"/>
            <a:ext cx="6426399" cy="1653678"/>
          </a:xfrm>
        </p:spPr>
        <p:txBody>
          <a:bodyPr anchor="b"/>
          <a:lstStyle>
            <a:lvl1pPr indent="0" marL="0">
              <a:buNone/>
              <a:defRPr sz="1653">
                <a:solidFill>
                  <a:schemeClr val="tx1">
                    <a:tint val="75000"/>
                  </a:schemeClr>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lvl="0"/>
            <a:r>
              <a:rPr lang="en-US" smtClean="0"/>
              <a:t>Click to edit Master text styles</a:t>
            </a:r>
          </a:p>
        </p:txBody>
      </p:sp>
      <p:sp>
        <p:nvSpPr>
          <p:cNvPr id="1050030" name="Date Placeholder 3"/>
          <p:cNvSpPr>
            <a:spLocks noGrp="1"/>
          </p:cNvSpPr>
          <p:nvPr>
            <p:ph type="dt" sz="half" idx="10"/>
          </p:nvPr>
        </p:nvSpPr>
        <p:spPr/>
        <p:txBody>
          <a:bodyPr/>
          <a:p>
            <a:fld id="{5BCAD085-E8A6-8845-BD4E-CB4CCA059FC4}" type="datetimeFigureOut">
              <a:rPr lang="en-US" smtClean="0"/>
              <a:t>1/27/13</a:t>
            </a:fld>
            <a:endParaRPr lang="en-US"/>
          </a:p>
        </p:txBody>
      </p:sp>
      <p:sp>
        <p:nvSpPr>
          <p:cNvPr id="1050031" name="Footer Placeholder 4"/>
          <p:cNvSpPr>
            <a:spLocks noGrp="1"/>
          </p:cNvSpPr>
          <p:nvPr>
            <p:ph type="ftr" sz="quarter" idx="11"/>
          </p:nvPr>
        </p:nvSpPr>
        <p:spPr/>
        <p:txBody>
          <a:bodyPr/>
          <a:p>
            <a:endParaRPr lang="en-US"/>
          </a:p>
        </p:txBody>
      </p:sp>
      <p:sp>
        <p:nvSpPr>
          <p:cNvPr id="1050032" name="Slide Number Placeholder 5"/>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1209" name=""/>
        <p:cNvGrpSpPr/>
        <p:nvPr/>
      </p:nvGrpSpPr>
      <p:grpSpPr>
        <a:xfrm>
          <a:off x="0" y="0"/>
          <a:ext cx="0" cy="0"/>
          <a:chOff x="0" y="0"/>
          <a:chExt cx="0" cy="0"/>
        </a:xfrm>
      </p:grpSpPr>
      <p:sp>
        <p:nvSpPr>
          <p:cNvPr id="1050067" name="Title 1"/>
          <p:cNvSpPr>
            <a:spLocks noGrp="1"/>
          </p:cNvSpPr>
          <p:nvPr>
            <p:ph type="title"/>
          </p:nvPr>
        </p:nvSpPr>
        <p:spPr/>
        <p:txBody>
          <a:bodyPr/>
          <a:p>
            <a:r>
              <a:rPr lang="en-US" smtClean="0"/>
              <a:t>Click to edit Master title style</a:t>
            </a:r>
            <a:endParaRPr lang="en-US"/>
          </a:p>
        </p:txBody>
      </p:sp>
      <p:sp>
        <p:nvSpPr>
          <p:cNvPr id="1050068" name="Content Placeholder 2"/>
          <p:cNvSpPr>
            <a:spLocks noGrp="1"/>
          </p:cNvSpPr>
          <p:nvPr>
            <p:ph sz="half" idx="1"/>
          </p:nvPr>
        </p:nvSpPr>
        <p:spPr>
          <a:xfrm>
            <a:off x="378023" y="1763924"/>
            <a:ext cx="3339207" cy="4989036"/>
          </a:xfrm>
        </p:spPr>
        <p:txBody>
          <a:bodyPr/>
          <a:lstStyle>
            <a:lvl1pPr>
              <a:defRPr sz="2315"/>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50069" name="Content Placeholder 3"/>
          <p:cNvSpPr>
            <a:spLocks noGrp="1"/>
          </p:cNvSpPr>
          <p:nvPr>
            <p:ph sz="half" idx="2"/>
          </p:nvPr>
        </p:nvSpPr>
        <p:spPr>
          <a:xfrm>
            <a:off x="3843239" y="1763924"/>
            <a:ext cx="3339207" cy="4989036"/>
          </a:xfrm>
        </p:spPr>
        <p:txBody>
          <a:bodyPr/>
          <a:lstStyle>
            <a:lvl1pPr>
              <a:defRPr sz="2315"/>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50070" name="Date Placeholder 4"/>
          <p:cNvSpPr>
            <a:spLocks noGrp="1"/>
          </p:cNvSpPr>
          <p:nvPr>
            <p:ph type="dt" sz="half" idx="10"/>
          </p:nvPr>
        </p:nvSpPr>
        <p:spPr/>
        <p:txBody>
          <a:bodyPr/>
          <a:p>
            <a:fld id="{5BCAD085-E8A6-8845-BD4E-CB4CCA059FC4}" type="datetimeFigureOut">
              <a:rPr lang="en-US" smtClean="0"/>
              <a:t>1/27/13</a:t>
            </a:fld>
            <a:endParaRPr lang="en-US"/>
          </a:p>
        </p:txBody>
      </p:sp>
      <p:sp>
        <p:nvSpPr>
          <p:cNvPr id="1050071" name="Footer Placeholder 5"/>
          <p:cNvSpPr>
            <a:spLocks noGrp="1"/>
          </p:cNvSpPr>
          <p:nvPr>
            <p:ph type="ftr" sz="quarter" idx="11"/>
          </p:nvPr>
        </p:nvSpPr>
        <p:spPr/>
        <p:txBody>
          <a:bodyPr/>
          <a:p>
            <a:endParaRPr lang="en-US"/>
          </a:p>
        </p:txBody>
      </p:sp>
      <p:sp>
        <p:nvSpPr>
          <p:cNvPr id="1050072" name="Slide Number Placeholder 6"/>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1208" name=""/>
        <p:cNvGrpSpPr/>
        <p:nvPr/>
      </p:nvGrpSpPr>
      <p:grpSpPr>
        <a:xfrm>
          <a:off x="0" y="0"/>
          <a:ext cx="0" cy="0"/>
          <a:chOff x="0" y="0"/>
          <a:chExt cx="0" cy="0"/>
        </a:xfrm>
      </p:grpSpPr>
      <p:sp>
        <p:nvSpPr>
          <p:cNvPr id="1050059" name="Title 1"/>
          <p:cNvSpPr>
            <a:spLocks noGrp="1"/>
          </p:cNvSpPr>
          <p:nvPr>
            <p:ph type="title"/>
          </p:nvPr>
        </p:nvSpPr>
        <p:spPr/>
        <p:txBody>
          <a:bodyPr/>
          <a:p>
            <a:r>
              <a:rPr lang="en-US" smtClean="0"/>
              <a:t>Click to edit Master title style</a:t>
            </a:r>
            <a:endParaRPr lang="en-US"/>
          </a:p>
        </p:txBody>
      </p:sp>
      <p:sp>
        <p:nvSpPr>
          <p:cNvPr id="1050060" name="Text Placeholder 2"/>
          <p:cNvSpPr>
            <a:spLocks noGrp="1"/>
          </p:cNvSpPr>
          <p:nvPr>
            <p:ph type="body" idx="1"/>
          </p:nvPr>
        </p:nvSpPr>
        <p:spPr>
          <a:xfrm>
            <a:off x="378023" y="1692178"/>
            <a:ext cx="3340520" cy="705219"/>
          </a:xfrm>
        </p:spPr>
        <p:txBody>
          <a:bodyPr anchor="b"/>
          <a:lstStyle>
            <a:lvl1pPr indent="0" marL="0">
              <a:buNone/>
              <a:defRPr b="1" sz="1984"/>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50061" name="Content Placeholder 3"/>
          <p:cNvSpPr>
            <a:spLocks noGrp="1"/>
          </p:cNvSpPr>
          <p:nvPr>
            <p:ph sz="half" idx="2"/>
          </p:nvPr>
        </p:nvSpPr>
        <p:spPr>
          <a:xfrm>
            <a:off x="378023" y="2397397"/>
            <a:ext cx="3340520" cy="4355564"/>
          </a:xfrm>
        </p:spPr>
        <p:txBody>
          <a:bodyPr/>
          <a:lstStyle>
            <a:lvl1pPr>
              <a:defRPr sz="1984"/>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50062" name="Text Placeholder 4"/>
          <p:cNvSpPr>
            <a:spLocks noGrp="1"/>
          </p:cNvSpPr>
          <p:nvPr>
            <p:ph type="body" sz="quarter" idx="3"/>
          </p:nvPr>
        </p:nvSpPr>
        <p:spPr>
          <a:xfrm>
            <a:off x="3840614" y="1692178"/>
            <a:ext cx="3341833" cy="705219"/>
          </a:xfrm>
        </p:spPr>
        <p:txBody>
          <a:bodyPr anchor="b"/>
          <a:lstStyle>
            <a:lvl1pPr indent="0" marL="0">
              <a:buNone/>
              <a:defRPr b="1" sz="1984"/>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50063" name="Content Placeholder 5"/>
          <p:cNvSpPr>
            <a:spLocks noGrp="1"/>
          </p:cNvSpPr>
          <p:nvPr>
            <p:ph sz="quarter" idx="4"/>
          </p:nvPr>
        </p:nvSpPr>
        <p:spPr>
          <a:xfrm>
            <a:off x="3840614" y="2397397"/>
            <a:ext cx="3341833" cy="4355564"/>
          </a:xfrm>
        </p:spPr>
        <p:txBody>
          <a:bodyPr/>
          <a:lstStyle>
            <a:lvl1pPr>
              <a:defRPr sz="1984"/>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50064" name="Date Placeholder 6"/>
          <p:cNvSpPr>
            <a:spLocks noGrp="1"/>
          </p:cNvSpPr>
          <p:nvPr>
            <p:ph type="dt" sz="half" idx="10"/>
          </p:nvPr>
        </p:nvSpPr>
        <p:spPr/>
        <p:txBody>
          <a:bodyPr/>
          <a:p>
            <a:fld id="{5BCAD085-E8A6-8845-BD4E-CB4CCA059FC4}" type="datetimeFigureOut">
              <a:rPr lang="en-US" smtClean="0"/>
              <a:t>1/27/13</a:t>
            </a:fld>
            <a:endParaRPr lang="en-US"/>
          </a:p>
        </p:txBody>
      </p:sp>
      <p:sp>
        <p:nvSpPr>
          <p:cNvPr id="1050065" name="Footer Placeholder 7"/>
          <p:cNvSpPr>
            <a:spLocks noGrp="1"/>
          </p:cNvSpPr>
          <p:nvPr>
            <p:ph type="ftr" sz="quarter" idx="11"/>
          </p:nvPr>
        </p:nvSpPr>
        <p:spPr/>
        <p:txBody>
          <a:bodyPr/>
          <a:p>
            <a:endParaRPr lang="en-US"/>
          </a:p>
        </p:txBody>
      </p:sp>
      <p:sp>
        <p:nvSpPr>
          <p:cNvPr id="1050066" name="Slide Number Placeholder 8"/>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207" name=""/>
        <p:cNvGrpSpPr/>
        <p:nvPr/>
      </p:nvGrpSpPr>
      <p:grpSpPr>
        <a:xfrm>
          <a:off x="0" y="0"/>
          <a:ext cx="0" cy="0"/>
          <a:chOff x="0" y="0"/>
          <a:chExt cx="0" cy="0"/>
        </a:xfrm>
      </p:grpSpPr>
      <p:sp>
        <p:nvSpPr>
          <p:cNvPr id="1050055" name="Title 1"/>
          <p:cNvSpPr>
            <a:spLocks noGrp="1"/>
          </p:cNvSpPr>
          <p:nvPr>
            <p:ph type="title"/>
          </p:nvPr>
        </p:nvSpPr>
        <p:spPr/>
        <p:txBody>
          <a:bodyPr/>
          <a:p>
            <a:r>
              <a:rPr lang="en-US" smtClean="0"/>
              <a:t>Click to edit Master title style</a:t>
            </a:r>
            <a:endParaRPr lang="en-US"/>
          </a:p>
        </p:txBody>
      </p:sp>
      <p:sp>
        <p:nvSpPr>
          <p:cNvPr id="1050056" name="Date Placeholder 2"/>
          <p:cNvSpPr>
            <a:spLocks noGrp="1"/>
          </p:cNvSpPr>
          <p:nvPr>
            <p:ph type="dt" sz="half" idx="10"/>
          </p:nvPr>
        </p:nvSpPr>
        <p:spPr/>
        <p:txBody>
          <a:bodyPr/>
          <a:p>
            <a:fld id="{5BCAD085-E8A6-8845-BD4E-CB4CCA059FC4}" type="datetimeFigureOut">
              <a:rPr lang="en-US" smtClean="0"/>
              <a:t>1/27/13</a:t>
            </a:fld>
            <a:endParaRPr lang="en-US"/>
          </a:p>
        </p:txBody>
      </p:sp>
      <p:sp>
        <p:nvSpPr>
          <p:cNvPr id="1050057" name="Footer Placeholder 3"/>
          <p:cNvSpPr>
            <a:spLocks noGrp="1"/>
          </p:cNvSpPr>
          <p:nvPr>
            <p:ph type="ftr" sz="quarter" idx="11"/>
          </p:nvPr>
        </p:nvSpPr>
        <p:spPr/>
        <p:txBody>
          <a:bodyPr/>
          <a:p>
            <a:endParaRPr lang="en-US"/>
          </a:p>
        </p:txBody>
      </p:sp>
      <p:sp>
        <p:nvSpPr>
          <p:cNvPr id="1050058" name="Slide Number Placeholder 4"/>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1198" name=""/>
        <p:cNvGrpSpPr/>
        <p:nvPr/>
      </p:nvGrpSpPr>
      <p:grpSpPr>
        <a:xfrm>
          <a:off x="0" y="0"/>
          <a:ext cx="0" cy="0"/>
          <a:chOff x="0" y="0"/>
          <a:chExt cx="0" cy="0"/>
        </a:xfrm>
      </p:grpSpPr>
      <p:sp>
        <p:nvSpPr>
          <p:cNvPr id="1049988" name="Date Placeholder 1"/>
          <p:cNvSpPr>
            <a:spLocks noGrp="1"/>
          </p:cNvSpPr>
          <p:nvPr>
            <p:ph type="dt" sz="half" idx="10"/>
          </p:nvPr>
        </p:nvSpPr>
        <p:spPr/>
        <p:txBody>
          <a:bodyPr/>
          <a:p>
            <a:fld id="{5BCAD085-E8A6-8845-BD4E-CB4CCA059FC4}" type="datetimeFigureOut">
              <a:rPr lang="en-US" smtClean="0"/>
              <a:t>1/27/13</a:t>
            </a:fld>
            <a:endParaRPr lang="en-US"/>
          </a:p>
        </p:txBody>
      </p:sp>
      <p:sp>
        <p:nvSpPr>
          <p:cNvPr id="1049989" name="Footer Placeholder 2"/>
          <p:cNvSpPr>
            <a:spLocks noGrp="1"/>
          </p:cNvSpPr>
          <p:nvPr>
            <p:ph type="ftr" sz="quarter" idx="11"/>
          </p:nvPr>
        </p:nvSpPr>
        <p:spPr/>
        <p:txBody>
          <a:bodyPr/>
          <a:p>
            <a:endParaRPr lang="en-US"/>
          </a:p>
        </p:txBody>
      </p:sp>
      <p:sp>
        <p:nvSpPr>
          <p:cNvPr id="1049990" name="Slide Number Placeholder 3"/>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1203" name=""/>
        <p:cNvGrpSpPr/>
        <p:nvPr/>
      </p:nvGrpSpPr>
      <p:grpSpPr>
        <a:xfrm>
          <a:off x="0" y="0"/>
          <a:ext cx="0" cy="0"/>
          <a:chOff x="0" y="0"/>
          <a:chExt cx="0" cy="0"/>
        </a:xfrm>
      </p:grpSpPr>
      <p:sp>
        <p:nvSpPr>
          <p:cNvPr id="1050033" name="Title 1"/>
          <p:cNvSpPr>
            <a:spLocks noGrp="1"/>
          </p:cNvSpPr>
          <p:nvPr>
            <p:ph type="title"/>
          </p:nvPr>
        </p:nvSpPr>
        <p:spPr>
          <a:xfrm>
            <a:off x="378023" y="300987"/>
            <a:ext cx="2487343" cy="1280945"/>
          </a:xfrm>
        </p:spPr>
        <p:txBody>
          <a:bodyPr anchor="b"/>
          <a:lstStyle>
            <a:lvl1pPr algn="l">
              <a:defRPr b="1" sz="1653"/>
            </a:lvl1pPr>
          </a:lstStyle>
          <a:p>
            <a:r>
              <a:rPr lang="en-US" smtClean="0"/>
              <a:t>Click to edit Master title style</a:t>
            </a:r>
            <a:endParaRPr lang="en-US"/>
          </a:p>
        </p:txBody>
      </p:sp>
      <p:sp>
        <p:nvSpPr>
          <p:cNvPr id="1050034" name="Content Placeholder 2"/>
          <p:cNvSpPr>
            <a:spLocks noGrp="1"/>
          </p:cNvSpPr>
          <p:nvPr>
            <p:ph idx="1"/>
          </p:nvPr>
        </p:nvSpPr>
        <p:spPr>
          <a:xfrm>
            <a:off x="2955934" y="300987"/>
            <a:ext cx="4226513" cy="6451973"/>
          </a:xfrm>
        </p:spPr>
        <p:txBody>
          <a:bodyPr/>
          <a:lstStyle>
            <a:lvl1pPr>
              <a:defRPr sz="2645"/>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50035" name="Text Placeholder 3"/>
          <p:cNvSpPr>
            <a:spLocks noGrp="1"/>
          </p:cNvSpPr>
          <p:nvPr>
            <p:ph type="body" sz="half" idx="2"/>
          </p:nvPr>
        </p:nvSpPr>
        <p:spPr>
          <a:xfrm>
            <a:off x="378023" y="1581932"/>
            <a:ext cx="2487343" cy="5171028"/>
          </a:xfrm>
        </p:spPr>
        <p:txBody>
          <a:bodyPr/>
          <a:lstStyle>
            <a:lvl1pPr indent="0" marL="0">
              <a:buNone/>
              <a:defRPr sz="1157"/>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50036" name="Date Placeholder 4"/>
          <p:cNvSpPr>
            <a:spLocks noGrp="1"/>
          </p:cNvSpPr>
          <p:nvPr>
            <p:ph type="dt" sz="half" idx="10"/>
          </p:nvPr>
        </p:nvSpPr>
        <p:spPr/>
        <p:txBody>
          <a:bodyPr/>
          <a:p>
            <a:fld id="{5BCAD085-E8A6-8845-BD4E-CB4CCA059FC4}" type="datetimeFigureOut">
              <a:rPr lang="en-US" smtClean="0"/>
              <a:t>1/27/13</a:t>
            </a:fld>
            <a:endParaRPr lang="en-US"/>
          </a:p>
        </p:txBody>
      </p:sp>
      <p:sp>
        <p:nvSpPr>
          <p:cNvPr id="1050037" name="Footer Placeholder 5"/>
          <p:cNvSpPr>
            <a:spLocks noGrp="1"/>
          </p:cNvSpPr>
          <p:nvPr>
            <p:ph type="ftr" sz="quarter" idx="11"/>
          </p:nvPr>
        </p:nvSpPr>
        <p:spPr/>
        <p:txBody>
          <a:bodyPr/>
          <a:p>
            <a:endParaRPr lang="en-US"/>
          </a:p>
        </p:txBody>
      </p:sp>
      <p:sp>
        <p:nvSpPr>
          <p:cNvPr id="1050038" name="Slide Number Placeholder 6"/>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206" name=""/>
        <p:cNvGrpSpPr/>
        <p:nvPr/>
      </p:nvGrpSpPr>
      <p:grpSpPr>
        <a:xfrm>
          <a:off x="0" y="0"/>
          <a:ext cx="0" cy="0"/>
          <a:chOff x="0" y="0"/>
          <a:chExt cx="0" cy="0"/>
        </a:xfrm>
      </p:grpSpPr>
      <p:sp>
        <p:nvSpPr>
          <p:cNvPr id="1050049" name="Title 1"/>
          <p:cNvSpPr>
            <a:spLocks noGrp="1"/>
          </p:cNvSpPr>
          <p:nvPr>
            <p:ph type="title"/>
          </p:nvPr>
        </p:nvSpPr>
        <p:spPr>
          <a:xfrm>
            <a:off x="1481905" y="5291773"/>
            <a:ext cx="4536282" cy="624724"/>
          </a:xfrm>
        </p:spPr>
        <p:txBody>
          <a:bodyPr anchor="b"/>
          <a:lstStyle>
            <a:lvl1pPr algn="l">
              <a:defRPr b="1" sz="1653"/>
            </a:lvl1pPr>
          </a:lstStyle>
          <a:p>
            <a:r>
              <a:rPr lang="en-US" smtClean="0"/>
              <a:t>Click to edit Master title style</a:t>
            </a:r>
            <a:endParaRPr lang="en-US"/>
          </a:p>
        </p:txBody>
      </p:sp>
      <p:sp>
        <p:nvSpPr>
          <p:cNvPr id="1050050" name="Picture Placeholder 2"/>
          <p:cNvSpPr>
            <a:spLocks noGrp="1"/>
          </p:cNvSpPr>
          <p:nvPr>
            <p:ph type="pic" idx="1"/>
          </p:nvPr>
        </p:nvSpPr>
        <p:spPr>
          <a:xfrm>
            <a:off x="1481905" y="675471"/>
            <a:ext cx="4536282" cy="4535805"/>
          </a:xfrm>
        </p:spPr>
        <p:txBody>
          <a:bodyPr/>
          <a:lstStyle>
            <a:lvl1pPr indent="0" marL="0">
              <a:buNone/>
              <a:defRPr sz="2645"/>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endParaRPr lang="en-US"/>
          </a:p>
        </p:txBody>
      </p:sp>
      <p:sp>
        <p:nvSpPr>
          <p:cNvPr id="1050051" name="Text Placeholder 3"/>
          <p:cNvSpPr>
            <a:spLocks noGrp="1"/>
          </p:cNvSpPr>
          <p:nvPr>
            <p:ph type="body" sz="half" idx="2"/>
          </p:nvPr>
        </p:nvSpPr>
        <p:spPr>
          <a:xfrm>
            <a:off x="1481905" y="5916496"/>
            <a:ext cx="4536282" cy="887211"/>
          </a:xfrm>
        </p:spPr>
        <p:txBody>
          <a:bodyPr/>
          <a:lstStyle>
            <a:lvl1pPr indent="0" marL="0">
              <a:buNone/>
              <a:defRPr sz="1157"/>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50052" name="Date Placeholder 4"/>
          <p:cNvSpPr>
            <a:spLocks noGrp="1"/>
          </p:cNvSpPr>
          <p:nvPr>
            <p:ph type="dt" sz="half" idx="10"/>
          </p:nvPr>
        </p:nvSpPr>
        <p:spPr/>
        <p:txBody>
          <a:bodyPr/>
          <a:p>
            <a:fld id="{5BCAD085-E8A6-8845-BD4E-CB4CCA059FC4}" type="datetimeFigureOut">
              <a:rPr lang="en-US" smtClean="0"/>
              <a:t>1/27/13</a:t>
            </a:fld>
            <a:endParaRPr lang="en-US"/>
          </a:p>
        </p:txBody>
      </p:sp>
      <p:sp>
        <p:nvSpPr>
          <p:cNvPr id="1050053" name="Footer Placeholder 5"/>
          <p:cNvSpPr>
            <a:spLocks noGrp="1"/>
          </p:cNvSpPr>
          <p:nvPr>
            <p:ph type="ftr" sz="quarter" idx="11"/>
          </p:nvPr>
        </p:nvSpPr>
        <p:spPr/>
        <p:txBody>
          <a:bodyPr/>
          <a:p>
            <a:endParaRPr lang="en-US"/>
          </a:p>
        </p:txBody>
      </p:sp>
      <p:sp>
        <p:nvSpPr>
          <p:cNvPr id="1050054" name="Slide Number Placeholder 6"/>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1204" name=""/>
        <p:cNvGrpSpPr/>
        <p:nvPr/>
      </p:nvGrpSpPr>
      <p:grpSpPr>
        <a:xfrm>
          <a:off x="0" y="0"/>
          <a:ext cx="0" cy="0"/>
          <a:chOff x="0" y="0"/>
          <a:chExt cx="0" cy="0"/>
        </a:xfrm>
      </p:grpSpPr>
      <p:sp>
        <p:nvSpPr>
          <p:cNvPr id="1050039" name="Title 1"/>
          <p:cNvSpPr>
            <a:spLocks noGrp="1"/>
          </p:cNvSpPr>
          <p:nvPr>
            <p:ph type="title"/>
          </p:nvPr>
        </p:nvSpPr>
        <p:spPr/>
        <p:txBody>
          <a:bodyPr/>
          <a:p>
            <a:r>
              <a:rPr lang="en-US" smtClean="0"/>
              <a:t>Click to edit Master title style</a:t>
            </a:r>
            <a:endParaRPr lang="en-US"/>
          </a:p>
        </p:txBody>
      </p:sp>
      <p:sp>
        <p:nvSpPr>
          <p:cNvPr id="1050040"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50041" name="Date Placeholder 3"/>
          <p:cNvSpPr>
            <a:spLocks noGrp="1"/>
          </p:cNvSpPr>
          <p:nvPr>
            <p:ph type="dt" sz="half" idx="10"/>
          </p:nvPr>
        </p:nvSpPr>
        <p:spPr/>
        <p:txBody>
          <a:bodyPr/>
          <a:p>
            <a:fld id="{5BCAD085-E8A6-8845-BD4E-CB4CCA059FC4}" type="datetimeFigureOut">
              <a:rPr lang="en-US" smtClean="0"/>
              <a:t>1/27/13</a:t>
            </a:fld>
            <a:endParaRPr lang="en-US"/>
          </a:p>
        </p:txBody>
      </p:sp>
      <p:sp>
        <p:nvSpPr>
          <p:cNvPr id="1050042" name="Footer Placeholder 4"/>
          <p:cNvSpPr>
            <a:spLocks noGrp="1"/>
          </p:cNvSpPr>
          <p:nvPr>
            <p:ph type="ftr" sz="quarter" idx="11"/>
          </p:nvPr>
        </p:nvSpPr>
        <p:spPr/>
        <p:txBody>
          <a:bodyPr/>
          <a:p>
            <a:endParaRPr lang="en-US"/>
          </a:p>
        </p:txBody>
      </p:sp>
      <p:sp>
        <p:nvSpPr>
          <p:cNvPr id="1050043" name="Slide Number Placeholder 5"/>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205" name=""/>
        <p:cNvGrpSpPr/>
        <p:nvPr/>
      </p:nvGrpSpPr>
      <p:grpSpPr>
        <a:xfrm>
          <a:off x="0" y="0"/>
          <a:ext cx="0" cy="0"/>
          <a:chOff x="0" y="0"/>
          <a:chExt cx="0" cy="0"/>
        </a:xfrm>
      </p:grpSpPr>
      <p:sp>
        <p:nvSpPr>
          <p:cNvPr id="1050044" name="Vertical Title 1"/>
          <p:cNvSpPr>
            <a:spLocks noGrp="1"/>
          </p:cNvSpPr>
          <p:nvPr>
            <p:ph type="title" orient="vert"/>
          </p:nvPr>
        </p:nvSpPr>
        <p:spPr>
          <a:xfrm>
            <a:off x="5481341" y="302738"/>
            <a:ext cx="1701106" cy="6450223"/>
          </a:xfrm>
        </p:spPr>
        <p:txBody>
          <a:bodyPr vert="eaVert"/>
          <a:p>
            <a:r>
              <a:rPr lang="en-US" smtClean="0"/>
              <a:t>Click to edit Master title style</a:t>
            </a:r>
            <a:endParaRPr lang="en-US"/>
          </a:p>
        </p:txBody>
      </p:sp>
      <p:sp>
        <p:nvSpPr>
          <p:cNvPr id="1050045" name="Vertical Text Placeholder 2"/>
          <p:cNvSpPr>
            <a:spLocks noGrp="1"/>
          </p:cNvSpPr>
          <p:nvPr>
            <p:ph type="body" orient="vert" idx="1"/>
          </p:nvPr>
        </p:nvSpPr>
        <p:spPr>
          <a:xfrm>
            <a:off x="378023" y="302738"/>
            <a:ext cx="4977309" cy="6450223"/>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50046" name="Date Placeholder 3"/>
          <p:cNvSpPr>
            <a:spLocks noGrp="1"/>
          </p:cNvSpPr>
          <p:nvPr>
            <p:ph type="dt" sz="half" idx="10"/>
          </p:nvPr>
        </p:nvSpPr>
        <p:spPr/>
        <p:txBody>
          <a:bodyPr/>
          <a:p>
            <a:fld id="{5BCAD085-E8A6-8845-BD4E-CB4CCA059FC4}" type="datetimeFigureOut">
              <a:rPr lang="en-US" smtClean="0"/>
              <a:t>1/27/13</a:t>
            </a:fld>
            <a:endParaRPr lang="en-US"/>
          </a:p>
        </p:txBody>
      </p:sp>
      <p:sp>
        <p:nvSpPr>
          <p:cNvPr id="1050047" name="Footer Placeholder 4"/>
          <p:cNvSpPr>
            <a:spLocks noGrp="1"/>
          </p:cNvSpPr>
          <p:nvPr>
            <p:ph type="ftr" sz="quarter" idx="11"/>
          </p:nvPr>
        </p:nvSpPr>
        <p:spPr/>
        <p:txBody>
          <a:bodyPr/>
          <a:p>
            <a:endParaRPr lang="en-US"/>
          </a:p>
        </p:txBody>
      </p:sp>
      <p:sp>
        <p:nvSpPr>
          <p:cNvPr id="1050048" name="Slide Number Placeholder 5"/>
          <p:cNvSpPr>
            <a:spLocks noGrp="1"/>
          </p:cNvSpPr>
          <p:nvPr>
            <p:ph type="sldNum" sz="quarter" idx="12"/>
          </p:nvPr>
        </p:nvSpPr>
        <p:spPr/>
        <p:txBody>
          <a:bodyPr/>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image" Target="../media/image1.png"/><Relationship Id="rId14" Type="http://schemas.openxmlformats.org/officeDocument/2006/relationships/image" Target="../media/image2.png"/><Relationship Id="rId1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 Id="rId11" Type="http://schemas.openxmlformats.org/officeDocument/2006/relationships/slideLayout" Target="../slideLayouts/slideLayout23.xml"/><Relationship Id="rId12" Type="http://schemas.openxmlformats.org/officeDocument/2006/relationships/slideLayout" Target="../slideLayouts/slideLayout24.xml"/><Relationship Id="rId13" Type="http://schemas.openxmlformats.org/officeDocument/2006/relationships/image" Target="../media/image1.png"/><Relationship Id="rId14" Type="http://schemas.openxmlformats.org/officeDocument/2006/relationships/image" Target="../media/image2.png"/><Relationship Id="rId15"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slideLayout" Target="../slideLayouts/slideLayout26.xml"/><Relationship Id="rId3" Type="http://schemas.openxmlformats.org/officeDocument/2006/relationships/slideLayout" Target="../slideLayouts/slideLayout27.xml"/><Relationship Id="rId4" Type="http://schemas.openxmlformats.org/officeDocument/2006/relationships/slideLayout" Target="../slideLayouts/slideLayout28.xml"/><Relationship Id="rId5" Type="http://schemas.openxmlformats.org/officeDocument/2006/relationships/slideLayout" Target="../slideLayouts/slideLayout29.xml"/><Relationship Id="rId6" Type="http://schemas.openxmlformats.org/officeDocument/2006/relationships/slideLayout" Target="../slideLayouts/slideLayout30.xml"/><Relationship Id="rId7" Type="http://schemas.openxmlformats.org/officeDocument/2006/relationships/slideLayout" Target="../slideLayouts/slideLayout31.xml"/><Relationship Id="rId8" Type="http://schemas.openxmlformats.org/officeDocument/2006/relationships/slideLayout" Target="../slideLayouts/slideLayout32.xml"/><Relationship Id="rId9" Type="http://schemas.openxmlformats.org/officeDocument/2006/relationships/slideLayout" Target="../slideLayouts/slideLayout33.xml"/><Relationship Id="rId10" Type="http://schemas.openxmlformats.org/officeDocument/2006/relationships/slideLayout" Target="../slideLayouts/slideLayout34.xml"/><Relationship Id="rId11" Type="http://schemas.openxmlformats.org/officeDocument/2006/relationships/slideLayout" Target="../slideLayouts/slideLayout35.xml"/><Relationship Id="rId12" Type="http://schemas.openxmlformats.org/officeDocument/2006/relationships/slideLayout" Target="../slideLayouts/slideLayout36.xml"/><Relationship Id="rId13"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9" Type="http://schemas.openxmlformats.org/officeDocument/2006/relationships/slideLayout" Target="../slideLayouts/slideLayout45.xml"/><Relationship Id="rId10" Type="http://schemas.openxmlformats.org/officeDocument/2006/relationships/slideLayout" Target="../slideLayouts/slideLayout46.xml"/><Relationship Id="rId11" Type="http://schemas.openxmlformats.org/officeDocument/2006/relationships/slideLayout" Target="../slideLayouts/slideLayout47.xml"/><Relationship Id="rId12" Type="http://schemas.openxmlformats.org/officeDocument/2006/relationships/slideLayout" Target="../slideLayouts/slideLayout48.xml"/><Relationship Id="rId13" Type="http://schemas.openxmlformats.org/officeDocument/2006/relationships/image" Target="../media/image3.png"/><Relationship Id="rId14" Type="http://schemas.openxmlformats.org/officeDocument/2006/relationships/image" Target="../media/image4.png"/><Relationship Id="rId15"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slideLayout" Target="../slideLayouts/slideLayout50.xml"/><Relationship Id="rId3" Type="http://schemas.openxmlformats.org/officeDocument/2006/relationships/slideLayout" Target="../slideLayouts/slideLayout51.xml"/><Relationship Id="rId4" Type="http://schemas.openxmlformats.org/officeDocument/2006/relationships/slideLayout" Target="../slideLayouts/slideLayout52.xml"/><Relationship Id="rId5" Type="http://schemas.openxmlformats.org/officeDocument/2006/relationships/slideLayout" Target="../slideLayouts/slideLayout53.xml"/><Relationship Id="rId6" Type="http://schemas.openxmlformats.org/officeDocument/2006/relationships/image" Target="../media/image6.jpeg"/><Relationship Id="rId7" Type="http://schemas.openxmlformats.org/officeDocument/2006/relationships/image" Target="../media/image5.png"/><Relationship Id="rId8"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slideLayout" Target="../slideLayouts/slideLayout55.xml"/><Relationship Id="rId3" Type="http://schemas.openxmlformats.org/officeDocument/2006/relationships/slideLayout" Target="../slideLayouts/slideLayout56.xml"/><Relationship Id="rId4" Type="http://schemas.openxmlformats.org/officeDocument/2006/relationships/slideLayout" Target="../slideLayouts/slideLayout57.xml"/><Relationship Id="rId5" Type="http://schemas.openxmlformats.org/officeDocument/2006/relationships/slideLayout" Target="../slideLayouts/slideLayout58.xml"/><Relationship Id="rId6" Type="http://schemas.openxmlformats.org/officeDocument/2006/relationships/slideLayout" Target="../slideLayouts/slideLayout59.xml"/><Relationship Id="rId7" Type="http://schemas.openxmlformats.org/officeDocument/2006/relationships/slideLayout" Target="../slideLayouts/slideLayout60.xml"/><Relationship Id="rId8" Type="http://schemas.openxmlformats.org/officeDocument/2006/relationships/slideLayout" Target="../slideLayouts/slideLayout61.xml"/><Relationship Id="rId9" Type="http://schemas.openxmlformats.org/officeDocument/2006/relationships/slideLayout" Target="../slideLayouts/slideLayout62.xml"/><Relationship Id="rId10" Type="http://schemas.openxmlformats.org/officeDocument/2006/relationships/slideLayout" Target="../slideLayouts/slideLayout63.xml"/><Relationship Id="rId11" Type="http://schemas.openxmlformats.org/officeDocument/2006/relationships/slideLayout" Target="../slideLayouts/slideLayout64.xml"/><Relationship Id="rId1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slideLayout" Target="../slideLayouts/slideLayout66.xml"/><Relationship Id="rId3" Type="http://schemas.openxmlformats.org/officeDocument/2006/relationships/slideLayout" Target="../slideLayouts/slideLayout67.xml"/><Relationship Id="rId4" Type="http://schemas.openxmlformats.org/officeDocument/2006/relationships/slideLayout" Target="../slideLayouts/slideLayout68.xml"/><Relationship Id="rId5" Type="http://schemas.openxmlformats.org/officeDocument/2006/relationships/slideLayout" Target="../slideLayouts/slideLayout69.xml"/><Relationship Id="rId6" Type="http://schemas.openxmlformats.org/officeDocument/2006/relationships/slideLayout" Target="../slideLayouts/slideLayout70.xml"/><Relationship Id="rId7" Type="http://schemas.openxmlformats.org/officeDocument/2006/relationships/slideLayout" Target="../slideLayouts/slideLayout71.xml"/><Relationship Id="rId8" Type="http://schemas.openxmlformats.org/officeDocument/2006/relationships/slideLayout" Target="../slideLayouts/slideLayout72.xml"/><Relationship Id="rId9" Type="http://schemas.openxmlformats.org/officeDocument/2006/relationships/slideLayout" Target="../slideLayouts/slideLayout73.xml"/><Relationship Id="rId10" Type="http://schemas.openxmlformats.org/officeDocument/2006/relationships/slideLayout" Target="../slideLayouts/slideLayout74.xml"/><Relationship Id="rId11" Type="http://schemas.openxmlformats.org/officeDocument/2006/relationships/slideLayout" Target="../slideLayouts/slideLayout75.xml"/><Relationship Id="rId1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slideLayout" Target="../slideLayouts/slideLayout77.xml"/><Relationship Id="rId3" Type="http://schemas.openxmlformats.org/officeDocument/2006/relationships/slideLayout" Target="../slideLayouts/slideLayout78.xml"/><Relationship Id="rId4" Type="http://schemas.openxmlformats.org/officeDocument/2006/relationships/slideLayout" Target="../slideLayouts/slideLayout79.xml"/><Relationship Id="rId5" Type="http://schemas.openxmlformats.org/officeDocument/2006/relationships/slideLayout" Target="../slideLayouts/slideLayout80.xml"/><Relationship Id="rId6" Type="http://schemas.openxmlformats.org/officeDocument/2006/relationships/slideLayout" Target="../slideLayouts/slideLayout81.xml"/><Relationship Id="rId7" Type="http://schemas.openxmlformats.org/officeDocument/2006/relationships/slideLayout" Target="../slideLayouts/slideLayout82.xml"/><Relationship Id="rId8" Type="http://schemas.openxmlformats.org/officeDocument/2006/relationships/slideLayout" Target="../slideLayouts/slideLayout83.xml"/><Relationship Id="rId9" Type="http://schemas.openxmlformats.org/officeDocument/2006/relationships/slideLayout" Target="../slideLayouts/slideLayout84.xml"/><Relationship Id="rId10" Type="http://schemas.openxmlformats.org/officeDocument/2006/relationships/slideLayout" Target="../slideLayouts/slideLayout85.xml"/><Relationship Id="rId11" Type="http://schemas.openxmlformats.org/officeDocument/2006/relationships/slideLayout" Target="../slideLayouts/slideLayout86.xml"/><Relationship Id="rId1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slideLayout" Target="../slideLayouts/slideLayout88.xml"/><Relationship Id="rId3" Type="http://schemas.openxmlformats.org/officeDocument/2006/relationships/slideLayout" Target="../slideLayouts/slideLayout89.xml"/><Relationship Id="rId4" Type="http://schemas.openxmlformats.org/officeDocument/2006/relationships/slideLayout" Target="../slideLayouts/slideLayout90.xml"/><Relationship Id="rId5" Type="http://schemas.openxmlformats.org/officeDocument/2006/relationships/slideLayout" Target="../slideLayouts/slideLayout91.xml"/><Relationship Id="rId6" Type="http://schemas.openxmlformats.org/officeDocument/2006/relationships/slideLayout" Target="../slideLayouts/slideLayout92.xml"/><Relationship Id="rId7" Type="http://schemas.openxmlformats.org/officeDocument/2006/relationships/slideLayout" Target="../slideLayouts/slideLayout93.xml"/><Relationship Id="rId8" Type="http://schemas.openxmlformats.org/officeDocument/2006/relationships/slideLayout" Target="../slideLayouts/slideLayout94.xml"/><Relationship Id="rId9" Type="http://schemas.openxmlformats.org/officeDocument/2006/relationships/slideLayout" Target="../slideLayouts/slideLayout95.xml"/><Relationship Id="rId10" Type="http://schemas.openxmlformats.org/officeDocument/2006/relationships/slideLayout" Target="../slideLayouts/slideLayout96.xml"/><Relationship Id="rId11" Type="http://schemas.openxmlformats.org/officeDocument/2006/relationships/slideLayout" Target="../slideLayouts/slideLayout97.xml"/><Relationship Id="rId12"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1" Type="http://schemas.openxmlformats.org/officeDocument/2006/relationships/slideLayout" Target="../slideLayouts/slideLayout98.xml"/><Relationship Id="rId2" Type="http://schemas.openxmlformats.org/officeDocument/2006/relationships/slideLayout" Target="../slideLayouts/slideLayout99.xml"/><Relationship Id="rId3" Type="http://schemas.openxmlformats.org/officeDocument/2006/relationships/slideLayout" Target="../slideLayouts/slideLayout100.xml"/><Relationship Id="rId4" Type="http://schemas.openxmlformats.org/officeDocument/2006/relationships/slideLayout" Target="../slideLayouts/slideLayout101.xml"/><Relationship Id="rId5" Type="http://schemas.openxmlformats.org/officeDocument/2006/relationships/slideLayout" Target="../slideLayouts/slideLayout102.xml"/><Relationship Id="rId6" Type="http://schemas.openxmlformats.org/officeDocument/2006/relationships/slideLayout" Target="../slideLayouts/slideLayout103.xml"/><Relationship Id="rId7" Type="http://schemas.openxmlformats.org/officeDocument/2006/relationships/slideLayout" Target="../slideLayouts/slideLayout104.xml"/><Relationship Id="rId8" Type="http://schemas.openxmlformats.org/officeDocument/2006/relationships/slideLayout" Target="../slideLayouts/slideLayout105.xml"/><Relationship Id="rId9" Type="http://schemas.openxmlformats.org/officeDocument/2006/relationships/slideLayout" Target="../slideLayouts/slideLayout106.xml"/><Relationship Id="rId10" Type="http://schemas.openxmlformats.org/officeDocument/2006/relationships/slideLayout" Target="../slideLayouts/slideLayout107.xml"/><Relationship Id="rId11" Type="http://schemas.openxmlformats.org/officeDocument/2006/relationships/slideLayout" Target="../slideLayouts/slideLayout108.xml"/><Relationship Id="rId12" Type="http://schemas.openxmlformats.org/officeDocument/2006/relationships/slideLayout" Target="../slideLayouts/slideLayout109.xml"/><Relationship Id="rId13" Type="http://schemas.openxmlformats.org/officeDocument/2006/relationships/slideLayout" Target="../slideLayouts/slideLayout110.xml"/><Relationship Id="rId14" Type="http://schemas.openxmlformats.org/officeDocument/2006/relationships/slideLayout" Target="../slideLayouts/slideLayout111.xml"/><Relationship Id="rId15" Type="http://schemas.openxmlformats.org/officeDocument/2006/relationships/slideLayout" Target="../slideLayouts/slideLayout112.xml"/><Relationship Id="rId16" Type="http://schemas.openxmlformats.org/officeDocument/2006/relationships/slideLayout" Target="../slideLayouts/slideLayout113.xml"/><Relationship Id="rId17" Type="http://schemas.openxmlformats.org/officeDocument/2006/relationships/slideLayout" Target="../slideLayouts/slideLayout114.xml"/><Relationship Id="rId18" Type="http://schemas.openxmlformats.org/officeDocument/2006/relationships/slideLayout" Target="../slideLayouts/slideLayout115.xml"/><Relationship Id="rId19" Type="http://schemas.openxmlformats.org/officeDocument/2006/relationships/slideLayout" Target="../slideLayouts/slideLayout116.xml"/><Relationship Id="rId20" Type="http://schemas.openxmlformats.org/officeDocument/2006/relationships/slideLayout" Target="../slideLayouts/slideLayout117.xml"/><Relationship Id="rId21" Type="http://schemas.openxmlformats.org/officeDocument/2006/relationships/slideLayout" Target="../slideLayouts/slideLayout118.xml"/><Relationship Id="rId22" Type="http://schemas.openxmlformats.org/officeDocument/2006/relationships/image" Target="../media/image16.emf"/><Relationship Id="rId23"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slideLayout" Target="../slideLayouts/slideLayout120.xml"/><Relationship Id="rId3" Type="http://schemas.openxmlformats.org/officeDocument/2006/relationships/slideLayout" Target="../slideLayouts/slideLayout121.xml"/><Relationship Id="rId4" Type="http://schemas.openxmlformats.org/officeDocument/2006/relationships/slideLayout" Target="../slideLayouts/slideLayout122.xml"/><Relationship Id="rId5" Type="http://schemas.openxmlformats.org/officeDocument/2006/relationships/slideLayout" Target="../slideLayouts/slideLayout123.xml"/><Relationship Id="rId6" Type="http://schemas.openxmlformats.org/officeDocument/2006/relationships/slideLayout" Target="../slideLayouts/slideLayout124.xml"/><Relationship Id="rId7" Type="http://schemas.openxmlformats.org/officeDocument/2006/relationships/slideLayout" Target="../slideLayouts/slideLayout125.xml"/><Relationship Id="rId8" Type="http://schemas.openxmlformats.org/officeDocument/2006/relationships/slideLayout" Target="../slideLayouts/slideLayout126.xml"/><Relationship Id="rId9" Type="http://schemas.openxmlformats.org/officeDocument/2006/relationships/slideLayout" Target="../slideLayouts/slideLayout127.xml"/><Relationship Id="rId10" Type="http://schemas.openxmlformats.org/officeDocument/2006/relationships/slideLayout" Target="../slideLayouts/slideLayout128.xml"/><Relationship Id="rId11" Type="http://schemas.openxmlformats.org/officeDocument/2006/relationships/slideLayout" Target="../slideLayouts/slideLayout129.xml"/><Relationship Id="rId12" Type="http://schemas.openxmlformats.org/officeDocument/2006/relationships/slideLayout" Target="../slideLayouts/slideLayout130.xml"/><Relationship Id="rId13" Type="http://schemas.openxmlformats.org/officeDocument/2006/relationships/slideLayout" Target="../slideLayouts/slideLayout131.xml"/><Relationship Id="rId14" Type="http://schemas.openxmlformats.org/officeDocument/2006/relationships/slideLayout" Target="../slideLayouts/slideLayout132.xml"/><Relationship Id="rId15" Type="http://schemas.openxmlformats.org/officeDocument/2006/relationships/slideLayout" Target="../slideLayouts/slideLayout133.xml"/><Relationship Id="rId16"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image" Target="../media/image20.jpeg"/><Relationship Id="rId3" Type="http://schemas.openxmlformats.org/officeDocument/2006/relationships/image" Target="../media/image21.png"/><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1" Type="http://schemas.openxmlformats.org/officeDocument/2006/relationships/slideLayout" Target="../slideLayouts/slideLayout135.xml"/><Relationship Id="rId2" Type="http://schemas.openxmlformats.org/officeDocument/2006/relationships/slideLayout" Target="../slideLayouts/slideLayout136.xml"/><Relationship Id="rId3" Type="http://schemas.openxmlformats.org/officeDocument/2006/relationships/slideLayout" Target="../slideLayouts/slideLayout137.xml"/><Relationship Id="rId4" Type="http://schemas.openxmlformats.org/officeDocument/2006/relationships/slideLayout" Target="../slideLayouts/slideLayout138.xml"/><Relationship Id="rId5" Type="http://schemas.openxmlformats.org/officeDocument/2006/relationships/slideLayout" Target="../slideLayouts/slideLayout139.xml"/><Relationship Id="rId6" Type="http://schemas.openxmlformats.org/officeDocument/2006/relationships/slideLayout" Target="../slideLayouts/slideLayout140.xml"/><Relationship Id="rId7" Type="http://schemas.openxmlformats.org/officeDocument/2006/relationships/slideLayout" Target="../slideLayouts/slideLayout141.xml"/><Relationship Id="rId8" Type="http://schemas.openxmlformats.org/officeDocument/2006/relationships/slideLayout" Target="../slideLayouts/slideLayout142.xml"/><Relationship Id="rId9" Type="http://schemas.openxmlformats.org/officeDocument/2006/relationships/slideLayout" Target="../slideLayouts/slideLayout143.xml"/><Relationship Id="rId10" Type="http://schemas.openxmlformats.org/officeDocument/2006/relationships/slideLayout" Target="../slideLayouts/slideLayout144.xml"/><Relationship Id="rId11" Type="http://schemas.openxmlformats.org/officeDocument/2006/relationships/slideLayout" Target="../slideLayouts/slideLayout145.xml"/><Relationship Id="rId12" Type="http://schemas.openxmlformats.org/officeDocument/2006/relationships/theme" Target="../theme/theme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5" name=""/>
        <p:cNvGrpSpPr/>
        <p:nvPr/>
      </p:nvGrpSpPr>
      <p:grpSpPr>
        <a:xfrm>
          <a:off x="0" y="0"/>
          <a:ext cx="0" cy="0"/>
          <a:chOff x="0" y="0"/>
          <a:chExt cx="0" cy="0"/>
        </a:xfrm>
      </p:grpSpPr>
      <p:pic>
        <p:nvPicPr>
          <p:cNvPr id="2097152" name="Picture 1"/>
          <p:cNvPicPr>
            <a:picLocks/>
          </p:cNvPicPr>
          <p:nvPr/>
        </p:nvPicPr>
        <p:blipFill>
          <a:blip xmlns:r="http://schemas.openxmlformats.org/officeDocument/2006/relationships" r:embed="rId13"/>
          <a:stretch>
            <a:fillRect/>
          </a:stretch>
        </p:blipFill>
        <p:spPr>
          <a:xfrm>
            <a:off x="168120" y="168120"/>
            <a:ext cx="1928520" cy="429840"/>
          </a:xfrm>
          <a:prstGeom prst="rect"/>
          <a:ln w="0">
            <a:noFill/>
          </a:ln>
        </p:spPr>
      </p:pic>
      <p:pic>
        <p:nvPicPr>
          <p:cNvPr id="2097153" name="Picture 2"/>
          <p:cNvPicPr>
            <a:picLocks/>
          </p:cNvPicPr>
          <p:nvPr/>
        </p:nvPicPr>
        <p:blipFill>
          <a:blip xmlns:r="http://schemas.openxmlformats.org/officeDocument/2006/relationships" r:embed="rId14"/>
          <a:stretch>
            <a:fillRect/>
          </a:stretch>
        </p:blipFill>
        <p:spPr>
          <a:xfrm>
            <a:off x="9072720" y="168120"/>
            <a:ext cx="752040" cy="752040"/>
          </a:xfrm>
          <a:prstGeom prst="rect"/>
          <a:ln w="0">
            <a:noFill/>
          </a:ln>
        </p:spPr>
      </p:pic>
      <p:sp>
        <p:nvSpPr>
          <p:cNvPr id="1048576" name="Line 3"/>
          <p:cNvSpPr/>
          <p:nvPr/>
        </p:nvSpPr>
        <p:spPr>
          <a:xfrm>
            <a:off x="1344600" y="7056360"/>
            <a:ext cx="7306920" cy="1440"/>
          </a:xfrm>
          <a:prstGeom prst="line"/>
          <a:ln w="28440" cap="sq">
            <a:solidFill>
              <a:srgbClr val="003366"/>
            </a:solidFill>
            <a:miter/>
          </a:ln>
        </p:spPr>
        <p:style>
          <a:lnRef idx="0">
            <a:scrgbClr r="0" g="0" b="0"/>
          </a:lnRef>
          <a:fillRef idx="0">
            <a:scrgbClr r="0" g="0" b="0"/>
          </a:fillRef>
          <a:effectRef idx="0">
            <a:scrgbClr r="0" g="0" b="0"/>
          </a:effectRef>
          <a:fontRef idx="minor">
            <a:srgbClr val="000000"/>
          </a:fontRef>
        </p:style>
      </p:sp>
      <p:sp>
        <p:nvSpPr>
          <p:cNvPr id="1048577" name="PlaceHolder 1"/>
          <p:cNvSpPr>
            <a:spLocks noGrp="1"/>
          </p:cNvSpPr>
          <p:nvPr>
            <p:ph type="title"/>
          </p:nvPr>
        </p:nvSpPr>
        <p:spPr>
          <a:xfrm>
            <a:off x="504000" y="301320"/>
            <a:ext cx="9072000" cy="1261800"/>
          </a:xfrm>
          <a:prstGeom prst="rect"/>
        </p:spPr>
        <p:txBody>
          <a:bodyPr anchor="ctr" bIns="0" lIns="0" rIns="0" tIns="0">
            <a:noAutofit/>
          </a:bodyPr>
          <a:p>
            <a:pPr algn="ctr"/>
            <a:r>
              <a:rPr b="0" sz="4400" lang="en-US" spc="-1" strike="noStrike">
                <a:latin typeface="Arial"/>
              </a:rPr>
              <a:t>Click to edit the title text format</a:t>
            </a:r>
          </a:p>
        </p:txBody>
      </p:sp>
      <p:sp>
        <p:nvSpPr>
          <p:cNvPr id="1048578" name="PlaceHolder 2"/>
          <p:cNvSpPr>
            <a:spLocks noGrp="1"/>
          </p:cNvSpPr>
          <p:nvPr>
            <p:ph type="body"/>
          </p:nvPr>
        </p:nvSpPr>
        <p:spPr>
          <a:xfrm>
            <a:off x="504000" y="1768680"/>
            <a:ext cx="9072000" cy="4384080"/>
          </a:xfrm>
          <a:prstGeom prst="rect"/>
        </p:spPr>
        <p:txBody>
          <a:bodyPr bIns="0" lIns="0" rIns="0" tIns="0">
            <a:normAutofit/>
          </a:bodyPr>
          <a:p>
            <a:pPr indent="-324000" marL="432000">
              <a:spcBef>
                <a:spcPts val="1417"/>
              </a:spcBef>
              <a:buClr>
                <a:srgbClr val="000000"/>
              </a:buClr>
              <a:buSzPct val="45000"/>
              <a:buFont typeface="Wingdings" charset="2"/>
              <a:buChar char=""/>
            </a:pPr>
            <a:r>
              <a:rPr b="0" sz="3200" lang="en-US" spc="-1" strike="noStrike">
                <a:latin typeface="Arial"/>
              </a:rPr>
              <a:t>Click to edit the outline text format</a:t>
            </a:r>
          </a:p>
          <a:p>
            <a:pPr indent="-324000" lvl="1" marL="864000">
              <a:spcBef>
                <a:spcPts val="1134"/>
              </a:spcBef>
              <a:buClr>
                <a:srgbClr val="000000"/>
              </a:buClr>
              <a:buSzPct val="75000"/>
              <a:buFont typeface="Symbol" charset="2"/>
              <a:buChar char=""/>
            </a:pPr>
            <a:r>
              <a:rPr b="0" sz="2800" lang="en-US" spc="-1" strike="noStrike">
                <a:latin typeface="Arial"/>
              </a:rPr>
              <a:t>Second Outline Level</a:t>
            </a:r>
          </a:p>
          <a:p>
            <a:pPr indent="-288000" lvl="2" marL="1296000">
              <a:spcBef>
                <a:spcPts val="850"/>
              </a:spcBef>
              <a:buClr>
                <a:srgbClr val="000000"/>
              </a:buClr>
              <a:buSzPct val="45000"/>
              <a:buFont typeface="Wingdings" charset="2"/>
              <a:buChar char=""/>
            </a:pPr>
            <a:r>
              <a:rPr b="0" sz="2400" lang="en-US" spc="-1" strike="noStrike">
                <a:latin typeface="Arial"/>
              </a:rPr>
              <a:t>Third Outline Level</a:t>
            </a:r>
          </a:p>
          <a:p>
            <a:pPr indent="-216000" lvl="3" marL="1728000">
              <a:spcBef>
                <a:spcPts val="567"/>
              </a:spcBef>
              <a:buClr>
                <a:srgbClr val="000000"/>
              </a:buClr>
              <a:buSzPct val="75000"/>
              <a:buFont typeface="Symbol" charset="2"/>
              <a:buChar char=""/>
            </a:pPr>
            <a:r>
              <a:rPr b="0" sz="2000" lang="en-US" spc="-1" strike="noStrike">
                <a:latin typeface="Arial"/>
              </a:rPr>
              <a:t>Fourth Outline Level</a:t>
            </a:r>
          </a:p>
          <a:p>
            <a:pPr indent="-216000" lvl="4" marL="2160000">
              <a:spcBef>
                <a:spcPts val="283"/>
              </a:spcBef>
              <a:buClr>
                <a:srgbClr val="000000"/>
              </a:buClr>
              <a:buSzPct val="45000"/>
              <a:buFont typeface="Wingdings" charset="2"/>
              <a:buChar char=""/>
            </a:pPr>
            <a:r>
              <a:rPr b="0" sz="2000" lang="en-US" spc="-1" strike="noStrike">
                <a:latin typeface="Arial"/>
              </a:rPr>
              <a:t>Fifth Outline Level</a:t>
            </a:r>
          </a:p>
          <a:p>
            <a:pPr indent="-216000" lvl="5" marL="2592000">
              <a:spcBef>
                <a:spcPts val="283"/>
              </a:spcBef>
              <a:buClr>
                <a:srgbClr val="000000"/>
              </a:buClr>
              <a:buSzPct val="45000"/>
              <a:buFont typeface="Wingdings" charset="2"/>
              <a:buChar char=""/>
            </a:pPr>
            <a:r>
              <a:rPr b="0" sz="2000" lang="en-US" spc="-1" strike="noStrike">
                <a:latin typeface="Arial"/>
              </a:rPr>
              <a:t>Sixth Outline Level</a:t>
            </a:r>
          </a:p>
          <a:p>
            <a:pPr indent="-216000" lvl="6" marL="3024000">
              <a:spcBef>
                <a:spcPts val="283"/>
              </a:spcBef>
              <a:buClr>
                <a:srgbClr val="000000"/>
              </a:buClr>
              <a:buSzPct val="45000"/>
              <a:buFont typeface="Wingdings" charset="2"/>
              <a:buChar char=""/>
            </a:pPr>
            <a:r>
              <a:rPr b="0" sz="2000" lang="en-US" spc="-1" strike="noStrike">
                <a:latin typeface="Arial"/>
              </a:rPr>
              <a:t>Seventh Outline Level</a:t>
            </a:r>
          </a:p>
        </p:txBody>
      </p:sp>
    </p:spTree>
  </p:cSld>
  <p:clrMap accent1="accent1" accent2="accent2" accent3="accent3" accent4="accent4" accent5="accent5" accent6="accent6" bg1="lt1" bg2="lt2" tx1="dk1" tx2="dk2"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06" name=""/>
        <p:cNvGrpSpPr/>
        <p:nvPr/>
      </p:nvGrpSpPr>
      <p:grpSpPr>
        <a:xfrm>
          <a:off x="0" y="0"/>
          <a:ext cx="0" cy="0"/>
          <a:chOff x="0" y="0"/>
          <a:chExt cx="0" cy="0"/>
        </a:xfrm>
      </p:grpSpPr>
      <p:pic>
        <p:nvPicPr>
          <p:cNvPr id="2097158" name="Picture 1"/>
          <p:cNvPicPr>
            <a:picLocks/>
          </p:cNvPicPr>
          <p:nvPr/>
        </p:nvPicPr>
        <p:blipFill>
          <a:blip xmlns:r="http://schemas.openxmlformats.org/officeDocument/2006/relationships" r:embed="rId13"/>
          <a:stretch>
            <a:fillRect/>
          </a:stretch>
        </p:blipFill>
        <p:spPr>
          <a:xfrm>
            <a:off x="168120" y="168120"/>
            <a:ext cx="1928520" cy="429840"/>
          </a:xfrm>
          <a:prstGeom prst="rect"/>
          <a:ln w="0">
            <a:noFill/>
          </a:ln>
        </p:spPr>
      </p:pic>
      <p:pic>
        <p:nvPicPr>
          <p:cNvPr id="2097159" name="Picture 2"/>
          <p:cNvPicPr>
            <a:picLocks/>
          </p:cNvPicPr>
          <p:nvPr/>
        </p:nvPicPr>
        <p:blipFill>
          <a:blip xmlns:r="http://schemas.openxmlformats.org/officeDocument/2006/relationships" r:embed="rId14"/>
          <a:stretch>
            <a:fillRect/>
          </a:stretch>
        </p:blipFill>
        <p:spPr>
          <a:xfrm>
            <a:off x="9072720" y="168120"/>
            <a:ext cx="752040" cy="752040"/>
          </a:xfrm>
          <a:prstGeom prst="rect"/>
          <a:ln w="0">
            <a:noFill/>
          </a:ln>
        </p:spPr>
      </p:pic>
      <p:sp>
        <p:nvSpPr>
          <p:cNvPr id="1048607" name="Line 3"/>
          <p:cNvSpPr/>
          <p:nvPr/>
        </p:nvSpPr>
        <p:spPr>
          <a:xfrm>
            <a:off x="1344600" y="7056360"/>
            <a:ext cx="7306920" cy="1440"/>
          </a:xfrm>
          <a:prstGeom prst="line"/>
          <a:ln w="28440" cap="sq">
            <a:solidFill>
              <a:srgbClr val="003366"/>
            </a:solidFill>
            <a:miter/>
          </a:ln>
        </p:spPr>
        <p:style>
          <a:lnRef idx="0">
            <a:scrgbClr r="0" g="0" b="0"/>
          </a:lnRef>
          <a:fillRef idx="0">
            <a:scrgbClr r="0" g="0" b="0"/>
          </a:fillRef>
          <a:effectRef idx="0">
            <a:scrgbClr r="0" g="0" b="0"/>
          </a:effectRef>
          <a:fontRef idx="minor">
            <a:srgbClr val="000000"/>
          </a:fontRef>
        </p:style>
      </p:sp>
      <p:sp>
        <p:nvSpPr>
          <p:cNvPr id="1048608" name="PlaceHolder 1"/>
          <p:cNvSpPr>
            <a:spLocks noGrp="1"/>
          </p:cNvSpPr>
          <p:nvPr>
            <p:ph type="title"/>
          </p:nvPr>
        </p:nvSpPr>
        <p:spPr>
          <a:xfrm>
            <a:off x="504000" y="301320"/>
            <a:ext cx="9072000" cy="1261800"/>
          </a:xfrm>
          <a:prstGeom prst="rect"/>
        </p:spPr>
        <p:txBody>
          <a:bodyPr anchor="ctr" bIns="0" lIns="0" rIns="0" tIns="0">
            <a:noAutofit/>
          </a:bodyPr>
          <a:p>
            <a:pPr algn="ctr"/>
            <a:r>
              <a:rPr b="0" sz="4400" lang="en-US" spc="-1" strike="noStrike">
                <a:latin typeface="Arial"/>
              </a:rPr>
              <a:t>Click to edit the title text format</a:t>
            </a:r>
          </a:p>
        </p:txBody>
      </p:sp>
      <p:sp>
        <p:nvSpPr>
          <p:cNvPr id="1048609" name="PlaceHolder 2"/>
          <p:cNvSpPr>
            <a:spLocks noGrp="1"/>
          </p:cNvSpPr>
          <p:nvPr>
            <p:ph type="body"/>
          </p:nvPr>
        </p:nvSpPr>
        <p:spPr>
          <a:xfrm>
            <a:off x="504000" y="1768680"/>
            <a:ext cx="9072000" cy="4384080"/>
          </a:xfrm>
          <a:prstGeom prst="rect"/>
        </p:spPr>
        <p:txBody>
          <a:bodyPr bIns="0" lIns="0" rIns="0" tIns="0">
            <a:normAutofit/>
          </a:bodyPr>
          <a:p>
            <a:pPr indent="-324000" marL="432000">
              <a:spcBef>
                <a:spcPts val="1417"/>
              </a:spcBef>
              <a:buClr>
                <a:srgbClr val="000000"/>
              </a:buClr>
              <a:buSzPct val="45000"/>
              <a:buFont typeface="Wingdings" charset="2"/>
              <a:buChar char=""/>
            </a:pPr>
            <a:r>
              <a:rPr b="0" sz="3200" lang="en-US" spc="-1" strike="noStrike">
                <a:latin typeface="Arial"/>
              </a:rPr>
              <a:t>Click to edit the outline text format</a:t>
            </a:r>
          </a:p>
          <a:p>
            <a:pPr indent="-324000" lvl="1" marL="864000">
              <a:spcBef>
                <a:spcPts val="1134"/>
              </a:spcBef>
              <a:buClr>
                <a:srgbClr val="000000"/>
              </a:buClr>
              <a:buSzPct val="75000"/>
              <a:buFont typeface="Symbol" charset="2"/>
              <a:buChar char=""/>
            </a:pPr>
            <a:r>
              <a:rPr b="0" sz="2800" lang="en-US" spc="-1" strike="noStrike">
                <a:latin typeface="Arial"/>
              </a:rPr>
              <a:t>Second Outline Level</a:t>
            </a:r>
          </a:p>
          <a:p>
            <a:pPr indent="-288000" lvl="2" marL="1296000">
              <a:spcBef>
                <a:spcPts val="850"/>
              </a:spcBef>
              <a:buClr>
                <a:srgbClr val="000000"/>
              </a:buClr>
              <a:buSzPct val="45000"/>
              <a:buFont typeface="Wingdings" charset="2"/>
              <a:buChar char=""/>
            </a:pPr>
            <a:r>
              <a:rPr b="0" sz="2400" lang="en-US" spc="-1" strike="noStrike">
                <a:latin typeface="Arial"/>
              </a:rPr>
              <a:t>Third Outline Level</a:t>
            </a:r>
          </a:p>
          <a:p>
            <a:pPr indent="-216000" lvl="3" marL="1728000">
              <a:spcBef>
                <a:spcPts val="567"/>
              </a:spcBef>
              <a:buClr>
                <a:srgbClr val="000000"/>
              </a:buClr>
              <a:buSzPct val="75000"/>
              <a:buFont typeface="Symbol" charset="2"/>
              <a:buChar char=""/>
            </a:pPr>
            <a:r>
              <a:rPr b="0" sz="2000" lang="en-US" spc="-1" strike="noStrike">
                <a:latin typeface="Arial"/>
              </a:rPr>
              <a:t>Fourth Outline Level</a:t>
            </a:r>
          </a:p>
          <a:p>
            <a:pPr indent="-216000" lvl="4" marL="2160000">
              <a:spcBef>
                <a:spcPts val="283"/>
              </a:spcBef>
              <a:buClr>
                <a:srgbClr val="000000"/>
              </a:buClr>
              <a:buSzPct val="45000"/>
              <a:buFont typeface="Wingdings" charset="2"/>
              <a:buChar char=""/>
            </a:pPr>
            <a:r>
              <a:rPr b="0" sz="2000" lang="en-US" spc="-1" strike="noStrike">
                <a:latin typeface="Arial"/>
              </a:rPr>
              <a:t>Fifth Outline Level</a:t>
            </a:r>
          </a:p>
          <a:p>
            <a:pPr indent="-216000" lvl="5" marL="2592000">
              <a:spcBef>
                <a:spcPts val="283"/>
              </a:spcBef>
              <a:buClr>
                <a:srgbClr val="000000"/>
              </a:buClr>
              <a:buSzPct val="45000"/>
              <a:buFont typeface="Wingdings" charset="2"/>
              <a:buChar char=""/>
            </a:pPr>
            <a:r>
              <a:rPr b="0" sz="2000" lang="en-US" spc="-1" strike="noStrike">
                <a:latin typeface="Arial"/>
              </a:rPr>
              <a:t>Sixth Outline Level</a:t>
            </a:r>
          </a:p>
          <a:p>
            <a:pPr indent="-216000" lvl="6" marL="3024000">
              <a:spcBef>
                <a:spcPts val="283"/>
              </a:spcBef>
              <a:buClr>
                <a:srgbClr val="000000"/>
              </a:buClr>
              <a:buSzPct val="45000"/>
              <a:buFont typeface="Wingdings" charset="2"/>
              <a:buChar char=""/>
            </a:pPr>
            <a:r>
              <a:rPr b="0" sz="2000" lang="en-US" spc="-1" strike="noStrike">
                <a:latin typeface="Arial"/>
              </a:rPr>
              <a:t>Seventh Outline Level</a:t>
            </a:r>
          </a:p>
        </p:txBody>
      </p:sp>
    </p:spTree>
  </p:cSld>
  <p:clrMap accent1="accent1" accent2="accent2" accent3="accent3" accent4="accent4" accent5="accent5" accent6="accent6" bg1="lt1" bg2="lt2" tx1="dk1" tx2="dk2"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88" name=""/>
        <p:cNvGrpSpPr/>
        <p:nvPr/>
      </p:nvGrpSpPr>
      <p:grpSpPr>
        <a:xfrm>
          <a:off x="0" y="0"/>
          <a:ext cx="0" cy="0"/>
          <a:chOff x="0" y="0"/>
          <a:chExt cx="0" cy="0"/>
        </a:xfrm>
      </p:grpSpPr>
      <p:sp>
        <p:nvSpPr>
          <p:cNvPr id="1048597" name="PlaceHolder 1"/>
          <p:cNvSpPr>
            <a:spLocks noGrp="1"/>
          </p:cNvSpPr>
          <p:nvPr>
            <p:ph type="title"/>
          </p:nvPr>
        </p:nvSpPr>
        <p:spPr>
          <a:xfrm>
            <a:off x="504000" y="301320"/>
            <a:ext cx="9072000" cy="1261800"/>
          </a:xfrm>
          <a:prstGeom prst="rect"/>
        </p:spPr>
        <p:txBody>
          <a:bodyPr anchor="ctr" bIns="0" lIns="0" rIns="0" tIns="0">
            <a:noAutofit/>
          </a:bodyPr>
          <a:p>
            <a:r>
              <a:rPr b="0" sz="1800" lang="en-US" spc="-1" strike="noStrike">
                <a:solidFill>
                  <a:srgbClr val="000000"/>
                </a:solidFill>
                <a:latin typeface="Neue Haas Grotesk Text Pro"/>
              </a:rPr>
              <a:t>Click to edit the title text format</a:t>
            </a:r>
          </a:p>
        </p:txBody>
      </p:sp>
      <p:sp>
        <p:nvSpPr>
          <p:cNvPr id="1048598" name="PlaceHolder 2"/>
          <p:cNvSpPr>
            <a:spLocks noGrp="1"/>
          </p:cNvSpPr>
          <p:nvPr>
            <p:ph type="body"/>
          </p:nvPr>
        </p:nvSpPr>
        <p:spPr>
          <a:xfrm>
            <a:off x="504000" y="1768680"/>
            <a:ext cx="9072000" cy="4384080"/>
          </a:xfrm>
          <a:prstGeom prst="rect"/>
        </p:spPr>
        <p:txBody>
          <a:bodyPr bIns="0" lIns="0" rIns="0" tIns="0">
            <a:normAutofit/>
          </a:bodyPr>
          <a:p>
            <a:pPr indent="-324000" marL="432000">
              <a:spcBef>
                <a:spcPts val="1417"/>
              </a:spcBef>
              <a:buClr>
                <a:srgbClr val="000000"/>
              </a:buClr>
              <a:buSzPct val="45000"/>
              <a:buFont typeface="Wingdings" charset="2"/>
              <a:buChar char=""/>
            </a:pPr>
            <a:r>
              <a:rPr b="0" sz="1330" lang="en-US" spc="-1" strike="noStrike">
                <a:solidFill>
                  <a:srgbClr val="000000"/>
                </a:solidFill>
                <a:latin typeface="Neue Haas Grotesk Text Pro"/>
              </a:rPr>
              <a:t>Click to edit the outline text format</a:t>
            </a:r>
          </a:p>
          <a:p>
            <a:pPr indent="-324000" lvl="1" marL="864000">
              <a:spcBef>
                <a:spcPts val="1134"/>
              </a:spcBef>
              <a:buClr>
                <a:srgbClr val="000000"/>
              </a:buClr>
              <a:buSzPct val="75000"/>
              <a:buFont typeface="Symbol" charset="2"/>
              <a:buChar char=""/>
            </a:pPr>
            <a:r>
              <a:rPr b="0" sz="1330" lang="en-US" spc="-1" strike="noStrike">
                <a:solidFill>
                  <a:srgbClr val="000000"/>
                </a:solidFill>
                <a:latin typeface="Neue Haas Grotesk Text Pro"/>
              </a:rPr>
              <a:t>Second Outline Level</a:t>
            </a:r>
          </a:p>
          <a:p>
            <a:pPr indent="-288000" lvl="2" marL="1296000">
              <a:spcBef>
                <a:spcPts val="850"/>
              </a:spcBef>
              <a:buClr>
                <a:srgbClr val="000000"/>
              </a:buClr>
              <a:buSzPct val="45000"/>
              <a:buFont typeface="Wingdings" charset="2"/>
              <a:buChar char=""/>
            </a:pPr>
            <a:r>
              <a:rPr b="0" sz="1330" lang="en-US" spc="-1" strike="noStrike">
                <a:solidFill>
                  <a:srgbClr val="000000"/>
                </a:solidFill>
                <a:latin typeface="Neue Haas Grotesk Text Pro"/>
              </a:rPr>
              <a:t>Third Outline Level</a:t>
            </a:r>
          </a:p>
          <a:p>
            <a:pPr indent="-216000" lvl="3" marL="1728000">
              <a:spcBef>
                <a:spcPts val="567"/>
              </a:spcBef>
              <a:buClr>
                <a:srgbClr val="000000"/>
              </a:buClr>
              <a:buSzPct val="75000"/>
              <a:buFont typeface="Symbol" charset="2"/>
              <a:buChar char=""/>
            </a:pPr>
            <a:r>
              <a:rPr b="0" sz="1330" lang="en-US" spc="-1" strike="noStrike">
                <a:solidFill>
                  <a:srgbClr val="000000"/>
                </a:solidFill>
                <a:latin typeface="Neue Haas Grotesk Text Pro"/>
              </a:rPr>
              <a:t>Fourth Outline Level</a:t>
            </a:r>
          </a:p>
          <a:p>
            <a:pPr indent="-216000" lvl="4" marL="2160000">
              <a:spcBef>
                <a:spcPts val="283"/>
              </a:spcBef>
              <a:buClr>
                <a:srgbClr val="000000"/>
              </a:buClr>
              <a:buSzPct val="45000"/>
              <a:buFont typeface="Wingdings" charset="2"/>
              <a:buChar char=""/>
            </a:pPr>
            <a:r>
              <a:rPr b="0" sz="2000" lang="en-US" spc="-1" strike="noStrike">
                <a:solidFill>
                  <a:srgbClr val="000000"/>
                </a:solidFill>
                <a:latin typeface="Neue Haas Grotesk Text Pro"/>
              </a:rPr>
              <a:t>Fifth Outline Level</a:t>
            </a:r>
          </a:p>
          <a:p>
            <a:pPr indent="-216000" lvl="5" marL="2592000">
              <a:spcBef>
                <a:spcPts val="283"/>
              </a:spcBef>
              <a:buClr>
                <a:srgbClr val="000000"/>
              </a:buClr>
              <a:buSzPct val="45000"/>
              <a:buFont typeface="Wingdings" charset="2"/>
              <a:buChar char=""/>
            </a:pPr>
            <a:r>
              <a:rPr b="0" sz="2000" lang="en-US" spc="-1" strike="noStrike">
                <a:solidFill>
                  <a:srgbClr val="000000"/>
                </a:solidFill>
                <a:latin typeface="Neue Haas Grotesk Text Pro"/>
              </a:rPr>
              <a:t>Sixth Outline Level</a:t>
            </a:r>
          </a:p>
          <a:p>
            <a:pPr indent="-216000" lvl="6" marL="3024000">
              <a:spcBef>
                <a:spcPts val="283"/>
              </a:spcBef>
              <a:buClr>
                <a:srgbClr val="000000"/>
              </a:buClr>
              <a:buSzPct val="45000"/>
              <a:buFont typeface="Wingdings" charset="2"/>
              <a:buChar char=""/>
            </a:pPr>
            <a:r>
              <a:rPr b="0" sz="2000" lang="en-US" spc="-1" strike="noStrike">
                <a:solidFill>
                  <a:srgbClr val="000000"/>
                </a:solidFill>
                <a:latin typeface="Neue Haas Grotesk Text Pro"/>
              </a:rPr>
              <a:t>Seventh Outline Level</a:t>
            </a:r>
          </a:p>
        </p:txBody>
      </p:sp>
    </p:spTree>
  </p:cSld>
  <p:clrMap accent1="accent1" accent2="accent2" accent3="accent3" accent4="accent4" accent5="accent5" accent6="accent6" bg1="lt1" bg2="lt2" tx1="dk1" tx2="dk2"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202" name=""/>
        <p:cNvGrpSpPr/>
        <p:nvPr/>
      </p:nvGrpSpPr>
      <p:grpSpPr>
        <a:xfrm>
          <a:off x="0" y="0"/>
          <a:ext cx="0" cy="0"/>
          <a:chOff x="0" y="0"/>
          <a:chExt cx="0" cy="0"/>
        </a:xfrm>
      </p:grpSpPr>
      <p:pic>
        <p:nvPicPr>
          <p:cNvPr id="2097217" name="Immagine 6" descr="Immagine che contiene schermata, Policromia, Elementi grafici, grafica  Il contenuto generato dall'IA potrebbe non essere corretto."/>
          <p:cNvPicPr>
            <a:picLocks/>
          </p:cNvPicPr>
          <p:nvPr/>
        </p:nvPicPr>
        <p:blipFill>
          <a:blip xmlns:r="http://schemas.openxmlformats.org/officeDocument/2006/relationships" r:embed="rId13"/>
          <a:stretch>
            <a:fillRect/>
          </a:stretch>
        </p:blipFill>
        <p:spPr>
          <a:xfrm>
            <a:off x="0" y="0"/>
            <a:ext cx="10080360" cy="7559280"/>
          </a:xfrm>
          <a:prstGeom prst="rect"/>
          <a:ln w="0">
            <a:noFill/>
          </a:ln>
        </p:spPr>
      </p:pic>
      <p:sp>
        <p:nvSpPr>
          <p:cNvPr id="1048787" name="PlaceHolder 1"/>
          <p:cNvSpPr>
            <a:spLocks noGrp="1"/>
          </p:cNvSpPr>
          <p:nvPr>
            <p:ph type="title"/>
          </p:nvPr>
        </p:nvSpPr>
        <p:spPr>
          <a:xfrm>
            <a:off x="692640" y="402120"/>
            <a:ext cx="8694360" cy="1460880"/>
          </a:xfrm>
          <a:prstGeom prst="rect"/>
        </p:spPr>
        <p:txBody>
          <a:bodyPr anchor="ctr">
            <a:noAutofit/>
          </a:bodyPr>
          <a:p>
            <a:pPr>
              <a:lnSpc>
                <a:spcPct val="90000"/>
              </a:lnSpc>
            </a:pPr>
            <a:r>
              <a:rPr b="0" sz="4800" lang="it-IT" spc="-1" strike="noStrike">
                <a:solidFill>
                  <a:srgbClr val="008C49"/>
                </a:solidFill>
                <a:latin typeface="Kabel Dm BT"/>
              </a:rPr>
              <a:t>Fare clic per modificare lo stile del titolo dello schema</a:t>
            </a:r>
            <a:endParaRPr b="0" sz="4800" lang="it-IT" spc="-1" strike="noStrike">
              <a:solidFill>
                <a:srgbClr val="000000"/>
              </a:solidFill>
              <a:latin typeface="Arial"/>
            </a:endParaRPr>
          </a:p>
        </p:txBody>
      </p:sp>
      <p:sp>
        <p:nvSpPr>
          <p:cNvPr id="1048788" name="PlaceHolder 2"/>
          <p:cNvSpPr>
            <a:spLocks noGrp="1"/>
          </p:cNvSpPr>
          <p:nvPr>
            <p:ph type="body"/>
          </p:nvPr>
        </p:nvSpPr>
        <p:spPr>
          <a:xfrm>
            <a:off x="692640" y="2012040"/>
            <a:ext cx="8694360" cy="4796280"/>
          </a:xfrm>
          <a:prstGeom prst="rect"/>
        </p:spPr>
        <p:txBody>
          <a:bodyPr>
            <a:noAutofit/>
          </a:bodyPr>
          <a:p>
            <a:pPr>
              <a:lnSpc>
                <a:spcPct val="90000"/>
              </a:lnSpc>
              <a:spcBef>
                <a:spcPts val="1001"/>
              </a:spcBef>
              <a:tabLst>
                <a:tab algn="l" pos="0"/>
              </a:tabLst>
            </a:pPr>
            <a:r>
              <a:rPr b="0" sz="2800" lang="it-IT" spc="-1" strike="noStrike">
                <a:solidFill>
                  <a:srgbClr val="000000"/>
                </a:solidFill>
                <a:latin typeface="Arial"/>
              </a:rPr>
              <a:t>Fare clic per modificare gli stili del testo dello schema</a:t>
            </a:r>
          </a:p>
          <a:p>
            <a:pPr marL="457200">
              <a:lnSpc>
                <a:spcPct val="90000"/>
              </a:lnSpc>
              <a:spcBef>
                <a:spcPts val="499"/>
              </a:spcBef>
              <a:tabLst>
                <a:tab algn="l" pos="0"/>
              </a:tabLst>
            </a:pPr>
            <a:r>
              <a:rPr b="0" sz="2400" lang="it-IT" spc="-1" strike="noStrike">
                <a:solidFill>
                  <a:srgbClr val="000000"/>
                </a:solidFill>
                <a:latin typeface="Arial"/>
              </a:rPr>
              <a:t>Secondo livello</a:t>
            </a:r>
          </a:p>
          <a:p>
            <a:pPr marL="914400">
              <a:lnSpc>
                <a:spcPct val="90000"/>
              </a:lnSpc>
              <a:spcBef>
                <a:spcPts val="499"/>
              </a:spcBef>
              <a:tabLst>
                <a:tab algn="l" pos="0"/>
              </a:tabLst>
            </a:pPr>
            <a:r>
              <a:rPr b="0" sz="2000" lang="it-IT" spc="-1" strike="noStrike">
                <a:solidFill>
                  <a:srgbClr val="000000"/>
                </a:solidFill>
                <a:latin typeface="Arial"/>
              </a:rPr>
              <a:t>Terzo livello</a:t>
            </a:r>
          </a:p>
          <a:p>
            <a:pPr marL="1371600">
              <a:lnSpc>
                <a:spcPct val="90000"/>
              </a:lnSpc>
              <a:spcBef>
                <a:spcPts val="499"/>
              </a:spcBef>
              <a:tabLst>
                <a:tab algn="l" pos="0"/>
              </a:tabLst>
            </a:pPr>
            <a:r>
              <a:rPr b="0" sz="1800" lang="it-IT" spc="-1" strike="noStrike">
                <a:solidFill>
                  <a:srgbClr val="000000"/>
                </a:solidFill>
                <a:latin typeface="Arial"/>
              </a:rPr>
              <a:t>Quarto livello</a:t>
            </a:r>
          </a:p>
          <a:p>
            <a:pPr marL="1828800">
              <a:lnSpc>
                <a:spcPct val="90000"/>
              </a:lnSpc>
              <a:spcBef>
                <a:spcPts val="499"/>
              </a:spcBef>
              <a:tabLst>
                <a:tab algn="l" pos="0"/>
              </a:tabLst>
            </a:pPr>
            <a:r>
              <a:rPr b="0" sz="1800" lang="it-IT" spc="-1" strike="noStrike">
                <a:solidFill>
                  <a:srgbClr val="000000"/>
                </a:solidFill>
                <a:latin typeface="Arial"/>
              </a:rPr>
              <a:t>Quinto livello</a:t>
            </a:r>
          </a:p>
        </p:txBody>
      </p:sp>
      <p:sp>
        <p:nvSpPr>
          <p:cNvPr id="1048789" name="PlaceHolder 3"/>
          <p:cNvSpPr>
            <a:spLocks noGrp="1"/>
          </p:cNvSpPr>
          <p:nvPr>
            <p:ph type="dt"/>
          </p:nvPr>
        </p:nvSpPr>
        <p:spPr>
          <a:xfrm>
            <a:off x="6071760" y="7132320"/>
            <a:ext cx="2268000" cy="402120"/>
          </a:xfrm>
          <a:prstGeom prst="rect"/>
        </p:spPr>
        <p:txBody>
          <a:bodyPr anchor="ctr">
            <a:noAutofit/>
          </a:bodyPr>
          <a:p>
            <a:pPr algn="r">
              <a:lnSpc>
                <a:spcPct val="100000"/>
              </a:lnSpc>
            </a:pPr>
            <a:fld id="{A91EA35C-3C2B-4E0B-AF29-B20FBECEDA8E}" type="datetime">
              <a:rPr b="0" sz="1000" lang="it-IT" spc="-1" strike="noStrike">
                <a:solidFill>
                  <a:srgbClr val="78A885"/>
                </a:solidFill>
                <a:latin typeface="Arial"/>
              </a:rPr>
              <a:t>11/09/2026</a:t>
            </a:fld>
            <a:endParaRPr b="0" sz="1000" lang="en-US" spc="-1" strike="noStrike">
              <a:latin typeface="Times New Roman"/>
            </a:endParaRPr>
          </a:p>
        </p:txBody>
      </p:sp>
      <p:sp>
        <p:nvSpPr>
          <p:cNvPr id="1048790" name="PlaceHolder 4"/>
          <p:cNvSpPr>
            <a:spLocks noGrp="1"/>
          </p:cNvSpPr>
          <p:nvPr>
            <p:ph type="ftr"/>
          </p:nvPr>
        </p:nvSpPr>
        <p:spPr>
          <a:xfrm>
            <a:off x="2598480" y="7132320"/>
            <a:ext cx="3402000" cy="402120"/>
          </a:xfrm>
          <a:prstGeom prst="rect"/>
        </p:spPr>
        <p:txBody>
          <a:bodyPr anchor="ctr">
            <a:noAutofit/>
          </a:bodyPr>
          <a:p>
            <a:endParaRPr b="0" sz="2400" lang="en-US" spc="-1" strike="noStrike">
              <a:latin typeface="Times New Roman"/>
            </a:endParaRPr>
          </a:p>
        </p:txBody>
      </p:sp>
      <p:sp>
        <p:nvSpPr>
          <p:cNvPr id="1048791" name="PlaceHolder 5"/>
          <p:cNvSpPr>
            <a:spLocks noGrp="1"/>
          </p:cNvSpPr>
          <p:nvPr>
            <p:ph type="sldNum"/>
          </p:nvPr>
        </p:nvSpPr>
        <p:spPr>
          <a:xfrm>
            <a:off x="8339760" y="7132320"/>
            <a:ext cx="401400" cy="402120"/>
          </a:xfrm>
          <a:prstGeom prst="rect"/>
        </p:spPr>
        <p:txBody>
          <a:bodyPr anchor="ctr">
            <a:noAutofit/>
          </a:bodyPr>
          <a:p>
            <a:pPr algn="r">
              <a:lnSpc>
                <a:spcPct val="100000"/>
              </a:lnSpc>
            </a:pPr>
            <a:fld id="{A2C3677D-6013-4FDB-877F-5BC61FB5FD22}" type="slidenum">
              <a:rPr b="0" sz="1200" lang="it-IT" spc="-1" strike="noStrike">
                <a:solidFill>
                  <a:srgbClr val="788AB3"/>
                </a:solidFill>
                <a:latin typeface="Arial"/>
              </a:rPr>
              <a:t>‹#›</a:t>
            </a:fld>
            <a:endParaRPr b="0" sz="1200" lang="en-US" spc="-1" strike="noStrike">
              <a:latin typeface="Times New Roman"/>
            </a:endParaRPr>
          </a:p>
        </p:txBody>
      </p:sp>
      <p:pic>
        <p:nvPicPr>
          <p:cNvPr id="2097218" name="Immagine 9" descr="Immagine che contiene testo, grafica, Elementi grafici, schermata  Il contenuto generato dall'IA potrebbe non essere corretto."/>
          <p:cNvPicPr>
            <a:picLocks/>
          </p:cNvPicPr>
          <p:nvPr/>
        </p:nvPicPr>
        <p:blipFill>
          <a:blip xmlns:r="http://schemas.openxmlformats.org/officeDocument/2006/relationships" r:embed="rId14"/>
          <a:stretch>
            <a:fillRect/>
          </a:stretch>
        </p:blipFill>
        <p:spPr>
          <a:xfrm>
            <a:off x="692640" y="6529680"/>
            <a:ext cx="939600" cy="1252800"/>
          </a:xfrm>
          <a:prstGeom prst="rect"/>
          <a:ln w="0">
            <a:noFill/>
          </a:ln>
        </p:spPr>
      </p:pic>
    </p:spTree>
  </p:cSld>
  <p:clrMap accent1="accent1" accent2="accent2" accent3="accent3" accent4="accent4" accent5="accent5" accent6="accent6" bg1="lt1" bg2="lt2" tx1="dk1" tx2="dk2"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p:bgPr>
    </p:bg>
    <p:spTree>
      <p:nvGrpSpPr>
        <p:cNvPr id="369" name="Shape 9"/>
        <p:cNvGrpSpPr/>
        <p:nvPr/>
      </p:nvGrpSpPr>
      <p:grpSpPr>
        <a:xfrm>
          <a:off x="0" y="0"/>
          <a:ext cx="0" cy="0"/>
          <a:chOff x="0" y="0"/>
          <a:chExt cx="0" cy="0"/>
        </a:xfrm>
      </p:grpSpPr>
      <p:sp>
        <p:nvSpPr>
          <p:cNvPr id="1049202" name="Google Shape;10;p15"/>
          <p:cNvSpPr txBox="1"/>
          <p:nvPr>
            <p:ph type="title"/>
          </p:nvPr>
        </p:nvSpPr>
        <p:spPr>
          <a:xfrm>
            <a:off x="435781" y="1319443"/>
            <a:ext cx="9209072" cy="475980"/>
          </a:xfrm>
          <a:prstGeom prst="rect"/>
          <a:noFill/>
          <a:ln>
            <a:noFill/>
          </a:ln>
        </p:spPr>
        <p:txBody>
          <a:bodyPr anchor="b" anchorCtr="0" bIns="0" lIns="0" rIns="0" spcFirstLastPara="1" tIns="0" wrap="square">
            <a:noAutofit/>
          </a:bodyPr>
          <a:lstStyle>
            <a:lvl1pPr algn="l" lvl="0" marR="0" rtl="0">
              <a:spcBef>
                <a:spcPts val="0"/>
              </a:spcBef>
              <a:spcAft>
                <a:spcPts val="0"/>
              </a:spcAft>
              <a:buSzPts val="1400"/>
              <a:buNone/>
              <a:defRPr b="1" cap="none" sz="1984" i="0" strike="noStrike" u="none">
                <a:solidFill>
                  <a:schemeClr val="dk2"/>
                </a:solidFill>
                <a:latin typeface="Arial"/>
                <a:ea typeface="Arial"/>
                <a:cs typeface="Arial"/>
                <a:sym typeface="Arial"/>
              </a:defRPr>
            </a:lvl1pPr>
            <a:lvl2pPr algn="l" lvl="1" marR="0" rtl="0">
              <a:spcBef>
                <a:spcPts val="0"/>
              </a:spcBef>
              <a:spcAft>
                <a:spcPts val="0"/>
              </a:spcAft>
              <a:buSzPts val="1400"/>
              <a:buNone/>
              <a:defRPr b="1" cap="none" sz="2400" i="0" strike="noStrike" u="none">
                <a:solidFill>
                  <a:schemeClr val="dk2"/>
                </a:solidFill>
                <a:latin typeface="Arial"/>
                <a:ea typeface="Arial"/>
                <a:cs typeface="Arial"/>
                <a:sym typeface="Arial"/>
              </a:defRPr>
            </a:lvl2pPr>
            <a:lvl3pPr algn="l" lvl="2" marR="0" rtl="0">
              <a:spcBef>
                <a:spcPts val="0"/>
              </a:spcBef>
              <a:spcAft>
                <a:spcPts val="0"/>
              </a:spcAft>
              <a:buSzPts val="1400"/>
              <a:buNone/>
              <a:defRPr b="1" cap="none" sz="2400" i="0" strike="noStrike" u="none">
                <a:solidFill>
                  <a:schemeClr val="dk2"/>
                </a:solidFill>
                <a:latin typeface="Arial"/>
                <a:ea typeface="Arial"/>
                <a:cs typeface="Arial"/>
                <a:sym typeface="Arial"/>
              </a:defRPr>
            </a:lvl3pPr>
            <a:lvl4pPr algn="l" lvl="3" marR="0" rtl="0">
              <a:spcBef>
                <a:spcPts val="0"/>
              </a:spcBef>
              <a:spcAft>
                <a:spcPts val="0"/>
              </a:spcAft>
              <a:buSzPts val="1400"/>
              <a:buNone/>
              <a:defRPr b="1" cap="none" sz="2400" i="0" strike="noStrike" u="none">
                <a:solidFill>
                  <a:schemeClr val="dk2"/>
                </a:solidFill>
                <a:latin typeface="Arial"/>
                <a:ea typeface="Arial"/>
                <a:cs typeface="Arial"/>
                <a:sym typeface="Arial"/>
              </a:defRPr>
            </a:lvl4pPr>
            <a:lvl5pPr algn="l" lvl="4" marR="0" rtl="0">
              <a:spcBef>
                <a:spcPts val="0"/>
              </a:spcBef>
              <a:spcAft>
                <a:spcPts val="0"/>
              </a:spcAft>
              <a:buSzPts val="1400"/>
              <a:buNone/>
              <a:defRPr b="1" cap="none" sz="2400" i="0" strike="noStrike" u="none">
                <a:solidFill>
                  <a:schemeClr val="dk2"/>
                </a:solidFill>
                <a:latin typeface="Arial"/>
                <a:ea typeface="Arial"/>
                <a:cs typeface="Arial"/>
                <a:sym typeface="Arial"/>
              </a:defRPr>
            </a:lvl5pPr>
            <a:lvl6pPr algn="l" lvl="5" marR="0" rtl="0">
              <a:spcBef>
                <a:spcPts val="0"/>
              </a:spcBef>
              <a:spcAft>
                <a:spcPts val="0"/>
              </a:spcAft>
              <a:buSzPts val="1400"/>
              <a:buNone/>
              <a:defRPr b="1" cap="none" sz="2400" i="0" strike="noStrike" u="none">
                <a:solidFill>
                  <a:schemeClr val="accent1"/>
                </a:solidFill>
                <a:latin typeface="Arial"/>
                <a:ea typeface="Arial"/>
                <a:cs typeface="Arial"/>
                <a:sym typeface="Arial"/>
              </a:defRPr>
            </a:lvl6pPr>
            <a:lvl7pPr algn="l" lvl="6" marR="0" rtl="0">
              <a:spcBef>
                <a:spcPts val="0"/>
              </a:spcBef>
              <a:spcAft>
                <a:spcPts val="0"/>
              </a:spcAft>
              <a:buSzPts val="1400"/>
              <a:buNone/>
              <a:defRPr b="1" cap="none" sz="2400" i="0" strike="noStrike" u="none">
                <a:solidFill>
                  <a:schemeClr val="accent1"/>
                </a:solidFill>
                <a:latin typeface="Arial"/>
                <a:ea typeface="Arial"/>
                <a:cs typeface="Arial"/>
                <a:sym typeface="Arial"/>
              </a:defRPr>
            </a:lvl7pPr>
            <a:lvl8pPr algn="l" lvl="7" marR="0" rtl="0">
              <a:spcBef>
                <a:spcPts val="0"/>
              </a:spcBef>
              <a:spcAft>
                <a:spcPts val="0"/>
              </a:spcAft>
              <a:buSzPts val="1400"/>
              <a:buNone/>
              <a:defRPr b="1" cap="none" sz="2400" i="0" strike="noStrike" u="none">
                <a:solidFill>
                  <a:schemeClr val="accent1"/>
                </a:solidFill>
                <a:latin typeface="Arial"/>
                <a:ea typeface="Arial"/>
                <a:cs typeface="Arial"/>
                <a:sym typeface="Arial"/>
              </a:defRPr>
            </a:lvl8pPr>
            <a:lvl9pPr algn="l" lvl="8" marR="0" rtl="0">
              <a:spcBef>
                <a:spcPts val="0"/>
              </a:spcBef>
              <a:spcAft>
                <a:spcPts val="0"/>
              </a:spcAft>
              <a:buSzPts val="1400"/>
              <a:buNone/>
              <a:defRPr b="1" cap="none" sz="2400" i="0" strike="noStrike" u="none">
                <a:solidFill>
                  <a:schemeClr val="accent1"/>
                </a:solidFill>
                <a:latin typeface="Arial"/>
                <a:ea typeface="Arial"/>
                <a:cs typeface="Arial"/>
                <a:sym typeface="Arial"/>
              </a:defRPr>
            </a:lvl9pPr>
          </a:lstStyle>
          <a:p>
            <a:r>
              <a:t/>
            </a:r>
          </a:p>
        </p:txBody>
      </p:sp>
      <p:sp>
        <p:nvSpPr>
          <p:cNvPr id="1049203" name="Google Shape;11;p15"/>
          <p:cNvSpPr txBox="1"/>
          <p:nvPr>
            <p:ph type="body" idx="1"/>
          </p:nvPr>
        </p:nvSpPr>
        <p:spPr>
          <a:xfrm>
            <a:off x="435781" y="2028163"/>
            <a:ext cx="9209072" cy="4759796"/>
          </a:xfrm>
          <a:prstGeom prst="rect"/>
          <a:noFill/>
          <a:ln>
            <a:noFill/>
          </a:ln>
        </p:spPr>
        <p:txBody>
          <a:bodyPr anchor="t" anchorCtr="0" bIns="0" lIns="0" rIns="0" spcFirstLastPara="1" tIns="0" wrap="square">
            <a:noAutofit/>
          </a:bodyPr>
          <a:lstStyle>
            <a:lvl1pPr algn="l" indent="-337185" lvl="0" marL="457200" marR="0" rtl="0">
              <a:spcBef>
                <a:spcPts val="720"/>
              </a:spcBef>
              <a:spcAft>
                <a:spcPts val="0"/>
              </a:spcAft>
              <a:buClr>
                <a:schemeClr val="dk2"/>
              </a:buClr>
              <a:buSzPts val="1710"/>
              <a:buFont typeface="Noto Sans Symbols"/>
              <a:buChar char="?"/>
              <a:defRPr b="0" cap="none" sz="1488" i="0" strike="noStrike" u="none">
                <a:solidFill>
                  <a:schemeClr val="dk1"/>
                </a:solidFill>
                <a:latin typeface="Arial"/>
                <a:ea typeface="Arial"/>
                <a:cs typeface="Arial"/>
                <a:sym typeface="Arial"/>
              </a:defRPr>
            </a:lvl1pPr>
            <a:lvl2pPr algn="l" indent="-337185" lvl="1" marL="914400" marR="0" rtl="0">
              <a:spcBef>
                <a:spcPts val="720"/>
              </a:spcBef>
              <a:spcAft>
                <a:spcPts val="0"/>
              </a:spcAft>
              <a:buClr>
                <a:schemeClr val="dk2"/>
              </a:buClr>
              <a:buSzPts val="1710"/>
              <a:buFont typeface="Noto Sans Symbols"/>
              <a:buChar char="?"/>
              <a:defRPr b="0" cap="none" sz="1800" i="0" strike="noStrike" u="none">
                <a:solidFill>
                  <a:schemeClr val="dk1"/>
                </a:solidFill>
                <a:latin typeface="Arial"/>
                <a:ea typeface="Arial"/>
                <a:cs typeface="Arial"/>
                <a:sym typeface="Arial"/>
              </a:defRPr>
            </a:lvl2pPr>
            <a:lvl3pPr algn="l" indent="-337185" lvl="2" marL="1371600" marR="0" rtl="0">
              <a:spcBef>
                <a:spcPts val="720"/>
              </a:spcBef>
              <a:spcAft>
                <a:spcPts val="0"/>
              </a:spcAft>
              <a:buClr>
                <a:schemeClr val="dk2"/>
              </a:buClr>
              <a:buSzPts val="1710"/>
              <a:buFont typeface="Noto Sans Symbols"/>
              <a:buChar char="?"/>
              <a:defRPr b="0" cap="none" sz="1800" i="0" strike="noStrike" u="none">
                <a:solidFill>
                  <a:schemeClr val="dk1"/>
                </a:solidFill>
                <a:latin typeface="Arial"/>
                <a:ea typeface="Arial"/>
                <a:cs typeface="Arial"/>
                <a:sym typeface="Arial"/>
              </a:defRPr>
            </a:lvl3pPr>
            <a:lvl4pPr algn="l" indent="-337185" lvl="3" marL="1828800" marR="0" rtl="0">
              <a:spcBef>
                <a:spcPts val="720"/>
              </a:spcBef>
              <a:spcAft>
                <a:spcPts val="0"/>
              </a:spcAft>
              <a:buClr>
                <a:schemeClr val="dk2"/>
              </a:buClr>
              <a:buSzPts val="1710"/>
              <a:buFont typeface="Noto Sans Symbols"/>
              <a:buChar char="?"/>
              <a:defRPr b="0" cap="none" sz="1800" i="0" strike="noStrike" u="none">
                <a:solidFill>
                  <a:schemeClr val="dk1"/>
                </a:solidFill>
                <a:latin typeface="Arial"/>
                <a:ea typeface="Arial"/>
                <a:cs typeface="Arial"/>
                <a:sym typeface="Arial"/>
              </a:defRPr>
            </a:lvl4pPr>
            <a:lvl5pPr algn="l" indent="-337185" lvl="4" marL="2286000" marR="0" rtl="0">
              <a:spcBef>
                <a:spcPts val="720"/>
              </a:spcBef>
              <a:spcAft>
                <a:spcPts val="0"/>
              </a:spcAft>
              <a:buClr>
                <a:schemeClr val="dk2"/>
              </a:buClr>
              <a:buSzPts val="1710"/>
              <a:buFont typeface="Noto Sans Symbols"/>
              <a:buChar char="?"/>
              <a:defRPr b="0" cap="none" sz="1800" i="0" strike="noStrike" u="none">
                <a:solidFill>
                  <a:schemeClr val="dk1"/>
                </a:solidFill>
                <a:latin typeface="Arial"/>
                <a:ea typeface="Arial"/>
                <a:cs typeface="Arial"/>
                <a:sym typeface="Arial"/>
              </a:defRPr>
            </a:lvl5pPr>
            <a:lvl6pPr algn="l" indent="-342900" lvl="5" marL="2743200" marR="0" rtl="0">
              <a:spcBef>
                <a:spcPts val="720"/>
              </a:spcBef>
              <a:spcAft>
                <a:spcPts val="0"/>
              </a:spcAft>
              <a:buClr>
                <a:schemeClr val="accent1"/>
              </a:buClr>
              <a:buSzPts val="1800"/>
              <a:buFont typeface="Noto Sans Symbols"/>
              <a:buChar char="?"/>
              <a:defRPr b="0" cap="none" sz="1800" i="0" strike="noStrike" u="none">
                <a:solidFill>
                  <a:schemeClr val="dk1"/>
                </a:solidFill>
                <a:latin typeface="Arial"/>
                <a:ea typeface="Arial"/>
                <a:cs typeface="Arial"/>
                <a:sym typeface="Arial"/>
              </a:defRPr>
            </a:lvl6pPr>
            <a:lvl7pPr algn="l" indent="-342900" lvl="6" marL="3200400" marR="0" rtl="0">
              <a:spcBef>
                <a:spcPts val="720"/>
              </a:spcBef>
              <a:spcAft>
                <a:spcPts val="0"/>
              </a:spcAft>
              <a:buClr>
                <a:schemeClr val="accent1"/>
              </a:buClr>
              <a:buSzPts val="1800"/>
              <a:buFont typeface="Noto Sans Symbols"/>
              <a:buChar char="?"/>
              <a:defRPr b="0" cap="none" sz="1800" i="0" strike="noStrike" u="none">
                <a:solidFill>
                  <a:schemeClr val="dk1"/>
                </a:solidFill>
                <a:latin typeface="Arial"/>
                <a:ea typeface="Arial"/>
                <a:cs typeface="Arial"/>
                <a:sym typeface="Arial"/>
              </a:defRPr>
            </a:lvl7pPr>
            <a:lvl8pPr algn="l" indent="-342900" lvl="7" marL="3657600" marR="0" rtl="0">
              <a:spcBef>
                <a:spcPts val="720"/>
              </a:spcBef>
              <a:spcAft>
                <a:spcPts val="0"/>
              </a:spcAft>
              <a:buClr>
                <a:schemeClr val="accent1"/>
              </a:buClr>
              <a:buSzPts val="1800"/>
              <a:buFont typeface="Noto Sans Symbols"/>
              <a:buChar char="?"/>
              <a:defRPr b="0" cap="none" sz="1800" i="0" strike="noStrike" u="none">
                <a:solidFill>
                  <a:schemeClr val="dk1"/>
                </a:solidFill>
                <a:latin typeface="Arial"/>
                <a:ea typeface="Arial"/>
                <a:cs typeface="Arial"/>
                <a:sym typeface="Arial"/>
              </a:defRPr>
            </a:lvl8pPr>
            <a:lvl9pPr algn="l" indent="-342900" lvl="8" marL="4114800" marR="0" rtl="0">
              <a:spcBef>
                <a:spcPts val="720"/>
              </a:spcBef>
              <a:spcAft>
                <a:spcPts val="0"/>
              </a:spcAft>
              <a:buClr>
                <a:schemeClr val="accent1"/>
              </a:buClr>
              <a:buSzPts val="1800"/>
              <a:buFont typeface="Noto Sans Symbols"/>
              <a:buChar char="?"/>
              <a:defRPr b="0" cap="none" sz="1800" i="0" strike="noStrike" u="none">
                <a:solidFill>
                  <a:schemeClr val="dk1"/>
                </a:solidFill>
                <a:latin typeface="Arial"/>
                <a:ea typeface="Arial"/>
                <a:cs typeface="Arial"/>
                <a:sym typeface="Arial"/>
              </a:defRPr>
            </a:lvl9pPr>
          </a:lstStyle>
          <a:p>
            <a:r>
              <a:t/>
            </a:r>
          </a:p>
        </p:txBody>
      </p:sp>
      <p:cxnSp>
        <p:nvCxnSpPr>
          <p:cNvPr id="3145728" name="Google Shape;12;p15"/>
          <p:cNvCxnSpPr>
            <a:cxnSpLocks/>
          </p:cNvCxnSpPr>
          <p:nvPr/>
        </p:nvCxnSpPr>
        <p:spPr>
          <a:xfrm>
            <a:off x="269520" y="7001450"/>
            <a:ext cx="9530954" cy="0"/>
          </a:xfrm>
          <a:prstGeom prst="straightConnector1"/>
          <a:noFill/>
          <a:ln w="15225" cap="flat" cmpd="sng">
            <a:solidFill>
              <a:srgbClr val="2D4B9B"/>
            </a:solidFill>
            <a:prstDash val="solid"/>
            <a:round/>
            <a:headEnd type="none" w="med" len="med"/>
            <a:tailEnd type="none" w="med" len="med"/>
          </a:ln>
        </p:spPr>
      </p:cxnSp>
      <p:pic>
        <p:nvPicPr>
          <p:cNvPr id="2097239" name="Google Shape;13;p15" descr="Bundesadler_kleiner"/>
          <p:cNvPicPr preferRelativeResize="0">
            <a:picLocks/>
          </p:cNvPicPr>
          <p:nvPr/>
        </p:nvPicPr>
        <p:blipFill rotWithShape="1">
          <a:blip xmlns:r="http://schemas.openxmlformats.org/officeDocument/2006/relationships" r:embed="rId6">
            <a:alphaModFix/>
          </a:blip>
          <a:srcRect l="0" t="0" r="0" b="0"/>
          <a:stretch>
            <a:fillRect/>
          </a:stretch>
        </p:blipFill>
        <p:spPr>
          <a:xfrm>
            <a:off x="395525" y="7060952"/>
            <a:ext cx="369094" cy="458480"/>
          </a:xfrm>
          <a:prstGeom prst="rect"/>
          <a:noFill/>
          <a:ln>
            <a:noFill/>
          </a:ln>
        </p:spPr>
      </p:pic>
      <p:pic>
        <p:nvPicPr>
          <p:cNvPr id="2097240" name="Google Shape;14;p15" descr="K:\Deutscher Wetterdienst\Corporate Design Aktuell\DWD-Logo-Komplett\20mm\RGB\Wortbildmarke mit Claim\bmp\Wortbildmarke-und-Claim-positiv-auf-weiss.bmp"/>
          <p:cNvPicPr preferRelativeResize="0">
            <a:picLocks/>
          </p:cNvPicPr>
          <p:nvPr/>
        </p:nvPicPr>
        <p:blipFill rotWithShape="1">
          <a:blip xmlns:r="http://schemas.openxmlformats.org/officeDocument/2006/relationships" r:embed="rId7">
            <a:alphaModFix/>
          </a:blip>
          <a:srcRect l="0" t="0" r="0" b="0"/>
          <a:stretch>
            <a:fillRect/>
          </a:stretch>
        </p:blipFill>
        <p:spPr>
          <a:xfrm>
            <a:off x="7904295" y="208246"/>
            <a:ext cx="1899047" cy="675471"/>
          </a:xfrm>
          <a:prstGeom prst="rect"/>
          <a:noFill/>
          <a:ln>
            <a:noFill/>
          </a:ln>
        </p:spPr>
      </p:pic>
      <p:cxnSp>
        <p:nvCxnSpPr>
          <p:cNvPr id="3145729" name="Google Shape;15;p15"/>
          <p:cNvCxnSpPr>
            <a:cxnSpLocks/>
          </p:cNvCxnSpPr>
          <p:nvPr/>
        </p:nvCxnSpPr>
        <p:spPr>
          <a:xfrm>
            <a:off x="269517" y="995708"/>
            <a:ext cx="9534592" cy="0"/>
          </a:xfrm>
          <a:prstGeom prst="straightConnector1"/>
          <a:noFill/>
          <a:ln w="25400" cap="flat" cmpd="sng">
            <a:solidFill>
              <a:srgbClr val="2D4B9B"/>
            </a:solidFill>
            <a:prstDash val="solid"/>
            <a:round/>
            <a:headEnd type="none" w="med" len="med"/>
            <a:tailEnd type="none" w="med" len="med"/>
          </a:ln>
        </p:spPr>
      </p:cxnSp>
    </p:spTree>
  </p:cSld>
  <p:clrMap accent1="accent1" accent2="accent2" accent3="accent3" accent4="accent4" accent5="accent5" accent6="accent6" bg1="lt1" bg2="dk2" tx1="dk1" tx2="lt2" hlink="hlink" folHlink="folHlink"/>
  <p:sldLayoutIdLst>
    <p:sldLayoutId id="2147483717" r:id="rId1"/>
    <p:sldLayoutId id="2147483718" r:id="rId2"/>
    <p:sldLayoutId id="2147483719" r:id="rId3"/>
    <p:sldLayoutId id="2147483720" r:id="rId4"/>
    <p:sldLayoutId id="2147483721" r:id="rId5"/>
  </p:sldLayoutIdLst>
  <p:transition>
    <p:fade/>
  </p:transition>
  <p:hf dt="0" ftr="0" hdr="0" sldNum="1"/>
  <p:txStyles>
    <p:title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titleStyle>
    <p:body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bodyStyle>
    <p:other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524" name=""/>
        <p:cNvGrpSpPr/>
        <p:nvPr/>
      </p:nvGrpSpPr>
      <p:grpSpPr>
        <a:xfrm>
          <a:off x="0" y="0"/>
          <a:ext cx="0" cy="0"/>
          <a:chOff x="0" y="0"/>
          <a:chExt cx="0" cy="0"/>
        </a:xfrm>
      </p:grpSpPr>
      <p:sp>
        <p:nvSpPr>
          <p:cNvPr id="1049261" name="Segnaposto titolo 1"/>
          <p:cNvSpPr>
            <a:spLocks noGrp="1"/>
          </p:cNvSpPr>
          <p:nvPr>
            <p:ph type="title"/>
          </p:nvPr>
        </p:nvSpPr>
        <p:spPr>
          <a:xfrm>
            <a:off x="693043" y="402483"/>
            <a:ext cx="8694540" cy="1461188"/>
          </a:xfrm>
          <a:prstGeom prst="rect"/>
        </p:spPr>
        <p:txBody>
          <a:bodyPr anchor="ctr" bIns="45720" lIns="91440" rIns="91440" rtlCol="0" tIns="45720" vert="horz">
            <a:noAutofit/>
          </a:bodyPr>
          <a:p>
            <a:r>
              <a:rPr dirty="0" lang="it-IT"/>
              <a:t>Fare clic per modificare lo stile del titolo dello schema</a:t>
            </a:r>
          </a:p>
        </p:txBody>
      </p:sp>
      <p:sp>
        <p:nvSpPr>
          <p:cNvPr id="1049262" name="Segnaposto testo 2"/>
          <p:cNvSpPr>
            <a:spLocks noGrp="1"/>
          </p:cNvSpPr>
          <p:nvPr>
            <p:ph type="body" idx="1"/>
          </p:nvPr>
        </p:nvSpPr>
        <p:spPr>
          <a:xfrm>
            <a:off x="693043" y="2012414"/>
            <a:ext cx="8694540" cy="4796545"/>
          </a:xfrm>
          <a:prstGeom prst="rect"/>
        </p:spPr>
        <p:txBody>
          <a:bodyPr bIns="45720" lIns="91440" rIns="91440" rtlCol="0" tIns="45720" vert="horz">
            <a:normAutofit/>
          </a:bodyPr>
          <a:p>
            <a:pPr lvl="0"/>
            <a:r>
              <a:rPr dirty="0" lang="it-IT"/>
              <a:t>Fare clic per modificare gli stili del testo dello schema</a:t>
            </a:r>
          </a:p>
          <a:p>
            <a:pPr lvl="1"/>
            <a:r>
              <a:rPr dirty="0" lang="it-IT"/>
              <a:t>Secondo livello</a:t>
            </a:r>
          </a:p>
          <a:p>
            <a:pPr lvl="2"/>
            <a:r>
              <a:rPr dirty="0" lang="it-IT"/>
              <a:t>Terzo livello</a:t>
            </a:r>
          </a:p>
          <a:p>
            <a:pPr lvl="3"/>
            <a:r>
              <a:rPr dirty="0" lang="it-IT"/>
              <a:t>Quarto livello</a:t>
            </a:r>
          </a:p>
          <a:p>
            <a:pPr lvl="4"/>
            <a:r>
              <a:rPr dirty="0" lang="it-IT"/>
              <a:t>Quinto livello</a:t>
            </a:r>
          </a:p>
        </p:txBody>
      </p:sp>
      <p:sp>
        <p:nvSpPr>
          <p:cNvPr id="1049263" name="Segnaposto data 3"/>
          <p:cNvSpPr>
            <a:spLocks noGrp="1"/>
          </p:cNvSpPr>
          <p:nvPr>
            <p:ph type="dt" sz="half" idx="2"/>
          </p:nvPr>
        </p:nvSpPr>
        <p:spPr>
          <a:xfrm>
            <a:off x="6072001" y="7132694"/>
            <a:ext cx="2268141" cy="402483"/>
          </a:xfrm>
          <a:prstGeom prst="rect"/>
        </p:spPr>
        <p:txBody>
          <a:bodyPr anchor="ctr" bIns="45720" lIns="91440" rIns="91440" rtlCol="0" tIns="45720" vert="horz"/>
          <a:lstStyle>
            <a:lvl1pPr algn="r">
              <a:defRPr sz="826">
                <a:solidFill>
                  <a:schemeClr val="tx1">
                    <a:tint val="82000"/>
                  </a:schemeClr>
                </a:solidFill>
              </a:defRPr>
            </a:lvl1pPr>
          </a:lstStyle>
          <a:p>
            <a:fld id="{04080617-952E-46D8-998C-1C412521BCF1}" type="datetime4">
              <a:rPr lang="it-IT" smtClean="0"/>
              <a:t>15 settembre 2026</a:t>
            </a:fld>
            <a:endParaRPr dirty="0" lang="it-IT"/>
          </a:p>
        </p:txBody>
      </p:sp>
      <p:sp>
        <p:nvSpPr>
          <p:cNvPr id="1049264" name="Segnaposto piè di pagina 4"/>
          <p:cNvSpPr>
            <a:spLocks noGrp="1"/>
          </p:cNvSpPr>
          <p:nvPr>
            <p:ph type="ftr" sz="quarter" idx="3"/>
          </p:nvPr>
        </p:nvSpPr>
        <p:spPr>
          <a:xfrm>
            <a:off x="2598911" y="7132694"/>
            <a:ext cx="3402211" cy="402483"/>
          </a:xfrm>
          <a:prstGeom prst="rect"/>
        </p:spPr>
        <p:txBody>
          <a:bodyPr anchor="ctr" bIns="45720" lIns="91440" rIns="91440" rtlCol="0" tIns="45720" vert="horz"/>
          <a:lstStyle>
            <a:lvl1pPr algn="l">
              <a:defRPr sz="992">
                <a:solidFill>
                  <a:schemeClr val="tx1">
                    <a:tint val="82000"/>
                  </a:schemeClr>
                </a:solidFill>
              </a:defRPr>
            </a:lvl1pPr>
          </a:lstStyle>
          <a:p>
            <a:endParaRPr dirty="0" lang="it-IT"/>
          </a:p>
        </p:txBody>
      </p:sp>
      <p:sp>
        <p:nvSpPr>
          <p:cNvPr id="1049265" name="Segnaposto numero diapositiva 5"/>
          <p:cNvSpPr>
            <a:spLocks noGrp="1"/>
          </p:cNvSpPr>
          <p:nvPr>
            <p:ph type="sldNum" sz="quarter" idx="4"/>
          </p:nvPr>
        </p:nvSpPr>
        <p:spPr>
          <a:xfrm>
            <a:off x="8340142" y="7132694"/>
            <a:ext cx="401650" cy="402483"/>
          </a:xfrm>
          <a:prstGeom prst="rect"/>
        </p:spPr>
        <p:txBody>
          <a:bodyPr anchor="ctr" bIns="45720" lIns="91440" rIns="91440" rtlCol="0" tIns="45720" vert="horz"/>
          <a:lstStyle>
            <a:lvl1pPr algn="r">
              <a:defRPr sz="992">
                <a:solidFill>
                  <a:schemeClr val="tx1">
                    <a:tint val="82000"/>
                  </a:schemeClr>
                </a:solidFill>
              </a:defRPr>
            </a:lvl1pPr>
          </a:lstStyle>
          <a:p>
            <a:fld id="{4D0D72A0-8ABE-4F7E-96DE-FE537AAD2F5C}" type="slidenum">
              <a:rPr lang="it-IT" smtClean="0"/>
              <a:t>‹N›</a:t>
            </a:fld>
            <a:endParaRPr dirty="0" lang="it-IT"/>
          </a:p>
        </p:txBody>
      </p:sp>
    </p:spTree>
  </p:cSld>
  <p:clrMap accent1="accent1" accent2="accent2" accent3="accent3" accent4="accent4" accent5="accent5" accent6="accent6" bg1="lt1" bg2="lt2" tx1="dk1" tx2="dk2"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hf dt="1" ftr="0" hdr="0" sldNum="1"/>
  <p:txStyles>
    <p:titleStyle>
      <a:lvl1pPr algn="l" defTabSz="914400" eaLnBrk="1" hangingPunct="1" latinLnBrk="0" rtl="0">
        <a:lnSpc>
          <a:spcPct val="90000"/>
        </a:lnSpc>
        <a:spcBef>
          <a:spcPct val="0"/>
        </a:spcBef>
        <a:buNone/>
        <a:defRPr sz="4800" kern="1200" lang="it-IT" smtClean="0">
          <a:solidFill>
            <a:srgbClr val="02569D"/>
          </a:solidFill>
          <a:latin typeface="Kabel Dm BT" panose="020D0702020204020304" pitchFamily="34" charset="0"/>
          <a:ea typeface="+mn-ea"/>
          <a:cs typeface="+mn-cs"/>
        </a:defRPr>
      </a:lvl1pPr>
    </p:titleStyle>
    <p:bodyStyle>
      <a:lvl1pPr algn="l" defTabSz="914400" eaLnBrk="1" hangingPunct="1" indent="0" latinLnBrk="0" marL="0" rtl="0">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algn="l" defTabSz="914400" eaLnBrk="1" hangingPunct="1" indent="0" latinLnBrk="0" marL="457200" rtl="0">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algn="l" defTabSz="914400" eaLnBrk="1" hangingPunct="1" indent="0" latinLnBrk="0" marL="914400" rtl="0">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algn="l" defTabSz="914400" eaLnBrk="1" hangingPunct="1" indent="0" latinLnBrk="0" marL="1371600" rtl="0">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algn="l" defTabSz="914400" eaLnBrk="1" hangingPunct="1" indent="0" latinLnBrk="0" marL="1828800" rtl="0">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617" name=""/>
        <p:cNvGrpSpPr/>
        <p:nvPr/>
      </p:nvGrpSpPr>
      <p:grpSpPr>
        <a:xfrm>
          <a:off x="0" y="0"/>
          <a:ext cx="0" cy="0"/>
          <a:chOff x="0" y="0"/>
          <a:chExt cx="0" cy="0"/>
        </a:xfrm>
      </p:grpSpPr>
      <p:sp>
        <p:nvSpPr>
          <p:cNvPr id="1049371" name="Symbol zastępczy tytułu 1"/>
          <p:cNvSpPr>
            <a:spLocks noGrp="1"/>
          </p:cNvSpPr>
          <p:nvPr>
            <p:ph type="title"/>
          </p:nvPr>
        </p:nvSpPr>
        <p:spPr>
          <a:xfrm>
            <a:off x="693043" y="402483"/>
            <a:ext cx="8694540" cy="1461188"/>
          </a:xfrm>
          <a:prstGeom prst="rect"/>
        </p:spPr>
        <p:txBody>
          <a:bodyPr anchor="ctr" bIns="45720" lIns="91440" rIns="91440" rtlCol="0" tIns="45720" vert="horz">
            <a:normAutofit/>
          </a:bodyPr>
          <a:p>
            <a:r>
              <a:rPr lang="pl-PL"/>
              <a:t>Kliknij, aby edytować styl</a:t>
            </a:r>
          </a:p>
        </p:txBody>
      </p:sp>
      <p:sp>
        <p:nvSpPr>
          <p:cNvPr id="1049372" name="Symbol zastępczy tekstu 2"/>
          <p:cNvSpPr>
            <a:spLocks noGrp="1"/>
          </p:cNvSpPr>
          <p:nvPr>
            <p:ph type="body" idx="1"/>
          </p:nvPr>
        </p:nvSpPr>
        <p:spPr>
          <a:xfrm>
            <a:off x="693043" y="2012414"/>
            <a:ext cx="8694540" cy="4796545"/>
          </a:xfrm>
          <a:prstGeom prst="rect"/>
        </p:spPr>
        <p:txBody>
          <a:bodyPr bIns="45720" lIns="91440" rIns="91440" rtlCol="0" tIns="45720" vert="horz">
            <a:normAutofit/>
          </a:bodyPr>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1049373" name="Symbol zastępczy daty 3"/>
          <p:cNvSpPr>
            <a:spLocks noGrp="1"/>
          </p:cNvSpPr>
          <p:nvPr>
            <p:ph type="dt" sz="half" idx="2"/>
          </p:nvPr>
        </p:nvSpPr>
        <p:spPr>
          <a:xfrm>
            <a:off x="693043" y="7006699"/>
            <a:ext cx="2268141" cy="402483"/>
          </a:xfrm>
          <a:prstGeom prst="rect"/>
        </p:spPr>
        <p:txBody>
          <a:bodyPr anchor="ctr" bIns="45720" lIns="91440" rIns="91440" rtlCol="0" tIns="45720" vert="horz"/>
          <a:lstStyle>
            <a:lvl1pPr algn="l">
              <a:defRPr sz="992">
                <a:solidFill>
                  <a:schemeClr val="tx1">
                    <a:tint val="82000"/>
                  </a:schemeClr>
                </a:solidFill>
              </a:defRPr>
            </a:lvl1pPr>
          </a:lstStyle>
          <a:p>
            <a:fld id="{D116D26B-13A5-417A-B6A8-96213A30F16B}" type="datetimeFigureOut">
              <a:rPr lang="pl-PL" smtClean="0"/>
              <a:t>15.09.2026</a:t>
            </a:fld>
            <a:endParaRPr lang="pl-PL"/>
          </a:p>
        </p:txBody>
      </p:sp>
      <p:sp>
        <p:nvSpPr>
          <p:cNvPr id="1049374" name="Symbol zastępczy stopki 4"/>
          <p:cNvSpPr>
            <a:spLocks noGrp="1"/>
          </p:cNvSpPr>
          <p:nvPr>
            <p:ph type="ftr" sz="quarter" idx="3"/>
          </p:nvPr>
        </p:nvSpPr>
        <p:spPr>
          <a:xfrm>
            <a:off x="3339207" y="7006699"/>
            <a:ext cx="3402211" cy="402483"/>
          </a:xfrm>
          <a:prstGeom prst="rect"/>
        </p:spPr>
        <p:txBody>
          <a:bodyPr anchor="ctr" bIns="45720" lIns="91440" rIns="91440" rtlCol="0" tIns="45720" vert="horz"/>
          <a:lstStyle>
            <a:lvl1pPr algn="ctr">
              <a:defRPr sz="992">
                <a:solidFill>
                  <a:schemeClr val="tx1">
                    <a:tint val="82000"/>
                  </a:schemeClr>
                </a:solidFill>
              </a:defRPr>
            </a:lvl1pPr>
          </a:lstStyle>
          <a:p>
            <a:endParaRPr lang="pl-PL"/>
          </a:p>
        </p:txBody>
      </p:sp>
      <p:sp>
        <p:nvSpPr>
          <p:cNvPr id="1049375" name="Symbol zastępczy numeru slajdu 5"/>
          <p:cNvSpPr>
            <a:spLocks noGrp="1"/>
          </p:cNvSpPr>
          <p:nvPr>
            <p:ph type="sldNum" sz="quarter" idx="4"/>
          </p:nvPr>
        </p:nvSpPr>
        <p:spPr>
          <a:xfrm>
            <a:off x="7119442" y="7006699"/>
            <a:ext cx="2268141" cy="402483"/>
          </a:xfrm>
          <a:prstGeom prst="rect"/>
        </p:spPr>
        <p:txBody>
          <a:bodyPr anchor="ctr" bIns="45720" lIns="91440" rIns="91440" rtlCol="0" tIns="45720" vert="horz"/>
          <a:lstStyle>
            <a:lvl1pPr algn="r">
              <a:defRPr sz="992">
                <a:solidFill>
                  <a:schemeClr val="tx1">
                    <a:tint val="82000"/>
                  </a:schemeClr>
                </a:solidFill>
              </a:defRPr>
            </a:lvl1pPr>
          </a:lstStyle>
          <a:p>
            <a:fld id="{16B13920-6CFE-4160-B34C-CED035F62924}" type="slidenum">
              <a:rPr lang="pl-PL" smtClean="0"/>
              <a:t>‹#›</a:t>
            </a:fld>
            <a:endParaRPr lang="pl-PL"/>
          </a:p>
        </p:txBody>
      </p:sp>
    </p:spTree>
  </p:cSld>
  <p:clrMap accent1="accent1" accent2="accent2" accent3="accent3" accent4="accent4" accent5="accent5" accent6="accent6" bg1="lt1" bg2="lt2" tx1="dk1" tx2="dk2"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664" name=""/>
        <p:cNvGrpSpPr/>
        <p:nvPr/>
      </p:nvGrpSpPr>
      <p:grpSpPr>
        <a:xfrm>
          <a:off x="0" y="0"/>
          <a:ext cx="0" cy="0"/>
          <a:chOff x="0" y="0"/>
          <a:chExt cx="0" cy="0"/>
        </a:xfrm>
      </p:grpSpPr>
      <p:sp>
        <p:nvSpPr>
          <p:cNvPr id="1049445" name="1 - Θέση τίτλου"/>
          <p:cNvSpPr>
            <a:spLocks noGrp="1"/>
          </p:cNvSpPr>
          <p:nvPr>
            <p:ph type="title"/>
          </p:nvPr>
        </p:nvSpPr>
        <p:spPr>
          <a:xfrm>
            <a:off x="504031" y="302738"/>
            <a:ext cx="9072564" cy="1259946"/>
          </a:xfrm>
          <a:prstGeom prst="rect"/>
        </p:spPr>
        <p:txBody>
          <a:bodyPr anchor="ctr" bIns="45720" lIns="91440" rIns="91440" rtlCol="0" tIns="45720" vert="horz">
            <a:normAutofit/>
          </a:bodyPr>
          <a:p>
            <a:r>
              <a:rPr lang="el-GR" smtClean="0"/>
              <a:t>Kλικ για επεξεργασία του τίτλου</a:t>
            </a:r>
            <a:endParaRPr lang="el-GR"/>
          </a:p>
        </p:txBody>
      </p:sp>
      <p:sp>
        <p:nvSpPr>
          <p:cNvPr id="1049446" name="2 - Θέση κειμένου"/>
          <p:cNvSpPr>
            <a:spLocks noGrp="1"/>
          </p:cNvSpPr>
          <p:nvPr>
            <p:ph type="body" idx="1"/>
          </p:nvPr>
        </p:nvSpPr>
        <p:spPr>
          <a:xfrm>
            <a:off x="504031" y="1763924"/>
            <a:ext cx="9072564" cy="4989036"/>
          </a:xfrm>
          <a:prstGeom prst="rect"/>
        </p:spPr>
        <p:txBody>
          <a:bodyPr bIns="45720" lIns="91440" rIns="91440" rtlCol="0" tIns="45720" vert="horz">
            <a:normAutofit/>
          </a:bodyPr>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1049447" name="3 - Θέση ημερομηνίας"/>
          <p:cNvSpPr>
            <a:spLocks noGrp="1"/>
          </p:cNvSpPr>
          <p:nvPr>
            <p:ph type="dt" sz="half" idx="2"/>
          </p:nvPr>
        </p:nvSpPr>
        <p:spPr>
          <a:xfrm>
            <a:off x="504031" y="7006699"/>
            <a:ext cx="2352146" cy="402483"/>
          </a:xfrm>
          <a:prstGeom prst="rect"/>
        </p:spPr>
        <p:txBody>
          <a:bodyPr anchor="ctr" bIns="45720" lIns="91440" rIns="91440" rtlCol="0" tIns="45720" vert="horz"/>
          <a:lstStyle>
            <a:lvl1pPr algn="l">
              <a:defRPr sz="1322">
                <a:solidFill>
                  <a:schemeClr val="tx1">
                    <a:tint val="75000"/>
                  </a:schemeClr>
                </a:solidFill>
              </a:defRPr>
            </a:lvl1pPr>
          </a:lstStyle>
          <a:p>
            <a:fld id="{D0D82241-F981-4179-AEF0-518AFD30788B}" type="datetimeFigureOut">
              <a:rPr lang="el-GR" smtClean="0"/>
              <a:t>12/9/2026</a:t>
            </a:fld>
            <a:endParaRPr lang="el-GR"/>
          </a:p>
        </p:txBody>
      </p:sp>
      <p:sp>
        <p:nvSpPr>
          <p:cNvPr id="1049448" name="4 - Θέση υποσέλιδου"/>
          <p:cNvSpPr>
            <a:spLocks noGrp="1"/>
          </p:cNvSpPr>
          <p:nvPr>
            <p:ph type="ftr" sz="quarter" idx="3"/>
          </p:nvPr>
        </p:nvSpPr>
        <p:spPr>
          <a:xfrm>
            <a:off x="3444214" y="7006699"/>
            <a:ext cx="3192198" cy="402483"/>
          </a:xfrm>
          <a:prstGeom prst="rect"/>
        </p:spPr>
        <p:txBody>
          <a:bodyPr anchor="ctr" bIns="45720" lIns="91440" rIns="91440" rtlCol="0" tIns="45720" vert="horz"/>
          <a:lstStyle>
            <a:lvl1pPr algn="ctr">
              <a:defRPr sz="1322">
                <a:solidFill>
                  <a:schemeClr val="tx1">
                    <a:tint val="75000"/>
                  </a:schemeClr>
                </a:solidFill>
              </a:defRPr>
            </a:lvl1pPr>
          </a:lstStyle>
          <a:p>
            <a:endParaRPr lang="el-GR"/>
          </a:p>
        </p:txBody>
      </p:sp>
      <p:sp>
        <p:nvSpPr>
          <p:cNvPr id="1049449" name="5 - Θέση αριθμού διαφάνειας"/>
          <p:cNvSpPr>
            <a:spLocks noGrp="1"/>
          </p:cNvSpPr>
          <p:nvPr>
            <p:ph type="sldNum" sz="quarter" idx="4"/>
          </p:nvPr>
        </p:nvSpPr>
        <p:spPr>
          <a:xfrm>
            <a:off x="7224448" y="7006699"/>
            <a:ext cx="2352146" cy="402483"/>
          </a:xfrm>
          <a:prstGeom prst="rect"/>
        </p:spPr>
        <p:txBody>
          <a:bodyPr anchor="ctr" bIns="45720" lIns="91440" rIns="91440" rtlCol="0" tIns="45720" vert="horz"/>
          <a:lstStyle>
            <a:lvl1pPr algn="r">
              <a:defRPr sz="1322">
                <a:solidFill>
                  <a:schemeClr val="tx1">
                    <a:tint val="75000"/>
                  </a:schemeClr>
                </a:solidFill>
              </a:defRPr>
            </a:lvl1pPr>
          </a:lstStyle>
          <a:p>
            <a:fld id="{53631A01-D620-4998-8F50-645BA9D7386B}" type="slidenum">
              <a:rPr lang="el-GR" smtClean="0"/>
              <a:t>‹N°›</a:t>
            </a:fld>
            <a:endParaRPr lang="el-GR"/>
          </a:p>
        </p:txBody>
      </p:sp>
    </p:spTree>
  </p:cSld>
  <p:clrMap accent1="accent1" accent2="accent2" accent3="accent3" accent4="accent4" accent5="accent5" accent6="accent6" bg1="lt1" bg2="lt2" tx1="dk1" tx2="dk2"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Lst>
  <p:txStyles>
    <p:titleStyle>
      <a:lvl1pPr algn="ctr" defTabSz="914400" eaLnBrk="1" hangingPunct="1" latinLnBrk="0" rtl="0">
        <a:spcBef>
          <a:spcPct val="0"/>
        </a:spcBef>
        <a:buNone/>
        <a:defRPr sz="4400" kern="1200">
          <a:solidFill>
            <a:schemeClr val="tx1"/>
          </a:solidFill>
          <a:latin typeface="+mj-lt"/>
          <a:ea typeface="+mj-ea"/>
          <a:cs typeface="+mj-cs"/>
        </a:defRPr>
      </a:lvl1pPr>
    </p:titleStyle>
    <p:bodyStyle>
      <a:lvl1pPr algn="l" defTabSz="914400" eaLnBrk="1" hangingPunct="1" indent="-342900" latinLnBrk="0" marL="342900" rtl="0">
        <a:spcBef>
          <a:spcPct val="20000"/>
        </a:spcBef>
        <a:buFont typeface="Arial" pitchFamily="34" charset="0"/>
        <a:buChar char="•"/>
        <a:defRPr sz="3200" kern="1200">
          <a:solidFill>
            <a:schemeClr val="tx1"/>
          </a:solidFill>
          <a:latin typeface="+mn-lt"/>
          <a:ea typeface="+mn-ea"/>
          <a:cs typeface="+mn-cs"/>
        </a:defRPr>
      </a:lvl1pPr>
      <a:lvl2pPr algn="l" defTabSz="914400" eaLnBrk="1" hangingPunct="1" indent="-285750" latinLnBrk="0" marL="742950" rtl="0">
        <a:spcBef>
          <a:spcPct val="20000"/>
        </a:spcBef>
        <a:buFont typeface="Arial" pitchFamily="34" charset="0"/>
        <a:buChar char="–"/>
        <a:defRPr sz="2800" kern="1200">
          <a:solidFill>
            <a:schemeClr val="tx1"/>
          </a:solidFill>
          <a:latin typeface="+mn-lt"/>
          <a:ea typeface="+mn-ea"/>
          <a:cs typeface="+mn-cs"/>
        </a:defRPr>
      </a:lvl2pPr>
      <a:lvl3pPr algn="l" defTabSz="914400" eaLnBrk="1" hangingPunct="1" indent="-228600" latinLnBrk="0" marL="1143000" rtl="0">
        <a:spcBef>
          <a:spcPct val="20000"/>
        </a:spcBef>
        <a:buFont typeface="Arial" pitchFamily="34" charset="0"/>
        <a:buChar char="•"/>
        <a:defRPr sz="2400" kern="1200">
          <a:solidFill>
            <a:schemeClr val="tx1"/>
          </a:solidFill>
          <a:latin typeface="+mn-lt"/>
          <a:ea typeface="+mn-ea"/>
          <a:cs typeface="+mn-cs"/>
        </a:defRPr>
      </a:lvl3pPr>
      <a:lvl4pPr algn="l" defTabSz="914400" eaLnBrk="1" hangingPunct="1" indent="-228600" latinLnBrk="0" marL="1600200" rtl="0">
        <a:spcBef>
          <a:spcPct val="20000"/>
        </a:spcBef>
        <a:buFont typeface="Arial" pitchFamily="34" charset="0"/>
        <a:buChar char="–"/>
        <a:defRPr sz="2000" kern="1200">
          <a:solidFill>
            <a:schemeClr val="tx1"/>
          </a:solidFill>
          <a:latin typeface="+mn-lt"/>
          <a:ea typeface="+mn-ea"/>
          <a:cs typeface="+mn-cs"/>
        </a:defRPr>
      </a:lvl4pPr>
      <a:lvl5pPr algn="l" defTabSz="914400" eaLnBrk="1" hangingPunct="1" indent="-228600" latinLnBrk="0" marL="2057400" rtl="0">
        <a:spcBef>
          <a:spcPct val="20000"/>
        </a:spcBef>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773" name=""/>
        <p:cNvGrpSpPr/>
        <p:nvPr/>
      </p:nvGrpSpPr>
      <p:grpSpPr>
        <a:xfrm>
          <a:off x="0" y="0"/>
          <a:ext cx="0" cy="0"/>
          <a:chOff x="0" y="0"/>
          <a:chExt cx="0" cy="0"/>
        </a:xfrm>
      </p:grpSpPr>
      <p:sp>
        <p:nvSpPr>
          <p:cNvPr id="1049556" name="Segnaposto titolo 1"/>
          <p:cNvSpPr>
            <a:spLocks noGrp="1"/>
          </p:cNvSpPr>
          <p:nvPr>
            <p:ph type="title"/>
          </p:nvPr>
        </p:nvSpPr>
        <p:spPr>
          <a:xfrm>
            <a:off x="693043" y="402483"/>
            <a:ext cx="8694540" cy="1461188"/>
          </a:xfrm>
          <a:prstGeom prst="rect"/>
        </p:spPr>
        <p:txBody>
          <a:bodyPr anchor="ctr" bIns="45720" lIns="91440" rIns="91440" rtlCol="0" tIns="45720" vert="horz">
            <a:normAutofit/>
          </a:bodyPr>
          <a:p>
            <a:r>
              <a:rPr lang="it-IT"/>
              <a:t>Fare clic per modificare lo stile del titolo dello schema</a:t>
            </a:r>
          </a:p>
        </p:txBody>
      </p:sp>
      <p:sp>
        <p:nvSpPr>
          <p:cNvPr id="1049557" name="Segnaposto testo 2"/>
          <p:cNvSpPr>
            <a:spLocks noGrp="1"/>
          </p:cNvSpPr>
          <p:nvPr>
            <p:ph type="body" idx="1"/>
          </p:nvPr>
        </p:nvSpPr>
        <p:spPr>
          <a:xfrm>
            <a:off x="693043" y="2012414"/>
            <a:ext cx="8694540" cy="4796545"/>
          </a:xfrm>
          <a:prstGeom prst="rect"/>
        </p:spPr>
        <p:txBody>
          <a:bodyPr bIns="45720" lIns="91440" rIns="91440" rtlCol="0" tIns="45720" vert="horz">
            <a:normAutofit/>
          </a:bodyPr>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1049558" name="Segnaposto data 3"/>
          <p:cNvSpPr>
            <a:spLocks noGrp="1"/>
          </p:cNvSpPr>
          <p:nvPr>
            <p:ph type="dt" sz="half" idx="2"/>
          </p:nvPr>
        </p:nvSpPr>
        <p:spPr>
          <a:xfrm>
            <a:off x="693043" y="7006699"/>
            <a:ext cx="2268141" cy="402483"/>
          </a:xfrm>
          <a:prstGeom prst="rect"/>
        </p:spPr>
        <p:txBody>
          <a:bodyPr anchor="ctr" bIns="45720" lIns="91440" rIns="91440" rtlCol="0" tIns="45720" vert="horz"/>
          <a:lstStyle>
            <a:lvl1pPr algn="l">
              <a:defRPr sz="992">
                <a:solidFill>
                  <a:schemeClr val="tx1">
                    <a:tint val="75000"/>
                  </a:schemeClr>
                </a:solidFill>
              </a:defRPr>
            </a:lvl1pPr>
          </a:lstStyle>
          <a:p>
            <a:fld id="{F2FBF4E3-FBA1-4259-8088-001BD0C0BCB5}" type="datetimeFigureOut">
              <a:rPr lang="it-IT" smtClean="0"/>
              <a:t>07/09/2026</a:t>
            </a:fld>
            <a:endParaRPr lang="it-IT"/>
          </a:p>
        </p:txBody>
      </p:sp>
      <p:sp>
        <p:nvSpPr>
          <p:cNvPr id="1049559" name="Segnaposto piè di pagina 4"/>
          <p:cNvSpPr>
            <a:spLocks noGrp="1"/>
          </p:cNvSpPr>
          <p:nvPr>
            <p:ph type="ftr" sz="quarter" idx="3"/>
          </p:nvPr>
        </p:nvSpPr>
        <p:spPr>
          <a:xfrm>
            <a:off x="3339207" y="7006699"/>
            <a:ext cx="3402211" cy="402483"/>
          </a:xfrm>
          <a:prstGeom prst="rect"/>
        </p:spPr>
        <p:txBody>
          <a:bodyPr anchor="ctr" bIns="45720" lIns="91440" rIns="91440" rtlCol="0" tIns="45720" vert="horz"/>
          <a:lstStyle>
            <a:lvl1pPr algn="ctr">
              <a:defRPr sz="992">
                <a:solidFill>
                  <a:schemeClr val="tx1">
                    <a:tint val="75000"/>
                  </a:schemeClr>
                </a:solidFill>
              </a:defRPr>
            </a:lvl1pPr>
          </a:lstStyle>
          <a:p>
            <a:endParaRPr lang="it-IT"/>
          </a:p>
        </p:txBody>
      </p:sp>
      <p:sp>
        <p:nvSpPr>
          <p:cNvPr id="1049560" name="Segnaposto numero diapositiva 5"/>
          <p:cNvSpPr>
            <a:spLocks noGrp="1"/>
          </p:cNvSpPr>
          <p:nvPr>
            <p:ph type="sldNum" sz="quarter" idx="4"/>
          </p:nvPr>
        </p:nvSpPr>
        <p:spPr>
          <a:xfrm>
            <a:off x="7119442" y="7006699"/>
            <a:ext cx="2268141" cy="402483"/>
          </a:xfrm>
          <a:prstGeom prst="rect"/>
        </p:spPr>
        <p:txBody>
          <a:bodyPr anchor="ctr" bIns="45720" lIns="91440" rIns="91440" rtlCol="0" tIns="45720" vert="horz"/>
          <a:lstStyle>
            <a:lvl1pPr algn="r">
              <a:defRPr sz="992">
                <a:solidFill>
                  <a:schemeClr val="tx1">
                    <a:tint val="75000"/>
                  </a:schemeClr>
                </a:solidFill>
              </a:defRPr>
            </a:lvl1pPr>
          </a:lstStyle>
          <a:p>
            <a:fld id="{C6E731A2-C2C7-40D3-A471-51A76CFD576F}" type="slidenum">
              <a:rPr lang="it-IT" smtClean="0"/>
              <a:t>‹N›</a:t>
            </a:fld>
            <a:endParaRPr lang="it-IT"/>
          </a:p>
        </p:txBody>
      </p:sp>
    </p:spTree>
  </p:cSld>
  <p:clrMap accent1="accent1" accent2="accent2" accent3="accent3" accent4="accent4" accent5="accent5" accent6="accent6" bg1="lt1" bg2="lt2" tx1="dk1" tx2="dk2"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878" name=""/>
        <p:cNvGrpSpPr/>
        <p:nvPr/>
      </p:nvGrpSpPr>
      <p:grpSpPr>
        <a:xfrm>
          <a:off x="0" y="0"/>
          <a:ext cx="0" cy="0"/>
          <a:chOff x="0" y="0"/>
          <a:chExt cx="0" cy="0"/>
        </a:xfrm>
      </p:grpSpPr>
      <p:sp>
        <p:nvSpPr>
          <p:cNvPr id="1049689" name="Text Placeholder 2"/>
          <p:cNvSpPr>
            <a:spLocks noGrp="1"/>
          </p:cNvSpPr>
          <p:nvPr>
            <p:ph type="body" idx="1"/>
          </p:nvPr>
        </p:nvSpPr>
        <p:spPr>
          <a:xfrm>
            <a:off x="1191826" y="2036709"/>
            <a:ext cx="5445879" cy="4796544"/>
          </a:xfrm>
          <a:prstGeom prst="rect"/>
        </p:spPr>
        <p:txBody>
          <a:bodyPr bIns="0" lIns="0" rIns="0" rtlCol="0" tIns="0" vert="horz">
            <a:normAutofit/>
          </a:bodyPr>
          <a:p>
            <a:pPr lvl="0"/>
            <a:r>
              <a:rPr dirty="0" lang="de-DE"/>
              <a:t>Mastertextformat bearbeiten</a:t>
            </a:r>
          </a:p>
          <a:p>
            <a:pPr lvl="1"/>
            <a:r>
              <a:rPr dirty="0" lang="de-DE"/>
              <a:t>Zweite Ebene</a:t>
            </a:r>
          </a:p>
          <a:p>
            <a:pPr lvl="2"/>
            <a:r>
              <a:rPr dirty="0" lang="de-DE"/>
              <a:t>Dritte Ebene</a:t>
            </a:r>
          </a:p>
          <a:p>
            <a:pPr lvl="3"/>
            <a:r>
              <a:rPr dirty="0" lang="de-DE"/>
              <a:t>Vierte Ebene</a:t>
            </a:r>
          </a:p>
          <a:p>
            <a:pPr lvl="4"/>
            <a:r>
              <a:rPr dirty="0" lang="de-DE"/>
              <a:t>Fünfte Ebene</a:t>
            </a:r>
            <a:endParaRPr dirty="0" lang="en-US"/>
          </a:p>
        </p:txBody>
      </p:sp>
      <p:sp>
        <p:nvSpPr>
          <p:cNvPr id="1049690" name="Date Placeholder 3"/>
          <p:cNvSpPr>
            <a:spLocks noGrp="1"/>
          </p:cNvSpPr>
          <p:nvPr>
            <p:ph type="dt" sz="half" idx="2"/>
          </p:nvPr>
        </p:nvSpPr>
        <p:spPr>
          <a:xfrm>
            <a:off x="3111994" y="6940474"/>
            <a:ext cx="2268141" cy="402482"/>
          </a:xfrm>
          <a:prstGeom prst="rect"/>
        </p:spPr>
        <p:txBody>
          <a:bodyPr anchor="t" anchorCtr="0" bIns="0" lIns="0" rIns="0" rtlCol="0" tIns="0" vert="horz"/>
          <a:lstStyle>
            <a:lvl1pPr algn="l">
              <a:defRPr sz="992">
                <a:solidFill>
                  <a:schemeClr val="tx1">
                    <a:tint val="75000"/>
                    <a:alpha val="0"/>
                  </a:schemeClr>
                </a:solidFill>
              </a:defRPr>
            </a:lvl1pPr>
          </a:lstStyle>
          <a:p>
            <a:fld id="{F3127F1D-E87C-BC4B-9E41-D233E9064318}" type="datetime1">
              <a:rPr lang="de-CH" smtClean="0"/>
              <a:t>13.09.2026</a:t>
            </a:fld>
            <a:endParaRPr dirty="0" lang="de-DE"/>
          </a:p>
        </p:txBody>
      </p:sp>
      <p:sp>
        <p:nvSpPr>
          <p:cNvPr id="1049691" name="Footer Placeholder 4"/>
          <p:cNvSpPr>
            <a:spLocks noGrp="1"/>
          </p:cNvSpPr>
          <p:nvPr>
            <p:ph type="ftr" sz="quarter" idx="3"/>
          </p:nvPr>
        </p:nvSpPr>
        <p:spPr>
          <a:xfrm>
            <a:off x="5638264" y="6940474"/>
            <a:ext cx="3073015" cy="402482"/>
          </a:xfrm>
          <a:prstGeom prst="rect"/>
        </p:spPr>
        <p:txBody>
          <a:bodyPr anchor="t" anchorCtr="0" bIns="0" lIns="0" rIns="0" rtlCol="0" tIns="0" vert="horz"/>
          <a:lstStyle>
            <a:lvl1pPr algn="r">
              <a:defRPr baseline="0" sz="992">
                <a:solidFill>
                  <a:schemeClr val="tx1"/>
                </a:solidFill>
              </a:defRPr>
            </a:lvl1pPr>
          </a:lstStyle>
          <a:p>
            <a:r>
              <a:rPr dirty="0" lang="de-DE"/>
              <a:t>Rome, Sep 2026, pirmin.kaufmann@meteoswiss.ch </a:t>
            </a:r>
          </a:p>
        </p:txBody>
      </p:sp>
      <p:sp>
        <p:nvSpPr>
          <p:cNvPr id="1049692" name="Slide Number Placeholder 5"/>
          <p:cNvSpPr>
            <a:spLocks noGrp="1"/>
          </p:cNvSpPr>
          <p:nvPr>
            <p:ph type="sldNum" sz="quarter" idx="4"/>
          </p:nvPr>
        </p:nvSpPr>
        <p:spPr>
          <a:xfrm>
            <a:off x="8813636" y="6940474"/>
            <a:ext cx="595037" cy="402482"/>
          </a:xfrm>
          <a:prstGeom prst="rect"/>
        </p:spPr>
        <p:txBody>
          <a:bodyPr anchor="t" anchorCtr="0" bIns="0" lIns="0" rIns="0" rtlCol="0" tIns="0" vert="horz"/>
          <a:lstStyle>
            <a:lvl1pPr algn="r">
              <a:defRPr baseline="0" sz="992">
                <a:solidFill>
                  <a:schemeClr val="tx1"/>
                </a:solidFill>
              </a:defRPr>
            </a:lvl1pPr>
          </a:lstStyle>
          <a:p>
            <a:fld id="{C6C8278F-EB32-9049-808B-99841320EF9D}" type="slidenum">
              <a:rPr lang="de-DE" smtClean="0"/>
              <a:t>‹#›</a:t>
            </a:fld>
            <a:endParaRPr lang="de-DE"/>
          </a:p>
        </p:txBody>
      </p:sp>
      <p:pic>
        <p:nvPicPr>
          <p:cNvPr id="2097338" name="Bild 48"/>
          <p:cNvPicPr>
            <a:picLocks noChangeAspect="1"/>
          </p:cNvPicPr>
          <p:nvPr userDrawn="1"/>
        </p:nvPicPr>
        <p:blipFill>
          <a:blip xmlns:r="http://schemas.openxmlformats.org/officeDocument/2006/relationships" r:embed="rId22"/>
          <a:stretch>
            <a:fillRect/>
          </a:stretch>
        </p:blipFill>
        <p:spPr>
          <a:xfrm>
            <a:off x="0" y="0"/>
            <a:ext cx="10080626" cy="151147"/>
          </a:xfrm>
          <a:prstGeom prst="rect"/>
        </p:spPr>
      </p:pic>
      <p:sp>
        <p:nvSpPr>
          <p:cNvPr id="1049693" name="Title 1"/>
          <p:cNvSpPr txBox="1"/>
          <p:nvPr userDrawn="1"/>
        </p:nvSpPr>
        <p:spPr>
          <a:xfrm>
            <a:off x="1191825" y="705712"/>
            <a:ext cx="8195759" cy="1048339"/>
          </a:xfrm>
          <a:prstGeom prst="rect"/>
        </p:spPr>
        <p:txBody>
          <a:bodyPr bIns="0" lIns="0" rIns="0" tIns="0"/>
          <a:lstStyle>
            <a:lvl1pPr algn="l" defTabSz="685800" eaLnBrk="1" hangingPunct="1" latinLnBrk="0" rtl="0">
              <a:lnSpc>
                <a:spcPct val="90000"/>
              </a:lnSpc>
              <a:spcBef>
                <a:spcPct val="0"/>
              </a:spcBef>
              <a:buNone/>
              <a:defRPr baseline="0" b="1" sz="3307" i="0" kern="1200">
                <a:solidFill>
                  <a:schemeClr val="tx1"/>
                </a:solidFill>
                <a:latin typeface="+mj-lt"/>
                <a:ea typeface="+mj-ea"/>
                <a:cs typeface="+mj-cs"/>
              </a:defRPr>
            </a:lvl1pPr>
          </a:lstStyle>
          <a:p>
            <a:r>
              <a:rPr dirty="0" sz="3307" lang="de-DE">
                <a:solidFill>
                  <a:schemeClr val="tx1">
                    <a:alpha val="0"/>
                  </a:schemeClr>
                </a:solidFill>
              </a:rPr>
              <a:t>Mastertitelformat bearbeiten</a:t>
            </a:r>
            <a:endParaRPr dirty="0" sz="3000" lang="en-US">
              <a:solidFill>
                <a:schemeClr val="tx1">
                  <a:alpha val="0"/>
                </a:schemeClr>
              </a:solidFill>
            </a:endParaRPr>
          </a:p>
        </p:txBody>
      </p:sp>
      <p:sp>
        <p:nvSpPr>
          <p:cNvPr id="1049694" name="Rechteck 15"/>
          <p:cNvSpPr/>
          <p:nvPr userDrawn="1"/>
        </p:nvSpPr>
        <p:spPr bwMode="auto">
          <a:xfrm>
            <a:off x="247099" y="1623098"/>
            <a:ext cx="1001079" cy="1033482"/>
          </a:xfrm>
          <a:prstGeom prst="rect"/>
          <a:no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dirty="0" sz="2100" i="0" kumimoji="0" lang="de-DE" normalizeH="0" strike="noStrike" u="none">
              <a:ln>
                <a:noFill/>
              </a:ln>
              <a:solidFill>
                <a:schemeClr val="tx2"/>
              </a:solidFill>
              <a:effectLst/>
              <a:latin typeface="Arial" charset="0"/>
            </a:endParaRPr>
          </a:p>
        </p:txBody>
      </p:sp>
      <p:sp>
        <p:nvSpPr>
          <p:cNvPr id="1049695" name="Rechteck 26"/>
          <p:cNvSpPr/>
          <p:nvPr userDrawn="1"/>
        </p:nvSpPr>
        <p:spPr bwMode="auto">
          <a:xfrm>
            <a:off x="1127681" y="6812632"/>
            <a:ext cx="1399476" cy="418875"/>
          </a:xfrm>
          <a:prstGeom prst="rect"/>
          <a:solidFill>
            <a:schemeClr val="bg1"/>
          </a:solidFill>
          <a:ln w="9525" cap="flat" cmpd="sng" algn="ctr">
            <a:noFill/>
            <a:prstDash val="solid"/>
            <a:round/>
            <a:headEnd type="none" w="med" len="med"/>
            <a:tailEnd type="none" w="med" len="med"/>
          </a:ln>
          <a:effectLst/>
        </p:spPr>
        <p:txBody>
          <a:bodyPr anchor="t" anchorCtr="0" bIns="45720" compatLnSpc="1" lIns="91440" numCol="1" rIns="91440" rtlCol="0" tIns="45720" vert="horz" wrap="square">
            <a:prstTxWarp prst="textNoShape"/>
          </a:bodyPr>
          <a:p>
            <a:pPr algn="l" defTabSz="914400" eaLnBrk="0" fontAlgn="base" hangingPunct="0" indent="0" latinLnBrk="0" marL="0" marR="0" rtl="0">
              <a:lnSpc>
                <a:spcPct val="100000"/>
              </a:lnSpc>
              <a:spcBef>
                <a:spcPct val="0"/>
              </a:spcBef>
              <a:spcAft>
                <a:spcPct val="0"/>
              </a:spcAft>
              <a:buClrTx/>
              <a:buSzTx/>
              <a:buFontTx/>
              <a:buNone/>
            </a:pPr>
            <a:endParaRPr baseline="0" b="0" cap="none" sz="2100" i="0" kumimoji="0" lang="de-DE" normalizeH="0" strike="noStrike" u="none">
              <a:ln>
                <a:noFill/>
              </a:ln>
              <a:solidFill>
                <a:schemeClr val="bg1"/>
              </a:solidFill>
              <a:effectLst/>
              <a:latin typeface="Arial" charset="0"/>
            </a:endParaRPr>
          </a:p>
        </p:txBody>
      </p:sp>
    </p:spTree>
  </p:cSld>
  <p:clrMap accent1="accent1" accent2="accent2" accent3="accent3" accent4="accent4" accent5="accent5" accent6="accent6" bg1="lt1" bg2="lt2" tx1="dk1" tx2="dk2"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 id="2147483908" r:id="rId12"/>
    <p:sldLayoutId id="2147483909" r:id="rId13"/>
    <p:sldLayoutId id="2147483910" r:id="rId14"/>
    <p:sldLayoutId id="2147483911" r:id="rId15"/>
    <p:sldLayoutId id="2147483912" r:id="rId16"/>
    <p:sldLayoutId id="2147483913" r:id="rId17"/>
    <p:sldLayoutId id="2147483914" r:id="rId18"/>
    <p:sldLayoutId id="2147483915" r:id="rId19"/>
    <p:sldLayoutId id="2147483916" r:id="rId20"/>
    <p:sldLayoutId id="2147483917" r:id="rId21"/>
  </p:sldLayoutIdLst>
  <p:hf dt="0" ftr="1" hdr="0" sldNum="1"/>
  <p:txStyles>
    <p:titleStyle>
      <a:lvl1pPr algn="l" defTabSz="685800" eaLnBrk="1" hangingPunct="1" latinLnBrk="0" rtl="0">
        <a:lnSpc>
          <a:spcPct val="90000"/>
        </a:lnSpc>
        <a:spcBef>
          <a:spcPct val="0"/>
        </a:spcBef>
        <a:buNone/>
        <a:defRPr baseline="0" b="1" sz="3000" i="0" kern="1200">
          <a:solidFill>
            <a:schemeClr val="tx1"/>
          </a:solidFill>
          <a:latin typeface="+mj-lt"/>
          <a:ea typeface="+mj-ea"/>
          <a:cs typeface="+mj-cs"/>
        </a:defRPr>
      </a:lvl1pPr>
    </p:titleStyle>
    <p:bodyStyle>
      <a:lvl1pPr algn="l" defTabSz="685800" eaLnBrk="1" hangingPunct="1" indent="-171450" latinLnBrk="0" marL="171450" rtl="0">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algn="l" defTabSz="685800" eaLnBrk="1" hangingPunct="1" indent="-171450" latinLnBrk="0" marL="514350" rtl="0">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algn="l" defTabSz="685800" eaLnBrk="1" hangingPunct="1" indent="-171450" latinLnBrk="0" marL="857250" rtl="0">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algn="l" defTabSz="685800" eaLnBrk="1" hangingPunct="1" indent="-171450" latinLnBrk="0" marL="12001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algn="l" defTabSz="685800" eaLnBrk="1" hangingPunct="1" indent="-171450" latinLnBrk="0" marL="15430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algn="l" defTabSz="685800" eaLnBrk="1" hangingPunct="1" indent="-171450" latinLnBrk="0" marL="18859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algn="l" defTabSz="685800" eaLnBrk="1" hangingPunct="1" indent="-171450" latinLnBrk="0" marL="22288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algn="l" defTabSz="685800" eaLnBrk="1" hangingPunct="1" indent="-171450" latinLnBrk="0" marL="25717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algn="l" defTabSz="685800" eaLnBrk="1" hangingPunct="1" indent="-171450" latinLnBrk="0" marL="2914650" rtl="0">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algn="l" defTabSz="685800" eaLnBrk="1" hangingPunct="1" latinLnBrk="0" marL="0" rtl="0">
        <a:defRPr sz="1350" kern="1200">
          <a:solidFill>
            <a:schemeClr val="tx1"/>
          </a:solidFill>
          <a:latin typeface="+mn-lt"/>
          <a:ea typeface="+mn-ea"/>
          <a:cs typeface="+mn-cs"/>
        </a:defRPr>
      </a:lvl1pPr>
      <a:lvl2pPr algn="l" defTabSz="685800" eaLnBrk="1" hangingPunct="1" latinLnBrk="0" marL="342900" rtl="0">
        <a:defRPr sz="1350" kern="1200">
          <a:solidFill>
            <a:schemeClr val="tx1"/>
          </a:solidFill>
          <a:latin typeface="+mn-lt"/>
          <a:ea typeface="+mn-ea"/>
          <a:cs typeface="+mn-cs"/>
        </a:defRPr>
      </a:lvl2pPr>
      <a:lvl3pPr algn="l" defTabSz="685800" eaLnBrk="1" hangingPunct="1" latinLnBrk="0" marL="685800" rtl="0">
        <a:defRPr sz="1350" kern="1200">
          <a:solidFill>
            <a:schemeClr val="tx1"/>
          </a:solidFill>
          <a:latin typeface="+mn-lt"/>
          <a:ea typeface="+mn-ea"/>
          <a:cs typeface="+mn-cs"/>
        </a:defRPr>
      </a:lvl3pPr>
      <a:lvl4pPr algn="l" defTabSz="685800" eaLnBrk="1" hangingPunct="1" latinLnBrk="0" marL="1028700" rtl="0">
        <a:defRPr sz="1350" kern="1200">
          <a:solidFill>
            <a:schemeClr val="tx1"/>
          </a:solidFill>
          <a:latin typeface="+mn-lt"/>
          <a:ea typeface="+mn-ea"/>
          <a:cs typeface="+mn-cs"/>
        </a:defRPr>
      </a:lvl4pPr>
      <a:lvl5pPr algn="l" defTabSz="685800" eaLnBrk="1" hangingPunct="1" latinLnBrk="0" marL="1371600" rtl="0">
        <a:defRPr sz="1350" kern="1200">
          <a:solidFill>
            <a:schemeClr val="tx1"/>
          </a:solidFill>
          <a:latin typeface="+mn-lt"/>
          <a:ea typeface="+mn-ea"/>
          <a:cs typeface="+mn-cs"/>
        </a:defRPr>
      </a:lvl5pPr>
      <a:lvl6pPr algn="l" defTabSz="685800" eaLnBrk="1" hangingPunct="1" latinLnBrk="0" marL="1714500" rtl="0">
        <a:defRPr sz="1350" kern="1200">
          <a:solidFill>
            <a:schemeClr val="tx1"/>
          </a:solidFill>
          <a:latin typeface="+mn-lt"/>
          <a:ea typeface="+mn-ea"/>
          <a:cs typeface="+mn-cs"/>
        </a:defRPr>
      </a:lvl6pPr>
      <a:lvl7pPr algn="l" defTabSz="685800" eaLnBrk="1" hangingPunct="1" latinLnBrk="0" marL="2057400" rtl="0">
        <a:defRPr sz="1350" kern="1200">
          <a:solidFill>
            <a:schemeClr val="tx1"/>
          </a:solidFill>
          <a:latin typeface="+mn-lt"/>
          <a:ea typeface="+mn-ea"/>
          <a:cs typeface="+mn-cs"/>
        </a:defRPr>
      </a:lvl7pPr>
      <a:lvl8pPr algn="l" defTabSz="685800" eaLnBrk="1" hangingPunct="1" latinLnBrk="0" marL="2400300" rtl="0">
        <a:defRPr sz="1350" kern="1200">
          <a:solidFill>
            <a:schemeClr val="tx1"/>
          </a:solidFill>
          <a:latin typeface="+mn-lt"/>
          <a:ea typeface="+mn-ea"/>
          <a:cs typeface="+mn-cs"/>
        </a:defRPr>
      </a:lvl8pPr>
      <a:lvl9pPr algn="l" defTabSz="685800" eaLnBrk="1" hangingPunct="1" latinLnBrk="0" marL="2743200" rtl="0">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p:bgPr>
    </p:bg>
    <p:spTree>
      <p:nvGrpSpPr>
        <p:cNvPr id="969" name="Shape 5"/>
        <p:cNvGrpSpPr/>
        <p:nvPr/>
      </p:nvGrpSpPr>
      <p:grpSpPr>
        <a:xfrm>
          <a:off x="0" y="0"/>
          <a:ext cx="0" cy="0"/>
          <a:chOff x="0" y="0"/>
          <a:chExt cx="0" cy="0"/>
        </a:xfrm>
      </p:grpSpPr>
      <p:sp>
        <p:nvSpPr>
          <p:cNvPr id="1049843" name="Google Shape;6;p1"/>
          <p:cNvSpPr txBox="1"/>
          <p:nvPr>
            <p:ph type="title"/>
          </p:nvPr>
        </p:nvSpPr>
        <p:spPr>
          <a:xfrm>
            <a:off x="343628" y="654077"/>
            <a:ext cx="9393370" cy="841728"/>
          </a:xfrm>
          <a:prstGeom prst="rect"/>
          <a:noFill/>
          <a:ln>
            <a:noFill/>
          </a:ln>
        </p:spPr>
        <p:txBody>
          <a:bodyPr anchor="t" anchorCtr="0" bIns="91425" lIns="91425" rIns="91425" spcFirstLastPara="1" tIns="91425" wrap="square">
            <a:normAutofit/>
          </a:bodyPr>
          <a:lstStyle>
            <a:lvl1pPr lvl="0">
              <a:spcBef>
                <a:spcPts val="0"/>
              </a:spcBef>
              <a:spcAft>
                <a:spcPts val="0"/>
              </a:spcAft>
              <a:buClr>
                <a:schemeClr val="dk1"/>
              </a:buClr>
              <a:buSzPts val="2800"/>
              <a:buNone/>
              <a:defRPr sz="3086">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r>
              <a:t/>
            </a:r>
          </a:p>
        </p:txBody>
      </p:sp>
      <p:sp>
        <p:nvSpPr>
          <p:cNvPr id="1049844" name="Google Shape;7;p1"/>
          <p:cNvSpPr txBox="1"/>
          <p:nvPr>
            <p:ph type="body" idx="1"/>
          </p:nvPr>
        </p:nvSpPr>
        <p:spPr>
          <a:xfrm>
            <a:off x="343628" y="1693854"/>
            <a:ext cx="9393370" cy="5021265"/>
          </a:xfrm>
          <a:prstGeom prst="rect"/>
          <a:noFill/>
          <a:ln>
            <a:noFill/>
          </a:ln>
        </p:spPr>
        <p:txBody>
          <a:bodyPr anchor="t" anchorCtr="0" bIns="91425" lIns="91425" rIns="91425" spcFirstLastPara="1" tIns="91425" wrap="square">
            <a:normAutofit/>
          </a:bodyPr>
          <a:lstStyle>
            <a:lvl1pPr indent="-342900" lvl="0" marL="457200">
              <a:lnSpc>
                <a:spcPct val="115000"/>
              </a:lnSpc>
              <a:spcBef>
                <a:spcPts val="0"/>
              </a:spcBef>
              <a:spcAft>
                <a:spcPts val="0"/>
              </a:spcAft>
              <a:buClr>
                <a:schemeClr val="dk2"/>
              </a:buClr>
              <a:buSzPts val="1800"/>
              <a:buChar char="●"/>
              <a:defRPr sz="1984">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a:r>
              <a:t/>
            </a:r>
          </a:p>
        </p:txBody>
      </p:sp>
      <p:sp>
        <p:nvSpPr>
          <p:cNvPr id="1049845" name="Google Shape;8;p1"/>
          <p:cNvSpPr txBox="1"/>
          <p:nvPr>
            <p:ph type="sldNum" idx="12"/>
          </p:nvPr>
        </p:nvSpPr>
        <p:spPr>
          <a:xfrm>
            <a:off x="9340298" y="6853778"/>
            <a:ext cx="604904" cy="578495"/>
          </a:xfrm>
          <a:prstGeom prst="rect"/>
          <a:noFill/>
          <a:ln>
            <a:noFill/>
          </a:ln>
        </p:spPr>
        <p:txBody>
          <a:bodyPr anchor="ctr" anchorCtr="0" bIns="91425" lIns="91425" rIns="91425" spcFirstLastPara="1" tIns="91425" wrap="square">
            <a:normAutofit/>
          </a:bodyPr>
          <a:lstStyle>
            <a:lvl1pPr algn="r" lvl="0">
              <a:buNone/>
              <a:defRPr sz="1102">
                <a:solidFill>
                  <a:schemeClr val="dk2"/>
                </a:solidFill>
              </a:defRPr>
            </a:lvl1pPr>
            <a:lvl2pPr algn="r" lvl="1">
              <a:buNone/>
              <a:defRPr sz="1000">
                <a:solidFill>
                  <a:schemeClr val="dk2"/>
                </a:solidFill>
              </a:defRPr>
            </a:lvl2pPr>
            <a:lvl3pPr algn="r" lvl="2">
              <a:buNone/>
              <a:defRPr sz="1000">
                <a:solidFill>
                  <a:schemeClr val="dk2"/>
                </a:solidFill>
              </a:defRPr>
            </a:lvl3pPr>
            <a:lvl4pPr algn="r" lvl="3">
              <a:buNone/>
              <a:defRPr sz="1000">
                <a:solidFill>
                  <a:schemeClr val="dk2"/>
                </a:solidFill>
              </a:defRPr>
            </a:lvl4pPr>
            <a:lvl5pPr algn="r" lvl="4">
              <a:buNone/>
              <a:defRPr sz="1000">
                <a:solidFill>
                  <a:schemeClr val="dk2"/>
                </a:solidFill>
              </a:defRPr>
            </a:lvl5pPr>
            <a:lvl6pPr algn="r" lvl="5">
              <a:buNone/>
              <a:defRPr sz="1000">
                <a:solidFill>
                  <a:schemeClr val="dk2"/>
                </a:solidFill>
              </a:defRPr>
            </a:lvl6pPr>
            <a:lvl7pPr algn="r" lvl="6">
              <a:buNone/>
              <a:defRPr sz="1000">
                <a:solidFill>
                  <a:schemeClr val="dk2"/>
                </a:solidFill>
              </a:defRPr>
            </a:lvl7pPr>
            <a:lvl8pPr algn="r" lvl="7">
              <a:buNone/>
              <a:defRPr sz="1000">
                <a:solidFill>
                  <a:schemeClr val="dk2"/>
                </a:solidFill>
              </a:defRPr>
            </a:lvl8pPr>
            <a:lvl9pPr algn="r" lvl="8">
              <a:buNone/>
              <a:defRPr sz="1000">
                <a:solidFill>
                  <a:schemeClr val="dk2"/>
                </a:solidFill>
              </a:defRPr>
            </a:lvl9pPr>
          </a:lstStyle>
          <a:p>
            <a:pPr algn="r" indent="0" lvl="0" marL="0" rtl="0">
              <a:spcBef>
                <a:spcPts val="0"/>
              </a:spcBef>
              <a:spcAft>
                <a:spcPts val="0"/>
              </a:spcAft>
              <a:buNone/>
            </a:pPr>
            <a:fld id="{00000000-1234-1234-1234-123412341234}" type="slidenum">
              <a:rPr lang="it"/>
              <a:t>‹#›</a:t>
            </a:fld>
          </a:p>
        </p:txBody>
      </p:sp>
    </p:spTree>
  </p:cSld>
  <p:clrMap accent1="accent1" accent2="accent2" accent3="accent3" accent4="accent4" accent5="accent5" accent6="accent6" bg1="lt1" bg2="dk2" tx1="dk1" tx2="lt2" hlink="hlink" folHlink="folHlink"/>
  <p:sldLayoutIdLst>
    <p:sldLayoutId id="2147483941"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 id="2147483952" r:id="rId12"/>
    <p:sldLayoutId id="2147483953" r:id="rId13"/>
    <p:sldLayoutId id="2147483954" r:id="rId14"/>
    <p:sldLayoutId id="2147483955" r:id="rId15"/>
  </p:sldLayoutIdLst>
  <p:hf dt="0" ftr="0" hdr="0" sldNum="1"/>
  <p:txStyles>
    <p:title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titleStyle>
    <p:body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bodyStyle>
    <p:other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rotWithShape="0" dpi="0">
          <a:blip xmlns:r="http://schemas.openxmlformats.org/officeDocument/2006/relationships" r:embed="rId2" cstate="print">
            <a:lum/>
          </a:blip>
          <a:srcRect/>
          <a:stretch>
            <a:fillRect/>
          </a:stretch>
        </a:blipFill>
        <a:effectLst/>
      </p:bgPr>
    </p:bg>
    <p:spTree>
      <p:nvGrpSpPr>
        <p:cNvPr id="1123" name=""/>
        <p:cNvGrpSpPr/>
        <p:nvPr/>
      </p:nvGrpSpPr>
      <p:grpSpPr>
        <a:xfrm>
          <a:off x="0" y="0"/>
          <a:ext cx="0" cy="0"/>
          <a:chOff x="0" y="0"/>
          <a:chExt cx="0" cy="0"/>
        </a:xfrm>
      </p:grpSpPr>
      <p:sp>
        <p:nvSpPr>
          <p:cNvPr id="1049945" name="Symbol zastępczy daty 3"/>
          <p:cNvSpPr>
            <a:spLocks noGrp="1"/>
          </p:cNvSpPr>
          <p:nvPr>
            <p:ph type="dt" sz="half" idx="2"/>
          </p:nvPr>
        </p:nvSpPr>
        <p:spPr>
          <a:xfrm>
            <a:off x="0" y="7157193"/>
            <a:ext cx="2352146" cy="402482"/>
          </a:xfrm>
          <a:prstGeom prst="rect"/>
        </p:spPr>
        <p:txBody>
          <a:bodyPr anchor="ctr" bIns="45720" lIns="91440" rIns="91440" rtlCol="0" tIns="45720" vert="horz"/>
          <a:lstStyle>
            <a:lvl1pPr algn="l" fontAlgn="auto">
              <a:spcBef>
                <a:spcPts val="0"/>
              </a:spcBef>
              <a:spcAft>
                <a:spcPts val="0"/>
              </a:spcAft>
              <a:defRPr sz="1049">
                <a:solidFill>
                  <a:schemeClr val="tx1">
                    <a:tint val="75000"/>
                  </a:schemeClr>
                </a:solidFill>
                <a:latin typeface="+mn-lt"/>
              </a:defRPr>
            </a:lvl1pPr>
          </a:lstStyle>
          <a:p>
            <a:fld id="{346A73BB-D1E2-42A7-AF35-D7ED586AB265}" type="datetime1">
              <a:rPr lang="pl-PL"/>
              <a:t>07.09.2026</a:t>
            </a:fld>
            <a:endParaRPr dirty="0" lang="pl-PL"/>
          </a:p>
        </p:txBody>
      </p:sp>
      <p:sp>
        <p:nvSpPr>
          <p:cNvPr id="1049946" name="Symbol zastępczy numeru slajdu 5"/>
          <p:cNvSpPr>
            <a:spLocks noGrp="1"/>
          </p:cNvSpPr>
          <p:nvPr>
            <p:ph type="sldNum" sz="quarter" idx="4"/>
          </p:nvPr>
        </p:nvSpPr>
        <p:spPr>
          <a:xfrm>
            <a:off x="7728479" y="7157193"/>
            <a:ext cx="2352146" cy="402482"/>
          </a:xfrm>
          <a:prstGeom prst="rect"/>
        </p:spPr>
        <p:txBody>
          <a:bodyPr anchor="ctr" bIns="45720" lIns="91440" rIns="91440" rtlCol="0" tIns="45720" vert="horz"/>
          <a:lstStyle>
            <a:lvl1pPr algn="r" fontAlgn="auto">
              <a:spcBef>
                <a:spcPts val="0"/>
              </a:spcBef>
              <a:spcAft>
                <a:spcPts val="0"/>
              </a:spcAft>
              <a:defRPr sz="1049">
                <a:solidFill>
                  <a:schemeClr val="tx1">
                    <a:tint val="75000"/>
                  </a:schemeClr>
                </a:solidFill>
                <a:latin typeface="+mn-lt"/>
              </a:defRPr>
            </a:lvl1pPr>
          </a:lstStyle>
          <a:p>
            <a:fld id="{E00C443D-8554-4A1A-852C-E0B03C38901E}" type="slidenum">
              <a:rPr lang="pl-PL"/>
              <a:t>‹#›</a:t>
            </a:fld>
            <a:endParaRPr dirty="0" lang="pl-PL"/>
          </a:p>
        </p:txBody>
      </p:sp>
      <p:pic>
        <p:nvPicPr>
          <p:cNvPr id="2097406" name="Obraz 6"/>
          <p:cNvPicPr>
            <a:picLocks noChangeAspect="1"/>
          </p:cNvPicPr>
          <p:nvPr userDrawn="1"/>
        </p:nvPicPr>
        <p:blipFill>
          <a:blip xmlns:r="http://schemas.openxmlformats.org/officeDocument/2006/relationships" r:embed="rId3"/>
          <a:stretch>
            <a:fillRect/>
          </a:stretch>
        </p:blipFill>
        <p:spPr>
          <a:xfrm>
            <a:off x="3407" y="2324"/>
            <a:ext cx="10073810" cy="7555027"/>
          </a:xfrm>
          <a:prstGeom prst="rect"/>
        </p:spPr>
      </p:pic>
    </p:spTree>
  </p:cSld>
  <p:clrMap accent1="accent1" accent2="accent2" accent3="accent3" accent4="accent4" accent5="accent5" accent6="accent6" bg1="lt1" bg2="lt2" tx1="dk1" tx2="dk2" hlink="hlink" folHlink="folHlink"/>
  <p:sldLayoutIdLst>
    <p:sldLayoutId id="2147484028" r:id="rId1"/>
  </p:sldLayoutIdLst>
  <p:hf dt="0" ftr="1" hdr="0" sldNum="1"/>
  <p:txStyles>
    <p:titleStyle>
      <a:lvl1pPr algn="ctr" eaLnBrk="0" fontAlgn="base" hangingPunct="0" rtl="0">
        <a:spcBef>
          <a:spcPct val="0"/>
        </a:spcBef>
        <a:spcAft>
          <a:spcPct val="0"/>
        </a:spcAft>
        <a:defRPr sz="4400" kern="1200">
          <a:solidFill>
            <a:schemeClr val="tx1"/>
          </a:solidFill>
          <a:latin typeface="+mj-lt"/>
          <a:ea typeface="+mj-ea"/>
          <a:cs typeface="+mj-cs"/>
        </a:defRPr>
      </a:lvl1pPr>
      <a:lvl2pPr algn="ctr" eaLnBrk="0" fontAlgn="base" hangingPunct="0" rtl="0">
        <a:spcBef>
          <a:spcPct val="0"/>
        </a:spcBef>
        <a:spcAft>
          <a:spcPct val="0"/>
        </a:spcAft>
        <a:defRPr sz="4400">
          <a:solidFill>
            <a:schemeClr val="tx1"/>
          </a:solidFill>
          <a:latin typeface="Arial" charset="0"/>
        </a:defRPr>
      </a:lvl2pPr>
      <a:lvl3pPr algn="ctr" eaLnBrk="0" fontAlgn="base" hangingPunct="0" rtl="0">
        <a:spcBef>
          <a:spcPct val="0"/>
        </a:spcBef>
        <a:spcAft>
          <a:spcPct val="0"/>
        </a:spcAft>
        <a:defRPr sz="4400">
          <a:solidFill>
            <a:schemeClr val="tx1"/>
          </a:solidFill>
          <a:latin typeface="Arial" charset="0"/>
        </a:defRPr>
      </a:lvl3pPr>
      <a:lvl4pPr algn="ctr" eaLnBrk="0" fontAlgn="base" hangingPunct="0" rtl="0">
        <a:spcBef>
          <a:spcPct val="0"/>
        </a:spcBef>
        <a:spcAft>
          <a:spcPct val="0"/>
        </a:spcAft>
        <a:defRPr sz="4400">
          <a:solidFill>
            <a:schemeClr val="tx1"/>
          </a:solidFill>
          <a:latin typeface="Arial" charset="0"/>
        </a:defRPr>
      </a:lvl4pPr>
      <a:lvl5pPr algn="ctr" eaLnBrk="0" fontAlgn="base" hangingPunct="0" rtl="0">
        <a:spcBef>
          <a:spcPct val="0"/>
        </a:spcBef>
        <a:spcAft>
          <a:spcPct val="0"/>
        </a:spcAft>
        <a:defRPr sz="4400">
          <a:solidFill>
            <a:schemeClr val="tx1"/>
          </a:solidFill>
          <a:latin typeface="Arial" charset="0"/>
        </a:defRPr>
      </a:lvl5pPr>
      <a:lvl6pPr algn="ctr" eaLnBrk="1" fontAlgn="base" hangingPunct="1" marL="457200" rtl="0">
        <a:spcBef>
          <a:spcPct val="0"/>
        </a:spcBef>
        <a:spcAft>
          <a:spcPct val="0"/>
        </a:spcAft>
        <a:defRPr sz="4400">
          <a:solidFill>
            <a:schemeClr val="tx1"/>
          </a:solidFill>
          <a:latin typeface="Calibri" pitchFamily="34" charset="0"/>
        </a:defRPr>
      </a:lvl6pPr>
      <a:lvl7pPr algn="ctr" eaLnBrk="1" fontAlgn="base" hangingPunct="1" marL="914400" rtl="0">
        <a:spcBef>
          <a:spcPct val="0"/>
        </a:spcBef>
        <a:spcAft>
          <a:spcPct val="0"/>
        </a:spcAft>
        <a:defRPr sz="4400">
          <a:solidFill>
            <a:schemeClr val="tx1"/>
          </a:solidFill>
          <a:latin typeface="Calibri" pitchFamily="34" charset="0"/>
        </a:defRPr>
      </a:lvl7pPr>
      <a:lvl8pPr algn="ctr" eaLnBrk="1" fontAlgn="base" hangingPunct="1" marL="1371600" rtl="0">
        <a:spcBef>
          <a:spcPct val="0"/>
        </a:spcBef>
        <a:spcAft>
          <a:spcPct val="0"/>
        </a:spcAft>
        <a:defRPr sz="4400">
          <a:solidFill>
            <a:schemeClr val="tx1"/>
          </a:solidFill>
          <a:latin typeface="Calibri" pitchFamily="34" charset="0"/>
        </a:defRPr>
      </a:lvl8pPr>
      <a:lvl9pPr algn="ctr" eaLnBrk="1" fontAlgn="base" hangingPunct="1" marL="1828800" rtl="0">
        <a:spcBef>
          <a:spcPct val="0"/>
        </a:spcBef>
        <a:spcAft>
          <a:spcPct val="0"/>
        </a:spcAft>
        <a:defRPr sz="4400">
          <a:solidFill>
            <a:schemeClr val="tx1"/>
          </a:solidFill>
          <a:latin typeface="Calibri" pitchFamily="34" charset="0"/>
        </a:defRPr>
      </a:lvl9pPr>
    </p:titleStyle>
    <p:bodyStyle>
      <a:lvl1pPr algn="l" eaLnBrk="0" fontAlgn="base" hangingPunct="0" indent="-342900" marL="342900" rtl="0">
        <a:spcBef>
          <a:spcPct val="20000"/>
        </a:spcBef>
        <a:spcAft>
          <a:spcPct val="0"/>
        </a:spcAft>
        <a:buFont typeface="Arial" pitchFamily="34" charset="0"/>
        <a:buChar char="•"/>
        <a:defRPr sz="3200" kern="1200">
          <a:solidFill>
            <a:schemeClr val="tx1"/>
          </a:solidFill>
          <a:latin typeface="+mn-lt"/>
          <a:ea typeface="+mn-ea"/>
          <a:cs typeface="+mn-cs"/>
        </a:defRPr>
      </a:lvl1pPr>
      <a:lvl2pPr algn="l" eaLnBrk="0" fontAlgn="base" hangingPunct="0" indent="-285750" marL="742950" rtl="0">
        <a:spcBef>
          <a:spcPct val="20000"/>
        </a:spcBef>
        <a:spcAft>
          <a:spcPct val="0"/>
        </a:spcAft>
        <a:buFont typeface="Arial" pitchFamily="34" charset="0"/>
        <a:buChar char="–"/>
        <a:defRPr sz="2800" kern="1200">
          <a:solidFill>
            <a:schemeClr val="tx1"/>
          </a:solidFill>
          <a:latin typeface="+mn-lt"/>
          <a:ea typeface="+mn-ea"/>
          <a:cs typeface="+mn-cs"/>
        </a:defRPr>
      </a:lvl2pPr>
      <a:lvl3pPr algn="l" eaLnBrk="0" fontAlgn="base" hangingPunct="0" indent="-228600" marL="1143000" rtl="0">
        <a:spcBef>
          <a:spcPct val="20000"/>
        </a:spcBef>
        <a:spcAft>
          <a:spcPct val="0"/>
        </a:spcAft>
        <a:buFont typeface="Arial" pitchFamily="34" charset="0"/>
        <a:buChar char="•"/>
        <a:defRPr sz="2400" kern="1200">
          <a:solidFill>
            <a:schemeClr val="tx1"/>
          </a:solidFill>
          <a:latin typeface="+mn-lt"/>
          <a:ea typeface="+mn-ea"/>
          <a:cs typeface="+mn-cs"/>
        </a:defRPr>
      </a:lvl3pPr>
      <a:lvl4pPr algn="l" eaLnBrk="0" fontAlgn="base" hangingPunct="0" indent="-228600" marL="1600200" rtl="0">
        <a:spcBef>
          <a:spcPct val="20000"/>
        </a:spcBef>
        <a:spcAft>
          <a:spcPct val="0"/>
        </a:spcAft>
        <a:buFont typeface="Arial" pitchFamily="34" charset="0"/>
        <a:buChar char="–"/>
        <a:defRPr sz="2000" kern="1200">
          <a:solidFill>
            <a:schemeClr val="tx1"/>
          </a:solidFill>
          <a:latin typeface="+mn-lt"/>
          <a:ea typeface="+mn-ea"/>
          <a:cs typeface="+mn-cs"/>
        </a:defRPr>
      </a:lvl4pPr>
      <a:lvl5pPr algn="l" eaLnBrk="0" fontAlgn="base" hangingPunct="0" indent="-228600" marL="2057400" rtl="0">
        <a:spcBef>
          <a:spcPct val="20000"/>
        </a:spcBef>
        <a:spcAft>
          <a:spcPct val="0"/>
        </a:spcAft>
        <a:buFont typeface="Arial" pitchFamily="34" charset="0"/>
        <a:buChar char="»"/>
        <a:defRPr sz="2000" kern="1200">
          <a:solidFill>
            <a:schemeClr val="tx1"/>
          </a:solidFill>
          <a:latin typeface="+mn-lt"/>
          <a:ea typeface="+mn-ea"/>
          <a:cs typeface="+mn-cs"/>
        </a:defRPr>
      </a:lvl5pPr>
      <a:lvl6pPr algn="l" defTabSz="914400" eaLnBrk="1" hangingPunct="1" indent="-228600" latinLnBrk="0" marL="2514600" rtl="0">
        <a:spcBef>
          <a:spcPct val="20000"/>
        </a:spcBef>
        <a:buFont typeface="Arial" pitchFamily="34" charset="0"/>
        <a:buChar char="•"/>
        <a:defRPr sz="2000" kern="1200">
          <a:solidFill>
            <a:schemeClr val="tx1"/>
          </a:solidFill>
          <a:latin typeface="+mn-lt"/>
          <a:ea typeface="+mn-ea"/>
          <a:cs typeface="+mn-cs"/>
        </a:defRPr>
      </a:lvl6pPr>
      <a:lvl7pPr algn="l" defTabSz="914400" eaLnBrk="1" hangingPunct="1" indent="-228600" latinLnBrk="0" marL="2971800" rtl="0">
        <a:spcBef>
          <a:spcPct val="20000"/>
        </a:spcBef>
        <a:buFont typeface="Arial" pitchFamily="34" charset="0"/>
        <a:buChar char="•"/>
        <a:defRPr sz="2000" kern="1200">
          <a:solidFill>
            <a:schemeClr val="tx1"/>
          </a:solidFill>
          <a:latin typeface="+mn-lt"/>
          <a:ea typeface="+mn-ea"/>
          <a:cs typeface="+mn-cs"/>
        </a:defRPr>
      </a:lvl7pPr>
      <a:lvl8pPr algn="l" defTabSz="914400" eaLnBrk="1" hangingPunct="1" indent="-228600" latinLnBrk="0" marL="3429000" rtl="0">
        <a:spcBef>
          <a:spcPct val="20000"/>
        </a:spcBef>
        <a:buFont typeface="Arial" pitchFamily="34" charset="0"/>
        <a:buChar char="•"/>
        <a:defRPr sz="2000" kern="1200">
          <a:solidFill>
            <a:schemeClr val="tx1"/>
          </a:solidFill>
          <a:latin typeface="+mn-lt"/>
          <a:ea typeface="+mn-ea"/>
          <a:cs typeface="+mn-cs"/>
        </a:defRPr>
      </a:lvl8pPr>
      <a:lvl9pPr algn="l" defTabSz="914400" eaLnBrk="1" hangingPunct="1" indent="-228600" latinLnBrk="0" marL="3886200" rtl="0">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86" name=""/>
        <p:cNvGrpSpPr/>
        <p:nvPr/>
      </p:nvGrpSpPr>
      <p:grpSpPr>
        <a:xfrm>
          <a:off x="0" y="0"/>
          <a:ext cx="0" cy="0"/>
          <a:chOff x="0" y="0"/>
          <a:chExt cx="0" cy="0"/>
        </a:xfrm>
      </p:grpSpPr>
      <p:sp>
        <p:nvSpPr>
          <p:cNvPr id="1049983" name="Title Placeholder 1"/>
          <p:cNvSpPr>
            <a:spLocks noGrp="1"/>
          </p:cNvSpPr>
          <p:nvPr>
            <p:ph type="title"/>
          </p:nvPr>
        </p:nvSpPr>
        <p:spPr>
          <a:xfrm>
            <a:off x="378023" y="302738"/>
            <a:ext cx="6804423" cy="1259946"/>
          </a:xfrm>
          <a:prstGeom prst="rect"/>
        </p:spPr>
        <p:txBody>
          <a:bodyPr anchor="ctr" bIns="45720" lIns="91440" rIns="91440" rtlCol="0" tIns="45720" vert="horz">
            <a:normAutofit/>
          </a:bodyPr>
          <a:p>
            <a:r>
              <a:rPr lang="en-US" smtClean="0"/>
              <a:t>Click to edit Master title style</a:t>
            </a:r>
            <a:endParaRPr lang="en-US"/>
          </a:p>
        </p:txBody>
      </p:sp>
      <p:sp>
        <p:nvSpPr>
          <p:cNvPr id="1049984" name="Text Placeholder 2"/>
          <p:cNvSpPr>
            <a:spLocks noGrp="1"/>
          </p:cNvSpPr>
          <p:nvPr>
            <p:ph type="body" idx="1"/>
          </p:nvPr>
        </p:nvSpPr>
        <p:spPr>
          <a:xfrm>
            <a:off x="378023" y="1763924"/>
            <a:ext cx="6804423" cy="4989036"/>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9985" name="Date Placeholder 3"/>
          <p:cNvSpPr>
            <a:spLocks noGrp="1"/>
          </p:cNvSpPr>
          <p:nvPr>
            <p:ph type="dt" sz="half" idx="2"/>
          </p:nvPr>
        </p:nvSpPr>
        <p:spPr>
          <a:xfrm>
            <a:off x="378023" y="7006699"/>
            <a:ext cx="1764110" cy="402483"/>
          </a:xfrm>
          <a:prstGeom prst="rect"/>
        </p:spPr>
        <p:txBody>
          <a:bodyPr anchor="ctr" bIns="45720" lIns="91440" rIns="91440" rtlCol="0" tIns="45720" vert="horz"/>
          <a:lstStyle>
            <a:lvl1pPr algn="l">
              <a:defRPr sz="992">
                <a:solidFill>
                  <a:schemeClr val="tx1">
                    <a:tint val="75000"/>
                  </a:schemeClr>
                </a:solidFill>
              </a:defRPr>
            </a:lvl1pPr>
          </a:lstStyle>
          <a:p>
            <a:fld id="{5BCAD085-E8A6-8845-BD4E-CB4CCA059FC4}" type="datetimeFigureOut">
              <a:rPr lang="en-US" smtClean="0"/>
              <a:t>1/27/13</a:t>
            </a:fld>
            <a:endParaRPr lang="en-US"/>
          </a:p>
        </p:txBody>
      </p:sp>
      <p:sp>
        <p:nvSpPr>
          <p:cNvPr id="1049986" name="Footer Placeholder 4"/>
          <p:cNvSpPr>
            <a:spLocks noGrp="1"/>
          </p:cNvSpPr>
          <p:nvPr>
            <p:ph type="ftr" sz="quarter" idx="3"/>
          </p:nvPr>
        </p:nvSpPr>
        <p:spPr>
          <a:xfrm>
            <a:off x="2583161" y="7006699"/>
            <a:ext cx="2394149" cy="402483"/>
          </a:xfrm>
          <a:prstGeom prst="rect"/>
        </p:spPr>
        <p:txBody>
          <a:bodyPr anchor="ctr" bIns="45720" lIns="91440" rIns="91440" rtlCol="0" tIns="45720" vert="horz"/>
          <a:lstStyle>
            <a:lvl1pPr algn="ctr">
              <a:defRPr sz="992">
                <a:solidFill>
                  <a:schemeClr val="tx1">
                    <a:tint val="75000"/>
                  </a:schemeClr>
                </a:solidFill>
              </a:defRPr>
            </a:lvl1pPr>
          </a:lstStyle>
          <a:p>
            <a:endParaRPr lang="en-US"/>
          </a:p>
        </p:txBody>
      </p:sp>
      <p:sp>
        <p:nvSpPr>
          <p:cNvPr id="1049987" name="Slide Number Placeholder 5"/>
          <p:cNvSpPr>
            <a:spLocks noGrp="1"/>
          </p:cNvSpPr>
          <p:nvPr>
            <p:ph type="sldNum" sz="quarter" idx="4"/>
          </p:nvPr>
        </p:nvSpPr>
        <p:spPr>
          <a:xfrm>
            <a:off x="5418337" y="7006699"/>
            <a:ext cx="1764110" cy="402483"/>
          </a:xfrm>
          <a:prstGeom prst="rect"/>
        </p:spPr>
        <p:txBody>
          <a:bodyPr anchor="ctr" bIns="45720" lIns="91440" rIns="91440" rtlCol="0" tIns="45720" vert="horz"/>
          <a:lstStyle>
            <a:lvl1pPr algn="r">
              <a:defRPr sz="992">
                <a:solidFill>
                  <a:schemeClr val="tx1">
                    <a:tint val="75000"/>
                  </a:schemeClr>
                </a:solidFill>
              </a:defRPr>
            </a:lvl1pPr>
          </a:lstStyle>
          <a:p>
            <a:fld id="{C1FF6DA9-008F-8B48-92A6-B652298478BF}"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Lst>
  <p:txStyles>
    <p:titleStyle>
      <a:lvl1pPr algn="ctr" defTabSz="457200" eaLnBrk="1" hangingPunct="1" latinLnBrk="0" rtl="0">
        <a:spcBef>
          <a:spcPct val="0"/>
        </a:spcBef>
        <a:buNone/>
        <a:defRPr sz="4400" kern="1200">
          <a:solidFill>
            <a:schemeClr val="tx1"/>
          </a:solidFill>
          <a:latin typeface="+mj-lt"/>
          <a:ea typeface="+mj-ea"/>
          <a:cs typeface="+mj-cs"/>
        </a:defRPr>
      </a:lvl1pPr>
    </p:titleStyle>
    <p:bodyStyle>
      <a:lvl1pPr algn="l" defTabSz="457200" eaLnBrk="1" hangingPunct="1" indent="-342900" latinLnBrk="0" marL="342900" rtl="0">
        <a:spcBef>
          <a:spcPct val="20000"/>
        </a:spcBef>
        <a:buFont typeface="Arial"/>
        <a:buChar char="•"/>
        <a:defRPr sz="3200" kern="1200">
          <a:solidFill>
            <a:schemeClr val="tx1"/>
          </a:solidFill>
          <a:latin typeface="+mn-lt"/>
          <a:ea typeface="+mn-ea"/>
          <a:cs typeface="+mn-cs"/>
        </a:defRPr>
      </a:lvl1pPr>
      <a:lvl2pPr algn="l" defTabSz="457200" eaLnBrk="1" hangingPunct="1" indent="-285750" latinLnBrk="0" marL="742950" rtl="0">
        <a:spcBef>
          <a:spcPct val="20000"/>
        </a:spcBef>
        <a:buFont typeface="Arial"/>
        <a:buChar char="–"/>
        <a:defRPr sz="2800" kern="1200">
          <a:solidFill>
            <a:schemeClr val="tx1"/>
          </a:solidFill>
          <a:latin typeface="+mn-lt"/>
          <a:ea typeface="+mn-ea"/>
          <a:cs typeface="+mn-cs"/>
        </a:defRPr>
      </a:lvl2pPr>
      <a:lvl3pPr algn="l" defTabSz="457200" eaLnBrk="1" hangingPunct="1" indent="-228600" latinLnBrk="0" marL="1143000" rtl="0">
        <a:spcBef>
          <a:spcPct val="20000"/>
        </a:spcBef>
        <a:buFont typeface="Arial"/>
        <a:buChar char="•"/>
        <a:defRPr sz="2400" kern="1200">
          <a:solidFill>
            <a:schemeClr val="tx1"/>
          </a:solidFill>
          <a:latin typeface="+mn-lt"/>
          <a:ea typeface="+mn-ea"/>
          <a:cs typeface="+mn-cs"/>
        </a:defRPr>
      </a:lvl3pPr>
      <a:lvl4pPr algn="l" defTabSz="457200" eaLnBrk="1" hangingPunct="1" indent="-228600" latinLnBrk="0" marL="1600200" rtl="0">
        <a:spcBef>
          <a:spcPct val="20000"/>
        </a:spcBef>
        <a:buFont typeface="Arial"/>
        <a:buChar char="–"/>
        <a:defRPr sz="2000" kern="1200">
          <a:solidFill>
            <a:schemeClr val="tx1"/>
          </a:solidFill>
          <a:latin typeface="+mn-lt"/>
          <a:ea typeface="+mn-ea"/>
          <a:cs typeface="+mn-cs"/>
        </a:defRPr>
      </a:lvl4pPr>
      <a:lvl5pPr algn="l" defTabSz="457200" eaLnBrk="1" hangingPunct="1" indent="-228600" latinLnBrk="0" marL="2057400" rtl="0">
        <a:spcBef>
          <a:spcPct val="20000"/>
        </a:spcBef>
        <a:buFont typeface="Arial"/>
        <a:buChar char="»"/>
        <a:defRPr sz="2000" kern="1200">
          <a:solidFill>
            <a:schemeClr val="tx1"/>
          </a:solidFill>
          <a:latin typeface="+mn-lt"/>
          <a:ea typeface="+mn-ea"/>
          <a:cs typeface="+mn-cs"/>
        </a:defRPr>
      </a:lvl5pPr>
      <a:lvl6pPr algn="l" defTabSz="457200" eaLnBrk="1" hangingPunct="1" indent="-228600" latinLnBrk="0" marL="2514600" rtl="0">
        <a:spcBef>
          <a:spcPct val="20000"/>
        </a:spcBef>
        <a:buFont typeface="Arial"/>
        <a:buChar char="•"/>
        <a:defRPr sz="2000" kern="1200">
          <a:solidFill>
            <a:schemeClr val="tx1"/>
          </a:solidFill>
          <a:latin typeface="+mn-lt"/>
          <a:ea typeface="+mn-ea"/>
          <a:cs typeface="+mn-cs"/>
        </a:defRPr>
      </a:lvl6pPr>
      <a:lvl7pPr algn="l" defTabSz="457200" eaLnBrk="1" hangingPunct="1" indent="-228600" latinLnBrk="0" marL="2971800" rtl="0">
        <a:spcBef>
          <a:spcPct val="20000"/>
        </a:spcBef>
        <a:buFont typeface="Arial"/>
        <a:buChar char="•"/>
        <a:defRPr sz="2000" kern="1200">
          <a:solidFill>
            <a:schemeClr val="tx1"/>
          </a:solidFill>
          <a:latin typeface="+mn-lt"/>
          <a:ea typeface="+mn-ea"/>
          <a:cs typeface="+mn-cs"/>
        </a:defRPr>
      </a:lvl7pPr>
      <a:lvl8pPr algn="l" defTabSz="457200" eaLnBrk="1" hangingPunct="1" indent="-228600" latinLnBrk="0" marL="3429000" rtl="0">
        <a:spcBef>
          <a:spcPct val="20000"/>
        </a:spcBef>
        <a:buFont typeface="Arial"/>
        <a:buChar char="•"/>
        <a:defRPr sz="2000" kern="1200">
          <a:solidFill>
            <a:schemeClr val="tx1"/>
          </a:solidFill>
          <a:latin typeface="+mn-lt"/>
          <a:ea typeface="+mn-ea"/>
          <a:cs typeface="+mn-cs"/>
        </a:defRPr>
      </a:lvl8pPr>
      <a:lvl9pPr algn="l" defTabSz="457200" eaLnBrk="1" hangingPunct="1" indent="-228600" latinLnBrk="0" marL="3886200" rtl="0">
        <a:spcBef>
          <a:spcPct val="20000"/>
        </a:spcBef>
        <a:buFont typeface="Arial"/>
        <a:buChar char="•"/>
        <a:defRPr sz="2000" kern="1200">
          <a:solidFill>
            <a:schemeClr val="tx1"/>
          </a:solidFill>
          <a:latin typeface="+mn-lt"/>
          <a:ea typeface="+mn-ea"/>
          <a:cs typeface="+mn-cs"/>
        </a:defRPr>
      </a:lvl9pPr>
    </p:bodyStyle>
    <p:other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slideLayout" Target="../slideLayouts/slideLayout49.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49.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slideLayout" Target="../slideLayouts/slideLayout49.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9.png"/><Relationship Id="rId3" Type="http://schemas.openxmlformats.org/officeDocument/2006/relationships/slideLayout" Target="../slideLayouts/slideLayout49.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github.com/dobrerazvan/met-container" TargetMode="External"/><Relationship Id="rId2" Type="http://schemas.openxmlformats.org/officeDocument/2006/relationships/image" Target="../media/image23.png"/><Relationship Id="rId3" Type="http://schemas.openxmlformats.org/officeDocument/2006/relationships/slideLayout" Target="../slideLayouts/slideLayout1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30.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3.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23.png"/><Relationship Id="rId3" Type="http://schemas.openxmlformats.org/officeDocument/2006/relationships/slideLayout" Target="../slideLayouts/slideLayout13.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4.png"/><Relationship Id="rId4" Type="http://schemas.openxmlformats.org/officeDocument/2006/relationships/image" Target="../media/image35.png"/><Relationship Id="rId5" Type="http://schemas.openxmlformats.org/officeDocument/2006/relationships/image" Target="../media/image23.png"/><Relationship Id="rId6"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23.png"/><Relationship Id="rId4"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9.png"/><Relationship Id="rId3" Type="http://schemas.openxmlformats.org/officeDocument/2006/relationships/image" Target="../media/image23.png"/><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image" Target="../media/image40.png"/><Relationship Id="rId2" Type="http://schemas.openxmlformats.org/officeDocument/2006/relationships/image" Target="../media/image41.png"/><Relationship Id="rId3" Type="http://schemas.openxmlformats.org/officeDocument/2006/relationships/image" Target="../media/image23.png"/><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image" Target="../media/image43.png"/><Relationship Id="rId3" Type="http://schemas.openxmlformats.org/officeDocument/2006/relationships/image" Target="../media/image23.png"/><Relationship Id="rId4"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image" Target="../media/image44.png"/><Relationship Id="rId2" Type="http://schemas.openxmlformats.org/officeDocument/2006/relationships/image" Target="../media/image45.png"/><Relationship Id="rId3" Type="http://schemas.openxmlformats.org/officeDocument/2006/relationships/image" Target="../media/image23.png"/><Relationship Id="rId4"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image" Target="../media/image46.png"/><Relationship Id="rId2" Type="http://schemas.openxmlformats.org/officeDocument/2006/relationships/image" Target="../media/image47.png"/><Relationship Id="rId3" Type="http://schemas.openxmlformats.org/officeDocument/2006/relationships/image" Target="../media/image23.png"/><Relationship Id="rId4"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image" Target="../media/image48.png"/><Relationship Id="rId2" Type="http://schemas.openxmlformats.org/officeDocument/2006/relationships/image" Target="../media/image23.png"/><Relationship Id="rId3"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image" Target="../media/image49.png"/><Relationship Id="rId2" Type="http://schemas.openxmlformats.org/officeDocument/2006/relationships/image" Target="../media/image23.png"/><Relationship Id="rId3"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image" Target="../media/image50.png"/><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23.png"/><Relationship Id="rId6"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23.png"/><Relationship Id="rId5" Type="http://schemas.openxmlformats.org/officeDocument/2006/relationships/image" Target="../media/image57.png"/><Relationship Id="rId6"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image" Target="../media/image58.png"/><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23.png"/><Relationship Id="rId5" Type="http://schemas.openxmlformats.org/officeDocument/2006/relationships/image" Target="../media/image61.png"/><Relationship Id="rId6"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image" Target="../media/image62.png"/><Relationship Id="rId2" Type="http://schemas.openxmlformats.org/officeDocument/2006/relationships/image" Target="../media/image63.png"/><Relationship Id="rId3" Type="http://schemas.openxmlformats.org/officeDocument/2006/relationships/image" Target="../media/image23.png"/><Relationship Id="rId4"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image" Target="../media/image64.png"/><Relationship Id="rId2"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1" Type="http://schemas.openxmlformats.org/officeDocument/2006/relationships/image" Target="../media/image65.png"/><Relationship Id="rId2" Type="http://schemas.openxmlformats.org/officeDocument/2006/relationships/image" Target="../media/image66.png"/><Relationship Id="rId3" Type="http://schemas.openxmlformats.org/officeDocument/2006/relationships/slideLayout" Target="../slideLayouts/slideLayout55.xml"/><Relationship Id="rId4" Type="http://schemas.openxmlformats.org/officeDocument/2006/relationships/notesSlide" Target="../notesSlides/notesSlide18.xml"/></Relationships>
</file>

<file path=ppt/slides/_rels/slide3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3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37.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38.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39.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40.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41.xml.rels><?xml version="1.0" encoding="UTF-8" standalone="yes"?>
<Relationships xmlns="http://schemas.openxmlformats.org/package/2006/relationships"><Relationship Id="rId1" Type="http://schemas.openxmlformats.org/officeDocument/2006/relationships/image" Target="../media/image67.png"/><Relationship Id="rId2" Type="http://schemas.openxmlformats.org/officeDocument/2006/relationships/slideLayout" Target="../slideLayouts/slideLayout66.xml"/></Relationships>
</file>

<file path=ppt/slides/_rels/slide42.xml.rels><?xml version="1.0" encoding="UTF-8" standalone="yes"?>
<Relationships xmlns="http://schemas.openxmlformats.org/package/2006/relationships"><Relationship Id="rId1" Type="http://schemas.openxmlformats.org/officeDocument/2006/relationships/image" Target="../media/image68.png"/><Relationship Id="rId2" Type="http://schemas.openxmlformats.org/officeDocument/2006/relationships/image" Target="../media/image69.png"/><Relationship Id="rId3" Type="http://schemas.openxmlformats.org/officeDocument/2006/relationships/slideLayout" Target="../slideLayouts/slideLayout66.xml"/></Relationships>
</file>

<file path=ppt/slides/_rels/slide43.xml.rels><?xml version="1.0" encoding="UTF-8" standalone="yes"?>
<Relationships xmlns="http://schemas.openxmlformats.org/package/2006/relationships"><Relationship Id="rId1" Type="http://schemas.openxmlformats.org/officeDocument/2006/relationships/image" Target="../media/image70.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5.xml"/></Relationships>
</file>

<file path=ppt/slides/_rels/slide44.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45.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4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47.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48.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49.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31.xml"/></Relationships>
</file>

<file path=ppt/slides/_rels/slide50.xml.rels><?xml version="1.0" encoding="UTF-8" standalone="yes"?>
<Relationships xmlns="http://schemas.openxmlformats.org/package/2006/relationships"><Relationship Id="rId1" Type="http://schemas.openxmlformats.org/officeDocument/2006/relationships/hyperlink" Target="http://www.hnms.gr/hnms/greek/index_html" TargetMode="External"/><Relationship Id="rId2" Type="http://schemas.openxmlformats.org/officeDocument/2006/relationships/image" Target="../media/image73.png"/><Relationship Id="rId3" Type="http://schemas.openxmlformats.org/officeDocument/2006/relationships/image" Target="../media/image74.png"/><Relationship Id="rId4" Type="http://schemas.openxmlformats.org/officeDocument/2006/relationships/image" Target="../media/image75.png"/><Relationship Id="rId5" Type="http://schemas.openxmlformats.org/officeDocument/2006/relationships/slideLayout" Target="../slideLayouts/slideLayout76.xml"/></Relationships>
</file>

<file path=ppt/slides/_rels/slide51.xml.rels><?xml version="1.0" encoding="UTF-8" standalone="yes"?>
<Relationships xmlns="http://schemas.openxmlformats.org/package/2006/relationships"><Relationship Id="rId1" Type="http://schemas.openxmlformats.org/officeDocument/2006/relationships/image" Target="../media/image76.png"/><Relationship Id="rId2" Type="http://schemas.openxmlformats.org/officeDocument/2006/relationships/image" Target="../media/image77.png"/><Relationship Id="rId3" Type="http://schemas.openxmlformats.org/officeDocument/2006/relationships/hyperlink" Target="http://www.hnms.gr/hnms/greek/index_html" TargetMode="External"/><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image" Target="../media/image80.png"/><Relationship Id="rId7" Type="http://schemas.openxmlformats.org/officeDocument/2006/relationships/slideLayout" Target="../slideLayouts/slideLayout82.xml"/><Relationship Id="rId8" Type="http://schemas.openxmlformats.org/officeDocument/2006/relationships/notesSlide" Target="../notesSlides/notesSlide32.xml"/></Relationships>
</file>

<file path=ppt/slides/_rels/slide52.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hyperlink" Target="http://www.hnms.gr/hnms/greek/index_html" TargetMode="External"/><Relationship Id="rId4" Type="http://schemas.openxmlformats.org/officeDocument/2006/relationships/image" Target="../media/image83.png"/><Relationship Id="rId5" Type="http://schemas.openxmlformats.org/officeDocument/2006/relationships/image" Target="../media/image84.png"/><Relationship Id="rId6" Type="http://schemas.openxmlformats.org/officeDocument/2006/relationships/slideLayout" Target="../slideLayouts/slideLayout82.xml"/><Relationship Id="rId7" Type="http://schemas.openxmlformats.org/officeDocument/2006/relationships/notesSlide" Target="../notesSlides/notesSlide33.xml"/></Relationships>
</file>

<file path=ppt/slides/_rels/slide53.xml.rels><?xml version="1.0" encoding="UTF-8" standalone="yes"?>
<Relationships xmlns="http://schemas.openxmlformats.org/package/2006/relationships"><Relationship Id="rId1" Type="http://schemas.openxmlformats.org/officeDocument/2006/relationships/image" Target="../media/image85.png"/><Relationship Id="rId2" Type="http://schemas.openxmlformats.org/officeDocument/2006/relationships/hyperlink" Target="http://www.hnms.gr/hnms/greek/index_html" TargetMode="External"/><Relationship Id="rId3" Type="http://schemas.openxmlformats.org/officeDocument/2006/relationships/image" Target="../media/image86.png"/><Relationship Id="rId4" Type="http://schemas.openxmlformats.org/officeDocument/2006/relationships/image" Target="../media/image87.png"/><Relationship Id="rId5" Type="http://schemas.openxmlformats.org/officeDocument/2006/relationships/slideLayout" Target="../slideLayouts/slideLayout82.xml"/><Relationship Id="rId6" Type="http://schemas.openxmlformats.org/officeDocument/2006/relationships/notesSlide" Target="../notesSlides/notesSlide3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5.xml"/></Relationships>
</file>

<file path=ppt/slides/_rels/slide56.xml.rels><?xml version="1.0" encoding="UTF-8" standalone="yes"?>
<Relationships xmlns="http://schemas.openxmlformats.org/package/2006/relationships"><Relationship Id="rId1" Type="http://schemas.openxmlformats.org/officeDocument/2006/relationships/image" Target="../media/image88.png"/><Relationship Id="rId2" Type="http://schemas.openxmlformats.org/officeDocument/2006/relationships/image" Target="../media/image89.png"/><Relationship Id="rId3" Type="http://schemas.openxmlformats.org/officeDocument/2006/relationships/image" Target="../media/image90.png"/><Relationship Id="rId4" Type="http://schemas.openxmlformats.org/officeDocument/2006/relationships/image" Target="../media/image91.png"/><Relationship Id="rId5" Type="http://schemas.openxmlformats.org/officeDocument/2006/relationships/slideLayout" Target="../slideLayouts/slideLayout93.xml"/><Relationship Id="rId6" Type="http://schemas.openxmlformats.org/officeDocument/2006/relationships/notesSlide" Target="../notesSlides/notesSlide3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7.xml"/></Relationships>
</file>

<file path=ppt/slides/_rels/slide60.xml.rels><?xml version="1.0" encoding="UTF-8" standalone="yes"?>
<Relationships xmlns="http://schemas.openxmlformats.org/package/2006/relationships"><Relationship Id="rId1" Type="http://schemas.openxmlformats.org/officeDocument/2006/relationships/image" Target="../media/image92.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notesSlide" Target="../notesSlides/notesSlide3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notesSlide" Target="../notesSlides/notesSlide4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notesSlide" Target="../notesSlides/notesSlide41.xml"/></Relationships>
</file>

<file path=ppt/slides/_rels/slide64.xml.rels><?xml version="1.0" encoding="UTF-8" standalone="yes"?>
<Relationships xmlns="http://schemas.openxmlformats.org/package/2006/relationships"><Relationship Id="rId1" Type="http://schemas.openxmlformats.org/officeDocument/2006/relationships/image" Target="../media/image93.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42.xml"/></Relationships>
</file>

<file path=ppt/slides/_rels/slide65.xml.rels><?xml version="1.0" encoding="UTF-8" standalone="yes"?>
<Relationships xmlns="http://schemas.openxmlformats.org/package/2006/relationships"><Relationship Id="rId1" Type="http://schemas.openxmlformats.org/officeDocument/2006/relationships/image" Target="../media/image94.png"/><Relationship Id="rId2" Type="http://schemas.openxmlformats.org/officeDocument/2006/relationships/image" Target="../media/image23.png"/><Relationship Id="rId3" Type="http://schemas.openxmlformats.org/officeDocument/2006/relationships/slideLayout" Target="../slideLayouts/slideLayout1.xml"/><Relationship Id="rId4" Type="http://schemas.openxmlformats.org/officeDocument/2006/relationships/notesSlide" Target="../notesSlides/notesSlide43.xml"/></Relationships>
</file>

<file path=ppt/slides/_rels/slide66.xml.rels><?xml version="1.0" encoding="UTF-8" standalone="yes"?>
<Relationships xmlns="http://schemas.openxmlformats.org/package/2006/relationships"><Relationship Id="rId1" Type="http://schemas.openxmlformats.org/officeDocument/2006/relationships/image" Target="../media/image95.png"/><Relationship Id="rId2" Type="http://schemas.openxmlformats.org/officeDocument/2006/relationships/image" Target="../media/image96.gif"/><Relationship Id="rId3" Type="http://schemas.openxmlformats.org/officeDocument/2006/relationships/slideLayout" Target="../slideLayouts/slideLayout129.xml"/><Relationship Id="rId4" Type="http://schemas.openxmlformats.org/officeDocument/2006/relationships/notesSlide" Target="../notesSlides/notesSlide44.xml"/></Relationships>
</file>

<file path=ppt/slides/_rels/slide67.xml.rels><?xml version="1.0" encoding="UTF-8" standalone="yes"?>
<Relationships xmlns="http://schemas.openxmlformats.org/package/2006/relationships"><Relationship Id="rId1" Type="http://schemas.openxmlformats.org/officeDocument/2006/relationships/image" Target="../media/image97.png"/><Relationship Id="rId2" Type="http://schemas.openxmlformats.org/officeDocument/2006/relationships/image" Target="../media/image98.png"/><Relationship Id="rId3" Type="http://schemas.openxmlformats.org/officeDocument/2006/relationships/slideLayout" Target="../slideLayouts/slideLayout129.xml"/><Relationship Id="rId4" Type="http://schemas.openxmlformats.org/officeDocument/2006/relationships/notesSlide" Target="../notesSlides/notesSlide45.xml"/></Relationships>
</file>

<file path=ppt/slides/_rels/slide68.xml.rels><?xml version="1.0" encoding="UTF-8" standalone="yes"?>
<Relationships xmlns="http://schemas.openxmlformats.org/package/2006/relationships"><Relationship Id="rId1" Type="http://schemas.openxmlformats.org/officeDocument/2006/relationships/image" Target="../media/image99.png"/><Relationship Id="rId2" Type="http://schemas.openxmlformats.org/officeDocument/2006/relationships/slideLayout" Target="../slideLayouts/slideLayout129.xml"/><Relationship Id="rId3" Type="http://schemas.openxmlformats.org/officeDocument/2006/relationships/notesSlide" Target="../notesSlides/notesSlide46.xml"/></Relationships>
</file>

<file path=ppt/slides/_rels/slide69.xml.rels><?xml version="1.0" encoding="UTF-8" standalone="yes"?>
<Relationships xmlns="http://schemas.openxmlformats.org/package/2006/relationships"><Relationship Id="rId1" Type="http://schemas.openxmlformats.org/officeDocument/2006/relationships/image" Target="../media/image100.png"/><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image" Target="../media/image103.png"/><Relationship Id="rId5" Type="http://schemas.openxmlformats.org/officeDocument/2006/relationships/image" Target="../media/image104.png"/><Relationship Id="rId6" Type="http://schemas.openxmlformats.org/officeDocument/2006/relationships/slideLayout" Target="../slideLayouts/slideLayout129.xml"/><Relationship Id="rId7" Type="http://schemas.openxmlformats.org/officeDocument/2006/relationships/notesSlide" Target="../notesSlides/notesSlide47.xml"/></Relationships>
</file>

<file path=ppt/slides/_rels/slide70.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105.jpeg"/><Relationship Id="rId4" Type="http://schemas.openxmlformats.org/officeDocument/2006/relationships/slideLayout" Target="../slideLayouts/slideLayout1.xml"/><Relationship Id="rId5" Type="http://schemas.openxmlformats.org/officeDocument/2006/relationships/notesSlide" Target="../notesSlides/notesSlide4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notesSlide" Target="../notesSlides/notesSlide4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notesSlide" Target="../notesSlides/notesSlide5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4.xml"/><Relationship Id="rId2" Type="http://schemas.openxmlformats.org/officeDocument/2006/relationships/notesSlide" Target="../notesSlides/notesSlide51.xml"/></Relationships>
</file>

<file path=ppt/slides/_rels/slide74.xml.rels><?xml version="1.0" encoding="UTF-8" standalone="yes"?>
<Relationships xmlns="http://schemas.openxmlformats.org/package/2006/relationships"><Relationship Id="rId1" Type="http://schemas.openxmlformats.org/officeDocument/2006/relationships/image" Target="../media/image106.png"/><Relationship Id="rId2" Type="http://schemas.openxmlformats.org/officeDocument/2006/relationships/image" Target="../media/image107.png"/><Relationship Id="rId3" Type="http://schemas.openxmlformats.org/officeDocument/2006/relationships/image" Target="../media/image108.jpeg"/><Relationship Id="rId4" Type="http://schemas.openxmlformats.org/officeDocument/2006/relationships/slideLayout" Target="../slideLayouts/slideLayout1.xml"/><Relationship Id="rId5" Type="http://schemas.openxmlformats.org/officeDocument/2006/relationships/notesSlide" Target="../notesSlides/notesSlide52.xml"/></Relationships>
</file>

<file path=ppt/slides/_rels/slide75.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579" name="Text Box 2_0"/>
          <p:cNvSpPr/>
          <p:nvPr/>
        </p:nvSpPr>
        <p:spPr>
          <a:xfrm>
            <a:off x="639720" y="1463760"/>
            <a:ext cx="8956800" cy="4744752"/>
          </a:xfrm>
          <a:prstGeom prst="rect"/>
          <a:gradFill rotWithShape="0">
            <a:gsLst>
              <a:gs pos="0">
                <a:srgbClr val="FFF2CC"/>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endParaRPr b="0" sz="1800" lang="en-US" spc="-1" strike="noStrike">
              <a:latin typeface="Arial"/>
            </a:endParaRPr>
          </a:p>
          <a:p>
            <a:pPr algn="ctr" indent="-141480" marL="216000">
              <a:lnSpc>
                <a:spcPct val="100000"/>
              </a:lnSpc>
              <a:tabLst>
                <a:tab algn="l" pos="0"/>
              </a:tabLst>
            </a:pPr>
            <a:endParaRPr b="0" sz="1800" lang="en-US" spc="-1" strike="noStrike">
              <a:latin typeface="Arial"/>
            </a:endParaRPr>
          </a:p>
          <a:p>
            <a:pPr algn="ctr" indent="-141480" marL="216000">
              <a:lnSpc>
                <a:spcPct val="100000"/>
              </a:lnSpc>
              <a:tabLst>
                <a:tab algn="l" pos="0"/>
              </a:tabLst>
            </a:pPr>
            <a:r>
              <a:rPr b="1" sz="2800" lang="en-US" spc="-1" strike="noStrike">
                <a:solidFill>
                  <a:srgbClr val="000099"/>
                </a:solidFill>
                <a:latin typeface="Calibri"/>
                <a:ea typeface="DejaVu Sans"/>
              </a:rPr>
              <a:t>WG VA: </a:t>
            </a:r>
            <a:r>
              <a:rPr b="1" sz="2800" lang="en-US" spc="-1" strike="noStrike">
                <a:solidFill>
                  <a:srgbClr val="000099"/>
                </a:solidFill>
                <a:latin typeface="Calibri"/>
                <a:ea typeface="DejaVu Sans"/>
              </a:rPr>
              <a:t>V</a:t>
            </a:r>
            <a:r>
              <a:rPr b="1" sz="2800" lang="en-US" spc="-1" strike="noStrike">
                <a:solidFill>
                  <a:srgbClr val="000099"/>
                </a:solidFill>
                <a:latin typeface="Calibri"/>
                <a:ea typeface="DejaVu Sans"/>
              </a:rPr>
              <a:t>e</a:t>
            </a:r>
            <a:r>
              <a:rPr b="1" sz="2800" lang="en-US" spc="-1" strike="noStrike">
                <a:solidFill>
                  <a:srgbClr val="000099"/>
                </a:solidFill>
                <a:latin typeface="Calibri"/>
                <a:ea typeface="DejaVu Sans"/>
              </a:rPr>
              <a:t>r</a:t>
            </a:r>
            <a:r>
              <a:rPr b="1" sz="2800" lang="en-US" spc="-1" strike="noStrike">
                <a:solidFill>
                  <a:srgbClr val="000099"/>
                </a:solidFill>
                <a:latin typeface="Calibri"/>
                <a:ea typeface="DejaVu Sans"/>
              </a:rPr>
              <a:t>i</a:t>
            </a:r>
            <a:r>
              <a:rPr b="1" sz="2800" lang="en-US" spc="-1" strike="noStrike">
                <a:solidFill>
                  <a:srgbClr val="000099"/>
                </a:solidFill>
                <a:latin typeface="Calibri"/>
                <a:ea typeface="DejaVu Sans"/>
              </a:rPr>
              <a:t>f</a:t>
            </a:r>
            <a:r>
              <a:rPr b="1" sz="2800" lang="en-US" spc="-1" strike="noStrike">
                <a:solidFill>
                  <a:srgbClr val="000099"/>
                </a:solidFill>
                <a:latin typeface="Calibri"/>
                <a:ea typeface="DejaVu Sans"/>
              </a:rPr>
              <a:t>i</a:t>
            </a:r>
            <a:r>
              <a:rPr b="1" sz="2800" lang="en-US" spc="-1" strike="noStrike">
                <a:solidFill>
                  <a:srgbClr val="000099"/>
                </a:solidFill>
                <a:latin typeface="Calibri"/>
                <a:ea typeface="DejaVu Sans"/>
              </a:rPr>
              <a:t>c</a:t>
            </a:r>
            <a:r>
              <a:rPr b="1" sz="2800" lang="en-US" spc="-1" strike="noStrike">
                <a:solidFill>
                  <a:srgbClr val="000099"/>
                </a:solidFill>
                <a:latin typeface="Calibri"/>
                <a:ea typeface="DejaVu Sans"/>
              </a:rPr>
              <a:t>a</a:t>
            </a:r>
            <a:r>
              <a:rPr b="1" sz="2800" lang="en-US" spc="-1" strike="noStrike">
                <a:solidFill>
                  <a:srgbClr val="000099"/>
                </a:solidFill>
                <a:latin typeface="Calibri"/>
                <a:ea typeface="DejaVu Sans"/>
              </a:rPr>
              <a:t>t</a:t>
            </a:r>
            <a:r>
              <a:rPr b="1" sz="2800" lang="en-US" spc="-1" strike="noStrike">
                <a:solidFill>
                  <a:srgbClr val="000099"/>
                </a:solidFill>
                <a:latin typeface="Calibri"/>
                <a:ea typeface="DejaVu Sans"/>
              </a:rPr>
              <a:t>i</a:t>
            </a:r>
            <a:r>
              <a:rPr b="1" sz="2800" lang="en-US" spc="-1" strike="noStrike">
                <a:solidFill>
                  <a:srgbClr val="000099"/>
                </a:solidFill>
                <a:latin typeface="Calibri"/>
                <a:ea typeface="DejaVu Sans"/>
              </a:rPr>
              <a:t>o</a:t>
            </a:r>
            <a:r>
              <a:rPr b="1" sz="2800" lang="en-US" spc="-1" strike="noStrike">
                <a:solidFill>
                  <a:srgbClr val="000099"/>
                </a:solidFill>
                <a:latin typeface="Calibri"/>
                <a:ea typeface="DejaVu Sans"/>
              </a:rPr>
              <a:t>n</a:t>
            </a:r>
            <a:r>
              <a:rPr b="1" sz="2800" lang="en-US" spc="-1" strike="noStrike">
                <a:solidFill>
                  <a:srgbClr val="000099"/>
                </a:solidFill>
                <a:latin typeface="Calibri"/>
                <a:ea typeface="DejaVu Sans"/>
              </a:rPr>
              <a:t> </a:t>
            </a:r>
            <a:r>
              <a:rPr b="1" sz="2800" lang="en-US" spc="-1" strike="noStrike">
                <a:solidFill>
                  <a:srgbClr val="000099"/>
                </a:solidFill>
                <a:latin typeface="Calibri"/>
                <a:ea typeface="DejaVu Sans"/>
              </a:rPr>
              <a:t>a</a:t>
            </a:r>
            <a:r>
              <a:rPr b="1" sz="2800" lang="en-US" spc="-1" strike="noStrike">
                <a:solidFill>
                  <a:srgbClr val="000099"/>
                </a:solidFill>
                <a:latin typeface="Calibri"/>
                <a:ea typeface="DejaVu Sans"/>
              </a:rPr>
              <a:t>n</a:t>
            </a:r>
            <a:r>
              <a:rPr b="1" sz="2800" lang="en-US" spc="-1" strike="noStrike">
                <a:solidFill>
                  <a:srgbClr val="000099"/>
                </a:solidFill>
                <a:latin typeface="Calibri"/>
                <a:ea typeface="DejaVu Sans"/>
              </a:rPr>
              <a:t>d</a:t>
            </a:r>
            <a:r>
              <a:rPr b="1" sz="2800" lang="en-US" spc="-1" strike="noStrike">
                <a:solidFill>
                  <a:srgbClr val="000099"/>
                </a:solidFill>
                <a:latin typeface="Calibri"/>
                <a:ea typeface="DejaVu Sans"/>
              </a:rPr>
              <a:t> </a:t>
            </a:r>
            <a:r>
              <a:rPr b="1" sz="2800" lang="en-US" spc="-1" strike="noStrike">
                <a:solidFill>
                  <a:srgbClr val="000099"/>
                </a:solidFill>
                <a:latin typeface="Calibri"/>
                <a:ea typeface="DejaVu Sans"/>
              </a:rPr>
              <a:t>A</a:t>
            </a:r>
            <a:r>
              <a:rPr b="1" sz="2800" lang="en-US" spc="-1" strike="noStrike">
                <a:solidFill>
                  <a:srgbClr val="000099"/>
                </a:solidFill>
                <a:latin typeface="Calibri"/>
                <a:ea typeface="DejaVu Sans"/>
              </a:rPr>
              <a:t>p</a:t>
            </a:r>
            <a:r>
              <a:rPr b="1" sz="2800" lang="en-US" spc="-1" strike="noStrike">
                <a:solidFill>
                  <a:srgbClr val="000099"/>
                </a:solidFill>
                <a:latin typeface="Calibri"/>
                <a:ea typeface="DejaVu Sans"/>
              </a:rPr>
              <a:t>p</a:t>
            </a:r>
            <a:r>
              <a:rPr b="1" sz="2800" lang="en-US" spc="-1" strike="noStrike">
                <a:solidFill>
                  <a:srgbClr val="000099"/>
                </a:solidFill>
                <a:latin typeface="Calibri"/>
                <a:ea typeface="DejaVu Sans"/>
              </a:rPr>
              <a:t>l</a:t>
            </a:r>
            <a:r>
              <a:rPr b="1" sz="2800" lang="en-US" spc="-1" strike="noStrike">
                <a:solidFill>
                  <a:srgbClr val="000099"/>
                </a:solidFill>
                <a:latin typeface="Calibri"/>
                <a:ea typeface="DejaVu Sans"/>
              </a:rPr>
              <a:t>i</a:t>
            </a:r>
            <a:r>
              <a:rPr b="1" sz="2800" lang="en-US" spc="-1" strike="noStrike">
                <a:solidFill>
                  <a:srgbClr val="000099"/>
                </a:solidFill>
                <a:latin typeface="Calibri"/>
                <a:ea typeface="DejaVu Sans"/>
              </a:rPr>
              <a:t>c</a:t>
            </a:r>
            <a:r>
              <a:rPr b="1" sz="2800" lang="en-US" spc="-1" strike="noStrike">
                <a:solidFill>
                  <a:srgbClr val="000099"/>
                </a:solidFill>
                <a:latin typeface="Calibri"/>
                <a:ea typeface="DejaVu Sans"/>
              </a:rPr>
              <a:t>a</a:t>
            </a:r>
            <a:r>
              <a:rPr b="1" sz="2800" lang="en-US" spc="-1" strike="noStrike">
                <a:solidFill>
                  <a:srgbClr val="000099"/>
                </a:solidFill>
                <a:latin typeface="Calibri"/>
                <a:ea typeface="DejaVu Sans"/>
              </a:rPr>
              <a:t>t</a:t>
            </a:r>
            <a:r>
              <a:rPr b="1" sz="2800" lang="en-US" spc="-1" strike="noStrike">
                <a:solidFill>
                  <a:srgbClr val="000099"/>
                </a:solidFill>
                <a:latin typeface="Calibri"/>
                <a:ea typeface="DejaVu Sans"/>
              </a:rPr>
              <a:t>i</a:t>
            </a:r>
            <a:r>
              <a:rPr b="1" sz="2800" lang="en-US" spc="-1" strike="noStrike">
                <a:solidFill>
                  <a:srgbClr val="000099"/>
                </a:solidFill>
                <a:latin typeface="Calibri"/>
                <a:ea typeface="DejaVu Sans"/>
              </a:rPr>
              <a:t>o</a:t>
            </a:r>
            <a:r>
              <a:rPr b="1" sz="2800" lang="en-US" spc="-1" strike="noStrike">
                <a:solidFill>
                  <a:srgbClr val="000099"/>
                </a:solidFill>
                <a:latin typeface="Calibri"/>
                <a:ea typeface="DejaVu Sans"/>
              </a:rPr>
              <a:t>n</a:t>
            </a:r>
            <a:r>
              <a:rPr b="1" sz="2800" lang="en-US" spc="-1" strike="noStrike">
                <a:solidFill>
                  <a:srgbClr val="000099"/>
                </a:solidFill>
                <a:latin typeface="Calibri"/>
                <a:ea typeface="DejaVu Sans"/>
              </a:rPr>
              <a:t>s</a:t>
            </a:r>
            <a:r>
              <a:rPr b="1" sz="2800" lang="en-US" spc="-1" strike="noStrike">
                <a:solidFill>
                  <a:srgbClr val="000099"/>
                </a:solidFill>
                <a:latin typeface="Calibri"/>
                <a:ea typeface="DejaVu Sans"/>
              </a:rPr>
              <a:t> </a:t>
            </a:r>
            <a:r>
              <a:rPr b="1" sz="2800" lang="en-US" spc="-1" strike="noStrike">
                <a:solidFill>
                  <a:srgbClr val="000099"/>
                </a:solidFill>
                <a:latin typeface="Calibri"/>
                <a:ea typeface="DejaVu Sans"/>
              </a:rPr>
              <a:t>A</a:t>
            </a:r>
            <a:r>
              <a:rPr b="1" sz="2800" lang="en-US" spc="-1" strike="noStrike">
                <a:solidFill>
                  <a:srgbClr val="000099"/>
                </a:solidFill>
                <a:latin typeface="Calibri"/>
                <a:ea typeface="DejaVu Sans"/>
              </a:rPr>
              <a:t>c</a:t>
            </a:r>
            <a:r>
              <a:rPr b="1" sz="2800" lang="en-US" spc="-1" strike="noStrike">
                <a:solidFill>
                  <a:srgbClr val="000099"/>
                </a:solidFill>
                <a:latin typeface="Calibri"/>
                <a:ea typeface="DejaVu Sans"/>
              </a:rPr>
              <a:t>t</a:t>
            </a:r>
            <a:r>
              <a:rPr b="1" sz="2800" lang="en-US" spc="-1" strike="noStrike">
                <a:solidFill>
                  <a:srgbClr val="000099"/>
                </a:solidFill>
                <a:latin typeface="Calibri"/>
                <a:ea typeface="DejaVu Sans"/>
              </a:rPr>
              <a:t>i</a:t>
            </a:r>
            <a:r>
              <a:rPr b="1" sz="2800" lang="en-US" spc="-1" strike="noStrike">
                <a:solidFill>
                  <a:srgbClr val="000099"/>
                </a:solidFill>
                <a:latin typeface="Calibri"/>
                <a:ea typeface="DejaVu Sans"/>
              </a:rPr>
              <a:t>v</a:t>
            </a:r>
            <a:r>
              <a:rPr b="1" sz="2800" lang="en-US" spc="-1" strike="noStrike">
                <a:solidFill>
                  <a:srgbClr val="000099"/>
                </a:solidFill>
                <a:latin typeface="Calibri"/>
                <a:ea typeface="DejaVu Sans"/>
              </a:rPr>
              <a:t>i</a:t>
            </a:r>
            <a:r>
              <a:rPr b="1" sz="2800" lang="en-US" spc="-1" strike="noStrike">
                <a:solidFill>
                  <a:srgbClr val="000099"/>
                </a:solidFill>
                <a:latin typeface="Calibri"/>
                <a:ea typeface="DejaVu Sans"/>
              </a:rPr>
              <a:t>t</a:t>
            </a:r>
            <a:r>
              <a:rPr b="1" sz="2800" lang="en-US" spc="-1" strike="noStrike">
                <a:solidFill>
                  <a:srgbClr val="000099"/>
                </a:solidFill>
                <a:latin typeface="Calibri"/>
                <a:ea typeface="DejaVu Sans"/>
              </a:rPr>
              <a:t>i</a:t>
            </a:r>
            <a:r>
              <a:rPr b="1" sz="2800" lang="en-US" spc="-1" strike="noStrike">
                <a:solidFill>
                  <a:srgbClr val="000099"/>
                </a:solidFill>
                <a:latin typeface="Calibri"/>
                <a:ea typeface="DejaVu Sans"/>
              </a:rPr>
              <a:t>e</a:t>
            </a:r>
            <a:r>
              <a:rPr b="1" sz="2800" lang="en-US" spc="-1" strike="noStrike">
                <a:solidFill>
                  <a:srgbClr val="000099"/>
                </a:solidFill>
                <a:latin typeface="Calibri"/>
                <a:ea typeface="DejaVu Sans"/>
              </a:rPr>
              <a:t>s</a:t>
            </a:r>
            <a:endParaRPr b="0" sz="2800" lang="en-US" spc="-1" strike="noStrike">
              <a:latin typeface="Arial"/>
            </a:endParaRPr>
          </a:p>
          <a:p>
            <a:pPr algn="just" indent="-141480" marL="216000">
              <a:lnSpc>
                <a:spcPct val="100000"/>
              </a:lnSpc>
              <a:tabLst>
                <a:tab algn="l" pos="0"/>
              </a:tabLst>
            </a:pPr>
            <a:endParaRPr b="0" sz="2800" lang="en-US" spc="-1" strike="noStrike">
              <a:latin typeface="Arial"/>
            </a:endParaRPr>
          </a:p>
          <a:p>
            <a:pPr algn="just" indent="-141480" marL="216000">
              <a:lnSpc>
                <a:spcPct val="100000"/>
              </a:lnSpc>
              <a:tabLst>
                <a:tab algn="l" pos="0"/>
              </a:tabLst>
            </a:pPr>
            <a:endParaRPr b="0" sz="2800" lang="en-US" spc="-1" strike="noStrike">
              <a:latin typeface="Arial"/>
            </a:endParaRPr>
          </a:p>
          <a:p>
            <a:pPr algn="just" indent="-141480" marL="216000">
              <a:lnSpc>
                <a:spcPct val="100000"/>
              </a:lnSpc>
              <a:tabLst>
                <a:tab algn="l" pos="0"/>
              </a:tabLst>
            </a:pPr>
            <a:endParaRPr b="0" sz="2800" lang="en-US" spc="-1" strike="noStrike">
              <a:latin typeface="Arial"/>
            </a:endParaRPr>
          </a:p>
          <a:p>
            <a:pPr algn="just" indent="-141480" marL="216000">
              <a:lnSpc>
                <a:spcPct val="100000"/>
              </a:lnSpc>
              <a:tabLst>
                <a:tab algn="l" pos="0"/>
              </a:tabLst>
            </a:pPr>
            <a:endParaRPr b="0" sz="2800" lang="en-US" spc="-1" strike="noStrike">
              <a:latin typeface="Arial"/>
            </a:endParaRPr>
          </a:p>
          <a:p>
            <a:pPr algn="just" indent="-141480" marL="216000">
              <a:lnSpc>
                <a:spcPct val="100000"/>
              </a:lnSpc>
              <a:tabLst>
                <a:tab algn="l" pos="0"/>
              </a:tabLst>
            </a:pPr>
            <a:r>
              <a:rPr b="1" sz="1600" i="1" lang="en-US" spc="-1" strike="noStrike">
                <a:solidFill>
                  <a:srgbClr val="000000"/>
                </a:solidFill>
                <a:latin typeface="Arial"/>
                <a:ea typeface="DejaVu Sans"/>
              </a:rPr>
              <a:t>Amalia Iriza-Burca (NMA)</a:t>
            </a:r>
            <a:endParaRPr b="0" sz="1600" lang="en-US" spc="-1" strike="noStrike">
              <a:latin typeface="Arial"/>
            </a:endParaRPr>
          </a:p>
          <a:p>
            <a:pPr algn="just" indent="-141480" marL="216000">
              <a:lnSpc>
                <a:spcPct val="100000"/>
              </a:lnSpc>
              <a:tabLst>
                <a:tab algn="l" pos="0"/>
              </a:tabLst>
            </a:pPr>
            <a:r>
              <a:rPr b="1" sz="1600" i="1" lang="en-US" spc="-1" strike="noStrike">
                <a:solidFill>
                  <a:srgbClr val="000000"/>
                </a:solidFill>
                <a:latin typeface="Arial"/>
                <a:ea typeface="DejaVu Sans"/>
              </a:rPr>
              <a:t>A</a:t>
            </a:r>
            <a:r>
              <a:rPr b="1" sz="1600" i="1" lang="en-US" spc="-1" strike="noStrike">
                <a:solidFill>
                  <a:srgbClr val="000000"/>
                </a:solidFill>
                <a:latin typeface="Arial"/>
                <a:ea typeface="DejaVu Sans"/>
              </a:rPr>
              <a:t>n</a:t>
            </a:r>
            <a:r>
              <a:rPr b="1" sz="1600" i="1" lang="en-US" spc="-1" strike="noStrike">
                <a:solidFill>
                  <a:srgbClr val="000000"/>
                </a:solidFill>
                <a:latin typeface="Arial"/>
                <a:ea typeface="DejaVu Sans"/>
              </a:rPr>
              <a:t>d</a:t>
            </a:r>
            <a:r>
              <a:rPr b="1" sz="1600" i="1" lang="en-US" spc="-1" strike="noStrike">
                <a:solidFill>
                  <a:srgbClr val="000000"/>
                </a:solidFill>
                <a:latin typeface="Arial"/>
                <a:ea typeface="DejaVu Sans"/>
              </a:rPr>
              <a:t>r</a:t>
            </a:r>
            <a:r>
              <a:rPr b="1" sz="1600" i="1" lang="en-US" spc="-1" strike="noStrike">
                <a:solidFill>
                  <a:srgbClr val="000000"/>
                </a:solidFill>
                <a:latin typeface="Arial"/>
                <a:ea typeface="DejaVu Sans"/>
              </a:rPr>
              <a:t>z</a:t>
            </a:r>
            <a:r>
              <a:rPr b="1" sz="1600" i="1" lang="en-US" spc="-1" strike="noStrike">
                <a:solidFill>
                  <a:srgbClr val="000000"/>
                </a:solidFill>
                <a:latin typeface="Arial"/>
                <a:ea typeface="DejaVu Sans"/>
              </a:rPr>
              <a:t>e</a:t>
            </a:r>
            <a:r>
              <a:rPr b="1" sz="1600" i="1" lang="en-US" spc="-1" strike="noStrike">
                <a:solidFill>
                  <a:srgbClr val="000000"/>
                </a:solidFill>
                <a:latin typeface="Arial"/>
                <a:ea typeface="DejaVu Sans"/>
              </a:rPr>
              <a:t>j</a:t>
            </a:r>
            <a:r>
              <a:rPr b="1" sz="1600" i="1" lang="en-US" spc="-1" strike="noStrike">
                <a:solidFill>
                  <a:srgbClr val="000000"/>
                </a:solidFill>
                <a:latin typeface="Arial"/>
                <a:ea typeface="DejaVu Sans"/>
              </a:rPr>
              <a:t> </a:t>
            </a:r>
            <a:r>
              <a:rPr b="1" sz="1600" i="1" lang="en-US" spc="-1" strike="noStrike">
                <a:solidFill>
                  <a:srgbClr val="000000"/>
                </a:solidFill>
                <a:latin typeface="Arial"/>
                <a:ea typeface="DejaVu Sans"/>
              </a:rPr>
              <a:t>M</a:t>
            </a:r>
            <a:r>
              <a:rPr b="1" sz="1600" i="1" lang="en-US" spc="-1" strike="noStrike">
                <a:solidFill>
                  <a:srgbClr val="000000"/>
                </a:solidFill>
                <a:latin typeface="Arial"/>
                <a:ea typeface="DejaVu Sans"/>
              </a:rPr>
              <a:t>a</a:t>
            </a:r>
            <a:r>
              <a:rPr b="1" sz="1600" i="1" lang="en-US" spc="-1" strike="noStrike">
                <a:solidFill>
                  <a:srgbClr val="000000"/>
                </a:solidFill>
                <a:latin typeface="Arial"/>
                <a:ea typeface="DejaVu Sans"/>
              </a:rPr>
              <a:t>z</a:t>
            </a:r>
            <a:r>
              <a:rPr b="1" sz="1600" i="1" lang="en-US" spc="-1" strike="noStrike">
                <a:solidFill>
                  <a:srgbClr val="000000"/>
                </a:solidFill>
                <a:latin typeface="Arial"/>
                <a:ea typeface="DejaVu Sans"/>
              </a:rPr>
              <a:t>u</a:t>
            </a:r>
            <a:r>
              <a:rPr b="1" sz="1600" i="1" lang="en-US" spc="-1" strike="noStrike">
                <a:solidFill>
                  <a:srgbClr val="000000"/>
                </a:solidFill>
                <a:latin typeface="Arial"/>
                <a:ea typeface="DejaVu Sans"/>
              </a:rPr>
              <a:t>r</a:t>
            </a:r>
            <a:r>
              <a:rPr b="1" sz="1600" i="1" lang="en-US" spc="-1" strike="noStrike">
                <a:solidFill>
                  <a:srgbClr val="000000"/>
                </a:solidFill>
                <a:latin typeface="Arial"/>
                <a:ea typeface="DejaVu Sans"/>
              </a:rPr>
              <a:t> </a:t>
            </a:r>
            <a:r>
              <a:rPr b="1" sz="1600" i="1" lang="en-US" spc="-1" strike="noStrike">
                <a:solidFill>
                  <a:srgbClr val="000000"/>
                </a:solidFill>
                <a:latin typeface="Arial"/>
                <a:ea typeface="DejaVu Sans"/>
              </a:rPr>
              <a:t>(</a:t>
            </a:r>
            <a:r>
              <a:rPr b="1" sz="1600" i="1" lang="en-US" spc="-1" strike="noStrike">
                <a:solidFill>
                  <a:srgbClr val="000000"/>
                </a:solidFill>
                <a:latin typeface="Arial"/>
                <a:ea typeface="DejaVu Sans"/>
              </a:rPr>
              <a:t>I</a:t>
            </a:r>
            <a:r>
              <a:rPr b="1" sz="1600" i="1" lang="en-US" spc="-1" strike="noStrike">
                <a:solidFill>
                  <a:srgbClr val="000000"/>
                </a:solidFill>
                <a:latin typeface="Arial"/>
                <a:ea typeface="DejaVu Sans"/>
              </a:rPr>
              <a:t>M</a:t>
            </a:r>
            <a:r>
              <a:rPr b="1" sz="1600" i="1" lang="en-US" spc="-1" strike="noStrike">
                <a:solidFill>
                  <a:srgbClr val="000000"/>
                </a:solidFill>
                <a:latin typeface="Arial"/>
                <a:ea typeface="DejaVu Sans"/>
              </a:rPr>
              <a:t>G</a:t>
            </a:r>
            <a:r>
              <a:rPr b="1" sz="1600" i="1" lang="en-US" spc="-1" strike="noStrike">
                <a:solidFill>
                  <a:srgbClr val="000000"/>
                </a:solidFill>
                <a:latin typeface="Arial"/>
                <a:ea typeface="DejaVu Sans"/>
              </a:rPr>
              <a:t>W</a:t>
            </a:r>
            <a:r>
              <a:rPr b="1" sz="1600" i="1" lang="en-US" spc="-1" strike="noStrike">
                <a:solidFill>
                  <a:srgbClr val="000000"/>
                </a:solidFill>
                <a:latin typeface="Arial"/>
                <a:ea typeface="DejaVu Sans"/>
              </a:rPr>
              <a:t>-</a:t>
            </a:r>
            <a:r>
              <a:rPr b="1" sz="1600" i="1" lang="en-US" spc="-1" strike="noStrike">
                <a:solidFill>
                  <a:srgbClr val="000000"/>
                </a:solidFill>
                <a:latin typeface="Arial"/>
                <a:ea typeface="DejaVu Sans"/>
              </a:rPr>
              <a:t>P</a:t>
            </a:r>
            <a:r>
              <a:rPr b="1" sz="1600" i="1" lang="en-US" spc="-1" strike="noStrike">
                <a:solidFill>
                  <a:srgbClr val="000000"/>
                </a:solidFill>
                <a:latin typeface="Arial"/>
                <a:ea typeface="DejaVu Sans"/>
              </a:rPr>
              <a:t>I</a:t>
            </a:r>
            <a:r>
              <a:rPr b="1" sz="1600" i="1" lang="en-US" spc="-1" strike="noStrike">
                <a:solidFill>
                  <a:srgbClr val="000000"/>
                </a:solidFill>
                <a:latin typeface="Arial"/>
                <a:ea typeface="DejaVu Sans"/>
              </a:rPr>
              <a:t>B</a:t>
            </a:r>
            <a:r>
              <a:rPr b="1" sz="1600" i="1" lang="en-US" spc="-1" strike="noStrike">
                <a:solidFill>
                  <a:srgbClr val="000000"/>
                </a:solidFill>
                <a:latin typeface="Arial"/>
                <a:ea typeface="DejaVu Sans"/>
              </a:rPr>
              <a:t>)</a:t>
            </a:r>
            <a:endParaRPr b="0" sz="1600" lang="en-US" spc="-1" strike="noStrike">
              <a:latin typeface="Arial"/>
            </a:endParaRPr>
          </a:p>
          <a:p>
            <a:pPr algn="just" indent="-141480" marL="216000">
              <a:lnSpc>
                <a:spcPct val="100000"/>
              </a:lnSpc>
              <a:tabLst>
                <a:tab algn="l" pos="0"/>
              </a:tabLst>
            </a:pPr>
            <a:endParaRPr b="0" sz="1600" lang="en-US" spc="-1" strike="noStrike">
              <a:latin typeface="Arial"/>
            </a:endParaRPr>
          </a:p>
          <a:p>
            <a:pPr algn="just" indent="-141480" marL="216000">
              <a:lnSpc>
                <a:spcPct val="115000"/>
              </a:lnSpc>
              <a:tabLst>
                <a:tab algn="l" pos="0"/>
              </a:tabLst>
            </a:pPr>
            <a:r>
              <a:rPr b="1" sz="1600" i="1" lang="en-US" spc="-1" strike="noStrike">
                <a:solidFill>
                  <a:srgbClr val="000000"/>
                </a:solidFill>
                <a:latin typeface="Arial"/>
                <a:ea typeface="DejaVu Sans"/>
              </a:rPr>
              <a:t>Contributors: </a:t>
            </a:r>
            <a:r>
              <a:rPr b="0" sz="1400" lang="en-US" spc="-1" strike="noStrike">
                <a:solidFill>
                  <a:srgbClr val="1030D9"/>
                </a:solidFill>
                <a:latin typeface="Arial"/>
                <a:ea typeface="DejaVu Sans"/>
              </a:rPr>
              <a:t>F. Fundel (DWD), F. Gofa (HNMS), N. Vela (ARPA-PT), I. S. Gabrian (NMA), S. Dinicila (NMA), D. Boucouvala (HNMS), N. Zaccariello &amp; F. Batignani</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&amp;</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R</a:t>
            </a:r>
            <a:r>
              <a:rPr b="0" sz="1400" lang="en-US" spc="-1" strike="noStrike">
                <a:solidFill>
                  <a:srgbClr val="1030D9"/>
                </a:solidFill>
                <a:latin typeface="Arial"/>
                <a:ea typeface="DejaVu Sans"/>
              </a:rPr>
              <a:t>.</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G</a:t>
            </a:r>
            <a:r>
              <a:rPr b="0" sz="1400" lang="en-US" spc="-1" strike="noStrike">
                <a:solidFill>
                  <a:srgbClr val="1030D9"/>
                </a:solidFill>
                <a:latin typeface="Arial"/>
                <a:ea typeface="DejaVu Sans"/>
              </a:rPr>
              <a:t>o</a:t>
            </a:r>
            <a:r>
              <a:rPr b="0" sz="1400" lang="en-US" spc="-1" strike="noStrike">
                <a:solidFill>
                  <a:srgbClr val="1030D9"/>
                </a:solidFill>
                <a:latin typeface="Arial"/>
                <a:ea typeface="DejaVu Sans"/>
              </a:rPr>
              <a:t>l</a:t>
            </a:r>
            <a:r>
              <a:rPr b="0" sz="1400" lang="en-US" spc="-1" strike="noStrike">
                <a:solidFill>
                  <a:srgbClr val="1030D9"/>
                </a:solidFill>
                <a:latin typeface="Arial"/>
                <a:ea typeface="DejaVu Sans"/>
              </a:rPr>
              <a:t>i</a:t>
            </a:r>
            <a:r>
              <a:rPr b="0" sz="1400" lang="en-US" spc="-1" strike="noStrike">
                <a:solidFill>
                  <a:srgbClr val="1030D9"/>
                </a:solidFill>
                <a:latin typeface="Arial"/>
                <a:ea typeface="DejaVu Sans"/>
              </a:rPr>
              <a:t>n</a:t>
            </a:r>
            <a:r>
              <a:rPr b="0" sz="1400" lang="en-US" spc="-1" strike="noStrike">
                <a:solidFill>
                  <a:srgbClr val="1030D9"/>
                </a:solidFill>
                <a:latin typeface="Arial"/>
                <a:ea typeface="DejaVu Sans"/>
              </a:rPr>
              <a:t>o</a:t>
            </a:r>
            <a:r>
              <a:rPr b="0" sz="1400" lang="en-US" spc="-1" strike="noStrike">
                <a:solidFill>
                  <a:srgbClr val="1030D9"/>
                </a:solidFill>
                <a:latin typeface="Arial"/>
                <a:ea typeface="DejaVu Sans"/>
              </a:rPr>
              <a:t> (CNMCA), A. Surowiecki (IMGW-PIB), A. Pauling</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&amp;</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P</a:t>
            </a:r>
            <a:r>
              <a:rPr b="0" sz="1400" lang="en-US" spc="-1" strike="noStrike">
                <a:solidFill>
                  <a:srgbClr val="1030D9"/>
                </a:solidFill>
                <a:latin typeface="Arial"/>
                <a:ea typeface="DejaVu Sans"/>
              </a:rPr>
              <a:t>.</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K</a:t>
            </a:r>
            <a:r>
              <a:rPr b="0" sz="1400" lang="en-US" spc="-1" strike="noStrike">
                <a:solidFill>
                  <a:srgbClr val="1030D9"/>
                </a:solidFill>
                <a:latin typeface="Arial"/>
                <a:ea typeface="DejaVu Sans"/>
              </a:rPr>
              <a:t>a</a:t>
            </a:r>
            <a:r>
              <a:rPr b="0" sz="1400" lang="en-US" spc="-1" strike="noStrike">
                <a:solidFill>
                  <a:srgbClr val="1030D9"/>
                </a:solidFill>
                <a:latin typeface="Arial"/>
                <a:ea typeface="DejaVu Sans"/>
              </a:rPr>
              <a:t>u</a:t>
            </a:r>
            <a:r>
              <a:rPr b="0" sz="1400" lang="en-US" spc="-1" strike="noStrike">
                <a:solidFill>
                  <a:srgbClr val="1030D9"/>
                </a:solidFill>
                <a:latin typeface="Arial"/>
                <a:ea typeface="DejaVu Sans"/>
              </a:rPr>
              <a:t>f</a:t>
            </a:r>
            <a:r>
              <a:rPr b="0" sz="1400" lang="en-US" spc="-1" strike="noStrike">
                <a:solidFill>
                  <a:srgbClr val="1030D9"/>
                </a:solidFill>
                <a:latin typeface="Arial"/>
                <a:ea typeface="DejaVu Sans"/>
              </a:rPr>
              <a:t>m</a:t>
            </a:r>
            <a:r>
              <a:rPr b="0" sz="1400" lang="en-US" spc="-1" strike="noStrike">
                <a:solidFill>
                  <a:srgbClr val="1030D9"/>
                </a:solidFill>
                <a:latin typeface="Arial"/>
                <a:ea typeface="DejaVu Sans"/>
              </a:rPr>
              <a:t>a</a:t>
            </a:r>
            <a:r>
              <a:rPr b="0" sz="1400" lang="en-US" spc="-1" strike="noStrike">
                <a:solidFill>
                  <a:srgbClr val="1030D9"/>
                </a:solidFill>
                <a:latin typeface="Arial"/>
                <a:ea typeface="DejaVu Sans"/>
              </a:rPr>
              <a:t>n</a:t>
            </a:r>
            <a:r>
              <a:rPr b="0" sz="1400" lang="en-US" spc="-1" strike="noStrike">
                <a:solidFill>
                  <a:srgbClr val="1030D9"/>
                </a:solidFill>
                <a:latin typeface="Arial"/>
                <a:ea typeface="DejaVu Sans"/>
              </a:rPr>
              <a:t>n</a:t>
            </a:r>
            <a:r>
              <a:rPr b="0" sz="1400" lang="en-US" spc="-1" strike="noStrike">
                <a:solidFill>
                  <a:srgbClr val="1030D9"/>
                </a:solidFill>
                <a:latin typeface="Arial"/>
                <a:ea typeface="DejaVu Sans"/>
              </a:rPr>
              <a:t> (MCH), P. Khain (IMS), </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M</a:t>
            </a:r>
            <a:r>
              <a:rPr b="0" sz="1400" lang="en-US" spc="-1" strike="noStrike">
                <a:solidFill>
                  <a:srgbClr val="1030D9"/>
                </a:solidFill>
                <a:latin typeface="Arial"/>
                <a:ea typeface="DejaVu Sans"/>
              </a:rPr>
              <a:t>.</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S</a:t>
            </a:r>
            <a:r>
              <a:rPr b="0" sz="1400" lang="en-US" spc="-1" strike="noStrike">
                <a:solidFill>
                  <a:srgbClr val="1030D9"/>
                </a:solidFill>
                <a:latin typeface="Arial"/>
                <a:ea typeface="DejaVu Sans"/>
              </a:rPr>
              <a:t>.</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T</a:t>
            </a:r>
            <a:r>
              <a:rPr b="0" sz="1400" lang="en-US" spc="-1" strike="noStrike">
                <a:solidFill>
                  <a:srgbClr val="1030D9"/>
                </a:solidFill>
                <a:latin typeface="Arial"/>
                <a:ea typeface="DejaVu Sans"/>
              </a:rPr>
              <a:t>e</a:t>
            </a:r>
            <a:r>
              <a:rPr b="0" sz="1400" lang="en-US" spc="-1" strike="noStrike">
                <a:solidFill>
                  <a:srgbClr val="1030D9"/>
                </a:solidFill>
                <a:latin typeface="Arial"/>
                <a:ea typeface="DejaVu Sans"/>
              </a:rPr>
              <a:t>s</a:t>
            </a:r>
            <a:r>
              <a:rPr b="0" sz="1400" lang="en-US" spc="-1" strike="noStrike">
                <a:solidFill>
                  <a:srgbClr val="1030D9"/>
                </a:solidFill>
                <a:latin typeface="Arial"/>
                <a:ea typeface="DejaVu Sans"/>
              </a:rPr>
              <a:t>i</a:t>
            </a:r>
            <a:r>
              <a:rPr b="0" sz="1400" lang="en-US" spc="-1" strike="noStrike">
                <a:solidFill>
                  <a:srgbClr val="1030D9"/>
                </a:solidFill>
                <a:latin typeface="Arial"/>
                <a:ea typeface="DejaVu Sans"/>
              </a:rPr>
              <a:t>n</a:t>
            </a:r>
            <a:r>
              <a:rPr b="0" sz="1400" lang="en-US" spc="-1" strike="noStrike">
                <a:solidFill>
                  <a:srgbClr val="1030D9"/>
                </a:solidFill>
                <a:latin typeface="Arial"/>
                <a:ea typeface="DejaVu Sans"/>
              </a:rPr>
              <a:t>i</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&amp;</a:t>
            </a:r>
            <a:r>
              <a:rPr b="0" sz="1400" lang="en-US" spc="-1" strike="noStrike">
                <a:solidFill>
                  <a:srgbClr val="1030D9"/>
                </a:solidFill>
                <a:latin typeface="Arial"/>
                <a:ea typeface="DejaVu Sans"/>
              </a:rPr>
              <a:t> </a:t>
            </a:r>
            <a:r>
              <a:rPr b="0" sz="1400" lang="en-US" spc="-1" strike="noStrike">
                <a:solidFill>
                  <a:srgbClr val="1030D9"/>
                </a:solidFill>
                <a:latin typeface="Arial"/>
                <a:ea typeface="DejaVu Sans"/>
              </a:rPr>
              <a:t>T. Gastaldo (ARPAE), M. Bogdan (NMA), ...</a:t>
            </a:r>
            <a:r>
              <a:rPr b="0" sz="1400" lang="en-US" spc="-1" strike="noStrike">
                <a:solidFill>
                  <a:srgbClr val="C9211E"/>
                </a:solidFill>
                <a:latin typeface="Arial"/>
                <a:ea typeface="DejaVu Sans"/>
              </a:rPr>
              <a:t> </a:t>
            </a:r>
            <a:endParaRPr b="0" sz="1400" lang="en-US" spc="-1" strike="noStrike">
              <a:latin typeface="Arial"/>
            </a:endParaRPr>
          </a:p>
          <a:p>
            <a:pPr algn="just" indent="-141480" marL="216000">
              <a:lnSpc>
                <a:spcPct val="100000"/>
              </a:lnSpc>
              <a:tabLst>
                <a:tab algn="l" pos="0"/>
              </a:tabLst>
            </a:pPr>
            <a:endParaRPr b="0" sz="1400" lang="en-US" spc="-1" strike="noStrike">
              <a:latin typeface="Arial"/>
            </a:endParaRPr>
          </a:p>
          <a:p>
            <a:pPr algn="just" indent="-141480" marL="216000">
              <a:lnSpc>
                <a:spcPct val="100000"/>
              </a:lnSpc>
              <a:tabLst>
                <a:tab algn="l" pos="0"/>
              </a:tabLst>
            </a:pPr>
            <a:endParaRPr b="0" sz="1400" lang="en-US" spc="-1" strike="noStrike">
              <a:latin typeface="Arial"/>
            </a:endParaRPr>
          </a:p>
          <a:p>
            <a:pPr algn="just" indent="-141480" marL="216000">
              <a:lnSpc>
                <a:spcPct val="100000"/>
              </a:lnSpc>
              <a:tabLst>
                <a:tab algn="l" pos="0"/>
              </a:tabLst>
            </a:pPr>
            <a:endParaRPr b="0" sz="1400" lang="en-US" spc="-1" strike="noStrike">
              <a:latin typeface="Arial"/>
            </a:endParaRPr>
          </a:p>
        </p:txBody>
      </p:sp>
      <p:pic>
        <p:nvPicPr>
          <p:cNvPr id="2097154" name="Picture 1_1"/>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grpSp>
        <p:nvGrpSpPr>
          <p:cNvPr id="30" name="Group 1"/>
          <p:cNvGrpSpPr/>
          <p:nvPr/>
        </p:nvGrpSpPr>
        <p:grpSpPr>
          <a:xfrm>
            <a:off x="2172960" y="7089480"/>
            <a:ext cx="6397560" cy="423000"/>
            <a:chOff x="2172960" y="7089480"/>
            <a:chExt cx="6397560" cy="423000"/>
          </a:xfrm>
        </p:grpSpPr>
        <p:sp>
          <p:nvSpPr>
            <p:cNvPr id="1048580" name="Picture 3_29"/>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sp>
        <p:nvSpPr>
          <p:cNvPr id="1048585" name="Text Box 2_16"/>
          <p:cNvSpPr/>
          <p:nvPr/>
        </p:nvSpPr>
        <p:spPr>
          <a:xfrm>
            <a:off x="639720" y="1463760"/>
            <a:ext cx="8956800" cy="3835440"/>
          </a:xfrm>
          <a:prstGeom prst="rect"/>
          <a:gradFill rotWithShape="0">
            <a:gsLst>
              <a:gs pos="0">
                <a:srgbClr val="FFF2CC"/>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endParaRPr b="0" sz="1800" lang="en-US" spc="-1" strike="noStrike">
              <a:latin typeface="Arial"/>
            </a:endParaRPr>
          </a:p>
          <a:p>
            <a:pPr algn="ctr" indent="-141480" marL="216000">
              <a:lnSpc>
                <a:spcPct val="100000"/>
              </a:lnSpc>
              <a:tabLst>
                <a:tab algn="l" pos="0"/>
              </a:tabLst>
            </a:pPr>
            <a:endParaRPr b="0" sz="1800" lang="en-US" spc="-1" strike="noStrike">
              <a:latin typeface="Arial"/>
            </a:endParaRPr>
          </a:p>
          <a:p>
            <a:pPr algn="ctr" indent="-142560" marL="216000">
              <a:lnSpc>
                <a:spcPct val="100000"/>
              </a:lnSpc>
              <a:tabLst>
                <a:tab algn="l" pos="0"/>
              </a:tabLst>
            </a:pPr>
            <a:r>
              <a:rPr b="1" sz="2800" lang="en-US" spc="-1" strike="noStrike">
                <a:solidFill>
                  <a:srgbClr val="000099"/>
                </a:solidFill>
                <a:latin typeface="Calibri"/>
                <a:ea typeface="DejaVu Sans"/>
              </a:rPr>
              <a:t>Thank you to Flora for all the hard work, support and dedication during these 13 years as WGc </a:t>
            </a:r>
            <a:endParaRPr b="0" sz="2800" lang="en-US" spc="-1" strike="noStrike">
              <a:latin typeface="Arial"/>
            </a:endParaRPr>
          </a:p>
          <a:p>
            <a:pPr algn="ctr" indent="-142560" marL="216000">
              <a:lnSpc>
                <a:spcPct val="100000"/>
              </a:lnSpc>
              <a:tabLst>
                <a:tab algn="l" pos="0"/>
              </a:tabLst>
            </a:pPr>
            <a:endParaRPr b="0" sz="2800" lang="en-US" spc="-1" strike="noStrike">
              <a:latin typeface="Arial"/>
            </a:endParaRPr>
          </a:p>
          <a:p>
            <a:pPr algn="ctr" indent="-142560" marL="216000">
              <a:lnSpc>
                <a:spcPct val="100000"/>
              </a:lnSpc>
              <a:tabLst>
                <a:tab algn="l" pos="0"/>
              </a:tabLst>
            </a:pPr>
            <a:r>
              <a:rPr b="1" sz="2800" lang="en-US" spc="-1" strike="noStrike">
                <a:solidFill>
                  <a:srgbClr val="000099"/>
                </a:solidFill>
                <a:latin typeface="Calibri"/>
                <a:ea typeface="DejaVu Sans"/>
              </a:rPr>
              <a:t>I am confident for a great collaboration also from now on.</a:t>
            </a:r>
            <a:endParaRPr b="0" sz="2800" lang="en-US" spc="-1" strike="noStrike">
              <a:latin typeface="Arial"/>
            </a:endParaRPr>
          </a:p>
          <a:p>
            <a:pPr algn="ctr" indent="-142560" marL="216000">
              <a:lnSpc>
                <a:spcPct val="100000"/>
              </a:lnSpc>
              <a:tabLst>
                <a:tab algn="l" pos="0"/>
              </a:tabLst>
            </a:pPr>
            <a:endParaRPr b="0" sz="2800" lang="en-US" spc="-1" strike="noStrike">
              <a:latin typeface="Arial"/>
            </a:endParaRPr>
          </a:p>
          <a:p>
            <a:pPr algn="just" indent="-141480" marL="216000">
              <a:lnSpc>
                <a:spcPct val="100000"/>
              </a:lnSpc>
              <a:tabLst>
                <a:tab algn="l" pos="0"/>
              </a:tabLst>
            </a:pPr>
            <a:endParaRPr b="0" sz="2800" lang="en-US" spc="-1" strike="noStrike">
              <a:latin typeface="Arial"/>
            </a:endParaRPr>
          </a:p>
        </p:txBody>
      </p:sp>
      <p:pic>
        <p:nvPicPr>
          <p:cNvPr id="2097155" name="Picture 1_0"/>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grpSp>
        <p:nvGrpSpPr>
          <p:cNvPr id="81" name="Group 1_0"/>
          <p:cNvGrpSpPr/>
          <p:nvPr/>
        </p:nvGrpSpPr>
        <p:grpSpPr>
          <a:xfrm>
            <a:off x="2172960" y="7089480"/>
            <a:ext cx="6397560" cy="423000"/>
            <a:chOff x="2172960" y="7089480"/>
            <a:chExt cx="6397560" cy="423000"/>
          </a:xfrm>
        </p:grpSpPr>
        <p:sp>
          <p:nvSpPr>
            <p:cNvPr id="1048586" name="Picture 3_0"/>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sp>
        <p:nvSpPr>
          <p:cNvPr id="1048591" name="Text Box 2_56"/>
          <p:cNvSpPr/>
          <p:nvPr/>
        </p:nvSpPr>
        <p:spPr>
          <a:xfrm rot="21575046">
            <a:off x="802594" y="709527"/>
            <a:ext cx="8168482" cy="6204849"/>
          </a:xfrm>
          <a:prstGeom prst="rect"/>
          <a:gradFill rotWithShape="0">
            <a:gsLst>
              <a:gs pos="0">
                <a:srgbClr val="FFF2CC"/>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endParaRPr b="0" dirty="0" sz="1800" lang="en-US" spc="-1" strike="noStrike">
              <a:latin typeface="Arial"/>
            </a:endParaRPr>
          </a:p>
          <a:p>
            <a:pPr algn="just" indent="-142560" marL="216000">
              <a:lnSpc>
                <a:spcPct val="100000"/>
              </a:lnSpc>
              <a:spcBef>
                <a:spcPts val="283"/>
              </a:spcBef>
              <a:spcAft>
                <a:spcPts val="283"/>
              </a:spcAft>
              <a:buClr>
                <a:srgbClr val="000099"/>
              </a:buClr>
              <a:buFont typeface="StarSymbol"/>
              <a:buAutoNum type="arabicParenR"/>
              <a:tabLst>
                <a:tab algn="l" pos="0"/>
              </a:tabLst>
            </a:pPr>
            <a:r>
              <a:rPr b="0" dirty="0" sz="2800" i="1" lang="en-US" spc="-1" strike="noStrike">
                <a:solidFill>
                  <a:srgbClr val="000099"/>
                </a:solidFill>
                <a:latin typeface="Calibri"/>
                <a:ea typeface="DejaVu Sans"/>
              </a:rPr>
              <a:t> Software </a:t>
            </a:r>
            <a:endParaRPr b="0" dirty="0" sz="2800" lang="en-US" spc="-1" strike="noStrike">
              <a:latin typeface="Arial"/>
              <a:ea typeface="Noto Sans CJK SC"/>
            </a:endParaRPr>
          </a:p>
          <a:p>
            <a:pPr algn="just" indent="-142560" marL="216000">
              <a:lnSpc>
                <a:spcPct val="100000"/>
              </a:lnSpc>
              <a:spcBef>
                <a:spcPts val="283"/>
              </a:spcBef>
              <a:spcAft>
                <a:spcPts val="283"/>
              </a:spcAft>
              <a:tabLst>
                <a:tab algn="l" pos="0"/>
              </a:tabLst>
            </a:pPr>
            <a:r>
              <a:rPr b="0" dirty="0" sz="2800" i="1" lang="en-US" spc="-1" strike="noStrike">
                <a:solidFill>
                  <a:srgbClr val="000099"/>
                </a:solidFill>
                <a:latin typeface="Calibri"/>
                <a:ea typeface="DejaVu Sans"/>
              </a:rPr>
              <a:t>  1.1 FFV2</a:t>
            </a:r>
            <a:endParaRPr b="0" dirty="0" sz="2800" lang="en-US" spc="-1" strike="noStrike">
              <a:latin typeface="Arial"/>
              <a:ea typeface="Noto Sans CJK SC"/>
            </a:endParaRPr>
          </a:p>
          <a:p>
            <a:pPr algn="just" indent="-142560" marL="216000">
              <a:lnSpc>
                <a:spcPct val="100000"/>
              </a:lnSpc>
              <a:spcBef>
                <a:spcPts val="283"/>
              </a:spcBef>
              <a:spcAft>
                <a:spcPts val="283"/>
              </a:spcAft>
              <a:tabLst>
                <a:tab algn="l" pos="0"/>
              </a:tabLst>
            </a:pPr>
            <a:r>
              <a:rPr b="0" dirty="0" sz="2800" i="1" lang="en-US" spc="-1" strike="noStrike">
                <a:solidFill>
                  <a:srgbClr val="000099"/>
                </a:solidFill>
                <a:latin typeface="Calibri"/>
                <a:ea typeface="DejaVu Sans"/>
              </a:rPr>
              <a:t> 	1.2 VAST</a:t>
            </a:r>
            <a:endParaRPr b="0" dirty="0" sz="2800" lang="en-US" spc="-1" strike="noStrike">
              <a:latin typeface="Arial"/>
              <a:ea typeface="Noto Sans CJK SC"/>
            </a:endParaRPr>
          </a:p>
          <a:p>
            <a:pPr algn="just" indent="-514350" marL="587790">
              <a:lnSpc>
                <a:spcPct val="100000"/>
              </a:lnSpc>
              <a:spcBef>
                <a:spcPts val="283"/>
              </a:spcBef>
              <a:spcAft>
                <a:spcPts val="283"/>
              </a:spcAft>
              <a:buClr>
                <a:srgbClr val="000099"/>
              </a:buClr>
              <a:buFont typeface="+mj-lt"/>
              <a:buAutoNum type="arabicParenR" startAt="2"/>
              <a:tabLst>
                <a:tab algn="l" pos="0"/>
              </a:tabLst>
            </a:pPr>
            <a:r>
              <a:rPr b="0" dirty="0" sz="2800" i="1" lang="en-US" spc="-1" strike="noStrike">
                <a:solidFill>
                  <a:srgbClr val="000099"/>
                </a:solidFill>
                <a:latin typeface="Calibri"/>
                <a:ea typeface="DejaVu Sans"/>
              </a:rPr>
              <a:t>Repository and Documentation</a:t>
            </a:r>
            <a:endParaRPr b="0" dirty="0" sz="2800" lang="en-US" spc="-1" strike="noStrike">
              <a:latin typeface="Arial"/>
              <a:ea typeface="Noto Sans CJK SC"/>
            </a:endParaRPr>
          </a:p>
          <a:p>
            <a:pPr algn="just" indent="-142560" marL="216000">
              <a:lnSpc>
                <a:spcPct val="100000"/>
              </a:lnSpc>
              <a:spcBef>
                <a:spcPts val="283"/>
              </a:spcBef>
              <a:spcAft>
                <a:spcPts val="283"/>
              </a:spcAft>
              <a:buClr>
                <a:srgbClr val="000099"/>
              </a:buClr>
              <a:buFont typeface="StarSymbol"/>
              <a:buAutoNum type="arabicParenR" startAt="2"/>
              <a:tabLst>
                <a:tab algn="l" pos="0"/>
              </a:tabLst>
            </a:pPr>
            <a:r>
              <a:rPr b="0" dirty="0" sz="2800" i="1" lang="en-US" spc="-1" strike="noStrike">
                <a:solidFill>
                  <a:srgbClr val="000099"/>
                </a:solidFill>
                <a:latin typeface="Calibri"/>
                <a:ea typeface="DejaVu Sans"/>
              </a:rPr>
              <a:t> CP Activities</a:t>
            </a:r>
            <a:endParaRPr b="0" dirty="0" sz="2800" lang="en-US" spc="-1" strike="noStrike">
              <a:latin typeface="Arial"/>
              <a:ea typeface="Noto Sans CJK SC"/>
            </a:endParaRPr>
          </a:p>
          <a:p>
            <a:pPr algn="just" marL="73440">
              <a:lnSpc>
                <a:spcPct val="100000"/>
              </a:lnSpc>
              <a:spcBef>
                <a:spcPts val="283"/>
              </a:spcBef>
              <a:spcAft>
                <a:spcPts val="283"/>
              </a:spcAft>
              <a:buClr>
                <a:srgbClr val="000099"/>
              </a:buClr>
              <a:tabLst>
                <a:tab algn="l" pos="0"/>
              </a:tabLst>
            </a:pPr>
            <a:r>
              <a:rPr dirty="0" sz="2800" i="1" lang="ro-RO" spc="-1">
                <a:solidFill>
                  <a:srgbClr val="000099"/>
                </a:solidFill>
                <a:latin typeface="Calibri"/>
                <a:ea typeface="DejaVu Sans"/>
              </a:rPr>
              <a:t>     </a:t>
            </a:r>
            <a:r>
              <a:rPr b="0" dirty="0" sz="2800" i="1" lang="en-US" spc="-1" strike="noStrike">
                <a:solidFill>
                  <a:srgbClr val="000099"/>
                </a:solidFill>
                <a:latin typeface="Calibri"/>
                <a:ea typeface="DejaVu Sans"/>
              </a:rPr>
              <a:t>3.1 Verification on Common Areas – DET</a:t>
            </a:r>
            <a:endParaRPr b="0" dirty="0" sz="2800" lang="en-US" spc="-1" strike="noStrike">
              <a:latin typeface="Arial"/>
              <a:ea typeface="Noto Sans CJK SC"/>
            </a:endParaRPr>
          </a:p>
          <a:p>
            <a:pPr algn="just" indent="-142560" marL="216000">
              <a:lnSpc>
                <a:spcPct val="100000"/>
              </a:lnSpc>
              <a:spcBef>
                <a:spcPts val="283"/>
              </a:spcBef>
              <a:spcAft>
                <a:spcPts val="283"/>
              </a:spcAft>
              <a:tabLst>
                <a:tab algn="l" pos="0"/>
              </a:tabLst>
            </a:pPr>
            <a:r>
              <a:rPr b="0" dirty="0" sz="2800" i="1" lang="en-US" spc="-1" strike="noStrike">
                <a:solidFill>
                  <a:srgbClr val="000099"/>
                </a:solidFill>
                <a:latin typeface="Calibri"/>
                <a:ea typeface="DejaVu Sans"/>
              </a:rPr>
              <a:t>     3.2 Fuzzy verification</a:t>
            </a:r>
            <a:endParaRPr b="0" dirty="0" sz="2800" lang="en-US" spc="-1" strike="noStrike">
              <a:latin typeface="Arial"/>
              <a:ea typeface="Noto Sans CJK SC"/>
            </a:endParaRPr>
          </a:p>
          <a:p>
            <a:pPr algn="just" indent="-142560" marL="216000">
              <a:lnSpc>
                <a:spcPct val="100000"/>
              </a:lnSpc>
              <a:spcBef>
                <a:spcPts val="283"/>
              </a:spcBef>
              <a:spcAft>
                <a:spcPts val="283"/>
              </a:spcAft>
              <a:tabLst>
                <a:tab algn="l" pos="0"/>
              </a:tabLst>
            </a:pPr>
            <a:r>
              <a:rPr b="0" dirty="0" sz="2800" i="1" lang="en-US" spc="-1" strike="noStrike">
                <a:solidFill>
                  <a:srgbClr val="000099"/>
                </a:solidFill>
                <a:latin typeface="Calibri"/>
                <a:ea typeface="DejaVu Sans"/>
              </a:rPr>
              <a:t>     3.3 News about EPS verification</a:t>
            </a:r>
            <a:endParaRPr b="0" dirty="0" sz="2800" lang="en-US" spc="-1" strike="noStrike">
              <a:latin typeface="Arial"/>
              <a:ea typeface="Noto Sans CJK SC"/>
            </a:endParaRPr>
          </a:p>
          <a:p>
            <a:pPr algn="just" indent="-514350" marL="587790">
              <a:lnSpc>
                <a:spcPct val="100000"/>
              </a:lnSpc>
              <a:spcBef>
                <a:spcPts val="283"/>
              </a:spcBef>
              <a:spcAft>
                <a:spcPts val="283"/>
              </a:spcAft>
              <a:buClr>
                <a:srgbClr val="000099"/>
              </a:buClr>
              <a:buFont typeface="+mj-lt"/>
              <a:buAutoNum type="arabicParenR" startAt="4"/>
              <a:tabLst>
                <a:tab algn="l" pos="0"/>
              </a:tabLst>
            </a:pPr>
            <a:r>
              <a:rPr b="0" dirty="0" sz="2800" i="1" lang="en-US" spc="-1" strike="noStrike">
                <a:solidFill>
                  <a:srgbClr val="000099"/>
                </a:solidFill>
                <a:latin typeface="Calibri"/>
                <a:ea typeface="DejaVu Sans"/>
              </a:rPr>
              <a:t>PP APOCS</a:t>
            </a:r>
            <a:endParaRPr b="0" dirty="0" sz="2800" lang="en-US" spc="-1" strike="noStrike">
              <a:latin typeface="Arial"/>
              <a:ea typeface="Noto Sans CJK SC"/>
            </a:endParaRPr>
          </a:p>
          <a:p>
            <a:pPr algn="just" indent="-142560" marL="216000">
              <a:lnSpc>
                <a:spcPct val="100000"/>
              </a:lnSpc>
              <a:spcBef>
                <a:spcPts val="283"/>
              </a:spcBef>
              <a:spcAft>
                <a:spcPts val="283"/>
              </a:spcAft>
              <a:buClr>
                <a:srgbClr val="000099"/>
              </a:buClr>
              <a:buFont typeface="StarSymbol"/>
              <a:buAutoNum type="arabicParenR" startAt="4"/>
              <a:tabLst>
                <a:tab algn="l" pos="0"/>
              </a:tabLst>
            </a:pPr>
            <a:r>
              <a:rPr b="0" dirty="0" sz="2800" i="1" lang="en-US" spc="-1" strike="noStrike">
                <a:solidFill>
                  <a:srgbClr val="000099"/>
                </a:solidFill>
                <a:latin typeface="Calibri"/>
                <a:ea typeface="DejaVu Sans"/>
              </a:rPr>
              <a:t>Workshop on model errors</a:t>
            </a:r>
            <a:endParaRPr b="0" dirty="0" sz="2800" lang="en-US" spc="-1" strike="noStrike">
              <a:latin typeface="Arial"/>
              <a:ea typeface="Noto Sans CJK SC"/>
            </a:endParaRPr>
          </a:p>
          <a:p>
            <a:pPr algn="just" indent="-142560" marL="216000">
              <a:lnSpc>
                <a:spcPct val="100000"/>
              </a:lnSpc>
              <a:spcBef>
                <a:spcPts val="283"/>
              </a:spcBef>
              <a:spcAft>
                <a:spcPts val="283"/>
              </a:spcAft>
              <a:buClr>
                <a:srgbClr val="000099"/>
              </a:buClr>
              <a:buFont typeface="StarSymbol"/>
              <a:buAutoNum type="arabicParenR" startAt="4"/>
              <a:tabLst>
                <a:tab algn="l" pos="0"/>
              </a:tabLst>
            </a:pPr>
            <a:r>
              <a:rPr b="0" dirty="0" sz="2800" i="1" lang="en-US" spc="-1" strike="noStrike">
                <a:solidFill>
                  <a:srgbClr val="000099"/>
                </a:solidFill>
                <a:latin typeface="Calibri"/>
                <a:ea typeface="DejaVu Sans"/>
              </a:rPr>
              <a:t>D</a:t>
            </a:r>
            <a:r>
              <a:rPr b="0" dirty="0" sz="2800" i="1" lang="en-US" spc="-1" strike="noStrike">
                <a:solidFill>
                  <a:srgbClr val="000099"/>
                </a:solidFill>
                <a:latin typeface="Calibri"/>
                <a:ea typeface="DejaVu Sans"/>
              </a:rPr>
              <a:t>i</a:t>
            </a:r>
            <a:r>
              <a:rPr b="0" dirty="0" sz="2800" i="1" lang="en-US" spc="-1" strike="noStrike">
                <a:solidFill>
                  <a:srgbClr val="000099"/>
                </a:solidFill>
                <a:latin typeface="Calibri"/>
                <a:ea typeface="DejaVu Sans"/>
              </a:rPr>
              <a:t>s</a:t>
            </a:r>
            <a:r>
              <a:rPr b="0" dirty="0" sz="2800" i="1" lang="en-US" spc="-1" strike="noStrike">
                <a:solidFill>
                  <a:srgbClr val="000099"/>
                </a:solidFill>
                <a:latin typeface="Calibri"/>
                <a:ea typeface="DejaVu Sans"/>
              </a:rPr>
              <a:t>c</a:t>
            </a:r>
            <a:r>
              <a:rPr b="0" dirty="0" sz="2800" i="1" lang="en-US" spc="-1" strike="noStrike">
                <a:solidFill>
                  <a:srgbClr val="000099"/>
                </a:solidFill>
                <a:latin typeface="Calibri"/>
                <a:ea typeface="DejaVu Sans"/>
              </a:rPr>
              <a:t>u</a:t>
            </a:r>
            <a:r>
              <a:rPr b="0" dirty="0" sz="2800" i="1" lang="en-US" spc="-1" strike="noStrike">
                <a:solidFill>
                  <a:srgbClr val="000099"/>
                </a:solidFill>
                <a:latin typeface="Calibri"/>
                <a:ea typeface="DejaVu Sans"/>
              </a:rPr>
              <a:t>s</a:t>
            </a:r>
            <a:r>
              <a:rPr b="0" dirty="0" sz="2800" i="1" lang="en-US" spc="-1" strike="noStrike">
                <a:solidFill>
                  <a:srgbClr val="000099"/>
                </a:solidFill>
                <a:latin typeface="Calibri"/>
                <a:ea typeface="DejaVu Sans"/>
              </a:rPr>
              <a:t>s</a:t>
            </a:r>
            <a:r>
              <a:rPr b="0" dirty="0" sz="2800" i="1" lang="en-US" spc="-1" strike="noStrike">
                <a:solidFill>
                  <a:srgbClr val="000099"/>
                </a:solidFill>
                <a:latin typeface="Calibri"/>
                <a:ea typeface="DejaVu Sans"/>
              </a:rPr>
              <a:t>i</a:t>
            </a:r>
            <a:r>
              <a:rPr b="0" dirty="0" sz="2800" i="1" lang="en-US" spc="-1" strike="noStrike">
                <a:solidFill>
                  <a:srgbClr val="000099"/>
                </a:solidFill>
                <a:latin typeface="Calibri"/>
                <a:ea typeface="DejaVu Sans"/>
              </a:rPr>
              <a:t>o</a:t>
            </a:r>
            <a:r>
              <a:rPr b="0" dirty="0" sz="2800" i="1" lang="en-US" spc="-1" strike="noStrike">
                <a:solidFill>
                  <a:srgbClr val="000099"/>
                </a:solidFill>
                <a:latin typeface="Calibri"/>
                <a:ea typeface="DejaVu Sans"/>
              </a:rPr>
              <a:t>n</a:t>
            </a:r>
            <a:r>
              <a:rPr b="0" dirty="0" sz="2800" i="1" lang="en-US" spc="-1" strike="noStrike">
                <a:solidFill>
                  <a:srgbClr val="000099"/>
                </a:solidFill>
                <a:latin typeface="Calibri"/>
                <a:ea typeface="DejaVu Sans"/>
              </a:rPr>
              <a:t>s</a:t>
            </a:r>
            <a:r>
              <a:rPr b="0" dirty="0" sz="2800" i="1" lang="en-US" spc="-1" strike="noStrike">
                <a:solidFill>
                  <a:srgbClr val="000099"/>
                </a:solidFill>
                <a:latin typeface="Calibri"/>
                <a:ea typeface="DejaVu Sans"/>
              </a:rPr>
              <a:t> </a:t>
            </a:r>
            <a:r>
              <a:rPr b="0" dirty="0" sz="2800" i="1" lang="en-US" spc="-1" strike="noStrike">
                <a:solidFill>
                  <a:srgbClr val="000099"/>
                </a:solidFill>
                <a:latin typeface="Calibri"/>
                <a:ea typeface="DejaVu Sans"/>
              </a:rPr>
              <a:t>i</a:t>
            </a:r>
            <a:r>
              <a:rPr b="0" dirty="0" sz="2800" i="1" lang="en-US" spc="-1" strike="noStrike">
                <a:solidFill>
                  <a:srgbClr val="000099"/>
                </a:solidFill>
                <a:latin typeface="Calibri"/>
                <a:ea typeface="DejaVu Sans"/>
              </a:rPr>
              <a:t>n</a:t>
            </a:r>
            <a:r>
              <a:rPr b="0" dirty="0" sz="2800" i="1" lang="en-US" spc="-1" strike="noStrike">
                <a:solidFill>
                  <a:srgbClr val="000099"/>
                </a:solidFill>
                <a:latin typeface="Calibri"/>
                <a:ea typeface="DejaVu Sans"/>
              </a:rPr>
              <a:t> </a:t>
            </a:r>
            <a:r>
              <a:rPr b="0" dirty="0" sz="2800" i="1" lang="en-US" spc="-1" strike="noStrike">
                <a:solidFill>
                  <a:srgbClr val="000099"/>
                </a:solidFill>
                <a:latin typeface="Calibri"/>
                <a:ea typeface="DejaVu Sans"/>
              </a:rPr>
              <a:t>P</a:t>
            </a:r>
            <a:r>
              <a:rPr b="0" dirty="0" sz="2800" i="1" lang="en-US" spc="-1" strike="noStrike">
                <a:solidFill>
                  <a:srgbClr val="000099"/>
                </a:solidFill>
                <a:latin typeface="Calibri"/>
                <a:ea typeface="DejaVu Sans"/>
              </a:rPr>
              <a:t>a</a:t>
            </a:r>
            <a:r>
              <a:rPr b="0" dirty="0" sz="2800" i="1" lang="en-US" spc="-1" strike="noStrike">
                <a:solidFill>
                  <a:srgbClr val="000099"/>
                </a:solidFill>
                <a:latin typeface="Calibri"/>
                <a:ea typeface="DejaVu Sans"/>
              </a:rPr>
              <a:t>r</a:t>
            </a:r>
            <a:r>
              <a:rPr b="0" dirty="0" sz="2800" i="1" lang="en-US" spc="-1" strike="noStrike">
                <a:solidFill>
                  <a:srgbClr val="000099"/>
                </a:solidFill>
                <a:latin typeface="Calibri"/>
                <a:ea typeface="DejaVu Sans"/>
              </a:rPr>
              <a:t>a</a:t>
            </a:r>
            <a:r>
              <a:rPr b="0" dirty="0" sz="2800" i="1" lang="en-US" spc="-1" strike="noStrike">
                <a:solidFill>
                  <a:srgbClr val="000099"/>
                </a:solidFill>
                <a:latin typeface="Calibri"/>
                <a:ea typeface="DejaVu Sans"/>
              </a:rPr>
              <a:t>l</a:t>
            </a:r>
            <a:r>
              <a:rPr b="0" dirty="0" sz="2800" i="1" lang="en-US" spc="-1" strike="noStrike">
                <a:solidFill>
                  <a:srgbClr val="000099"/>
                </a:solidFill>
                <a:latin typeface="Calibri"/>
                <a:ea typeface="DejaVu Sans"/>
              </a:rPr>
              <a:t>l</a:t>
            </a:r>
            <a:r>
              <a:rPr b="0" dirty="0" sz="2800" i="1" lang="en-US" spc="-1" strike="noStrike">
                <a:solidFill>
                  <a:srgbClr val="000099"/>
                </a:solidFill>
                <a:latin typeface="Calibri"/>
                <a:ea typeface="DejaVu Sans"/>
              </a:rPr>
              <a:t>e</a:t>
            </a:r>
            <a:r>
              <a:rPr b="0" dirty="0" sz="2800" i="1" lang="en-US" spc="-1" strike="noStrike">
                <a:solidFill>
                  <a:srgbClr val="000099"/>
                </a:solidFill>
                <a:latin typeface="Calibri"/>
                <a:ea typeface="DejaVu Sans"/>
              </a:rPr>
              <a:t>l</a:t>
            </a:r>
            <a:r>
              <a:rPr b="0" dirty="0" sz="2800" i="1" lang="en-US" spc="-1" strike="noStrike">
                <a:solidFill>
                  <a:srgbClr val="000099"/>
                </a:solidFill>
                <a:latin typeface="Calibri"/>
                <a:ea typeface="DejaVu Sans"/>
              </a:rPr>
              <a:t> </a:t>
            </a:r>
            <a:r>
              <a:rPr b="0" dirty="0" sz="2800" i="1" lang="en-US" spc="-1" strike="noStrike">
                <a:solidFill>
                  <a:srgbClr val="000099"/>
                </a:solidFill>
                <a:latin typeface="Calibri"/>
                <a:ea typeface="DejaVu Sans"/>
              </a:rPr>
              <a:t>S</a:t>
            </a:r>
            <a:r>
              <a:rPr b="0" dirty="0" sz="2800" i="1" lang="en-US" spc="-1" strike="noStrike">
                <a:solidFill>
                  <a:srgbClr val="000099"/>
                </a:solidFill>
                <a:latin typeface="Calibri"/>
                <a:ea typeface="DejaVu Sans"/>
              </a:rPr>
              <a:t>e</a:t>
            </a:r>
            <a:r>
              <a:rPr b="0" dirty="0" sz="2800" i="1" lang="en-US" spc="-1" strike="noStrike">
                <a:solidFill>
                  <a:srgbClr val="000099"/>
                </a:solidFill>
                <a:latin typeface="Calibri"/>
                <a:ea typeface="DejaVu Sans"/>
              </a:rPr>
              <a:t>s</a:t>
            </a:r>
            <a:r>
              <a:rPr b="0" dirty="0" sz="2800" i="1" lang="en-US" spc="-1" strike="noStrike">
                <a:solidFill>
                  <a:srgbClr val="000099"/>
                </a:solidFill>
                <a:latin typeface="Calibri"/>
                <a:ea typeface="DejaVu Sans"/>
              </a:rPr>
              <a:t>s</a:t>
            </a:r>
            <a:r>
              <a:rPr b="0" dirty="0" sz="2800" i="1" lang="en-US" spc="-1" strike="noStrike">
                <a:solidFill>
                  <a:srgbClr val="000099"/>
                </a:solidFill>
                <a:latin typeface="Calibri"/>
                <a:ea typeface="DejaVu Sans"/>
              </a:rPr>
              <a:t>i</a:t>
            </a:r>
            <a:r>
              <a:rPr b="0" dirty="0" sz="2800" i="1" lang="en-US" spc="-1" strike="noStrike">
                <a:solidFill>
                  <a:srgbClr val="000099"/>
                </a:solidFill>
                <a:latin typeface="Calibri"/>
                <a:ea typeface="DejaVu Sans"/>
              </a:rPr>
              <a:t>o</a:t>
            </a:r>
            <a:r>
              <a:rPr b="0" dirty="0" sz="2800" i="1" lang="en-US" spc="-1" strike="noStrike">
                <a:solidFill>
                  <a:srgbClr val="000099"/>
                </a:solidFill>
                <a:latin typeface="Calibri"/>
                <a:ea typeface="DejaVu Sans"/>
              </a:rPr>
              <a:t>n</a:t>
            </a:r>
            <a:endParaRPr b="0" dirty="0" sz="2800" lang="en-US" spc="-1" strike="noStrike">
              <a:latin typeface="Arial"/>
              <a:ea typeface="Noto Sans CJK SC"/>
            </a:endParaRPr>
          </a:p>
          <a:p>
            <a:pPr algn="just" indent="-142560" marL="216000">
              <a:lnSpc>
                <a:spcPct val="100000"/>
              </a:lnSpc>
              <a:spcBef>
                <a:spcPts val="283"/>
              </a:spcBef>
              <a:spcAft>
                <a:spcPts val="283"/>
              </a:spcAft>
              <a:buClr>
                <a:srgbClr val="000099"/>
              </a:buClr>
              <a:buFont typeface="StarSymbol"/>
              <a:buAutoNum type="arabicParenR" startAt="4"/>
              <a:tabLst>
                <a:tab algn="l" pos="0"/>
              </a:tabLst>
            </a:pPr>
            <a:r>
              <a:rPr b="0" dirty="0" sz="2800" i="1" lang="en-US" spc="-1" strike="noStrike">
                <a:solidFill>
                  <a:srgbClr val="000099"/>
                </a:solidFill>
                <a:latin typeface="Calibri"/>
                <a:ea typeface="DejaVu Sans"/>
              </a:rPr>
              <a:t> Next steps</a:t>
            </a:r>
            <a:endParaRPr b="0" dirty="0" sz="2800" lang="en-US" spc="-1" strike="noStrike">
              <a:latin typeface="Arial"/>
              <a:ea typeface="Noto Sans CJK SC"/>
            </a:endParaRPr>
          </a:p>
          <a:p>
            <a:pPr algn="ctr" indent="-142560" marL="216000">
              <a:lnSpc>
                <a:spcPct val="100000"/>
              </a:lnSpc>
              <a:tabLst>
                <a:tab algn="l" pos="0"/>
              </a:tabLst>
            </a:pPr>
            <a:endParaRPr b="0" dirty="0" sz="2800" lang="en-US" spc="-1" strike="noStrike">
              <a:latin typeface="Arial"/>
            </a:endParaRPr>
          </a:p>
          <a:p>
            <a:pPr algn="ctr" indent="-142560" marL="216000">
              <a:lnSpc>
                <a:spcPct val="100000"/>
              </a:lnSpc>
              <a:tabLst>
                <a:tab algn="l" pos="0"/>
              </a:tabLst>
            </a:pPr>
            <a:endParaRPr b="0" dirty="0" sz="2800" lang="en-US" spc="-1" strike="noStrike">
              <a:latin typeface="Arial"/>
            </a:endParaRPr>
          </a:p>
          <a:p>
            <a:pPr algn="ctr" indent="-142560" marL="216000">
              <a:lnSpc>
                <a:spcPct val="100000"/>
              </a:lnSpc>
              <a:tabLst>
                <a:tab algn="l" pos="0"/>
              </a:tabLst>
            </a:pPr>
            <a:endParaRPr b="0" dirty="0" sz="2800" lang="en-US" spc="-1" strike="noStrike">
              <a:latin typeface="Arial"/>
            </a:endParaRPr>
          </a:p>
          <a:p>
            <a:pPr algn="ctr" indent="-142560" marL="216000">
              <a:lnSpc>
                <a:spcPct val="100000"/>
              </a:lnSpc>
              <a:tabLst>
                <a:tab algn="l" pos="0"/>
              </a:tabLst>
            </a:pPr>
            <a:endParaRPr b="0" dirty="0" sz="2800" lang="en-US" spc="-1" strike="noStrike">
              <a:latin typeface="Arial"/>
            </a:endParaRPr>
          </a:p>
          <a:p>
            <a:pPr algn="ctr" indent="-142560" marL="216000">
              <a:lnSpc>
                <a:spcPct val="100000"/>
              </a:lnSpc>
              <a:tabLst>
                <a:tab algn="l" pos="0"/>
              </a:tabLst>
            </a:pPr>
            <a:endParaRPr b="0" dirty="0" sz="2800" lang="en-US" spc="-1" strike="noStrike">
              <a:latin typeface="Arial"/>
            </a:endParaRPr>
          </a:p>
          <a:p>
            <a:pPr algn="just" indent="-141480" marL="216000">
              <a:lnSpc>
                <a:spcPct val="100000"/>
              </a:lnSpc>
              <a:tabLst>
                <a:tab algn="l" pos="0"/>
              </a:tabLst>
            </a:pPr>
            <a:endParaRPr b="0" dirty="0" sz="2800" lang="en-US" spc="-1" strike="noStrike">
              <a:latin typeface="Arial"/>
            </a:endParaRPr>
          </a:p>
        </p:txBody>
      </p:sp>
      <p:pic>
        <p:nvPicPr>
          <p:cNvPr id="2097156" name="Picture 1_2"/>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grpSp>
        <p:nvGrpSpPr>
          <p:cNvPr id="85" name="Group 1_29"/>
          <p:cNvGrpSpPr/>
          <p:nvPr/>
        </p:nvGrpSpPr>
        <p:grpSpPr>
          <a:xfrm>
            <a:off x="2172960" y="7089480"/>
            <a:ext cx="6397560" cy="423000"/>
            <a:chOff x="2172960" y="7089480"/>
            <a:chExt cx="6397560" cy="423000"/>
          </a:xfrm>
        </p:grpSpPr>
        <p:sp>
          <p:nvSpPr>
            <p:cNvPr id="1048592" name="Picture 3_31"/>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40" name="Shape 81"/>
        <p:cNvGrpSpPr/>
        <p:nvPr/>
      </p:nvGrpSpPr>
      <p:grpSpPr>
        <a:xfrm>
          <a:off x="0" y="0"/>
          <a:ext cx="0" cy="0"/>
          <a:chOff x="0" y="0"/>
          <a:chExt cx="0" cy="0"/>
        </a:xfrm>
      </p:grpSpPr>
      <p:sp>
        <p:nvSpPr>
          <p:cNvPr id="1049234" name="Google Shape;82;p6"/>
          <p:cNvSpPr txBox="1"/>
          <p:nvPr>
            <p:ph type="sldNum" idx="12"/>
          </p:nvPr>
        </p:nvSpPr>
        <p:spPr>
          <a:xfrm>
            <a:off x="8314895" y="6221240"/>
            <a:ext cx="714454" cy="178511"/>
          </a:xfrm>
          <a:prstGeom prst="rect"/>
          <a:noFill/>
          <a:ln>
            <a:noFill/>
          </a:ln>
        </p:spPr>
        <p:txBody>
          <a:bodyPr anchor="t" anchorCtr="0" bIns="45700" lIns="91425" rIns="91425" spcFirstLastPara="1" tIns="45700" wrap="square">
            <a:noAutofit/>
          </a:bodyPr>
          <a:p>
            <a:pPr algn="l" indent="0" lvl="0" marL="0" rtl="0">
              <a:spcBef>
                <a:spcPts val="0"/>
              </a:spcBef>
              <a:spcAft>
                <a:spcPts val="0"/>
              </a:spcAft>
              <a:buNone/>
            </a:pPr>
            <a:fld id="{00000000-1234-1234-1234-123412341234}" type="slidenum">
              <a:rPr lang="en-GB"/>
              <a:t>4</a:t>
            </a:fld>
          </a:p>
        </p:txBody>
      </p:sp>
      <p:sp>
        <p:nvSpPr>
          <p:cNvPr id="1049236" name="Google Shape;84;p6"/>
          <p:cNvSpPr txBox="1"/>
          <p:nvPr/>
        </p:nvSpPr>
        <p:spPr>
          <a:xfrm>
            <a:off x="720898" y="979329"/>
            <a:ext cx="8795671" cy="3368000"/>
          </a:xfrm>
          <a:prstGeom prst="rect"/>
          <a:noFill/>
          <a:ln>
            <a:noFill/>
          </a:ln>
        </p:spPr>
        <p:txBody>
          <a:bodyPr anchor="t" anchorCtr="0" bIns="45700" lIns="91425" rIns="91425" spcFirstLastPara="1" tIns="45700" wrap="square">
            <a:spAutoFit/>
          </a:bodyPr>
          <a:p>
            <a:pPr algn="l" indent="0" lvl="0" marL="0" marR="0" rtl="0">
              <a:spcBef>
                <a:spcPts val="0"/>
              </a:spcBef>
              <a:spcAft>
                <a:spcPts val="0"/>
              </a:spcAft>
              <a:buNone/>
            </a:pPr>
            <a:r>
              <a:rPr b="1" sz="2000" lang="en-GB">
                <a:solidFill>
                  <a:schemeClr val="dk1"/>
                </a:solidFill>
                <a:latin typeface="Arial"/>
                <a:ea typeface="Arial"/>
                <a:cs typeface="Arial"/>
                <a:sym typeface="Arial"/>
              </a:rPr>
              <a:t>Transition from qs to qs2</a:t>
            </a:r>
          </a:p>
          <a:p>
            <a:pPr algn="l" indent="-215900" lvl="0" marL="342900" marR="0" rtl="0">
              <a:spcBef>
                <a:spcPts val="0"/>
              </a:spcBef>
              <a:spcAft>
                <a:spcPts val="0"/>
              </a:spcAft>
              <a:buClr>
                <a:schemeClr val="dk1"/>
              </a:buClr>
              <a:buSzPts val="2000"/>
              <a:buFont typeface="Arial"/>
              <a:buNone/>
            </a:pPr>
            <a:r>
              <a:t/>
            </a:r>
            <a:endParaRPr b="1" sz="2000">
              <a:solidFill>
                <a:schemeClr val="dk1"/>
              </a:solidFill>
              <a:latin typeface="Arial"/>
              <a:ea typeface="Arial"/>
              <a:cs typeface="Arial"/>
              <a:sym typeface="Arial"/>
            </a:endParaRPr>
          </a:p>
          <a:p>
            <a:pPr algn="l" indent="-342900" lvl="0" marL="34290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qs as score file format was introduced for data loading performance reasons</a:t>
            </a:r>
          </a:p>
          <a:p>
            <a:pPr algn="l" indent="-342900" lvl="0" marL="34290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qs is no longer supported with R &gt;= 4.6 </a:t>
            </a:r>
          </a:p>
          <a:p>
            <a:pPr algn="l" indent="-342900" lvl="0" marL="34290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qs2  </a:t>
            </a:r>
            <a:r>
              <a:rPr sz="1600" lang="en-US">
                <a:solidFill>
                  <a:schemeClr val="dk1"/>
                </a:solidFill>
                <a:latin typeface="Arial"/>
                <a:ea typeface="Arial"/>
                <a:cs typeface="Arial"/>
                <a:sym typeface="Arial"/>
              </a:rPr>
              <a:t>-</a:t>
            </a:r>
            <a:r>
              <a:rPr sz="1600" lang="en-GB">
                <a:solidFill>
                  <a:schemeClr val="dk1"/>
                </a:solidFill>
                <a:latin typeface="Arial"/>
                <a:ea typeface="Arial"/>
                <a:cs typeface="Arial"/>
                <a:sym typeface="Arial"/>
              </a:rPr>
              <a:t> same functionality,  not backwards compatible</a:t>
            </a:r>
            <a:endParaRPr altLang="en-US" lang="zh-CN"/>
          </a:p>
          <a:p>
            <a:pPr algn="l" indent="-342900" lvl="0" marL="34290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A current versions of FFV2 and shiny apps support both, qs and qs2</a:t>
            </a:r>
          </a:p>
          <a:p>
            <a:pPr algn="l" indent="-342900" lvl="0" marL="342900" marR="0" rtl="0">
              <a:spcBef>
                <a:spcPts val="0"/>
              </a:spcBef>
              <a:spcAft>
                <a:spcPts val="0"/>
              </a:spcAft>
              <a:buClr>
                <a:schemeClr val="dk1"/>
              </a:buClr>
              <a:buSzPts val="1600"/>
              <a:buFont typeface="Arial"/>
              <a:buChar char="•"/>
            </a:pPr>
            <a:r>
              <a:rPr b="1" sz="1600" lang="en-GB">
                <a:solidFill>
                  <a:srgbClr val="FF0000"/>
                </a:solidFill>
                <a:latin typeface="Arial"/>
                <a:ea typeface="Arial"/>
                <a:cs typeface="Arial"/>
                <a:sym typeface="Arial"/>
              </a:rPr>
              <a:t>A FFV2 version no longer depending on qs is ready</a:t>
            </a:r>
            <a:endParaRPr b="1" sz="1600" lang="en-GB">
              <a:solidFill>
                <a:srgbClr val="FF0000"/>
              </a:solidFill>
              <a:latin typeface="Arial"/>
              <a:ea typeface="Arial"/>
              <a:cs typeface="Arial"/>
              <a:sym typeface="Arial"/>
            </a:endParaRPr>
          </a:p>
          <a:p>
            <a:pPr algn="l" indent="-342900" lvl="1" marL="800100" marR="0" rtl="0">
              <a:spcBef>
                <a:spcPts val="0"/>
              </a:spcBef>
              <a:spcAft>
                <a:spcPts val="0"/>
              </a:spcAft>
              <a:buClr>
                <a:schemeClr val="dk1"/>
              </a:buClr>
              <a:buSzPts val="1600"/>
              <a:buFont typeface="Arial"/>
              <a:buChar char="•"/>
            </a:pPr>
            <a:r>
              <a:rPr b="1" cap="none" sz="1600" i="0" lang="en-GB" strike="noStrike" u="none">
                <a:solidFill>
                  <a:srgbClr val="FF0000"/>
                </a:solidFill>
                <a:latin typeface="Arial"/>
                <a:ea typeface="Arial"/>
                <a:cs typeface="Arial"/>
                <a:sym typeface="Arial"/>
              </a:rPr>
              <a:t>Git tag 1.5.0</a:t>
            </a:r>
            <a:endParaRPr b="1" cap="none" sz="1600" i="0" lang="en-GB" strike="noStrike" u="none">
              <a:solidFill>
                <a:srgbClr val="FF0000"/>
              </a:solidFill>
              <a:latin typeface="Arial"/>
              <a:ea typeface="Arial"/>
              <a:cs typeface="Arial"/>
              <a:sym typeface="Arial"/>
            </a:endParaRPr>
          </a:p>
          <a:p>
            <a:pPr algn="l" indent="-342900" lvl="0" marL="34290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A simple R script to convert qs files to qs2 can be provided</a:t>
            </a:r>
          </a:p>
          <a:p>
            <a:pPr algn="l" indent="-342900" lvl="0" marL="34290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Shiny apps can be adopted easily by commenting out the import of the qs package</a:t>
            </a:r>
          </a:p>
          <a:p>
            <a:pPr algn="l" indent="-241300" lvl="0" marL="342900" marR="0" rtl="0">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algn="l" indent="-342900" lvl="0" marL="342900" marR="0" rtl="0">
              <a:spcBef>
                <a:spcPts val="0"/>
              </a:spcBef>
              <a:spcAft>
                <a:spcPts val="0"/>
              </a:spcAft>
              <a:buClr>
                <a:schemeClr val="dk1"/>
              </a:buClr>
              <a:buSzPts val="1600"/>
              <a:buFont typeface="Arial"/>
              <a:buChar char="•"/>
            </a:pPr>
            <a:r>
              <a:rPr b="1" sz="1600" lang="en-GB">
                <a:solidFill>
                  <a:srgbClr val="FF0000"/>
                </a:solidFill>
                <a:latin typeface="Arial"/>
                <a:ea typeface="Arial"/>
                <a:cs typeface="Arial"/>
                <a:sym typeface="Arial"/>
              </a:rPr>
              <a:t>Rdata still is supported</a:t>
            </a:r>
            <a:endParaRPr b="1" sz="1600" lang="en-GB">
              <a:solidFill>
                <a:srgbClr val="FF0000"/>
              </a:solidFill>
              <a:latin typeface="Arial"/>
              <a:ea typeface="Arial"/>
              <a:cs typeface="Arial"/>
              <a:sym typeface="Arial"/>
            </a:endParaRPr>
          </a:p>
          <a:p>
            <a:pPr algn="l" indent="0" lvl="0" marL="0" marR="0" rtl="0">
              <a:spcBef>
                <a:spcPts val="0"/>
              </a:spcBef>
              <a:spcAft>
                <a:spcPts val="0"/>
              </a:spcAft>
              <a:buNone/>
            </a:pPr>
            <a:r>
              <a:t/>
            </a:r>
            <a:endParaRPr sz="1800">
              <a:solidFill>
                <a:schemeClr val="dk1"/>
              </a:solidFill>
              <a:latin typeface="Arial"/>
              <a:ea typeface="Arial"/>
              <a:cs typeface="Arial"/>
              <a:sym typeface="Arial"/>
            </a:endParaRPr>
          </a:p>
        </p:txBody>
      </p:sp>
      <p:sp>
        <p:nvSpPr>
          <p:cNvPr id="1049241" name="Text Box 2_31"/>
          <p:cNvSpPr/>
          <p:nvPr/>
        </p:nvSpPr>
        <p:spPr>
          <a:xfrm>
            <a:off x="4034880" y="61920"/>
            <a:ext cx="3247200" cy="76752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sz="1800" lang="en-US" spc="-1" strike="noStrike">
                <a:solidFill>
                  <a:srgbClr val="000099"/>
                </a:solidFill>
                <a:latin typeface="Calibri"/>
                <a:ea typeface="DejaVu Sans"/>
              </a:rPr>
              <a:t>1. Verification Software</a:t>
            </a:r>
            <a:endParaRPr b="0" sz="1800" lang="en-US" spc="-1" strike="noStrike">
              <a:latin typeface="Arial"/>
            </a:endParaRPr>
          </a:p>
          <a:p>
            <a:pPr algn="ctr" indent="-142200" marL="216000">
              <a:lnSpc>
                <a:spcPct val="100000"/>
              </a:lnSpc>
              <a:tabLst>
                <a:tab algn="l" pos="0"/>
              </a:tabLst>
            </a:pPr>
            <a:r>
              <a:rPr b="1" sz="2400" lang="en-US" spc="-1" strike="noStrike">
                <a:solidFill>
                  <a:srgbClr val="C9211E"/>
                </a:solidFill>
                <a:latin typeface="Calibri"/>
                <a:ea typeface="DejaVu Sans"/>
              </a:rPr>
              <a:t>1.1 FFV2</a:t>
            </a:r>
            <a:r>
              <a:rPr b="1" sz="2400" lang="en-US" spc="-1" strike="noStrike">
                <a:solidFill>
                  <a:srgbClr val="C9211E"/>
                </a:solidFill>
                <a:latin typeface="Calibri"/>
                <a:ea typeface="DejaVu Sans"/>
              </a:rPr>
              <a:t> </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u</a:t>
            </a:r>
            <a:r>
              <a:rPr b="1" sz="1800" i="1" lang="en-US" spc="-1" strike="noStrike">
                <a:solidFill>
                  <a:srgbClr val="C9211E"/>
                </a:solidFill>
                <a:latin typeface="Calibri"/>
                <a:ea typeface="DejaVu Sans"/>
              </a:rPr>
              <a:t>n</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e</a:t>
            </a:r>
            <a:r>
              <a:rPr b="1" sz="1800" i="1" lang="en-US" spc="-1" strike="noStrike">
                <a:solidFill>
                  <a:srgbClr val="C9211E"/>
                </a:solidFill>
                <a:latin typeface="Calibri"/>
                <a:ea typeface="DejaVu Sans"/>
              </a:rPr>
              <a:t>l</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W</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a:t>
            </a:r>
            <a:endParaRPr b="0" sz="1800" i="1" lang="en-US" spc="-1" strike="noStrike">
              <a:latin typeface="Arial"/>
            </a:endParaRPr>
          </a:p>
        </p:txBody>
      </p:sp>
      <p:sp>
        <p:nvSpPr>
          <p:cNvPr id="1049242" name="Google Shape;93;p7"/>
          <p:cNvSpPr txBox="1"/>
          <p:nvPr/>
        </p:nvSpPr>
        <p:spPr>
          <a:xfrm>
            <a:off x="290017" y="4474191"/>
            <a:ext cx="10369152" cy="2377400"/>
          </a:xfrm>
          <a:prstGeom prst="rect"/>
          <a:noFill/>
          <a:ln>
            <a:noFill/>
          </a:ln>
        </p:spPr>
        <p:txBody>
          <a:bodyPr anchor="t" anchorCtr="0" bIns="45700" lIns="91425" rIns="91425" spcFirstLastPara="1" tIns="45700" wrap="square">
            <a:sp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marR="0" rtl="0">
              <a:spcBef>
                <a:spcPts val="0"/>
              </a:spcBef>
              <a:spcAft>
                <a:spcPts val="0"/>
              </a:spcAft>
              <a:buNone/>
            </a:pPr>
            <a:r>
              <a:rPr b="1" sz="2000" lang="en-GB">
                <a:solidFill>
                  <a:srgbClr val="000000"/>
                </a:solidFill>
                <a:latin typeface="Arial"/>
                <a:ea typeface="Arial"/>
                <a:cs typeface="Arial"/>
                <a:sym typeface="Arial"/>
              </a:rPr>
              <a:t>Smaller changes</a:t>
            </a:r>
          </a:p>
          <a:p>
            <a:pPr algn="l" indent="-215900" lvl="0" marL="342900" marR="0" rtl="0">
              <a:spcBef>
                <a:spcPts val="0"/>
              </a:spcBef>
              <a:spcAft>
                <a:spcPts val="0"/>
              </a:spcAft>
              <a:buClr>
                <a:srgbClr val="000000"/>
              </a:buClr>
              <a:buSzPts val="2000"/>
              <a:buFont typeface="Arial"/>
              <a:buNone/>
            </a:pPr>
            <a:r>
              <a:t/>
            </a:r>
            <a:endParaRPr b="1" sz="2000">
              <a:solidFill>
                <a:srgbClr val="000000"/>
              </a:solidFill>
              <a:latin typeface="Arial"/>
              <a:ea typeface="Arial"/>
              <a:cs typeface="Arial"/>
              <a:sym typeface="Arial"/>
            </a:endParaRPr>
          </a:p>
          <a:p>
            <a:pPr algn="l" indent="-285750" lvl="0" marL="285750" marR="0" rtl="0">
              <a:spcBef>
                <a:spcPts val="0"/>
              </a:spcBef>
              <a:spcAft>
                <a:spcPts val="0"/>
              </a:spcAft>
              <a:buClr>
                <a:srgbClr val="000000"/>
              </a:buClr>
              <a:buSzPts val="1600"/>
              <a:buFont typeface="Arial"/>
              <a:buChar char="•"/>
            </a:pPr>
            <a:r>
              <a:rPr sz="1600" lang="en-GB">
                <a:solidFill>
                  <a:srgbClr val="000000"/>
                </a:solidFill>
                <a:latin typeface="Arial"/>
                <a:ea typeface="Arial"/>
                <a:cs typeface="Arial"/>
                <a:sym typeface="Arial"/>
              </a:rPr>
              <a:t>Verification of RHi (rel. humidity over ice)</a:t>
            </a:r>
            <a:r>
              <a:rPr sz="1600" lang="en-US">
                <a:solidFill>
                  <a:srgbClr val="000000"/>
                </a:solidFill>
                <a:latin typeface="Arial"/>
                <a:ea typeface="Arial"/>
                <a:cs typeface="Arial"/>
                <a:sym typeface="Arial"/>
              </a:rPr>
              <a:t> </a:t>
            </a:r>
            <a:r>
              <a:rPr b="0" cap="none" sz="1600" i="0" lang="en-US" strike="noStrike" u="none">
                <a:solidFill>
                  <a:srgbClr val="000000"/>
                </a:solidFill>
                <a:latin typeface="Arial"/>
                <a:ea typeface="Arial"/>
                <a:cs typeface="Arial"/>
                <a:sym typeface="Arial"/>
              </a:rPr>
              <a:t>-</a:t>
            </a:r>
            <a:r>
              <a:rPr b="0" cap="none" sz="1600" i="0" lang="en-US" strike="noStrike" u="none">
                <a:solidFill>
                  <a:srgbClr val="000000"/>
                </a:solidFill>
                <a:latin typeface="Arial"/>
                <a:ea typeface="Arial"/>
                <a:cs typeface="Arial"/>
                <a:sym typeface="Arial"/>
              </a:rPr>
              <a:t> </a:t>
            </a:r>
            <a:r>
              <a:rPr b="0" cap="none" sz="1600" i="0" lang="en-GB" strike="noStrike" u="none">
                <a:solidFill>
                  <a:srgbClr val="000000"/>
                </a:solidFill>
                <a:latin typeface="Arial"/>
                <a:ea typeface="Arial"/>
                <a:cs typeface="Arial"/>
                <a:sym typeface="Arial"/>
              </a:rPr>
              <a:t>calculated within FFV2 </a:t>
            </a:r>
            <a:r>
              <a:rPr b="0" cap="none" sz="1600" i="0" lang="en-US" strike="noStrike" u="none">
                <a:solidFill>
                  <a:srgbClr val="000000"/>
                </a:solidFill>
                <a:latin typeface="Arial"/>
                <a:ea typeface="Arial"/>
                <a:cs typeface="Arial"/>
                <a:sym typeface="Arial"/>
              </a:rPr>
              <a:t>i</a:t>
            </a:r>
            <a:r>
              <a:rPr b="0" cap="none" sz="1600" i="0" lang="en-US" strike="noStrike" u="none">
                <a:solidFill>
                  <a:srgbClr val="000000"/>
                </a:solidFill>
                <a:latin typeface="Arial"/>
                <a:ea typeface="Arial"/>
                <a:cs typeface="Arial"/>
                <a:sym typeface="Arial"/>
              </a:rPr>
              <a:t>f</a:t>
            </a:r>
            <a:r>
              <a:rPr b="0" cap="none" sz="1600" i="0" lang="en-GB" strike="noStrike" u="none">
                <a:solidFill>
                  <a:srgbClr val="000000"/>
                </a:solidFill>
                <a:latin typeface="Arial"/>
                <a:ea typeface="Arial"/>
                <a:cs typeface="Arial"/>
                <a:sym typeface="Arial"/>
              </a:rPr>
              <a:t> T and RH exist</a:t>
            </a:r>
            <a:r>
              <a:rPr b="0" cap="none" sz="1600" i="0" lang="en-US" strike="noStrike" u="none">
                <a:solidFill>
                  <a:srgbClr val="000000"/>
                </a:solidFill>
                <a:latin typeface="Arial"/>
                <a:ea typeface="Arial"/>
                <a:cs typeface="Arial"/>
                <a:sym typeface="Arial"/>
              </a:rPr>
              <a:t> </a:t>
            </a:r>
            <a:r>
              <a:rPr b="0" cap="none" sz="1600" i="0" lang="en-US" strike="noStrike" u="none">
                <a:solidFill>
                  <a:srgbClr val="000000"/>
                </a:solidFill>
                <a:latin typeface="Arial"/>
                <a:ea typeface="Arial"/>
                <a:cs typeface="Arial"/>
                <a:sym typeface="Arial"/>
              </a:rPr>
              <a:t>(</a:t>
            </a:r>
            <a:r>
              <a:rPr b="0" cap="none" sz="1600" i="0" lang="en-US" strike="noStrike" u="none">
                <a:solidFill>
                  <a:srgbClr val="000000"/>
                </a:solidFill>
                <a:latin typeface="Arial"/>
                <a:ea typeface="Arial"/>
                <a:cs typeface="Arial"/>
                <a:sym typeface="Arial"/>
              </a:rPr>
              <a:t>E</a:t>
            </a:r>
            <a:r>
              <a:rPr b="0" cap="none" sz="1600" i="0" lang="en-US" strike="noStrike" u="none">
                <a:solidFill>
                  <a:srgbClr val="000000"/>
                </a:solidFill>
                <a:latin typeface="Arial"/>
                <a:ea typeface="Arial"/>
                <a:cs typeface="Arial"/>
                <a:sym typeface="Arial"/>
              </a:rPr>
              <a:t>P</a:t>
            </a:r>
            <a:r>
              <a:rPr b="0" cap="none" sz="1600" i="0" lang="en-US" strike="noStrike" u="none">
                <a:solidFill>
                  <a:srgbClr val="000000"/>
                </a:solidFill>
                <a:latin typeface="Arial"/>
                <a:ea typeface="Arial"/>
                <a:cs typeface="Arial"/>
                <a:sym typeface="Arial"/>
              </a:rPr>
              <a:t>S</a:t>
            </a:r>
            <a:r>
              <a:rPr b="0" cap="none" sz="1600" i="0" lang="en-GB" strike="noStrike" u="none">
                <a:solidFill>
                  <a:srgbClr val="000000"/>
                </a:solidFill>
                <a:latin typeface="Arial"/>
                <a:ea typeface="Arial"/>
                <a:cs typeface="Arial"/>
                <a:sym typeface="Arial"/>
              </a:rPr>
              <a:t>, TEMP &amp; AIREP</a:t>
            </a:r>
            <a:r>
              <a:rPr b="0" cap="none" sz="1600" i="0" lang="en-US" strike="noStrike" u="none">
                <a:solidFill>
                  <a:srgbClr val="000000"/>
                </a:solidFill>
                <a:latin typeface="Arial"/>
                <a:ea typeface="Arial"/>
                <a:cs typeface="Arial"/>
                <a:sym typeface="Arial"/>
              </a:rPr>
              <a:t>)</a:t>
            </a:r>
            <a:r>
              <a:t/>
            </a:r>
            <a:endParaRPr altLang="en-US" lang="zh-CN"/>
          </a:p>
          <a:p>
            <a:pPr algn="l" indent="-184150" lvl="0" marL="285750" marR="0" rtl="0">
              <a:spcBef>
                <a:spcPts val="0"/>
              </a:spcBef>
              <a:spcAft>
                <a:spcPts val="0"/>
              </a:spcAft>
              <a:buClr>
                <a:srgbClr val="000000"/>
              </a:buClr>
              <a:buSzPts val="1600"/>
              <a:buFont typeface="Arial"/>
              <a:buNone/>
            </a:pPr>
            <a:r>
              <a:t/>
            </a:r>
            <a:endParaRPr sz="1600">
              <a:solidFill>
                <a:srgbClr val="000000"/>
              </a:solidFill>
              <a:latin typeface="Arial"/>
              <a:ea typeface="Arial"/>
              <a:cs typeface="Arial"/>
              <a:sym typeface="Arial"/>
            </a:endParaRPr>
          </a:p>
          <a:p>
            <a:pPr algn="l" indent="-285750" lvl="0" marL="285750" marR="0" rtl="0">
              <a:spcBef>
                <a:spcPts val="0"/>
              </a:spcBef>
              <a:spcAft>
                <a:spcPts val="0"/>
              </a:spcAft>
              <a:buClr>
                <a:srgbClr val="000000"/>
              </a:buClr>
              <a:buSzPts val="1600"/>
              <a:buFont typeface="Arial"/>
              <a:buChar char="•"/>
            </a:pPr>
            <a:r>
              <a:rPr sz="1600" lang="en-GB">
                <a:solidFill>
                  <a:srgbClr val="000000"/>
                </a:solidFill>
                <a:latin typeface="Arial"/>
                <a:ea typeface="Arial"/>
                <a:cs typeface="Arial"/>
                <a:sym typeface="Arial"/>
              </a:rPr>
              <a:t>Upper-air verification with binned vertical levels optionally allows to include data outside the bins</a:t>
            </a:r>
          </a:p>
          <a:p>
            <a:pPr algn="l" indent="-184150" lvl="0" marL="285750" marR="0" rtl="0">
              <a:spcBef>
                <a:spcPts val="0"/>
              </a:spcBef>
              <a:spcAft>
                <a:spcPts val="0"/>
              </a:spcAft>
              <a:buClr>
                <a:srgbClr val="000000"/>
              </a:buClr>
              <a:buSzPts val="1600"/>
              <a:buFont typeface="Arial"/>
              <a:buNone/>
            </a:pPr>
            <a:r>
              <a:t/>
            </a:r>
            <a:endParaRPr sz="1600">
              <a:solidFill>
                <a:srgbClr val="000000"/>
              </a:solidFill>
              <a:latin typeface="Arial"/>
              <a:ea typeface="Arial"/>
              <a:cs typeface="Arial"/>
              <a:sym typeface="Arial"/>
            </a:endParaRPr>
          </a:p>
          <a:p>
            <a:pPr algn="l" indent="-285750" lvl="0" marL="285750" marR="0" rtl="0">
              <a:spcBef>
                <a:spcPts val="0"/>
              </a:spcBef>
              <a:spcAft>
                <a:spcPts val="0"/>
              </a:spcAft>
              <a:buClr>
                <a:srgbClr val="000000"/>
              </a:buClr>
              <a:buSzPts val="1600"/>
              <a:buFont typeface="Arial"/>
              <a:buChar char="•"/>
            </a:pPr>
            <a:r>
              <a:rPr sz="1600" lang="en-GB">
                <a:solidFill>
                  <a:srgbClr val="000000"/>
                </a:solidFill>
                <a:latin typeface="Arial"/>
                <a:ea typeface="Arial"/>
                <a:cs typeface="Arial"/>
                <a:sym typeface="Arial"/>
              </a:rPr>
              <a:t>Verification against analysis at observation location</a:t>
            </a:r>
            <a:r>
              <a:rPr sz="1600" lang="en-US">
                <a:solidFill>
                  <a:srgbClr val="000000"/>
                </a:solidFill>
                <a:latin typeface="Arial"/>
                <a:ea typeface="Arial"/>
                <a:cs typeface="Arial"/>
                <a:sym typeface="Arial"/>
              </a:rPr>
              <a:t> </a:t>
            </a:r>
            <a:r>
              <a:rPr sz="1600" lang="en-US">
                <a:solidFill>
                  <a:srgbClr val="000000"/>
                </a:solidFill>
                <a:latin typeface="Arial"/>
                <a:ea typeface="Arial"/>
                <a:cs typeface="Arial"/>
                <a:sym typeface="Arial"/>
              </a:rPr>
              <a:t>-</a:t>
            </a:r>
            <a:r>
              <a:rPr b="0" cap="none" sz="1600" i="0" lang="en-US" strike="noStrike" u="none">
                <a:solidFill>
                  <a:srgbClr val="000000"/>
                </a:solidFill>
                <a:latin typeface="Arial"/>
                <a:ea typeface="Arial"/>
                <a:cs typeface="Arial"/>
                <a:sym typeface="Arial"/>
              </a:rPr>
              <a:t> </a:t>
            </a:r>
            <a:r>
              <a:rPr b="0" cap="none" sz="1600" i="0" lang="en-US" strike="noStrike" u="none">
                <a:solidFill>
                  <a:srgbClr val="000000"/>
                </a:solidFill>
                <a:latin typeface="Arial"/>
                <a:ea typeface="Arial"/>
                <a:cs typeface="Arial"/>
                <a:sym typeface="Arial"/>
              </a:rPr>
              <a:t>f</a:t>
            </a:r>
            <a:r>
              <a:rPr b="0" cap="none" sz="1600" i="0" lang="en-GB" strike="noStrike" u="none">
                <a:solidFill>
                  <a:srgbClr val="000000"/>
                </a:solidFill>
                <a:latin typeface="Arial"/>
                <a:ea typeface="Arial"/>
                <a:cs typeface="Arial"/>
                <a:sym typeface="Arial"/>
              </a:rPr>
              <a:t>or station based scores</a:t>
            </a:r>
            <a:endParaRPr altLang="en-US" lang="zh-CN"/>
          </a:p>
          <a:p>
            <a:pPr algn="l" indent="-184150" lvl="1" marL="742950" marR="0" rtl="0">
              <a:spcBef>
                <a:spcPts val="0"/>
              </a:spcBef>
              <a:spcAft>
                <a:spcPts val="0"/>
              </a:spcAft>
              <a:buClr>
                <a:srgbClr val="000000"/>
              </a:buClr>
              <a:buSzPts val="1600"/>
              <a:buFont typeface="Arial"/>
              <a:buNone/>
            </a:pPr>
            <a:r>
              <a:t/>
            </a:r>
            <a:endParaRPr b="0" cap="none" sz="1600" i="0" strike="noStrike" u="none">
              <a:solidFill>
                <a:srgbClr val="000000"/>
              </a:solidFill>
              <a:latin typeface="Arial"/>
              <a:ea typeface="Arial"/>
              <a:cs typeface="Arial"/>
              <a:sym typeface="Arial"/>
            </a:endParaRPr>
          </a:p>
          <a:p>
            <a:pPr algn="l" indent="-285750" lvl="0" marL="285750" marR="0" rtl="0">
              <a:spcBef>
                <a:spcPts val="0"/>
              </a:spcBef>
              <a:spcAft>
                <a:spcPts val="0"/>
              </a:spcAft>
              <a:buClr>
                <a:srgbClr val="000000"/>
              </a:buClr>
              <a:buSzPts val="1600"/>
              <a:buFont typeface="Arial"/>
              <a:buChar char="•"/>
            </a:pPr>
            <a:r>
              <a:rPr sz="1600" lang="en-GB">
                <a:solidFill>
                  <a:srgbClr val="000000"/>
                </a:solidFill>
                <a:latin typeface="Arial"/>
                <a:ea typeface="Arial"/>
                <a:cs typeface="Arial"/>
                <a:sym typeface="Arial"/>
              </a:rPr>
              <a:t>Verification of mslp</a:t>
            </a:r>
            <a:endParaRPr sz="1600">
              <a:solidFill>
                <a:srgbClr val="000000"/>
              </a:solidFill>
              <a:latin typeface="Arial"/>
              <a:ea typeface="Arial"/>
              <a:cs typeface="Arial"/>
              <a:sym typeface="Arial"/>
            </a:endParaRPr>
          </a:p>
          <a:p>
            <a:pPr algn="l" indent="-171450" lvl="1" marL="742950" marR="0" rtl="0">
              <a:spcBef>
                <a:spcPts val="0"/>
              </a:spcBef>
              <a:spcAft>
                <a:spcPts val="0"/>
              </a:spcAft>
              <a:buClr>
                <a:srgbClr val="000000"/>
              </a:buClr>
              <a:buSzPts val="1800"/>
              <a:buFont typeface="Arial"/>
              <a:buNone/>
            </a:pPr>
            <a:r>
              <a:t/>
            </a:r>
            <a:endParaRPr b="0" cap="none" sz="1800" i="0" strike="noStrike" u="none">
              <a:solidFill>
                <a:srgbClr val="000000"/>
              </a:solidFill>
              <a:latin typeface="Arial"/>
              <a:ea typeface="Arial"/>
              <a:cs typeface="Arial"/>
              <a:sym typeface="Arial"/>
            </a:endParaRPr>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10" name="Shape 63"/>
        <p:cNvGrpSpPr/>
        <p:nvPr/>
      </p:nvGrpSpPr>
      <p:grpSpPr>
        <a:xfrm>
          <a:off x="0" y="0"/>
          <a:ext cx="0" cy="0"/>
          <a:chOff x="0" y="0"/>
          <a:chExt cx="0" cy="0"/>
        </a:xfrm>
      </p:grpSpPr>
      <p:sp>
        <p:nvSpPr>
          <p:cNvPr id="1049225" name="Google Shape;64;p4"/>
          <p:cNvSpPr txBox="1"/>
          <p:nvPr>
            <p:ph type="sldNum" idx="12"/>
          </p:nvPr>
        </p:nvSpPr>
        <p:spPr>
          <a:xfrm>
            <a:off x="8314895" y="6221240"/>
            <a:ext cx="714454" cy="178511"/>
          </a:xfrm>
          <a:prstGeom prst="rect"/>
          <a:noFill/>
          <a:ln>
            <a:noFill/>
          </a:ln>
        </p:spPr>
        <p:txBody>
          <a:bodyPr anchor="t" anchorCtr="0" bIns="45700" lIns="91425" rIns="91425" spcFirstLastPara="1" tIns="45700" wrap="square">
            <a:noAutofit/>
          </a:bodyPr>
          <a:p>
            <a:pPr algn="l" indent="0" lvl="0" marL="0" rtl="0">
              <a:spcBef>
                <a:spcPts val="0"/>
              </a:spcBef>
              <a:spcAft>
                <a:spcPts val="0"/>
              </a:spcAft>
              <a:buNone/>
            </a:pPr>
            <a:fld id="{00000000-1234-1234-1234-123412341234}" type="slidenum">
              <a:rPr lang="en-GB"/>
              <a:t>5</a:t>
            </a:fld>
          </a:p>
        </p:txBody>
      </p:sp>
      <p:sp>
        <p:nvSpPr>
          <p:cNvPr id="1049226" name="Google Shape;65;p4"/>
          <p:cNvSpPr txBox="1"/>
          <p:nvPr/>
        </p:nvSpPr>
        <p:spPr>
          <a:xfrm>
            <a:off x="435781" y="1279452"/>
            <a:ext cx="9209072" cy="357022"/>
          </a:xfrm>
          <a:prstGeom prst="rect"/>
          <a:noFill/>
          <a:ln>
            <a:noFill/>
          </a:ln>
        </p:spPr>
        <p:txBody>
          <a:bodyPr anchor="b" anchorCtr="0" bIns="0" lIns="0" rIns="0" spcFirstLastPara="1" tIns="0" wrap="square">
            <a:noAutofit/>
          </a:bodyPr>
          <a:p>
            <a:pPr algn="l" indent="0" lvl="0" marL="0" marR="0" rtl="0">
              <a:spcBef>
                <a:spcPts val="0"/>
              </a:spcBef>
              <a:spcAft>
                <a:spcPts val="0"/>
              </a:spcAft>
              <a:buNone/>
            </a:pPr>
            <a:r>
              <a:rPr b="1" sz="1984" lang="en-GB">
                <a:solidFill>
                  <a:schemeClr val="dk2"/>
                </a:solidFill>
                <a:latin typeface="Arial"/>
                <a:ea typeface="Arial"/>
                <a:cs typeface="Arial"/>
                <a:sym typeface="Arial"/>
              </a:rPr>
              <a:t>FFV2</a:t>
            </a:r>
            <a:endParaRPr b="1" sz="2400">
              <a:solidFill>
                <a:schemeClr val="dk2"/>
              </a:solidFill>
              <a:latin typeface="Arial"/>
              <a:ea typeface="Arial"/>
              <a:cs typeface="Arial"/>
              <a:sym typeface="Arial"/>
            </a:endParaRPr>
          </a:p>
        </p:txBody>
      </p:sp>
      <p:sp>
        <p:nvSpPr>
          <p:cNvPr id="1049227" name="Google Shape;66;p4"/>
          <p:cNvSpPr txBox="1"/>
          <p:nvPr/>
        </p:nvSpPr>
        <p:spPr>
          <a:xfrm>
            <a:off x="205999" y="2236587"/>
            <a:ext cx="6498037" cy="4549099"/>
          </a:xfrm>
          <a:prstGeom prst="rect"/>
          <a:noFill/>
          <a:ln>
            <a:noFill/>
          </a:ln>
        </p:spPr>
        <p:txBody>
          <a:bodyPr anchor="t" anchorCtr="0" bIns="45700" lIns="91425" rIns="91425" spcFirstLastPara="1" tIns="45700" wrap="square">
            <a:spAutoFit/>
          </a:bodyPr>
          <a:p>
            <a:pPr algn="l" indent="0" lvl="0" marL="0" marR="0" rtl="0">
              <a:spcBef>
                <a:spcPts val="0"/>
              </a:spcBef>
              <a:spcAft>
                <a:spcPts val="0"/>
              </a:spcAft>
              <a:buNone/>
            </a:pPr>
            <a:r>
              <a:rPr b="1" sz="2000" lang="en-GB">
                <a:solidFill>
                  <a:schemeClr val="dk1"/>
                </a:solidFill>
                <a:latin typeface="Arial"/>
                <a:ea typeface="Arial"/>
                <a:cs typeface="Arial"/>
                <a:sym typeface="Arial"/>
              </a:rPr>
              <a:t>Alternative for new observation/forecast data</a:t>
            </a:r>
          </a:p>
          <a:p>
            <a:pPr algn="l" indent="0" lvl="0" marL="0" marR="0" rtl="0">
              <a:spcBef>
                <a:spcPts val="0"/>
              </a:spcBef>
              <a:spcAft>
                <a:spcPts val="0"/>
              </a:spcAft>
              <a:buNone/>
            </a:pPr>
            <a:r>
              <a:t/>
            </a:r>
            <a:endParaRPr sz="1600">
              <a:solidFill>
                <a:schemeClr val="dk1"/>
              </a:solidFill>
              <a:latin typeface="Arial"/>
              <a:ea typeface="Arial"/>
              <a:cs typeface="Arial"/>
              <a:sym typeface="Arial"/>
            </a:endParaRP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FFV2 requires feedback files</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Recommended way is to use MEC for production</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New types of observations and/or forecasts are not easily implementable in MEC</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Different approaches at DWD for easy production of feedback files </a:t>
            </a:r>
            <a:r>
              <a:rPr b="1" sz="1600" lang="en-GB">
                <a:solidFill>
                  <a:schemeClr val="dk1"/>
                </a:solidFill>
                <a:latin typeface="Arial"/>
                <a:ea typeface="Arial"/>
                <a:cs typeface="Arial"/>
                <a:sym typeface="Arial"/>
              </a:rPr>
              <a:t>without MEC</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Most simple approach is based on pythons xarray</a:t>
            </a:r>
            <a:endParaRPr sz="1600">
              <a:solidFill>
                <a:schemeClr val="dk1"/>
              </a:solidFill>
              <a:latin typeface="Arial"/>
              <a:ea typeface="Arial"/>
              <a:cs typeface="Arial"/>
              <a:sym typeface="Arial"/>
            </a:endParaRP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Jupyter notebook can be provided as template</a:t>
            </a:r>
          </a:p>
          <a:p>
            <a:pPr algn="l" indent="-184150" lvl="0" marL="285750" marR="0" rtl="0">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a:p>
            <a:pPr algn="l" indent="0" lvl="0" marL="0" marR="0" rtl="0">
              <a:spcBef>
                <a:spcPts val="0"/>
              </a:spcBef>
              <a:spcAft>
                <a:spcPts val="0"/>
              </a:spcAft>
              <a:buNone/>
            </a:pPr>
            <a:r>
              <a:rPr b="1" sz="1600" lang="en-GB">
                <a:solidFill>
                  <a:schemeClr val="dk1"/>
                </a:solidFill>
                <a:latin typeface="Arial"/>
                <a:ea typeface="Arial"/>
                <a:cs typeface="Arial"/>
                <a:sym typeface="Arial"/>
              </a:rPr>
              <a:t>Procedure</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Load observations</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Load predictions</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Interpolate prediction to observation location</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Write an xarray dataset with additional attributes (lon, lat, statid, …)</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Save as netCDF</a:t>
            </a:r>
            <a:endParaRPr sz="1600">
              <a:solidFill>
                <a:schemeClr val="dk1"/>
              </a:solidFill>
              <a:latin typeface="Arial"/>
              <a:ea typeface="Arial"/>
              <a:cs typeface="Arial"/>
              <a:sym typeface="Arial"/>
            </a:endParaRP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(Subproblem: filling existing feedback file with new forecasts)</a:t>
            </a:r>
          </a:p>
        </p:txBody>
      </p:sp>
      <p:pic>
        <p:nvPicPr>
          <p:cNvPr id="2097246" name="Google Shape;67;p4"/>
          <p:cNvPicPr preferRelativeResize="0">
            <a:picLocks/>
          </p:cNvPicPr>
          <p:nvPr/>
        </p:nvPicPr>
        <p:blipFill rotWithShape="1">
          <a:blip xmlns:r="http://schemas.openxmlformats.org/officeDocument/2006/relationships" r:embed="rId1">
            <a:alphaModFix/>
          </a:blip>
          <a:srcRect l="0" t="0" r="52317" b="0"/>
          <a:stretch>
            <a:fillRect/>
          </a:stretch>
        </p:blipFill>
        <p:spPr>
          <a:xfrm>
            <a:off x="6715783" y="1720216"/>
            <a:ext cx="2929069" cy="4417282"/>
          </a:xfrm>
          <a:prstGeom prst="rect"/>
          <a:noFill/>
          <a:ln>
            <a:noFill/>
          </a:ln>
        </p:spPr>
      </p:pic>
      <p:sp>
        <p:nvSpPr>
          <p:cNvPr id="1049231" name="Text Box 2_31"/>
          <p:cNvSpPr/>
          <p:nvPr/>
        </p:nvSpPr>
        <p:spPr>
          <a:xfrm>
            <a:off x="4034880" y="61920"/>
            <a:ext cx="3247200" cy="76752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sz="1800" lang="en-US" spc="-1" strike="noStrike">
                <a:solidFill>
                  <a:srgbClr val="000099"/>
                </a:solidFill>
                <a:latin typeface="Calibri"/>
                <a:ea typeface="DejaVu Sans"/>
              </a:rPr>
              <a:t>1. Verification Software</a:t>
            </a:r>
            <a:endParaRPr b="0" sz="1800" lang="en-US" spc="-1" strike="noStrike">
              <a:latin typeface="Arial"/>
            </a:endParaRPr>
          </a:p>
          <a:p>
            <a:pPr algn="ctr" indent="-142200" marL="216000">
              <a:lnSpc>
                <a:spcPct val="100000"/>
              </a:lnSpc>
              <a:tabLst>
                <a:tab algn="l" pos="0"/>
              </a:tabLst>
            </a:pPr>
            <a:r>
              <a:rPr b="1" sz="2400" lang="en-US" spc="-1" strike="noStrike">
                <a:solidFill>
                  <a:srgbClr val="C9211E"/>
                </a:solidFill>
                <a:latin typeface="Calibri"/>
                <a:ea typeface="DejaVu Sans"/>
              </a:rPr>
              <a:t>1.1 FFV2</a:t>
            </a:r>
            <a:r>
              <a:rPr b="1" sz="2400" lang="en-US" spc="-1" strike="noStrike">
                <a:solidFill>
                  <a:srgbClr val="C9211E"/>
                </a:solidFill>
                <a:latin typeface="Calibri"/>
                <a:ea typeface="DejaVu Sans"/>
              </a:rPr>
              <a:t> </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u</a:t>
            </a:r>
            <a:r>
              <a:rPr b="1" sz="1800" i="1" lang="en-US" spc="-1" strike="noStrike">
                <a:solidFill>
                  <a:srgbClr val="C9211E"/>
                </a:solidFill>
                <a:latin typeface="Calibri"/>
                <a:ea typeface="DejaVu Sans"/>
              </a:rPr>
              <a:t>n</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e</a:t>
            </a:r>
            <a:r>
              <a:rPr b="1" sz="1800" i="1" lang="en-US" spc="-1" strike="noStrike">
                <a:solidFill>
                  <a:srgbClr val="C9211E"/>
                </a:solidFill>
                <a:latin typeface="Calibri"/>
                <a:ea typeface="DejaVu Sans"/>
              </a:rPr>
              <a:t>l</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W</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a:t>
            </a:r>
            <a:endParaRPr b="0" sz="1800" i="1" lang="en-US" spc="-1" strike="noStrike">
              <a:latin typeface="Arial"/>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82" name="Shape 97"/>
        <p:cNvGrpSpPr/>
        <p:nvPr/>
      </p:nvGrpSpPr>
      <p:grpSpPr>
        <a:xfrm>
          <a:off x="0" y="0"/>
          <a:ext cx="0" cy="0"/>
          <a:chOff x="0" y="0"/>
          <a:chExt cx="0" cy="0"/>
        </a:xfrm>
      </p:grpSpPr>
      <p:sp>
        <p:nvSpPr>
          <p:cNvPr id="1049245" name="Google Shape;98;p8"/>
          <p:cNvSpPr txBox="1"/>
          <p:nvPr>
            <p:ph type="sldNum" idx="12"/>
          </p:nvPr>
        </p:nvSpPr>
        <p:spPr>
          <a:xfrm>
            <a:off x="8314895" y="6221240"/>
            <a:ext cx="714454" cy="178511"/>
          </a:xfrm>
          <a:prstGeom prst="rect"/>
          <a:noFill/>
          <a:ln>
            <a:noFill/>
          </a:ln>
        </p:spPr>
        <p:txBody>
          <a:bodyPr anchor="t" anchorCtr="0" bIns="45700" lIns="91425" rIns="91425" spcFirstLastPara="1" tIns="45700" wrap="square">
            <a:noAutofit/>
          </a:bodyPr>
          <a:p>
            <a:pPr algn="l" indent="0" lvl="0" marL="0" rtl="0">
              <a:spcBef>
                <a:spcPts val="0"/>
              </a:spcBef>
              <a:spcAft>
                <a:spcPts val="0"/>
              </a:spcAft>
              <a:buNone/>
            </a:pPr>
            <a:fld id="{00000000-1234-1234-1234-123412341234}" type="slidenum">
              <a:rPr lang="en-GB"/>
              <a:t>6</a:t>
            </a:fld>
          </a:p>
        </p:txBody>
      </p:sp>
      <p:sp>
        <p:nvSpPr>
          <p:cNvPr id="1049246" name="Google Shape;99;p8"/>
          <p:cNvSpPr txBox="1"/>
          <p:nvPr/>
        </p:nvSpPr>
        <p:spPr>
          <a:xfrm>
            <a:off x="288023" y="4072373"/>
            <a:ext cx="9209072" cy="357022"/>
          </a:xfrm>
          <a:prstGeom prst="rect"/>
          <a:noFill/>
          <a:ln>
            <a:noFill/>
          </a:ln>
        </p:spPr>
        <p:txBody>
          <a:bodyPr anchor="b" anchorCtr="0" bIns="0" lIns="0" rIns="0" spcFirstLastPara="1" tIns="0" wrap="square">
            <a:noAutofit/>
          </a:bodyPr>
          <a:p>
            <a:pPr algn="l" indent="0" lvl="0" marL="0" marR="0" rtl="0">
              <a:spcBef>
                <a:spcPts val="0"/>
              </a:spcBef>
              <a:spcAft>
                <a:spcPts val="0"/>
              </a:spcAft>
              <a:buNone/>
            </a:pPr>
            <a:r>
              <a:rPr b="1" sz="1984" lang="en-GB">
                <a:solidFill>
                  <a:schemeClr val="dk2"/>
                </a:solidFill>
                <a:latin typeface="Arial"/>
                <a:ea typeface="Arial"/>
                <a:cs typeface="Arial"/>
                <a:sym typeface="Arial"/>
              </a:rPr>
              <a:t>Shiny Apps</a:t>
            </a:r>
          </a:p>
        </p:txBody>
      </p:sp>
      <p:sp>
        <p:nvSpPr>
          <p:cNvPr id="1049247" name="Google Shape;100;p8"/>
          <p:cNvSpPr txBox="1"/>
          <p:nvPr/>
        </p:nvSpPr>
        <p:spPr>
          <a:xfrm>
            <a:off x="711143" y="4760912"/>
            <a:ext cx="4485432" cy="2110700"/>
          </a:xfrm>
          <a:prstGeom prst="rect"/>
          <a:noFill/>
          <a:ln>
            <a:noFill/>
          </a:ln>
        </p:spPr>
        <p:txBody>
          <a:bodyPr anchor="t" anchorCtr="0" bIns="45700" lIns="91425" rIns="91425" spcFirstLastPara="1" tIns="45700" wrap="square">
            <a:spAutoFit/>
          </a:bodyPr>
          <a:p>
            <a:pPr algn="l" indent="0" lvl="0" marL="0" marR="0" rtl="0">
              <a:spcBef>
                <a:spcPts val="0"/>
              </a:spcBef>
              <a:spcAft>
                <a:spcPts val="0"/>
              </a:spcAft>
              <a:buNone/>
            </a:pPr>
            <a:r>
              <a:rPr b="1" sz="2000" lang="en-GB">
                <a:solidFill>
                  <a:schemeClr val="dk1"/>
                </a:solidFill>
              </a:rPr>
              <a:t>Score Card App</a:t>
            </a:r>
            <a:r>
              <a:t/>
            </a:r>
            <a:r>
              <a:t/>
            </a:r>
          </a:p>
          <a:p>
            <a:pPr algn="l" indent="0" lvl="1" marL="457200" marR="0" rtl="0">
              <a:spcBef>
                <a:spcPts val="0"/>
              </a:spcBef>
              <a:spcAft>
                <a:spcPts val="0"/>
              </a:spcAft>
              <a:buNone/>
            </a:pPr>
            <a:r>
              <a:t/>
            </a:r>
            <a:endParaRPr b="0" cap="none" sz="1600" i="0" strike="noStrike" u="none">
              <a:solidFill>
                <a:schemeClr val="dk1"/>
              </a:solidFill>
              <a:latin typeface="Arial"/>
              <a:ea typeface="Arial"/>
              <a:cs typeface="Arial"/>
              <a:sym typeface="Arial"/>
            </a:endParaRP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Work with .qs .qs2 and .Rdata score files</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Revised categorical upper air score app</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New ScoreCard app</a:t>
            </a:r>
          </a:p>
          <a:p>
            <a:pPr algn="l" indent="-285750" lvl="1" marL="742950" marR="0" rtl="0">
              <a:spcBef>
                <a:spcPts val="0"/>
              </a:spcBef>
              <a:spcAft>
                <a:spcPts val="0"/>
              </a:spcAft>
              <a:buClr>
                <a:schemeClr val="dk1"/>
              </a:buClr>
              <a:buSzPts val="1600"/>
              <a:buFont typeface="Arial"/>
              <a:buChar char="•"/>
            </a:pPr>
            <a:r>
              <a:rPr b="0" cap="none" sz="1600" i="0" lang="en-GB" strike="noStrike" u="none">
                <a:solidFill>
                  <a:schemeClr val="dk1"/>
                </a:solidFill>
                <a:latin typeface="Arial"/>
                <a:ea typeface="Arial"/>
                <a:cs typeface="Arial"/>
                <a:sym typeface="Arial"/>
              </a:rPr>
              <a:t>Shows upper air and surface scores at once</a:t>
            </a:r>
          </a:p>
          <a:p>
            <a:pPr algn="l" indent="-285750" lvl="1" marL="742950" marR="0" rtl="0">
              <a:spcBef>
                <a:spcPts val="0"/>
              </a:spcBef>
              <a:spcAft>
                <a:spcPts val="0"/>
              </a:spcAft>
              <a:buClr>
                <a:schemeClr val="dk1"/>
              </a:buClr>
              <a:buSzPts val="1600"/>
              <a:buFont typeface="Arial"/>
              <a:buChar char="•"/>
            </a:pPr>
            <a:r>
              <a:rPr b="0" cap="none" sz="1600" i="0" lang="en-GB" strike="noStrike" u="none">
                <a:solidFill>
                  <a:schemeClr val="dk1"/>
                </a:solidFill>
                <a:latin typeface="Arial"/>
                <a:ea typeface="Arial"/>
                <a:cs typeface="Arial"/>
                <a:sym typeface="Arial"/>
              </a:rPr>
              <a:t>Det. and EPS</a:t>
            </a:r>
          </a:p>
        </p:txBody>
      </p:sp>
      <p:pic>
        <p:nvPicPr>
          <p:cNvPr id="2097252" name="Google Shape;101;p8"/>
          <p:cNvPicPr preferRelativeResize="0">
            <a:picLocks/>
          </p:cNvPicPr>
          <p:nvPr/>
        </p:nvPicPr>
        <p:blipFill rotWithShape="1">
          <a:blip xmlns:r="http://schemas.openxmlformats.org/officeDocument/2006/relationships" r:embed="rId1">
            <a:alphaModFix/>
          </a:blip>
          <a:srcRect l="0" t="0" r="0" b="0"/>
          <a:stretch>
            <a:fillRect/>
          </a:stretch>
        </p:blipFill>
        <p:spPr>
          <a:xfrm>
            <a:off x="5040312" y="3155607"/>
            <a:ext cx="3823249" cy="3847320"/>
          </a:xfrm>
          <a:prstGeom prst="rect"/>
          <a:noFill/>
          <a:ln>
            <a:noFill/>
          </a:ln>
        </p:spPr>
      </p:pic>
      <p:sp>
        <p:nvSpPr>
          <p:cNvPr id="1049251" name="Text Box 2_31"/>
          <p:cNvSpPr/>
          <p:nvPr/>
        </p:nvSpPr>
        <p:spPr>
          <a:xfrm>
            <a:off x="4034880" y="61920"/>
            <a:ext cx="3247200" cy="76752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sz="1800" lang="en-US" spc="-1" strike="noStrike">
                <a:solidFill>
                  <a:srgbClr val="000099"/>
                </a:solidFill>
                <a:latin typeface="Calibri"/>
                <a:ea typeface="DejaVu Sans"/>
              </a:rPr>
              <a:t>1. Verification Software</a:t>
            </a:r>
            <a:endParaRPr b="0" sz="1800" lang="en-US" spc="-1" strike="noStrike">
              <a:latin typeface="Arial"/>
            </a:endParaRPr>
          </a:p>
          <a:p>
            <a:pPr algn="ctr" indent="-142200" marL="216000">
              <a:lnSpc>
                <a:spcPct val="100000"/>
              </a:lnSpc>
              <a:tabLst>
                <a:tab algn="l" pos="0"/>
              </a:tabLst>
            </a:pPr>
            <a:r>
              <a:rPr b="1" sz="2400" lang="en-US" spc="-1" strike="noStrike">
                <a:solidFill>
                  <a:srgbClr val="C9211E"/>
                </a:solidFill>
                <a:latin typeface="Calibri"/>
                <a:ea typeface="DejaVu Sans"/>
              </a:rPr>
              <a:t>1.1 FFV2</a:t>
            </a:r>
            <a:r>
              <a:rPr b="1" sz="2400" lang="en-US" spc="-1" strike="noStrike">
                <a:solidFill>
                  <a:srgbClr val="C9211E"/>
                </a:solidFill>
                <a:latin typeface="Calibri"/>
                <a:ea typeface="DejaVu Sans"/>
              </a:rPr>
              <a:t> </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u</a:t>
            </a:r>
            <a:r>
              <a:rPr b="1" sz="1800" i="1" lang="en-US" spc="-1" strike="noStrike">
                <a:solidFill>
                  <a:srgbClr val="C9211E"/>
                </a:solidFill>
                <a:latin typeface="Calibri"/>
                <a:ea typeface="DejaVu Sans"/>
              </a:rPr>
              <a:t>n</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e</a:t>
            </a:r>
            <a:r>
              <a:rPr b="1" sz="1800" i="1" lang="en-US" spc="-1" strike="noStrike">
                <a:solidFill>
                  <a:srgbClr val="C9211E"/>
                </a:solidFill>
                <a:latin typeface="Calibri"/>
                <a:ea typeface="DejaVu Sans"/>
              </a:rPr>
              <a:t>l</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W</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a:t>
            </a:r>
            <a:endParaRPr b="0" sz="1800" i="1" lang="en-US" spc="-1" strike="noStrike">
              <a:latin typeface="Arial"/>
            </a:endParaRPr>
          </a:p>
        </p:txBody>
      </p:sp>
      <p:sp>
        <p:nvSpPr>
          <p:cNvPr id="1049982" name="Google Shape;55;p3"/>
          <p:cNvSpPr txBox="1"/>
          <p:nvPr/>
        </p:nvSpPr>
        <p:spPr>
          <a:xfrm>
            <a:off x="586299" y="680184"/>
            <a:ext cx="8293039" cy="2313900"/>
          </a:xfrm>
          <a:prstGeom prst="rect"/>
          <a:noFill/>
          <a:ln>
            <a:noFill/>
          </a:ln>
        </p:spPr>
        <p:txBody>
          <a:bodyPr anchor="t" anchorCtr="0" bIns="45700" lIns="91425" rIns="91425" spcFirstLastPara="1" tIns="45700" wrap="square">
            <a:sp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l" indent="0" lvl="0" marL="0" marR="0" rtl="0">
              <a:spcBef>
                <a:spcPts val="0"/>
              </a:spcBef>
              <a:spcAft>
                <a:spcPts val="0"/>
              </a:spcAft>
              <a:buNone/>
            </a:pPr>
            <a:r>
              <a:rPr b="1" sz="1800" lang="en-GB">
                <a:solidFill>
                  <a:srgbClr val="000000"/>
                </a:solidFill>
                <a:latin typeface="Arial"/>
                <a:ea typeface="Arial"/>
                <a:cs typeface="Arial"/>
                <a:sym typeface="Arial"/>
              </a:rPr>
              <a:t>New Scores</a:t>
            </a:r>
          </a:p>
          <a:p>
            <a:pPr algn="l" indent="0" lvl="0" marL="0" marR="0" rtl="0">
              <a:spcBef>
                <a:spcPts val="0"/>
              </a:spcBef>
              <a:spcAft>
                <a:spcPts val="0"/>
              </a:spcAft>
              <a:buNone/>
            </a:pPr>
            <a:r>
              <a:t/>
            </a:r>
            <a:endParaRPr sz="1600">
              <a:solidFill>
                <a:srgbClr val="000000"/>
              </a:solidFill>
              <a:latin typeface="Arial"/>
              <a:ea typeface="Arial"/>
              <a:cs typeface="Arial"/>
              <a:sym typeface="Arial"/>
            </a:endParaRPr>
          </a:p>
          <a:p>
            <a:pPr algn="l" indent="0" lvl="0" marL="0" marR="0" rtl="0">
              <a:spcBef>
                <a:spcPts val="0"/>
              </a:spcBef>
              <a:spcAft>
                <a:spcPts val="0"/>
              </a:spcAft>
              <a:buNone/>
            </a:pPr>
            <a:r>
              <a:rPr b="1" sz="1600" lang="en-GB">
                <a:solidFill>
                  <a:srgbClr val="000000"/>
                </a:solidFill>
                <a:latin typeface="Arial"/>
                <a:ea typeface="Arial"/>
                <a:cs typeface="Arial"/>
                <a:sym typeface="Arial"/>
              </a:rPr>
              <a:t>SDF</a:t>
            </a:r>
            <a:r>
              <a:rPr b="1" sz="1600" lang="en-US">
                <a:solidFill>
                  <a:srgbClr val="000000"/>
                </a:solidFill>
                <a:latin typeface="Arial"/>
                <a:ea typeface="Arial"/>
                <a:cs typeface="Arial"/>
                <a:sym typeface="Arial"/>
              </a:rPr>
              <a:t> </a:t>
            </a:r>
            <a:r>
              <a:rPr b="1" sz="1600" lang="en-US">
                <a:solidFill>
                  <a:srgbClr val="000000"/>
                </a:solidFill>
                <a:latin typeface="Arial"/>
                <a:ea typeface="Arial"/>
                <a:cs typeface="Arial"/>
                <a:sym typeface="Arial"/>
              </a:rPr>
              <a:t>(</a:t>
            </a:r>
            <a:r>
              <a:rPr b="0" cap="none" sz="1600" i="0" lang="en-GB" strike="noStrike" u="none">
                <a:solidFill>
                  <a:srgbClr val="000000"/>
                </a:solidFill>
                <a:latin typeface="Arial"/>
                <a:ea typeface="Arial"/>
                <a:cs typeface="Arial"/>
                <a:sym typeface="Arial"/>
              </a:rPr>
              <a:t>Standard deviation of forecasts</a:t>
            </a:r>
            <a:r>
              <a:rPr b="0" cap="none" sz="1600" i="0" lang="en-US" strike="noStrike" u="none">
                <a:solidFill>
                  <a:srgbClr val="000000"/>
                </a:solidFill>
                <a:latin typeface="Arial"/>
                <a:ea typeface="Arial"/>
                <a:cs typeface="Arial"/>
                <a:sym typeface="Arial"/>
              </a:rPr>
              <a:t>)</a:t>
            </a:r>
            <a:r>
              <a:rPr b="0" cap="none" sz="1600" i="0" lang="en-US" strike="noStrike" u="none">
                <a:solidFill>
                  <a:srgbClr val="000000"/>
                </a:solidFill>
                <a:latin typeface="Arial"/>
                <a:ea typeface="Arial"/>
                <a:cs typeface="Arial"/>
                <a:sym typeface="Arial"/>
              </a:rPr>
              <a:t>,</a:t>
            </a:r>
            <a:r>
              <a:rPr b="0" cap="none" sz="1600" i="0" lang="en-US" strike="noStrike" u="none">
                <a:solidFill>
                  <a:srgbClr val="000000"/>
                </a:solidFill>
                <a:latin typeface="Arial"/>
                <a:ea typeface="Arial"/>
                <a:cs typeface="Arial"/>
                <a:sym typeface="Arial"/>
              </a:rPr>
              <a:t> </a:t>
            </a:r>
            <a:r>
              <a:rPr b="0" cap="none" sz="1600" i="0" lang="en-US" strike="noStrike" u="none">
                <a:solidFill>
                  <a:srgbClr val="000000"/>
                </a:solidFill>
                <a:latin typeface="Arial"/>
                <a:ea typeface="Arial"/>
                <a:cs typeface="Arial"/>
                <a:sym typeface="Arial"/>
              </a:rPr>
              <a:t> </a:t>
            </a:r>
            <a:r>
              <a:rPr sz="1600"/>
              <a:t/>
            </a:r>
            <a:r>
              <a:rPr b="1" sz="1600" lang="en-GB">
                <a:solidFill>
                  <a:srgbClr val="000000"/>
                </a:solidFill>
                <a:latin typeface="Arial"/>
                <a:ea typeface="Arial"/>
                <a:cs typeface="Arial"/>
                <a:sym typeface="Arial"/>
              </a:rPr>
              <a:t>SDO</a:t>
            </a:r>
            <a:r>
              <a:rPr b="1" sz="1600" lang="en-US">
                <a:solidFill>
                  <a:srgbClr val="000000"/>
                </a:solidFill>
                <a:latin typeface="Arial"/>
                <a:ea typeface="Arial"/>
                <a:cs typeface="Arial"/>
                <a:sym typeface="Arial"/>
              </a:rPr>
              <a:t> </a:t>
            </a:r>
            <a:r>
              <a:rPr b="1" sz="1600" lang="en-US">
                <a:solidFill>
                  <a:srgbClr val="000000"/>
                </a:solidFill>
                <a:latin typeface="Arial"/>
                <a:ea typeface="Arial"/>
                <a:cs typeface="Arial"/>
                <a:sym typeface="Arial"/>
              </a:rPr>
              <a:t>(</a:t>
            </a:r>
            <a:r>
              <a:rPr b="0" cap="none" sz="1600" i="0" lang="en-GB" strike="noStrike" u="none">
                <a:solidFill>
                  <a:srgbClr val="000000"/>
                </a:solidFill>
                <a:latin typeface="Arial"/>
                <a:ea typeface="Arial"/>
                <a:cs typeface="Arial"/>
                <a:sym typeface="Arial"/>
              </a:rPr>
              <a:t>Standard deviation of observations</a:t>
            </a:r>
            <a:r>
              <a:rPr b="0" cap="none" sz="1600" i="0" lang="en-US" strike="noStrike" u="none">
                <a:solidFill>
                  <a:srgbClr val="000000"/>
                </a:solidFill>
                <a:latin typeface="Arial"/>
                <a:ea typeface="Arial"/>
                <a:cs typeface="Arial"/>
                <a:sym typeface="Arial"/>
              </a:rPr>
              <a:t>)</a:t>
            </a:r>
            <a:endParaRPr altLang="en-US" sz="1600" lang="zh-CN"/>
          </a:p>
          <a:p>
            <a:pPr algn="l" indent="0" lvl="0" marL="0" marR="0" rtl="0">
              <a:spcBef>
                <a:spcPts val="0"/>
              </a:spcBef>
              <a:spcAft>
                <a:spcPts val="0"/>
              </a:spcAft>
              <a:buNone/>
            </a:pPr>
            <a:r>
              <a:rPr sz="1600"/>
              <a:t/>
            </a:r>
            <a:endParaRPr sz="1600">
              <a:solidFill>
                <a:srgbClr val="000000"/>
              </a:solidFill>
              <a:latin typeface="Arial"/>
              <a:ea typeface="Arial"/>
              <a:cs typeface="Arial"/>
              <a:sym typeface="Arial"/>
            </a:endParaRPr>
          </a:p>
          <a:p>
            <a:pPr algn="l" indent="0" lvl="0" marL="0" marR="0" rtl="0">
              <a:spcBef>
                <a:spcPts val="0"/>
              </a:spcBef>
              <a:spcAft>
                <a:spcPts val="0"/>
              </a:spcAft>
              <a:buNone/>
            </a:pPr>
            <a:r>
              <a:rPr b="1" sz="1600" lang="en-GB">
                <a:solidFill>
                  <a:srgbClr val="000000"/>
                </a:solidFill>
                <a:latin typeface="Arial"/>
                <a:ea typeface="Arial"/>
                <a:cs typeface="Arial"/>
                <a:sym typeface="Arial"/>
              </a:rPr>
              <a:t>SDF/SDO</a:t>
            </a:r>
            <a:r>
              <a:rPr b="1" sz="1600" lang="en-US">
                <a:solidFill>
                  <a:srgbClr val="000000"/>
                </a:solidFill>
                <a:latin typeface="Arial"/>
                <a:ea typeface="Arial"/>
                <a:cs typeface="Arial"/>
                <a:sym typeface="Arial"/>
              </a:rPr>
              <a:t> </a:t>
            </a:r>
            <a:r>
              <a:rPr b="1" sz="1600" lang="en-US">
                <a:solidFill>
                  <a:srgbClr val="000000"/>
                </a:solidFill>
                <a:latin typeface="Arial"/>
                <a:ea typeface="Arial"/>
                <a:cs typeface="Arial"/>
                <a:sym typeface="Arial"/>
              </a:rPr>
              <a:t>(</a:t>
            </a:r>
            <a:r>
              <a:rPr b="0" cap="none" sz="1600" i="0" lang="en-GB" strike="noStrike" u="none">
                <a:solidFill>
                  <a:srgbClr val="000000"/>
                </a:solidFill>
                <a:latin typeface="Arial"/>
                <a:ea typeface="Arial"/>
                <a:cs typeface="Arial"/>
                <a:sym typeface="Arial"/>
              </a:rPr>
              <a:t>Activity ratio</a:t>
            </a:r>
            <a:r>
              <a:rPr b="0" cap="none" sz="1600" i="0" lang="en-US" strike="noStrike" u="none">
                <a:solidFill>
                  <a:srgbClr val="000000"/>
                </a:solidFill>
                <a:latin typeface="Arial"/>
                <a:ea typeface="Arial"/>
                <a:cs typeface="Arial"/>
                <a:sym typeface="Arial"/>
              </a:rPr>
              <a:t>)</a:t>
            </a:r>
            <a:r>
              <a:rPr b="0" cap="none" sz="1600" i="0" lang="en-US" strike="noStrike" u="none">
                <a:solidFill>
                  <a:srgbClr val="000000"/>
                </a:solidFill>
                <a:latin typeface="Arial"/>
                <a:ea typeface="Arial"/>
                <a:cs typeface="Arial"/>
                <a:sym typeface="Arial"/>
              </a:rPr>
              <a:t> </a:t>
            </a:r>
            <a:r>
              <a:rPr b="0" cap="none" sz="1600" i="0" lang="en-US" strike="noStrike" u="none">
                <a:solidFill>
                  <a:srgbClr val="000000"/>
                </a:solidFill>
                <a:latin typeface="Arial"/>
                <a:ea typeface="Arial"/>
                <a:cs typeface="Arial"/>
                <a:sym typeface="Arial"/>
              </a:rPr>
              <a:t>,</a:t>
            </a:r>
            <a:r>
              <a:rPr b="0" cap="none" sz="1600" i="0" lang="en-US" strike="noStrike" u="none">
                <a:solidFill>
                  <a:srgbClr val="000000"/>
                </a:solidFill>
                <a:latin typeface="Arial"/>
                <a:ea typeface="Arial"/>
                <a:cs typeface="Arial"/>
                <a:sym typeface="Arial"/>
              </a:rPr>
              <a:t> </a:t>
            </a:r>
            <a:r>
              <a:rPr b="0" cap="none" sz="1600" i="0" lang="en-US" strike="noStrike" u="none">
                <a:solidFill>
                  <a:srgbClr val="000000"/>
                </a:solidFill>
                <a:latin typeface="Arial"/>
                <a:ea typeface="Arial"/>
                <a:cs typeface="Arial"/>
                <a:sym typeface="Arial"/>
              </a:rPr>
              <a:t> </a:t>
            </a:r>
            <a:r>
              <a:rPr b="0" cap="none" sz="1600" i="0" lang="en-US" strike="noStrike" u="none">
                <a:solidFill>
                  <a:srgbClr val="000000"/>
                </a:solidFill>
                <a:latin typeface="Arial"/>
                <a:ea typeface="Arial"/>
                <a:cs typeface="Arial"/>
                <a:sym typeface="Arial"/>
              </a:rPr>
              <a:t> </a:t>
            </a:r>
            <a:r>
              <a:rPr sz="1600"/>
              <a:t/>
            </a:r>
            <a:r>
              <a:rPr b="1" sz="1600" lang="en-GB">
                <a:solidFill>
                  <a:srgbClr val="000000"/>
                </a:solidFill>
                <a:latin typeface="Arial"/>
                <a:ea typeface="Arial"/>
                <a:cs typeface="Arial"/>
                <a:sym typeface="Arial"/>
              </a:rPr>
              <a:t>IE</a:t>
            </a:r>
            <a:r>
              <a:rPr b="1" sz="1600" lang="en-US">
                <a:solidFill>
                  <a:srgbClr val="000000"/>
                </a:solidFill>
                <a:latin typeface="Arial"/>
                <a:ea typeface="Arial"/>
                <a:cs typeface="Arial"/>
                <a:sym typeface="Arial"/>
              </a:rPr>
              <a:t> </a:t>
            </a:r>
            <a:r>
              <a:rPr b="0" cap="none" sz="1600" i="0" lang="en-GB" strike="noStrike" u="none">
                <a:solidFill>
                  <a:srgbClr val="000000"/>
                </a:solidFill>
                <a:latin typeface="Arial"/>
                <a:ea typeface="Arial"/>
                <a:cs typeface="Arial"/>
                <a:sym typeface="Arial"/>
              </a:rPr>
              <a:t>Information error (error in direction of observations vector)</a:t>
            </a:r>
            <a:endParaRPr altLang="en-US" sz="1600" lang="zh-CN"/>
          </a:p>
          <a:p>
            <a:pPr algn="l" indent="0" lvl="0" marL="0" marR="0" rtl="0">
              <a:spcBef>
                <a:spcPts val="0"/>
              </a:spcBef>
              <a:spcAft>
                <a:spcPts val="0"/>
              </a:spcAft>
              <a:buNone/>
            </a:pPr>
            <a:r>
              <a:rPr sz="1600"/>
              <a:t/>
            </a:r>
            <a:endParaRPr sz="1600">
              <a:solidFill>
                <a:srgbClr val="000000"/>
              </a:solidFill>
              <a:latin typeface="Arial"/>
              <a:ea typeface="Arial"/>
              <a:cs typeface="Arial"/>
              <a:sym typeface="Arial"/>
            </a:endParaRPr>
          </a:p>
          <a:p>
            <a:pPr algn="l" indent="0" lvl="0" marL="0" marR="0" rtl="0">
              <a:spcBef>
                <a:spcPts val="0"/>
              </a:spcBef>
              <a:spcAft>
                <a:spcPts val="0"/>
              </a:spcAft>
              <a:buNone/>
            </a:pPr>
            <a:r>
              <a:rPr b="1" sz="1600" lang="en-GB">
                <a:solidFill>
                  <a:srgbClr val="000000"/>
                </a:solidFill>
                <a:latin typeface="Arial"/>
                <a:ea typeface="Arial"/>
                <a:cs typeface="Arial"/>
                <a:sym typeface="Arial"/>
              </a:rPr>
              <a:t>NE</a:t>
            </a:r>
            <a:r>
              <a:rPr b="1" sz="1600" lang="en-US">
                <a:solidFill>
                  <a:srgbClr val="000000"/>
                </a:solidFill>
                <a:latin typeface="Arial"/>
                <a:ea typeface="Arial"/>
                <a:cs typeface="Arial"/>
                <a:sym typeface="Arial"/>
              </a:rPr>
              <a:t> </a:t>
            </a:r>
            <a:r>
              <a:rPr b="0" cap="none" sz="1600" i="0" lang="en-GB" strike="noStrike" u="none">
                <a:solidFill>
                  <a:srgbClr val="000000"/>
                </a:solidFill>
                <a:latin typeface="Arial"/>
                <a:ea typeface="Arial"/>
                <a:cs typeface="Arial"/>
                <a:sym typeface="Arial"/>
              </a:rPr>
              <a:t>Noise error (error orthogonal to observation vector)</a:t>
            </a:r>
            <a:endParaRPr altLang="en-US" sz="1600" lang="zh-CN"/>
          </a:p>
          <a:p>
            <a:pPr algn="l" indent="0" lvl="0" marL="0" marR="0" rtl="0">
              <a:spcBef>
                <a:spcPts val="0"/>
              </a:spcBef>
              <a:spcAft>
                <a:spcPts val="0"/>
              </a:spcAft>
              <a:buNone/>
            </a:pPr>
            <a:r>
              <a:rPr sz="1600"/>
              <a:t/>
            </a:r>
            <a:endParaRPr sz="1600">
              <a:solidFill>
                <a:srgbClr val="000000"/>
              </a:solidFill>
              <a:latin typeface="Arial"/>
              <a:ea typeface="Arial"/>
              <a:cs typeface="Arial"/>
              <a:sym typeface="Arial"/>
            </a:endParaRPr>
          </a:p>
          <a:p>
            <a:pPr algn="l" indent="0" lvl="0" marL="0" marR="0" rtl="0">
              <a:spcBef>
                <a:spcPts val="0"/>
              </a:spcBef>
              <a:spcAft>
                <a:spcPts val="0"/>
              </a:spcAft>
              <a:buNone/>
            </a:pPr>
            <a:r>
              <a:rPr b="1" sz="1600" lang="en-GB">
                <a:solidFill>
                  <a:srgbClr val="000000"/>
                </a:solidFill>
                <a:latin typeface="Arial"/>
                <a:ea typeface="Arial"/>
                <a:cs typeface="Arial"/>
                <a:sym typeface="Arial"/>
              </a:rPr>
              <a:t>R_agg</a:t>
            </a:r>
            <a:r>
              <a:rPr b="1" sz="1600" lang="en-US">
                <a:solidFill>
                  <a:srgbClr val="000000"/>
                </a:solidFill>
                <a:latin typeface="Arial"/>
                <a:ea typeface="Arial"/>
                <a:cs typeface="Arial"/>
                <a:sym typeface="Arial"/>
              </a:rPr>
              <a:t> </a:t>
            </a:r>
            <a:r>
              <a:rPr b="0" cap="none" sz="1600" i="0" lang="en-GB" strike="noStrike" u="none">
                <a:solidFill>
                  <a:srgbClr val="000000"/>
                </a:solidFill>
                <a:latin typeface="Arial"/>
                <a:ea typeface="Arial"/>
                <a:cs typeface="Arial"/>
                <a:sym typeface="Arial"/>
              </a:rPr>
              <a:t>Correlation coefficient (cosine of angle between obs. And forecast vector; r^2)</a:t>
            </a:r>
            <a:endParaRPr b="1" sz="1600">
              <a:solidFill>
                <a:srgbClr val="000000"/>
              </a:solidFill>
              <a:latin typeface="Arial"/>
              <a:ea typeface="Arial"/>
              <a:cs typeface="Arial"/>
              <a:sym typeface="Arial"/>
            </a:endParaRPr>
          </a:p>
        </p:txBody>
      </p:sp>
    </p:spTree>
  </p:cSld>
  <p:clrMapOvr>
    <a:masterClrMapping/>
  </p:clrMapOvr>
  <p:transition>
    <p:fade/>
  </p:transition>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12" name="Shape 115"/>
        <p:cNvGrpSpPr/>
        <p:nvPr/>
      </p:nvGrpSpPr>
      <p:grpSpPr>
        <a:xfrm>
          <a:off x="0" y="0"/>
          <a:ext cx="0" cy="0"/>
          <a:chOff x="0" y="0"/>
          <a:chExt cx="0" cy="0"/>
        </a:xfrm>
      </p:grpSpPr>
      <p:sp>
        <p:nvSpPr>
          <p:cNvPr id="1049254" name="Google Shape;116;p10"/>
          <p:cNvSpPr txBox="1"/>
          <p:nvPr>
            <p:ph type="title"/>
          </p:nvPr>
        </p:nvSpPr>
        <p:spPr>
          <a:xfrm>
            <a:off x="298775" y="1219709"/>
            <a:ext cx="9209072" cy="357022"/>
          </a:xfrm>
          <a:prstGeom prst="rect"/>
          <a:noFill/>
          <a:ln>
            <a:noFill/>
          </a:ln>
        </p:spPr>
        <p:txBody>
          <a:bodyPr anchor="b" anchorCtr="0" bIns="0" lIns="0" rIns="0" spcFirstLastPara="1" tIns="0" wrap="square">
            <a:noAutofit/>
          </a:bodyPr>
          <a:p>
            <a:pPr algn="l" indent="0" lvl="0" marL="0" rtl="0">
              <a:spcBef>
                <a:spcPts val="0"/>
              </a:spcBef>
              <a:spcAft>
                <a:spcPts val="0"/>
              </a:spcAft>
              <a:buNone/>
            </a:pPr>
            <a:r>
              <a:rPr lang="en-GB"/>
              <a:t>Other Topics</a:t>
            </a:r>
          </a:p>
        </p:txBody>
      </p:sp>
      <p:sp>
        <p:nvSpPr>
          <p:cNvPr id="1049255" name="Google Shape;117;p10"/>
          <p:cNvSpPr txBox="1"/>
          <p:nvPr>
            <p:ph type="sldNum" idx="12"/>
          </p:nvPr>
        </p:nvSpPr>
        <p:spPr>
          <a:xfrm>
            <a:off x="8314895" y="6221240"/>
            <a:ext cx="714454" cy="178511"/>
          </a:xfrm>
          <a:prstGeom prst="rect"/>
          <a:noFill/>
          <a:ln>
            <a:noFill/>
          </a:ln>
        </p:spPr>
        <p:txBody>
          <a:bodyPr anchor="t" anchorCtr="0" bIns="45700" lIns="91425" rIns="91425" spcFirstLastPara="1" tIns="45700" wrap="square">
            <a:noAutofit/>
          </a:bodyPr>
          <a:p>
            <a:pPr algn="l" indent="0" lvl="0" marL="0" rtl="0">
              <a:spcBef>
                <a:spcPts val="0"/>
              </a:spcBef>
              <a:spcAft>
                <a:spcPts val="0"/>
              </a:spcAft>
              <a:buNone/>
            </a:pPr>
            <a:fld id="{00000000-1234-1234-1234-123412341234}" type="slidenum">
              <a:rPr lang="en-GB"/>
              <a:t>7</a:t>
            </a:fld>
          </a:p>
        </p:txBody>
      </p:sp>
      <p:sp>
        <p:nvSpPr>
          <p:cNvPr id="1049256" name="Google Shape;118;p10"/>
          <p:cNvSpPr txBox="1"/>
          <p:nvPr/>
        </p:nvSpPr>
        <p:spPr>
          <a:xfrm>
            <a:off x="515435" y="2053240"/>
            <a:ext cx="2308680" cy="3291800"/>
          </a:xfrm>
          <a:prstGeom prst="rect"/>
          <a:noFill/>
          <a:ln>
            <a:noFill/>
          </a:ln>
        </p:spPr>
        <p:txBody>
          <a:bodyPr anchor="t" anchorCtr="0" bIns="45700" lIns="91425" rIns="91425" spcFirstLastPara="1" tIns="45700" wrap="square">
            <a:spAutoFit/>
          </a:bodyPr>
          <a:p>
            <a:pPr algn="l" indent="0" lvl="0" marL="0" marR="0" rtl="0">
              <a:spcBef>
                <a:spcPts val="0"/>
              </a:spcBef>
              <a:spcAft>
                <a:spcPts val="0"/>
              </a:spcAft>
              <a:buNone/>
            </a:pPr>
            <a:r>
              <a:rPr b="1" sz="1800" lang="en-GB">
                <a:solidFill>
                  <a:schemeClr val="dk1"/>
                </a:solidFill>
                <a:latin typeface="Arial"/>
                <a:ea typeface="Arial"/>
                <a:cs typeface="Arial"/>
                <a:sym typeface="Arial"/>
              </a:rPr>
              <a:t>DREAM</a:t>
            </a:r>
            <a:r>
              <a:rPr b="1" sz="1800" lang="en-US">
                <a:solidFill>
                  <a:schemeClr val="dk1"/>
                </a:solidFill>
                <a:latin typeface="Arial"/>
                <a:ea typeface="Arial"/>
                <a:cs typeface="Arial"/>
                <a:sym typeface="Arial"/>
              </a:rPr>
              <a:t> </a:t>
            </a:r>
            <a:r>
              <a:rPr b="1" sz="1800" lang="en-US">
                <a:solidFill>
                  <a:schemeClr val="dk1"/>
                </a:solidFill>
                <a:latin typeface="Arial"/>
                <a:ea typeface="Arial"/>
                <a:cs typeface="Arial"/>
                <a:sym typeface="Arial"/>
              </a:rPr>
              <a:t>v</a:t>
            </a:r>
            <a:r>
              <a:rPr b="1" sz="1800" lang="en-US">
                <a:solidFill>
                  <a:schemeClr val="dk1"/>
                </a:solidFill>
                <a:latin typeface="Arial"/>
                <a:ea typeface="Arial"/>
                <a:cs typeface="Arial"/>
                <a:sym typeface="Arial"/>
              </a:rPr>
              <a:t>s</a:t>
            </a:r>
            <a:r>
              <a:rPr b="1" sz="1800" lang="en-US">
                <a:solidFill>
                  <a:schemeClr val="dk1"/>
                </a:solidFill>
                <a:latin typeface="Arial"/>
                <a:ea typeface="Arial"/>
                <a:cs typeface="Arial"/>
                <a:sym typeface="Arial"/>
              </a:rPr>
              <a:t>.</a:t>
            </a:r>
            <a:r>
              <a:rPr b="1" sz="1800" lang="en-US">
                <a:solidFill>
                  <a:schemeClr val="dk1"/>
                </a:solidFill>
                <a:latin typeface="Arial"/>
                <a:ea typeface="Arial"/>
                <a:cs typeface="Arial"/>
                <a:sym typeface="Arial"/>
              </a:rPr>
              <a:t> </a:t>
            </a:r>
            <a:r>
              <a:rPr b="1" sz="1800" lang="en-US">
                <a:solidFill>
                  <a:schemeClr val="dk1"/>
                </a:solidFill>
                <a:latin typeface="Arial"/>
                <a:ea typeface="Arial"/>
                <a:cs typeface="Arial"/>
                <a:sym typeface="Arial"/>
              </a:rPr>
              <a:t>E</a:t>
            </a:r>
            <a:r>
              <a:rPr b="1" sz="1800" lang="en-US">
                <a:solidFill>
                  <a:schemeClr val="dk1"/>
                </a:solidFill>
                <a:latin typeface="Arial"/>
                <a:ea typeface="Arial"/>
                <a:cs typeface="Arial"/>
                <a:sym typeface="Arial"/>
              </a:rPr>
              <a:t>R</a:t>
            </a:r>
            <a:r>
              <a:rPr b="1" sz="1800" lang="en-US">
                <a:solidFill>
                  <a:schemeClr val="dk1"/>
                </a:solidFill>
                <a:latin typeface="Arial"/>
                <a:ea typeface="Arial"/>
                <a:cs typeface="Arial"/>
                <a:sym typeface="Arial"/>
              </a:rPr>
              <a:t>A</a:t>
            </a:r>
            <a:r>
              <a:rPr b="1" sz="1800" lang="en-US">
                <a:solidFill>
                  <a:schemeClr val="dk1"/>
                </a:solidFill>
                <a:latin typeface="Arial"/>
                <a:ea typeface="Arial"/>
                <a:cs typeface="Arial"/>
                <a:sym typeface="Arial"/>
              </a:rPr>
              <a:t>5</a:t>
            </a:r>
            <a:endParaRPr altLang="en-US" lang="zh-CN"/>
          </a:p>
          <a:p>
            <a:pPr algn="l" indent="0" lvl="0" marL="0" marR="0" rtl="0">
              <a:spcBef>
                <a:spcPts val="0"/>
              </a:spcBef>
              <a:spcAft>
                <a:spcPts val="0"/>
              </a:spcAft>
              <a:buNone/>
            </a:pPr>
            <a:endParaRPr altLang="en-US" lang="zh-CN"/>
          </a:p>
          <a:p>
            <a:pPr algn="l" indent="-285750" lvl="0" marL="285750" marR="0" rtl="0">
              <a:spcBef>
                <a:spcPts val="0"/>
              </a:spcBef>
              <a:spcAft>
                <a:spcPts val="0"/>
              </a:spcAft>
              <a:buFont typeface="Wingdings" charset="2"/>
              <a:buChar char="l"/>
            </a:pPr>
            <a:r>
              <a:rPr altLang="en-US" b="1" sz="1800" lang="en-US">
                <a:solidFill>
                  <a:schemeClr val="dk1"/>
                </a:solidFill>
                <a:latin typeface="Arial"/>
                <a:ea typeface="Arial"/>
                <a:cs typeface="Arial"/>
                <a:sym typeface="Arial"/>
              </a:rPr>
              <a:t>Err.</a:t>
            </a:r>
            <a:r>
              <a:rPr altLang="en-US" b="1" sz="1800" lang="en-US">
                <a:solidFill>
                  <a:schemeClr val="dk1"/>
                </a:solidFill>
                <a:latin typeface="Arial"/>
                <a:ea typeface="Arial"/>
                <a:cs typeface="Arial"/>
                <a:sym typeface="Arial"/>
              </a:rPr>
              <a:t> </a:t>
            </a:r>
            <a:r>
              <a:rPr altLang="en-US" b="1" sz="1800" lang="en-US">
                <a:solidFill>
                  <a:schemeClr val="dk1"/>
                </a:solidFill>
                <a:latin typeface="Arial"/>
                <a:ea typeface="Arial"/>
                <a:cs typeface="Arial"/>
                <a:sym typeface="Arial"/>
              </a:rPr>
              <a:t>In </a:t>
            </a:r>
            <a:r>
              <a:rPr altLang="en-US" b="1" sz="1800" lang="en-US">
                <a:solidFill>
                  <a:schemeClr val="dk1"/>
                </a:solidFill>
                <a:latin typeface="Arial"/>
                <a:ea typeface="Arial"/>
                <a:cs typeface="Arial"/>
                <a:sym typeface="Arial"/>
              </a:rPr>
              <a:t>d</a:t>
            </a:r>
            <a:r>
              <a:rPr altLang="en-US" b="1" sz="1800" lang="en-US">
                <a:solidFill>
                  <a:schemeClr val="dk1"/>
                </a:solidFill>
                <a:latin typeface="Arial"/>
                <a:ea typeface="Arial"/>
                <a:cs typeface="Arial"/>
                <a:sym typeface="Arial"/>
              </a:rPr>
              <a:t>a</a:t>
            </a:r>
            <a:r>
              <a:rPr altLang="en-US" b="1" sz="1800" lang="en-US">
                <a:solidFill>
                  <a:schemeClr val="dk1"/>
                </a:solidFill>
                <a:latin typeface="Arial"/>
                <a:ea typeface="Arial"/>
                <a:cs typeface="Arial"/>
                <a:sym typeface="Arial"/>
              </a:rPr>
              <a:t>i</a:t>
            </a:r>
            <a:r>
              <a:rPr altLang="en-US" b="1" sz="1800" lang="en-US">
                <a:solidFill>
                  <a:schemeClr val="dk1"/>
                </a:solidFill>
                <a:latin typeface="Arial"/>
                <a:ea typeface="Arial"/>
                <a:cs typeface="Arial"/>
                <a:sym typeface="Arial"/>
              </a:rPr>
              <a:t>l</a:t>
            </a:r>
            <a:r>
              <a:rPr altLang="en-US" b="1" sz="1800" lang="en-US">
                <a:solidFill>
                  <a:schemeClr val="dk1"/>
                </a:solidFill>
                <a:latin typeface="Arial"/>
                <a:ea typeface="Arial"/>
                <a:cs typeface="Arial"/>
                <a:sym typeface="Arial"/>
              </a:rPr>
              <a:t>y</a:t>
            </a:r>
            <a:r>
              <a:rPr altLang="en-US" b="1" sz="1800" lang="en-US">
                <a:solidFill>
                  <a:schemeClr val="dk1"/>
                </a:solidFill>
                <a:latin typeface="Arial"/>
                <a:ea typeface="Arial"/>
                <a:cs typeface="Arial"/>
                <a:sym typeface="Arial"/>
              </a:rPr>
              <a:t> </a:t>
            </a:r>
            <a:r>
              <a:rPr altLang="en-US" b="1" sz="1800" lang="en-US">
                <a:solidFill>
                  <a:schemeClr val="dk1"/>
                </a:solidFill>
                <a:latin typeface="Arial"/>
                <a:ea typeface="Arial"/>
                <a:cs typeface="Arial"/>
                <a:sym typeface="Arial"/>
              </a:rPr>
              <a:t>c</a:t>
            </a:r>
            <a:r>
              <a:rPr altLang="en-US" b="1" sz="1800" lang="en-US">
                <a:solidFill>
                  <a:schemeClr val="dk1"/>
                </a:solidFill>
                <a:latin typeface="Arial"/>
                <a:ea typeface="Arial"/>
                <a:cs typeface="Arial"/>
                <a:sym typeface="Arial"/>
              </a:rPr>
              <a:t>y</a:t>
            </a:r>
            <a:r>
              <a:rPr altLang="en-US" b="1" sz="1800" lang="en-US">
                <a:solidFill>
                  <a:schemeClr val="dk1"/>
                </a:solidFill>
                <a:latin typeface="Arial"/>
                <a:ea typeface="Arial"/>
                <a:cs typeface="Arial"/>
                <a:sym typeface="Arial"/>
              </a:rPr>
              <a:t>c</a:t>
            </a:r>
            <a:r>
              <a:rPr altLang="en-US" b="1" sz="1800" lang="en-US">
                <a:solidFill>
                  <a:schemeClr val="dk1"/>
                </a:solidFill>
                <a:latin typeface="Arial"/>
                <a:ea typeface="Arial"/>
                <a:cs typeface="Arial"/>
                <a:sym typeface="Arial"/>
              </a:rPr>
              <a:t>l</a:t>
            </a:r>
            <a:r>
              <a:rPr altLang="en-US" b="1" sz="1800" lang="en-US">
                <a:solidFill>
                  <a:schemeClr val="dk1"/>
                </a:solidFill>
                <a:latin typeface="Arial"/>
                <a:ea typeface="Arial"/>
                <a:cs typeface="Arial"/>
                <a:sym typeface="Arial"/>
              </a:rPr>
              <a:t>e</a:t>
            </a:r>
            <a:r>
              <a:rPr altLang="en-US" b="1" sz="1800" lang="en-US">
                <a:solidFill>
                  <a:schemeClr val="dk1"/>
                </a:solidFill>
                <a:latin typeface="Arial"/>
                <a:ea typeface="Arial"/>
                <a:cs typeface="Arial"/>
                <a:sym typeface="Arial"/>
              </a:rPr>
              <a:t> </a:t>
            </a:r>
            <a:r>
              <a:rPr altLang="en-US" b="1" sz="1800" lang="en-US">
                <a:solidFill>
                  <a:schemeClr val="dk1"/>
                </a:solidFill>
                <a:latin typeface="Arial"/>
                <a:ea typeface="Arial"/>
                <a:cs typeface="Arial"/>
                <a:sym typeface="Arial"/>
              </a:rPr>
              <a:t>l</a:t>
            </a:r>
            <a:r>
              <a:rPr altLang="en-US" b="1" sz="1800" lang="en-US">
                <a:solidFill>
                  <a:schemeClr val="dk1"/>
                </a:solidFill>
                <a:latin typeface="Arial"/>
                <a:ea typeface="Arial"/>
                <a:cs typeface="Arial"/>
                <a:sym typeface="Arial"/>
              </a:rPr>
              <a:t>o</a:t>
            </a:r>
            <a:r>
              <a:rPr altLang="en-US" b="1" sz="1800" lang="en-US">
                <a:solidFill>
                  <a:schemeClr val="dk1"/>
                </a:solidFill>
                <a:latin typeface="Arial"/>
                <a:ea typeface="Arial"/>
                <a:cs typeface="Arial"/>
                <a:sym typeface="Arial"/>
              </a:rPr>
              <a:t>w</a:t>
            </a:r>
            <a:r>
              <a:rPr altLang="en-US" b="1" sz="1800" lang="en-US">
                <a:solidFill>
                  <a:schemeClr val="dk1"/>
                </a:solidFill>
                <a:latin typeface="Arial"/>
                <a:ea typeface="Arial"/>
                <a:cs typeface="Arial"/>
                <a:sym typeface="Arial"/>
              </a:rPr>
              <a:t>e</a:t>
            </a:r>
            <a:r>
              <a:rPr altLang="en-US" b="1" sz="1800" lang="en-US">
                <a:solidFill>
                  <a:schemeClr val="dk1"/>
                </a:solidFill>
                <a:latin typeface="Arial"/>
                <a:ea typeface="Arial"/>
                <a:cs typeface="Arial"/>
                <a:sym typeface="Arial"/>
              </a:rPr>
              <a:t>r</a:t>
            </a:r>
            <a:r>
              <a:rPr altLang="en-US" b="1" sz="1800" lang="en-US">
                <a:solidFill>
                  <a:schemeClr val="dk1"/>
                </a:solidFill>
                <a:latin typeface="Arial"/>
                <a:ea typeface="Arial"/>
                <a:cs typeface="Arial"/>
                <a:sym typeface="Arial"/>
              </a:rPr>
              <a:t> </a:t>
            </a:r>
            <a:r>
              <a:rPr altLang="en-US" b="1" sz="1800" lang="en-US">
                <a:solidFill>
                  <a:schemeClr val="dk1"/>
                </a:solidFill>
                <a:latin typeface="Arial"/>
                <a:ea typeface="Arial"/>
                <a:cs typeface="Arial"/>
                <a:sym typeface="Arial"/>
              </a:rPr>
              <a:t>t</a:t>
            </a:r>
            <a:r>
              <a:rPr altLang="en-US" b="1" sz="1800" lang="en-US">
                <a:solidFill>
                  <a:schemeClr val="dk1"/>
                </a:solidFill>
                <a:latin typeface="Arial"/>
                <a:ea typeface="Arial"/>
                <a:cs typeface="Arial"/>
                <a:sym typeface="Arial"/>
              </a:rPr>
              <a:t>h</a:t>
            </a:r>
            <a:r>
              <a:rPr altLang="en-US" b="1" sz="1800" lang="en-US">
                <a:solidFill>
                  <a:schemeClr val="dk1"/>
                </a:solidFill>
                <a:latin typeface="Arial"/>
                <a:ea typeface="Arial"/>
                <a:cs typeface="Arial"/>
                <a:sym typeface="Arial"/>
              </a:rPr>
              <a:t>a</a:t>
            </a:r>
            <a:r>
              <a:rPr altLang="en-US" b="1" sz="1800" lang="en-US">
                <a:solidFill>
                  <a:schemeClr val="dk1"/>
                </a:solidFill>
                <a:latin typeface="Arial"/>
                <a:ea typeface="Arial"/>
                <a:cs typeface="Arial"/>
                <a:sym typeface="Arial"/>
              </a:rPr>
              <a:t>n</a:t>
            </a:r>
            <a:r>
              <a:rPr altLang="en-US" b="1" sz="1800" lang="en-US">
                <a:solidFill>
                  <a:schemeClr val="dk1"/>
                </a:solidFill>
                <a:latin typeface="Arial"/>
                <a:ea typeface="Arial"/>
                <a:cs typeface="Arial"/>
                <a:sym typeface="Arial"/>
              </a:rPr>
              <a:t> </a:t>
            </a:r>
            <a:r>
              <a:rPr altLang="en-US" b="1" sz="1800" lang="en-US">
                <a:solidFill>
                  <a:schemeClr val="dk1"/>
                </a:solidFill>
                <a:latin typeface="Arial"/>
                <a:ea typeface="Arial"/>
                <a:cs typeface="Arial"/>
                <a:sym typeface="Arial"/>
              </a:rPr>
              <a:t>i</a:t>
            </a:r>
            <a:r>
              <a:rPr altLang="en-US" b="1" sz="1800" lang="en-US">
                <a:solidFill>
                  <a:schemeClr val="dk1"/>
                </a:solidFill>
                <a:latin typeface="Arial"/>
                <a:ea typeface="Arial"/>
                <a:cs typeface="Arial"/>
                <a:sym typeface="Arial"/>
              </a:rPr>
              <a:t>n</a:t>
            </a:r>
            <a:r>
              <a:rPr altLang="en-US" b="1" sz="1800" lang="en-US">
                <a:solidFill>
                  <a:schemeClr val="dk1"/>
                </a:solidFill>
                <a:latin typeface="Arial"/>
                <a:ea typeface="Arial"/>
                <a:cs typeface="Arial"/>
                <a:sym typeface="Arial"/>
              </a:rPr>
              <a:t> </a:t>
            </a:r>
            <a:r>
              <a:rPr altLang="en-US" b="1" sz="1800" lang="en-US">
                <a:solidFill>
                  <a:schemeClr val="dk1"/>
                </a:solidFill>
                <a:latin typeface="Arial"/>
                <a:ea typeface="Arial"/>
                <a:cs typeface="Arial"/>
                <a:sym typeface="Arial"/>
              </a:rPr>
              <a:t>E</a:t>
            </a:r>
            <a:r>
              <a:rPr altLang="en-US" b="1" sz="1800" lang="en-US">
                <a:solidFill>
                  <a:schemeClr val="dk1"/>
                </a:solidFill>
                <a:latin typeface="Arial"/>
                <a:ea typeface="Arial"/>
                <a:cs typeface="Arial"/>
                <a:sym typeface="Arial"/>
              </a:rPr>
              <a:t>R</a:t>
            </a:r>
            <a:r>
              <a:rPr altLang="en-US" b="1" sz="1800" lang="en-US">
                <a:solidFill>
                  <a:schemeClr val="dk1"/>
                </a:solidFill>
                <a:latin typeface="Arial"/>
                <a:ea typeface="Arial"/>
                <a:cs typeface="Arial"/>
                <a:sym typeface="Arial"/>
              </a:rPr>
              <a:t>A</a:t>
            </a:r>
            <a:r>
              <a:rPr altLang="en-US" b="1" sz="1800" lang="en-US">
                <a:solidFill>
                  <a:schemeClr val="dk1"/>
                </a:solidFill>
                <a:latin typeface="Arial"/>
                <a:ea typeface="Arial"/>
                <a:cs typeface="Arial"/>
                <a:sym typeface="Arial"/>
              </a:rPr>
              <a:t>5</a:t>
            </a:r>
            <a:endParaRPr altLang="en-US" lang="zh-CN"/>
          </a:p>
          <a:p>
            <a:pPr algn="l" indent="-285750" lvl="0" marL="285750" marR="0" rtl="0">
              <a:spcBef>
                <a:spcPts val="0"/>
              </a:spcBef>
              <a:spcAft>
                <a:spcPts val="0"/>
              </a:spcAft>
              <a:buFont typeface="Wingdings" charset="2"/>
              <a:buChar char="l"/>
            </a:pPr>
            <a:endParaRPr altLang="en-US" lang="zh-CN"/>
          </a:p>
          <a:p>
            <a:pPr algn="l" indent="-285750" lvl="0" marL="285750" marR="0" rtl="0">
              <a:spcBef>
                <a:spcPts val="0"/>
              </a:spcBef>
              <a:spcAft>
                <a:spcPts val="0"/>
              </a:spcAft>
              <a:buFont typeface="Wingdings" charset="2"/>
              <a:buChar char="l"/>
            </a:pPr>
            <a:r>
              <a:rPr altLang="en-US" b="1" sz="1800" lang="en-US">
                <a:solidFill>
                  <a:schemeClr val="dk1"/>
                </a:solidFill>
                <a:latin typeface="Arial"/>
                <a:ea typeface="Arial"/>
                <a:cs typeface="Arial"/>
                <a:sym typeface="Arial"/>
              </a:rPr>
              <a:t>Closer </a:t>
            </a:r>
            <a:r>
              <a:rPr altLang="en-US" b="1" sz="1800" lang="en-US">
                <a:solidFill>
                  <a:schemeClr val="dk1"/>
                </a:solidFill>
                <a:latin typeface="Arial"/>
                <a:ea typeface="Arial"/>
                <a:cs typeface="Arial"/>
                <a:sym typeface="Arial"/>
              </a:rPr>
              <a:t>t</a:t>
            </a:r>
            <a:r>
              <a:rPr altLang="en-US" b="1" sz="1800" lang="en-US">
                <a:solidFill>
                  <a:schemeClr val="dk1"/>
                </a:solidFill>
                <a:latin typeface="Arial"/>
                <a:ea typeface="Arial"/>
                <a:cs typeface="Arial"/>
                <a:sym typeface="Arial"/>
              </a:rPr>
              <a:t>o</a:t>
            </a:r>
            <a:r>
              <a:rPr altLang="en-US" b="1" sz="1800" lang="en-US">
                <a:solidFill>
                  <a:schemeClr val="dk1"/>
                </a:solidFill>
                <a:latin typeface="Arial"/>
                <a:ea typeface="Arial"/>
                <a:cs typeface="Arial"/>
                <a:sym typeface="Arial"/>
              </a:rPr>
              <a:t> </a:t>
            </a:r>
            <a:r>
              <a:rPr altLang="en-US" b="1" sz="1800" lang="en-US">
                <a:solidFill>
                  <a:schemeClr val="dk1"/>
                </a:solidFill>
                <a:latin typeface="Arial"/>
                <a:ea typeface="Arial"/>
                <a:cs typeface="Arial"/>
                <a:sym typeface="Arial"/>
              </a:rPr>
              <a:t>o</a:t>
            </a:r>
            <a:r>
              <a:rPr altLang="en-US" b="1" sz="1800" lang="en-US">
                <a:solidFill>
                  <a:schemeClr val="dk1"/>
                </a:solidFill>
                <a:latin typeface="Arial"/>
                <a:ea typeface="Arial"/>
                <a:cs typeface="Arial"/>
                <a:sym typeface="Arial"/>
              </a:rPr>
              <a:t>b</a:t>
            </a:r>
            <a:r>
              <a:rPr altLang="en-US" b="1" sz="1800" lang="en-US">
                <a:solidFill>
                  <a:schemeClr val="dk1"/>
                </a:solidFill>
                <a:latin typeface="Arial"/>
                <a:ea typeface="Arial"/>
                <a:cs typeface="Arial"/>
                <a:sym typeface="Arial"/>
              </a:rPr>
              <a:t>s</a:t>
            </a:r>
            <a:r>
              <a:rPr altLang="en-US" b="1" sz="1800" lang="en-US">
                <a:solidFill>
                  <a:schemeClr val="dk1"/>
                </a:solidFill>
                <a:latin typeface="Arial"/>
                <a:ea typeface="Arial"/>
                <a:cs typeface="Arial"/>
                <a:sym typeface="Arial"/>
              </a:rPr>
              <a:t>e</a:t>
            </a:r>
            <a:r>
              <a:rPr altLang="en-US" b="1" sz="1800" lang="en-US">
                <a:solidFill>
                  <a:schemeClr val="dk1"/>
                </a:solidFill>
                <a:latin typeface="Arial"/>
                <a:ea typeface="Arial"/>
                <a:cs typeface="Arial"/>
                <a:sym typeface="Arial"/>
              </a:rPr>
              <a:t>r</a:t>
            </a:r>
            <a:r>
              <a:rPr altLang="en-US" b="1" sz="1800" lang="en-US">
                <a:solidFill>
                  <a:schemeClr val="dk1"/>
                </a:solidFill>
                <a:latin typeface="Arial"/>
                <a:ea typeface="Arial"/>
                <a:cs typeface="Arial"/>
                <a:sym typeface="Arial"/>
              </a:rPr>
              <a:t>v</a:t>
            </a:r>
            <a:r>
              <a:rPr altLang="en-US" b="1" sz="1800" lang="en-US">
                <a:solidFill>
                  <a:schemeClr val="dk1"/>
                </a:solidFill>
                <a:latin typeface="Arial"/>
                <a:ea typeface="Arial"/>
                <a:cs typeface="Arial"/>
                <a:sym typeface="Arial"/>
              </a:rPr>
              <a:t>a</a:t>
            </a:r>
            <a:r>
              <a:rPr altLang="en-US" b="1" sz="1800" lang="en-US">
                <a:solidFill>
                  <a:schemeClr val="dk1"/>
                </a:solidFill>
                <a:latin typeface="Arial"/>
                <a:ea typeface="Arial"/>
                <a:cs typeface="Arial"/>
                <a:sym typeface="Arial"/>
              </a:rPr>
              <a:t>t</a:t>
            </a:r>
            <a:r>
              <a:rPr altLang="en-US" b="1" sz="1800" lang="en-US">
                <a:solidFill>
                  <a:schemeClr val="dk1"/>
                </a:solidFill>
                <a:latin typeface="Arial"/>
                <a:ea typeface="Arial"/>
                <a:cs typeface="Arial"/>
                <a:sym typeface="Arial"/>
              </a:rPr>
              <a:t>i</a:t>
            </a:r>
            <a:r>
              <a:rPr altLang="en-US" b="1" sz="1800" lang="en-US">
                <a:solidFill>
                  <a:schemeClr val="dk1"/>
                </a:solidFill>
                <a:latin typeface="Arial"/>
                <a:ea typeface="Arial"/>
                <a:cs typeface="Arial"/>
                <a:sym typeface="Arial"/>
              </a:rPr>
              <a:t>o</a:t>
            </a:r>
            <a:r>
              <a:rPr altLang="en-US" b="1" sz="1800" lang="en-US">
                <a:solidFill>
                  <a:schemeClr val="dk1"/>
                </a:solidFill>
                <a:latin typeface="Arial"/>
                <a:ea typeface="Arial"/>
                <a:cs typeface="Arial"/>
                <a:sym typeface="Arial"/>
              </a:rPr>
              <a:t>n</a:t>
            </a:r>
            <a:r>
              <a:rPr altLang="en-US" b="1" sz="1800" lang="en-US">
                <a:solidFill>
                  <a:schemeClr val="dk1"/>
                </a:solidFill>
                <a:latin typeface="Arial"/>
                <a:ea typeface="Arial"/>
                <a:cs typeface="Arial"/>
                <a:sym typeface="Arial"/>
              </a:rPr>
              <a:t>s</a:t>
            </a:r>
            <a:endParaRPr altLang="en-US" lang="zh-CN"/>
          </a:p>
          <a:p>
            <a:pPr algn="l" indent="-285750" lvl="0" marL="285750" marR="0" rtl="0">
              <a:spcBef>
                <a:spcPts val="0"/>
              </a:spcBef>
              <a:spcAft>
                <a:spcPts val="0"/>
              </a:spcAft>
              <a:buFont typeface="Wingdings" charset="2"/>
              <a:buChar char="l"/>
            </a:pPr>
            <a:endParaRPr altLang="en-US" lang="zh-CN"/>
          </a:p>
          <a:p>
            <a:pPr algn="l" indent="-285750" lvl="0" marL="285750" marR="0" rtl="0">
              <a:spcBef>
                <a:spcPts val="0"/>
              </a:spcBef>
              <a:spcAft>
                <a:spcPts val="0"/>
              </a:spcAft>
              <a:buFont typeface="Wingdings" charset="2"/>
              <a:buChar char="l"/>
            </a:pPr>
            <a:r>
              <a:rPr altLang="en-US" b="1" sz="1800" lang="en-US">
                <a:solidFill>
                  <a:schemeClr val="dk1"/>
                </a:solidFill>
                <a:latin typeface="Arial"/>
                <a:ea typeface="Arial"/>
                <a:cs typeface="Arial"/>
                <a:sym typeface="Arial"/>
              </a:rPr>
              <a:t>Colder </a:t>
            </a:r>
            <a:r>
              <a:rPr altLang="en-US" b="1" sz="1800" lang="en-US">
                <a:solidFill>
                  <a:schemeClr val="dk1"/>
                </a:solidFill>
                <a:latin typeface="Arial"/>
                <a:ea typeface="Arial"/>
                <a:cs typeface="Arial"/>
                <a:sym typeface="Arial"/>
              </a:rPr>
              <a:t>i</a:t>
            </a:r>
            <a:r>
              <a:rPr altLang="en-US" b="1" sz="1800" lang="en-US">
                <a:solidFill>
                  <a:schemeClr val="dk1"/>
                </a:solidFill>
                <a:latin typeface="Arial"/>
                <a:ea typeface="Arial"/>
                <a:cs typeface="Arial"/>
                <a:sym typeface="Arial"/>
              </a:rPr>
              <a:t>n</a:t>
            </a:r>
            <a:r>
              <a:rPr altLang="en-US" b="1" sz="1800" lang="en-US">
                <a:solidFill>
                  <a:schemeClr val="dk1"/>
                </a:solidFill>
                <a:latin typeface="Arial"/>
                <a:ea typeface="Arial"/>
                <a:cs typeface="Arial"/>
                <a:sym typeface="Arial"/>
              </a:rPr>
              <a:t> </a:t>
            </a:r>
            <a:r>
              <a:rPr altLang="en-US" b="1" sz="1800" lang="en-US">
                <a:solidFill>
                  <a:schemeClr val="dk1"/>
                </a:solidFill>
                <a:latin typeface="Arial"/>
                <a:ea typeface="Arial"/>
                <a:cs typeface="Arial"/>
                <a:sym typeface="Arial"/>
              </a:rPr>
              <a:t>t</a:t>
            </a:r>
            <a:r>
              <a:rPr altLang="en-US" b="1" sz="1800" lang="en-US">
                <a:solidFill>
                  <a:schemeClr val="dk1"/>
                </a:solidFill>
                <a:latin typeface="Arial"/>
                <a:ea typeface="Arial"/>
                <a:cs typeface="Arial"/>
                <a:sym typeface="Arial"/>
              </a:rPr>
              <a:t>h</a:t>
            </a:r>
            <a:r>
              <a:rPr altLang="en-US" b="1" sz="1800" lang="en-US">
                <a:solidFill>
                  <a:schemeClr val="dk1"/>
                </a:solidFill>
                <a:latin typeface="Arial"/>
                <a:ea typeface="Arial"/>
                <a:cs typeface="Arial"/>
                <a:sym typeface="Arial"/>
              </a:rPr>
              <a:t>e</a:t>
            </a:r>
            <a:r>
              <a:rPr altLang="en-US" b="1" sz="1800" lang="en-US">
                <a:solidFill>
                  <a:schemeClr val="dk1"/>
                </a:solidFill>
                <a:latin typeface="Arial"/>
                <a:ea typeface="Arial"/>
                <a:cs typeface="Arial"/>
                <a:sym typeface="Arial"/>
              </a:rPr>
              <a:t> </a:t>
            </a:r>
            <a:r>
              <a:rPr altLang="en-US" b="1" sz="1800" lang="en-US">
                <a:solidFill>
                  <a:schemeClr val="dk1"/>
                </a:solidFill>
                <a:latin typeface="Arial"/>
                <a:ea typeface="Arial"/>
                <a:cs typeface="Arial"/>
                <a:sym typeface="Arial"/>
              </a:rPr>
              <a:t>t</a:t>
            </a:r>
            <a:r>
              <a:rPr altLang="en-US" b="1" sz="1800" lang="en-US">
                <a:solidFill>
                  <a:schemeClr val="dk1"/>
                </a:solidFill>
                <a:latin typeface="Arial"/>
                <a:ea typeface="Arial"/>
                <a:cs typeface="Arial"/>
                <a:sym typeface="Arial"/>
              </a:rPr>
              <a:t>r</a:t>
            </a:r>
            <a:r>
              <a:rPr altLang="en-US" b="1" sz="1800" lang="en-US">
                <a:solidFill>
                  <a:schemeClr val="dk1"/>
                </a:solidFill>
                <a:latin typeface="Arial"/>
                <a:ea typeface="Arial"/>
                <a:cs typeface="Arial"/>
                <a:sym typeface="Arial"/>
              </a:rPr>
              <a:t>o</a:t>
            </a:r>
            <a:r>
              <a:rPr altLang="en-US" b="1" sz="1800" lang="en-US">
                <a:solidFill>
                  <a:schemeClr val="dk1"/>
                </a:solidFill>
                <a:latin typeface="Arial"/>
                <a:ea typeface="Arial"/>
                <a:cs typeface="Arial"/>
                <a:sym typeface="Arial"/>
              </a:rPr>
              <a:t>p</a:t>
            </a:r>
            <a:r>
              <a:rPr altLang="en-US" b="1" sz="1800" lang="en-US">
                <a:solidFill>
                  <a:schemeClr val="dk1"/>
                </a:solidFill>
                <a:latin typeface="Arial"/>
                <a:ea typeface="Arial"/>
                <a:cs typeface="Arial"/>
                <a:sym typeface="Arial"/>
              </a:rPr>
              <a:t>i</a:t>
            </a:r>
            <a:r>
              <a:rPr altLang="en-US" b="1" sz="1800" lang="en-US">
                <a:solidFill>
                  <a:schemeClr val="dk1"/>
                </a:solidFill>
                <a:latin typeface="Arial"/>
                <a:ea typeface="Arial"/>
                <a:cs typeface="Arial"/>
                <a:sym typeface="Arial"/>
              </a:rPr>
              <a:t>c</a:t>
            </a:r>
            <a:r>
              <a:rPr altLang="en-US" b="1" sz="1800" lang="en-US">
                <a:solidFill>
                  <a:schemeClr val="dk1"/>
                </a:solidFill>
                <a:latin typeface="Arial"/>
                <a:ea typeface="Arial"/>
                <a:cs typeface="Arial"/>
                <a:sym typeface="Arial"/>
              </a:rPr>
              <a:t>s</a:t>
            </a:r>
            <a:endParaRPr altLang="en-US" lang="zh-CN"/>
          </a:p>
          <a:p>
            <a:pPr algn="l" indent="0" lvl="0" marL="0" marR="0" rtl="0">
              <a:spcBef>
                <a:spcPts val="0"/>
              </a:spcBef>
              <a:spcAft>
                <a:spcPts val="0"/>
              </a:spcAft>
              <a:buNone/>
            </a:pPr>
            <a:r>
              <a:t/>
            </a:r>
            <a:endParaRPr b="1" sz="1800">
              <a:solidFill>
                <a:schemeClr val="dk1"/>
              </a:solidFill>
              <a:latin typeface="Arial"/>
              <a:ea typeface="Arial"/>
              <a:cs typeface="Arial"/>
              <a:sym typeface="Arial"/>
            </a:endParaRPr>
          </a:p>
        </p:txBody>
      </p:sp>
      <p:pic>
        <p:nvPicPr>
          <p:cNvPr id="2097258" name="Google Shape;119;p10"/>
          <p:cNvPicPr preferRelativeResize="0">
            <a:picLocks/>
          </p:cNvPicPr>
          <p:nvPr/>
        </p:nvPicPr>
        <p:blipFill rotWithShape="1">
          <a:blip xmlns:r="http://schemas.openxmlformats.org/officeDocument/2006/relationships" r:embed="rId1">
            <a:alphaModFix/>
          </a:blip>
          <a:srcRect l="0" t="0" r="0" b="0"/>
          <a:stretch>
            <a:fillRect/>
          </a:stretch>
        </p:blipFill>
        <p:spPr>
          <a:xfrm>
            <a:off x="2618083" y="4086893"/>
            <a:ext cx="3571875" cy="2678906"/>
          </a:xfrm>
          <a:prstGeom prst="rect"/>
          <a:noFill/>
          <a:ln>
            <a:noFill/>
          </a:ln>
        </p:spPr>
      </p:pic>
      <p:pic>
        <p:nvPicPr>
          <p:cNvPr id="2097259" name="Google Shape;120;p10"/>
          <p:cNvPicPr preferRelativeResize="0">
            <a:picLocks/>
          </p:cNvPicPr>
          <p:nvPr/>
        </p:nvPicPr>
        <p:blipFill rotWithShape="1">
          <a:blip xmlns:r="http://schemas.openxmlformats.org/officeDocument/2006/relationships" r:embed="rId2">
            <a:alphaModFix/>
          </a:blip>
          <a:srcRect l="0" t="0" r="0" b="0"/>
          <a:stretch>
            <a:fillRect/>
          </a:stretch>
        </p:blipFill>
        <p:spPr>
          <a:xfrm>
            <a:off x="6273690" y="4134518"/>
            <a:ext cx="3571875" cy="2678906"/>
          </a:xfrm>
          <a:prstGeom prst="rect"/>
          <a:noFill/>
          <a:ln>
            <a:noFill/>
          </a:ln>
        </p:spPr>
      </p:pic>
      <p:sp>
        <p:nvSpPr>
          <p:cNvPr id="1049257" name="Google Shape;121;p10"/>
          <p:cNvSpPr txBox="1"/>
          <p:nvPr/>
        </p:nvSpPr>
        <p:spPr>
          <a:xfrm>
            <a:off x="1367931" y="7011412"/>
            <a:ext cx="1486622" cy="229029"/>
          </a:xfrm>
          <a:prstGeom prst="rect"/>
          <a:noFill/>
          <a:ln>
            <a:noFill/>
          </a:ln>
        </p:spPr>
        <p:txBody>
          <a:bodyPr anchor="t" anchorCtr="0" bIns="45700" lIns="91425" rIns="91425" spcFirstLastPara="1" tIns="45700" wrap="square">
            <a:spAutoFit/>
          </a:bodyPr>
          <a:p>
            <a:pPr algn="l" indent="0" lvl="0" marL="0" marR="0" rtl="0">
              <a:spcBef>
                <a:spcPts val="0"/>
              </a:spcBef>
              <a:spcAft>
                <a:spcPts val="0"/>
              </a:spcAft>
              <a:buNone/>
            </a:pPr>
            <a:r>
              <a:rPr b="1" sz="992" lang="en-GB">
                <a:solidFill>
                  <a:schemeClr val="dk1"/>
                </a:solidFill>
                <a:latin typeface="Arial"/>
                <a:ea typeface="Arial"/>
                <a:cs typeface="Arial"/>
                <a:sym typeface="Arial"/>
              </a:rPr>
              <a:t>Plots by Sabrina Wahl</a:t>
            </a:r>
          </a:p>
        </p:txBody>
      </p:sp>
      <p:sp>
        <p:nvSpPr>
          <p:cNvPr id="1049260" name="Google Shape;111;p9"/>
          <p:cNvSpPr txBox="1"/>
          <p:nvPr/>
        </p:nvSpPr>
        <p:spPr>
          <a:xfrm>
            <a:off x="3169990" y="1155609"/>
            <a:ext cx="5442516" cy="2567900"/>
          </a:xfrm>
          <a:prstGeom prst="rect"/>
          <a:noFill/>
          <a:ln>
            <a:noFill/>
          </a:ln>
        </p:spPr>
        <p:txBody>
          <a:bodyPr anchor="t" anchorCtr="0" bIns="45700" lIns="91425" rIns="91425" spcFirstLastPara="1" tIns="45700" wrap="square">
            <a:sp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marR="0" rtl="0">
              <a:spcBef>
                <a:spcPts val="0"/>
              </a:spcBef>
              <a:spcAft>
                <a:spcPts val="0"/>
              </a:spcAft>
              <a:buNone/>
            </a:pPr>
            <a:r>
              <a:rPr b="1" sz="1800" lang="en-GB">
                <a:solidFill>
                  <a:srgbClr val="000000"/>
                </a:solidFill>
                <a:latin typeface="Arial"/>
                <a:ea typeface="Arial"/>
                <a:cs typeface="Arial"/>
                <a:sym typeface="Arial"/>
              </a:rPr>
              <a:t>Reanalysis</a:t>
            </a:r>
          </a:p>
          <a:p>
            <a:pPr algn="l" indent="0" lvl="0" marL="0" marR="0" rtl="0">
              <a:spcBef>
                <a:spcPts val="0"/>
              </a:spcBef>
              <a:spcAft>
                <a:spcPts val="0"/>
              </a:spcAft>
              <a:buNone/>
            </a:pPr>
            <a:r>
              <a:t/>
            </a:r>
            <a:endParaRPr b="1" sz="1800">
              <a:solidFill>
                <a:srgbClr val="000000"/>
              </a:solidFill>
              <a:latin typeface="Arial"/>
              <a:ea typeface="Arial"/>
              <a:cs typeface="Arial"/>
              <a:sym typeface="Arial"/>
            </a:endParaRPr>
          </a:p>
          <a:p>
            <a:pPr algn="l" indent="0" lvl="0" marL="0" marR="0" rtl="0">
              <a:spcBef>
                <a:spcPts val="0"/>
              </a:spcBef>
              <a:spcAft>
                <a:spcPts val="0"/>
              </a:spcAft>
              <a:buNone/>
            </a:pPr>
            <a:r>
              <a:rPr b="1" sz="1800" lang="en-GB">
                <a:solidFill>
                  <a:srgbClr val="000000"/>
                </a:solidFill>
                <a:latin typeface="Arial"/>
                <a:ea typeface="Arial"/>
                <a:cs typeface="Arial"/>
                <a:sym typeface="Arial"/>
              </a:rPr>
              <a:t>DREAM</a:t>
            </a:r>
          </a:p>
          <a:p>
            <a:pPr algn="l" indent="-285750" lvl="1" marL="742950" marR="0" rtl="0">
              <a:spcBef>
                <a:spcPts val="0"/>
              </a:spcBef>
              <a:spcAft>
                <a:spcPts val="0"/>
              </a:spcAft>
              <a:buClr>
                <a:srgbClr val="000000"/>
              </a:buClr>
              <a:buSzPts val="1800"/>
              <a:buFont typeface="Arial"/>
              <a:buChar char="•"/>
            </a:pPr>
            <a:r>
              <a:rPr b="1" cap="none" sz="1800" i="0" lang="en-GB" strike="noStrike" u="none">
                <a:solidFill>
                  <a:srgbClr val="000000"/>
                </a:solidFill>
                <a:latin typeface="Arial"/>
                <a:ea typeface="Arial"/>
                <a:cs typeface="Arial"/>
                <a:sym typeface="Arial"/>
              </a:rPr>
              <a:t>ICON, deterministic, 13km + 7km EU nest</a:t>
            </a:r>
          </a:p>
          <a:p>
            <a:pPr algn="l" indent="-285750" lvl="1" marL="742950" marR="0" rtl="0">
              <a:spcBef>
                <a:spcPts val="0"/>
              </a:spcBef>
              <a:spcAft>
                <a:spcPts val="0"/>
              </a:spcAft>
              <a:buClr>
                <a:srgbClr val="000000"/>
              </a:buClr>
              <a:buSzPts val="1800"/>
              <a:buFont typeface="Arial"/>
              <a:buChar char="•"/>
            </a:pPr>
            <a:r>
              <a:rPr b="1" cap="none" sz="1800" i="0" lang="en-GB" strike="noStrike" u="none">
                <a:solidFill>
                  <a:srgbClr val="000000"/>
                </a:solidFill>
                <a:latin typeface="Arial"/>
                <a:ea typeface="Arial"/>
                <a:cs typeface="Arial"/>
                <a:sym typeface="Arial"/>
              </a:rPr>
              <a:t>2010 - current</a:t>
            </a:r>
            <a:r>
              <a:t/>
            </a:r>
            <a:r>
              <a:t/>
            </a:r>
            <a:r>
              <a:t/>
            </a:r>
          </a:p>
          <a:p>
            <a:pPr algn="l" indent="0" lvl="0" marL="0" marR="0" rtl="0">
              <a:spcBef>
                <a:spcPts val="0"/>
              </a:spcBef>
              <a:spcAft>
                <a:spcPts val="0"/>
              </a:spcAft>
              <a:buNone/>
            </a:pPr>
            <a:r>
              <a:t/>
            </a:r>
            <a:endParaRPr b="1" sz="1800">
              <a:solidFill>
                <a:srgbClr val="000000"/>
              </a:solidFill>
              <a:latin typeface="Arial"/>
              <a:ea typeface="Arial"/>
              <a:cs typeface="Arial"/>
              <a:sym typeface="Arial"/>
            </a:endParaRPr>
          </a:p>
          <a:p>
            <a:pPr algn="l" indent="0" lvl="0" marL="0" marR="0" rtl="0">
              <a:spcBef>
                <a:spcPts val="0"/>
              </a:spcBef>
              <a:spcAft>
                <a:spcPts val="0"/>
              </a:spcAft>
              <a:buNone/>
            </a:pPr>
            <a:r>
              <a:rPr b="1" sz="1800" lang="en-GB">
                <a:solidFill>
                  <a:srgbClr val="000000"/>
                </a:solidFill>
                <a:latin typeface="Arial"/>
                <a:ea typeface="Arial"/>
                <a:cs typeface="Arial"/>
                <a:sym typeface="Arial"/>
              </a:rPr>
              <a:t>FORCE</a:t>
            </a:r>
          </a:p>
          <a:p>
            <a:pPr algn="l" indent="-285750" lvl="1" marL="742950" marR="0" rtl="0">
              <a:spcBef>
                <a:spcPts val="0"/>
              </a:spcBef>
              <a:spcAft>
                <a:spcPts val="0"/>
              </a:spcAft>
              <a:buClr>
                <a:srgbClr val="000000"/>
              </a:buClr>
              <a:buSzPts val="1800"/>
              <a:buFont typeface="Arial"/>
              <a:buChar char="•"/>
            </a:pPr>
            <a:r>
              <a:rPr b="1" cap="none" sz="1800" i="0" lang="en-GB" strike="noStrike" u="none">
                <a:solidFill>
                  <a:srgbClr val="000000"/>
                </a:solidFill>
                <a:latin typeface="Arial"/>
                <a:ea typeface="Arial"/>
                <a:cs typeface="Arial"/>
                <a:sym typeface="Arial"/>
              </a:rPr>
              <a:t>ICON-D2, deterministic, 2km</a:t>
            </a:r>
          </a:p>
          <a:p>
            <a:pPr algn="l" indent="-285750" lvl="1" marL="742950" marR="0" rtl="0">
              <a:spcBef>
                <a:spcPts val="0"/>
              </a:spcBef>
              <a:spcAft>
                <a:spcPts val="0"/>
              </a:spcAft>
              <a:buClr>
                <a:srgbClr val="000000"/>
              </a:buClr>
              <a:buSzPts val="1800"/>
              <a:buFont typeface="Arial"/>
              <a:buChar char="•"/>
            </a:pPr>
            <a:r>
              <a:rPr b="1" cap="none" sz="1800" i="0" lang="en-GB" strike="noStrike" u="none">
                <a:solidFill>
                  <a:srgbClr val="000000"/>
                </a:solidFill>
                <a:latin typeface="Arial"/>
                <a:ea typeface="Arial"/>
                <a:cs typeface="Arial"/>
                <a:sym typeface="Arial"/>
              </a:rPr>
              <a:t>2016-2025</a:t>
            </a:r>
          </a:p>
          <a:p>
            <a:pPr algn="l" indent="0" lvl="0" marL="0" marR="0" rtl="0">
              <a:spcBef>
                <a:spcPts val="0"/>
              </a:spcBef>
              <a:spcAft>
                <a:spcPts val="0"/>
              </a:spcAft>
              <a:buNone/>
            </a:pPr>
            <a:r>
              <a:t/>
            </a:r>
            <a:endParaRPr b="1" sz="1800">
              <a:solidFill>
                <a:srgbClr val="000000"/>
              </a:solidFill>
              <a:latin typeface="Arial"/>
              <a:ea typeface="Arial"/>
              <a:cs typeface="Arial"/>
              <a:sym typeface="Arial"/>
            </a:endParaRPr>
          </a:p>
        </p:txBody>
      </p:sp>
      <p:sp>
        <p:nvSpPr>
          <p:cNvPr id="1049368" name="Text Box 2_31"/>
          <p:cNvSpPr/>
          <p:nvPr/>
        </p:nvSpPr>
        <p:spPr>
          <a:xfrm>
            <a:off x="4034880" y="61920"/>
            <a:ext cx="3247200" cy="76752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u</a:t>
            </a:r>
            <a:r>
              <a:rPr b="1" sz="1800" i="1" lang="en-US" spc="-1" strike="noStrike">
                <a:solidFill>
                  <a:srgbClr val="C9211E"/>
                </a:solidFill>
                <a:latin typeface="Calibri"/>
                <a:ea typeface="DejaVu Sans"/>
              </a:rPr>
              <a:t>n</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e</a:t>
            </a:r>
            <a:r>
              <a:rPr b="1" sz="1800" i="1" lang="en-US" spc="-1" strike="noStrike">
                <a:solidFill>
                  <a:srgbClr val="C9211E"/>
                </a:solidFill>
                <a:latin typeface="Calibri"/>
                <a:ea typeface="DejaVu Sans"/>
              </a:rPr>
              <a:t>l</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W</a:t>
            </a:r>
            <a:r>
              <a:rPr b="1" sz="1800" i="1" lang="en-US" spc="-1" strike="noStrike">
                <a:solidFill>
                  <a:srgbClr val="C9211E"/>
                </a:solidFill>
                <a:latin typeface="Calibri"/>
                <a:ea typeface="DejaVu Sans"/>
              </a:rPr>
              <a:t>D</a:t>
            </a:r>
            <a:endParaRPr b="0" sz="1800" i="1" lang="en-US" spc="-1" strike="noStrike">
              <a:latin typeface="Arial"/>
            </a:endParaRP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79" name="Shape 154"/>
        <p:cNvGrpSpPr/>
        <p:nvPr/>
      </p:nvGrpSpPr>
      <p:grpSpPr>
        <a:xfrm>
          <a:off x="0" y="0"/>
          <a:ext cx="0" cy="0"/>
          <a:chOff x="0" y="0"/>
          <a:chExt cx="0" cy="0"/>
        </a:xfrm>
      </p:grpSpPr>
      <p:sp>
        <p:nvSpPr>
          <p:cNvPr id="1049363" name="Google Shape;155;p14"/>
          <p:cNvSpPr txBox="1"/>
          <p:nvPr>
            <p:ph type="sldNum" idx="12"/>
          </p:nvPr>
        </p:nvSpPr>
        <p:spPr>
          <a:xfrm>
            <a:off x="8314895" y="6221240"/>
            <a:ext cx="714454" cy="178511"/>
          </a:xfrm>
          <a:prstGeom prst="rect"/>
          <a:noFill/>
          <a:ln>
            <a:noFill/>
          </a:ln>
        </p:spPr>
        <p:txBody>
          <a:bodyPr anchor="t" anchorCtr="0" bIns="45700" lIns="91425" rIns="91425" spcFirstLastPara="1" tIns="45700" wrap="square">
            <a:noAutofit/>
          </a:bodyPr>
          <a:p>
            <a:pPr algn="l" indent="0" lvl="0" marL="0" rtl="0">
              <a:spcBef>
                <a:spcPts val="0"/>
              </a:spcBef>
              <a:spcAft>
                <a:spcPts val="0"/>
              </a:spcAft>
              <a:buNone/>
            </a:pPr>
            <a:fld id="{00000000-1234-1234-1234-123412341234}" type="slidenum">
              <a:rPr lang="en-GB"/>
              <a:t>8</a:t>
            </a:fld>
          </a:p>
        </p:txBody>
      </p:sp>
      <p:sp>
        <p:nvSpPr>
          <p:cNvPr id="1049364" name="Google Shape;156;p14"/>
          <p:cNvSpPr txBox="1"/>
          <p:nvPr/>
        </p:nvSpPr>
        <p:spPr>
          <a:xfrm>
            <a:off x="23885" y="2648618"/>
            <a:ext cx="4703492" cy="1323299"/>
          </a:xfrm>
          <a:prstGeom prst="rect"/>
          <a:noFill/>
          <a:ln>
            <a:noFill/>
          </a:ln>
        </p:spPr>
        <p:txBody>
          <a:bodyPr anchor="t" anchorCtr="0" bIns="45700" lIns="91425" rIns="91425" spcFirstLastPara="1" tIns="45700" wrap="square">
            <a:spAutoFit/>
          </a:bodyPr>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Fill contingency table for all events outside Q0 and Q100</a:t>
            </a:r>
          </a:p>
          <a:p>
            <a:pPr algn="l" indent="-285750" lvl="0" marL="285750" marR="0" rtl="0">
              <a:spcBef>
                <a:spcPts val="0"/>
              </a:spcBef>
              <a:spcAft>
                <a:spcPts val="0"/>
              </a:spcAft>
              <a:buClr>
                <a:schemeClr val="dk1"/>
              </a:buClr>
              <a:buSzPts val="1600"/>
              <a:buFont typeface="Arial"/>
              <a:buChar char="•"/>
            </a:pPr>
            <a:r>
              <a:rPr sz="1600" lang="en-GB">
                <a:solidFill>
                  <a:schemeClr val="dk1"/>
                </a:solidFill>
                <a:latin typeface="Arial"/>
                <a:ea typeface="Arial"/>
                <a:cs typeface="Arial"/>
                <a:sym typeface="Arial"/>
              </a:rPr>
              <a:t>How good is ICON/AICON in forecasting extreme (2010-2022) events?</a:t>
            </a:r>
          </a:p>
          <a:p>
            <a:pPr algn="l" indent="-184150" lvl="0" marL="285750" marR="0" rtl="0">
              <a:spcBef>
                <a:spcPts val="0"/>
              </a:spcBef>
              <a:spcAft>
                <a:spcPts val="0"/>
              </a:spcAft>
              <a:buClr>
                <a:schemeClr val="dk1"/>
              </a:buClr>
              <a:buSzPts val="1600"/>
              <a:buFont typeface="Arial"/>
              <a:buNone/>
            </a:pPr>
            <a:r>
              <a:t/>
            </a:r>
            <a:endParaRPr sz="1600">
              <a:solidFill>
                <a:schemeClr val="dk1"/>
              </a:solidFill>
              <a:latin typeface="Arial"/>
              <a:ea typeface="Arial"/>
              <a:cs typeface="Arial"/>
              <a:sym typeface="Arial"/>
            </a:endParaRPr>
          </a:p>
        </p:txBody>
      </p:sp>
      <p:pic>
        <p:nvPicPr>
          <p:cNvPr id="2097295" name="Google Shape;157;p14"/>
          <p:cNvPicPr preferRelativeResize="0">
            <a:picLocks/>
          </p:cNvPicPr>
          <p:nvPr/>
        </p:nvPicPr>
        <p:blipFill rotWithShape="1">
          <a:blip xmlns:r="http://schemas.openxmlformats.org/officeDocument/2006/relationships" r:embed="rId1">
            <a:alphaModFix/>
          </a:blip>
          <a:srcRect l="0" t="0" r="0" b="0"/>
          <a:stretch>
            <a:fillRect/>
          </a:stretch>
        </p:blipFill>
        <p:spPr>
          <a:xfrm>
            <a:off x="4876262" y="1910363"/>
            <a:ext cx="5031099" cy="2012440"/>
          </a:xfrm>
          <a:prstGeom prst="rect"/>
          <a:noFill/>
          <a:ln>
            <a:noFill/>
          </a:ln>
        </p:spPr>
      </p:pic>
      <p:pic>
        <p:nvPicPr>
          <p:cNvPr id="2097296" name="Google Shape;158;p14"/>
          <p:cNvPicPr preferRelativeResize="0">
            <a:picLocks/>
          </p:cNvPicPr>
          <p:nvPr/>
        </p:nvPicPr>
        <p:blipFill rotWithShape="1">
          <a:blip xmlns:r="http://schemas.openxmlformats.org/officeDocument/2006/relationships" r:embed="rId2">
            <a:alphaModFix/>
          </a:blip>
          <a:srcRect l="0" t="0" r="0" b="0"/>
          <a:stretch>
            <a:fillRect/>
          </a:stretch>
        </p:blipFill>
        <p:spPr>
          <a:xfrm>
            <a:off x="4875204" y="4083550"/>
            <a:ext cx="5031099" cy="2012440"/>
          </a:xfrm>
          <a:prstGeom prst="rect"/>
          <a:noFill/>
          <a:ln>
            <a:noFill/>
          </a:ln>
        </p:spPr>
      </p:pic>
      <p:sp>
        <p:nvSpPr>
          <p:cNvPr id="1049370" name="Text Box 2_31"/>
          <p:cNvSpPr/>
          <p:nvPr/>
        </p:nvSpPr>
        <p:spPr>
          <a:xfrm>
            <a:off x="4034880" y="61920"/>
            <a:ext cx="3247200" cy="76752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F</a:t>
            </a:r>
            <a:r>
              <a:rPr b="1" sz="1800" i="1" lang="en-US" spc="-1" strike="noStrike">
                <a:solidFill>
                  <a:srgbClr val="C9211E"/>
                </a:solidFill>
                <a:latin typeface="Calibri"/>
                <a:ea typeface="DejaVu Sans"/>
              </a:rPr>
              <a:t>u</a:t>
            </a:r>
            <a:r>
              <a:rPr b="1" sz="1800" i="1" lang="en-US" spc="-1" strike="noStrike">
                <a:solidFill>
                  <a:srgbClr val="C9211E"/>
                </a:solidFill>
                <a:latin typeface="Calibri"/>
                <a:ea typeface="DejaVu Sans"/>
              </a:rPr>
              <a:t>n</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e</a:t>
            </a:r>
            <a:r>
              <a:rPr b="1" sz="1800" i="1" lang="en-US" spc="-1" strike="noStrike">
                <a:solidFill>
                  <a:srgbClr val="C9211E"/>
                </a:solidFill>
                <a:latin typeface="Calibri"/>
                <a:ea typeface="DejaVu Sans"/>
              </a:rPr>
              <a:t>l</a:t>
            </a:r>
            <a:r>
              <a:rPr b="1" sz="1800" i="1" lang="en-US" spc="-1" strike="noStrike">
                <a:solidFill>
                  <a:srgbClr val="C9211E"/>
                </a:solidFill>
                <a:latin typeface="Calibri"/>
                <a:ea typeface="DejaVu Sans"/>
              </a:rPr>
              <a:t>,</a:t>
            </a:r>
            <a:r>
              <a:rPr b="1" sz="1800" i="1" lang="en-US" spc="-1" strike="noStrike">
                <a:solidFill>
                  <a:srgbClr val="C9211E"/>
                </a:solidFill>
                <a:latin typeface="Calibri"/>
                <a:ea typeface="DejaVu Sans"/>
              </a:rPr>
              <a:t> </a:t>
            </a:r>
            <a:r>
              <a:rPr b="1" sz="1800" i="1" lang="en-US" spc="-1" strike="noStrike">
                <a:solidFill>
                  <a:srgbClr val="C9211E"/>
                </a:solidFill>
                <a:latin typeface="Calibri"/>
                <a:ea typeface="DejaVu Sans"/>
              </a:rPr>
              <a:t>D</a:t>
            </a:r>
            <a:r>
              <a:rPr b="1" sz="1800" i="1" lang="en-US" spc="-1" strike="noStrike">
                <a:solidFill>
                  <a:srgbClr val="C9211E"/>
                </a:solidFill>
                <a:latin typeface="Calibri"/>
                <a:ea typeface="DejaVu Sans"/>
              </a:rPr>
              <a:t>W</a:t>
            </a:r>
            <a:r>
              <a:rPr b="1" sz="1800" i="1" lang="en-US" spc="-1" strike="noStrike">
                <a:solidFill>
                  <a:srgbClr val="C9211E"/>
                </a:solidFill>
                <a:latin typeface="Calibri"/>
                <a:ea typeface="DejaVu Sans"/>
              </a:rPr>
              <a:t>D</a:t>
            </a:r>
            <a:endParaRPr b="0" sz="1800" i="1" lang="en-US" spc="-1" strike="noStrike">
              <a:latin typeface="Arial"/>
            </a:endParaRP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20" name=""/>
        <p:cNvGrpSpPr/>
        <p:nvPr/>
      </p:nvGrpSpPr>
      <p:grpSpPr>
        <a:xfrm>
          <a:off x="0" y="0"/>
          <a:ext cx="0" cy="0"/>
          <a:chOff x="0" y="0"/>
          <a:chExt cx="0" cy="0"/>
        </a:xfrm>
      </p:grpSpPr>
      <p:sp>
        <p:nvSpPr>
          <p:cNvPr id="1048610" name="Text Box 1_17"/>
          <p:cNvSpPr/>
          <p:nvPr/>
        </p:nvSpPr>
        <p:spPr>
          <a:xfrm>
            <a:off x="1611360" y="2255760"/>
            <a:ext cx="7464240" cy="174924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611" name="Text Box 2_40"/>
          <p:cNvSpPr/>
          <p:nvPr/>
        </p:nvSpPr>
        <p:spPr>
          <a:xfrm>
            <a:off x="549360" y="956880"/>
            <a:ext cx="8958240" cy="6021360"/>
          </a:xfrm>
          <a:prstGeom prst="rect"/>
          <a:noFill/>
          <a:ln w="9360">
            <a:solidFill>
              <a:srgbClr val="3465A4"/>
            </a:solidFill>
            <a:prstDash val="sysDot"/>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920" marL="216000">
              <a:lnSpc>
                <a:spcPct val="100000"/>
              </a:lnSpc>
              <a:tabLst>
                <a:tab algn="l" pos="0"/>
              </a:tabLst>
            </a:pPr>
            <a:r>
              <a:rPr b="1" sz="2000" lang="en-US" spc="-1" strike="noStrike">
                <a:solidFill>
                  <a:srgbClr val="0000CC"/>
                </a:solidFill>
                <a:latin typeface="Arial"/>
                <a:ea typeface="DejaVu Sans"/>
              </a:rPr>
              <a:t>Summary of What was done</a:t>
            </a:r>
            <a:endParaRPr b="0" sz="2000" lang="en-US" spc="-1" strike="noStrike">
              <a:latin typeface="Arial"/>
            </a:endParaRPr>
          </a:p>
          <a:p>
            <a:pPr algn="ctr" indent="-142920" marL="216000">
              <a:lnSpc>
                <a:spcPct val="100000"/>
              </a:lnSpc>
              <a:tabLst>
                <a:tab algn="l" pos="0"/>
              </a:tabLst>
            </a:pPr>
            <a:endParaRPr b="0" sz="2000" lang="en-US" spc="-1" strike="noStrike">
              <a:latin typeface="Arial"/>
            </a:endParaRPr>
          </a:p>
          <a:p>
            <a:pPr indent="-111240" marL="184320">
              <a:lnSpc>
                <a:spcPct val="115000"/>
              </a:lnSpc>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0" sz="1800" lang="en" spc="-1" strike="noStrike">
                <a:solidFill>
                  <a:srgbClr val="000000"/>
                </a:solidFill>
                <a:latin typeface="Arial"/>
                <a:ea typeface="Arial"/>
              </a:rPr>
              <a:t>created a Makefile that helps package the Met R library into a Linux Container</a:t>
            </a:r>
            <a:endParaRPr b="0" sz="1800" lang="en-US" spc="-1" strike="noStrike">
              <a:latin typeface="Arial"/>
            </a:endParaRPr>
          </a:p>
          <a:p>
            <a:pPr indent="-111240" marL="184320">
              <a:lnSpc>
                <a:spcPct val="115000"/>
              </a:lnSpc>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0" sz="1800" lang="en" spc="-1" strike="noStrike">
                <a:solidFill>
                  <a:srgbClr val="000000"/>
                </a:solidFill>
                <a:latin typeface="Arial"/>
                <a:ea typeface="Arial"/>
              </a:rPr>
              <a:t>the build process depends on Met R source files, Podman and Apptainer</a:t>
            </a:r>
            <a:endParaRPr b="0" sz="18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endParaRPr b="0" sz="18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1" sz="1800" i="1" lang="en" spc="-1" strike="noStrike">
                <a:solidFill>
                  <a:srgbClr val="FF0000"/>
                </a:solidFill>
                <a:latin typeface="Arial"/>
                <a:ea typeface="Arial"/>
              </a:rPr>
              <a:t>Apptainer</a:t>
            </a:r>
            <a:r>
              <a:rPr b="1" sz="1800" i="1" lang="en" spc="-1" strike="noStrike">
                <a:solidFill>
                  <a:srgbClr val="000000"/>
                </a:solidFill>
                <a:latin typeface="Arial"/>
                <a:ea typeface="Arial"/>
              </a:rPr>
              <a:t> is the only container runtime required to run the container once is built (it has to be available on the HPC platform)</a:t>
            </a:r>
            <a:endParaRPr b="0" sz="18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endParaRPr b="0" sz="1800" lang="en-US" spc="-1" strike="noStrike">
              <a:latin typeface="Arial"/>
            </a:endParaRPr>
          </a:p>
          <a:p>
            <a:pPr algn="ctr" indent="-142920" marL="216000">
              <a:lnSpc>
                <a:spcPct val="100000"/>
              </a:lnSpc>
              <a:tabLst>
                <a:tab algn="l" pos="0"/>
              </a:tabLst>
            </a:pPr>
            <a:r>
              <a:rPr b="1" sz="2000" lang="en-US" spc="-1" strike="noStrike">
                <a:solidFill>
                  <a:srgbClr val="0000CC"/>
                </a:solidFill>
                <a:latin typeface="Arial"/>
                <a:ea typeface="DejaVu Sans"/>
              </a:rPr>
              <a:t>Creating the container</a:t>
            </a:r>
            <a:endParaRPr b="0" sz="2000" lang="en-US" spc="-1" strike="noStrike">
              <a:latin typeface="Arial"/>
            </a:endParaRPr>
          </a:p>
          <a:p>
            <a:pPr indent="-111240" marL="184320">
              <a:lnSpc>
                <a:spcPct val="115000"/>
              </a:lnSpc>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0" sz="1800" lang="en" spc="-1" strike="noStrike">
                <a:solidFill>
                  <a:srgbClr val="000000"/>
                </a:solidFill>
                <a:latin typeface="Arial"/>
                <a:ea typeface="Arial"/>
              </a:rPr>
              <a:t>Clone the repo from </a:t>
            </a:r>
            <a:r>
              <a:rPr b="0" sz="1800" lang="en" spc="-1" strike="noStrike" u="sng">
                <a:solidFill>
                  <a:srgbClr val="0000FF"/>
                </a:solidFill>
                <a:latin typeface="Arial"/>
                <a:ea typeface="Arial"/>
                <a:hlinkClick r:id="rId1"/>
              </a:rPr>
              <a:t>https://github.com/dobrerazvan/met-container</a:t>
            </a:r>
            <a:endParaRPr b="0" sz="1800" lang="en-US" spc="-1" strike="noStrike">
              <a:latin typeface="Arial"/>
            </a:endParaRPr>
          </a:p>
          <a:p>
            <a:pPr indent="-111240" marL="184320">
              <a:lnSpc>
                <a:spcPct val="115000"/>
              </a:lnSpc>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1" sz="1800" lang="en" spc="-1" strike="noStrike">
                <a:solidFill>
                  <a:srgbClr val="000000"/>
                </a:solidFill>
                <a:latin typeface="Arial"/>
                <a:ea typeface="Arial"/>
              </a:rPr>
              <a:t>run `make sif`</a:t>
            </a:r>
            <a:r>
              <a:rPr b="0" sz="1800" lang="en" spc="-1" strike="noStrike">
                <a:solidFill>
                  <a:srgbClr val="000000"/>
                </a:solidFill>
                <a:latin typeface="Arial"/>
                <a:ea typeface="Arial"/>
              </a:rPr>
              <a:t> - builds the container on your local machine. Alternatively you can download prebuilt containers from </a:t>
            </a:r>
            <a:r>
              <a:rPr b="1" sz="1800" i="1" lang="en" spc="-1" strike="noStrike">
                <a:solidFill>
                  <a:srgbClr val="C9211E"/>
                </a:solidFill>
                <a:latin typeface="Arial"/>
                <a:ea typeface="Arial"/>
              </a:rPr>
              <a:t>TBD</a:t>
            </a:r>
            <a:endParaRPr b="0" sz="18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endParaRPr b="0" sz="1800" lang="en-US" spc="-1" strike="noStrike">
              <a:latin typeface="Arial"/>
            </a:endParaRPr>
          </a:p>
          <a:p>
            <a:pPr algn="ctr" indent="-142920" marL="216000">
              <a:lnSpc>
                <a:spcPct val="100000"/>
              </a:lnSpc>
              <a:tabLst>
                <a:tab algn="l" pos="0"/>
              </a:tabLst>
            </a:pPr>
            <a:r>
              <a:rPr b="1" sz="2000" lang="en-US" spc="-1" strike="noStrike">
                <a:solidFill>
                  <a:srgbClr val="0000CC"/>
                </a:solidFill>
                <a:latin typeface="Arial"/>
                <a:ea typeface="DejaVu Sans"/>
              </a:rPr>
              <a:t>Using the container</a:t>
            </a:r>
            <a:endParaRPr b="0" sz="20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1" sz="1800" lang="en" spc="-1" strike="noStrike">
                <a:solidFill>
                  <a:srgbClr val="000000"/>
                </a:solidFill>
                <a:latin typeface="Arial"/>
                <a:ea typeface="Arial"/>
              </a:rPr>
              <a:t>Running R</a:t>
            </a:r>
            <a:endParaRPr b="0" sz="18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0" sz="1400" lang="en" spc="-1" strike="noStrike">
                <a:solidFill>
                  <a:srgbClr val="000000"/>
                </a:solidFill>
                <a:latin typeface="Arial"/>
                <a:ea typeface="Arial"/>
              </a:rPr>
              <a:t>apptainer exec &lt;sif_file&gt; R</a:t>
            </a:r>
            <a:endParaRPr b="0" sz="14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1" sz="1800" lang="en" spc="-1" strike="noStrike">
                <a:solidFill>
                  <a:srgbClr val="000000"/>
                </a:solidFill>
                <a:latin typeface="Arial"/>
                <a:ea typeface="Arial"/>
              </a:rPr>
              <a:t>Running demo files</a:t>
            </a:r>
            <a:endParaRPr b="0" sz="18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0" sz="1400" lang="en" spc="-1" strike="noStrike">
                <a:solidFill>
                  <a:srgbClr val="000000"/>
                </a:solidFill>
                <a:latin typeface="Arial"/>
                <a:ea typeface="Arial"/>
              </a:rPr>
              <a:t>apptainer exec &lt;sif_file&gt; scores_by_date|aggregate|scores_by_station &lt;params&gt;</a:t>
            </a:r>
            <a:endParaRPr b="0" sz="14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endParaRPr b="0" sz="1400" lang="en-US" spc="-1" strike="noStrike">
              <a:latin typeface="Arial"/>
            </a:endParaRPr>
          </a:p>
          <a:p>
            <a:pPr indent="-142920" marL="216000">
              <a:lnSpc>
                <a:spcPct val="100000"/>
              </a:lnSpc>
              <a:spcBef>
                <a:spcPts val="1426"/>
              </a:spcBef>
              <a:tabLst>
                <a:tab algn="l" pos="0"/>
              </a:tabLst>
            </a:pPr>
            <a:endParaRPr b="0" sz="1400" lang="en-US" spc="-1" strike="noStrike">
              <a:latin typeface="Arial"/>
            </a:endParaRPr>
          </a:p>
        </p:txBody>
      </p:sp>
      <p:grpSp>
        <p:nvGrpSpPr>
          <p:cNvPr id="121" name="Group 1_30"/>
          <p:cNvGrpSpPr/>
          <p:nvPr/>
        </p:nvGrpSpPr>
        <p:grpSpPr>
          <a:xfrm>
            <a:off x="2172960" y="7089480"/>
            <a:ext cx="6397560" cy="423000"/>
            <a:chOff x="2172960" y="7089480"/>
            <a:chExt cx="6397560" cy="423000"/>
          </a:xfrm>
        </p:grpSpPr>
        <p:sp>
          <p:nvSpPr>
            <p:cNvPr id="1048612" name="Picture 3_1"/>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1" sz="1600" i="1" lang="en-US" spc="-1" strike="noStrike">
                  <a:solidFill>
                    <a:srgbClr val="082966"/>
                  </a:solidFill>
                  <a:latin typeface="Arial"/>
                  <a:ea typeface="DejaVu Sans"/>
                </a:rPr>
                <a:t>58</a:t>
              </a:r>
              <a:r>
                <a:rPr baseline="30000" b="1" sz="1600" i="1" lang="en-US" spc="-1" strike="noStrike">
                  <a:solidFill>
                    <a:srgbClr val="082966"/>
                  </a:solidFill>
                  <a:latin typeface="Arial"/>
                  <a:ea typeface="DejaVu Sans"/>
                </a:rPr>
                <a:t>th</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COSMO General Meeting</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613" name="Text Box 2_38"/>
          <p:cNvSpPr/>
          <p:nvPr/>
        </p:nvSpPr>
        <p:spPr>
          <a:xfrm>
            <a:off x="2286000" y="61920"/>
            <a:ext cx="6400800" cy="76752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1. Verification Software</a:t>
            </a:r>
            <a:endParaRPr b="0" sz="1800" lang="en-US" spc="-1" strike="noStrike">
              <a:latin typeface="Arial"/>
            </a:endParaRPr>
          </a:p>
          <a:p>
            <a:pPr algn="ctr" indent="-142200" marL="216000">
              <a:lnSpc>
                <a:spcPct val="100000"/>
              </a:lnSpc>
              <a:tabLst>
                <a:tab algn="l" pos="0"/>
              </a:tabLst>
            </a:pPr>
            <a:r>
              <a:rPr b="1" sz="2400" lang="en-US" spc="-1" strike="noStrike">
                <a:solidFill>
                  <a:srgbClr val="C9211E"/>
                </a:solidFill>
                <a:latin typeface="Calibri"/>
                <a:ea typeface="DejaVu Sans"/>
              </a:rPr>
              <a:t>1.1 FFV2 container </a:t>
            </a:r>
            <a:r>
              <a:rPr b="1" sz="1600" lang="en-US" spc="-1" strike="noStrike">
                <a:solidFill>
                  <a:srgbClr val="C9211E"/>
                </a:solidFill>
                <a:latin typeface="Calibri"/>
                <a:ea typeface="DejaVu Sans"/>
              </a:rPr>
              <a:t>(A. Iriza-Burca &amp; R. Dobre, NMA)</a:t>
            </a:r>
            <a:endParaRPr b="0" sz="1600" lang="en-US" spc="-1" strike="noStrike">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2" name=""/>
        <p:cNvGrpSpPr/>
        <p:nvPr/>
      </p:nvGrpSpPr>
      <p:grpSpPr>
        <a:xfrm>
          <a:off x="0" y="0"/>
          <a:ext cx="0" cy="0"/>
          <a:chOff x="0" y="0"/>
          <a:chExt cx="0" cy="0"/>
        </a:xfrm>
      </p:grpSpPr>
      <p:sp>
        <p:nvSpPr>
          <p:cNvPr id="1048635" name="Text Box 1_28"/>
          <p:cNvSpPr/>
          <p:nvPr/>
        </p:nvSpPr>
        <p:spPr>
          <a:xfrm>
            <a:off x="1611360" y="2255760"/>
            <a:ext cx="7464240" cy="174924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636" name="Text Box 2_49"/>
          <p:cNvSpPr/>
          <p:nvPr/>
        </p:nvSpPr>
        <p:spPr>
          <a:xfrm>
            <a:off x="549360" y="5312880"/>
            <a:ext cx="8958240" cy="1383120"/>
          </a:xfrm>
          <a:prstGeom prst="rect"/>
          <a:noFill/>
          <a:ln w="9360">
            <a:solidFill>
              <a:srgbClr val="3465A4"/>
            </a:solidFill>
            <a:prstDash val="sysDot"/>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nSpc>
                <a:spcPct val="100000"/>
              </a:lnSpc>
            </a:pPr>
            <a:r>
              <a:rPr b="0" sz="1800" lang="en-GB" spc="-1" strike="noStrike">
                <a:solidFill>
                  <a:srgbClr val="000000"/>
                </a:solidFill>
                <a:latin typeface="Arial"/>
                <a:ea typeface="DejaVu Sans"/>
              </a:rPr>
              <a:t>	</a:t>
            </a:r>
            <a:r>
              <a:rPr b="1" sz="1800" lang="en-GB" spc="-1" strike="noStrike">
                <a:solidFill>
                  <a:srgbClr val="6600FF"/>
                </a:solidFill>
                <a:latin typeface="Arial"/>
                <a:ea typeface="DejaVu Sans"/>
              </a:rPr>
              <a:t>See wrapper usage (&amp; use-case names) without running a job:</a:t>
            </a:r>
            <a:br/>
            <a:br/>
            <a:r>
              <a:rPr b="0" sz="1800" lang="en-GB" spc="-1" strike="noStrike">
                <a:solidFill>
                  <a:srgbClr val="000000"/>
                </a:solidFill>
                <a:latin typeface="Arial"/>
                <a:ea typeface="DejaVu Sans"/>
              </a:rPr>
              <a:t>```bash</a:t>
            </a:r>
            <a:br/>
            <a:r>
              <a:rPr b="0" sz="1800" i="1" lang="en-GB" spc="-1" strike="noStrike">
                <a:solidFill>
                  <a:srgbClr val="000000"/>
                </a:solidFill>
                <a:latin typeface="Arial"/>
                <a:ea typeface="DejaVu Sans"/>
              </a:rPr>
              <a:t>apptainer run r-rocky9-ffv2-&lt;TAG&gt;.sif</a:t>
            </a:r>
            <a:br/>
            <a:r>
              <a:rPr b="0" sz="1800" lang="en-GB" spc="-1" strike="noStrike">
                <a:solidFill>
                  <a:srgbClr val="000000"/>
                </a:solidFill>
                <a:latin typeface="Arial"/>
                <a:ea typeface="DejaVu Sans"/>
              </a:rPr>
              <a:t>```</a:t>
            </a:r>
            <a:br/>
            <a:endParaRPr b="0" sz="1800" lang="en-US" spc="-1" strike="noStrike">
              <a:latin typeface="Arial"/>
            </a:endParaRPr>
          </a:p>
          <a:p>
            <a:pPr>
              <a:lnSpc>
                <a:spcPct val="100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br/>
            <a:endParaRPr b="0" sz="18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endParaRPr b="0" sz="1800" lang="en-US" spc="-1" strike="noStrike">
              <a:latin typeface="Arial"/>
            </a:endParaRPr>
          </a:p>
          <a:p>
            <a:pPr>
              <a:lnSpc>
                <a:spcPct val="115000"/>
              </a:lnSpc>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endParaRPr b="0" sz="1800" lang="en-US" spc="-1" strike="noStrike">
              <a:latin typeface="Arial"/>
            </a:endParaRPr>
          </a:p>
          <a:p>
            <a:pPr indent="-142920" marL="216000">
              <a:lnSpc>
                <a:spcPct val="100000"/>
              </a:lnSpc>
              <a:spcBef>
                <a:spcPts val="1426"/>
              </a:spcBef>
              <a:tabLst>
                <a:tab algn="l" pos="0"/>
              </a:tabLst>
            </a:pPr>
            <a:endParaRPr b="0" sz="1800" lang="en-US" spc="-1" strike="noStrike">
              <a:latin typeface="Arial"/>
            </a:endParaRPr>
          </a:p>
        </p:txBody>
      </p:sp>
      <p:grpSp>
        <p:nvGrpSpPr>
          <p:cNvPr id="133" name="Group 1_35"/>
          <p:cNvGrpSpPr/>
          <p:nvPr/>
        </p:nvGrpSpPr>
        <p:grpSpPr>
          <a:xfrm>
            <a:off x="2172960" y="7089480"/>
            <a:ext cx="6397560" cy="423000"/>
            <a:chOff x="2172960" y="7089480"/>
            <a:chExt cx="6397560" cy="423000"/>
          </a:xfrm>
        </p:grpSpPr>
        <p:sp>
          <p:nvSpPr>
            <p:cNvPr id="1048637" name="Picture 3_36"/>
            <p:cNvSpPr/>
            <p:nvPr/>
          </p:nvSpPr>
          <p:spPr>
            <a:xfrm>
              <a:off x="2172960" y="7089480"/>
              <a:ext cx="6397560" cy="423000"/>
            </a:xfrm>
            <a:prstGeom prst="rect"/>
            <a:blipFill rotWithShape="0">
              <a:blip xmlns:r="http://schemas.openxmlformats.org/officeDocument/2006/relationships" r:embed="rId1"/>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1" sz="1600" i="1" lang="en-US" spc="-1" strike="noStrike">
                  <a:solidFill>
                    <a:srgbClr val="082966"/>
                  </a:solidFill>
                  <a:latin typeface="Arial"/>
                  <a:ea typeface="DejaVu Sans"/>
                </a:rPr>
                <a:t>58</a:t>
              </a:r>
              <a:r>
                <a:rPr baseline="30000" b="1" sz="1600" i="1" lang="en-US" spc="-1" strike="noStrike">
                  <a:solidFill>
                    <a:srgbClr val="082966"/>
                  </a:solidFill>
                  <a:latin typeface="Arial"/>
                  <a:ea typeface="DejaVu Sans"/>
                </a:rPr>
                <a:t>th</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COSMO General Meeting</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638" name="Text Box 2_36"/>
          <p:cNvSpPr/>
          <p:nvPr/>
        </p:nvSpPr>
        <p:spPr>
          <a:xfrm>
            <a:off x="398160" y="1050840"/>
            <a:ext cx="9272880" cy="6056640"/>
          </a:xfrm>
          <a:prstGeom prst="rect"/>
          <a:noFill/>
          <a:ln w="9360">
            <a:solidFill>
              <a:srgbClr val="3465A4"/>
            </a:solidFill>
            <a:prstDash val="sysDot"/>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nSpc>
                <a:spcPct val="100000"/>
              </a:lnSpc>
            </a:pPr>
            <a:r>
              <a:rPr b="1" dirty="0" sz="1800" lang="en-GB" spc="-1" strike="noStrike">
                <a:solidFill>
                  <a:srgbClr val="6600FF"/>
                </a:solidFill>
                <a:latin typeface="Arial"/>
                <a:ea typeface="DejaVu Sans"/>
              </a:rPr>
              <a:t>Use cases and arguments:</a:t>
            </a:r>
            <a:br>
              <a:rPr dirty="0"/>
            </a:br>
            <a:br>
              <a:rPr dirty="0"/>
            </a:br>
            <a:r>
              <a:rPr b="0" dirty="0" sz="1800" lang="en-GB" spc="-1" strike="noStrike">
                <a:solidFill>
                  <a:srgbClr val="000000"/>
                </a:solidFill>
                <a:latin typeface="Arial"/>
                <a:ea typeface="DejaVu Sans"/>
              </a:rPr>
              <a:t> </a:t>
            </a:r>
            <a:r>
              <a:rPr b="1" dirty="0" sz="1800" lang="en-GB" spc="-1" strike="noStrike">
                <a:solidFill>
                  <a:srgbClr val="000000"/>
                </a:solidFill>
                <a:latin typeface="Arial"/>
                <a:ea typeface="DejaVu Sans"/>
              </a:rPr>
              <a:t>Use case                                                                           Arguments (after use case) </a:t>
            </a:r>
            <a:br>
              <a:rPr dirty="0"/>
            </a:br>
            <a:br>
              <a:rPr dirty="0"/>
            </a:br>
            <a:r>
              <a:rPr b="0" dirty="0" sz="1800" lang="en-GB" spc="-1" strike="noStrike">
                <a:solidFill>
                  <a:srgbClr val="000000"/>
                </a:solidFill>
                <a:latin typeface="Arial"/>
                <a:ea typeface="DejaVu Sans"/>
              </a:rPr>
              <a:t> </a:t>
            </a:r>
            <a:r>
              <a:rPr b="1" dirty="0" sz="1800" lang="en-GB" spc="-1" err="1" strike="noStrike">
                <a:solidFill>
                  <a:srgbClr val="FF0000"/>
                </a:solidFill>
                <a:latin typeface="Arial"/>
                <a:ea typeface="DejaVu Sans"/>
              </a:rPr>
              <a:t>scores_by_date</a:t>
            </a:r>
            <a:r>
              <a:rPr b="0" dirty="0" sz="1800" lang="en-GB" spc="-1" strike="noStrike">
                <a:solidFill>
                  <a:srgbClr val="000000"/>
                </a:solidFill>
                <a:latin typeface="Arial"/>
                <a:ea typeface="DejaVu Sans"/>
              </a:rPr>
              <a:t>                                               </a:t>
            </a:r>
            <a:r>
              <a:rPr b="0" dirty="0" sz="1600" lang="en-GB" spc="-1" err="1" strike="noStrike">
                <a:solidFill>
                  <a:srgbClr val="000000"/>
                </a:solidFill>
                <a:latin typeface="Arial"/>
                <a:ea typeface="DejaVu Sans"/>
              </a:rPr>
              <a:t>namelist</a:t>
            </a:r>
            <a:r>
              <a:rPr b="0" dirty="0" sz="1600" lang="en-GB" spc="-1" strike="noStrike">
                <a:solidFill>
                  <a:srgbClr val="000000"/>
                </a:solidFill>
                <a:latin typeface="Arial"/>
                <a:ea typeface="DejaVu Sans"/>
              </a:rPr>
              <a:t>  OBSTYPE FCST_TYPE </a:t>
            </a:r>
            <a:r>
              <a:rPr b="0" dirty="0" sz="1600" lang="en-GB" spc="-1" err="1" strike="noStrike">
                <a:solidFill>
                  <a:srgbClr val="000000"/>
                </a:solidFill>
                <a:latin typeface="Arial"/>
                <a:ea typeface="DejaVu Sans"/>
              </a:rPr>
              <a:t>no_cores</a:t>
            </a:r>
            <a:r>
              <a:rPr b="0" dirty="0" sz="1800" lang="en-GB" spc="-1" strike="noStrike">
                <a:solidFill>
                  <a:srgbClr val="000000"/>
                </a:solidFill>
                <a:latin typeface="Arial"/>
                <a:ea typeface="DejaVu Sans"/>
              </a:rPr>
              <a:t>        </a:t>
            </a:r>
            <a:br>
              <a:rPr dirty="0"/>
            </a:br>
            <a:r>
              <a:rPr b="0" dirty="0" sz="1800" lang="en-GB" spc="-1" strike="noStrike">
                <a:solidFill>
                  <a:srgbClr val="000000"/>
                </a:solidFill>
                <a:latin typeface="Arial"/>
                <a:ea typeface="DejaVu Sans"/>
              </a:rPr>
              <a:t> </a:t>
            </a:r>
            <a:r>
              <a:rPr b="1" dirty="0" sz="1800" lang="en-GB" spc="-1" strike="noStrike">
                <a:solidFill>
                  <a:srgbClr val="FF0000"/>
                </a:solidFill>
                <a:latin typeface="Arial"/>
                <a:ea typeface="DejaVu Sans"/>
              </a:rPr>
              <a:t>aggregate</a:t>
            </a:r>
            <a:r>
              <a:rPr b="0" dirty="0" sz="1800" lang="en-GB" spc="-1" strike="noStrike">
                <a:solidFill>
                  <a:srgbClr val="000000"/>
                </a:solidFill>
                <a:latin typeface="Arial"/>
                <a:ea typeface="DejaVu Sans"/>
              </a:rPr>
              <a:t>                                                         </a:t>
            </a:r>
            <a:r>
              <a:rPr b="0" dirty="0" sz="1600" lang="en-GB" spc="-1" err="1" strike="noStrike">
                <a:solidFill>
                  <a:srgbClr val="000000"/>
                </a:solidFill>
                <a:latin typeface="Arial"/>
                <a:ea typeface="DejaVu Sans"/>
              </a:rPr>
              <a:t>namelist</a:t>
            </a:r>
            <a:r>
              <a:rPr b="0" dirty="0" sz="1600" lang="en-GB" spc="-1" strike="noStrike">
                <a:solidFill>
                  <a:srgbClr val="000000"/>
                </a:solidFill>
                <a:latin typeface="Arial"/>
                <a:ea typeface="DejaVu Sans"/>
              </a:rPr>
              <a:t>  OBSTYPE FCST_TYPE </a:t>
            </a:r>
            <a:r>
              <a:rPr b="0" dirty="0" sz="1600" lang="en-GB" spc="-1" err="1" strike="noStrike">
                <a:solidFill>
                  <a:srgbClr val="000000"/>
                </a:solidFill>
                <a:latin typeface="Arial"/>
                <a:ea typeface="DejaVu Sans"/>
              </a:rPr>
              <a:t>no_cores</a:t>
            </a:r>
            <a:r>
              <a:rPr b="0" dirty="0" sz="1600" lang="en-GB" spc="-1" strike="noStrike">
                <a:solidFill>
                  <a:srgbClr val="000000"/>
                </a:solidFill>
                <a:latin typeface="Arial"/>
                <a:ea typeface="DejaVu Sans"/>
              </a:rPr>
              <a:t> </a:t>
            </a:r>
            <a:endParaRPr b="0" dirty="0" sz="1600" lang="en-US" spc="-1" strike="noStrike">
              <a:latin typeface="Arial"/>
            </a:endParaRPr>
          </a:p>
          <a:p>
            <a:pPr>
              <a:lnSpc>
                <a:spcPct val="100000"/>
              </a:lnSpc>
            </a:pPr>
            <a:r>
              <a:rPr b="0" dirty="0" sz="1800" lang="en-GB" spc="-1" strike="noStrike">
                <a:solidFill>
                  <a:srgbClr val="000000"/>
                </a:solidFill>
                <a:latin typeface="Arial"/>
                <a:ea typeface="DejaVu Sans"/>
              </a:rPr>
              <a:t> </a:t>
            </a:r>
            <a:r>
              <a:rPr b="1" dirty="0" sz="1800" lang="en-GB" spc="-1" err="1" strike="noStrike">
                <a:solidFill>
                  <a:srgbClr val="FF0000"/>
                </a:solidFill>
                <a:latin typeface="Arial"/>
                <a:ea typeface="DejaVu Sans"/>
              </a:rPr>
              <a:t>scores_by_station</a:t>
            </a:r>
            <a:r>
              <a:rPr b="0" dirty="0" sz="1800" lang="en-GB" spc="-1" strike="noStrike">
                <a:solidFill>
                  <a:srgbClr val="000000"/>
                </a:solidFill>
                <a:latin typeface="Arial"/>
                <a:ea typeface="DejaVu Sans"/>
              </a:rPr>
              <a:t>                  </a:t>
            </a:r>
            <a:r>
              <a:rPr b="0" dirty="0" sz="1600" lang="en-GB" spc="-1" err="1" strike="noStrike">
                <a:solidFill>
                  <a:srgbClr val="000000"/>
                </a:solidFill>
                <a:latin typeface="Arial"/>
                <a:ea typeface="DejaVu Sans"/>
              </a:rPr>
              <a:t>namelist</a:t>
            </a:r>
            <a:r>
              <a:rPr b="0" dirty="0" sz="1600" lang="en-GB" spc="-1" strike="noStrike">
                <a:solidFill>
                  <a:srgbClr val="000000"/>
                </a:solidFill>
                <a:latin typeface="Arial"/>
                <a:ea typeface="DejaVu Sans"/>
              </a:rPr>
              <a:t>  OBSTYPE FCST_TYPE PARAM_CATEG </a:t>
            </a:r>
            <a:r>
              <a:rPr b="0" dirty="0" sz="1600" lang="en-GB" spc="-1" err="1" strike="noStrike">
                <a:solidFill>
                  <a:srgbClr val="000000"/>
                </a:solidFill>
                <a:latin typeface="Arial"/>
                <a:ea typeface="DejaVu Sans"/>
              </a:rPr>
              <a:t>no_cores</a:t>
            </a:r>
            <a:r>
              <a:rPr b="0" dirty="0" sz="1600" lang="en-GB" spc="-1" strike="noStrike">
                <a:solidFill>
                  <a:srgbClr val="000000"/>
                </a:solidFill>
                <a:latin typeface="Arial"/>
                <a:ea typeface="DejaVu Sans"/>
              </a:rPr>
              <a:t> </a:t>
            </a:r>
            <a:br>
              <a:rPr dirty="0"/>
            </a:br>
            <a:endParaRPr b="0" dirty="0" sz="1600" lang="en-US" spc="-1" strike="noStrike">
              <a:latin typeface="Arial"/>
            </a:endParaRPr>
          </a:p>
          <a:p>
            <a:pPr>
              <a:lnSpc>
                <a:spcPct val="150000"/>
              </a:lnSpc>
            </a:pPr>
            <a:r>
              <a:rPr b="0" dirty="0" sz="1800" i="1" lang="en-GB" spc="-1" strike="noStrike">
                <a:solidFill>
                  <a:srgbClr val="000000"/>
                </a:solidFill>
                <a:latin typeface="Arial"/>
                <a:ea typeface="DejaVu Sans"/>
              </a:rPr>
              <a:t>basically, same as when running the original FFV2 s</a:t>
            </a:r>
            <a:r>
              <a:rPr b="0" dirty="0" sz="1800" i="1" lang="ro-RO" spc="-1" strike="noStrike">
                <a:solidFill>
                  <a:srgbClr val="000000"/>
                </a:solidFill>
                <a:latin typeface="Arial"/>
                <a:ea typeface="DejaVu Sans"/>
              </a:rPr>
              <a:t>ources</a:t>
            </a:r>
            <a:br>
              <a:rPr dirty="0"/>
            </a:br>
            <a:br>
              <a:rPr dirty="0"/>
            </a:br>
            <a:endParaRPr b="0" dirty="0" sz="1800" lang="en-US" spc="-1" strike="noStrike">
              <a:latin typeface="Arial"/>
            </a:endParaRPr>
          </a:p>
          <a:p>
            <a:pPr indent="-142920" marL="216000">
              <a:lnSpc>
                <a:spcPct val="100000"/>
              </a:lnSpc>
              <a:spcBef>
                <a:spcPts val="1426"/>
              </a:spcBef>
              <a:tabLst>
                <a:tab algn="l" pos="0"/>
              </a:tabLst>
            </a:pPr>
            <a:endParaRPr b="0" dirty="0" sz="1800" lang="en-US" spc="-1" strike="noStrike">
              <a:latin typeface="Arial"/>
            </a:endParaRPr>
          </a:p>
        </p:txBody>
      </p:sp>
      <p:sp>
        <p:nvSpPr>
          <p:cNvPr id="1048639" name="Text Box 2_42"/>
          <p:cNvSpPr/>
          <p:nvPr/>
        </p:nvSpPr>
        <p:spPr>
          <a:xfrm>
            <a:off x="2286000" y="61920"/>
            <a:ext cx="6400800" cy="76752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1. Verification Software</a:t>
            </a:r>
            <a:endParaRPr b="0" sz="1800" lang="en-US" spc="-1" strike="noStrike">
              <a:latin typeface="Arial"/>
            </a:endParaRPr>
          </a:p>
          <a:p>
            <a:pPr algn="ctr" indent="-142200" marL="216000">
              <a:lnSpc>
                <a:spcPct val="100000"/>
              </a:lnSpc>
              <a:tabLst>
                <a:tab algn="l" pos="0"/>
              </a:tabLst>
            </a:pPr>
            <a:r>
              <a:rPr b="1" sz="2400" lang="en-US" spc="-1" strike="noStrike">
                <a:solidFill>
                  <a:srgbClr val="C9211E"/>
                </a:solidFill>
                <a:latin typeface="Calibri"/>
                <a:ea typeface="DejaVu Sans"/>
              </a:rPr>
              <a:t>1.1 FFV2 container </a:t>
            </a:r>
            <a:r>
              <a:rPr b="1" sz="1600" lang="en-US" spc="-1" strike="noStrike">
                <a:solidFill>
                  <a:srgbClr val="C9211E"/>
                </a:solidFill>
                <a:latin typeface="Calibri"/>
                <a:ea typeface="DejaVu Sans"/>
              </a:rPr>
              <a:t>(A. Iriza-Burca &amp; R. Dobre, NMA)</a:t>
            </a:r>
            <a:endParaRPr b="0" sz="1600" lang="en-US" spc="-1" strike="noStrike">
              <a:latin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sp>
        <p:nvSpPr>
          <p:cNvPr id="1048644" name="Text Box 1_14"/>
          <p:cNvSpPr/>
          <p:nvPr/>
        </p:nvSpPr>
        <p:spPr>
          <a:xfrm>
            <a:off x="1611360" y="2255760"/>
            <a:ext cx="7463520" cy="174852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645" name="Text Box 2_34"/>
          <p:cNvSpPr/>
          <p:nvPr/>
        </p:nvSpPr>
        <p:spPr>
          <a:xfrm>
            <a:off x="3577680" y="61920"/>
            <a:ext cx="4194720" cy="76752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1. Verification Software</a:t>
            </a:r>
            <a:endParaRPr b="0" sz="1800" lang="en-US" spc="-1" strike="noStrike">
              <a:latin typeface="Arial"/>
            </a:endParaRPr>
          </a:p>
          <a:p>
            <a:pPr algn="ctr" indent="-142200" marL="216000">
              <a:lnSpc>
                <a:spcPct val="100000"/>
              </a:lnSpc>
              <a:tabLst>
                <a:tab algn="l" pos="0"/>
              </a:tabLst>
            </a:pPr>
            <a:r>
              <a:rPr b="1" sz="2400" lang="en-US" spc="-1" strike="noStrike">
                <a:solidFill>
                  <a:srgbClr val="C9211E"/>
                </a:solidFill>
                <a:latin typeface="Calibri"/>
                <a:ea typeface="DejaVu Sans"/>
              </a:rPr>
              <a:t>1.2 VAST </a:t>
            </a:r>
            <a:r>
              <a:rPr b="1" sz="2000" lang="en-US" spc="-1" strike="noStrike">
                <a:solidFill>
                  <a:srgbClr val="0000CC"/>
                </a:solidFill>
                <a:latin typeface="Arial"/>
                <a:ea typeface="DejaVu Sans"/>
              </a:rPr>
              <a:t>(</a:t>
            </a:r>
            <a:r>
              <a:rPr b="1" sz="1400" i="1" lang="en-US" spc="-1" strike="noStrike">
                <a:solidFill>
                  <a:srgbClr val="D62E4E"/>
                </a:solidFill>
                <a:latin typeface="Arial"/>
                <a:ea typeface="DejaVu Sans"/>
              </a:rPr>
              <a:t>Naima Vela, Arpa Piemonte</a:t>
            </a:r>
            <a:r>
              <a:rPr b="1" sz="2000" lang="en-US" spc="-1" strike="noStrike">
                <a:solidFill>
                  <a:srgbClr val="0000CC"/>
                </a:solidFill>
                <a:latin typeface="Arial"/>
                <a:ea typeface="DejaVu Sans"/>
              </a:rPr>
              <a:t>)</a:t>
            </a:r>
            <a:endParaRPr b="0" sz="2000" lang="en-US" spc="-1" strike="noStrike">
              <a:latin typeface="Arial"/>
            </a:endParaRPr>
          </a:p>
        </p:txBody>
      </p:sp>
      <p:sp>
        <p:nvSpPr>
          <p:cNvPr id="1048646" name="Rectangle 142_1"/>
          <p:cNvSpPr/>
          <p:nvPr/>
        </p:nvSpPr>
        <p:spPr>
          <a:xfrm>
            <a:off x="529200" y="1044000"/>
            <a:ext cx="9154440" cy="2473560"/>
          </a:xfrm>
          <a:prstGeom prst="rect"/>
          <a:noFill/>
          <a:ln w="0">
            <a:solidFill>
              <a:srgbClr val="3465A4"/>
            </a:solidFill>
            <a:prstDash val="dashDot"/>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CC"/>
                </a:solidFill>
                <a:latin typeface="Arial"/>
                <a:ea typeface="DejaVu Sans"/>
              </a:rPr>
              <a:t>VAST </a:t>
            </a:r>
            <a:r>
              <a:rPr b="1" sz="2000" lang="en-US" spc="-1" strike="noStrike">
                <a:solidFill>
                  <a:srgbClr val="0000CC"/>
                </a:solidFill>
                <a:latin typeface="Arial"/>
                <a:ea typeface="DejaVu Sans"/>
              </a:rPr>
              <a:t>(Versus</a:t>
            </a:r>
            <a:r>
              <a:rPr b="1" sz="1910" lang="en-GB" spc="-1" strike="noStrike">
                <a:solidFill>
                  <a:srgbClr val="000000"/>
                </a:solidFill>
                <a:latin typeface="Arial"/>
                <a:ea typeface="DejaVu Sans"/>
              </a:rPr>
              <a:t> </a:t>
            </a:r>
            <a:r>
              <a:rPr b="1" sz="2000" lang="en-US" spc="-1" strike="noStrike">
                <a:solidFill>
                  <a:srgbClr val="0000CC"/>
                </a:solidFill>
                <a:latin typeface="Arial"/>
                <a:ea typeface="DejaVu Sans"/>
              </a:rPr>
              <a:t>Additional</a:t>
            </a:r>
            <a:r>
              <a:rPr b="1" sz="1910" lang="en-GB" spc="-1" strike="noStrike">
                <a:solidFill>
                  <a:srgbClr val="000000"/>
                </a:solidFill>
                <a:latin typeface="Arial"/>
                <a:ea typeface="DejaVu Sans"/>
              </a:rPr>
              <a:t> </a:t>
            </a:r>
            <a:r>
              <a:rPr b="1" sz="2000" lang="en-US" spc="-1" strike="noStrike">
                <a:solidFill>
                  <a:srgbClr val="0000CC"/>
                </a:solidFill>
                <a:latin typeface="Arial"/>
                <a:ea typeface="DejaVu Sans"/>
              </a:rPr>
              <a:t>Statistical</a:t>
            </a:r>
            <a:r>
              <a:rPr b="1" sz="1910" lang="en-GB" spc="-1" strike="noStrike">
                <a:solidFill>
                  <a:srgbClr val="000000"/>
                </a:solidFill>
                <a:latin typeface="Arial"/>
                <a:ea typeface="DejaVu Sans"/>
              </a:rPr>
              <a:t> </a:t>
            </a:r>
            <a:r>
              <a:rPr b="1" sz="2000" lang="en-US" spc="-1" strike="noStrike">
                <a:solidFill>
                  <a:srgbClr val="0000CC"/>
                </a:solidFill>
                <a:latin typeface="Arial"/>
                <a:ea typeface="DejaVu Sans"/>
              </a:rPr>
              <a:t>Techniques) </a:t>
            </a:r>
            <a:endParaRPr b="0" sz="2000" lang="en-US" spc="-1" strike="noStrike">
              <a:latin typeface="Arial"/>
            </a:endParaRPr>
          </a:p>
          <a:p>
            <a:pPr algn="ctr" indent="-142200" marL="216000">
              <a:lnSpc>
                <a:spcPct val="100000"/>
              </a:lnSpc>
              <a:tabLst>
                <a:tab algn="l" pos="0"/>
              </a:tabLst>
            </a:pPr>
            <a:endParaRPr b="0" sz="2000" lang="en-US" spc="-1" strike="noStrike">
              <a:latin typeface="Arial"/>
            </a:endParaRPr>
          </a:p>
          <a:p>
            <a:pPr indent="-213840" marL="216000">
              <a:lnSpc>
                <a:spcPct val="100000"/>
              </a:lnSpc>
              <a:spcBef>
                <a:spcPts val="1191"/>
              </a:spcBef>
              <a:spcAft>
                <a:spcPts val="992"/>
              </a:spcAft>
              <a:buClr>
                <a:srgbClr val="000000"/>
              </a:buClr>
              <a:buSzPct val="45000"/>
              <a:buFont typeface="Wingdings" charset="2"/>
              <a:buChar char=""/>
              <a:tabLst>
                <a:tab algn="l" pos="0"/>
              </a:tabLst>
            </a:pPr>
            <a:r>
              <a:rPr b="0" sz="1800" lang="en-US" spc="-1" strike="noStrike">
                <a:solidFill>
                  <a:srgbClr val="000000"/>
                </a:solidFill>
                <a:latin typeface="Arial"/>
                <a:ea typeface="DejaVu Sans"/>
              </a:rPr>
              <a:t>software not modified recently </a:t>
            </a:r>
            <a:endParaRPr b="0" sz="1800" lang="en-US" spc="-1" strike="noStrike">
              <a:latin typeface="Arial"/>
            </a:endParaRPr>
          </a:p>
          <a:p>
            <a:pPr indent="-213840" marL="216000">
              <a:lnSpc>
                <a:spcPct val="100000"/>
              </a:lnSpc>
              <a:spcBef>
                <a:spcPts val="1191"/>
              </a:spcBef>
              <a:spcAft>
                <a:spcPts val="992"/>
              </a:spcAft>
              <a:buClr>
                <a:srgbClr val="000000"/>
              </a:buClr>
              <a:buSzPct val="45000"/>
              <a:buFont typeface="Wingdings" charset="2"/>
              <a:buChar char=""/>
              <a:tabLst>
                <a:tab algn="l" pos="0"/>
              </a:tabLst>
            </a:pPr>
            <a:r>
              <a:rPr b="0" sz="1800" lang="en-US" spc="-1" strike="noStrike">
                <a:solidFill>
                  <a:srgbClr val="000000"/>
                </a:solidFill>
                <a:latin typeface="Arial"/>
                <a:ea typeface="DejaVu Sans"/>
              </a:rPr>
              <a:t>no plans to upgrade it in the near future</a:t>
            </a:r>
            <a:endParaRPr b="0" sz="1800" lang="en-US" spc="-1" strike="noStrike">
              <a:latin typeface="Arial"/>
            </a:endParaRPr>
          </a:p>
          <a:p>
            <a:pPr indent="-213840" marL="216000">
              <a:lnSpc>
                <a:spcPct val="100000"/>
              </a:lnSpc>
              <a:spcBef>
                <a:spcPts val="1191"/>
              </a:spcBef>
              <a:spcAft>
                <a:spcPts val="992"/>
              </a:spcAft>
              <a:buClr>
                <a:srgbClr val="000000"/>
              </a:buClr>
              <a:buSzPct val="45000"/>
              <a:buFont typeface="Wingdings" charset="2"/>
              <a:buChar char=""/>
              <a:tabLst>
                <a:tab algn="l" pos="0"/>
              </a:tabLst>
            </a:pPr>
            <a:r>
              <a:rPr b="1" sz="1800" lang="en-US" spc="-1" strike="noStrike">
                <a:solidFill>
                  <a:srgbClr val="000000"/>
                </a:solidFill>
                <a:latin typeface="Arial"/>
                <a:ea typeface="DejaVu Sans"/>
              </a:rPr>
              <a:t>will be maintained</a:t>
            </a:r>
            <a:endParaRPr b="0" sz="1800" lang="en-US" spc="-1" strike="noStrike">
              <a:latin typeface="Arial"/>
            </a:endParaRPr>
          </a:p>
        </p:txBody>
      </p:sp>
      <p:pic>
        <p:nvPicPr>
          <p:cNvPr id="2097162" name="Picture 6_6"/>
          <p:cNvPicPr>
            <a:picLocks/>
          </p:cNvPicPr>
          <p:nvPr/>
        </p:nvPicPr>
        <p:blipFill>
          <a:blip xmlns:r="http://schemas.openxmlformats.org/officeDocument/2006/relationships" r:embed="rId1"/>
          <a:stretch>
            <a:fillRect/>
          </a:stretch>
        </p:blipFill>
        <p:spPr>
          <a:xfrm>
            <a:off x="199080" y="205560"/>
            <a:ext cx="1936440" cy="435240"/>
          </a:xfrm>
          <a:prstGeom prst="rect"/>
          <a:ln w="0">
            <a:noFill/>
          </a:ln>
        </p:spPr>
      </p:pic>
      <p:grpSp>
        <p:nvGrpSpPr>
          <p:cNvPr id="137" name="Group 1_28"/>
          <p:cNvGrpSpPr/>
          <p:nvPr/>
        </p:nvGrpSpPr>
        <p:grpSpPr>
          <a:xfrm>
            <a:off x="2172960" y="7089480"/>
            <a:ext cx="6397560" cy="423000"/>
            <a:chOff x="2172960" y="7089480"/>
            <a:chExt cx="6397560" cy="423000"/>
          </a:xfrm>
        </p:grpSpPr>
        <p:sp>
          <p:nvSpPr>
            <p:cNvPr id="1048647" name="Picture 3_30"/>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648" name="Rectangle 216"/>
          <p:cNvSpPr/>
          <p:nvPr/>
        </p:nvSpPr>
        <p:spPr>
          <a:xfrm>
            <a:off x="529200" y="3816000"/>
            <a:ext cx="9154440" cy="2611440"/>
          </a:xfrm>
          <a:prstGeom prst="rect"/>
          <a:noFill/>
          <a:ln w="0">
            <a:solidFill>
              <a:srgbClr val="3465A4"/>
            </a:solidFill>
            <a:prstDash val="dashDot"/>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endParaRPr b="0" sz="1800" lang="en-US" spc="-1" strike="noStrike">
              <a:latin typeface="Arial"/>
            </a:endParaRPr>
          </a:p>
          <a:p>
            <a:pPr indent="-213840" marL="216000">
              <a:lnSpc>
                <a:spcPct val="100000"/>
              </a:lnSpc>
              <a:spcBef>
                <a:spcPts val="283"/>
              </a:spcBef>
              <a:spcAft>
                <a:spcPts val="283"/>
              </a:spcAft>
              <a:buClr>
                <a:srgbClr val="000000"/>
              </a:buClr>
              <a:buSzPct val="45000"/>
              <a:buFont typeface="Wingdings" charset="2"/>
              <a:buChar char=""/>
              <a:tabLst>
                <a:tab algn="l" pos="0"/>
              </a:tabLst>
            </a:pPr>
            <a:r>
              <a:rPr b="0" sz="1800" lang="it-IT" spc="-1" strike="noStrike">
                <a:solidFill>
                  <a:srgbClr val="000000"/>
                </a:solidFill>
                <a:latin typeface="Calibri"/>
                <a:ea typeface="DejaVu Sans"/>
              </a:rPr>
              <a:t>software package in Bash, Fortran 90 and R  </a:t>
            </a:r>
            <a:endParaRPr b="0" sz="1800" lang="en-US" spc="-1" strike="noStrike">
              <a:latin typeface="Arial"/>
            </a:endParaRPr>
          </a:p>
          <a:p>
            <a:pPr indent="-213840" marL="216000">
              <a:lnSpc>
                <a:spcPct val="100000"/>
              </a:lnSpc>
              <a:spcBef>
                <a:spcPts val="283"/>
              </a:spcBef>
              <a:spcAft>
                <a:spcPts val="283"/>
              </a:spcAft>
              <a:buClr>
                <a:srgbClr val="000000"/>
              </a:buClr>
              <a:buSzPct val="45000"/>
              <a:buFont typeface="Wingdings" charset="2"/>
              <a:buChar char=""/>
              <a:tabLst>
                <a:tab algn="l" pos="0"/>
              </a:tabLst>
            </a:pPr>
            <a:r>
              <a:rPr b="0" sz="1800" lang="en-GB" spc="-1" strike="noStrike">
                <a:solidFill>
                  <a:srgbClr val="000000"/>
                </a:solidFill>
                <a:latin typeface="Calibri"/>
                <a:ea typeface="DejaVu Sans"/>
              </a:rPr>
              <a:t>verify the </a:t>
            </a:r>
            <a:r>
              <a:rPr b="1" sz="1800" lang="en-GB" spc="-1" strike="noStrike">
                <a:solidFill>
                  <a:srgbClr val="000000"/>
                </a:solidFill>
                <a:highlight>
                  <a:srgbClr val="FFFF00"/>
                </a:highlight>
                <a:latin typeface="Calibri"/>
                <a:ea typeface="DejaVu Sans"/>
              </a:rPr>
              <a:t>dichotomic parameters</a:t>
            </a:r>
            <a:r>
              <a:rPr b="1" sz="1800" lang="en-GB" spc="-1" strike="noStrike">
                <a:solidFill>
                  <a:srgbClr val="000000"/>
                </a:solidFill>
                <a:latin typeface="Calibri"/>
                <a:ea typeface="DejaVu Sans"/>
              </a:rPr>
              <a:t> </a:t>
            </a:r>
            <a:r>
              <a:rPr b="0" sz="1800" lang="en-GB" spc="-1" strike="noStrike">
                <a:solidFill>
                  <a:srgbClr val="000000"/>
                </a:solidFill>
                <a:latin typeface="Calibri"/>
                <a:ea typeface="DejaVu Sans"/>
              </a:rPr>
              <a:t>with a </a:t>
            </a:r>
            <a:r>
              <a:rPr b="1" sz="1800" lang="en-GB" spc="-1" strike="noStrike">
                <a:solidFill>
                  <a:srgbClr val="000000"/>
                </a:solidFill>
                <a:highlight>
                  <a:srgbClr val="FFFF00"/>
                </a:highlight>
                <a:latin typeface="Calibri"/>
                <a:ea typeface="DejaVu Sans"/>
              </a:rPr>
              <a:t>multi intensity/ multi scale</a:t>
            </a:r>
            <a:r>
              <a:rPr b="0" sz="1800" lang="en-GB" spc="-1" strike="noStrike">
                <a:solidFill>
                  <a:srgbClr val="000000"/>
                </a:solidFill>
                <a:latin typeface="Calibri"/>
                <a:ea typeface="DejaVu Sans"/>
              </a:rPr>
              <a:t> spatial verification approach.</a:t>
            </a:r>
            <a:endParaRPr b="0" sz="1800" lang="en-US" spc="-1" strike="noStrike">
              <a:latin typeface="Arial"/>
            </a:endParaRPr>
          </a:p>
          <a:p>
            <a:pPr indent="-213840" marL="216000">
              <a:lnSpc>
                <a:spcPct val="100000"/>
              </a:lnSpc>
              <a:spcBef>
                <a:spcPts val="283"/>
              </a:spcBef>
              <a:spcAft>
                <a:spcPts val="283"/>
              </a:spcAft>
              <a:buClr>
                <a:srgbClr val="000000"/>
              </a:buClr>
              <a:buSzPct val="45000"/>
              <a:buFont typeface="Wingdings" charset="2"/>
              <a:buChar char=""/>
              <a:tabLst>
                <a:tab algn="l" pos="0"/>
              </a:tabLst>
            </a:pPr>
            <a:r>
              <a:rPr b="0" sz="1800" lang="en-GB" spc="-1" strike="noStrike">
                <a:solidFill>
                  <a:srgbClr val="000000"/>
                </a:solidFill>
                <a:latin typeface="Calibri"/>
                <a:ea typeface="DejaVu Sans"/>
              </a:rPr>
              <a:t>Categorical scores calculated through different </a:t>
            </a:r>
            <a:r>
              <a:rPr b="1" sz="1800" lang="en-GB" spc="-1" strike="noStrike">
                <a:solidFill>
                  <a:srgbClr val="000000"/>
                </a:solidFill>
                <a:highlight>
                  <a:srgbClr val="FFFF00"/>
                </a:highlight>
                <a:latin typeface="Calibri"/>
                <a:ea typeface="DejaVu Sans"/>
              </a:rPr>
              <a:t>upscaling approaches</a:t>
            </a:r>
            <a:r>
              <a:rPr b="0" sz="1800" lang="en-GB" spc="-1" strike="noStrike">
                <a:solidFill>
                  <a:srgbClr val="000000"/>
                </a:solidFill>
                <a:latin typeface="Calibri"/>
                <a:ea typeface="DejaVu Sans"/>
              </a:rPr>
              <a:t> (normal upscale, yes/no, minimum coverage, fuzzy logic, etc.). </a:t>
            </a:r>
            <a:endParaRPr b="0" sz="1800" lang="en-US" spc="-1" strike="noStrike">
              <a:latin typeface="Arial"/>
            </a:endParaRPr>
          </a:p>
          <a:p>
            <a:pPr indent="-213840" marL="216000">
              <a:lnSpc>
                <a:spcPct val="100000"/>
              </a:lnSpc>
              <a:spcBef>
                <a:spcPts val="283"/>
              </a:spcBef>
              <a:spcAft>
                <a:spcPts val="283"/>
              </a:spcAft>
              <a:buClr>
                <a:srgbClr val="000000"/>
              </a:buClr>
              <a:buSzPct val="45000"/>
              <a:buFont typeface="Wingdings" charset="2"/>
              <a:buChar char=""/>
              <a:tabLst>
                <a:tab algn="l" pos="0"/>
              </a:tabLst>
            </a:pPr>
            <a:r>
              <a:rPr b="0" sz="1800" lang="en-GB" spc="-1" strike="noStrike">
                <a:solidFill>
                  <a:srgbClr val="000000"/>
                </a:solidFill>
                <a:latin typeface="Calibri"/>
                <a:ea typeface="DejaVu Sans"/>
              </a:rPr>
              <a:t>Non categorical scores also included (FSS, BSS and ETSr).</a:t>
            </a:r>
            <a:endParaRPr b="0" sz="1800" lang="en-US" spc="-1" strike="noStrike">
              <a:latin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048653" name="Text Box 1_19"/>
          <p:cNvSpPr/>
          <p:nvPr/>
        </p:nvSpPr>
        <p:spPr>
          <a:xfrm>
            <a:off x="1611360" y="2255760"/>
            <a:ext cx="7462800" cy="174780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654" name="Text Box 2_3"/>
          <p:cNvSpPr/>
          <p:nvPr/>
        </p:nvSpPr>
        <p:spPr>
          <a:xfrm>
            <a:off x="2743200" y="321840"/>
            <a:ext cx="4823640" cy="49644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2. Repository and Documentation for WG VA</a:t>
            </a:r>
            <a:endParaRPr b="0" sz="1800" lang="en-US" spc="-1" strike="noStrike">
              <a:latin typeface="Arial"/>
            </a:endParaRPr>
          </a:p>
        </p:txBody>
      </p:sp>
      <p:sp>
        <p:nvSpPr>
          <p:cNvPr id="1048655" name="Text Box 2_4"/>
          <p:cNvSpPr/>
          <p:nvPr/>
        </p:nvSpPr>
        <p:spPr>
          <a:xfrm>
            <a:off x="357120" y="1062000"/>
            <a:ext cx="9484560" cy="1405080"/>
          </a:xfrm>
          <a:prstGeom prst="rect"/>
          <a:noFill/>
          <a:ln w="12700">
            <a:solidFill>
              <a:srgbClr val="3465A4"/>
            </a:solidFill>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just">
              <a:lnSpc>
                <a:spcPct val="90000"/>
              </a:lnSpc>
              <a:tabLst>
                <a:tab algn="l" pos="0"/>
              </a:tabLst>
            </a:pPr>
            <a:r>
              <a:rPr b="1" dirty="0" sz="2400" i="1" lang="en-US" spc="-1" strike="noStrike">
                <a:solidFill>
                  <a:srgbClr val="FF0000"/>
                </a:solidFill>
                <a:latin typeface="Arial"/>
                <a:ea typeface="DejaVu Sans"/>
              </a:rPr>
              <a:t>NEW</a:t>
            </a:r>
            <a:endParaRPr b="0" dirty="0" sz="2400" lang="en-US" spc="-1" strike="noStrike">
              <a:latin typeface="Arial"/>
            </a:endParaRPr>
          </a:p>
          <a:p>
            <a:pPr algn="just">
              <a:lnSpc>
                <a:spcPct val="90000"/>
              </a:lnSpc>
              <a:tabLst>
                <a:tab algn="l" pos="0"/>
              </a:tabLst>
            </a:pPr>
            <a:r>
              <a:rPr b="0" dirty="0" sz="1800" lang="en-US" spc="-1" strike="noStrike">
                <a:solidFill>
                  <a:srgbClr val="000000"/>
                </a:solidFill>
                <a:latin typeface="Arial"/>
                <a:ea typeface="DejaVu Sans"/>
              </a:rPr>
              <a:t>Repository for the documentation and templates regarding the installation and usage of the MEC-FFV2 (formerly RFDBK) is now hosted on the </a:t>
            </a:r>
            <a:r>
              <a:rPr b="1" dirty="0" sz="1800" lang="en-US" spc="-1" err="1" strike="noStrike">
                <a:solidFill>
                  <a:srgbClr val="000000"/>
                </a:solidFill>
                <a:latin typeface="Arial"/>
                <a:ea typeface="DejaVu Sans"/>
              </a:rPr>
              <a:t>dkrz</a:t>
            </a:r>
            <a:r>
              <a:rPr b="1" dirty="0" sz="1800" lang="en-US" spc="-1" strike="noStrike">
                <a:solidFill>
                  <a:srgbClr val="000000"/>
                </a:solidFill>
                <a:latin typeface="Arial"/>
                <a:ea typeface="DejaVu Sans"/>
              </a:rPr>
              <a:t> git/</a:t>
            </a:r>
            <a:r>
              <a:rPr b="0" dirty="0" sz="1800" lang="en-US" spc="-1" strike="noStrike">
                <a:solidFill>
                  <a:srgbClr val="000000"/>
                </a:solidFill>
                <a:latin typeface="Arial"/>
                <a:ea typeface="DejaVu Sans"/>
              </a:rPr>
              <a:t> </a:t>
            </a:r>
            <a:r>
              <a:rPr b="1" dirty="0" sz="1800" lang="en-US" spc="-1" strike="noStrike">
                <a:solidFill>
                  <a:srgbClr val="000000"/>
                </a:solidFill>
                <a:latin typeface="Arial"/>
                <a:ea typeface="DejaVu Sans"/>
              </a:rPr>
              <a:t>PP CARMENs project</a:t>
            </a:r>
            <a:r>
              <a:rPr b="0" dirty="0" sz="1800" lang="en-US" spc="-1" strike="noStrike">
                <a:solidFill>
                  <a:srgbClr val="000000"/>
                </a:solidFill>
                <a:latin typeface="Arial"/>
                <a:ea typeface="DejaVu Sans"/>
              </a:rPr>
              <a:t>.</a:t>
            </a:r>
            <a:endParaRPr b="0" dirty="0" sz="1800" lang="en-US" spc="-1" strike="noStrike">
              <a:latin typeface="Arial"/>
            </a:endParaRPr>
          </a:p>
          <a:p>
            <a:pPr algn="just">
              <a:lnSpc>
                <a:spcPct val="90000"/>
              </a:lnSpc>
              <a:tabLst>
                <a:tab algn="l" pos="0"/>
              </a:tabLst>
            </a:pPr>
            <a:endParaRPr b="0" dirty="0" sz="1800" lang="en-US" spc="-1" strike="noStrike">
              <a:latin typeface="Arial"/>
            </a:endParaRPr>
          </a:p>
          <a:p>
            <a:pPr algn="just" indent="-285750" marL="285750">
              <a:lnSpc>
                <a:spcPct val="90000"/>
              </a:lnSpc>
              <a:buFont typeface="Wingdings" panose="05000000000000000000" pitchFamily="2" charset="2"/>
              <a:buChar char="q"/>
              <a:tabLst>
                <a:tab algn="l" pos="0"/>
              </a:tabLst>
            </a:pPr>
            <a:r>
              <a:rPr b="1" dirty="0" i="1" lang="en-US" spc="-1">
                <a:solidFill>
                  <a:srgbClr val="0000FF"/>
                </a:solidFill>
                <a:latin typeface="Arial"/>
              </a:rPr>
              <a:t>New security rules / restricted access to the FTP server that hosts CP data transfer</a:t>
            </a:r>
            <a:endParaRPr b="1" dirty="0" sz="1800" i="1" lang="en-US" spc="-1" strike="noStrike">
              <a:solidFill>
                <a:srgbClr val="0000FF"/>
              </a:solidFill>
              <a:latin typeface="Arial"/>
            </a:endParaRPr>
          </a:p>
          <a:p>
            <a:pPr indent="-141480" marL="216000">
              <a:lnSpc>
                <a:spcPct val="100000"/>
              </a:lnSpc>
              <a:spcBef>
                <a:spcPts val="1426"/>
              </a:spcBef>
              <a:tabLst>
                <a:tab algn="l" pos="0"/>
              </a:tabLst>
            </a:pPr>
            <a:endParaRPr b="0" dirty="0" sz="1800" lang="en-US" spc="-1" strike="noStrike">
              <a:latin typeface="Arial"/>
            </a:endParaRPr>
          </a:p>
        </p:txBody>
      </p:sp>
      <p:pic>
        <p:nvPicPr>
          <p:cNvPr id="2097163" name="Picture 6_1"/>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sp>
        <p:nvSpPr>
          <p:cNvPr id="1048656" name="Text Box 2_6"/>
          <p:cNvSpPr/>
          <p:nvPr/>
        </p:nvSpPr>
        <p:spPr>
          <a:xfrm>
            <a:off x="2903400" y="3209040"/>
            <a:ext cx="455976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dirty="0" sz="1800" lang="ro-RO" spc="-1" strike="noStrike">
                <a:solidFill>
                  <a:srgbClr val="000099"/>
                </a:solidFill>
                <a:latin typeface="Calibri"/>
                <a:ea typeface="DejaVu Sans"/>
              </a:rPr>
              <a:t>3</a:t>
            </a:r>
            <a:r>
              <a:rPr b="1" dirty="0" sz="1800" lang="en-US" spc="-1" strike="noStrike">
                <a:solidFill>
                  <a:srgbClr val="000099"/>
                </a:solidFill>
                <a:latin typeface="Calibri"/>
                <a:ea typeface="DejaVu Sans"/>
              </a:rPr>
              <a:t>.</a:t>
            </a:r>
            <a:r>
              <a:rPr b="1" dirty="0" sz="1800" lang="ro-RO" spc="-1" strike="noStrike">
                <a:solidFill>
                  <a:srgbClr val="000099"/>
                </a:solidFill>
                <a:latin typeface="Calibri"/>
                <a:ea typeface="DejaVu Sans"/>
              </a:rPr>
              <a:t> </a:t>
            </a:r>
            <a:r>
              <a:rPr b="1" dirty="0" sz="1800" lang="en-US" spc="-1" strike="noStrike">
                <a:solidFill>
                  <a:srgbClr val="000099"/>
                </a:solidFill>
                <a:latin typeface="Calibri"/>
                <a:ea typeface="DejaVu Sans"/>
              </a:rPr>
              <a:t>CP Activities</a:t>
            </a:r>
            <a:endParaRPr b="0" dirty="0" sz="1800" lang="en-US" spc="-1" strike="noStrike">
              <a:latin typeface="Arial"/>
            </a:endParaRPr>
          </a:p>
          <a:p>
            <a:pPr algn="ctr" indent="-141480" marL="216000">
              <a:lnSpc>
                <a:spcPct val="100000"/>
              </a:lnSpc>
              <a:tabLst>
                <a:tab algn="l" pos="0"/>
              </a:tabLst>
            </a:pPr>
            <a:r>
              <a:rPr b="1" dirty="0" sz="1800" lang="en-US" spc="-1" strike="noStrike">
                <a:solidFill>
                  <a:srgbClr val="C9211E"/>
                </a:solidFill>
                <a:latin typeface="Calibri"/>
                <a:ea typeface="DejaVu Sans"/>
              </a:rPr>
              <a:t>Summary of 2025/2026</a:t>
            </a:r>
            <a:endParaRPr b="0" dirty="0" sz="1800" lang="en-US" spc="-1" strike="noStrike">
              <a:latin typeface="Arial"/>
            </a:endParaRPr>
          </a:p>
          <a:p>
            <a:pPr algn="ctr" indent="-141480" marL="216000">
              <a:lnSpc>
                <a:spcPct val="100000"/>
              </a:lnSpc>
              <a:tabLst>
                <a:tab algn="l" pos="0"/>
              </a:tabLst>
            </a:pPr>
            <a:endParaRPr b="0" dirty="0" sz="1800" lang="en-US" spc="-1" strike="noStrike">
              <a:latin typeface="Arial"/>
            </a:endParaRPr>
          </a:p>
        </p:txBody>
      </p:sp>
      <p:sp>
        <p:nvSpPr>
          <p:cNvPr id="1048657" name="Text Box 2_7"/>
          <p:cNvSpPr/>
          <p:nvPr/>
        </p:nvSpPr>
        <p:spPr>
          <a:xfrm>
            <a:off x="415080" y="4526280"/>
            <a:ext cx="8956800" cy="2269800"/>
          </a:xfrm>
          <a:prstGeom prst="rect"/>
          <a:noFill/>
          <a:ln w="12700">
            <a:solidFill>
              <a:srgbClr val="3465A4"/>
            </a:solidFill>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just" indent="-213480" marL="216000">
              <a:lnSpc>
                <a:spcPct val="150000"/>
              </a:lnSpc>
              <a:buClr>
                <a:srgbClr val="000000"/>
              </a:buClr>
              <a:buSzPct val="45000"/>
              <a:buFont typeface="Wingdings" charset="2"/>
              <a:buChar char=""/>
            </a:pPr>
            <a:r>
              <a:rPr b="0" sz="1800" lang="en-US" spc="-1" strike="noStrike">
                <a:solidFill>
                  <a:srgbClr val="000000"/>
                </a:solidFill>
                <a:latin typeface="Arial"/>
                <a:ea typeface="Arial"/>
              </a:rPr>
              <a:t>CP scores uploaded to the COSMO shiny server (deterministic &amp; Fuzzy), up to MAM26.</a:t>
            </a:r>
            <a:endParaRPr b="0" sz="1800" lang="en-US" spc="-1" strike="noStrike">
              <a:latin typeface="Arial"/>
            </a:endParaRPr>
          </a:p>
          <a:p>
            <a:pPr algn="just" indent="-213480" marL="216000">
              <a:lnSpc>
                <a:spcPct val="150000"/>
              </a:lnSpc>
              <a:buClr>
                <a:srgbClr val="000000"/>
              </a:buClr>
              <a:buSzPct val="45000"/>
              <a:buFont typeface="Wingdings" charset="2"/>
              <a:buChar char=""/>
            </a:pPr>
            <a:r>
              <a:rPr b="0" sz="1800" lang="en-US" spc="-1" strike="noStrike">
                <a:solidFill>
                  <a:srgbClr val="000000"/>
                </a:solidFill>
                <a:latin typeface="Arial"/>
                <a:ea typeface="Arial"/>
              </a:rPr>
              <a:t>Some delays due to missing data and lack of human resources.</a:t>
            </a:r>
            <a:endParaRPr b="0" sz="1800" lang="en-US" spc="-1" strike="noStrike">
              <a:latin typeface="Arial"/>
            </a:endParaRPr>
          </a:p>
          <a:p>
            <a:pPr indent="-213120" marL="216000">
              <a:lnSpc>
                <a:spcPct val="150000"/>
              </a:lnSpc>
              <a:spcBef>
                <a:spcPts val="1191"/>
              </a:spcBef>
              <a:spcAft>
                <a:spcPts val="992"/>
              </a:spcAft>
              <a:buClr>
                <a:srgbClr val="000000"/>
              </a:buClr>
              <a:buSzPct val="45000"/>
              <a:buFont typeface="Wingdings" charset="2"/>
              <a:buChar char=""/>
              <a:tabLst>
                <a:tab algn="l" pos="0"/>
              </a:tabLst>
            </a:pPr>
            <a:r>
              <a:rPr b="1" sz="1800" lang="en-GB" spc="-1" strike="noStrike">
                <a:solidFill>
                  <a:srgbClr val="FF0000"/>
                </a:solidFill>
                <a:latin typeface="Arial"/>
                <a:ea typeface="Calibri"/>
              </a:rPr>
              <a:t>Issue (valid for DET &amp; Fuzzy)</a:t>
            </a:r>
            <a:r>
              <a:rPr b="0" sz="1800" lang="en-GB" spc="-1" strike="noStrike">
                <a:solidFill>
                  <a:srgbClr val="000000"/>
                </a:solidFill>
                <a:latin typeface="Arial"/>
                <a:ea typeface="Calibri"/>
              </a:rPr>
              <a:t> </a:t>
            </a:r>
            <a:r>
              <a:rPr b="1" sz="1800" lang="en-GB" spc="-1" strike="noStrike">
                <a:solidFill>
                  <a:srgbClr val="000000"/>
                </a:solidFill>
                <a:latin typeface="Arial"/>
                <a:ea typeface="Calibri"/>
              </a:rPr>
              <a:t>- delay in providing data</a:t>
            </a:r>
            <a:endParaRPr b="0" sz="1800" lang="en-US" spc="-1" strike="noStrike">
              <a:latin typeface="Arial"/>
            </a:endParaRPr>
          </a:p>
        </p:txBody>
      </p:sp>
      <p:grpSp>
        <p:nvGrpSpPr>
          <p:cNvPr id="141" name="Group 1_2"/>
          <p:cNvGrpSpPr/>
          <p:nvPr/>
        </p:nvGrpSpPr>
        <p:grpSpPr>
          <a:xfrm>
            <a:off x="2172960" y="7089480"/>
            <a:ext cx="6397560" cy="423000"/>
            <a:chOff x="2172960" y="7089480"/>
            <a:chExt cx="6397560" cy="423000"/>
          </a:xfrm>
        </p:grpSpPr>
        <p:sp>
          <p:nvSpPr>
            <p:cNvPr id="1048658" name="Picture 3_2"/>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48" name=""/>
        <p:cNvGrpSpPr/>
        <p:nvPr/>
      </p:nvGrpSpPr>
      <p:grpSpPr>
        <a:xfrm>
          <a:off x="0" y="0"/>
          <a:ext cx="0" cy="0"/>
          <a:chOff x="0" y="0"/>
          <a:chExt cx="0" cy="0"/>
        </a:xfrm>
      </p:grpSpPr>
      <p:sp>
        <p:nvSpPr>
          <p:cNvPr id="1048671" name="Text Box 2_1"/>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CP Activities Update</a:t>
            </a:r>
            <a:endParaRPr b="0" sz="1800" lang="en-US" spc="-1" strike="noStrike">
              <a:latin typeface="Arial"/>
            </a:endParaRPr>
          </a:p>
        </p:txBody>
      </p:sp>
      <p:pic>
        <p:nvPicPr>
          <p:cNvPr id="2097164" name="Picture 6_0"/>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sp>
        <p:nvSpPr>
          <p:cNvPr id="1048673" name="TextBox 3_1"/>
          <p:cNvSpPr/>
          <p:nvPr/>
        </p:nvSpPr>
        <p:spPr>
          <a:xfrm>
            <a:off x="259920" y="1226220"/>
            <a:ext cx="9569160" cy="4623900"/>
          </a:xfrm>
          <a:prstGeom prst="rect"/>
          <a:noFill/>
          <a:ln w="0">
            <a:solidFill>
              <a:srgbClr val="3465A4"/>
            </a:solidFill>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a:lnSpc>
                <a:spcPct val="100000"/>
              </a:lnSpc>
            </a:pPr>
            <a:r>
              <a:rPr b="1" dirty="0" sz="1800" lang="en-GB" spc="-1" strike="noStrike">
                <a:solidFill>
                  <a:srgbClr val="2C0EE3"/>
                </a:solidFill>
                <a:latin typeface="Calibri"/>
                <a:ea typeface="DejaVu Sans"/>
              </a:rPr>
              <a:t>Specifications</a:t>
            </a:r>
            <a:endParaRPr b="0" dirty="0" sz="1800" lang="en-US" spc="-1" strike="noStrike">
              <a:latin typeface="Arial"/>
            </a:endParaRPr>
          </a:p>
          <a:p>
            <a:pPr>
              <a:lnSpc>
                <a:spcPct val="100000"/>
              </a:lnSpc>
            </a:pPr>
            <a:endParaRPr b="0" dirty="0" sz="1800" lang="en-US" spc="-1" strike="noStrike">
              <a:latin typeface="Arial"/>
            </a:endParaRPr>
          </a:p>
          <a:p>
            <a:pPr indent="-284760" marL="285840">
              <a:lnSpc>
                <a:spcPct val="100000"/>
              </a:lnSpc>
              <a:buClr>
                <a:srgbClr val="000000"/>
              </a:buClr>
              <a:buFont typeface="Wingdings" charset="2"/>
              <a:buChar char=""/>
            </a:pPr>
            <a:r>
              <a:rPr b="0" dirty="0" sz="1800" lang="en-GB" spc="-1" strike="noStrike">
                <a:solidFill>
                  <a:srgbClr val="000000"/>
                </a:solidFill>
                <a:latin typeface="Calibri"/>
                <a:ea typeface="DejaVu Sans"/>
              </a:rPr>
              <a:t>Files submission (seasonal or monthly basis): All files to be uploaded on seasonal/monthly/daily basis on the NMA ftp server</a:t>
            </a:r>
            <a:endParaRPr b="0" dirty="0" sz="1800" lang="en-US" spc="-1" strike="noStrike">
              <a:latin typeface="Arial"/>
            </a:endParaRPr>
          </a:p>
          <a:p>
            <a:pPr indent="-284760" marL="285840">
              <a:lnSpc>
                <a:spcPct val="100000"/>
              </a:lnSpc>
              <a:buClr>
                <a:srgbClr val="000000"/>
              </a:buClr>
              <a:buFont typeface="Wingdings" charset="2"/>
              <a:buChar char=""/>
            </a:pPr>
            <a:endParaRPr b="0" dirty="0" sz="1800" lang="en-US" spc="-1" strike="noStrike">
              <a:latin typeface="Arial"/>
            </a:endParaRPr>
          </a:p>
          <a:p>
            <a:pPr indent="-284760" lvl="1" marL="743040">
              <a:lnSpc>
                <a:spcPct val="100000"/>
              </a:lnSpc>
              <a:buClr>
                <a:srgbClr val="000000"/>
              </a:buClr>
              <a:buFont typeface="Arial"/>
              <a:buChar char="•"/>
            </a:pPr>
            <a:r>
              <a:rPr b="0" dirty="0" sz="1800" lang="en-GB" spc="-1" strike="noStrike">
                <a:solidFill>
                  <a:srgbClr val="000000"/>
                </a:solidFill>
                <a:latin typeface="Calibri"/>
                <a:ea typeface="DejaVu Sans"/>
              </a:rPr>
              <a:t>OBS_NC: </a:t>
            </a:r>
            <a:r>
              <a:rPr b="0" dirty="0" sz="1800" lang="en-GB" spc="-1" err="1" strike="noStrike">
                <a:solidFill>
                  <a:srgbClr val="000000"/>
                </a:solidFill>
                <a:latin typeface="Calibri"/>
                <a:ea typeface="DejaVu Sans"/>
              </a:rPr>
              <a:t>netcdf</a:t>
            </a:r>
            <a:r>
              <a:rPr b="0" dirty="0" sz="1800" lang="en-GB" spc="-1" strike="noStrike">
                <a:solidFill>
                  <a:srgbClr val="000000"/>
                </a:solidFill>
                <a:latin typeface="Calibri"/>
                <a:ea typeface="DejaVu Sans"/>
              </a:rPr>
              <a:t> observations </a:t>
            </a:r>
            <a:endParaRPr b="0" dirty="0" sz="1800" lang="en-US" spc="-1" strike="noStrike">
              <a:latin typeface="Arial"/>
            </a:endParaRPr>
          </a:p>
          <a:p>
            <a:pPr indent="-284760" lvl="1" marL="743040">
              <a:lnSpc>
                <a:spcPct val="100000"/>
              </a:lnSpc>
              <a:buClr>
                <a:srgbClr val="000000"/>
              </a:buClr>
              <a:buFont typeface="Arial"/>
              <a:buChar char="•"/>
            </a:pPr>
            <a:r>
              <a:rPr b="0" dirty="0" sz="1800" lang="en-GB" spc="-1" strike="noStrike">
                <a:solidFill>
                  <a:srgbClr val="000000"/>
                </a:solidFill>
                <a:latin typeface="Calibri"/>
                <a:ea typeface="DejaVu Sans"/>
              </a:rPr>
              <a:t>PRECI-GRIB: 3h precipitation GRIB files (for spatial verification) </a:t>
            </a:r>
            <a:endParaRPr b="0" dirty="0" sz="1800" lang="en-US" spc="-1" strike="noStrike">
              <a:latin typeface="Arial"/>
            </a:endParaRPr>
          </a:p>
          <a:p>
            <a:pPr indent="-284760" lvl="1" marL="743040">
              <a:lnSpc>
                <a:spcPct val="100000"/>
              </a:lnSpc>
              <a:buClr>
                <a:srgbClr val="000000"/>
              </a:buClr>
              <a:buFont typeface="Arial"/>
              <a:buChar char="•"/>
            </a:pPr>
            <a:r>
              <a:rPr b="0" dirty="0" sz="1800" lang="en-GB" spc="-1" strike="noStrike">
                <a:solidFill>
                  <a:srgbClr val="000000"/>
                </a:solidFill>
                <a:latin typeface="Calibri"/>
                <a:ea typeface="DejaVu Sans"/>
              </a:rPr>
              <a:t>CARMA (Forecast files): MEC derived files </a:t>
            </a:r>
            <a:endParaRPr b="0" dirty="0" sz="1800" lang="en-US" spc="-1" strike="noStrike">
              <a:latin typeface="Arial"/>
            </a:endParaRPr>
          </a:p>
          <a:p>
            <a:pPr indent="-284760" lvl="1" marL="743040">
              <a:lnSpc>
                <a:spcPct val="100000"/>
              </a:lnSpc>
              <a:buClr>
                <a:srgbClr val="000000"/>
              </a:buClr>
              <a:buFont typeface="Arial"/>
              <a:buChar char="•"/>
            </a:pPr>
            <a:endParaRPr b="0" dirty="0" sz="1800" lang="en-US" spc="-1" strike="noStrike">
              <a:latin typeface="Arial"/>
            </a:endParaRPr>
          </a:p>
          <a:p>
            <a:pPr indent="-284760" marL="285840">
              <a:lnSpc>
                <a:spcPct val="100000"/>
              </a:lnSpc>
              <a:buClr>
                <a:srgbClr val="000000"/>
              </a:buClr>
              <a:buFont typeface="Wingdings" charset="2"/>
              <a:buChar char=""/>
            </a:pPr>
            <a:r>
              <a:rPr b="1" dirty="0" sz="1800" lang="en-GB" spc="-1" strike="noStrike">
                <a:solidFill>
                  <a:srgbClr val="000000"/>
                </a:solidFill>
                <a:latin typeface="Calibri"/>
                <a:ea typeface="DejaVu Sans"/>
              </a:rPr>
              <a:t>Observations</a:t>
            </a:r>
            <a:r>
              <a:rPr b="0" dirty="0" sz="1800" lang="en-GB" spc="-1" strike="noStrike">
                <a:solidFill>
                  <a:srgbClr val="000000"/>
                </a:solidFill>
                <a:latin typeface="Calibri"/>
                <a:ea typeface="DejaVu Sans"/>
              </a:rPr>
              <a:t> (SYNOP and TEMP) in </a:t>
            </a:r>
            <a:r>
              <a:rPr b="0" dirty="0" sz="1800" lang="en-GB" spc="-1" err="1" strike="noStrike">
                <a:solidFill>
                  <a:srgbClr val="000000"/>
                </a:solidFill>
                <a:latin typeface="Calibri"/>
                <a:ea typeface="DejaVu Sans"/>
              </a:rPr>
              <a:t>netcdf</a:t>
            </a:r>
            <a:r>
              <a:rPr b="0" dirty="0" sz="1800" lang="en-GB" spc="-1" strike="noStrike">
                <a:solidFill>
                  <a:srgbClr val="000000"/>
                </a:solidFill>
                <a:latin typeface="Calibri"/>
                <a:ea typeface="DejaVu Sans"/>
              </a:rPr>
              <a:t> format available on NMA ftp server daily</a:t>
            </a:r>
            <a:endParaRPr b="0" dirty="0" sz="1800" lang="en-US" spc="-1" strike="noStrike">
              <a:latin typeface="Arial"/>
            </a:endParaRPr>
          </a:p>
          <a:p>
            <a:pPr indent="-284760" lvl="1" marL="743040">
              <a:lnSpc>
                <a:spcPct val="100000"/>
              </a:lnSpc>
              <a:buClr>
                <a:srgbClr val="000000"/>
              </a:buClr>
              <a:buFont typeface="Arial"/>
              <a:buChar char="•"/>
            </a:pPr>
            <a:r>
              <a:rPr b="0" dirty="0" sz="1800" lang="en-GB" spc="-1" strike="noStrike">
                <a:solidFill>
                  <a:srgbClr val="000000"/>
                </a:solidFill>
                <a:latin typeface="Calibri"/>
                <a:ea typeface="DejaVu Sans"/>
              </a:rPr>
              <a:t>Also available on the ATOS HPC for those who require it</a:t>
            </a:r>
            <a:endParaRPr b="0" dirty="0" sz="1800" lang="en-US" spc="-1" strike="noStrike">
              <a:latin typeface="Arial"/>
            </a:endParaRPr>
          </a:p>
          <a:p>
            <a:pPr indent="-284760" lvl="1" marL="743040">
              <a:lnSpc>
                <a:spcPct val="100000"/>
              </a:lnSpc>
              <a:buClr>
                <a:srgbClr val="000000"/>
              </a:buClr>
              <a:buFont typeface="Arial"/>
              <a:buChar char="•"/>
            </a:pPr>
            <a:endParaRPr b="0" dirty="0" sz="1800" lang="en-US" spc="-1" strike="noStrike">
              <a:latin typeface="Arial"/>
            </a:endParaRPr>
          </a:p>
          <a:p>
            <a:pPr algn="just" indent="-177480" marL="194400">
              <a:lnSpc>
                <a:spcPct val="100000"/>
              </a:lnSpc>
              <a:buClr>
                <a:srgbClr val="000000"/>
              </a:buClr>
              <a:buFont typeface="Wingdings" charset="2"/>
              <a:buChar char=""/>
              <a:tabLst>
                <a:tab algn="l" pos="0"/>
                <a:tab algn="l" pos="194400"/>
                <a:tab algn="l" pos="609120"/>
                <a:tab algn="l" pos="1023840"/>
                <a:tab algn="l" pos="1438560"/>
                <a:tab algn="l" pos="1853280"/>
                <a:tab algn="l" pos="2268000"/>
                <a:tab algn="l" pos="2682720"/>
                <a:tab algn="l" pos="3097440"/>
                <a:tab algn="l" pos="3512160"/>
                <a:tab algn="l" pos="3926880"/>
                <a:tab algn="l" pos="4341600"/>
                <a:tab algn="l" pos="4756320"/>
                <a:tab algn="l" pos="5171040"/>
                <a:tab algn="l" pos="5585760"/>
                <a:tab algn="l" pos="6000480"/>
                <a:tab algn="l" pos="6415200"/>
                <a:tab algn="l" pos="6829920"/>
                <a:tab algn="l" pos="7244640"/>
                <a:tab algn="l" pos="7659360"/>
                <a:tab algn="l" pos="8074080"/>
                <a:tab algn="l" pos="8488800"/>
                <a:tab algn="l" pos="8709120"/>
                <a:tab algn="l" pos="9123840"/>
                <a:tab algn="l" pos="9538560"/>
              </a:tabLst>
            </a:pPr>
            <a:r>
              <a:rPr b="1" dirty="0" sz="1800" lang="en-GB" spc="-1" strike="noStrike">
                <a:solidFill>
                  <a:srgbClr val="000000"/>
                </a:solidFill>
                <a:latin typeface="Calibri"/>
                <a:ea typeface="DejaVu Sans"/>
              </a:rPr>
              <a:t>COSMO-LEPS</a:t>
            </a:r>
            <a:r>
              <a:rPr b="0" dirty="0" sz="1800" lang="en-GB" spc="-1" strike="noStrike">
                <a:solidFill>
                  <a:srgbClr val="000000"/>
                </a:solidFill>
                <a:latin typeface="Calibri"/>
                <a:ea typeface="DejaVu Sans"/>
              </a:rPr>
              <a:t> control files are processed (MEC) at Atos HPC on a monthly basis</a:t>
            </a:r>
            <a:endParaRPr b="0" dirty="0" sz="1800" lang="en-US" spc="-1" strike="noStrike">
              <a:latin typeface="Arial"/>
            </a:endParaRPr>
          </a:p>
          <a:p>
            <a:pPr algn="just" indent="-177480" marL="194400">
              <a:lnSpc>
                <a:spcPct val="100000"/>
              </a:lnSpc>
              <a:buClr>
                <a:srgbClr val="000000"/>
              </a:buClr>
              <a:buFont typeface="Wingdings" charset="2"/>
              <a:buChar char=""/>
              <a:tabLst>
                <a:tab algn="l" pos="0"/>
                <a:tab algn="l" pos="194400"/>
                <a:tab algn="l" pos="609120"/>
                <a:tab algn="l" pos="1023840"/>
                <a:tab algn="l" pos="1438560"/>
                <a:tab algn="l" pos="1853280"/>
                <a:tab algn="l" pos="2268000"/>
                <a:tab algn="l" pos="2682720"/>
                <a:tab algn="l" pos="3097440"/>
                <a:tab algn="l" pos="3512160"/>
                <a:tab algn="l" pos="3926880"/>
                <a:tab algn="l" pos="4341600"/>
                <a:tab algn="l" pos="4756320"/>
                <a:tab algn="l" pos="5171040"/>
                <a:tab algn="l" pos="5585760"/>
                <a:tab algn="l" pos="6000480"/>
                <a:tab algn="l" pos="6415200"/>
                <a:tab algn="l" pos="6829920"/>
                <a:tab algn="l" pos="7244640"/>
                <a:tab algn="l" pos="7659360"/>
                <a:tab algn="l" pos="8074080"/>
                <a:tab algn="l" pos="8488800"/>
                <a:tab algn="l" pos="8709120"/>
                <a:tab algn="l" pos="9123840"/>
                <a:tab algn="l" pos="9538560"/>
              </a:tabLst>
            </a:pPr>
            <a:endParaRPr b="0" dirty="0" sz="1800" lang="en-US" spc="-1" strike="noStrike">
              <a:latin typeface="Arial"/>
            </a:endParaRPr>
          </a:p>
          <a:p>
            <a:pPr algn="just" indent="-177480" marL="194400">
              <a:lnSpc>
                <a:spcPct val="100000"/>
              </a:lnSpc>
              <a:buClr>
                <a:srgbClr val="000000"/>
              </a:buClr>
              <a:buFont typeface="Wingdings" charset="2"/>
              <a:buChar char=""/>
              <a:tabLst>
                <a:tab algn="l" pos="0"/>
                <a:tab algn="l" pos="194400"/>
                <a:tab algn="l" pos="609120"/>
                <a:tab algn="l" pos="1023840"/>
                <a:tab algn="l" pos="1438560"/>
                <a:tab algn="l" pos="1853280"/>
                <a:tab algn="l" pos="2268000"/>
                <a:tab algn="l" pos="2682720"/>
                <a:tab algn="l" pos="3097440"/>
                <a:tab algn="l" pos="3512160"/>
                <a:tab algn="l" pos="3926880"/>
                <a:tab algn="l" pos="4341600"/>
                <a:tab algn="l" pos="4756320"/>
                <a:tab algn="l" pos="5171040"/>
                <a:tab algn="l" pos="5585760"/>
                <a:tab algn="l" pos="6000480"/>
                <a:tab algn="l" pos="6415200"/>
                <a:tab algn="l" pos="6829920"/>
                <a:tab algn="l" pos="7244640"/>
                <a:tab algn="l" pos="7659360"/>
                <a:tab algn="l" pos="8074080"/>
                <a:tab algn="l" pos="8488800"/>
                <a:tab algn="l" pos="8709120"/>
                <a:tab algn="l" pos="9123840"/>
                <a:tab algn="l" pos="9538560"/>
              </a:tabLst>
            </a:pPr>
            <a:r>
              <a:rPr b="0" dirty="0" sz="1800" i="1" lang="en-US" spc="-1" strike="noStrike">
                <a:solidFill>
                  <a:srgbClr val="000000"/>
                </a:solidFill>
                <a:latin typeface="Calibri"/>
                <a:ea typeface="DejaVu Sans"/>
              </a:rPr>
              <a:t>Cleanup of past years files is necessary in COSMO shiny server (</a:t>
            </a:r>
            <a:r>
              <a:rPr b="0" dirty="0" sz="1800" i="1" lang="en-US" spc="-1" strike="noStrike">
                <a:solidFill>
                  <a:srgbClr val="FF0000"/>
                </a:solidFill>
                <a:latin typeface="Calibri"/>
                <a:ea typeface="DejaVu Sans"/>
              </a:rPr>
              <a:t>folders, content not visible unless moved)</a:t>
            </a:r>
            <a:endParaRPr b="0" dirty="0" sz="1800" lang="en-US" spc="-1" strike="noStrike">
              <a:latin typeface="Arial"/>
            </a:endParaRPr>
          </a:p>
          <a:p>
            <a:pPr>
              <a:lnSpc>
                <a:spcPct val="100000"/>
              </a:lnSpc>
              <a:tabLst>
                <a:tab algn="l" pos="0"/>
                <a:tab algn="l" pos="194400"/>
                <a:tab algn="l" pos="609120"/>
                <a:tab algn="l" pos="1023840"/>
                <a:tab algn="l" pos="1438560"/>
                <a:tab algn="l" pos="1853280"/>
                <a:tab algn="l" pos="2268000"/>
                <a:tab algn="l" pos="2682720"/>
                <a:tab algn="l" pos="3097440"/>
                <a:tab algn="l" pos="3512160"/>
                <a:tab algn="l" pos="3926880"/>
                <a:tab algn="l" pos="4341600"/>
                <a:tab algn="l" pos="4756320"/>
                <a:tab algn="l" pos="5171040"/>
                <a:tab algn="l" pos="5585760"/>
                <a:tab algn="l" pos="6000480"/>
                <a:tab algn="l" pos="6415200"/>
                <a:tab algn="l" pos="6829920"/>
                <a:tab algn="l" pos="7244640"/>
                <a:tab algn="l" pos="7659360"/>
                <a:tab algn="l" pos="8074080"/>
                <a:tab algn="l" pos="8488800"/>
                <a:tab algn="l" pos="8709120"/>
                <a:tab algn="l" pos="9123840"/>
                <a:tab algn="l" pos="9538560"/>
              </a:tabLst>
            </a:pPr>
            <a:endParaRPr b="0" dirty="0" sz="1800" lang="en-US" spc="-1" strike="noStrike">
              <a:latin typeface="Arial"/>
            </a:endParaRPr>
          </a:p>
        </p:txBody>
      </p:sp>
      <p:grpSp>
        <p:nvGrpSpPr>
          <p:cNvPr id="149" name="Group 1_3"/>
          <p:cNvGrpSpPr/>
          <p:nvPr/>
        </p:nvGrpSpPr>
        <p:grpSpPr>
          <a:xfrm>
            <a:off x="2172960" y="7089480"/>
            <a:ext cx="6397560" cy="423000"/>
            <a:chOff x="2172960" y="7089480"/>
            <a:chExt cx="6397560" cy="423000"/>
          </a:xfrm>
        </p:grpSpPr>
        <p:sp>
          <p:nvSpPr>
            <p:cNvPr id="1048674" name="Picture 3_3"/>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52" name=""/>
        <p:cNvGrpSpPr/>
        <p:nvPr/>
      </p:nvGrpSpPr>
      <p:grpSpPr>
        <a:xfrm>
          <a:off x="0" y="0"/>
          <a:ext cx="0" cy="0"/>
          <a:chOff x="0" y="0"/>
          <a:chExt cx="0" cy="0"/>
        </a:xfrm>
      </p:grpSpPr>
      <p:sp>
        <p:nvSpPr>
          <p:cNvPr id="1048679" name="Text Box 1_33"/>
          <p:cNvSpPr/>
          <p:nvPr/>
        </p:nvSpPr>
        <p:spPr>
          <a:xfrm>
            <a:off x="1611360" y="2255760"/>
            <a:ext cx="7463880" cy="174888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pic>
        <p:nvPicPr>
          <p:cNvPr id="2097165" name="Picture 243"/>
          <p:cNvPicPr>
            <a:picLocks/>
          </p:cNvPicPr>
          <p:nvPr/>
        </p:nvPicPr>
        <p:blipFill>
          <a:blip xmlns:r="http://schemas.openxmlformats.org/officeDocument/2006/relationships" r:embed="rId1"/>
          <a:stretch>
            <a:fillRect/>
          </a:stretch>
        </p:blipFill>
        <p:spPr>
          <a:xfrm>
            <a:off x="457200" y="1143000"/>
            <a:ext cx="9143280" cy="5714280"/>
          </a:xfrm>
          <a:prstGeom prst="rect"/>
          <a:ln w="0">
            <a:noFill/>
          </a:ln>
        </p:spPr>
      </p:pic>
      <p:sp>
        <p:nvSpPr>
          <p:cNvPr id="1048680" name="Rectangle 244"/>
          <p:cNvSpPr/>
          <p:nvPr/>
        </p:nvSpPr>
        <p:spPr>
          <a:xfrm>
            <a:off x="5943600" y="6629400"/>
            <a:ext cx="179280" cy="344880"/>
          </a:xfrm>
          <a:prstGeom prst="rect"/>
          <a:noFill/>
          <a:ln w="0">
            <a:noFill/>
          </a:ln>
        </p:spPr>
        <p:style>
          <a:lnRef idx="0">
            <a:scrgbClr r="0" g="0" b="0"/>
          </a:lnRef>
          <a:fillRef idx="0">
            <a:scrgbClr r="0" g="0" b="0"/>
          </a:fillRef>
          <a:effectRef idx="0">
            <a:scrgbClr r="0" g="0" b="0"/>
          </a:effectRef>
          <a:fontRef idx="minor">
            <a:srgbClr val="000000"/>
          </a:fontRef>
        </p:style>
      </p:sp>
      <p:pic>
        <p:nvPicPr>
          <p:cNvPr id="2097166" name="Picture 6_3"/>
          <p:cNvPicPr>
            <a:picLocks/>
          </p:cNvPicPr>
          <p:nvPr/>
        </p:nvPicPr>
        <p:blipFill>
          <a:blip xmlns:r="http://schemas.openxmlformats.org/officeDocument/2006/relationships" r:embed="rId2"/>
          <a:stretch>
            <a:fillRect/>
          </a:stretch>
        </p:blipFill>
        <p:spPr>
          <a:xfrm>
            <a:off x="199440" y="205920"/>
            <a:ext cx="1935720" cy="434520"/>
          </a:xfrm>
          <a:prstGeom prst="rect"/>
          <a:ln w="0">
            <a:noFill/>
          </a:ln>
        </p:spPr>
      </p:pic>
      <p:sp>
        <p:nvSpPr>
          <p:cNvPr id="1048681" name="Text Box 2_2"/>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3.1 CP Activities Update</a:t>
            </a:r>
            <a:endParaRPr b="0" sz="1800" lang="en-US" spc="-1" strike="noStrike">
              <a:latin typeface="Arial"/>
            </a:endParaRPr>
          </a:p>
        </p:txBody>
      </p:sp>
      <p:grpSp>
        <p:nvGrpSpPr>
          <p:cNvPr id="153" name="Group 1_4"/>
          <p:cNvGrpSpPr/>
          <p:nvPr/>
        </p:nvGrpSpPr>
        <p:grpSpPr>
          <a:xfrm>
            <a:off x="2172960" y="7089480"/>
            <a:ext cx="6397560" cy="423000"/>
            <a:chOff x="2172960" y="7089480"/>
            <a:chExt cx="6397560" cy="423000"/>
          </a:xfrm>
        </p:grpSpPr>
        <p:sp>
          <p:nvSpPr>
            <p:cNvPr id="1048682" name="Picture 3_4"/>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56" name=""/>
        <p:cNvGrpSpPr/>
        <p:nvPr/>
      </p:nvGrpSpPr>
      <p:grpSpPr>
        <a:xfrm>
          <a:off x="0" y="0"/>
          <a:ext cx="0" cy="0"/>
          <a:chOff x="0" y="0"/>
          <a:chExt cx="0" cy="0"/>
        </a:xfrm>
      </p:grpSpPr>
      <p:sp>
        <p:nvSpPr>
          <p:cNvPr id="1048687" name="Text Box 1_35"/>
          <p:cNvSpPr/>
          <p:nvPr/>
        </p:nvSpPr>
        <p:spPr>
          <a:xfrm>
            <a:off x="1611360" y="2255760"/>
            <a:ext cx="7463880" cy="174888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pic>
        <p:nvPicPr>
          <p:cNvPr id="2097167" name="Picture 250"/>
          <p:cNvPicPr>
            <a:picLocks/>
          </p:cNvPicPr>
          <p:nvPr/>
        </p:nvPicPr>
        <p:blipFill>
          <a:blip xmlns:r="http://schemas.openxmlformats.org/officeDocument/2006/relationships" r:embed="rId1"/>
          <a:stretch>
            <a:fillRect/>
          </a:stretch>
        </p:blipFill>
        <p:spPr>
          <a:xfrm>
            <a:off x="228600" y="1143000"/>
            <a:ext cx="9599760" cy="5791680"/>
          </a:xfrm>
          <a:prstGeom prst="rect"/>
          <a:ln w="0">
            <a:noFill/>
          </a:ln>
        </p:spPr>
      </p:pic>
      <p:sp>
        <p:nvSpPr>
          <p:cNvPr id="1048688" name="Text Box 2_8"/>
          <p:cNvSpPr/>
          <p:nvPr/>
        </p:nvSpPr>
        <p:spPr>
          <a:xfrm>
            <a:off x="4034880" y="228600"/>
            <a:ext cx="3246480" cy="74952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3. CP Activities Update</a:t>
            </a:r>
            <a:endParaRPr b="0" sz="1800" lang="en-US" spc="-1" strike="noStrike">
              <a:latin typeface="Arial"/>
            </a:endParaRPr>
          </a:p>
        </p:txBody>
      </p:sp>
      <p:grpSp>
        <p:nvGrpSpPr>
          <p:cNvPr id="157" name="Group 1_5"/>
          <p:cNvGrpSpPr/>
          <p:nvPr/>
        </p:nvGrpSpPr>
        <p:grpSpPr>
          <a:xfrm>
            <a:off x="2172960" y="7089480"/>
            <a:ext cx="6397560" cy="423000"/>
            <a:chOff x="2172960" y="7089480"/>
            <a:chExt cx="6397560" cy="423000"/>
          </a:xfrm>
        </p:grpSpPr>
        <p:sp>
          <p:nvSpPr>
            <p:cNvPr id="1048689" name="Picture 3_5"/>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1">
  <p:cSld>
    <p:spTree>
      <p:nvGrpSpPr>
        <p:cNvPr id="160" name=""/>
        <p:cNvGrpSpPr/>
        <p:nvPr/>
      </p:nvGrpSpPr>
      <p:grpSpPr>
        <a:xfrm>
          <a:off x="0" y="0"/>
          <a:ext cx="0" cy="0"/>
          <a:chOff x="0" y="0"/>
          <a:chExt cx="0" cy="0"/>
        </a:xfrm>
      </p:grpSpPr>
      <p:sp>
        <p:nvSpPr>
          <p:cNvPr id="1048694" name="Text Box 2_10"/>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CP Activities Update</a:t>
            </a:r>
            <a:endParaRPr b="0" sz="1800" lang="en-US" spc="-1" strike="noStrike">
              <a:latin typeface="Arial"/>
            </a:endParaRPr>
          </a:p>
        </p:txBody>
      </p:sp>
      <p:pic>
        <p:nvPicPr>
          <p:cNvPr id="2097168" name="Picture 6_5"/>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sp>
        <p:nvSpPr>
          <p:cNvPr id="1048695" name="TextBox 3_0"/>
          <p:cNvSpPr/>
          <p:nvPr/>
        </p:nvSpPr>
        <p:spPr>
          <a:xfrm>
            <a:off x="259920" y="1143000"/>
            <a:ext cx="9569160" cy="5697049"/>
          </a:xfrm>
          <a:prstGeom prst="rect"/>
          <a:noFill/>
          <a:ln w="0">
            <a:solidFill>
              <a:srgbClr val="3465A4"/>
            </a:solidFill>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a:lnSpc>
                <a:spcPct val="100000"/>
              </a:lnSpc>
            </a:pPr>
            <a:r>
              <a:rPr b="1" dirty="0" sz="2400" lang="en-GB" spc="-1" strike="noStrike">
                <a:solidFill>
                  <a:srgbClr val="2C0EE3"/>
                </a:solidFill>
                <a:latin typeface="Calibri"/>
                <a:ea typeface="DejaVu Sans"/>
              </a:rPr>
              <a:t>Operational models:</a:t>
            </a:r>
            <a:endParaRPr b="0" dirty="0" sz="2400" lang="en-US" spc="-1" strike="noStrike">
              <a:latin typeface="Arial"/>
            </a:endParaRPr>
          </a:p>
          <a:p>
            <a:pPr>
              <a:lnSpc>
                <a:spcPct val="100000"/>
              </a:lnSpc>
            </a:pPr>
            <a:endParaRPr b="0" dirty="0" sz="2400" lang="en-US" spc="-1" strike="noStrike">
              <a:latin typeface="Arial"/>
            </a:endParaRPr>
          </a:p>
          <a:p>
            <a:pPr indent="-284760" marL="285840">
              <a:lnSpc>
                <a:spcPct val="115000"/>
              </a:lnSpc>
              <a:spcAft>
                <a:spcPts val="300"/>
              </a:spcAft>
              <a:buClr>
                <a:srgbClr val="000000"/>
              </a:buClr>
              <a:buFont typeface="Wingdings" charset="2"/>
              <a:buChar char=""/>
            </a:pPr>
            <a:r>
              <a:rPr b="1" dirty="0" sz="1800" lang="en-GB" spc="-1" strike="noStrike">
                <a:solidFill>
                  <a:srgbClr val="000000"/>
                </a:solidFill>
                <a:latin typeface="Calibri"/>
                <a:ea typeface="Noto Sans CJK SC"/>
              </a:rPr>
              <a:t>DWD: </a:t>
            </a:r>
            <a:r>
              <a:rPr b="1" dirty="0" sz="1800" lang="en-GB" spc="-1" strike="noStrike">
                <a:solidFill>
                  <a:srgbClr val="069A2E"/>
                </a:solidFill>
                <a:latin typeface="Calibri"/>
                <a:ea typeface="DejaVu Sans"/>
              </a:rPr>
              <a:t>ICON-GLOBAL(0.117)</a:t>
            </a:r>
            <a:r>
              <a:rPr b="0" dirty="0" sz="1800" lang="en-GB" spc="-1" strike="noStrike">
                <a:solidFill>
                  <a:srgbClr val="069A2E"/>
                </a:solidFill>
                <a:latin typeface="Calibri"/>
                <a:ea typeface="DejaVu Sans"/>
              </a:rPr>
              <a:t>, </a:t>
            </a:r>
            <a:r>
              <a:rPr b="1" dirty="0" sz="1800" lang="en-GB" spc="-1" strike="noStrike">
                <a:solidFill>
                  <a:srgbClr val="069A2E"/>
                </a:solidFill>
                <a:latin typeface="Calibri"/>
                <a:ea typeface="DejaVu Sans"/>
              </a:rPr>
              <a:t>ICON-EU (0.0625)</a:t>
            </a:r>
            <a:r>
              <a:rPr b="0" dirty="0" sz="1800" lang="en-GB" spc="-1" strike="noStrike">
                <a:solidFill>
                  <a:srgbClr val="069A2E"/>
                </a:solidFill>
                <a:latin typeface="Calibri"/>
                <a:ea typeface="DejaVu Sans"/>
              </a:rPr>
              <a:t>,</a:t>
            </a:r>
            <a:r>
              <a:rPr b="1" dirty="0" sz="1800" lang="en-GB" spc="-1" strike="noStrike">
                <a:solidFill>
                  <a:srgbClr val="00B050"/>
                </a:solidFill>
                <a:latin typeface="Calibri"/>
                <a:ea typeface="DejaVu Sans"/>
              </a:rPr>
              <a:t> </a:t>
            </a:r>
            <a:r>
              <a:rPr b="1" dirty="0" sz="1800" lang="en-GB" spc="-1" strike="noStrike">
                <a:solidFill>
                  <a:srgbClr val="FF00FF"/>
                </a:solidFill>
                <a:latin typeface="Calibri"/>
                <a:ea typeface="DejaVu Sans"/>
              </a:rPr>
              <a:t>ICON-D2 (0.02)</a:t>
            </a:r>
            <a:r>
              <a:rPr b="0" dirty="0" sz="1800" lang="en-GB" spc="-1" strike="noStrike">
                <a:solidFill>
                  <a:srgbClr val="000000"/>
                </a:solidFill>
                <a:latin typeface="Calibri"/>
                <a:ea typeface="DejaVu Sans"/>
              </a:rPr>
              <a:t>, </a:t>
            </a:r>
            <a:r>
              <a:rPr b="1" dirty="0" sz="1800" lang="en-GB" spc="-1" strike="noStrike">
                <a:solidFill>
                  <a:srgbClr val="0093D9"/>
                </a:solidFill>
                <a:latin typeface="Calibri"/>
                <a:ea typeface="DejaVu Sans"/>
              </a:rPr>
              <a:t>ICON-D2-EPS (0.02)</a:t>
            </a:r>
            <a:endParaRPr b="0" dirty="0" sz="1800" lang="en-US" spc="-1" strike="noStrike">
              <a:latin typeface="Arial"/>
            </a:endParaRPr>
          </a:p>
          <a:p>
            <a:pPr indent="-284760" marL="285840">
              <a:lnSpc>
                <a:spcPct val="115000"/>
              </a:lnSpc>
              <a:spcAft>
                <a:spcPts val="300"/>
              </a:spcAft>
              <a:buClr>
                <a:srgbClr val="000000"/>
              </a:buClr>
              <a:buFont typeface="Wingdings" charset="2"/>
              <a:buChar char=""/>
            </a:pPr>
            <a:r>
              <a:rPr b="1" dirty="0" sz="1800" lang="en-GB" spc="-1" strike="noStrike">
                <a:solidFill>
                  <a:srgbClr val="10243E"/>
                </a:solidFill>
                <a:latin typeface="Calibri"/>
                <a:ea typeface="DejaVu Sans"/>
              </a:rPr>
              <a:t>COMET: </a:t>
            </a:r>
            <a:r>
              <a:rPr b="1" dirty="0" sz="1800" lang="en-GB" spc="-1" strike="noStrike">
                <a:solidFill>
                  <a:srgbClr val="FF00FF"/>
                </a:solidFill>
                <a:latin typeface="Calibri"/>
                <a:ea typeface="DejaVu Sans"/>
              </a:rPr>
              <a:t>ICON-IT (0.02)</a:t>
            </a:r>
            <a:endParaRPr b="0" dirty="0" sz="1800" lang="en-US" spc="-1" strike="noStrike">
              <a:latin typeface="Arial"/>
            </a:endParaRPr>
          </a:p>
          <a:p>
            <a:pPr indent="-284760" marL="285840">
              <a:lnSpc>
                <a:spcPct val="115000"/>
              </a:lnSpc>
              <a:spcAft>
                <a:spcPts val="300"/>
              </a:spcAft>
              <a:buClr>
                <a:srgbClr val="000000"/>
              </a:buClr>
              <a:buFont typeface="Wingdings" charset="2"/>
              <a:buChar char=""/>
            </a:pPr>
            <a:r>
              <a:rPr b="1" dirty="0" sz="1800" lang="en-GB" spc="-1" strike="noStrike">
                <a:solidFill>
                  <a:srgbClr val="10243E"/>
                </a:solidFill>
                <a:latin typeface="Calibri"/>
                <a:ea typeface="DejaVu Sans"/>
              </a:rPr>
              <a:t>IMGW-PIB: </a:t>
            </a:r>
            <a:r>
              <a:rPr b="1" dirty="0" sz="1800" lang="en-GB" spc="-1" strike="noStrike">
                <a:solidFill>
                  <a:srgbClr val="069A2E"/>
                </a:solidFill>
                <a:latin typeface="Calibri"/>
                <a:ea typeface="DejaVu Sans"/>
              </a:rPr>
              <a:t>COSMO-PL7 (0.0625),</a:t>
            </a:r>
            <a:r>
              <a:rPr b="1" dirty="0" sz="1800" lang="en-GB" spc="-1" strike="noStrike">
                <a:solidFill>
                  <a:srgbClr val="00B050"/>
                </a:solidFill>
                <a:latin typeface="Calibri"/>
                <a:ea typeface="DejaVu Sans"/>
              </a:rPr>
              <a:t> </a:t>
            </a:r>
            <a:r>
              <a:rPr b="1" dirty="0" sz="1800" lang="en-GB" spc="-1" strike="noStrike">
                <a:solidFill>
                  <a:srgbClr val="FF00FF"/>
                </a:solidFill>
                <a:latin typeface="Calibri"/>
                <a:ea typeface="DejaVu Sans"/>
              </a:rPr>
              <a:t>COSMO-CE-PL2k8 (0.025), ICON-PL (0.025), </a:t>
            </a:r>
            <a:r>
              <a:rPr b="1" dirty="0" sz="1800" lang="en-GB" spc="-1" strike="noStrike">
                <a:solidFill>
                  <a:srgbClr val="0093D9"/>
                </a:solidFill>
                <a:latin typeface="Calibri"/>
                <a:ea typeface="DejaVu Sans"/>
              </a:rPr>
              <a:t>COSMO-PL2k8TLE-eps (0.025) </a:t>
            </a:r>
            <a:endParaRPr b="0" dirty="0" sz="1800" lang="en-US" spc="-1" strike="noStrike">
              <a:latin typeface="Arial"/>
            </a:endParaRPr>
          </a:p>
          <a:p>
            <a:pPr indent="-284760" marL="285840">
              <a:lnSpc>
                <a:spcPct val="115000"/>
              </a:lnSpc>
              <a:spcAft>
                <a:spcPts val="300"/>
              </a:spcAft>
              <a:buClr>
                <a:srgbClr val="000000"/>
              </a:buClr>
              <a:buFont typeface="Wingdings" charset="2"/>
              <a:buChar char=""/>
            </a:pPr>
            <a:r>
              <a:rPr b="1" dirty="0" sz="1800" lang="en-GB" spc="-1" strike="noStrike">
                <a:solidFill>
                  <a:srgbClr val="000000"/>
                </a:solidFill>
                <a:latin typeface="Calibri"/>
                <a:ea typeface="DejaVu Sans"/>
              </a:rPr>
              <a:t>HNMS: </a:t>
            </a:r>
            <a:r>
              <a:rPr b="1" dirty="0" sz="1800" lang="nn-NO" spc="-1" strike="noStrike">
                <a:solidFill>
                  <a:srgbClr val="FF00FF"/>
                </a:solidFill>
                <a:latin typeface="Calibri"/>
                <a:ea typeface="DejaVu Sans"/>
              </a:rPr>
              <a:t>ICON-GR (0.025)</a:t>
            </a:r>
            <a:endParaRPr b="0" dirty="0" sz="1800" lang="en-US" spc="-1" strike="noStrike">
              <a:latin typeface="Arial"/>
            </a:endParaRPr>
          </a:p>
          <a:p>
            <a:pPr indent="-284760" marL="285840">
              <a:lnSpc>
                <a:spcPct val="115000"/>
              </a:lnSpc>
              <a:spcAft>
                <a:spcPts val="300"/>
              </a:spcAft>
              <a:buClr>
                <a:srgbClr val="000000"/>
              </a:buClr>
              <a:buFont typeface="Wingdings" charset="2"/>
              <a:buChar char=""/>
            </a:pPr>
            <a:r>
              <a:rPr b="1" dirty="0" sz="1800" lang="en-GB" spc="-1" strike="noStrike">
                <a:solidFill>
                  <a:srgbClr val="10243E"/>
                </a:solidFill>
                <a:latin typeface="Calibri"/>
                <a:ea typeface="DejaVu Sans"/>
              </a:rPr>
              <a:t>MCH:</a:t>
            </a:r>
            <a:r>
              <a:rPr b="1" dirty="0" sz="1800" lang="en-GB" spc="-1" strike="noStrike">
                <a:solidFill>
                  <a:srgbClr val="0093D9"/>
                </a:solidFill>
                <a:latin typeface="Calibri"/>
                <a:ea typeface="DejaVu Sans"/>
              </a:rPr>
              <a:t> ICON-1E (0.01), ICON-2E (0.02)</a:t>
            </a:r>
            <a:endParaRPr b="0" dirty="0" sz="1800" lang="en-US" spc="-1" strike="noStrike">
              <a:latin typeface="Arial"/>
            </a:endParaRPr>
          </a:p>
          <a:p>
            <a:pPr indent="-284760" marL="285840">
              <a:lnSpc>
                <a:spcPct val="115000"/>
              </a:lnSpc>
              <a:spcAft>
                <a:spcPts val="300"/>
              </a:spcAft>
              <a:buClr>
                <a:srgbClr val="000000"/>
              </a:buClr>
              <a:buFont typeface="Wingdings" charset="2"/>
              <a:buChar char=""/>
            </a:pPr>
            <a:r>
              <a:rPr b="1" dirty="0" sz="1800" lang="en-GB" spc="-1" strike="noStrike">
                <a:solidFill>
                  <a:srgbClr val="000000"/>
                </a:solidFill>
                <a:latin typeface="Calibri"/>
                <a:ea typeface="DejaVu Sans"/>
              </a:rPr>
              <a:t>IMS: </a:t>
            </a:r>
            <a:r>
              <a:rPr b="1" dirty="0" sz="1800" lang="it-IT" spc="-1" strike="noStrike">
                <a:solidFill>
                  <a:srgbClr val="FF00FF"/>
                </a:solidFill>
                <a:latin typeface="Calibri"/>
                <a:ea typeface="DejaVu Sans"/>
              </a:rPr>
              <a:t>ICON-IL (0.025)</a:t>
            </a:r>
            <a:endParaRPr b="0" dirty="0" sz="1800" lang="en-US" spc="-1" strike="noStrike">
              <a:latin typeface="Arial"/>
            </a:endParaRPr>
          </a:p>
          <a:p>
            <a:pPr indent="-284760" marL="285840">
              <a:lnSpc>
                <a:spcPct val="115000"/>
              </a:lnSpc>
              <a:spcAft>
                <a:spcPts val="300"/>
              </a:spcAft>
              <a:buClr>
                <a:srgbClr val="000000"/>
              </a:buClr>
              <a:buFont typeface="Wingdings" charset="2"/>
              <a:buChar char=""/>
            </a:pPr>
            <a:r>
              <a:rPr b="1" dirty="0" sz="1800" lang="it-IT" spc="-1" strike="noStrike">
                <a:solidFill>
                  <a:srgbClr val="000000"/>
                </a:solidFill>
                <a:latin typeface="Calibri"/>
                <a:ea typeface="DejaVu Sans"/>
              </a:rPr>
              <a:t>NMA: </a:t>
            </a:r>
            <a:r>
              <a:rPr b="1" dirty="0" sz="1800" lang="it-IT" spc="-1" strike="noStrike">
                <a:solidFill>
                  <a:srgbClr val="069A2E"/>
                </a:solidFill>
                <a:latin typeface="Calibri"/>
                <a:ea typeface="DejaVu Sans"/>
              </a:rPr>
              <a:t>COSMO-RO7 (0.0625),</a:t>
            </a:r>
            <a:r>
              <a:rPr b="1" dirty="0" sz="1800" lang="it-IT" spc="-1" strike="noStrike">
                <a:solidFill>
                  <a:srgbClr val="00CC00"/>
                </a:solidFill>
                <a:latin typeface="Calibri"/>
                <a:ea typeface="DejaVu Sans"/>
              </a:rPr>
              <a:t> </a:t>
            </a:r>
            <a:r>
              <a:rPr b="1" dirty="0" sz="1800" lang="it-IT" spc="-1" strike="noStrike">
                <a:solidFill>
                  <a:srgbClr val="FF00FF"/>
                </a:solidFill>
                <a:latin typeface="Calibri"/>
                <a:ea typeface="DejaVu Sans"/>
              </a:rPr>
              <a:t>ICON-RO2p8 (0.025)</a:t>
            </a:r>
            <a:endParaRPr b="0" dirty="0" sz="1800" lang="en-US" spc="-1" strike="noStrike">
              <a:latin typeface="Arial"/>
            </a:endParaRPr>
          </a:p>
          <a:p>
            <a:pPr indent="-284760" marL="285840">
              <a:lnSpc>
                <a:spcPct val="115000"/>
              </a:lnSpc>
              <a:spcAft>
                <a:spcPts val="300"/>
              </a:spcAft>
              <a:buClr>
                <a:srgbClr val="000000"/>
              </a:buClr>
              <a:buFont typeface="Wingdings" charset="2"/>
              <a:buChar char=""/>
            </a:pPr>
            <a:r>
              <a:rPr b="1" dirty="0" sz="1800" lang="it-IT" spc="-1" strike="noStrike">
                <a:solidFill>
                  <a:srgbClr val="000000"/>
                </a:solidFill>
                <a:latin typeface="Calibri"/>
                <a:ea typeface="DejaVu Sans"/>
              </a:rPr>
              <a:t>ARPAE-SIMC:</a:t>
            </a:r>
            <a:r>
              <a:rPr b="1" dirty="0" sz="1800" lang="it-IT" spc="-1" strike="noStrike">
                <a:solidFill>
                  <a:srgbClr val="FF00FF"/>
                </a:solidFill>
                <a:latin typeface="Calibri"/>
                <a:ea typeface="DejaVu Sans"/>
              </a:rPr>
              <a:t> </a:t>
            </a:r>
            <a:r>
              <a:rPr b="1" dirty="0" sz="1800" lang="it-IT" spc="-1" strike="noStrike">
                <a:solidFill>
                  <a:srgbClr val="0093D9"/>
                </a:solidFill>
                <a:latin typeface="Calibri"/>
                <a:ea typeface="DejaVu Sans"/>
              </a:rPr>
              <a:t>COSMO-2I-EPS (0.02),</a:t>
            </a:r>
            <a:r>
              <a:rPr b="1" dirty="0" sz="1800" lang="it-IT" spc="-1" strike="noStrike">
                <a:solidFill>
                  <a:srgbClr val="FF00FF"/>
                </a:solidFill>
                <a:latin typeface="Calibri"/>
                <a:ea typeface="DejaVu Sans"/>
              </a:rPr>
              <a:t> ICON-2I (0.02)</a:t>
            </a:r>
            <a:endParaRPr b="0" dirty="0" sz="1800" lang="en-US" spc="-1" strike="noStrike">
              <a:latin typeface="Arial"/>
            </a:endParaRPr>
          </a:p>
          <a:p>
            <a:pPr indent="-284760" marL="285840">
              <a:lnSpc>
                <a:spcPct val="100000"/>
              </a:lnSpc>
              <a:spcAft>
                <a:spcPts val="300"/>
              </a:spcAft>
              <a:buClr>
                <a:srgbClr val="000000"/>
              </a:buClr>
              <a:buFont typeface="Wingdings" charset="2"/>
              <a:buChar char=""/>
            </a:pPr>
            <a:r>
              <a:rPr b="1" dirty="0" sz="1800" lang="it-IT" spc="-1" strike="noStrike">
                <a:solidFill>
                  <a:srgbClr val="000000"/>
                </a:solidFill>
                <a:latin typeface="Calibri"/>
                <a:ea typeface="DejaVu Sans"/>
              </a:rPr>
              <a:t>Additionally:  </a:t>
            </a:r>
            <a:r>
              <a:rPr b="1" dirty="0" sz="1800" lang="it-IT" spc="-1" strike="noStrike">
                <a:solidFill>
                  <a:srgbClr val="069A2E"/>
                </a:solidFill>
                <a:latin typeface="Calibri"/>
                <a:ea typeface="DejaVu Sans"/>
              </a:rPr>
              <a:t>COSMO-LEPS </a:t>
            </a:r>
            <a:r>
              <a:rPr b="0" dirty="0" sz="1800" lang="it-IT" spc="-1" strike="noStrike">
                <a:solidFill>
                  <a:srgbClr val="000000"/>
                </a:solidFill>
                <a:latin typeface="Calibri"/>
                <a:ea typeface="DejaVu Sans"/>
              </a:rPr>
              <a:t>and </a:t>
            </a:r>
            <a:r>
              <a:rPr b="1" dirty="0" sz="1800" lang="it-IT" spc="-1" strike="noStrike">
                <a:solidFill>
                  <a:srgbClr val="069A2E"/>
                </a:solidFill>
                <a:latin typeface="Calibri"/>
                <a:ea typeface="DejaVu Sans"/>
              </a:rPr>
              <a:t>IFS </a:t>
            </a:r>
            <a:r>
              <a:rPr b="0" dirty="0" sz="1800" lang="it-IT" spc="-1" strike="noStrike">
                <a:solidFill>
                  <a:srgbClr val="000000"/>
                </a:solidFill>
                <a:latin typeface="Calibri"/>
                <a:ea typeface="DejaVu Sans"/>
              </a:rPr>
              <a:t>(missing this year)</a:t>
            </a:r>
            <a:endParaRPr b="0" dirty="0" sz="1800" lang="en-US" spc="-1" strike="noStrike">
              <a:latin typeface="Arial"/>
            </a:endParaRPr>
          </a:p>
          <a:p>
            <a:pPr>
              <a:lnSpc>
                <a:spcPct val="100000"/>
              </a:lnSpc>
              <a:spcAft>
                <a:spcPts val="300"/>
              </a:spcAft>
            </a:pPr>
            <a:endParaRPr b="0" dirty="0" sz="1800" lang="en-US" spc="-1" strike="noStrike">
              <a:latin typeface="Arial"/>
            </a:endParaRPr>
          </a:p>
          <a:p>
            <a:pPr>
              <a:lnSpc>
                <a:spcPct val="115000"/>
              </a:lnSpc>
              <a:spcAft>
                <a:spcPts val="300"/>
              </a:spcAft>
            </a:pPr>
            <a:r>
              <a:rPr b="1" dirty="0" sz="1800" lang="en-GB" spc="-1" strike="noStrike">
                <a:solidFill>
                  <a:srgbClr val="2C0EE3"/>
                </a:solidFill>
                <a:latin typeface="Calibri"/>
                <a:ea typeface="Noto Sans CJK SC"/>
              </a:rPr>
              <a:t>Driving models: </a:t>
            </a:r>
            <a:r>
              <a:rPr b="1" dirty="0" sz="1800" lang="en-GB" spc="-1" strike="noStrike">
                <a:solidFill>
                  <a:srgbClr val="069A2E"/>
                </a:solidFill>
                <a:latin typeface="Calibri"/>
                <a:ea typeface="DejaVu Sans"/>
              </a:rPr>
              <a:t>ICON-GLOBAL (0.117)</a:t>
            </a:r>
            <a:r>
              <a:rPr b="0" dirty="0" sz="1800" lang="en-GB" spc="-1" strike="noStrike">
                <a:solidFill>
                  <a:srgbClr val="069A2E"/>
                </a:solidFill>
                <a:latin typeface="Calibri"/>
                <a:ea typeface="DejaVu Sans"/>
              </a:rPr>
              <a:t>, </a:t>
            </a:r>
            <a:r>
              <a:rPr b="1" dirty="0" sz="1800" lang="en-GB" spc="-1" strike="noStrike">
                <a:solidFill>
                  <a:srgbClr val="069A2E"/>
                </a:solidFill>
                <a:latin typeface="Calibri"/>
                <a:ea typeface="DejaVu Sans"/>
              </a:rPr>
              <a:t>ICON-EU (0.0625)</a:t>
            </a:r>
            <a:r>
              <a:rPr b="0" dirty="0" sz="1800" lang="en-GB" spc="-1" strike="noStrike">
                <a:solidFill>
                  <a:srgbClr val="069A2E"/>
                </a:solidFill>
                <a:latin typeface="Calibri"/>
                <a:ea typeface="DejaVu Sans"/>
              </a:rPr>
              <a:t> </a:t>
            </a:r>
            <a:r>
              <a:rPr b="0" dirty="0" sz="1800" lang="en-GB" spc="-1" strike="noStrike">
                <a:solidFill>
                  <a:srgbClr val="000000"/>
                </a:solidFill>
                <a:latin typeface="Calibri"/>
                <a:ea typeface="DejaVu Sans"/>
              </a:rPr>
              <a:t>and</a:t>
            </a:r>
            <a:r>
              <a:rPr b="0" dirty="0" sz="1800" lang="en-GB" spc="-1" strike="noStrike">
                <a:solidFill>
                  <a:srgbClr val="069A2E"/>
                </a:solidFill>
                <a:latin typeface="Calibri"/>
                <a:ea typeface="DejaVu Sans"/>
              </a:rPr>
              <a:t> </a:t>
            </a:r>
            <a:r>
              <a:rPr b="1" dirty="0" sz="1800" lang="en-GB" spc="-1" strike="noStrike">
                <a:solidFill>
                  <a:srgbClr val="069A2E"/>
                </a:solidFill>
                <a:latin typeface="Calibri"/>
                <a:ea typeface="DejaVu Sans"/>
              </a:rPr>
              <a:t>IFS</a:t>
            </a:r>
            <a:endParaRPr b="0" dirty="0" sz="1800" lang="en-US" spc="-1" strike="noStrike">
              <a:latin typeface="Arial"/>
            </a:endParaRPr>
          </a:p>
          <a:p>
            <a:pPr>
              <a:lnSpc>
                <a:spcPct val="100000"/>
              </a:lnSpc>
              <a:spcAft>
                <a:spcPts val="300"/>
              </a:spcAft>
            </a:pPr>
            <a:endParaRPr b="0" dirty="0" sz="1800" lang="en-US" spc="-1" strike="noStrike">
              <a:latin typeface="Arial"/>
            </a:endParaRPr>
          </a:p>
          <a:p>
            <a:pPr>
              <a:lnSpc>
                <a:spcPct val="100000"/>
              </a:lnSpc>
              <a:spcAft>
                <a:spcPts val="300"/>
              </a:spcAft>
            </a:pPr>
            <a:r>
              <a:rPr b="1" dirty="0" sz="1800" lang="it-IT" spc="-1" strike="noStrike">
                <a:solidFill>
                  <a:srgbClr val="000000"/>
                </a:solidFill>
                <a:latin typeface="Calibri"/>
                <a:ea typeface="Noto Sans CJK SC"/>
              </a:rPr>
              <a:t>Ending: </a:t>
            </a:r>
            <a:r>
              <a:rPr b="1" dirty="0" sz="1800" lang="en-GB" spc="-1" strike="noStrike">
                <a:solidFill>
                  <a:srgbClr val="069A2E"/>
                </a:solidFill>
                <a:latin typeface="Calibri"/>
                <a:ea typeface="Noto Sans CJK SC"/>
              </a:rPr>
              <a:t>COSMO-ME (0.045), </a:t>
            </a:r>
            <a:r>
              <a:rPr b="1" dirty="0" sz="1800" lang="it-IT" spc="-1" strike="noStrike">
                <a:solidFill>
                  <a:srgbClr val="FF00FF"/>
                </a:solidFill>
                <a:latin typeface="Calibri"/>
                <a:ea typeface="DejaVu Sans"/>
              </a:rPr>
              <a:t>COSMO-</a:t>
            </a:r>
            <a:r>
              <a:rPr b="1" dirty="0" sz="1800" lang="en-US" spc="-1" strike="noStrike">
                <a:solidFill>
                  <a:srgbClr val="FF00FF"/>
                </a:solidFill>
                <a:latin typeface="Calibri"/>
                <a:ea typeface="DejaVu Sans"/>
              </a:rPr>
              <a:t>I</a:t>
            </a:r>
            <a:r>
              <a:rPr b="1" dirty="0" sz="1800" lang="en-US" spc="-1" strike="noStrike">
                <a:solidFill>
                  <a:srgbClr val="FF00FF"/>
                </a:solidFill>
                <a:latin typeface="Calibri"/>
                <a:ea typeface="DejaVu Sans"/>
              </a:rPr>
              <a:t>T</a:t>
            </a:r>
            <a:r>
              <a:rPr b="1" dirty="0" sz="1800" lang="it-IT" spc="-1" strike="noStrike">
                <a:solidFill>
                  <a:srgbClr val="FF00FF"/>
                </a:solidFill>
                <a:latin typeface="Calibri"/>
                <a:ea typeface="DejaVu Sans"/>
              </a:rPr>
              <a:t>(0.02)</a:t>
            </a:r>
            <a:r>
              <a:rPr b="1" dirty="0" sz="1800" lang="en-GB" spc="-1" strike="noStrike">
                <a:solidFill>
                  <a:srgbClr val="069A2E"/>
                </a:solidFill>
                <a:latin typeface="Calibri"/>
                <a:ea typeface="DejaVu Sans"/>
              </a:rPr>
              <a:t> </a:t>
            </a:r>
            <a:r>
              <a:rPr b="1" dirty="0" sz="1800" lang="en-GB" spc="-1" strike="noStrike">
                <a:solidFill>
                  <a:srgbClr val="000000"/>
                </a:solidFill>
                <a:latin typeface="Calibri"/>
                <a:ea typeface="DejaVu Sans"/>
              </a:rPr>
              <a:t>(DJF26)</a:t>
            </a:r>
            <a:endParaRPr b="0" dirty="0" sz="1800" lang="en-US" spc="-1" strike="noStrike">
              <a:latin typeface="Arial"/>
            </a:endParaRPr>
          </a:p>
          <a:p>
            <a:pPr>
              <a:lnSpc>
                <a:spcPct val="100000"/>
              </a:lnSpc>
              <a:spcAft>
                <a:spcPts val="300"/>
              </a:spcAft>
            </a:pPr>
            <a:endParaRPr b="0" dirty="0" sz="1800" lang="en-US" spc="-1" strike="noStrike">
              <a:latin typeface="Arial"/>
            </a:endParaRPr>
          </a:p>
        </p:txBody>
      </p:sp>
      <p:sp>
        <p:nvSpPr>
          <p:cNvPr id="1048696" name="TextBox 14_1"/>
          <p:cNvSpPr/>
          <p:nvPr/>
        </p:nvSpPr>
        <p:spPr>
          <a:xfrm>
            <a:off x="6888996" y="92520"/>
            <a:ext cx="1334220" cy="356700"/>
          </a:xfrm>
          <a:prstGeom prst="rect"/>
          <a:solidFill>
            <a:srgbClr val="00CC00"/>
          </a:solidFill>
          <a:ln w="0">
            <a:noFill/>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algn="ctr">
              <a:lnSpc>
                <a:spcPct val="100000"/>
              </a:lnSpc>
            </a:pPr>
            <a:r>
              <a:rPr b="0" sz="1800" lang="en-GB" spc="-1" strike="noStrike">
                <a:solidFill>
                  <a:srgbClr val="000000"/>
                </a:solidFill>
                <a:highlight>
                  <a:srgbClr val="00CC00"/>
                </a:highlight>
                <a:latin typeface="Calibri"/>
                <a:ea typeface="DejaVu Sans"/>
              </a:rPr>
              <a:t>COARS</a:t>
            </a:r>
            <a:r>
              <a:rPr b="0" sz="1800" lang="en-GB" spc="-1" strike="noStrike">
                <a:solidFill>
                  <a:srgbClr val="000000"/>
                </a:solidFill>
                <a:highlight>
                  <a:srgbClr val="00CC00"/>
                </a:highlight>
                <a:latin typeface="Calibri"/>
                <a:ea typeface="DejaVu Sans"/>
              </a:rPr>
              <a:t>E</a:t>
            </a:r>
            <a:endParaRPr b="0" sz="1800" lang="en-US" spc="-1" strike="noStrike">
              <a:latin typeface="Arial"/>
            </a:endParaRPr>
          </a:p>
        </p:txBody>
      </p:sp>
      <p:sp>
        <p:nvSpPr>
          <p:cNvPr id="1048697" name="TextBox 16_1"/>
          <p:cNvSpPr/>
          <p:nvPr/>
        </p:nvSpPr>
        <p:spPr>
          <a:xfrm>
            <a:off x="7272000" y="388800"/>
            <a:ext cx="1006920" cy="363960"/>
          </a:xfrm>
          <a:prstGeom prst="rect"/>
          <a:solidFill>
            <a:srgbClr val="FF00FF"/>
          </a:solidFill>
          <a:ln w="0">
            <a:noFill/>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algn="ctr">
              <a:lnSpc>
                <a:spcPct val="100000"/>
              </a:lnSpc>
            </a:pPr>
            <a:r>
              <a:rPr b="0" sz="1800" lang="en-GB" spc="-1" strike="noStrike">
                <a:solidFill>
                  <a:srgbClr val="000000"/>
                </a:solidFill>
                <a:highlight>
                  <a:srgbClr val="FF00FF"/>
                </a:highlight>
                <a:latin typeface="Calibri"/>
                <a:ea typeface="DejaVu Sans"/>
              </a:rPr>
              <a:t>FINE</a:t>
            </a:r>
            <a:endParaRPr b="0" sz="1800" lang="en-US" spc="-1" strike="noStrike">
              <a:latin typeface="Arial"/>
            </a:endParaRPr>
          </a:p>
        </p:txBody>
      </p:sp>
      <p:sp>
        <p:nvSpPr>
          <p:cNvPr id="1048698" name="TextBox 5_1"/>
          <p:cNvSpPr/>
          <p:nvPr/>
        </p:nvSpPr>
        <p:spPr>
          <a:xfrm>
            <a:off x="7416360" y="693360"/>
            <a:ext cx="1006920" cy="363960"/>
          </a:xfrm>
          <a:prstGeom prst="rect"/>
          <a:solidFill>
            <a:srgbClr val="0093D9"/>
          </a:solidFill>
          <a:ln w="0">
            <a:noFill/>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algn="ctr">
              <a:lnSpc>
                <a:spcPct val="100000"/>
              </a:lnSpc>
            </a:pPr>
            <a:r>
              <a:rPr b="0" sz="1800" lang="en-GB" spc="-1" strike="noStrike">
                <a:solidFill>
                  <a:srgbClr val="000000"/>
                </a:solidFill>
                <a:latin typeface="Calibri"/>
                <a:ea typeface="DejaVu Sans"/>
              </a:rPr>
              <a:t>EPS </a:t>
            </a:r>
            <a:endParaRPr b="0" sz="1800" lang="en-US" spc="-1" strike="noStrike">
              <a:latin typeface="Arial"/>
            </a:endParaRPr>
          </a:p>
        </p:txBody>
      </p:sp>
      <p:grpSp>
        <p:nvGrpSpPr>
          <p:cNvPr id="161" name="Group 1_6"/>
          <p:cNvGrpSpPr/>
          <p:nvPr/>
        </p:nvGrpSpPr>
        <p:grpSpPr>
          <a:xfrm>
            <a:off x="2172960" y="7089480"/>
            <a:ext cx="6397560" cy="423000"/>
            <a:chOff x="2172960" y="7089480"/>
            <a:chExt cx="6397560" cy="423000"/>
          </a:xfrm>
        </p:grpSpPr>
        <p:sp>
          <p:nvSpPr>
            <p:cNvPr id="1048699" name="Picture 3_6"/>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64" name=""/>
        <p:cNvGrpSpPr/>
        <p:nvPr/>
      </p:nvGrpSpPr>
      <p:grpSpPr>
        <a:xfrm>
          <a:off x="0" y="0"/>
          <a:ext cx="0" cy="0"/>
          <a:chOff x="0" y="0"/>
          <a:chExt cx="0" cy="0"/>
        </a:xfrm>
      </p:grpSpPr>
      <p:sp>
        <p:nvSpPr>
          <p:cNvPr id="1048704" name="Text Box 2_35"/>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CP data Availability</a:t>
            </a:r>
            <a:endParaRPr b="0" sz="1800" lang="en-US" spc="-1" strike="noStrike">
              <a:latin typeface="Arial"/>
            </a:endParaRPr>
          </a:p>
        </p:txBody>
      </p:sp>
      <p:pic>
        <p:nvPicPr>
          <p:cNvPr id="2097169" name="Picture 263"/>
          <p:cNvPicPr>
            <a:picLocks/>
          </p:cNvPicPr>
          <p:nvPr/>
        </p:nvPicPr>
        <p:blipFill>
          <a:blip xmlns:r="http://schemas.openxmlformats.org/officeDocument/2006/relationships" r:embed="rId1"/>
          <a:stretch>
            <a:fillRect/>
          </a:stretch>
        </p:blipFill>
        <p:spPr>
          <a:xfrm>
            <a:off x="372600" y="999000"/>
            <a:ext cx="4708800" cy="2743200"/>
          </a:xfrm>
          <a:prstGeom prst="rect"/>
          <a:ln w="0">
            <a:noFill/>
          </a:ln>
        </p:spPr>
      </p:pic>
      <p:pic>
        <p:nvPicPr>
          <p:cNvPr id="2097170" name="Picture 264"/>
          <p:cNvPicPr>
            <a:picLocks/>
          </p:cNvPicPr>
          <p:nvPr/>
        </p:nvPicPr>
        <p:blipFill>
          <a:blip xmlns:r="http://schemas.openxmlformats.org/officeDocument/2006/relationships" r:embed="rId2"/>
          <a:stretch>
            <a:fillRect/>
          </a:stretch>
        </p:blipFill>
        <p:spPr>
          <a:xfrm>
            <a:off x="4937400" y="999000"/>
            <a:ext cx="4709160" cy="2743200"/>
          </a:xfrm>
          <a:prstGeom prst="rect"/>
          <a:ln w="0">
            <a:noFill/>
          </a:ln>
        </p:spPr>
      </p:pic>
      <p:pic>
        <p:nvPicPr>
          <p:cNvPr id="2097171" name="Picture 265"/>
          <p:cNvPicPr>
            <a:picLocks/>
          </p:cNvPicPr>
          <p:nvPr/>
        </p:nvPicPr>
        <p:blipFill>
          <a:blip xmlns:r="http://schemas.openxmlformats.org/officeDocument/2006/relationships" r:embed="rId3"/>
          <a:stretch>
            <a:fillRect/>
          </a:stretch>
        </p:blipFill>
        <p:spPr>
          <a:xfrm>
            <a:off x="360000" y="3634200"/>
            <a:ext cx="4709160" cy="2743200"/>
          </a:xfrm>
          <a:prstGeom prst="rect"/>
          <a:ln w="0">
            <a:noFill/>
          </a:ln>
        </p:spPr>
      </p:pic>
      <p:pic>
        <p:nvPicPr>
          <p:cNvPr id="2097172" name="Picture 266"/>
          <p:cNvPicPr>
            <a:picLocks/>
          </p:cNvPicPr>
          <p:nvPr/>
        </p:nvPicPr>
        <p:blipFill>
          <a:blip xmlns:r="http://schemas.openxmlformats.org/officeDocument/2006/relationships" r:embed="rId4"/>
          <a:stretch>
            <a:fillRect/>
          </a:stretch>
        </p:blipFill>
        <p:spPr>
          <a:xfrm>
            <a:off x="4954320" y="3617280"/>
            <a:ext cx="4709160" cy="2743200"/>
          </a:xfrm>
          <a:prstGeom prst="rect"/>
          <a:ln w="0">
            <a:noFill/>
          </a:ln>
        </p:spPr>
      </p:pic>
      <p:grpSp>
        <p:nvGrpSpPr>
          <p:cNvPr id="165" name="Group 1_7"/>
          <p:cNvGrpSpPr/>
          <p:nvPr/>
        </p:nvGrpSpPr>
        <p:grpSpPr>
          <a:xfrm>
            <a:off x="2172960" y="7089480"/>
            <a:ext cx="6397560" cy="423000"/>
            <a:chOff x="2172960" y="7089480"/>
            <a:chExt cx="6397560" cy="423000"/>
          </a:xfrm>
        </p:grpSpPr>
        <p:sp>
          <p:nvSpPr>
            <p:cNvPr id="1048705" name="Picture 3_7"/>
            <p:cNvSpPr/>
            <p:nvPr/>
          </p:nvSpPr>
          <p:spPr>
            <a:xfrm>
              <a:off x="2172960" y="7089480"/>
              <a:ext cx="6397560" cy="423000"/>
            </a:xfrm>
            <a:prstGeom prst="rect"/>
            <a:blipFill rotWithShape="0">
              <a:blip xmlns:r="http://schemas.openxmlformats.org/officeDocument/2006/relationships" r:embed="rId5"/>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70" name=""/>
        <p:cNvGrpSpPr/>
        <p:nvPr/>
      </p:nvGrpSpPr>
      <p:grpSpPr>
        <a:xfrm>
          <a:off x="0" y="0"/>
          <a:ext cx="0" cy="0"/>
          <a:chOff x="0" y="0"/>
          <a:chExt cx="0" cy="0"/>
        </a:xfrm>
      </p:grpSpPr>
      <p:pic>
        <p:nvPicPr>
          <p:cNvPr id="2097177" name="Picture 280"/>
          <p:cNvPicPr>
            <a:picLocks/>
          </p:cNvPicPr>
          <p:nvPr/>
        </p:nvPicPr>
        <p:blipFill>
          <a:blip xmlns:r="http://schemas.openxmlformats.org/officeDocument/2006/relationships" r:embed="rId1"/>
          <a:stretch>
            <a:fillRect/>
          </a:stretch>
        </p:blipFill>
        <p:spPr>
          <a:xfrm>
            <a:off x="178920" y="626400"/>
            <a:ext cx="9600480" cy="3199680"/>
          </a:xfrm>
          <a:prstGeom prst="rect"/>
          <a:ln w="0">
            <a:noFill/>
          </a:ln>
        </p:spPr>
      </p:pic>
      <p:sp>
        <p:nvSpPr>
          <p:cNvPr id="1048716" name="Text Box 2_9"/>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Common Area 1 (ComA1)</a:t>
            </a:r>
            <a:endParaRPr b="0" sz="1800" lang="en-US" spc="-1" strike="noStrike">
              <a:latin typeface="Arial"/>
            </a:endParaRPr>
          </a:p>
        </p:txBody>
      </p:sp>
      <p:pic>
        <p:nvPicPr>
          <p:cNvPr id="2097178" name="Picture 282"/>
          <p:cNvPicPr>
            <a:picLocks/>
          </p:cNvPicPr>
          <p:nvPr/>
        </p:nvPicPr>
        <p:blipFill>
          <a:blip xmlns:r="http://schemas.openxmlformats.org/officeDocument/2006/relationships" r:embed="rId2"/>
          <a:stretch>
            <a:fillRect/>
          </a:stretch>
        </p:blipFill>
        <p:spPr>
          <a:xfrm>
            <a:off x="98640" y="3657600"/>
            <a:ext cx="9600480" cy="3199680"/>
          </a:xfrm>
          <a:prstGeom prst="rect"/>
          <a:ln w="0">
            <a:noFill/>
          </a:ln>
        </p:spPr>
      </p:pic>
      <p:sp>
        <p:nvSpPr>
          <p:cNvPr id="1048717" name="Rectangle 283"/>
          <p:cNvSpPr/>
          <p:nvPr/>
        </p:nvSpPr>
        <p:spPr>
          <a:xfrm>
            <a:off x="8686800" y="914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Summer 25</a:t>
            </a:r>
            <a:endParaRPr b="0" sz="1400" lang="en-US" spc="-1" strike="noStrike">
              <a:latin typeface="Arial"/>
            </a:endParaRPr>
          </a:p>
        </p:txBody>
      </p:sp>
      <p:sp>
        <p:nvSpPr>
          <p:cNvPr id="1048718" name="Rectangle 284"/>
          <p:cNvSpPr/>
          <p:nvPr/>
        </p:nvSpPr>
        <p:spPr>
          <a:xfrm>
            <a:off x="8686800" y="3686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Winter 25/26</a:t>
            </a:r>
            <a:endParaRPr b="0" sz="1400" lang="en-US" spc="-1" strike="noStrike">
              <a:latin typeface="Arial"/>
            </a:endParaRPr>
          </a:p>
        </p:txBody>
      </p:sp>
      <p:grpSp>
        <p:nvGrpSpPr>
          <p:cNvPr id="171" name="Group 1_9"/>
          <p:cNvGrpSpPr/>
          <p:nvPr/>
        </p:nvGrpSpPr>
        <p:grpSpPr>
          <a:xfrm>
            <a:off x="2172960" y="7089480"/>
            <a:ext cx="6397560" cy="423000"/>
            <a:chOff x="2172960" y="7089480"/>
            <a:chExt cx="6397560" cy="423000"/>
          </a:xfrm>
        </p:grpSpPr>
        <p:sp>
          <p:nvSpPr>
            <p:cNvPr id="1048719" name="Picture 3_9"/>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72" name=""/>
        <p:cNvGrpSpPr/>
        <p:nvPr/>
      </p:nvGrpSpPr>
      <p:grpSpPr>
        <a:xfrm>
          <a:off x="0" y="0"/>
          <a:ext cx="0" cy="0"/>
          <a:chOff x="0" y="0"/>
          <a:chExt cx="0" cy="0"/>
        </a:xfrm>
      </p:grpSpPr>
      <p:pic>
        <p:nvPicPr>
          <p:cNvPr id="2097179" name="Picture 287"/>
          <p:cNvPicPr>
            <a:picLocks/>
          </p:cNvPicPr>
          <p:nvPr/>
        </p:nvPicPr>
        <p:blipFill>
          <a:blip xmlns:r="http://schemas.openxmlformats.org/officeDocument/2006/relationships" r:embed="rId1"/>
          <a:stretch>
            <a:fillRect/>
          </a:stretch>
        </p:blipFill>
        <p:spPr>
          <a:xfrm>
            <a:off x="230040" y="3659040"/>
            <a:ext cx="9600480" cy="3199680"/>
          </a:xfrm>
          <a:prstGeom prst="rect"/>
          <a:ln w="0">
            <a:noFill/>
          </a:ln>
        </p:spPr>
      </p:pic>
      <p:pic>
        <p:nvPicPr>
          <p:cNvPr id="2097180" name="Picture 288"/>
          <p:cNvPicPr>
            <a:picLocks/>
          </p:cNvPicPr>
          <p:nvPr/>
        </p:nvPicPr>
        <p:blipFill>
          <a:blip xmlns:r="http://schemas.openxmlformats.org/officeDocument/2006/relationships" r:embed="rId2"/>
          <a:stretch>
            <a:fillRect/>
          </a:stretch>
        </p:blipFill>
        <p:spPr>
          <a:xfrm>
            <a:off x="230040" y="626400"/>
            <a:ext cx="9600480" cy="3199680"/>
          </a:xfrm>
          <a:prstGeom prst="rect"/>
          <a:ln w="0">
            <a:noFill/>
          </a:ln>
        </p:spPr>
      </p:pic>
      <p:sp>
        <p:nvSpPr>
          <p:cNvPr id="1048720" name="Text Box 2_17"/>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Common Area 1 (ComA1)</a:t>
            </a:r>
            <a:endParaRPr b="0" sz="1800" lang="en-US" spc="-1" strike="noStrike">
              <a:latin typeface="Arial"/>
            </a:endParaRPr>
          </a:p>
        </p:txBody>
      </p:sp>
      <p:sp>
        <p:nvSpPr>
          <p:cNvPr id="1048721" name="Rectangle 290"/>
          <p:cNvSpPr/>
          <p:nvPr/>
        </p:nvSpPr>
        <p:spPr>
          <a:xfrm>
            <a:off x="8686800" y="914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Autumn 25</a:t>
            </a:r>
            <a:endParaRPr b="0" sz="1400" lang="en-US" spc="-1" strike="noStrike">
              <a:latin typeface="Arial"/>
            </a:endParaRPr>
          </a:p>
        </p:txBody>
      </p:sp>
      <p:sp>
        <p:nvSpPr>
          <p:cNvPr id="1048722" name="Rectangle 291"/>
          <p:cNvSpPr/>
          <p:nvPr/>
        </p:nvSpPr>
        <p:spPr>
          <a:xfrm>
            <a:off x="8686800" y="3758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Spring 26</a:t>
            </a:r>
            <a:endParaRPr b="0" sz="1400" lang="en-US" spc="-1" strike="noStrike">
              <a:latin typeface="Arial"/>
            </a:endParaRPr>
          </a:p>
        </p:txBody>
      </p:sp>
      <p:grpSp>
        <p:nvGrpSpPr>
          <p:cNvPr id="173" name="Group 1_10"/>
          <p:cNvGrpSpPr/>
          <p:nvPr/>
        </p:nvGrpSpPr>
        <p:grpSpPr>
          <a:xfrm>
            <a:off x="2172960" y="7089480"/>
            <a:ext cx="6397560" cy="423000"/>
            <a:chOff x="2172960" y="7089480"/>
            <a:chExt cx="6397560" cy="423000"/>
          </a:xfrm>
        </p:grpSpPr>
        <p:sp>
          <p:nvSpPr>
            <p:cNvPr id="1048723" name="Picture 3_10"/>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74" name=""/>
        <p:cNvGrpSpPr/>
        <p:nvPr/>
      </p:nvGrpSpPr>
      <p:grpSpPr>
        <a:xfrm>
          <a:off x="0" y="0"/>
          <a:ext cx="0" cy="0"/>
          <a:chOff x="0" y="0"/>
          <a:chExt cx="0" cy="0"/>
        </a:xfrm>
      </p:grpSpPr>
      <p:pic>
        <p:nvPicPr>
          <p:cNvPr id="2097181" name="Picture 294"/>
          <p:cNvPicPr>
            <a:picLocks/>
          </p:cNvPicPr>
          <p:nvPr/>
        </p:nvPicPr>
        <p:blipFill>
          <a:blip xmlns:r="http://schemas.openxmlformats.org/officeDocument/2006/relationships" r:embed="rId1"/>
          <a:stretch>
            <a:fillRect/>
          </a:stretch>
        </p:blipFill>
        <p:spPr>
          <a:xfrm>
            <a:off x="0" y="3587040"/>
            <a:ext cx="10079640" cy="3270240"/>
          </a:xfrm>
          <a:prstGeom prst="rect"/>
          <a:ln w="0">
            <a:noFill/>
          </a:ln>
        </p:spPr>
      </p:pic>
      <p:pic>
        <p:nvPicPr>
          <p:cNvPr id="2097182" name="Picture 295"/>
          <p:cNvPicPr>
            <a:picLocks/>
          </p:cNvPicPr>
          <p:nvPr/>
        </p:nvPicPr>
        <p:blipFill>
          <a:blip xmlns:r="http://schemas.openxmlformats.org/officeDocument/2006/relationships" r:embed="rId2"/>
          <a:stretch>
            <a:fillRect/>
          </a:stretch>
        </p:blipFill>
        <p:spPr>
          <a:xfrm>
            <a:off x="0" y="750600"/>
            <a:ext cx="10079640" cy="2935080"/>
          </a:xfrm>
          <a:prstGeom prst="rect"/>
          <a:ln w="0">
            <a:noFill/>
          </a:ln>
        </p:spPr>
      </p:pic>
      <p:sp>
        <p:nvSpPr>
          <p:cNvPr id="1048724" name="Text Box 2_18"/>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Common Area 2 (ComA2)</a:t>
            </a:r>
            <a:endParaRPr b="0" sz="1800" lang="en-US" spc="-1" strike="noStrike">
              <a:latin typeface="Arial"/>
            </a:endParaRPr>
          </a:p>
        </p:txBody>
      </p:sp>
      <p:sp>
        <p:nvSpPr>
          <p:cNvPr id="1048725" name="Rectangle 297"/>
          <p:cNvSpPr/>
          <p:nvPr/>
        </p:nvSpPr>
        <p:spPr>
          <a:xfrm>
            <a:off x="8686800" y="914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Summer 25</a:t>
            </a:r>
            <a:endParaRPr b="0" sz="1400" lang="en-US" spc="-1" strike="noStrike">
              <a:latin typeface="Arial"/>
            </a:endParaRPr>
          </a:p>
        </p:txBody>
      </p:sp>
      <p:sp>
        <p:nvSpPr>
          <p:cNvPr id="1048726" name="Rectangle 298"/>
          <p:cNvSpPr/>
          <p:nvPr/>
        </p:nvSpPr>
        <p:spPr>
          <a:xfrm>
            <a:off x="8686800" y="3686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Winter 25/26</a:t>
            </a:r>
            <a:endParaRPr b="0" sz="1400" lang="en-US" spc="-1" strike="noStrike">
              <a:latin typeface="Arial"/>
            </a:endParaRPr>
          </a:p>
        </p:txBody>
      </p:sp>
      <p:grpSp>
        <p:nvGrpSpPr>
          <p:cNvPr id="175" name="Group 1_11"/>
          <p:cNvGrpSpPr/>
          <p:nvPr/>
        </p:nvGrpSpPr>
        <p:grpSpPr>
          <a:xfrm>
            <a:off x="2172960" y="7089480"/>
            <a:ext cx="6397560" cy="423000"/>
            <a:chOff x="2172960" y="7089480"/>
            <a:chExt cx="6397560" cy="423000"/>
          </a:xfrm>
        </p:grpSpPr>
        <p:sp>
          <p:nvSpPr>
            <p:cNvPr id="1048727" name="Picture 3_11"/>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76" name=""/>
        <p:cNvGrpSpPr/>
        <p:nvPr/>
      </p:nvGrpSpPr>
      <p:grpSpPr>
        <a:xfrm>
          <a:off x="0" y="0"/>
          <a:ext cx="0" cy="0"/>
          <a:chOff x="0" y="0"/>
          <a:chExt cx="0" cy="0"/>
        </a:xfrm>
      </p:grpSpPr>
      <p:pic>
        <p:nvPicPr>
          <p:cNvPr id="2097183" name="Picture 301"/>
          <p:cNvPicPr>
            <a:picLocks/>
          </p:cNvPicPr>
          <p:nvPr/>
        </p:nvPicPr>
        <p:blipFill>
          <a:blip xmlns:r="http://schemas.openxmlformats.org/officeDocument/2006/relationships" r:embed="rId1"/>
          <a:stretch>
            <a:fillRect/>
          </a:stretch>
        </p:blipFill>
        <p:spPr>
          <a:xfrm>
            <a:off x="-21960" y="3765600"/>
            <a:ext cx="10079640" cy="3270240"/>
          </a:xfrm>
          <a:prstGeom prst="rect"/>
          <a:ln w="0">
            <a:noFill/>
          </a:ln>
        </p:spPr>
      </p:pic>
      <p:pic>
        <p:nvPicPr>
          <p:cNvPr id="2097184" name="Picture 302"/>
          <p:cNvPicPr>
            <a:picLocks/>
          </p:cNvPicPr>
          <p:nvPr/>
        </p:nvPicPr>
        <p:blipFill>
          <a:blip xmlns:r="http://schemas.openxmlformats.org/officeDocument/2006/relationships" r:embed="rId2"/>
          <a:stretch>
            <a:fillRect/>
          </a:stretch>
        </p:blipFill>
        <p:spPr>
          <a:xfrm>
            <a:off x="-21960" y="795600"/>
            <a:ext cx="10079640" cy="3270240"/>
          </a:xfrm>
          <a:prstGeom prst="rect"/>
          <a:ln w="0">
            <a:noFill/>
          </a:ln>
        </p:spPr>
      </p:pic>
      <p:sp>
        <p:nvSpPr>
          <p:cNvPr id="1048728" name="Text Box 2_19"/>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Common Area 2 (ComA2)</a:t>
            </a:r>
            <a:endParaRPr b="0" sz="1800" lang="en-US" spc="-1" strike="noStrike">
              <a:latin typeface="Arial"/>
            </a:endParaRPr>
          </a:p>
        </p:txBody>
      </p:sp>
      <p:sp>
        <p:nvSpPr>
          <p:cNvPr id="1048729" name="Rectangle 304"/>
          <p:cNvSpPr/>
          <p:nvPr/>
        </p:nvSpPr>
        <p:spPr>
          <a:xfrm>
            <a:off x="8686800" y="914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Autumn 25</a:t>
            </a:r>
            <a:endParaRPr b="0" sz="1400" lang="en-US" spc="-1" strike="noStrike">
              <a:latin typeface="Arial"/>
            </a:endParaRPr>
          </a:p>
        </p:txBody>
      </p:sp>
      <p:sp>
        <p:nvSpPr>
          <p:cNvPr id="1048730" name="Rectangle 305"/>
          <p:cNvSpPr/>
          <p:nvPr/>
        </p:nvSpPr>
        <p:spPr>
          <a:xfrm>
            <a:off x="8686800" y="3758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Spring 26</a:t>
            </a:r>
            <a:endParaRPr b="0" sz="1400" lang="en-US" spc="-1" strike="noStrike">
              <a:latin typeface="Arial"/>
            </a:endParaRPr>
          </a:p>
        </p:txBody>
      </p:sp>
      <p:grpSp>
        <p:nvGrpSpPr>
          <p:cNvPr id="177" name="Group 1_12"/>
          <p:cNvGrpSpPr/>
          <p:nvPr/>
        </p:nvGrpSpPr>
        <p:grpSpPr>
          <a:xfrm>
            <a:off x="2172960" y="7089480"/>
            <a:ext cx="6397560" cy="423000"/>
            <a:chOff x="2172960" y="7089480"/>
            <a:chExt cx="6397560" cy="423000"/>
          </a:xfrm>
        </p:grpSpPr>
        <p:sp>
          <p:nvSpPr>
            <p:cNvPr id="1048731" name="Picture 3_12"/>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78" name=""/>
        <p:cNvGrpSpPr/>
        <p:nvPr/>
      </p:nvGrpSpPr>
      <p:grpSpPr>
        <a:xfrm>
          <a:off x="0" y="0"/>
          <a:ext cx="0" cy="0"/>
          <a:chOff x="0" y="0"/>
          <a:chExt cx="0" cy="0"/>
        </a:xfrm>
      </p:grpSpPr>
      <p:pic>
        <p:nvPicPr>
          <p:cNvPr id="2097185" name="Picture 308"/>
          <p:cNvPicPr>
            <a:picLocks/>
          </p:cNvPicPr>
          <p:nvPr/>
        </p:nvPicPr>
        <p:blipFill>
          <a:blip xmlns:r="http://schemas.openxmlformats.org/officeDocument/2006/relationships" r:embed="rId1"/>
          <a:stretch>
            <a:fillRect/>
          </a:stretch>
        </p:blipFill>
        <p:spPr>
          <a:xfrm>
            <a:off x="0" y="3657600"/>
            <a:ext cx="10079640" cy="3270240"/>
          </a:xfrm>
          <a:prstGeom prst="rect"/>
          <a:ln w="0">
            <a:noFill/>
          </a:ln>
        </p:spPr>
      </p:pic>
      <p:pic>
        <p:nvPicPr>
          <p:cNvPr id="2097186" name="Picture 309"/>
          <p:cNvPicPr>
            <a:picLocks/>
          </p:cNvPicPr>
          <p:nvPr/>
        </p:nvPicPr>
        <p:blipFill>
          <a:blip xmlns:r="http://schemas.openxmlformats.org/officeDocument/2006/relationships" r:embed="rId2"/>
          <a:stretch>
            <a:fillRect/>
          </a:stretch>
        </p:blipFill>
        <p:spPr>
          <a:xfrm>
            <a:off x="0" y="723600"/>
            <a:ext cx="10079640" cy="3270240"/>
          </a:xfrm>
          <a:prstGeom prst="rect"/>
          <a:ln w="0">
            <a:noFill/>
          </a:ln>
        </p:spPr>
      </p:pic>
      <p:sp>
        <p:nvSpPr>
          <p:cNvPr id="1048732" name="Text Box 2_20"/>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Common Area 3 (ComA3)</a:t>
            </a:r>
            <a:endParaRPr b="0" sz="1800" lang="en-US" spc="-1" strike="noStrike">
              <a:latin typeface="Arial"/>
            </a:endParaRPr>
          </a:p>
        </p:txBody>
      </p:sp>
      <p:sp>
        <p:nvSpPr>
          <p:cNvPr id="1048733" name="Rectangle 311"/>
          <p:cNvSpPr/>
          <p:nvPr/>
        </p:nvSpPr>
        <p:spPr>
          <a:xfrm>
            <a:off x="8686800" y="914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Summer 25</a:t>
            </a:r>
            <a:endParaRPr b="0" sz="1400" lang="en-US" spc="-1" strike="noStrike">
              <a:latin typeface="Arial"/>
            </a:endParaRPr>
          </a:p>
        </p:txBody>
      </p:sp>
      <p:sp>
        <p:nvSpPr>
          <p:cNvPr id="1048734" name="Rectangle 312"/>
          <p:cNvSpPr/>
          <p:nvPr/>
        </p:nvSpPr>
        <p:spPr>
          <a:xfrm>
            <a:off x="8686800" y="3686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Winter 25/26</a:t>
            </a:r>
            <a:endParaRPr b="0" sz="1400" lang="en-US" spc="-1" strike="noStrike">
              <a:latin typeface="Arial"/>
            </a:endParaRPr>
          </a:p>
        </p:txBody>
      </p:sp>
      <p:grpSp>
        <p:nvGrpSpPr>
          <p:cNvPr id="179" name="Group 1_13"/>
          <p:cNvGrpSpPr/>
          <p:nvPr/>
        </p:nvGrpSpPr>
        <p:grpSpPr>
          <a:xfrm>
            <a:off x="2172960" y="7089480"/>
            <a:ext cx="6397560" cy="423000"/>
            <a:chOff x="2172960" y="7089480"/>
            <a:chExt cx="6397560" cy="423000"/>
          </a:xfrm>
        </p:grpSpPr>
        <p:sp>
          <p:nvSpPr>
            <p:cNvPr id="1048735" name="Picture 3_13"/>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80" name=""/>
        <p:cNvGrpSpPr/>
        <p:nvPr/>
      </p:nvGrpSpPr>
      <p:grpSpPr>
        <a:xfrm>
          <a:off x="0" y="0"/>
          <a:ext cx="0" cy="0"/>
          <a:chOff x="0" y="0"/>
          <a:chExt cx="0" cy="0"/>
        </a:xfrm>
      </p:grpSpPr>
      <p:pic>
        <p:nvPicPr>
          <p:cNvPr id="2097187" name="Picture 315"/>
          <p:cNvPicPr>
            <a:picLocks/>
          </p:cNvPicPr>
          <p:nvPr/>
        </p:nvPicPr>
        <p:blipFill>
          <a:blip xmlns:r="http://schemas.openxmlformats.org/officeDocument/2006/relationships" r:embed="rId1"/>
          <a:stretch>
            <a:fillRect/>
          </a:stretch>
        </p:blipFill>
        <p:spPr>
          <a:xfrm>
            <a:off x="360" y="3587040"/>
            <a:ext cx="10079640" cy="3270240"/>
          </a:xfrm>
          <a:prstGeom prst="rect"/>
          <a:ln w="0">
            <a:noFill/>
          </a:ln>
        </p:spPr>
      </p:pic>
      <p:pic>
        <p:nvPicPr>
          <p:cNvPr id="2097188" name="Picture 316"/>
          <p:cNvPicPr>
            <a:picLocks/>
          </p:cNvPicPr>
          <p:nvPr/>
        </p:nvPicPr>
        <p:blipFill>
          <a:blip xmlns:r="http://schemas.openxmlformats.org/officeDocument/2006/relationships" r:embed="rId2"/>
          <a:stretch>
            <a:fillRect/>
          </a:stretch>
        </p:blipFill>
        <p:spPr>
          <a:xfrm>
            <a:off x="-36000" y="685800"/>
            <a:ext cx="10079640" cy="3270240"/>
          </a:xfrm>
          <a:prstGeom prst="rect"/>
          <a:ln w="0">
            <a:noFill/>
          </a:ln>
        </p:spPr>
      </p:pic>
      <p:sp>
        <p:nvSpPr>
          <p:cNvPr id="1048736" name="Text Box 2_21"/>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Common Area 3 (ComA3)</a:t>
            </a:r>
            <a:endParaRPr b="0" sz="1800" lang="en-US" spc="-1" strike="noStrike">
              <a:latin typeface="Arial"/>
            </a:endParaRPr>
          </a:p>
        </p:txBody>
      </p:sp>
      <p:sp>
        <p:nvSpPr>
          <p:cNvPr id="1048737" name="Rectangle 318"/>
          <p:cNvSpPr/>
          <p:nvPr/>
        </p:nvSpPr>
        <p:spPr>
          <a:xfrm>
            <a:off x="8686800" y="914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Autumn 25</a:t>
            </a:r>
            <a:endParaRPr b="0" sz="1400" lang="en-US" spc="-1" strike="noStrike">
              <a:latin typeface="Arial"/>
            </a:endParaRPr>
          </a:p>
        </p:txBody>
      </p:sp>
      <p:sp>
        <p:nvSpPr>
          <p:cNvPr id="1048738" name="Rectangle 319"/>
          <p:cNvSpPr/>
          <p:nvPr/>
        </p:nvSpPr>
        <p:spPr>
          <a:xfrm>
            <a:off x="8686800" y="37584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Spring 26</a:t>
            </a:r>
            <a:endParaRPr b="0" sz="1400" lang="en-US" spc="-1" strike="noStrike">
              <a:latin typeface="Arial"/>
            </a:endParaRPr>
          </a:p>
        </p:txBody>
      </p:sp>
      <p:grpSp>
        <p:nvGrpSpPr>
          <p:cNvPr id="181" name="Group 1_14"/>
          <p:cNvGrpSpPr/>
          <p:nvPr/>
        </p:nvGrpSpPr>
        <p:grpSpPr>
          <a:xfrm>
            <a:off x="2172960" y="7089480"/>
            <a:ext cx="6397560" cy="423000"/>
            <a:chOff x="2172960" y="7089480"/>
            <a:chExt cx="6397560" cy="423000"/>
          </a:xfrm>
        </p:grpSpPr>
        <p:sp>
          <p:nvSpPr>
            <p:cNvPr id="1048739" name="Picture 3_14"/>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82" name=""/>
        <p:cNvGrpSpPr/>
        <p:nvPr/>
      </p:nvGrpSpPr>
      <p:grpSpPr>
        <a:xfrm>
          <a:off x="0" y="0"/>
          <a:ext cx="0" cy="0"/>
          <a:chOff x="0" y="0"/>
          <a:chExt cx="0" cy="0"/>
        </a:xfrm>
      </p:grpSpPr>
      <p:sp>
        <p:nvSpPr>
          <p:cNvPr id="1048740" name="Text Box 2_29"/>
          <p:cNvSpPr/>
          <p:nvPr/>
        </p:nvSpPr>
        <p:spPr>
          <a:xfrm>
            <a:off x="4034880" y="61920"/>
            <a:ext cx="3245760" cy="76608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0760" marL="216000">
              <a:lnSpc>
                <a:spcPct val="100000"/>
              </a:lnSpc>
              <a:tabLst>
                <a:tab algn="l" pos="0"/>
              </a:tabLst>
            </a:pPr>
            <a:r>
              <a:rPr b="1" dirty="0" sz="1800" lang="en-US" spc="-1" strike="noStrike">
                <a:solidFill>
                  <a:srgbClr val="000099"/>
                </a:solidFill>
                <a:latin typeface="Calibri"/>
                <a:ea typeface="DejaVu Sans"/>
              </a:rPr>
              <a:t>Common Area </a:t>
            </a:r>
            <a:r>
              <a:rPr b="1" dirty="0" sz="1800" lang="ro-RO" spc="-1" strike="noStrike">
                <a:solidFill>
                  <a:srgbClr val="000099"/>
                </a:solidFill>
                <a:latin typeface="Calibri"/>
                <a:ea typeface="DejaVu Sans"/>
              </a:rPr>
              <a:t>2</a:t>
            </a:r>
            <a:r>
              <a:rPr b="1" dirty="0" sz="1800" lang="en-US" spc="-1" strike="noStrike">
                <a:solidFill>
                  <a:srgbClr val="000099"/>
                </a:solidFill>
                <a:latin typeface="Calibri"/>
                <a:ea typeface="DejaVu Sans"/>
              </a:rPr>
              <a:t> (</a:t>
            </a:r>
            <a:r>
              <a:rPr b="1" dirty="0" sz="1800" lang="en-US" spc="-1" err="1" strike="noStrike">
                <a:solidFill>
                  <a:srgbClr val="000099"/>
                </a:solidFill>
                <a:latin typeface="Calibri"/>
                <a:ea typeface="DejaVu Sans"/>
              </a:rPr>
              <a:t>ComA</a:t>
            </a:r>
            <a:r>
              <a:rPr b="1" dirty="0" sz="1800" lang="ro-RO" spc="-1" strike="noStrike">
                <a:solidFill>
                  <a:srgbClr val="000099"/>
                </a:solidFill>
                <a:latin typeface="Calibri"/>
                <a:ea typeface="DejaVu Sans"/>
              </a:rPr>
              <a:t>2</a:t>
            </a:r>
            <a:r>
              <a:rPr b="1" dirty="0" sz="1800" lang="en-US" spc="-1" strike="noStrike">
                <a:solidFill>
                  <a:srgbClr val="000099"/>
                </a:solidFill>
                <a:latin typeface="Calibri"/>
                <a:ea typeface="DejaVu Sans"/>
              </a:rPr>
              <a:t>)</a:t>
            </a:r>
            <a:endParaRPr b="0" dirty="0" sz="1800" lang="en-US" spc="-1" strike="noStrike">
              <a:latin typeface="Arial"/>
            </a:endParaRPr>
          </a:p>
          <a:p>
            <a:pPr algn="ctr" indent="-140760" marL="216000">
              <a:lnSpc>
                <a:spcPct val="100000"/>
              </a:lnSpc>
              <a:tabLst>
                <a:tab algn="l" pos="0"/>
              </a:tabLst>
            </a:pPr>
            <a:r>
              <a:rPr b="1" dirty="0" sz="1800" lang="en-US" spc="-1" strike="noStrike">
                <a:solidFill>
                  <a:srgbClr val="000099"/>
                </a:solidFill>
                <a:latin typeface="Calibri"/>
                <a:ea typeface="DejaVu Sans"/>
              </a:rPr>
              <a:t>Overall model average</a:t>
            </a:r>
            <a:endParaRPr b="0" dirty="0" sz="1800" lang="en-US" spc="-1" strike="noStrike">
              <a:latin typeface="Arial"/>
            </a:endParaRPr>
          </a:p>
        </p:txBody>
      </p:sp>
      <p:pic>
        <p:nvPicPr>
          <p:cNvPr id="2097189" name="Picture 2"/>
          <p:cNvPicPr>
            <a:picLocks/>
          </p:cNvPicPr>
          <p:nvPr/>
        </p:nvPicPr>
        <p:blipFill>
          <a:blip xmlns:r="http://schemas.openxmlformats.org/officeDocument/2006/relationships" r:embed="rId1"/>
          <a:stretch>
            <a:fillRect/>
          </a:stretch>
        </p:blipFill>
        <p:spPr>
          <a:xfrm>
            <a:off x="414167" y="1015126"/>
            <a:ext cx="9332259" cy="5880525"/>
          </a:xfrm>
          <a:prstGeom prst="rect"/>
        </p:spPr>
      </p:pic>
      <p:grpSp>
        <p:nvGrpSpPr>
          <p:cNvPr id="183" name="Group 1_13"/>
          <p:cNvGrpSpPr/>
          <p:nvPr/>
        </p:nvGrpSpPr>
        <p:grpSpPr>
          <a:xfrm>
            <a:off x="2172960" y="7089480"/>
            <a:ext cx="6397560" cy="423000"/>
            <a:chOff x="2172960" y="7089480"/>
            <a:chExt cx="6397560" cy="423000"/>
          </a:xfrm>
        </p:grpSpPr>
        <p:sp>
          <p:nvSpPr>
            <p:cNvPr id="1048741" name="Picture 3_13"/>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84" name=""/>
        <p:cNvGrpSpPr/>
        <p:nvPr/>
      </p:nvGrpSpPr>
      <p:grpSpPr>
        <a:xfrm>
          <a:off x="0" y="0"/>
          <a:ext cx="0" cy="0"/>
          <a:chOff x="0" y="0"/>
          <a:chExt cx="0" cy="0"/>
        </a:xfrm>
      </p:grpSpPr>
      <p:sp>
        <p:nvSpPr>
          <p:cNvPr id="1048742" name="Text Box 2_29"/>
          <p:cNvSpPr/>
          <p:nvPr/>
        </p:nvSpPr>
        <p:spPr>
          <a:xfrm>
            <a:off x="4034880" y="61920"/>
            <a:ext cx="3245760" cy="76608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0760" marL="216000">
              <a:lnSpc>
                <a:spcPct val="100000"/>
              </a:lnSpc>
              <a:tabLst>
                <a:tab algn="l" pos="0"/>
              </a:tabLst>
            </a:pPr>
            <a:r>
              <a:rPr b="1" dirty="0" sz="1800" lang="en-US" spc="-1" strike="noStrike">
                <a:solidFill>
                  <a:srgbClr val="000099"/>
                </a:solidFill>
                <a:latin typeface="Calibri"/>
                <a:ea typeface="DejaVu Sans"/>
              </a:rPr>
              <a:t>Common Area </a:t>
            </a:r>
            <a:r>
              <a:rPr b="1" dirty="0" sz="1800" lang="ro-RO" spc="-1" strike="noStrike">
                <a:solidFill>
                  <a:srgbClr val="000099"/>
                </a:solidFill>
                <a:latin typeface="Calibri"/>
                <a:ea typeface="DejaVu Sans"/>
              </a:rPr>
              <a:t>2</a:t>
            </a:r>
            <a:r>
              <a:rPr b="1" dirty="0" sz="1800" lang="en-US" spc="-1" strike="noStrike">
                <a:solidFill>
                  <a:srgbClr val="000099"/>
                </a:solidFill>
                <a:latin typeface="Calibri"/>
                <a:ea typeface="DejaVu Sans"/>
              </a:rPr>
              <a:t> (</a:t>
            </a:r>
            <a:r>
              <a:rPr b="1" dirty="0" sz="1800" lang="en-US" spc="-1" err="1" strike="noStrike">
                <a:solidFill>
                  <a:srgbClr val="000099"/>
                </a:solidFill>
                <a:latin typeface="Calibri"/>
                <a:ea typeface="DejaVu Sans"/>
              </a:rPr>
              <a:t>ComA</a:t>
            </a:r>
            <a:r>
              <a:rPr b="1" dirty="0" sz="1800" lang="ro-RO" spc="-1" strike="noStrike">
                <a:solidFill>
                  <a:srgbClr val="000099"/>
                </a:solidFill>
                <a:latin typeface="Calibri"/>
                <a:ea typeface="DejaVu Sans"/>
              </a:rPr>
              <a:t>2</a:t>
            </a:r>
            <a:r>
              <a:rPr b="1" dirty="0" sz="1800" lang="en-US" spc="-1" strike="noStrike">
                <a:solidFill>
                  <a:srgbClr val="000099"/>
                </a:solidFill>
                <a:latin typeface="Calibri"/>
                <a:ea typeface="DejaVu Sans"/>
              </a:rPr>
              <a:t>)</a:t>
            </a:r>
            <a:endParaRPr b="0" dirty="0" sz="1800" lang="en-US" spc="-1" strike="noStrike">
              <a:latin typeface="Arial"/>
            </a:endParaRPr>
          </a:p>
          <a:p>
            <a:pPr algn="ctr" indent="-140760" marL="216000">
              <a:lnSpc>
                <a:spcPct val="100000"/>
              </a:lnSpc>
              <a:tabLst>
                <a:tab algn="l" pos="0"/>
              </a:tabLst>
            </a:pPr>
            <a:r>
              <a:rPr b="1" dirty="0" sz="1800" lang="en-US" spc="-1" strike="noStrike">
                <a:solidFill>
                  <a:srgbClr val="000099"/>
                </a:solidFill>
                <a:latin typeface="Calibri"/>
                <a:ea typeface="DejaVu Sans"/>
              </a:rPr>
              <a:t>Overall model average</a:t>
            </a:r>
            <a:endParaRPr b="0" dirty="0" sz="1800" lang="en-US" spc="-1" strike="noStrike">
              <a:latin typeface="Arial"/>
            </a:endParaRPr>
          </a:p>
        </p:txBody>
      </p:sp>
      <p:pic>
        <p:nvPicPr>
          <p:cNvPr id="2097190" name="Picture 3"/>
          <p:cNvPicPr>
            <a:picLocks/>
          </p:cNvPicPr>
          <p:nvPr/>
        </p:nvPicPr>
        <p:blipFill>
          <a:blip xmlns:r="http://schemas.openxmlformats.org/officeDocument/2006/relationships" r:embed="rId1"/>
          <a:stretch>
            <a:fillRect/>
          </a:stretch>
        </p:blipFill>
        <p:spPr>
          <a:xfrm>
            <a:off x="118343" y="959179"/>
            <a:ext cx="9724903" cy="5904000"/>
          </a:xfrm>
          <a:prstGeom prst="rect"/>
        </p:spPr>
      </p:pic>
      <p:grpSp>
        <p:nvGrpSpPr>
          <p:cNvPr id="185" name="Group 1_13"/>
          <p:cNvGrpSpPr/>
          <p:nvPr/>
        </p:nvGrpSpPr>
        <p:grpSpPr>
          <a:xfrm>
            <a:off x="2172960" y="7089480"/>
            <a:ext cx="6397560" cy="423000"/>
            <a:chOff x="2172960" y="7089480"/>
            <a:chExt cx="6397560" cy="423000"/>
          </a:xfrm>
        </p:grpSpPr>
        <p:sp>
          <p:nvSpPr>
            <p:cNvPr id="1048743" name="Picture 3_13"/>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86" name=""/>
        <p:cNvGrpSpPr/>
        <p:nvPr/>
      </p:nvGrpSpPr>
      <p:grpSpPr>
        <a:xfrm>
          <a:off x="0" y="0"/>
          <a:ext cx="0" cy="0"/>
          <a:chOff x="0" y="0"/>
          <a:chExt cx="0" cy="0"/>
        </a:xfrm>
      </p:grpSpPr>
      <p:pic>
        <p:nvPicPr>
          <p:cNvPr id="2097191" name="Picture 210"/>
          <p:cNvPicPr>
            <a:picLocks/>
          </p:cNvPicPr>
          <p:nvPr/>
        </p:nvPicPr>
        <p:blipFill>
          <a:blip xmlns:r="http://schemas.openxmlformats.org/officeDocument/2006/relationships" r:embed="rId1"/>
          <a:stretch>
            <a:fillRect/>
          </a:stretch>
        </p:blipFill>
        <p:spPr>
          <a:xfrm>
            <a:off x="4861800" y="3886200"/>
            <a:ext cx="4113720" cy="2970720"/>
          </a:xfrm>
          <a:prstGeom prst="rect"/>
          <a:ln w="0">
            <a:noFill/>
          </a:ln>
        </p:spPr>
      </p:pic>
      <p:pic>
        <p:nvPicPr>
          <p:cNvPr id="2097192" name="Picture 207"/>
          <p:cNvPicPr>
            <a:picLocks/>
          </p:cNvPicPr>
          <p:nvPr/>
        </p:nvPicPr>
        <p:blipFill>
          <a:blip xmlns:r="http://schemas.openxmlformats.org/officeDocument/2006/relationships" r:embed="rId2"/>
          <a:stretch>
            <a:fillRect/>
          </a:stretch>
        </p:blipFill>
        <p:spPr>
          <a:xfrm>
            <a:off x="4777200" y="901080"/>
            <a:ext cx="4113720" cy="2970720"/>
          </a:xfrm>
          <a:prstGeom prst="rect"/>
          <a:ln w="0">
            <a:noFill/>
          </a:ln>
        </p:spPr>
      </p:pic>
      <p:pic>
        <p:nvPicPr>
          <p:cNvPr id="2097193" name="Picture 200"/>
          <p:cNvPicPr>
            <a:picLocks/>
          </p:cNvPicPr>
          <p:nvPr/>
        </p:nvPicPr>
        <p:blipFill>
          <a:blip xmlns:r="http://schemas.openxmlformats.org/officeDocument/2006/relationships" r:embed="rId3"/>
          <a:stretch>
            <a:fillRect/>
          </a:stretch>
        </p:blipFill>
        <p:spPr>
          <a:xfrm>
            <a:off x="97560" y="3870000"/>
            <a:ext cx="4113720" cy="2970720"/>
          </a:xfrm>
          <a:prstGeom prst="rect"/>
          <a:ln w="0">
            <a:noFill/>
          </a:ln>
        </p:spPr>
      </p:pic>
      <p:pic>
        <p:nvPicPr>
          <p:cNvPr id="2097194" name="Picture 201"/>
          <p:cNvPicPr>
            <a:picLocks/>
          </p:cNvPicPr>
          <p:nvPr/>
        </p:nvPicPr>
        <p:blipFill>
          <a:blip xmlns:r="http://schemas.openxmlformats.org/officeDocument/2006/relationships" r:embed="rId4"/>
          <a:stretch>
            <a:fillRect/>
          </a:stretch>
        </p:blipFill>
        <p:spPr>
          <a:xfrm>
            <a:off x="98280" y="914400"/>
            <a:ext cx="4113720" cy="2970720"/>
          </a:xfrm>
          <a:prstGeom prst="rect"/>
          <a:ln w="0">
            <a:noFill/>
          </a:ln>
        </p:spPr>
      </p:pic>
      <p:sp>
        <p:nvSpPr>
          <p:cNvPr id="1048744" name="Text Box 2_22"/>
          <p:cNvSpPr/>
          <p:nvPr/>
        </p:nvSpPr>
        <p:spPr>
          <a:xfrm>
            <a:off x="4034880" y="61920"/>
            <a:ext cx="3245760" cy="76608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0760" marL="216000">
              <a:lnSpc>
                <a:spcPct val="100000"/>
              </a:lnSpc>
              <a:tabLst>
                <a:tab algn="l" pos="0"/>
              </a:tabLst>
            </a:pPr>
            <a:r>
              <a:rPr b="1" sz="1800" lang="en-US" spc="-1" strike="noStrike">
                <a:solidFill>
                  <a:srgbClr val="000099"/>
                </a:solidFill>
                <a:latin typeface="Calibri"/>
                <a:ea typeface="DejaVu Sans"/>
              </a:rPr>
              <a:t>Common Area 1 (ComA1)</a:t>
            </a:r>
            <a:endParaRPr b="0" sz="1800" lang="en-US" spc="-1" strike="noStrike">
              <a:latin typeface="Arial"/>
            </a:endParaRPr>
          </a:p>
          <a:p>
            <a:pPr algn="ctr" indent="-140760" marL="216000">
              <a:lnSpc>
                <a:spcPct val="100000"/>
              </a:lnSpc>
              <a:tabLst>
                <a:tab algn="l" pos="0"/>
              </a:tabLst>
            </a:pPr>
            <a:r>
              <a:rPr b="1" sz="1800" lang="en-US" spc="-1" strike="noStrike">
                <a:solidFill>
                  <a:srgbClr val="000099"/>
                </a:solidFill>
                <a:latin typeface="Calibri"/>
                <a:ea typeface="DejaVu Sans"/>
              </a:rPr>
              <a:t>Conditional Verification</a:t>
            </a:r>
            <a:endParaRPr b="0" sz="1800" lang="en-US" spc="-1" strike="noStrike">
              <a:latin typeface="Arial"/>
            </a:endParaRPr>
          </a:p>
        </p:txBody>
      </p:sp>
      <p:grpSp>
        <p:nvGrpSpPr>
          <p:cNvPr id="187" name="Group 1_19"/>
          <p:cNvGrpSpPr/>
          <p:nvPr/>
        </p:nvGrpSpPr>
        <p:grpSpPr>
          <a:xfrm>
            <a:off x="2172960" y="7089480"/>
            <a:ext cx="6396120" cy="421560"/>
            <a:chOff x="2172960" y="7089480"/>
            <a:chExt cx="6396120" cy="421560"/>
          </a:xfrm>
        </p:grpSpPr>
        <p:sp>
          <p:nvSpPr>
            <p:cNvPr id="1048745" name="Picture 3_19"/>
            <p:cNvSpPr/>
            <p:nvPr/>
          </p:nvSpPr>
          <p:spPr>
            <a:xfrm>
              <a:off x="2172960" y="7089480"/>
              <a:ext cx="6396120" cy="421560"/>
            </a:xfrm>
            <a:prstGeom prst="rect"/>
            <a:blipFill rotWithShape="0">
              <a:blip xmlns:r="http://schemas.openxmlformats.org/officeDocument/2006/relationships" r:embed="rId5"/>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Parallel Session,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746" name="Rectangle 205"/>
          <p:cNvSpPr/>
          <p:nvPr/>
        </p:nvSpPr>
        <p:spPr>
          <a:xfrm>
            <a:off x="3429000" y="914400"/>
            <a:ext cx="1207546" cy="398033"/>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Summer 25</a:t>
            </a:r>
            <a:endParaRPr b="0" dirty="0" sz="1400" lang="en-US" spc="-1" strike="noStrike">
              <a:latin typeface="Arial"/>
            </a:endParaRPr>
          </a:p>
        </p:txBody>
      </p:sp>
      <p:sp>
        <p:nvSpPr>
          <p:cNvPr id="1048747" name="Rectangle 206"/>
          <p:cNvSpPr/>
          <p:nvPr/>
        </p:nvSpPr>
        <p:spPr>
          <a:xfrm>
            <a:off x="8458200" y="1143000"/>
            <a:ext cx="1370160" cy="50652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Winter 25/26</a:t>
            </a:r>
            <a:endParaRPr b="0" dirty="0" sz="1400" lang="en-US" spc="-1" strike="noStrike">
              <a:latin typeface="Arial"/>
            </a:endParaRPr>
          </a:p>
        </p:txBody>
      </p:sp>
      <p:sp>
        <p:nvSpPr>
          <p:cNvPr id="1048748" name="Rectangle 208"/>
          <p:cNvSpPr/>
          <p:nvPr/>
        </p:nvSpPr>
        <p:spPr>
          <a:xfrm>
            <a:off x="8625600" y="3886200"/>
            <a:ext cx="1370160" cy="50652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Autumn</a:t>
            </a:r>
            <a:endParaRPr b="0" dirty="0" sz="1400" lang="en-US" spc="-1" strike="noStrike">
              <a:latin typeface="Arial"/>
            </a:endParaRPr>
          </a:p>
        </p:txBody>
      </p:sp>
      <p:sp>
        <p:nvSpPr>
          <p:cNvPr id="1048749" name="Rectangle 209"/>
          <p:cNvSpPr/>
          <p:nvPr/>
        </p:nvSpPr>
        <p:spPr>
          <a:xfrm>
            <a:off x="3429360" y="3607200"/>
            <a:ext cx="1207186" cy="43848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Spring 26</a:t>
            </a:r>
            <a:endParaRPr b="0" dirty="0" sz="1400" lang="en-US" spc="-1" strike="noStrike">
              <a:latin typeface="Arial"/>
            </a:endParaRPr>
          </a:p>
        </p:txBody>
      </p:sp>
      <p:sp>
        <p:nvSpPr>
          <p:cNvPr id="1048750" name="TextBox 1"/>
          <p:cNvSpPr txBox="1"/>
          <p:nvPr/>
        </p:nvSpPr>
        <p:spPr>
          <a:xfrm>
            <a:off x="3539267" y="6303981"/>
            <a:ext cx="897268" cy="369332"/>
          </a:xfrm>
          <a:prstGeom prst="rect"/>
          <a:noFill/>
          <a:ln w="19050">
            <a:solidFill>
              <a:srgbClr val="FF0000"/>
            </a:solidFill>
          </a:ln>
        </p:spPr>
        <p:txBody>
          <a:bodyPr rtlCol="0" wrap="square">
            <a:spAutoFit/>
          </a:bodyPr>
          <a:p>
            <a:r>
              <a:rPr b="1" dirty="0" i="1" lang="ro-RO">
                <a:solidFill>
                  <a:srgbClr val="FF0000"/>
                </a:solidFill>
              </a:rPr>
              <a:t>C2</a:t>
            </a:r>
            <a:endParaRPr b="1" dirty="0" i="1" lang="en-GB">
              <a:solidFill>
                <a:srgbClr val="FF00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88" name=""/>
        <p:cNvGrpSpPr/>
        <p:nvPr/>
      </p:nvGrpSpPr>
      <p:grpSpPr>
        <a:xfrm>
          <a:off x="0" y="0"/>
          <a:ext cx="0" cy="0"/>
          <a:chOff x="0" y="0"/>
          <a:chExt cx="0" cy="0"/>
        </a:xfrm>
      </p:grpSpPr>
      <p:pic>
        <p:nvPicPr>
          <p:cNvPr id="2097195" name="Picture 219"/>
          <p:cNvPicPr>
            <a:picLocks/>
          </p:cNvPicPr>
          <p:nvPr/>
        </p:nvPicPr>
        <p:blipFill>
          <a:blip xmlns:r="http://schemas.openxmlformats.org/officeDocument/2006/relationships" r:embed="rId1"/>
          <a:stretch>
            <a:fillRect/>
          </a:stretch>
        </p:blipFill>
        <p:spPr>
          <a:xfrm>
            <a:off x="5029200" y="894600"/>
            <a:ext cx="4113720" cy="2970720"/>
          </a:xfrm>
          <a:prstGeom prst="rect"/>
          <a:ln w="0">
            <a:noFill/>
          </a:ln>
        </p:spPr>
      </p:pic>
      <p:pic>
        <p:nvPicPr>
          <p:cNvPr id="2097196" name="Picture 221"/>
          <p:cNvPicPr>
            <a:picLocks/>
          </p:cNvPicPr>
          <p:nvPr/>
        </p:nvPicPr>
        <p:blipFill>
          <a:blip xmlns:r="http://schemas.openxmlformats.org/officeDocument/2006/relationships" r:embed="rId2"/>
          <a:stretch>
            <a:fillRect/>
          </a:stretch>
        </p:blipFill>
        <p:spPr>
          <a:xfrm>
            <a:off x="5016600" y="3997800"/>
            <a:ext cx="4113720" cy="2970720"/>
          </a:xfrm>
          <a:prstGeom prst="rect"/>
          <a:ln w="0">
            <a:noFill/>
          </a:ln>
        </p:spPr>
      </p:pic>
      <p:pic>
        <p:nvPicPr>
          <p:cNvPr id="2097197" name="Picture 211"/>
          <p:cNvPicPr>
            <a:picLocks/>
          </p:cNvPicPr>
          <p:nvPr/>
        </p:nvPicPr>
        <p:blipFill>
          <a:blip xmlns:r="http://schemas.openxmlformats.org/officeDocument/2006/relationships" r:embed="rId3"/>
          <a:stretch>
            <a:fillRect/>
          </a:stretch>
        </p:blipFill>
        <p:spPr>
          <a:xfrm>
            <a:off x="228600" y="829440"/>
            <a:ext cx="4113720" cy="2970720"/>
          </a:xfrm>
          <a:prstGeom prst="rect"/>
          <a:ln w="0">
            <a:noFill/>
          </a:ln>
        </p:spPr>
      </p:pic>
      <p:sp>
        <p:nvSpPr>
          <p:cNvPr id="1048751" name="Text Box 2_23"/>
          <p:cNvSpPr/>
          <p:nvPr/>
        </p:nvSpPr>
        <p:spPr>
          <a:xfrm>
            <a:off x="4034880" y="61920"/>
            <a:ext cx="3245760" cy="76608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0760" marL="216000">
              <a:lnSpc>
                <a:spcPct val="100000"/>
              </a:lnSpc>
              <a:tabLst>
                <a:tab algn="l" pos="0"/>
              </a:tabLst>
            </a:pPr>
            <a:r>
              <a:rPr b="1" sz="1800" lang="en-US" spc="-1" strike="noStrike">
                <a:solidFill>
                  <a:srgbClr val="000099"/>
                </a:solidFill>
                <a:latin typeface="Calibri"/>
                <a:ea typeface="DejaVu Sans"/>
              </a:rPr>
              <a:t>Common Area 2 (ComA2)</a:t>
            </a:r>
            <a:endParaRPr b="0" sz="1800" lang="en-US" spc="-1" strike="noStrike">
              <a:latin typeface="Arial"/>
            </a:endParaRPr>
          </a:p>
          <a:p>
            <a:pPr algn="ctr" indent="-140760" marL="216000">
              <a:lnSpc>
                <a:spcPct val="100000"/>
              </a:lnSpc>
              <a:tabLst>
                <a:tab algn="l" pos="0"/>
              </a:tabLst>
            </a:pPr>
            <a:r>
              <a:rPr b="1" sz="1800" lang="en-US" spc="-1" strike="noStrike">
                <a:solidFill>
                  <a:srgbClr val="000099"/>
                </a:solidFill>
                <a:latin typeface="Calibri"/>
                <a:ea typeface="DejaVu Sans"/>
              </a:rPr>
              <a:t>Conditional Verification</a:t>
            </a:r>
            <a:endParaRPr b="0" sz="1800" lang="en-US" spc="-1" strike="noStrike">
              <a:latin typeface="Arial"/>
            </a:endParaRPr>
          </a:p>
        </p:txBody>
      </p:sp>
      <p:grpSp>
        <p:nvGrpSpPr>
          <p:cNvPr id="189" name="Group 1_20"/>
          <p:cNvGrpSpPr/>
          <p:nvPr/>
        </p:nvGrpSpPr>
        <p:grpSpPr>
          <a:xfrm>
            <a:off x="2172960" y="7089480"/>
            <a:ext cx="6396120" cy="421560"/>
            <a:chOff x="2172960" y="7089480"/>
            <a:chExt cx="6396120" cy="421560"/>
          </a:xfrm>
        </p:grpSpPr>
        <p:sp>
          <p:nvSpPr>
            <p:cNvPr id="1048752" name="Picture 3_20"/>
            <p:cNvSpPr/>
            <p:nvPr/>
          </p:nvSpPr>
          <p:spPr>
            <a:xfrm>
              <a:off x="2172960" y="7089480"/>
              <a:ext cx="6396120" cy="421560"/>
            </a:xfrm>
            <a:prstGeom prst="rect"/>
            <a:blipFill rotWithShape="0">
              <a:blip xmlns:r="http://schemas.openxmlformats.org/officeDocument/2006/relationships" r:embed="rId4"/>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Parallel Session,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753" name="Rectangle 215"/>
          <p:cNvSpPr/>
          <p:nvPr/>
        </p:nvSpPr>
        <p:spPr>
          <a:xfrm>
            <a:off x="3501868" y="806400"/>
            <a:ext cx="1370160" cy="419972"/>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Summer 25</a:t>
            </a:r>
            <a:endParaRPr b="0" dirty="0" sz="1400" lang="en-US" spc="-1" strike="noStrike">
              <a:latin typeface="Arial"/>
            </a:endParaRPr>
          </a:p>
        </p:txBody>
      </p:sp>
      <p:sp>
        <p:nvSpPr>
          <p:cNvPr id="1048754" name="Rectangle 216"/>
          <p:cNvSpPr/>
          <p:nvPr/>
        </p:nvSpPr>
        <p:spPr>
          <a:xfrm>
            <a:off x="8458200" y="1143000"/>
            <a:ext cx="1370160" cy="30672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Winter 25/26</a:t>
            </a:r>
            <a:endParaRPr b="0" sz="1400" lang="en-US" spc="-1" strike="noStrike">
              <a:latin typeface="Arial"/>
            </a:endParaRPr>
          </a:p>
        </p:txBody>
      </p:sp>
      <p:sp>
        <p:nvSpPr>
          <p:cNvPr id="1048755" name="Rectangle 217"/>
          <p:cNvSpPr/>
          <p:nvPr/>
        </p:nvSpPr>
        <p:spPr>
          <a:xfrm>
            <a:off x="8625600" y="3886200"/>
            <a:ext cx="1231105" cy="30672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Autumn</a:t>
            </a:r>
            <a:r>
              <a:rPr b="1" dirty="0" sz="1400" i="1" lang="ro-RO" spc="-1" strike="noStrike">
                <a:solidFill>
                  <a:srgbClr val="000000"/>
                </a:solidFill>
                <a:latin typeface="Arial"/>
                <a:ea typeface="DejaVu Sans"/>
              </a:rPr>
              <a:t> 25</a:t>
            </a:r>
            <a:endParaRPr b="0" dirty="0" sz="1400" lang="en-US" spc="-1" strike="noStrike">
              <a:latin typeface="Arial"/>
            </a:endParaRPr>
          </a:p>
        </p:txBody>
      </p:sp>
      <p:sp>
        <p:nvSpPr>
          <p:cNvPr id="1048756" name="Rectangle 218"/>
          <p:cNvSpPr/>
          <p:nvPr/>
        </p:nvSpPr>
        <p:spPr>
          <a:xfrm>
            <a:off x="2514600" y="3657600"/>
            <a:ext cx="1370160" cy="30672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Spring 26</a:t>
            </a:r>
            <a:endParaRPr b="0" sz="1400" lang="en-US" spc="-1" strike="noStrike">
              <a:latin typeface="Arial"/>
            </a:endParaRPr>
          </a:p>
        </p:txBody>
      </p:sp>
      <p:pic>
        <p:nvPicPr>
          <p:cNvPr id="2097198" name="Picture 220"/>
          <p:cNvPicPr>
            <a:picLocks/>
          </p:cNvPicPr>
          <p:nvPr/>
        </p:nvPicPr>
        <p:blipFill>
          <a:blip xmlns:r="http://schemas.openxmlformats.org/officeDocument/2006/relationships" r:embed="rId5"/>
          <a:stretch>
            <a:fillRect/>
          </a:stretch>
        </p:blipFill>
        <p:spPr>
          <a:xfrm>
            <a:off x="223920" y="3974400"/>
            <a:ext cx="4113720" cy="2970720"/>
          </a:xfrm>
          <a:prstGeom prst="rect"/>
          <a:ln w="0">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90" name=""/>
        <p:cNvGrpSpPr/>
        <p:nvPr/>
      </p:nvGrpSpPr>
      <p:grpSpPr>
        <a:xfrm>
          <a:off x="0" y="0"/>
          <a:ext cx="0" cy="0"/>
          <a:chOff x="0" y="0"/>
          <a:chExt cx="0" cy="0"/>
        </a:xfrm>
      </p:grpSpPr>
      <p:pic>
        <p:nvPicPr>
          <p:cNvPr id="2097199" name="Picture 232"/>
          <p:cNvPicPr>
            <a:picLocks/>
          </p:cNvPicPr>
          <p:nvPr/>
        </p:nvPicPr>
        <p:blipFill>
          <a:blip xmlns:r="http://schemas.openxmlformats.org/officeDocument/2006/relationships" r:embed="rId1"/>
          <a:stretch>
            <a:fillRect/>
          </a:stretch>
        </p:blipFill>
        <p:spPr>
          <a:xfrm>
            <a:off x="4608000" y="4017600"/>
            <a:ext cx="4113720" cy="2970720"/>
          </a:xfrm>
          <a:prstGeom prst="rect"/>
          <a:ln w="0">
            <a:noFill/>
          </a:ln>
        </p:spPr>
      </p:pic>
      <p:pic>
        <p:nvPicPr>
          <p:cNvPr id="2097200" name="Picture 231"/>
          <p:cNvPicPr>
            <a:picLocks/>
          </p:cNvPicPr>
          <p:nvPr/>
        </p:nvPicPr>
        <p:blipFill>
          <a:blip xmlns:r="http://schemas.openxmlformats.org/officeDocument/2006/relationships" r:embed="rId2"/>
          <a:stretch>
            <a:fillRect/>
          </a:stretch>
        </p:blipFill>
        <p:spPr>
          <a:xfrm>
            <a:off x="392400" y="3970800"/>
            <a:ext cx="4113720" cy="2970720"/>
          </a:xfrm>
          <a:prstGeom prst="rect"/>
          <a:ln w="0">
            <a:noFill/>
          </a:ln>
        </p:spPr>
      </p:pic>
      <p:pic>
        <p:nvPicPr>
          <p:cNvPr id="2097201" name="Picture 230"/>
          <p:cNvPicPr>
            <a:picLocks/>
          </p:cNvPicPr>
          <p:nvPr/>
        </p:nvPicPr>
        <p:blipFill>
          <a:blip xmlns:r="http://schemas.openxmlformats.org/officeDocument/2006/relationships" r:embed="rId3"/>
          <a:stretch>
            <a:fillRect/>
          </a:stretch>
        </p:blipFill>
        <p:spPr>
          <a:xfrm>
            <a:off x="4577400" y="1107720"/>
            <a:ext cx="4113720" cy="2970720"/>
          </a:xfrm>
          <a:prstGeom prst="rect"/>
          <a:ln w="0">
            <a:noFill/>
          </a:ln>
        </p:spPr>
      </p:pic>
      <p:sp>
        <p:nvSpPr>
          <p:cNvPr id="1048757" name="Text Box 2_24"/>
          <p:cNvSpPr/>
          <p:nvPr/>
        </p:nvSpPr>
        <p:spPr>
          <a:xfrm>
            <a:off x="4034880" y="61920"/>
            <a:ext cx="3245760" cy="76608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0760" marL="216000">
              <a:lnSpc>
                <a:spcPct val="100000"/>
              </a:lnSpc>
              <a:tabLst>
                <a:tab algn="l" pos="0"/>
              </a:tabLst>
            </a:pPr>
            <a:r>
              <a:rPr b="1" sz="1800" lang="en-US" spc="-1" strike="noStrike">
                <a:solidFill>
                  <a:srgbClr val="000099"/>
                </a:solidFill>
                <a:latin typeface="Calibri"/>
                <a:ea typeface="DejaVu Sans"/>
              </a:rPr>
              <a:t>Common Area 3 (ComA3)</a:t>
            </a:r>
            <a:endParaRPr b="0" sz="1800" lang="en-US" spc="-1" strike="noStrike">
              <a:latin typeface="Arial"/>
            </a:endParaRPr>
          </a:p>
          <a:p>
            <a:pPr algn="ctr" indent="-140760" marL="216000">
              <a:lnSpc>
                <a:spcPct val="100000"/>
              </a:lnSpc>
              <a:tabLst>
                <a:tab algn="l" pos="0"/>
              </a:tabLst>
            </a:pPr>
            <a:r>
              <a:rPr b="1" sz="1800" lang="en-US" spc="-1" strike="noStrike">
                <a:solidFill>
                  <a:srgbClr val="000099"/>
                </a:solidFill>
                <a:latin typeface="Calibri"/>
                <a:ea typeface="DejaVu Sans"/>
              </a:rPr>
              <a:t>Conditional Verification</a:t>
            </a:r>
            <a:endParaRPr b="0" sz="1800" lang="en-US" spc="-1" strike="noStrike">
              <a:latin typeface="Arial"/>
            </a:endParaRPr>
          </a:p>
        </p:txBody>
      </p:sp>
      <p:grpSp>
        <p:nvGrpSpPr>
          <p:cNvPr id="191" name="Group 1_21"/>
          <p:cNvGrpSpPr/>
          <p:nvPr/>
        </p:nvGrpSpPr>
        <p:grpSpPr>
          <a:xfrm>
            <a:off x="2172960" y="7089480"/>
            <a:ext cx="6396120" cy="421560"/>
            <a:chOff x="2172960" y="7089480"/>
            <a:chExt cx="6396120" cy="421560"/>
          </a:xfrm>
        </p:grpSpPr>
        <p:sp>
          <p:nvSpPr>
            <p:cNvPr id="1048758" name="Picture 3_21"/>
            <p:cNvSpPr/>
            <p:nvPr/>
          </p:nvSpPr>
          <p:spPr>
            <a:xfrm>
              <a:off x="2172960" y="7089480"/>
              <a:ext cx="6396120" cy="421560"/>
            </a:xfrm>
            <a:prstGeom prst="rect"/>
            <a:blipFill rotWithShape="0">
              <a:blip xmlns:r="http://schemas.openxmlformats.org/officeDocument/2006/relationships" r:embed="rId4"/>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Parallel Session,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759" name="Rectangle 225"/>
          <p:cNvSpPr/>
          <p:nvPr/>
        </p:nvSpPr>
        <p:spPr>
          <a:xfrm>
            <a:off x="2350800" y="718647"/>
            <a:ext cx="1188466" cy="335605"/>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Summer 25</a:t>
            </a:r>
            <a:endParaRPr b="0" dirty="0" sz="1400" lang="en-US" spc="-1" strike="noStrike">
              <a:latin typeface="Arial"/>
            </a:endParaRPr>
          </a:p>
        </p:txBody>
      </p:sp>
      <p:sp>
        <p:nvSpPr>
          <p:cNvPr id="1048760" name="Rectangle 226"/>
          <p:cNvSpPr/>
          <p:nvPr/>
        </p:nvSpPr>
        <p:spPr>
          <a:xfrm>
            <a:off x="8511990" y="1143000"/>
            <a:ext cx="1370160" cy="406101"/>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Winter 25/26</a:t>
            </a:r>
            <a:endParaRPr b="0" dirty="0" sz="1400" lang="en-US" spc="-1" strike="noStrike">
              <a:latin typeface="Arial"/>
            </a:endParaRPr>
          </a:p>
        </p:txBody>
      </p:sp>
      <p:sp>
        <p:nvSpPr>
          <p:cNvPr id="1048761" name="Rectangle 227"/>
          <p:cNvSpPr/>
          <p:nvPr/>
        </p:nvSpPr>
        <p:spPr>
          <a:xfrm>
            <a:off x="8625600" y="3886200"/>
            <a:ext cx="1370160" cy="406101"/>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Autumn</a:t>
            </a:r>
            <a:r>
              <a:rPr b="1" dirty="0" sz="1400" i="1" lang="ro-RO" spc="-1" strike="noStrike">
                <a:solidFill>
                  <a:srgbClr val="000000"/>
                </a:solidFill>
                <a:latin typeface="Arial"/>
                <a:ea typeface="DejaVu Sans"/>
              </a:rPr>
              <a:t> 25</a:t>
            </a:r>
            <a:endParaRPr b="0" dirty="0" sz="1400" lang="en-US" spc="-1" strike="noStrike">
              <a:latin typeface="Arial"/>
            </a:endParaRPr>
          </a:p>
        </p:txBody>
      </p:sp>
      <p:sp>
        <p:nvSpPr>
          <p:cNvPr id="1048762" name="Rectangle 228"/>
          <p:cNvSpPr/>
          <p:nvPr/>
        </p:nvSpPr>
        <p:spPr>
          <a:xfrm>
            <a:off x="3302017" y="4140238"/>
            <a:ext cx="1274303" cy="288482"/>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dirty="0" sz="1400" i="1" lang="en-US" spc="-1" strike="noStrike">
                <a:solidFill>
                  <a:srgbClr val="000000"/>
                </a:solidFill>
                <a:latin typeface="Arial"/>
                <a:ea typeface="DejaVu Sans"/>
              </a:rPr>
              <a:t>Spring 2</a:t>
            </a:r>
            <a:r>
              <a:rPr b="1" dirty="0" sz="1400" i="1" lang="ro-RO" spc="-1" strike="noStrike">
                <a:solidFill>
                  <a:srgbClr val="000000"/>
                </a:solidFill>
                <a:latin typeface="Arial"/>
                <a:ea typeface="DejaVu Sans"/>
              </a:rPr>
              <a:t>6</a:t>
            </a:r>
            <a:endParaRPr b="0" dirty="0" sz="1400" lang="en-US" spc="-1" strike="noStrike">
              <a:latin typeface="Arial"/>
            </a:endParaRPr>
          </a:p>
        </p:txBody>
      </p:sp>
      <p:pic>
        <p:nvPicPr>
          <p:cNvPr id="2097202" name="Picture 229"/>
          <p:cNvPicPr>
            <a:picLocks/>
          </p:cNvPicPr>
          <p:nvPr/>
        </p:nvPicPr>
        <p:blipFill>
          <a:blip xmlns:r="http://schemas.openxmlformats.org/officeDocument/2006/relationships" r:embed="rId5"/>
          <a:stretch>
            <a:fillRect/>
          </a:stretch>
        </p:blipFill>
        <p:spPr>
          <a:xfrm>
            <a:off x="462600" y="1143000"/>
            <a:ext cx="4113720" cy="2970720"/>
          </a:xfrm>
          <a:prstGeom prst="rect"/>
          <a:ln w="0">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98" name=""/>
        <p:cNvGrpSpPr/>
        <p:nvPr/>
      </p:nvGrpSpPr>
      <p:grpSpPr>
        <a:xfrm>
          <a:off x="0" y="0"/>
          <a:ext cx="0" cy="0"/>
          <a:chOff x="0" y="0"/>
          <a:chExt cx="0" cy="0"/>
        </a:xfrm>
      </p:grpSpPr>
      <p:sp>
        <p:nvSpPr>
          <p:cNvPr id="1048779" name="Text Box 2_27"/>
          <p:cNvSpPr/>
          <p:nvPr/>
        </p:nvSpPr>
        <p:spPr>
          <a:xfrm>
            <a:off x="4034880" y="61920"/>
            <a:ext cx="324648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Common Area 2 (ComA2)</a:t>
            </a:r>
            <a:endParaRPr b="0" sz="1800" lang="en-US" spc="-1" strike="noStrike">
              <a:latin typeface="Arial"/>
            </a:endParaRPr>
          </a:p>
          <a:p>
            <a:pPr algn="ctr" indent="-141480" marL="216000">
              <a:lnSpc>
                <a:spcPct val="100000"/>
              </a:lnSpc>
              <a:tabLst>
                <a:tab algn="l" pos="0"/>
              </a:tabLst>
            </a:pPr>
            <a:r>
              <a:rPr b="1" sz="1800" lang="en-US" spc="-1" strike="noStrike">
                <a:solidFill>
                  <a:srgbClr val="000099"/>
                </a:solidFill>
                <a:latin typeface="Calibri"/>
                <a:ea typeface="DejaVu Sans"/>
              </a:rPr>
              <a:t>Upper Air Verification</a:t>
            </a:r>
            <a:endParaRPr b="0" sz="1800" lang="en-US" spc="-1" strike="noStrike">
              <a:latin typeface="Arial"/>
            </a:endParaRPr>
          </a:p>
        </p:txBody>
      </p:sp>
      <p:pic>
        <p:nvPicPr>
          <p:cNvPr id="2097213" name="Picture 390"/>
          <p:cNvPicPr>
            <a:picLocks/>
          </p:cNvPicPr>
          <p:nvPr/>
        </p:nvPicPr>
        <p:blipFill>
          <a:blip xmlns:r="http://schemas.openxmlformats.org/officeDocument/2006/relationships" r:embed="rId1"/>
          <a:stretch>
            <a:fillRect/>
          </a:stretch>
        </p:blipFill>
        <p:spPr>
          <a:xfrm>
            <a:off x="369360" y="1026000"/>
            <a:ext cx="4114800" cy="5943600"/>
          </a:xfrm>
          <a:prstGeom prst="rect"/>
          <a:ln w="0">
            <a:noFill/>
          </a:ln>
        </p:spPr>
      </p:pic>
      <p:sp>
        <p:nvSpPr>
          <p:cNvPr id="1048780" name="Rectangle 391"/>
          <p:cNvSpPr/>
          <p:nvPr/>
        </p:nvSpPr>
        <p:spPr>
          <a:xfrm>
            <a:off x="3223800" y="95544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Summer 25</a:t>
            </a:r>
            <a:endParaRPr b="0" sz="1400" lang="en-US" spc="-1" strike="noStrike">
              <a:latin typeface="Arial"/>
            </a:endParaRPr>
          </a:p>
        </p:txBody>
      </p:sp>
      <p:pic>
        <p:nvPicPr>
          <p:cNvPr id="2097214" name="Picture 392"/>
          <p:cNvPicPr>
            <a:picLocks/>
          </p:cNvPicPr>
          <p:nvPr/>
        </p:nvPicPr>
        <p:blipFill>
          <a:blip xmlns:r="http://schemas.openxmlformats.org/officeDocument/2006/relationships" r:embed="rId2"/>
          <a:stretch>
            <a:fillRect/>
          </a:stretch>
        </p:blipFill>
        <p:spPr>
          <a:xfrm>
            <a:off x="4800600" y="1071000"/>
            <a:ext cx="4114800" cy="5943600"/>
          </a:xfrm>
          <a:prstGeom prst="rect"/>
          <a:ln w="0">
            <a:noFill/>
          </a:ln>
        </p:spPr>
      </p:pic>
      <p:sp>
        <p:nvSpPr>
          <p:cNvPr id="1048781" name="Rectangle 393"/>
          <p:cNvSpPr/>
          <p:nvPr/>
        </p:nvSpPr>
        <p:spPr>
          <a:xfrm>
            <a:off x="7966800" y="1024200"/>
            <a:ext cx="1370880" cy="307440"/>
          </a:xfrm>
          <a:prstGeom prst="rect"/>
          <a:noFill/>
          <a:ln w="1836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1" sz="1400" i="1" lang="en-US" spc="-1" strike="noStrike">
                <a:solidFill>
                  <a:srgbClr val="000000"/>
                </a:solidFill>
                <a:latin typeface="Arial"/>
                <a:ea typeface="DejaVu Sans"/>
              </a:rPr>
              <a:t>Winter 25/26</a:t>
            </a:r>
            <a:endParaRPr b="0" sz="1400" lang="en-US" spc="-1" strike="noStrike">
              <a:latin typeface="Arial"/>
            </a:endParaRPr>
          </a:p>
        </p:txBody>
      </p:sp>
      <p:grpSp>
        <p:nvGrpSpPr>
          <p:cNvPr id="199" name="Group 1_22"/>
          <p:cNvGrpSpPr/>
          <p:nvPr/>
        </p:nvGrpSpPr>
        <p:grpSpPr>
          <a:xfrm>
            <a:off x="2172960" y="7089480"/>
            <a:ext cx="6397560" cy="423000"/>
            <a:chOff x="2172960" y="7089480"/>
            <a:chExt cx="6397560" cy="423000"/>
          </a:xfrm>
        </p:grpSpPr>
        <p:sp>
          <p:nvSpPr>
            <p:cNvPr id="1048782" name="Picture 3_22"/>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16" name=""/>
        <p:cNvGrpSpPr/>
        <p:nvPr/>
      </p:nvGrpSpPr>
      <p:grpSpPr>
        <a:xfrm>
          <a:off x="0" y="0"/>
          <a:ext cx="0" cy="0"/>
          <a:chOff x="0" y="0"/>
          <a:chExt cx="0" cy="0"/>
        </a:xfrm>
      </p:grpSpPr>
      <p:sp>
        <p:nvSpPr>
          <p:cNvPr id="1048792" name="Titolo 1"/>
          <p:cNvSpPr txBox="1"/>
          <p:nvPr/>
        </p:nvSpPr>
        <p:spPr>
          <a:xfrm>
            <a:off x="548640" y="150120"/>
            <a:ext cx="8694360" cy="1460880"/>
          </a:xfrm>
          <a:prstGeom prst="rect"/>
          <a:noFill/>
          <a:ln w="0">
            <a:noFill/>
          </a:ln>
        </p:spPr>
        <p:txBody>
          <a:bodyPr anchor="ctr">
            <a:noAutofit/>
          </a:bodyPr>
          <a:p>
            <a:pPr>
              <a:lnSpc>
                <a:spcPct val="90000"/>
              </a:lnSpc>
            </a:pPr>
            <a:r>
              <a:rPr b="0" sz="2800" lang="en-US" spc="-1" strike="noStrike">
                <a:solidFill>
                  <a:srgbClr val="008C49"/>
                </a:solidFill>
                <a:latin typeface="Kabel Dm BT"/>
              </a:rPr>
              <a:t>Fuzzy Verification: Motivation and Objectives</a:t>
            </a:r>
            <a:endParaRPr b="0" sz="2800" lang="it-IT" spc="-1" strike="noStrike">
              <a:solidFill>
                <a:srgbClr val="000000"/>
              </a:solidFill>
              <a:latin typeface="Arial"/>
            </a:endParaRPr>
          </a:p>
        </p:txBody>
      </p:sp>
      <p:sp>
        <p:nvSpPr>
          <p:cNvPr id="1048793" name="Segnaposto data 3_1"/>
          <p:cNvSpPr txBox="1"/>
          <p:nvPr/>
        </p:nvSpPr>
        <p:spPr>
          <a:xfrm>
            <a:off x="6071760" y="7132320"/>
            <a:ext cx="2268000" cy="402120"/>
          </a:xfrm>
          <a:prstGeom prst="rect"/>
          <a:noFill/>
          <a:ln w="0">
            <a:noFill/>
          </a:ln>
        </p:spPr>
        <p:txBody>
          <a:bodyPr anchor="ctr">
            <a:noAutofit/>
          </a:bodyPr>
          <a:p>
            <a:pPr algn="r">
              <a:lnSpc>
                <a:spcPct val="100000"/>
              </a:lnSpc>
            </a:pPr>
            <a:r>
              <a:rPr b="0" sz="1000" lang="it-IT" spc="-1" strike="noStrike">
                <a:solidFill>
                  <a:srgbClr val="78A885"/>
                </a:solidFill>
                <a:latin typeface="Arial"/>
              </a:rPr>
              <a:t>15</a:t>
            </a:r>
            <a:r>
              <a:rPr baseline="30000" b="0" sz="1000" lang="it-IT" spc="-1" strike="noStrike">
                <a:solidFill>
                  <a:srgbClr val="78A885"/>
                </a:solidFill>
                <a:latin typeface="Arial"/>
              </a:rPr>
              <a:t>th</a:t>
            </a:r>
            <a:r>
              <a:rPr b="0" sz="1000" lang="it-IT" spc="-1" strike="noStrike">
                <a:solidFill>
                  <a:srgbClr val="78A885"/>
                </a:solidFill>
                <a:latin typeface="Arial"/>
              </a:rPr>
              <a:t> September 2026</a:t>
            </a:r>
            <a:endParaRPr b="0" sz="1000" lang="en-US" spc="-1" strike="noStrike">
              <a:latin typeface="Times New Roman"/>
            </a:endParaRPr>
          </a:p>
        </p:txBody>
      </p:sp>
      <p:sp>
        <p:nvSpPr>
          <p:cNvPr id="1048794" name="Segnaposto numero diapositiva 4_1"/>
          <p:cNvSpPr txBox="1"/>
          <p:nvPr/>
        </p:nvSpPr>
        <p:spPr>
          <a:xfrm>
            <a:off x="8339760" y="7132320"/>
            <a:ext cx="401400" cy="402120"/>
          </a:xfrm>
          <a:prstGeom prst="rect"/>
          <a:noFill/>
          <a:ln w="0">
            <a:noFill/>
          </a:ln>
        </p:spPr>
        <p:txBody>
          <a:bodyPr anchor="ctr">
            <a:noAutofit/>
          </a:bodyPr>
          <a:p>
            <a:pPr algn="r">
              <a:lnSpc>
                <a:spcPct val="100000"/>
              </a:lnSpc>
            </a:pPr>
            <a:fld id="{7597E6D3-6D55-4EC2-9514-3BCB101C236C}" type="slidenum">
              <a:rPr b="0" sz="1200" lang="it-IT" spc="-1" strike="noStrike">
                <a:solidFill>
                  <a:srgbClr val="788AB3"/>
                </a:solidFill>
                <a:latin typeface="Arial"/>
              </a:rPr>
              <a:t>34</a:t>
            </a:fld>
            <a:endParaRPr b="0" sz="1200" lang="en-US" spc="-1" strike="noStrike">
              <a:latin typeface="Times New Roman"/>
            </a:endParaRPr>
          </a:p>
        </p:txBody>
      </p:sp>
      <p:sp>
        <p:nvSpPr>
          <p:cNvPr id="1048795" name="Rounded Rectangle 5_1"/>
          <p:cNvSpPr/>
          <p:nvPr/>
        </p:nvSpPr>
        <p:spPr>
          <a:xfrm>
            <a:off x="497520" y="1423440"/>
            <a:ext cx="4218480" cy="102780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796" name="TextBox 6_2"/>
          <p:cNvSpPr/>
          <p:nvPr/>
        </p:nvSpPr>
        <p:spPr>
          <a:xfrm>
            <a:off x="739440" y="1480680"/>
            <a:ext cx="3734640" cy="259920"/>
          </a:xfrm>
          <a:prstGeom prst="rect"/>
          <a:noFill/>
          <a:ln w="0">
            <a:noFill/>
          </a:ln>
        </p:spPr>
        <p:style>
          <a:lnRef idx="0">
            <a:scrgbClr r="0" g="0" b="0"/>
          </a:lnRef>
          <a:fillRef idx="0">
            <a:scrgbClr r="0" g="0" b="0"/>
          </a:fillRef>
          <a:effectRef idx="0">
            <a:scrgbClr r="0" g="0" b="0"/>
          </a:effectRef>
          <a:fontRef idx="minor">
            <a:srgbClr val="000000"/>
          </a:fontRef>
        </p:style>
        <p:txBody>
          <a:bodyPr bIns="0" lIns="0" rIns="0" tIns="0">
            <a:spAutoFit/>
          </a:bodyPr>
          <a:p>
            <a:pPr>
              <a:lnSpc>
                <a:spcPct val="110000"/>
              </a:lnSpc>
            </a:pPr>
            <a:r>
              <a:rPr b="1" sz="1550" lang="it-IT" spc="-1" strike="noStrike">
                <a:solidFill>
                  <a:srgbClr val="008C49"/>
                </a:solidFill>
                <a:latin typeface="Arial"/>
              </a:rPr>
              <a:t>Multi-scale evaluation</a:t>
            </a:r>
            <a:endParaRPr b="0" sz="1550" lang="en-US" spc="-1" strike="noStrike">
              <a:latin typeface="Arial"/>
            </a:endParaRPr>
          </a:p>
        </p:txBody>
      </p:sp>
      <p:sp>
        <p:nvSpPr>
          <p:cNvPr id="1048797" name="TextBox 7_1"/>
          <p:cNvSpPr/>
          <p:nvPr/>
        </p:nvSpPr>
        <p:spPr>
          <a:xfrm>
            <a:off x="739440" y="1812960"/>
            <a:ext cx="3734640" cy="674371"/>
          </a:xfrm>
          <a:prstGeom prst="rect"/>
          <a:noFill/>
          <a:ln w="0">
            <a:noFill/>
          </a:ln>
        </p:spPr>
        <p:style>
          <a:lnRef idx="0">
            <a:scrgbClr r="0" g="0" b="0"/>
          </a:lnRef>
          <a:fillRef idx="0">
            <a:scrgbClr r="0" g="0" b="0"/>
          </a:fillRef>
          <a:effectRef idx="0">
            <a:scrgbClr r="0" g="0" b="0"/>
          </a:effectRef>
          <a:fontRef idx="minor">
            <a:srgbClr val="000000"/>
          </a:fontRef>
        </p:style>
        <p:txBody>
          <a:bodyPr bIns="0" lIns="0" rIns="0" tIns="0">
            <a:spAutoFit/>
          </a:bodyPr>
          <a:p>
            <a:pPr>
              <a:lnSpc>
                <a:spcPct val="118000"/>
              </a:lnSpc>
            </a:pPr>
            <a:r>
              <a:rPr b="0" sz="1350" lang="it-IT" spc="-1" strike="noStrike">
                <a:solidFill>
                  <a:srgbClr val="02569D"/>
                </a:solidFill>
                <a:latin typeface="Arial"/>
              </a:rPr>
              <a:t>High-resolution precipitation forecasts must be verified across scales to assess useful performance.</a:t>
            </a:r>
            <a:endParaRPr b="0" sz="1350" lang="en-US" spc="-1" strike="noStrike">
              <a:latin typeface="Arial"/>
            </a:endParaRPr>
          </a:p>
        </p:txBody>
      </p:sp>
      <p:sp>
        <p:nvSpPr>
          <p:cNvPr id="1048798" name="Rounded Rectangle 8_1"/>
          <p:cNvSpPr/>
          <p:nvPr/>
        </p:nvSpPr>
        <p:spPr>
          <a:xfrm>
            <a:off x="4911840" y="1429560"/>
            <a:ext cx="4218480" cy="102780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799" name="TextBox 9_1"/>
          <p:cNvSpPr/>
          <p:nvPr/>
        </p:nvSpPr>
        <p:spPr>
          <a:xfrm>
            <a:off x="5040000" y="1495440"/>
            <a:ext cx="3734640" cy="259920"/>
          </a:xfrm>
          <a:prstGeom prst="rect"/>
          <a:noFill/>
          <a:ln w="0">
            <a:noFill/>
          </a:ln>
        </p:spPr>
        <p:style>
          <a:lnRef idx="0">
            <a:scrgbClr r="0" g="0" b="0"/>
          </a:lnRef>
          <a:fillRef idx="0">
            <a:scrgbClr r="0" g="0" b="0"/>
          </a:fillRef>
          <a:effectRef idx="0">
            <a:scrgbClr r="0" g="0" b="0"/>
          </a:effectRef>
          <a:fontRef idx="minor">
            <a:srgbClr val="000000"/>
          </a:fontRef>
        </p:style>
        <p:txBody>
          <a:bodyPr bIns="0" lIns="0" rIns="0" tIns="0">
            <a:spAutoFit/>
          </a:bodyPr>
          <a:p>
            <a:pPr>
              <a:lnSpc>
                <a:spcPct val="110000"/>
              </a:lnSpc>
            </a:pPr>
            <a:r>
              <a:rPr b="1" sz="1550" lang="it-IT" spc="-1" strike="noStrike">
                <a:solidFill>
                  <a:srgbClr val="008C49"/>
                </a:solidFill>
                <a:latin typeface="Arial"/>
              </a:rPr>
              <a:t>Beyond the double penalty</a:t>
            </a:r>
            <a:endParaRPr b="0" sz="1550" lang="en-US" spc="-1" strike="noStrike">
              <a:latin typeface="Arial"/>
            </a:endParaRPr>
          </a:p>
        </p:txBody>
      </p:sp>
      <p:sp>
        <p:nvSpPr>
          <p:cNvPr id="1048800" name="TextBox 10_1"/>
          <p:cNvSpPr/>
          <p:nvPr/>
        </p:nvSpPr>
        <p:spPr>
          <a:xfrm>
            <a:off x="5040000" y="1807200"/>
            <a:ext cx="3734640" cy="449580"/>
          </a:xfrm>
          <a:prstGeom prst="rect"/>
          <a:noFill/>
          <a:ln w="0">
            <a:noFill/>
          </a:ln>
        </p:spPr>
        <p:style>
          <a:lnRef idx="0">
            <a:scrgbClr r="0" g="0" b="0"/>
          </a:lnRef>
          <a:fillRef idx="0">
            <a:scrgbClr r="0" g="0" b="0"/>
          </a:fillRef>
          <a:effectRef idx="0">
            <a:scrgbClr r="0" g="0" b="0"/>
          </a:effectRef>
          <a:fontRef idx="minor">
            <a:srgbClr val="000000"/>
          </a:fontRef>
        </p:style>
        <p:txBody>
          <a:bodyPr bIns="0" lIns="0" rIns="0" tIns="0">
            <a:spAutoFit/>
          </a:bodyPr>
          <a:p>
            <a:pPr>
              <a:lnSpc>
                <a:spcPct val="118000"/>
              </a:lnSpc>
            </a:pPr>
            <a:r>
              <a:rPr b="0" sz="1350" lang="it-IT" spc="-1" strike="noStrike">
                <a:solidFill>
                  <a:srgbClr val="02569D"/>
                </a:solidFill>
                <a:latin typeface="Arial"/>
              </a:rPr>
              <a:t>Traditional point-by-point scores penalise realistic but slightly displaced forecasts.</a:t>
            </a:r>
            <a:endParaRPr b="0" sz="1350" lang="en-US" spc="-1" strike="noStrike">
              <a:latin typeface="Arial"/>
            </a:endParaRPr>
          </a:p>
        </p:txBody>
      </p:sp>
      <p:sp>
        <p:nvSpPr>
          <p:cNvPr id="1048801" name="Rounded Rectangle 11_2"/>
          <p:cNvSpPr/>
          <p:nvPr/>
        </p:nvSpPr>
        <p:spPr>
          <a:xfrm>
            <a:off x="497520" y="2591640"/>
            <a:ext cx="4218480" cy="102780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02" name="TextBox 12_1"/>
          <p:cNvSpPr/>
          <p:nvPr/>
        </p:nvSpPr>
        <p:spPr>
          <a:xfrm>
            <a:off x="739440" y="2677680"/>
            <a:ext cx="3734640" cy="259920"/>
          </a:xfrm>
          <a:prstGeom prst="rect"/>
          <a:noFill/>
          <a:ln w="0">
            <a:noFill/>
          </a:ln>
        </p:spPr>
        <p:style>
          <a:lnRef idx="0">
            <a:scrgbClr r="0" g="0" b="0"/>
          </a:lnRef>
          <a:fillRef idx="0">
            <a:scrgbClr r="0" g="0" b="0"/>
          </a:fillRef>
          <a:effectRef idx="0">
            <a:scrgbClr r="0" g="0" b="0"/>
          </a:effectRef>
          <a:fontRef idx="minor">
            <a:srgbClr val="000000"/>
          </a:fontRef>
        </p:style>
        <p:txBody>
          <a:bodyPr bIns="0" lIns="0" rIns="0" tIns="0">
            <a:spAutoFit/>
          </a:bodyPr>
          <a:p>
            <a:pPr>
              <a:lnSpc>
                <a:spcPct val="110000"/>
              </a:lnSpc>
            </a:pPr>
            <a:r>
              <a:rPr b="1" sz="1550" lang="it-IT" spc="-1" strike="noStrike">
                <a:solidFill>
                  <a:srgbClr val="008C49"/>
                </a:solidFill>
                <a:latin typeface="Arial"/>
              </a:rPr>
              <a:t>A fuzzy, neighbourhood approach</a:t>
            </a:r>
            <a:endParaRPr b="0" sz="1550" lang="en-US" spc="-1" strike="noStrike">
              <a:latin typeface="Arial"/>
            </a:endParaRPr>
          </a:p>
        </p:txBody>
      </p:sp>
      <p:sp>
        <p:nvSpPr>
          <p:cNvPr id="1048803" name="TextBox 13_1"/>
          <p:cNvSpPr/>
          <p:nvPr/>
        </p:nvSpPr>
        <p:spPr>
          <a:xfrm>
            <a:off x="757080" y="2948400"/>
            <a:ext cx="3734640" cy="449581"/>
          </a:xfrm>
          <a:prstGeom prst="rect"/>
          <a:noFill/>
          <a:ln w="0">
            <a:noFill/>
          </a:ln>
        </p:spPr>
        <p:style>
          <a:lnRef idx="0">
            <a:scrgbClr r="0" g="0" b="0"/>
          </a:lnRef>
          <a:fillRef idx="0">
            <a:scrgbClr r="0" g="0" b="0"/>
          </a:fillRef>
          <a:effectRef idx="0">
            <a:scrgbClr r="0" g="0" b="0"/>
          </a:effectRef>
          <a:fontRef idx="minor">
            <a:srgbClr val="000000"/>
          </a:fontRef>
        </p:style>
        <p:txBody>
          <a:bodyPr bIns="0" lIns="0" rIns="0" tIns="0">
            <a:spAutoFit/>
          </a:bodyPr>
          <a:p>
            <a:pPr>
              <a:lnSpc>
                <a:spcPct val="118000"/>
              </a:lnSpc>
            </a:pPr>
            <a:r>
              <a:rPr b="0" sz="1350" lang="it-IT" spc="-1" strike="noStrike">
                <a:solidFill>
                  <a:srgbClr val="02569D"/>
                </a:solidFill>
                <a:latin typeface="Arial"/>
              </a:rPr>
              <a:t>Forecasts are evaluated over a range of spatial scales and precipitation thresholds.</a:t>
            </a:r>
            <a:endParaRPr b="0" sz="1350" lang="en-US" spc="-1" strike="noStrike">
              <a:latin typeface="Arial"/>
            </a:endParaRPr>
          </a:p>
        </p:txBody>
      </p:sp>
      <p:sp>
        <p:nvSpPr>
          <p:cNvPr id="1048804" name="Rounded Rectangle 14_1"/>
          <p:cNvSpPr/>
          <p:nvPr/>
        </p:nvSpPr>
        <p:spPr>
          <a:xfrm>
            <a:off x="4911840" y="2593080"/>
            <a:ext cx="4218480" cy="1027800"/>
          </a:xfrm>
          <a:prstGeom prst="roundRect">
            <a:avLst>
              <a:gd name="adj" fmla="val 7000"/>
            </a:avLst>
          </a:prstGeom>
          <a:solidFill>
            <a:srgbClr val="02569D"/>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05" name="TextBox 15_1"/>
          <p:cNvSpPr/>
          <p:nvPr/>
        </p:nvSpPr>
        <p:spPr>
          <a:xfrm>
            <a:off x="5040000" y="2677680"/>
            <a:ext cx="3734640" cy="259920"/>
          </a:xfrm>
          <a:prstGeom prst="rect"/>
          <a:noFill/>
          <a:ln w="0">
            <a:noFill/>
          </a:ln>
        </p:spPr>
        <p:style>
          <a:lnRef idx="0">
            <a:scrgbClr r="0" g="0" b="0"/>
          </a:lnRef>
          <a:fillRef idx="0">
            <a:scrgbClr r="0" g="0" b="0"/>
          </a:fillRef>
          <a:effectRef idx="0">
            <a:scrgbClr r="0" g="0" b="0"/>
          </a:effectRef>
          <a:fontRef idx="minor">
            <a:srgbClr val="000000"/>
          </a:fontRef>
        </p:style>
        <p:txBody>
          <a:bodyPr bIns="0" lIns="0" rIns="0" tIns="0">
            <a:spAutoFit/>
          </a:bodyPr>
          <a:p>
            <a:pPr>
              <a:lnSpc>
                <a:spcPct val="110000"/>
              </a:lnSpc>
            </a:pPr>
            <a:r>
              <a:rPr b="1" sz="1550" lang="it-IT" spc="-1" strike="noStrike">
                <a:solidFill>
                  <a:srgbClr val="FFFFFF"/>
                </a:solidFill>
                <a:latin typeface="Arial"/>
              </a:rPr>
              <a:t>Objective</a:t>
            </a:r>
            <a:endParaRPr b="0" sz="1550" lang="en-US" spc="-1" strike="noStrike">
              <a:latin typeface="Arial"/>
            </a:endParaRPr>
          </a:p>
        </p:txBody>
      </p:sp>
      <p:sp>
        <p:nvSpPr>
          <p:cNvPr id="1048806" name="TextBox 16_2"/>
          <p:cNvSpPr/>
          <p:nvPr/>
        </p:nvSpPr>
        <p:spPr>
          <a:xfrm>
            <a:off x="5040000" y="2948400"/>
            <a:ext cx="3734640" cy="449581"/>
          </a:xfrm>
          <a:prstGeom prst="rect"/>
          <a:noFill/>
          <a:ln w="0">
            <a:noFill/>
          </a:ln>
        </p:spPr>
        <p:style>
          <a:lnRef idx="0">
            <a:scrgbClr r="0" g="0" b="0"/>
          </a:lnRef>
          <a:fillRef idx="0">
            <a:scrgbClr r="0" g="0" b="0"/>
          </a:fillRef>
          <a:effectRef idx="0">
            <a:scrgbClr r="0" g="0" b="0"/>
          </a:effectRef>
          <a:fontRef idx="minor">
            <a:srgbClr val="000000"/>
          </a:fontRef>
        </p:style>
        <p:txBody>
          <a:bodyPr bIns="0" lIns="0" rIns="0" tIns="0">
            <a:spAutoFit/>
          </a:bodyPr>
          <a:p>
            <a:pPr>
              <a:lnSpc>
                <a:spcPct val="118000"/>
              </a:lnSpc>
            </a:pPr>
            <a:r>
              <a:rPr b="0" sz="1350" lang="it-IT" spc="-1" strike="noStrike">
                <a:solidFill>
                  <a:srgbClr val="FFFFFF"/>
                </a:solidFill>
                <a:latin typeface="Arial"/>
              </a:rPr>
              <a:t>Compare multiple NWP models over two common verification areas, across four seasons.</a:t>
            </a:r>
            <a:endParaRPr b="0" sz="1350" lang="en-US" spc="-1" strike="noStrike">
              <a:latin typeface="Arial"/>
            </a:endParaRPr>
          </a:p>
        </p:txBody>
      </p:sp>
      <p:pic>
        <p:nvPicPr>
          <p:cNvPr id="2097219" name="Immagine 17_1"/>
          <p:cNvPicPr>
            <a:picLocks/>
          </p:cNvPicPr>
          <p:nvPr/>
        </p:nvPicPr>
        <p:blipFill>
          <a:blip xmlns:r="http://schemas.openxmlformats.org/officeDocument/2006/relationships" r:embed="rId1"/>
          <a:stretch>
            <a:fillRect/>
          </a:stretch>
        </p:blipFill>
        <p:spPr>
          <a:xfrm>
            <a:off x="2750760" y="3703680"/>
            <a:ext cx="6048360" cy="3794400"/>
          </a:xfrm>
          <a:prstGeom prst="rect"/>
          <a:ln w="0">
            <a:noFill/>
          </a:ln>
          <a:effectLst>
            <a:outerShdw algn="tl" blurRad="190440" rotWithShape="0">
              <a:srgbClr val="000000">
                <a:alpha val="70000"/>
              </a:srgbClr>
            </a:outerShdw>
          </a:effectLst>
        </p:spPr>
      </p:pic>
      <p:sp>
        <p:nvSpPr>
          <p:cNvPr id="1048807" name="Rounded Rectangle 11_3"/>
          <p:cNvSpPr/>
          <p:nvPr/>
        </p:nvSpPr>
        <p:spPr>
          <a:xfrm>
            <a:off x="497520" y="4685400"/>
            <a:ext cx="1342440" cy="139284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08" name="CasellaDiTesto 18_1"/>
          <p:cNvSpPr/>
          <p:nvPr/>
        </p:nvSpPr>
        <p:spPr>
          <a:xfrm>
            <a:off x="562320" y="4721400"/>
            <a:ext cx="1436040" cy="117936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a:lnSpc>
                <a:spcPct val="100000"/>
              </a:lnSpc>
            </a:pPr>
            <a:r>
              <a:rPr b="1" sz="1550" lang="it-IT" spc="-1" strike="noStrike">
                <a:solidFill>
                  <a:srgbClr val="008C49"/>
                </a:solidFill>
                <a:latin typeface="Arial"/>
              </a:rPr>
              <a:t>Example plot</a:t>
            </a:r>
            <a:br/>
            <a:endParaRPr b="0" sz="1550" lang="en-US" spc="-1" strike="noStrike">
              <a:latin typeface="Arial"/>
            </a:endParaRPr>
          </a:p>
          <a:p>
            <a:pPr>
              <a:lnSpc>
                <a:spcPct val="100000"/>
              </a:lnSpc>
            </a:pPr>
            <a:r>
              <a:rPr b="0" sz="1350" lang="it-IT" spc="-1" strike="noStrike">
                <a:solidFill>
                  <a:srgbClr val="02569D"/>
                </a:solidFill>
                <a:latin typeface="Arial"/>
              </a:rPr>
              <a:t>MAM 2026</a:t>
            </a:r>
            <a:endParaRPr b="0" sz="1350" lang="en-US" spc="-1" strike="noStrike">
              <a:latin typeface="Arial"/>
            </a:endParaRPr>
          </a:p>
          <a:p>
            <a:pPr>
              <a:lnSpc>
                <a:spcPct val="100000"/>
              </a:lnSpc>
            </a:pPr>
            <a:r>
              <a:rPr b="0" sz="1350" lang="it-IT" spc="-1" strike="noStrike">
                <a:solidFill>
                  <a:srgbClr val="02569D"/>
                </a:solidFill>
                <a:latin typeface="Arial"/>
              </a:rPr>
              <a:t>Area 2</a:t>
            </a:r>
            <a:endParaRPr b="0" sz="1350" lang="en-US" spc="-1" strike="noStrike">
              <a:latin typeface="Arial"/>
            </a:endParaRPr>
          </a:p>
          <a:p>
            <a:pPr>
              <a:lnSpc>
                <a:spcPct val="100000"/>
              </a:lnSpc>
            </a:pPr>
            <a:r>
              <a:rPr b="0" sz="1350" lang="it-IT" spc="-1" strike="noStrike">
                <a:solidFill>
                  <a:srgbClr val="02569D"/>
                </a:solidFill>
                <a:latin typeface="Arial"/>
              </a:rPr>
              <a:t>FSS</a:t>
            </a:r>
            <a:endParaRPr b="0" sz="1350" lang="en-US" spc="-1" strike="noStrike">
              <a:latin typeface="Arial"/>
            </a:endParaRPr>
          </a:p>
        </p:txBody>
      </p:sp>
      <p:sp>
        <p:nvSpPr>
          <p:cNvPr id="1048809" name="Text Box 2_44"/>
          <p:cNvSpPr/>
          <p:nvPr/>
        </p:nvSpPr>
        <p:spPr>
          <a:xfrm>
            <a:off x="146880" y="61920"/>
            <a:ext cx="2823120" cy="39528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N. Vela, Arpa-PT</a:t>
            </a:r>
            <a:endParaRPr b="0" sz="1800" lang="en-US" spc="-1" strike="noStrike">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537" name=""/>
        <p:cNvGrpSpPr/>
        <p:nvPr/>
      </p:nvGrpSpPr>
      <p:grpSpPr>
        <a:xfrm>
          <a:off x="0" y="0"/>
          <a:ext cx="0" cy="0"/>
          <a:chOff x="0" y="0"/>
          <a:chExt cx="0" cy="0"/>
        </a:xfrm>
      </p:grpSpPr>
      <p:sp>
        <p:nvSpPr>
          <p:cNvPr id="1049271" name="Titolo 1"/>
          <p:cNvSpPr>
            <a:spLocks noGrp="1"/>
          </p:cNvSpPr>
          <p:nvPr>
            <p:ph type="title"/>
          </p:nvPr>
        </p:nvSpPr>
        <p:spPr/>
        <p:txBody>
          <a:bodyPr/>
          <a:p>
            <a:r>
              <a:rPr dirty="0" lang="en-US"/>
              <a:t>Verification Set-up</a:t>
            </a:r>
          </a:p>
        </p:txBody>
      </p:sp>
      <p:sp>
        <p:nvSpPr>
          <p:cNvPr id="1049272" name="Segnaposto data 3"/>
          <p:cNvSpPr>
            <a:spLocks noGrp="1"/>
          </p:cNvSpPr>
          <p:nvPr>
            <p:ph type="dt" sz="half" idx="10"/>
          </p:nvPr>
        </p:nvSpPr>
        <p:spPr/>
        <p:txBody>
          <a:bodyPr/>
          <a:p>
            <a:r>
              <a:rPr dirty="0" lang="it-IT"/>
              <a:t>15</a:t>
            </a:r>
            <a:r>
              <a:rPr baseline="30000" dirty="0" lang="it-IT"/>
              <a:t>th</a:t>
            </a:r>
            <a:r>
              <a:rPr dirty="0" lang="it-IT"/>
              <a:t> September 2026</a:t>
            </a:r>
          </a:p>
        </p:txBody>
      </p:sp>
      <p:sp>
        <p:nvSpPr>
          <p:cNvPr id="1049273" name="Segnaposto numero diapositiva 4"/>
          <p:cNvSpPr>
            <a:spLocks noGrp="1"/>
          </p:cNvSpPr>
          <p:nvPr>
            <p:ph type="sldNum" sz="quarter" idx="12"/>
          </p:nvPr>
        </p:nvSpPr>
        <p:spPr/>
        <p:txBody>
          <a:bodyPr/>
          <a:p>
            <a:fld id="{4D0D72A0-8ABE-4F7E-96DE-FE537AAD2F5C}" type="slidenum">
              <a:rPr lang="it-IT" smtClean="0"/>
              <a:t>31</a:t>
            </a:fld>
            <a:endParaRPr dirty="0" lang="it-IT"/>
          </a:p>
        </p:txBody>
      </p:sp>
      <p:sp>
        <p:nvSpPr>
          <p:cNvPr id="1049274" name="Rounded Rectangle 7"/>
          <p:cNvSpPr/>
          <p:nvPr/>
        </p:nvSpPr>
        <p:spPr>
          <a:xfrm>
            <a:off x="544354" y="2267744"/>
            <a:ext cx="5708154" cy="1927920"/>
          </a:xfrm>
          <a:prstGeom prst="roundRect">
            <a:avLst>
              <a:gd name="adj" fmla="val 6000"/>
            </a:avLst>
          </a:prstGeom>
          <a:solidFill>
            <a:srgbClr val="F0F6F3"/>
          </a:solidFill>
          <a:ln>
            <a:noFill/>
          </a:ln>
          <a:effectLst>
            <a:outerShdw blurRad="82296" dir="5400000" dist="27432" rotWithShape="0">
              <a:srgbClr val="1B3A55">
                <a:alpha val="22000"/>
              </a:srgbClr>
            </a:outerShdw>
          </a:effectLst>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49275" name="TextBox 8"/>
          <p:cNvSpPr txBox="1"/>
          <p:nvPr/>
        </p:nvSpPr>
        <p:spPr>
          <a:xfrm>
            <a:off x="771168" y="2418953"/>
            <a:ext cx="5254526" cy="161710"/>
          </a:xfrm>
          <a:prstGeom prst="rect"/>
          <a:noFill/>
        </p:spPr>
        <p:txBody>
          <a:bodyPr anchor="t" bIns="0" lIns="0" rIns="0" tIns="0" wrap="square">
            <a:spAutoFit/>
          </a:bodyPr>
          <a:p>
            <a:pPr algn="l">
              <a:lnSpc>
                <a:spcPct val="110000"/>
              </a:lnSpc>
            </a:pPr>
            <a:r>
              <a:rPr b="1" sz="992" i="0">
                <a:solidFill>
                  <a:srgbClr val="008C49"/>
                </a:solidFill>
                <a:latin typeface="Arial"/>
              </a:rPr>
              <a:t>MODELS</a:t>
            </a:r>
          </a:p>
        </p:txBody>
      </p:sp>
      <p:sp>
        <p:nvSpPr>
          <p:cNvPr id="1049276" name="Rounded Rectangle 9"/>
          <p:cNvSpPr/>
          <p:nvPr/>
        </p:nvSpPr>
        <p:spPr>
          <a:xfrm>
            <a:off x="771168" y="2706251"/>
            <a:ext cx="5254526" cy="680442"/>
          </a:xfrm>
          <a:prstGeom prst="roundRect">
            <a:avLst>
              <a:gd name="adj" fmla="val 8000"/>
            </a:avLst>
          </a:prstGeom>
          <a:solidFill>
            <a:srgbClr val="FFFFFF"/>
          </a:solidFill>
          <a:ln w="9525">
            <a:solidFill>
              <a:srgbClr val="DCE7E1"/>
            </a:solidFill>
          </a:ln>
          <a:effectLst/>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49277" name="TextBox 10"/>
          <p:cNvSpPr txBox="1"/>
          <p:nvPr/>
        </p:nvSpPr>
        <p:spPr>
          <a:xfrm>
            <a:off x="922377" y="2781856"/>
            <a:ext cx="4952107" cy="173262"/>
          </a:xfrm>
          <a:prstGeom prst="rect"/>
          <a:noFill/>
        </p:spPr>
        <p:txBody>
          <a:bodyPr anchor="t" bIns="0" lIns="0" rIns="0" tIns="0" wrap="square">
            <a:spAutoFit/>
          </a:bodyPr>
          <a:p>
            <a:pPr algn="l">
              <a:lnSpc>
                <a:spcPct val="110000"/>
              </a:lnSpc>
            </a:pPr>
            <a:r>
              <a:rPr b="1" sz="1116" i="0">
                <a:solidFill>
                  <a:srgbClr val="02569D"/>
                </a:solidFill>
                <a:latin typeface="Arial"/>
              </a:rPr>
              <a:t>Common Area 2</a:t>
            </a:r>
          </a:p>
        </p:txBody>
      </p:sp>
      <p:sp>
        <p:nvSpPr>
          <p:cNvPr id="1049278" name="TextBox 11"/>
          <p:cNvSpPr txBox="1"/>
          <p:nvPr/>
        </p:nvSpPr>
        <p:spPr>
          <a:xfrm>
            <a:off x="922377" y="3023791"/>
            <a:ext cx="4952107" cy="161710"/>
          </a:xfrm>
          <a:prstGeom prst="rect"/>
          <a:noFill/>
        </p:spPr>
        <p:txBody>
          <a:bodyPr anchor="t" bIns="0" lIns="0" rIns="0" tIns="0" wrap="square">
            <a:spAutoFit/>
          </a:bodyPr>
          <a:p>
            <a:pPr algn="l">
              <a:lnSpc>
                <a:spcPct val="110000"/>
              </a:lnSpc>
            </a:pPr>
            <a:r>
              <a:rPr b="0" dirty="0" sz="992" i="0">
                <a:solidFill>
                  <a:srgbClr val="222A33"/>
                </a:solidFill>
                <a:latin typeface="Arial"/>
              </a:rPr>
              <a:t>ICON D2 · ICON CH1 · ICON GR · COSMO IT · ICON IT · ICON IL · ICON 2I</a:t>
            </a:r>
          </a:p>
        </p:txBody>
      </p:sp>
      <p:sp>
        <p:nvSpPr>
          <p:cNvPr id="1049279" name="Rounded Rectangle 12"/>
          <p:cNvSpPr/>
          <p:nvPr/>
        </p:nvSpPr>
        <p:spPr>
          <a:xfrm>
            <a:off x="771168" y="3462298"/>
            <a:ext cx="5254526" cy="604838"/>
          </a:xfrm>
          <a:prstGeom prst="roundRect">
            <a:avLst>
              <a:gd name="adj" fmla="val 8000"/>
            </a:avLst>
          </a:prstGeom>
          <a:solidFill>
            <a:srgbClr val="FFFFFF"/>
          </a:solidFill>
          <a:ln w="9525">
            <a:solidFill>
              <a:srgbClr val="DCE7E1"/>
            </a:solidFill>
          </a:ln>
          <a:effectLst/>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49280" name="TextBox 13"/>
          <p:cNvSpPr txBox="1"/>
          <p:nvPr/>
        </p:nvSpPr>
        <p:spPr>
          <a:xfrm>
            <a:off x="922377" y="3537902"/>
            <a:ext cx="4952107" cy="173262"/>
          </a:xfrm>
          <a:prstGeom prst="rect"/>
          <a:noFill/>
        </p:spPr>
        <p:txBody>
          <a:bodyPr anchor="t" bIns="0" lIns="0" rIns="0" tIns="0" wrap="square">
            <a:spAutoFit/>
          </a:bodyPr>
          <a:p>
            <a:pPr algn="l">
              <a:lnSpc>
                <a:spcPct val="110000"/>
              </a:lnSpc>
            </a:pPr>
            <a:r>
              <a:rPr b="1" sz="1116" i="0">
                <a:solidFill>
                  <a:srgbClr val="02569D"/>
                </a:solidFill>
                <a:latin typeface="Arial"/>
              </a:rPr>
              <a:t>Common Area 3</a:t>
            </a:r>
          </a:p>
        </p:txBody>
      </p:sp>
      <p:sp>
        <p:nvSpPr>
          <p:cNvPr id="1049281" name="TextBox 14"/>
          <p:cNvSpPr txBox="1"/>
          <p:nvPr/>
        </p:nvSpPr>
        <p:spPr>
          <a:xfrm>
            <a:off x="922377" y="3779838"/>
            <a:ext cx="4952107" cy="161710"/>
          </a:xfrm>
          <a:prstGeom prst="rect"/>
          <a:noFill/>
        </p:spPr>
        <p:txBody>
          <a:bodyPr anchor="t" bIns="0" lIns="0" rIns="0" tIns="0" wrap="square">
            <a:spAutoFit/>
          </a:bodyPr>
          <a:p>
            <a:pPr algn="l">
              <a:lnSpc>
                <a:spcPct val="110000"/>
              </a:lnSpc>
            </a:pPr>
            <a:r>
              <a:rPr b="0" dirty="0" sz="992" i="0">
                <a:solidFill>
                  <a:srgbClr val="222A33"/>
                </a:solidFill>
                <a:latin typeface="Arial"/>
              </a:rPr>
              <a:t>ICON GR · ICON PL · COSMO CE PL · ICON IL · ICON RO</a:t>
            </a:r>
          </a:p>
        </p:txBody>
      </p:sp>
      <p:sp>
        <p:nvSpPr>
          <p:cNvPr id="1049282" name="Rounded Rectangle 15"/>
          <p:cNvSpPr/>
          <p:nvPr/>
        </p:nvSpPr>
        <p:spPr>
          <a:xfrm>
            <a:off x="544354" y="4422478"/>
            <a:ext cx="5708154" cy="1247477"/>
          </a:xfrm>
          <a:prstGeom prst="roundRect">
            <a:avLst>
              <a:gd name="adj" fmla="val 6000"/>
            </a:avLst>
          </a:prstGeom>
          <a:solidFill>
            <a:srgbClr val="02569D"/>
          </a:solidFill>
          <a:ln>
            <a:noFill/>
          </a:ln>
          <a:effectLst>
            <a:outerShdw blurRad="82296" dir="5400000" dist="27432" rotWithShape="0">
              <a:srgbClr val="1B3A55">
                <a:alpha val="22000"/>
              </a:srgbClr>
            </a:outerShdw>
          </a:effectLst>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49283" name="TextBox 16"/>
          <p:cNvSpPr txBox="1"/>
          <p:nvPr/>
        </p:nvSpPr>
        <p:spPr>
          <a:xfrm>
            <a:off x="771168" y="4558565"/>
            <a:ext cx="5254526" cy="150159"/>
          </a:xfrm>
          <a:prstGeom prst="rect"/>
          <a:noFill/>
        </p:spPr>
        <p:txBody>
          <a:bodyPr anchor="t" bIns="0" lIns="0" rIns="0" tIns="0" wrap="square">
            <a:spAutoFit/>
          </a:bodyPr>
          <a:p>
            <a:pPr algn="l">
              <a:lnSpc>
                <a:spcPct val="110000"/>
              </a:lnSpc>
            </a:pPr>
            <a:r>
              <a:rPr b="1" dirty="0" sz="951" i="0">
                <a:solidFill>
                  <a:srgbClr val="BFD8E6"/>
                </a:solidFill>
                <a:latin typeface="Arial"/>
              </a:rPr>
              <a:t>OBSERVATIONS &amp; RESOLUTION</a:t>
            </a:r>
          </a:p>
        </p:txBody>
      </p:sp>
      <p:sp>
        <p:nvSpPr>
          <p:cNvPr id="1049284" name="TextBox 17"/>
          <p:cNvSpPr txBox="1"/>
          <p:nvPr/>
        </p:nvSpPr>
        <p:spPr>
          <a:xfrm>
            <a:off x="771168" y="4815621"/>
            <a:ext cx="5254526" cy="458878"/>
          </a:xfrm>
          <a:prstGeom prst="rect"/>
          <a:noFill/>
        </p:spPr>
        <p:txBody>
          <a:bodyPr anchor="t" bIns="0" lIns="0" rIns="0" tIns="0" wrap="square">
            <a:spAutoFit/>
          </a:bodyPr>
          <a:p>
            <a:pPr algn="l">
              <a:lnSpc>
                <a:spcPct val="130000"/>
              </a:lnSpc>
              <a:spcAft>
                <a:spcPts val="600"/>
              </a:spcAft>
            </a:pPr>
            <a:r>
              <a:rPr b="1" dirty="0" sz="1116" i="0">
                <a:solidFill>
                  <a:srgbClr val="FFFFFF"/>
                </a:solidFill>
                <a:latin typeface="Arial"/>
              </a:rPr>
              <a:t>OPERA database (EUMETNET)</a:t>
            </a:r>
          </a:p>
          <a:p>
            <a:pPr algn="l">
              <a:lnSpc>
                <a:spcPct val="130000"/>
              </a:lnSpc>
              <a:spcAft>
                <a:spcPts val="600"/>
              </a:spcAft>
            </a:pPr>
            <a:r>
              <a:rPr b="0" dirty="0" sz="992" i="0">
                <a:solidFill>
                  <a:srgbClr val="E7F1F7"/>
                </a:solidFill>
                <a:latin typeface="Arial"/>
              </a:rPr>
              <a:t>0.025° </a:t>
            </a:r>
            <a:r>
              <a:rPr b="0" dirty="0" sz="992" i="0" err="1">
                <a:solidFill>
                  <a:srgbClr val="E7F1F7"/>
                </a:solidFill>
                <a:latin typeface="Arial"/>
              </a:rPr>
              <a:t>lat-lon</a:t>
            </a:r>
            <a:r>
              <a:rPr b="0" dirty="0" sz="992" i="0">
                <a:solidFill>
                  <a:srgbClr val="E7F1F7"/>
                </a:solidFill>
                <a:latin typeface="Arial"/>
              </a:rPr>
              <a:t> grid · Period: JJA 2025, SON 2025, DJF 2026, MAM 2026</a:t>
            </a:r>
          </a:p>
        </p:txBody>
      </p:sp>
      <p:sp>
        <p:nvSpPr>
          <p:cNvPr id="1049285" name="Rounded Rectangle 15"/>
          <p:cNvSpPr/>
          <p:nvPr/>
        </p:nvSpPr>
        <p:spPr>
          <a:xfrm>
            <a:off x="6476802" y="2267744"/>
            <a:ext cx="2986385" cy="1927920"/>
          </a:xfrm>
          <a:prstGeom prst="roundRect">
            <a:avLst>
              <a:gd name="adj" fmla="val 6000"/>
            </a:avLst>
          </a:prstGeom>
          <a:solidFill>
            <a:srgbClr val="02569D"/>
          </a:solidFill>
          <a:ln>
            <a:noFill/>
          </a:ln>
          <a:effectLst>
            <a:outerShdw blurRad="82296" dir="5400000" dist="27432" rotWithShape="0">
              <a:srgbClr val="1B3A55">
                <a:alpha val="22000"/>
              </a:srgbClr>
            </a:outerShdw>
          </a:effectLst>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49286" name="TextBox 16"/>
          <p:cNvSpPr txBox="1"/>
          <p:nvPr/>
        </p:nvSpPr>
        <p:spPr>
          <a:xfrm>
            <a:off x="6683455" y="2436510"/>
            <a:ext cx="1963202" cy="148444"/>
          </a:xfrm>
          <a:prstGeom prst="rect"/>
          <a:noFill/>
        </p:spPr>
        <p:txBody>
          <a:bodyPr anchor="t" bIns="0" lIns="0" rIns="0" tIns="0" wrap="square">
            <a:spAutoFit/>
          </a:bodyPr>
          <a:p>
            <a:pPr algn="l">
              <a:lnSpc>
                <a:spcPct val="110000"/>
              </a:lnSpc>
            </a:pPr>
            <a:r>
              <a:rPr b="1" dirty="0" sz="951" i="0" lang="it-IT">
                <a:solidFill>
                  <a:srgbClr val="BFD8E6"/>
                </a:solidFill>
                <a:latin typeface="Arial"/>
              </a:rPr>
              <a:t>SCORES AND METHODS</a:t>
            </a:r>
            <a:endParaRPr b="1" dirty="0" sz="1150" i="0">
              <a:solidFill>
                <a:srgbClr val="BFD8E6"/>
              </a:solidFill>
              <a:latin typeface="Arial"/>
            </a:endParaRPr>
          </a:p>
        </p:txBody>
      </p:sp>
      <p:sp>
        <p:nvSpPr>
          <p:cNvPr id="1049287" name="TextBox 17"/>
          <p:cNvSpPr txBox="1"/>
          <p:nvPr/>
        </p:nvSpPr>
        <p:spPr>
          <a:xfrm>
            <a:off x="6683455" y="2789599"/>
            <a:ext cx="2330200" cy="980762"/>
          </a:xfrm>
          <a:prstGeom prst="rect"/>
          <a:noFill/>
        </p:spPr>
        <p:txBody>
          <a:bodyPr anchor="t" bIns="0" lIns="0" rIns="0" tIns="0" wrap="square">
            <a:spAutoFit/>
          </a:bodyPr>
          <a:p>
            <a:pPr>
              <a:lnSpc>
                <a:spcPct val="130000"/>
              </a:lnSpc>
              <a:spcAft>
                <a:spcPts val="600"/>
              </a:spcAft>
            </a:pPr>
            <a:r>
              <a:rPr b="1" dirty="0" sz="1116" i="0" lang="it-IT">
                <a:solidFill>
                  <a:srgbClr val="FFFFFF"/>
                </a:solidFill>
                <a:latin typeface="Arial"/>
              </a:rPr>
              <a:t>FSS </a:t>
            </a:r>
            <a:r>
              <a:rPr dirty="0" sz="1158" lang="it-IT">
                <a:solidFill>
                  <a:schemeClr val="bg2"/>
                </a:solidFill>
              </a:rPr>
              <a:t>·</a:t>
            </a:r>
            <a:r>
              <a:rPr b="1" dirty="0" sz="1116" i="0" lang="it-IT">
                <a:solidFill>
                  <a:srgbClr val="FFFFFF"/>
                </a:solidFill>
                <a:latin typeface="Arial"/>
              </a:rPr>
              <a:t> ETS </a:t>
            </a:r>
            <a:r>
              <a:rPr dirty="0" sz="1158" lang="it-IT">
                <a:solidFill>
                  <a:schemeClr val="bg2"/>
                </a:solidFill>
              </a:rPr>
              <a:t>·</a:t>
            </a:r>
            <a:r>
              <a:rPr b="1" dirty="0" sz="1116" i="0" lang="it-IT">
                <a:solidFill>
                  <a:srgbClr val="FFFFFF"/>
                </a:solidFill>
                <a:latin typeface="Arial"/>
              </a:rPr>
              <a:t> FBI </a:t>
            </a:r>
            <a:endParaRPr b="1" dirty="0" sz="1350" i="0">
              <a:solidFill>
                <a:srgbClr val="FFFFFF"/>
              </a:solidFill>
              <a:latin typeface="Arial"/>
            </a:endParaRPr>
          </a:p>
          <a:p>
            <a:pPr>
              <a:lnSpc>
                <a:spcPct val="130000"/>
              </a:lnSpc>
              <a:spcAft>
                <a:spcPts val="600"/>
              </a:spcAft>
            </a:pPr>
            <a:r>
              <a:rPr b="0" dirty="0" sz="992" i="0" lang="it-IT">
                <a:solidFill>
                  <a:srgbClr val="E7F1F7"/>
                </a:solidFill>
                <a:latin typeface="Arial"/>
              </a:rPr>
              <a:t>1 TIMESTEP </a:t>
            </a:r>
            <a:r>
              <a:rPr dirty="0" sz="992" lang="it-IT">
                <a:solidFill>
                  <a:schemeClr val="bg2"/>
                </a:solidFill>
              </a:rPr>
              <a:t>·</a:t>
            </a:r>
            <a:r>
              <a:rPr dirty="0" sz="992" lang="it-IT">
                <a:solidFill>
                  <a:srgbClr val="222A33"/>
                </a:solidFill>
              </a:rPr>
              <a:t> </a:t>
            </a:r>
            <a:r>
              <a:rPr dirty="0" sz="992" lang="it-IT">
                <a:solidFill>
                  <a:srgbClr val="E7F1F7"/>
                </a:solidFill>
              </a:rPr>
              <a:t>3 TIMESTEPS</a:t>
            </a:r>
          </a:p>
          <a:p>
            <a:pPr>
              <a:lnSpc>
                <a:spcPct val="130000"/>
              </a:lnSpc>
              <a:spcAft>
                <a:spcPts val="600"/>
              </a:spcAft>
            </a:pPr>
            <a:r>
              <a:rPr b="1" dirty="0" sz="1116" lang="it-IT">
                <a:solidFill>
                  <a:srgbClr val="E7F1F7"/>
                </a:solidFill>
                <a:latin typeface="Arial"/>
              </a:rPr>
              <a:t>D0 </a:t>
            </a:r>
            <a:r>
              <a:rPr b="1" dirty="0" sz="1116" lang="it-IT">
                <a:solidFill>
                  <a:schemeClr val="bg2"/>
                </a:solidFill>
              </a:rPr>
              <a:t>·</a:t>
            </a:r>
            <a:r>
              <a:rPr b="1" dirty="0" sz="1116" lang="it-IT">
                <a:solidFill>
                  <a:srgbClr val="222A33"/>
                </a:solidFill>
              </a:rPr>
              <a:t> </a:t>
            </a:r>
            <a:r>
              <a:rPr b="1" dirty="0" sz="1116" lang="it-IT">
                <a:solidFill>
                  <a:srgbClr val="E7F1F7"/>
                </a:solidFill>
              </a:rPr>
              <a:t>D1</a:t>
            </a:r>
          </a:p>
          <a:p>
            <a:pPr>
              <a:lnSpc>
                <a:spcPct val="130000"/>
              </a:lnSpc>
              <a:spcAft>
                <a:spcPts val="600"/>
              </a:spcAft>
            </a:pPr>
            <a:r>
              <a:rPr dirty="0" sz="951" i="0" lang="it-IT">
                <a:solidFill>
                  <a:srgbClr val="E7F1F7"/>
                </a:solidFill>
                <a:latin typeface="Arial"/>
              </a:rPr>
              <a:t>3H CUMULATION</a:t>
            </a:r>
          </a:p>
        </p:txBody>
      </p:sp>
      <p:sp>
        <p:nvSpPr>
          <p:cNvPr id="1049341" name="Text Box 2_44"/>
          <p:cNvSpPr/>
          <p:nvPr/>
        </p:nvSpPr>
        <p:spPr>
          <a:xfrm>
            <a:off x="146880" y="61920"/>
            <a:ext cx="2823120" cy="39528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1480" marL="216000">
              <a:lnSpc>
                <a:spcPct val="100000"/>
              </a:lnSpc>
              <a:tabLst>
                <a:tab algn="l" pos="0"/>
              </a:tabLst>
            </a:pPr>
            <a:r>
              <a:rPr b="1" sz="1800" lang="en-US" spc="-1" strike="noStrike">
                <a:solidFill>
                  <a:srgbClr val="000099"/>
                </a:solidFill>
                <a:latin typeface="Calibri"/>
                <a:ea typeface="DejaVu Sans"/>
              </a:rPr>
              <a:t>N. Vela, Arpa-PT</a:t>
            </a:r>
            <a:endParaRPr b="0" sz="1800" lang="en-US" spc="-1" strike="noStrike">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18" name=""/>
        <p:cNvGrpSpPr/>
        <p:nvPr/>
      </p:nvGrpSpPr>
      <p:grpSpPr>
        <a:xfrm>
          <a:off x="0" y="0"/>
          <a:ext cx="0" cy="0"/>
          <a:chOff x="0" y="0"/>
          <a:chExt cx="0" cy="0"/>
        </a:xfrm>
      </p:grpSpPr>
      <p:sp>
        <p:nvSpPr>
          <p:cNvPr id="1048814" name="Titolo 1_1"/>
          <p:cNvSpPr txBox="1"/>
          <p:nvPr/>
        </p:nvSpPr>
        <p:spPr>
          <a:xfrm>
            <a:off x="400320" y="402120"/>
            <a:ext cx="8986680" cy="1460880"/>
          </a:xfrm>
          <a:prstGeom prst="rect"/>
          <a:noFill/>
          <a:ln w="0">
            <a:noFill/>
          </a:ln>
        </p:spPr>
        <p:txBody>
          <a:bodyPr anchor="ctr">
            <a:noAutofit/>
          </a:bodyPr>
          <a:p>
            <a:pPr>
              <a:lnSpc>
                <a:spcPct val="90000"/>
              </a:lnSpc>
            </a:pPr>
            <a:r>
              <a:rPr b="0" sz="4800" lang="en-US" spc="-1" strike="noStrike">
                <a:solidFill>
                  <a:srgbClr val="008C49"/>
                </a:solidFill>
                <a:latin typeface="Kabel Dm BT"/>
              </a:rPr>
              <a:t>Seasonal Synthesis for Common Areas</a:t>
            </a:r>
            <a:endParaRPr b="0" sz="4800" lang="it-IT" spc="-1" strike="noStrike">
              <a:solidFill>
                <a:srgbClr val="000000"/>
              </a:solidFill>
              <a:latin typeface="Arial"/>
            </a:endParaRPr>
          </a:p>
        </p:txBody>
      </p:sp>
      <p:sp>
        <p:nvSpPr>
          <p:cNvPr id="1048815" name="Segnaposto data 3_3"/>
          <p:cNvSpPr txBox="1"/>
          <p:nvPr/>
        </p:nvSpPr>
        <p:spPr>
          <a:xfrm>
            <a:off x="6071760" y="7132320"/>
            <a:ext cx="2268000" cy="402120"/>
          </a:xfrm>
          <a:prstGeom prst="rect"/>
          <a:noFill/>
          <a:ln w="0">
            <a:noFill/>
          </a:ln>
        </p:spPr>
        <p:txBody>
          <a:bodyPr anchor="ctr">
            <a:noAutofit/>
          </a:bodyPr>
          <a:p>
            <a:pPr algn="r">
              <a:lnSpc>
                <a:spcPct val="100000"/>
              </a:lnSpc>
            </a:pPr>
            <a:r>
              <a:rPr b="0" sz="1000" lang="it-IT" spc="-1" strike="noStrike">
                <a:solidFill>
                  <a:srgbClr val="78A885"/>
                </a:solidFill>
                <a:latin typeface="Arial"/>
              </a:rPr>
              <a:t>15</a:t>
            </a:r>
            <a:r>
              <a:rPr baseline="30000" b="0" sz="1000" lang="it-IT" spc="-1" strike="noStrike">
                <a:solidFill>
                  <a:srgbClr val="78A885"/>
                </a:solidFill>
                <a:latin typeface="Arial"/>
              </a:rPr>
              <a:t>th</a:t>
            </a:r>
            <a:r>
              <a:rPr b="0" sz="1000" lang="it-IT" spc="-1" strike="noStrike">
                <a:solidFill>
                  <a:srgbClr val="78A885"/>
                </a:solidFill>
                <a:latin typeface="Arial"/>
              </a:rPr>
              <a:t> September 2026</a:t>
            </a:r>
            <a:endParaRPr b="0" sz="1000" lang="en-US" spc="-1" strike="noStrike">
              <a:latin typeface="Times New Roman"/>
            </a:endParaRPr>
          </a:p>
        </p:txBody>
      </p:sp>
      <p:sp>
        <p:nvSpPr>
          <p:cNvPr id="1048816" name="Segnaposto numero diapositiva 4_3"/>
          <p:cNvSpPr txBox="1"/>
          <p:nvPr/>
        </p:nvSpPr>
        <p:spPr>
          <a:xfrm>
            <a:off x="8339760" y="7132320"/>
            <a:ext cx="401400" cy="402120"/>
          </a:xfrm>
          <a:prstGeom prst="rect"/>
          <a:noFill/>
          <a:ln w="0">
            <a:noFill/>
          </a:ln>
        </p:spPr>
        <p:txBody>
          <a:bodyPr anchor="ctr">
            <a:noAutofit/>
          </a:bodyPr>
          <a:p>
            <a:pPr algn="r">
              <a:lnSpc>
                <a:spcPct val="100000"/>
              </a:lnSpc>
            </a:pPr>
            <a:fld id="{4708F871-86E7-4BF9-BAFD-67DF0E96B723}" type="slidenum">
              <a:rPr b="0" sz="1200" lang="it-IT" spc="-1" strike="noStrike">
                <a:solidFill>
                  <a:srgbClr val="788AB3"/>
                </a:solidFill>
                <a:latin typeface="Arial"/>
              </a:rPr>
              <a:t>36</a:t>
            </a:fld>
            <a:endParaRPr b="0" sz="1200" lang="en-US" spc="-1" strike="noStrike">
              <a:latin typeface="Times New Roman"/>
            </a:endParaRPr>
          </a:p>
        </p:txBody>
      </p:sp>
      <p:sp>
        <p:nvSpPr>
          <p:cNvPr id="1048817" name="Rounded Rectangle 5_0"/>
          <p:cNvSpPr/>
          <p:nvPr/>
        </p:nvSpPr>
        <p:spPr>
          <a:xfrm>
            <a:off x="544320" y="1688760"/>
            <a:ext cx="4233600" cy="60480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18" name="Oval 6_3"/>
          <p:cNvSpPr/>
          <p:nvPr/>
        </p:nvSpPr>
        <p:spPr>
          <a:xfrm>
            <a:off x="665280" y="1749240"/>
            <a:ext cx="347400" cy="463320"/>
          </a:xfrm>
          <a:prstGeom prst="ellipse"/>
          <a:solidFill>
            <a:srgbClr val="008C49"/>
          </a:solidFill>
          <a:ln>
            <a:noFill/>
          </a:ln>
        </p:spPr>
        <p:style>
          <a:lnRef idx="1">
            <a:schemeClr val="accent1"/>
          </a:lnRef>
          <a:fillRef idx="3">
            <a:schemeClr val="accent1"/>
          </a:fillRef>
          <a:effectRef idx="2">
            <a:schemeClr val="accent1"/>
          </a:effectRef>
          <a:fontRef idx="minor">
            <a:srgbClr val="000000"/>
          </a:fontRef>
        </p:style>
      </p:sp>
      <p:sp>
        <p:nvSpPr>
          <p:cNvPr id="1048819" name="TextBox 7_0"/>
          <p:cNvSpPr/>
          <p:nvPr/>
        </p:nvSpPr>
        <p:spPr>
          <a:xfrm>
            <a:off x="680400" y="1846080"/>
            <a:ext cx="347400" cy="25164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500" lang="it-IT" spc="-1" strike="noStrike">
                <a:solidFill>
                  <a:srgbClr val="FFFFFF"/>
                </a:solidFill>
                <a:latin typeface="Arial"/>
              </a:rPr>
              <a:t>1</a:t>
            </a:r>
            <a:endParaRPr b="0" sz="1500" lang="en-US" spc="-1" strike="noStrike">
              <a:latin typeface="Arial"/>
            </a:endParaRPr>
          </a:p>
        </p:txBody>
      </p:sp>
      <p:sp>
        <p:nvSpPr>
          <p:cNvPr id="1048820" name="TextBox 8_2"/>
          <p:cNvSpPr/>
          <p:nvPr/>
        </p:nvSpPr>
        <p:spPr>
          <a:xfrm>
            <a:off x="1267560" y="1638540"/>
            <a:ext cx="3364200" cy="68580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20000"/>
              </a:lnSpc>
            </a:pPr>
            <a:r>
              <a:rPr b="0" sz="1300" lang="it-IT" spc="-1" strike="noStrike">
                <a:solidFill>
                  <a:srgbClr val="02569D"/>
                </a:solidFill>
                <a:latin typeface="Arial"/>
              </a:rPr>
              <a:t>FSS and ETS behave very similarly across all seasons, confirming the robustness of the approach</a:t>
            </a:r>
            <a:endParaRPr b="0" sz="1300" lang="en-US" spc="-1" strike="noStrike">
              <a:latin typeface="Arial"/>
            </a:endParaRPr>
          </a:p>
        </p:txBody>
      </p:sp>
      <p:sp>
        <p:nvSpPr>
          <p:cNvPr id="1048821" name="Rounded Rectangle 9_2"/>
          <p:cNvSpPr/>
          <p:nvPr/>
        </p:nvSpPr>
        <p:spPr>
          <a:xfrm>
            <a:off x="5032440" y="1683720"/>
            <a:ext cx="4233600" cy="60480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22" name="Oval 10_3"/>
          <p:cNvSpPr/>
          <p:nvPr/>
        </p:nvSpPr>
        <p:spPr>
          <a:xfrm>
            <a:off x="5153400" y="1749240"/>
            <a:ext cx="347400" cy="463320"/>
          </a:xfrm>
          <a:prstGeom prst="ellipse"/>
          <a:solidFill>
            <a:srgbClr val="02569D"/>
          </a:solidFill>
          <a:ln>
            <a:noFill/>
          </a:ln>
        </p:spPr>
        <p:style>
          <a:lnRef idx="1">
            <a:schemeClr val="accent1"/>
          </a:lnRef>
          <a:fillRef idx="3">
            <a:schemeClr val="accent1"/>
          </a:fillRef>
          <a:effectRef idx="2">
            <a:schemeClr val="accent1"/>
          </a:effectRef>
          <a:fontRef idx="minor">
            <a:srgbClr val="000000"/>
          </a:fontRef>
        </p:style>
      </p:sp>
      <p:sp>
        <p:nvSpPr>
          <p:cNvPr id="1048823" name="TextBox 11_2"/>
          <p:cNvSpPr/>
          <p:nvPr/>
        </p:nvSpPr>
        <p:spPr>
          <a:xfrm>
            <a:off x="5153400" y="1846080"/>
            <a:ext cx="347400" cy="25164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500" lang="it-IT" spc="-1" strike="noStrike">
                <a:solidFill>
                  <a:srgbClr val="FFFFFF"/>
                </a:solidFill>
                <a:latin typeface="Arial"/>
              </a:rPr>
              <a:t>2</a:t>
            </a:r>
            <a:endParaRPr b="0" sz="1500" lang="en-US" spc="-1" strike="noStrike">
              <a:latin typeface="Arial"/>
            </a:endParaRPr>
          </a:p>
        </p:txBody>
      </p:sp>
      <p:sp>
        <p:nvSpPr>
          <p:cNvPr id="1048824" name="TextBox 12_0"/>
          <p:cNvSpPr/>
          <p:nvPr/>
        </p:nvSpPr>
        <p:spPr>
          <a:xfrm>
            <a:off x="5766120" y="1753560"/>
            <a:ext cx="3364200" cy="4759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20000"/>
              </a:lnSpc>
            </a:pPr>
            <a:r>
              <a:rPr b="0" sz="1300" lang="it-IT" spc="-1" strike="noStrike">
                <a:solidFill>
                  <a:srgbClr val="02569D"/>
                </a:solidFill>
                <a:latin typeface="Arial"/>
              </a:rPr>
              <a:t>Diurnal cycle is weakest in summer (JJA) and most evident in winter/spring (DJF, MAM)</a:t>
            </a:r>
            <a:endParaRPr b="0" sz="1300" lang="en-US" spc="-1" strike="noStrike">
              <a:latin typeface="Arial"/>
            </a:endParaRPr>
          </a:p>
        </p:txBody>
      </p:sp>
      <p:sp>
        <p:nvSpPr>
          <p:cNvPr id="1048825" name="Rounded Rectangle 13_2"/>
          <p:cNvSpPr/>
          <p:nvPr/>
        </p:nvSpPr>
        <p:spPr>
          <a:xfrm>
            <a:off x="544320" y="2445480"/>
            <a:ext cx="4233600" cy="80532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26" name="Oval 14_1"/>
          <p:cNvSpPr/>
          <p:nvPr/>
        </p:nvSpPr>
        <p:spPr>
          <a:xfrm>
            <a:off x="665280" y="2616480"/>
            <a:ext cx="347400" cy="463320"/>
          </a:xfrm>
          <a:prstGeom prst="ellipse"/>
          <a:solidFill>
            <a:srgbClr val="02569D"/>
          </a:solidFill>
          <a:ln>
            <a:noFill/>
          </a:ln>
        </p:spPr>
        <p:style>
          <a:lnRef idx="1">
            <a:schemeClr val="accent1"/>
          </a:lnRef>
          <a:fillRef idx="3">
            <a:schemeClr val="accent1"/>
          </a:fillRef>
          <a:effectRef idx="2">
            <a:schemeClr val="accent1"/>
          </a:effectRef>
          <a:fontRef idx="minor">
            <a:srgbClr val="000000"/>
          </a:fontRef>
        </p:style>
      </p:sp>
      <p:sp>
        <p:nvSpPr>
          <p:cNvPr id="1048827" name="TextBox 15_0"/>
          <p:cNvSpPr/>
          <p:nvPr/>
        </p:nvSpPr>
        <p:spPr>
          <a:xfrm>
            <a:off x="665280" y="2726640"/>
            <a:ext cx="347400" cy="25164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500" lang="it-IT" spc="-1" strike="noStrike">
                <a:solidFill>
                  <a:srgbClr val="FFFFFF"/>
                </a:solidFill>
                <a:latin typeface="Arial"/>
              </a:rPr>
              <a:t>3</a:t>
            </a:r>
            <a:endParaRPr b="0" sz="1500" lang="en-US" spc="-1" strike="noStrike">
              <a:latin typeface="Arial"/>
            </a:endParaRPr>
          </a:p>
        </p:txBody>
      </p:sp>
      <p:sp>
        <p:nvSpPr>
          <p:cNvPr id="1048828" name="TextBox 16_0"/>
          <p:cNvSpPr/>
          <p:nvPr/>
        </p:nvSpPr>
        <p:spPr>
          <a:xfrm>
            <a:off x="1267560" y="2523420"/>
            <a:ext cx="3364200" cy="68580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20000"/>
              </a:lnSpc>
            </a:pPr>
            <a:r>
              <a:rPr b="0" sz="1300" lang="it-IT" spc="-1" strike="noStrike">
                <a:solidFill>
                  <a:srgbClr val="02569D"/>
                </a:solidFill>
                <a:latin typeface="Arial"/>
              </a:rPr>
              <a:t>Model agreement is high at coarse/medium scales; divergence may appear at fine scales and short lead times</a:t>
            </a:r>
            <a:endParaRPr b="0" sz="1300" lang="en-US" spc="-1" strike="noStrike">
              <a:latin typeface="Arial"/>
            </a:endParaRPr>
          </a:p>
        </p:txBody>
      </p:sp>
      <p:sp>
        <p:nvSpPr>
          <p:cNvPr id="1048829" name="Rounded Rectangle 17_2"/>
          <p:cNvSpPr/>
          <p:nvPr/>
        </p:nvSpPr>
        <p:spPr>
          <a:xfrm>
            <a:off x="5032440" y="2442960"/>
            <a:ext cx="4233600" cy="80532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30" name="Oval 18_1"/>
          <p:cNvSpPr/>
          <p:nvPr/>
        </p:nvSpPr>
        <p:spPr>
          <a:xfrm>
            <a:off x="5153400" y="2620800"/>
            <a:ext cx="347400" cy="462960"/>
          </a:xfrm>
          <a:prstGeom prst="ellipse"/>
          <a:solidFill>
            <a:srgbClr val="008C49"/>
          </a:solidFill>
          <a:ln>
            <a:noFill/>
          </a:ln>
        </p:spPr>
        <p:style>
          <a:lnRef idx="1">
            <a:schemeClr val="accent1"/>
          </a:lnRef>
          <a:fillRef idx="3">
            <a:schemeClr val="accent1"/>
          </a:fillRef>
          <a:effectRef idx="2">
            <a:schemeClr val="accent1"/>
          </a:effectRef>
          <a:fontRef idx="minor">
            <a:srgbClr val="000000"/>
          </a:fontRef>
        </p:style>
      </p:sp>
      <p:sp>
        <p:nvSpPr>
          <p:cNvPr id="1048831" name="TextBox 19_2"/>
          <p:cNvSpPr/>
          <p:nvPr/>
        </p:nvSpPr>
        <p:spPr>
          <a:xfrm>
            <a:off x="5146200" y="2722320"/>
            <a:ext cx="347400" cy="25164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500" lang="it-IT" spc="-1" strike="noStrike">
                <a:solidFill>
                  <a:srgbClr val="FFFFFF"/>
                </a:solidFill>
                <a:latin typeface="Arial"/>
              </a:rPr>
              <a:t>4</a:t>
            </a:r>
            <a:endParaRPr b="0" sz="1500" lang="en-US" spc="-1" strike="noStrike">
              <a:latin typeface="Arial"/>
            </a:endParaRPr>
          </a:p>
        </p:txBody>
      </p:sp>
      <p:sp>
        <p:nvSpPr>
          <p:cNvPr id="1048832" name="TextBox 20_2"/>
          <p:cNvSpPr/>
          <p:nvPr/>
        </p:nvSpPr>
        <p:spPr>
          <a:xfrm>
            <a:off x="5766120" y="2496240"/>
            <a:ext cx="3364200" cy="4759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20000"/>
              </a:lnSpc>
            </a:pPr>
            <a:r>
              <a:rPr b="0" sz="1300" lang="it-IT" spc="-1" strike="noStrike">
                <a:solidFill>
                  <a:srgbClr val="02569D"/>
                </a:solidFill>
                <a:latin typeface="Arial"/>
              </a:rPr>
              <a:t>FBI shows the largest seasonal variability, particularly at medium-to-high thresholds</a:t>
            </a:r>
            <a:endParaRPr b="0" sz="1300" lang="en-US" spc="-1" strike="noStrike">
              <a:latin typeface="Arial"/>
            </a:endParaRPr>
          </a:p>
        </p:txBody>
      </p:sp>
      <p:sp>
        <p:nvSpPr>
          <p:cNvPr id="1048833" name="CasellaDiTesto 2_1"/>
          <p:cNvSpPr/>
          <p:nvPr/>
        </p:nvSpPr>
        <p:spPr>
          <a:xfrm>
            <a:off x="-13680" y="1830960"/>
            <a:ext cx="522773" cy="813901"/>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45000" wrap="none">
            <a:spAutoFit/>
          </a:bodyPr>
          <a:p>
            <a:pPr>
              <a:lnSpc>
                <a:spcPct val="100000"/>
              </a:lnSpc>
            </a:pPr>
            <a:r>
              <a:rPr b="0" sz="4800" lang="en-US" spc="-1" strike="noStrike">
                <a:solidFill>
                  <a:srgbClr val="008C49"/>
                </a:solidFill>
                <a:latin typeface="Kabel Dm BT"/>
              </a:rPr>
              <a:t>2</a:t>
            </a:r>
            <a:endParaRPr b="0" sz="4800" lang="en-US" spc="-1" strike="noStrike">
              <a:latin typeface="Arial"/>
            </a:endParaRPr>
          </a:p>
        </p:txBody>
      </p:sp>
      <p:sp>
        <p:nvSpPr>
          <p:cNvPr id="1048834" name="Rounded Rectangle 5_3"/>
          <p:cNvSpPr/>
          <p:nvPr/>
        </p:nvSpPr>
        <p:spPr>
          <a:xfrm>
            <a:off x="539280" y="4449240"/>
            <a:ext cx="4233600" cy="64044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35" name="TextBox 8_3"/>
          <p:cNvSpPr/>
          <p:nvPr/>
        </p:nvSpPr>
        <p:spPr>
          <a:xfrm>
            <a:off x="1239840" y="4463280"/>
            <a:ext cx="3364200" cy="4759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20000"/>
              </a:lnSpc>
            </a:pPr>
            <a:r>
              <a:rPr b="0" sz="1300" lang="it-IT" spc="-1" strike="noStrike">
                <a:solidFill>
                  <a:srgbClr val="02569D"/>
                </a:solidFill>
                <a:latin typeface="Arial"/>
              </a:rPr>
              <a:t>FSS and ETS again track each other closely across all seasons</a:t>
            </a:r>
            <a:endParaRPr b="0" sz="1300" lang="en-US" spc="-1" strike="noStrike">
              <a:latin typeface="Arial"/>
            </a:endParaRPr>
          </a:p>
        </p:txBody>
      </p:sp>
      <p:sp>
        <p:nvSpPr>
          <p:cNvPr id="1048836" name="Oval 6_4"/>
          <p:cNvSpPr/>
          <p:nvPr/>
        </p:nvSpPr>
        <p:spPr>
          <a:xfrm>
            <a:off x="652680" y="4531680"/>
            <a:ext cx="347400" cy="462960"/>
          </a:xfrm>
          <a:prstGeom prst="ellipse"/>
          <a:solidFill>
            <a:srgbClr val="008C49"/>
          </a:solidFill>
          <a:ln>
            <a:noFill/>
          </a:ln>
        </p:spPr>
        <p:style>
          <a:lnRef idx="1">
            <a:schemeClr val="accent1"/>
          </a:lnRef>
          <a:fillRef idx="3">
            <a:schemeClr val="accent1"/>
          </a:fillRef>
          <a:effectRef idx="2">
            <a:schemeClr val="accent1"/>
          </a:effectRef>
          <a:fontRef idx="minor">
            <a:srgbClr val="000000"/>
          </a:fontRef>
        </p:style>
      </p:sp>
      <p:sp>
        <p:nvSpPr>
          <p:cNvPr id="1048837" name="TextBox 7_3"/>
          <p:cNvSpPr/>
          <p:nvPr/>
        </p:nvSpPr>
        <p:spPr>
          <a:xfrm>
            <a:off x="652680" y="4596120"/>
            <a:ext cx="347400" cy="25164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500" lang="it-IT" spc="-1" strike="noStrike">
                <a:solidFill>
                  <a:srgbClr val="FFFFFF"/>
                </a:solidFill>
                <a:latin typeface="Arial"/>
              </a:rPr>
              <a:t>1</a:t>
            </a:r>
            <a:endParaRPr b="0" sz="1500" lang="en-US" spc="-1" strike="noStrike">
              <a:latin typeface="Arial"/>
            </a:endParaRPr>
          </a:p>
        </p:txBody>
      </p:sp>
      <p:sp>
        <p:nvSpPr>
          <p:cNvPr id="1048838" name="Rounded Rectangle 9_3"/>
          <p:cNvSpPr/>
          <p:nvPr/>
        </p:nvSpPr>
        <p:spPr>
          <a:xfrm>
            <a:off x="4989600" y="4449240"/>
            <a:ext cx="4233600" cy="64044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39" name="TextBox 12_3"/>
          <p:cNvSpPr/>
          <p:nvPr/>
        </p:nvSpPr>
        <p:spPr>
          <a:xfrm>
            <a:off x="5738400" y="4484160"/>
            <a:ext cx="3364200" cy="4759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20000"/>
              </a:lnSpc>
            </a:pPr>
            <a:r>
              <a:rPr b="0" sz="1300" lang="it-IT" spc="-1" strike="noStrike">
                <a:solidFill>
                  <a:srgbClr val="02569D"/>
                </a:solidFill>
                <a:latin typeface="Arial"/>
              </a:rPr>
              <a:t>Model spread is consistently larger than in Common Area 2, in every season</a:t>
            </a:r>
            <a:endParaRPr b="0" sz="1300" lang="en-US" spc="-1" strike="noStrike">
              <a:latin typeface="Arial"/>
            </a:endParaRPr>
          </a:p>
        </p:txBody>
      </p:sp>
      <p:sp>
        <p:nvSpPr>
          <p:cNvPr id="1048840" name="Oval 10_4"/>
          <p:cNvSpPr/>
          <p:nvPr/>
        </p:nvSpPr>
        <p:spPr>
          <a:xfrm>
            <a:off x="5118480" y="4531680"/>
            <a:ext cx="347400" cy="462960"/>
          </a:xfrm>
          <a:prstGeom prst="ellipse"/>
          <a:solidFill>
            <a:srgbClr val="02569D"/>
          </a:solidFill>
          <a:ln>
            <a:noFill/>
          </a:ln>
        </p:spPr>
        <p:style>
          <a:lnRef idx="1">
            <a:schemeClr val="accent1"/>
          </a:lnRef>
          <a:fillRef idx="3">
            <a:schemeClr val="accent1"/>
          </a:fillRef>
          <a:effectRef idx="2">
            <a:schemeClr val="accent1"/>
          </a:effectRef>
          <a:fontRef idx="minor">
            <a:srgbClr val="000000"/>
          </a:fontRef>
        </p:style>
      </p:sp>
      <p:sp>
        <p:nvSpPr>
          <p:cNvPr id="1048841" name="TextBox 11_3"/>
          <p:cNvSpPr/>
          <p:nvPr/>
        </p:nvSpPr>
        <p:spPr>
          <a:xfrm>
            <a:off x="5118480" y="4617000"/>
            <a:ext cx="347400" cy="25164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500" lang="it-IT" spc="-1" strike="noStrike">
                <a:solidFill>
                  <a:srgbClr val="FFFFFF"/>
                </a:solidFill>
                <a:latin typeface="Arial"/>
              </a:rPr>
              <a:t>2</a:t>
            </a:r>
            <a:endParaRPr b="0" sz="1500" lang="en-US" spc="-1" strike="noStrike">
              <a:latin typeface="Arial"/>
            </a:endParaRPr>
          </a:p>
        </p:txBody>
      </p:sp>
      <p:sp>
        <p:nvSpPr>
          <p:cNvPr id="1048842" name="Rounded Rectangle 13_3"/>
          <p:cNvSpPr/>
          <p:nvPr/>
        </p:nvSpPr>
        <p:spPr>
          <a:xfrm>
            <a:off x="544320" y="5190840"/>
            <a:ext cx="4233600" cy="64044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43" name="TextBox 16_3"/>
          <p:cNvSpPr/>
          <p:nvPr/>
        </p:nvSpPr>
        <p:spPr>
          <a:xfrm>
            <a:off x="1239840" y="5205600"/>
            <a:ext cx="3364200" cy="4759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20000"/>
              </a:lnSpc>
            </a:pPr>
            <a:r>
              <a:rPr b="0" sz="1300" lang="it-IT" spc="-1" strike="noStrike">
                <a:solidFill>
                  <a:srgbClr val="02569D"/>
                </a:solidFill>
                <a:latin typeface="Arial"/>
              </a:rPr>
              <a:t>Diurnal cycle is present but more irregular, with the clearest signal in winter and spring</a:t>
            </a:r>
            <a:endParaRPr b="0" sz="1300" lang="en-US" spc="-1" strike="noStrike">
              <a:latin typeface="Arial"/>
            </a:endParaRPr>
          </a:p>
        </p:txBody>
      </p:sp>
      <p:sp>
        <p:nvSpPr>
          <p:cNvPr id="1048844" name="Oval 10_5"/>
          <p:cNvSpPr/>
          <p:nvPr/>
        </p:nvSpPr>
        <p:spPr>
          <a:xfrm>
            <a:off x="667800" y="5279760"/>
            <a:ext cx="347400" cy="462960"/>
          </a:xfrm>
          <a:prstGeom prst="ellipse"/>
          <a:solidFill>
            <a:srgbClr val="02569D"/>
          </a:solidFill>
          <a:ln>
            <a:noFill/>
          </a:ln>
        </p:spPr>
        <p:style>
          <a:lnRef idx="1">
            <a:schemeClr val="accent1"/>
          </a:lnRef>
          <a:fillRef idx="3">
            <a:schemeClr val="accent1"/>
          </a:fillRef>
          <a:effectRef idx="2">
            <a:schemeClr val="accent1"/>
          </a:effectRef>
          <a:fontRef idx="minor">
            <a:srgbClr val="000000"/>
          </a:fontRef>
        </p:style>
      </p:sp>
      <p:sp>
        <p:nvSpPr>
          <p:cNvPr id="1048845" name="TextBox 15_3"/>
          <p:cNvSpPr/>
          <p:nvPr/>
        </p:nvSpPr>
        <p:spPr>
          <a:xfrm>
            <a:off x="652680" y="5385600"/>
            <a:ext cx="347400" cy="25164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500" lang="it-IT" spc="-1" strike="noStrike">
                <a:solidFill>
                  <a:srgbClr val="FFFFFF"/>
                </a:solidFill>
                <a:latin typeface="Arial"/>
              </a:rPr>
              <a:t>3</a:t>
            </a:r>
            <a:endParaRPr b="0" sz="1500" lang="en-US" spc="-1" strike="noStrike">
              <a:latin typeface="Arial"/>
            </a:endParaRPr>
          </a:p>
        </p:txBody>
      </p:sp>
      <p:sp>
        <p:nvSpPr>
          <p:cNvPr id="1048846" name="Rounded Rectangle 17_3"/>
          <p:cNvSpPr/>
          <p:nvPr/>
        </p:nvSpPr>
        <p:spPr>
          <a:xfrm>
            <a:off x="4989600" y="5172120"/>
            <a:ext cx="4233600" cy="640440"/>
          </a:xfrm>
          <a:prstGeom prst="roundRect">
            <a:avLst>
              <a:gd name="adj" fmla="val 7000"/>
            </a:avLst>
          </a:prstGeom>
          <a:solidFill>
            <a:srgbClr val="F0F6F3"/>
          </a:solidFill>
          <a:ln>
            <a:noFill/>
          </a:ln>
          <a:effectLst>
            <a:outerShdw blurRad="82440" dir="5400000" dist="27360" rotWithShape="0">
              <a:srgbClr val="1B3A55">
                <a:alpha val="22000"/>
              </a:srgbClr>
            </a:outerShdw>
          </a:effectLst>
        </p:spPr>
        <p:style>
          <a:lnRef idx="1">
            <a:schemeClr val="accent1"/>
          </a:lnRef>
          <a:fillRef idx="3">
            <a:schemeClr val="accent1"/>
          </a:fillRef>
          <a:effectRef idx="2">
            <a:schemeClr val="accent1"/>
          </a:effectRef>
          <a:fontRef idx="minor">
            <a:srgbClr val="000000"/>
          </a:fontRef>
        </p:style>
      </p:sp>
      <p:sp>
        <p:nvSpPr>
          <p:cNvPr id="1048847" name="TextBox 20_3"/>
          <p:cNvSpPr/>
          <p:nvPr/>
        </p:nvSpPr>
        <p:spPr>
          <a:xfrm>
            <a:off x="5738400" y="5147820"/>
            <a:ext cx="3364200" cy="68580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20000"/>
              </a:lnSpc>
            </a:pPr>
            <a:r>
              <a:rPr b="0" sz="1300" lang="it-IT" spc="-1" strike="noStrike">
                <a:solidFill>
                  <a:srgbClr val="02569D"/>
                </a:solidFill>
                <a:latin typeface="Arial"/>
              </a:rPr>
              <a:t>FBI remains the most season-sensitive score, with occasional strong night-time overestimation</a:t>
            </a:r>
            <a:endParaRPr b="0" sz="1300" lang="en-US" spc="-1" strike="noStrike">
              <a:latin typeface="Arial"/>
            </a:endParaRPr>
          </a:p>
        </p:txBody>
      </p:sp>
      <p:sp>
        <p:nvSpPr>
          <p:cNvPr id="1048848" name="Oval 6_5"/>
          <p:cNvSpPr/>
          <p:nvPr/>
        </p:nvSpPr>
        <p:spPr>
          <a:xfrm>
            <a:off x="5126040" y="5255640"/>
            <a:ext cx="347400" cy="462960"/>
          </a:xfrm>
          <a:prstGeom prst="ellipse"/>
          <a:solidFill>
            <a:srgbClr val="008C49"/>
          </a:solidFill>
          <a:ln>
            <a:noFill/>
          </a:ln>
        </p:spPr>
        <p:style>
          <a:lnRef idx="1">
            <a:schemeClr val="accent1"/>
          </a:lnRef>
          <a:fillRef idx="3">
            <a:schemeClr val="accent1"/>
          </a:fillRef>
          <a:effectRef idx="2">
            <a:schemeClr val="accent1"/>
          </a:effectRef>
          <a:fontRef idx="minor">
            <a:srgbClr val="000000"/>
          </a:fontRef>
        </p:style>
      </p:sp>
      <p:sp>
        <p:nvSpPr>
          <p:cNvPr id="1048849" name="TextBox 19_3"/>
          <p:cNvSpPr/>
          <p:nvPr/>
        </p:nvSpPr>
        <p:spPr>
          <a:xfrm>
            <a:off x="5125680" y="5343840"/>
            <a:ext cx="347400" cy="25164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500" lang="it-IT" spc="-1" strike="noStrike">
                <a:solidFill>
                  <a:srgbClr val="FFFFFF"/>
                </a:solidFill>
                <a:latin typeface="Arial"/>
              </a:rPr>
              <a:t>4</a:t>
            </a:r>
            <a:endParaRPr b="0" sz="1500" lang="en-US" spc="-1" strike="noStrike">
              <a:latin typeface="Arial"/>
            </a:endParaRPr>
          </a:p>
        </p:txBody>
      </p:sp>
      <p:sp>
        <p:nvSpPr>
          <p:cNvPr id="1048850" name="CasellaDiTesto 54_1"/>
          <p:cNvSpPr/>
          <p:nvPr/>
        </p:nvSpPr>
        <p:spPr>
          <a:xfrm>
            <a:off x="-13680" y="4632120"/>
            <a:ext cx="522773" cy="813901"/>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45000" wrap="none">
            <a:spAutoFit/>
          </a:bodyPr>
          <a:p>
            <a:pPr>
              <a:lnSpc>
                <a:spcPct val="100000"/>
              </a:lnSpc>
            </a:pPr>
            <a:r>
              <a:rPr b="0" sz="4800" lang="en-US" spc="-1" strike="noStrike">
                <a:solidFill>
                  <a:srgbClr val="008C49"/>
                </a:solidFill>
                <a:latin typeface="Kabel Dm BT"/>
              </a:rPr>
              <a:t>3</a:t>
            </a:r>
            <a:endParaRPr b="0" sz="4800" lang="en-US" spc="-1" strike="noStrike">
              <a:latin typeface="Arial"/>
            </a:endParaRPr>
          </a:p>
        </p:txBody>
      </p:sp>
      <p:sp>
        <p:nvSpPr>
          <p:cNvPr id="1048851" name="Text Box 2_46"/>
          <p:cNvSpPr/>
          <p:nvPr/>
        </p:nvSpPr>
        <p:spPr>
          <a:xfrm>
            <a:off x="146880" y="61920"/>
            <a:ext cx="2823120" cy="39528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N. Vela, Arpa-PT</a:t>
            </a:r>
            <a:endParaRPr b="0" sz="1800" lang="en-US" spc="-1" strike="noStrike">
              <a:latin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219" name=""/>
        <p:cNvGrpSpPr/>
        <p:nvPr/>
      </p:nvGrpSpPr>
      <p:grpSpPr>
        <a:xfrm>
          <a:off x="0" y="0"/>
          <a:ext cx="0" cy="0"/>
          <a:chOff x="0" y="0"/>
          <a:chExt cx="0" cy="0"/>
        </a:xfrm>
      </p:grpSpPr>
      <p:sp>
        <p:nvSpPr>
          <p:cNvPr id="1048852" name="Titolo 1_2"/>
          <p:cNvSpPr txBox="1"/>
          <p:nvPr/>
        </p:nvSpPr>
        <p:spPr>
          <a:xfrm>
            <a:off x="692640" y="402120"/>
            <a:ext cx="8694360" cy="1460880"/>
          </a:xfrm>
          <a:prstGeom prst="rect"/>
          <a:noFill/>
          <a:ln w="0">
            <a:noFill/>
          </a:ln>
        </p:spPr>
        <p:txBody>
          <a:bodyPr anchor="ctr">
            <a:noAutofit/>
          </a:bodyPr>
          <a:p>
            <a:pPr>
              <a:lnSpc>
                <a:spcPct val="90000"/>
              </a:lnSpc>
            </a:pPr>
            <a:r>
              <a:rPr b="0" sz="4800" lang="en-US" spc="-1" strike="noStrike">
                <a:solidFill>
                  <a:srgbClr val="008C49"/>
                </a:solidFill>
                <a:latin typeface="Kabel Dm BT"/>
              </a:rPr>
              <a:t>Conclusions</a:t>
            </a:r>
            <a:endParaRPr b="0" sz="4800" lang="it-IT" spc="-1" strike="noStrike">
              <a:solidFill>
                <a:srgbClr val="000000"/>
              </a:solidFill>
              <a:latin typeface="Arial"/>
            </a:endParaRPr>
          </a:p>
        </p:txBody>
      </p:sp>
      <p:sp>
        <p:nvSpPr>
          <p:cNvPr id="1048853" name="Segnaposto data 3_2"/>
          <p:cNvSpPr txBox="1"/>
          <p:nvPr/>
        </p:nvSpPr>
        <p:spPr>
          <a:xfrm>
            <a:off x="6071760" y="7132320"/>
            <a:ext cx="2268000" cy="402120"/>
          </a:xfrm>
          <a:prstGeom prst="rect"/>
          <a:noFill/>
          <a:ln w="0">
            <a:noFill/>
          </a:ln>
        </p:spPr>
        <p:txBody>
          <a:bodyPr anchor="ctr">
            <a:noAutofit/>
          </a:bodyPr>
          <a:p>
            <a:pPr algn="r">
              <a:lnSpc>
                <a:spcPct val="100000"/>
              </a:lnSpc>
            </a:pPr>
            <a:r>
              <a:rPr b="0" sz="1000" lang="it-IT" spc="-1" strike="noStrike">
                <a:solidFill>
                  <a:srgbClr val="78A885"/>
                </a:solidFill>
                <a:latin typeface="Arial"/>
              </a:rPr>
              <a:t>15</a:t>
            </a:r>
            <a:r>
              <a:rPr baseline="30000" b="0" sz="1000" lang="it-IT" spc="-1" strike="noStrike">
                <a:solidFill>
                  <a:srgbClr val="78A885"/>
                </a:solidFill>
                <a:latin typeface="Arial"/>
              </a:rPr>
              <a:t>th</a:t>
            </a:r>
            <a:r>
              <a:rPr b="0" sz="1000" lang="it-IT" spc="-1" strike="noStrike">
                <a:solidFill>
                  <a:srgbClr val="78A885"/>
                </a:solidFill>
                <a:latin typeface="Arial"/>
              </a:rPr>
              <a:t> September 2026</a:t>
            </a:r>
            <a:endParaRPr b="0" sz="1000" lang="en-US" spc="-1" strike="noStrike">
              <a:latin typeface="Times New Roman"/>
            </a:endParaRPr>
          </a:p>
        </p:txBody>
      </p:sp>
      <p:sp>
        <p:nvSpPr>
          <p:cNvPr id="1048854" name="Segnaposto numero diapositiva 4_2"/>
          <p:cNvSpPr txBox="1"/>
          <p:nvPr/>
        </p:nvSpPr>
        <p:spPr>
          <a:xfrm>
            <a:off x="8339760" y="7132320"/>
            <a:ext cx="401400" cy="402120"/>
          </a:xfrm>
          <a:prstGeom prst="rect"/>
          <a:noFill/>
          <a:ln w="0">
            <a:noFill/>
          </a:ln>
        </p:spPr>
        <p:txBody>
          <a:bodyPr anchor="ctr">
            <a:noAutofit/>
          </a:bodyPr>
          <a:p>
            <a:pPr algn="r">
              <a:lnSpc>
                <a:spcPct val="100000"/>
              </a:lnSpc>
            </a:pPr>
            <a:fld id="{E97B2312-A99D-4D35-975B-7C586965C927}" type="slidenum">
              <a:rPr b="0" sz="1200" lang="it-IT" spc="-1" strike="noStrike">
                <a:solidFill>
                  <a:srgbClr val="788AB3"/>
                </a:solidFill>
                <a:latin typeface="Arial"/>
              </a:rPr>
              <a:t>37</a:t>
            </a:fld>
            <a:endParaRPr b="0" sz="1200" lang="en-US" spc="-1" strike="noStrike">
              <a:latin typeface="Times New Roman"/>
            </a:endParaRPr>
          </a:p>
        </p:txBody>
      </p:sp>
      <p:sp>
        <p:nvSpPr>
          <p:cNvPr id="1048855" name="Oval 5_1"/>
          <p:cNvSpPr/>
          <p:nvPr/>
        </p:nvSpPr>
        <p:spPr>
          <a:xfrm>
            <a:off x="567000" y="1814040"/>
            <a:ext cx="256680" cy="342360"/>
          </a:xfrm>
          <a:prstGeom prst="ellipse"/>
          <a:solidFill>
            <a:srgbClr val="008C49"/>
          </a:solidFill>
          <a:ln>
            <a:noFill/>
          </a:ln>
        </p:spPr>
        <p:style>
          <a:lnRef idx="1">
            <a:schemeClr val="accent1"/>
          </a:lnRef>
          <a:fillRef idx="3">
            <a:schemeClr val="accent1"/>
          </a:fillRef>
          <a:effectRef idx="2">
            <a:schemeClr val="accent1"/>
          </a:effectRef>
          <a:fontRef idx="minor">
            <a:srgbClr val="000000"/>
          </a:fontRef>
        </p:style>
      </p:sp>
      <p:sp>
        <p:nvSpPr>
          <p:cNvPr id="1048856" name="TextBox 6_3"/>
          <p:cNvSpPr/>
          <p:nvPr/>
        </p:nvSpPr>
        <p:spPr>
          <a:xfrm>
            <a:off x="567000" y="1875960"/>
            <a:ext cx="256680" cy="2185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300" lang="it-IT" spc="-1" strike="noStrike">
                <a:solidFill>
                  <a:srgbClr val="FFFFFF"/>
                </a:solidFill>
                <a:latin typeface="Arial"/>
              </a:rPr>
              <a:t>1</a:t>
            </a:r>
            <a:endParaRPr b="0" sz="1300" lang="en-US" spc="-1" strike="noStrike">
              <a:latin typeface="Arial"/>
            </a:endParaRPr>
          </a:p>
        </p:txBody>
      </p:sp>
      <p:sp>
        <p:nvSpPr>
          <p:cNvPr id="1048857" name="TextBox 7_2"/>
          <p:cNvSpPr/>
          <p:nvPr/>
        </p:nvSpPr>
        <p:spPr>
          <a:xfrm>
            <a:off x="982800" y="1955880"/>
            <a:ext cx="8542800" cy="23508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10000"/>
              </a:lnSpc>
            </a:pPr>
            <a:r>
              <a:rPr b="1" sz="1400" lang="it-IT" spc="-1" strike="noStrike">
                <a:solidFill>
                  <a:srgbClr val="02569D"/>
                </a:solidFill>
                <a:latin typeface="Arial"/>
              </a:rPr>
              <a:t>The fuzzy verification framework provides a robust, scale- and threshold- dependent assessment</a:t>
            </a:r>
            <a:endParaRPr b="0" sz="1400" lang="en-US" spc="-1" strike="noStrike">
              <a:latin typeface="Arial"/>
            </a:endParaRPr>
          </a:p>
        </p:txBody>
      </p:sp>
      <p:sp>
        <p:nvSpPr>
          <p:cNvPr id="1048858" name="Oval 8_1"/>
          <p:cNvSpPr/>
          <p:nvPr/>
        </p:nvSpPr>
        <p:spPr>
          <a:xfrm>
            <a:off x="567000" y="2433960"/>
            <a:ext cx="256680" cy="342360"/>
          </a:xfrm>
          <a:prstGeom prst="ellipse"/>
          <a:solidFill>
            <a:srgbClr val="02569D"/>
          </a:solidFill>
          <a:ln>
            <a:noFill/>
          </a:ln>
        </p:spPr>
        <p:style>
          <a:lnRef idx="1">
            <a:schemeClr val="accent1"/>
          </a:lnRef>
          <a:fillRef idx="3">
            <a:schemeClr val="accent1"/>
          </a:fillRef>
          <a:effectRef idx="2">
            <a:schemeClr val="accent1"/>
          </a:effectRef>
          <a:fontRef idx="minor">
            <a:srgbClr val="000000"/>
          </a:fontRef>
        </p:style>
      </p:sp>
      <p:sp>
        <p:nvSpPr>
          <p:cNvPr id="1048859" name="TextBox 9_0"/>
          <p:cNvSpPr/>
          <p:nvPr/>
        </p:nvSpPr>
        <p:spPr>
          <a:xfrm>
            <a:off x="567000" y="2495880"/>
            <a:ext cx="256680" cy="2185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300" lang="it-IT" spc="-1" strike="noStrike">
                <a:solidFill>
                  <a:srgbClr val="FFFFFF"/>
                </a:solidFill>
                <a:latin typeface="Arial"/>
              </a:rPr>
              <a:t>2</a:t>
            </a:r>
            <a:endParaRPr b="0" sz="1300" lang="en-US" spc="-1" strike="noStrike">
              <a:latin typeface="Arial"/>
            </a:endParaRPr>
          </a:p>
        </p:txBody>
      </p:sp>
      <p:sp>
        <p:nvSpPr>
          <p:cNvPr id="1048860" name="TextBox 10_0"/>
          <p:cNvSpPr/>
          <p:nvPr/>
        </p:nvSpPr>
        <p:spPr>
          <a:xfrm>
            <a:off x="982800" y="2576160"/>
            <a:ext cx="8542800" cy="23508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10000"/>
              </a:lnSpc>
            </a:pPr>
            <a:r>
              <a:rPr b="1" sz="1400" lang="it-IT" spc="-1" strike="noStrike">
                <a:solidFill>
                  <a:srgbClr val="02569D"/>
                </a:solidFill>
                <a:latin typeface="Arial"/>
              </a:rPr>
              <a:t>All models show a small decrease in skill with lead time</a:t>
            </a:r>
            <a:endParaRPr b="0" sz="1400" lang="en-US" spc="-1" strike="noStrike">
              <a:latin typeface="Arial"/>
            </a:endParaRPr>
          </a:p>
        </p:txBody>
      </p:sp>
      <p:sp>
        <p:nvSpPr>
          <p:cNvPr id="1048861" name="Oval 11_1"/>
          <p:cNvSpPr/>
          <p:nvPr/>
        </p:nvSpPr>
        <p:spPr>
          <a:xfrm>
            <a:off x="567000" y="3053880"/>
            <a:ext cx="256680" cy="342360"/>
          </a:xfrm>
          <a:prstGeom prst="ellipse"/>
          <a:solidFill>
            <a:srgbClr val="008C49"/>
          </a:solidFill>
          <a:ln>
            <a:noFill/>
          </a:ln>
        </p:spPr>
        <p:style>
          <a:lnRef idx="1">
            <a:schemeClr val="accent1"/>
          </a:lnRef>
          <a:fillRef idx="3">
            <a:schemeClr val="accent1"/>
          </a:fillRef>
          <a:effectRef idx="2">
            <a:schemeClr val="accent1"/>
          </a:effectRef>
          <a:fontRef idx="minor">
            <a:srgbClr val="000000"/>
          </a:fontRef>
        </p:style>
      </p:sp>
      <p:sp>
        <p:nvSpPr>
          <p:cNvPr id="1048862" name="TextBox 12_2"/>
          <p:cNvSpPr/>
          <p:nvPr/>
        </p:nvSpPr>
        <p:spPr>
          <a:xfrm>
            <a:off x="567000" y="3115800"/>
            <a:ext cx="256680" cy="2185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300" lang="it-IT" spc="-1" strike="noStrike">
                <a:solidFill>
                  <a:srgbClr val="FFFFFF"/>
                </a:solidFill>
                <a:latin typeface="Arial"/>
              </a:rPr>
              <a:t>3</a:t>
            </a:r>
            <a:endParaRPr b="0" sz="1300" lang="en-US" spc="-1" strike="noStrike">
              <a:latin typeface="Arial"/>
            </a:endParaRPr>
          </a:p>
        </p:txBody>
      </p:sp>
      <p:sp>
        <p:nvSpPr>
          <p:cNvPr id="1048863" name="TextBox 13_0"/>
          <p:cNvSpPr/>
          <p:nvPr/>
        </p:nvSpPr>
        <p:spPr>
          <a:xfrm>
            <a:off x="982800" y="3196080"/>
            <a:ext cx="8542800" cy="23508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10000"/>
              </a:lnSpc>
            </a:pPr>
            <a:r>
              <a:rPr b="1" sz="1400" lang="it-IT" spc="-1" strike="noStrike">
                <a:solidFill>
                  <a:srgbClr val="02569D"/>
                </a:solidFill>
                <a:latin typeface="Arial"/>
              </a:rPr>
              <a:t>Pronounced diurnal cycles are more visible in winter/spring</a:t>
            </a:r>
            <a:endParaRPr b="0" sz="1400" lang="en-US" spc="-1" strike="noStrike">
              <a:latin typeface="Arial"/>
            </a:endParaRPr>
          </a:p>
        </p:txBody>
      </p:sp>
      <p:sp>
        <p:nvSpPr>
          <p:cNvPr id="1048864" name="Oval 14_0"/>
          <p:cNvSpPr/>
          <p:nvPr/>
        </p:nvSpPr>
        <p:spPr>
          <a:xfrm>
            <a:off x="567000" y="3673800"/>
            <a:ext cx="256680" cy="342360"/>
          </a:xfrm>
          <a:prstGeom prst="ellipse"/>
          <a:solidFill>
            <a:srgbClr val="02569D"/>
          </a:solidFill>
          <a:ln>
            <a:noFill/>
          </a:ln>
        </p:spPr>
        <p:style>
          <a:lnRef idx="1">
            <a:schemeClr val="accent1"/>
          </a:lnRef>
          <a:fillRef idx="3">
            <a:schemeClr val="accent1"/>
          </a:fillRef>
          <a:effectRef idx="2">
            <a:schemeClr val="accent1"/>
          </a:effectRef>
          <a:fontRef idx="minor">
            <a:srgbClr val="000000"/>
          </a:fontRef>
        </p:style>
      </p:sp>
      <p:sp>
        <p:nvSpPr>
          <p:cNvPr id="1048865" name="TextBox 15_2"/>
          <p:cNvSpPr/>
          <p:nvPr/>
        </p:nvSpPr>
        <p:spPr>
          <a:xfrm>
            <a:off x="567000" y="3735720"/>
            <a:ext cx="256680" cy="2185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300" lang="it-IT" spc="-1" strike="noStrike">
                <a:solidFill>
                  <a:srgbClr val="FFFFFF"/>
                </a:solidFill>
                <a:latin typeface="Arial"/>
              </a:rPr>
              <a:t>4</a:t>
            </a:r>
            <a:endParaRPr b="0" sz="1300" lang="en-US" spc="-1" strike="noStrike">
              <a:latin typeface="Arial"/>
            </a:endParaRPr>
          </a:p>
        </p:txBody>
      </p:sp>
      <p:sp>
        <p:nvSpPr>
          <p:cNvPr id="1048866" name="TextBox 16_4"/>
          <p:cNvSpPr/>
          <p:nvPr/>
        </p:nvSpPr>
        <p:spPr>
          <a:xfrm>
            <a:off x="982800" y="3815640"/>
            <a:ext cx="8542800" cy="23508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10000"/>
              </a:lnSpc>
            </a:pPr>
            <a:r>
              <a:rPr b="1" sz="1400" lang="it-IT" spc="-1" strike="noStrike">
                <a:solidFill>
                  <a:srgbClr val="02569D"/>
                </a:solidFill>
                <a:latin typeface="Arial"/>
              </a:rPr>
              <a:t>Frequency bias is the main discriminator between models, more than spatial-accuracy scores</a:t>
            </a:r>
            <a:endParaRPr b="0" sz="1400" lang="en-US" spc="-1" strike="noStrike">
              <a:latin typeface="Arial"/>
            </a:endParaRPr>
          </a:p>
        </p:txBody>
      </p:sp>
      <p:sp>
        <p:nvSpPr>
          <p:cNvPr id="1048867" name="Oval 17_1"/>
          <p:cNvSpPr/>
          <p:nvPr/>
        </p:nvSpPr>
        <p:spPr>
          <a:xfrm>
            <a:off x="567000" y="4293360"/>
            <a:ext cx="256680" cy="342360"/>
          </a:xfrm>
          <a:prstGeom prst="ellipse"/>
          <a:solidFill>
            <a:srgbClr val="008C49"/>
          </a:solidFill>
          <a:ln>
            <a:noFill/>
          </a:ln>
        </p:spPr>
        <p:style>
          <a:lnRef idx="1">
            <a:schemeClr val="accent1"/>
          </a:lnRef>
          <a:fillRef idx="3">
            <a:schemeClr val="accent1"/>
          </a:fillRef>
          <a:effectRef idx="2">
            <a:schemeClr val="accent1"/>
          </a:effectRef>
          <a:fontRef idx="minor">
            <a:srgbClr val="000000"/>
          </a:fontRef>
        </p:style>
      </p:sp>
      <p:sp>
        <p:nvSpPr>
          <p:cNvPr id="1048868" name="TextBox 18_1"/>
          <p:cNvSpPr/>
          <p:nvPr/>
        </p:nvSpPr>
        <p:spPr>
          <a:xfrm>
            <a:off x="567000" y="4355280"/>
            <a:ext cx="256680" cy="2185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300" lang="it-IT" spc="-1" strike="noStrike">
                <a:solidFill>
                  <a:srgbClr val="FFFFFF"/>
                </a:solidFill>
                <a:latin typeface="Arial"/>
              </a:rPr>
              <a:t>5</a:t>
            </a:r>
            <a:endParaRPr b="0" sz="1300" lang="en-US" spc="-1" strike="noStrike">
              <a:latin typeface="Arial"/>
            </a:endParaRPr>
          </a:p>
        </p:txBody>
      </p:sp>
      <p:sp>
        <p:nvSpPr>
          <p:cNvPr id="1048869" name="TextBox 19_0"/>
          <p:cNvSpPr/>
          <p:nvPr/>
        </p:nvSpPr>
        <p:spPr>
          <a:xfrm>
            <a:off x="982800" y="4435560"/>
            <a:ext cx="8542800" cy="23508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10000"/>
              </a:lnSpc>
            </a:pPr>
            <a:r>
              <a:rPr b="1" sz="1400" lang="it-IT" spc="-1" strike="noStrike">
                <a:solidFill>
                  <a:srgbClr val="02569D"/>
                </a:solidFill>
                <a:latin typeface="Arial"/>
              </a:rPr>
              <a:t>Common Area 3 is consistently more challenging to forecast than Common Area 2 for all models</a:t>
            </a:r>
            <a:endParaRPr b="0" sz="1400" lang="en-US" spc="-1" strike="noStrike">
              <a:latin typeface="Arial"/>
            </a:endParaRPr>
          </a:p>
        </p:txBody>
      </p:sp>
      <p:sp>
        <p:nvSpPr>
          <p:cNvPr id="1048870" name="Oval 20_1"/>
          <p:cNvSpPr/>
          <p:nvPr/>
        </p:nvSpPr>
        <p:spPr>
          <a:xfrm>
            <a:off x="567000" y="4913640"/>
            <a:ext cx="256680" cy="342360"/>
          </a:xfrm>
          <a:prstGeom prst="ellipse"/>
          <a:solidFill>
            <a:srgbClr val="02569D"/>
          </a:solidFill>
          <a:ln>
            <a:noFill/>
          </a:ln>
        </p:spPr>
        <p:style>
          <a:lnRef idx="1">
            <a:schemeClr val="accent1"/>
          </a:lnRef>
          <a:fillRef idx="3">
            <a:schemeClr val="accent1"/>
          </a:fillRef>
          <a:effectRef idx="2">
            <a:schemeClr val="accent1"/>
          </a:effectRef>
          <a:fontRef idx="minor">
            <a:srgbClr val="000000"/>
          </a:fontRef>
        </p:style>
      </p:sp>
      <p:sp>
        <p:nvSpPr>
          <p:cNvPr id="1048871" name="TextBox 21_1"/>
          <p:cNvSpPr/>
          <p:nvPr/>
        </p:nvSpPr>
        <p:spPr>
          <a:xfrm>
            <a:off x="567000" y="4975560"/>
            <a:ext cx="256680" cy="21852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gn="ctr">
              <a:lnSpc>
                <a:spcPct val="110000"/>
              </a:lnSpc>
            </a:pPr>
            <a:r>
              <a:rPr b="1" sz="1300" lang="it-IT" spc="-1" strike="noStrike">
                <a:solidFill>
                  <a:srgbClr val="FFFFFF"/>
                </a:solidFill>
                <a:latin typeface="Arial"/>
              </a:rPr>
              <a:t>6</a:t>
            </a:r>
            <a:endParaRPr b="0" sz="1300" lang="en-US" spc="-1" strike="noStrike">
              <a:latin typeface="Arial"/>
            </a:endParaRPr>
          </a:p>
        </p:txBody>
      </p:sp>
      <p:sp>
        <p:nvSpPr>
          <p:cNvPr id="1048872" name="TextBox 22_1"/>
          <p:cNvSpPr/>
          <p:nvPr/>
        </p:nvSpPr>
        <p:spPr>
          <a:xfrm>
            <a:off x="982800" y="5055480"/>
            <a:ext cx="8542800" cy="235080"/>
          </a:xfrm>
          <a:prstGeom prst="rect"/>
          <a:noFill/>
          <a:ln w="0">
            <a:noFill/>
          </a:ln>
        </p:spPr>
        <p:style>
          <a:lnRef idx="0">
            <a:scrgbClr r="0" g="0" b="0"/>
          </a:lnRef>
          <a:fillRef idx="0">
            <a:scrgbClr r="0" g="0" b="0"/>
          </a:fillRef>
          <a:effectRef idx="0">
            <a:scrgbClr r="0" g="0" b="0"/>
          </a:effectRef>
          <a:fontRef idx="minor">
            <a:srgbClr val="000000"/>
          </a:fontRef>
        </p:style>
        <p:txBody>
          <a:bodyPr anchor="ctr" bIns="0" lIns="0" rIns="0" tIns="0">
            <a:spAutoFit/>
          </a:bodyPr>
          <a:p>
            <a:pPr>
              <a:lnSpc>
                <a:spcPct val="110000"/>
              </a:lnSpc>
            </a:pPr>
            <a:r>
              <a:rPr b="1" sz="1400" lang="it-IT" spc="-1" strike="noStrike">
                <a:solidFill>
                  <a:srgbClr val="02569D"/>
                </a:solidFill>
                <a:latin typeface="Arial"/>
              </a:rPr>
              <a:t>Results support continued multi-model, multi-scale verification to guide future model development</a:t>
            </a:r>
            <a:endParaRPr b="0" sz="1400" lang="en-US" spc="-1" strike="noStrike">
              <a:latin typeface="Arial"/>
            </a:endParaRPr>
          </a:p>
        </p:txBody>
      </p:sp>
      <p:sp>
        <p:nvSpPr>
          <p:cNvPr id="1048873" name="Text Box 2_47"/>
          <p:cNvSpPr/>
          <p:nvPr/>
        </p:nvSpPr>
        <p:spPr>
          <a:xfrm>
            <a:off x="146880" y="61920"/>
            <a:ext cx="2823120" cy="39528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N. Vela, Arpa-PT</a:t>
            </a:r>
            <a:endParaRPr b="0" sz="1800" lang="en-US" spc="-1" strike="noStrike">
              <a:latin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565" name=""/>
        <p:cNvGrpSpPr/>
        <p:nvPr/>
      </p:nvGrpSpPr>
      <p:grpSpPr>
        <a:xfrm>
          <a:off x="0" y="0"/>
          <a:ext cx="0" cy="0"/>
          <a:chOff x="0" y="0"/>
          <a:chExt cx="0" cy="0"/>
        </a:xfrm>
      </p:grpSpPr>
      <p:sp>
        <p:nvSpPr>
          <p:cNvPr id="1049348" name="Segnaposto data 3"/>
          <p:cNvSpPr>
            <a:spLocks noGrp="1"/>
          </p:cNvSpPr>
          <p:nvPr>
            <p:ph type="dt" sz="half" idx="10"/>
          </p:nvPr>
        </p:nvSpPr>
        <p:spPr/>
        <p:txBody>
          <a:bodyPr/>
          <a:p>
            <a:r>
              <a:rPr dirty="0" lang="it-IT"/>
              <a:t>15</a:t>
            </a:r>
            <a:r>
              <a:rPr baseline="30000" dirty="0" lang="it-IT"/>
              <a:t>th</a:t>
            </a:r>
            <a:r>
              <a:rPr dirty="0" lang="it-IT"/>
              <a:t> September 2026</a:t>
            </a:r>
          </a:p>
        </p:txBody>
      </p:sp>
      <p:sp>
        <p:nvSpPr>
          <p:cNvPr id="1049349" name="Segnaposto numero diapositiva 4"/>
          <p:cNvSpPr>
            <a:spLocks noGrp="1"/>
          </p:cNvSpPr>
          <p:nvPr>
            <p:ph type="sldNum" sz="quarter" idx="12"/>
          </p:nvPr>
        </p:nvSpPr>
        <p:spPr/>
        <p:txBody>
          <a:bodyPr/>
          <a:p>
            <a:fld id="{4D0D72A0-8ABE-4F7E-96DE-FE537AAD2F5C}" type="slidenum">
              <a:rPr lang="it-IT" smtClean="0"/>
              <a:t>34</a:t>
            </a:fld>
            <a:endParaRPr dirty="0" lang="it-IT"/>
          </a:p>
        </p:txBody>
      </p:sp>
      <p:sp>
        <p:nvSpPr>
          <p:cNvPr id="1049350" name="Card101"/>
          <p:cNvSpPr/>
          <p:nvPr/>
        </p:nvSpPr>
        <p:spPr>
          <a:xfrm>
            <a:off x="544354" y="2343349"/>
            <a:ext cx="8702100" cy="1194554"/>
          </a:xfrm>
          <a:prstGeom prst="roundRect">
            <a:avLst>
              <a:gd name="adj" fmla="val 6000"/>
            </a:avLst>
          </a:prstGeom>
          <a:solidFill>
            <a:srgbClr val="F0F6F3"/>
          </a:solidFill>
          <a:ln>
            <a:noFill/>
          </a:ln>
          <a:effectLst>
            <a:outerShdw blurRad="82296" dir="5400000" dist="27432" rotWithShape="0">
              <a:srgbClr val="1B3A55">
                <a:alpha val="22000"/>
              </a:srgbClr>
            </a:outerShdw>
          </a:effectLst>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49351" name="Text102"/>
          <p:cNvSpPr txBox="1"/>
          <p:nvPr/>
        </p:nvSpPr>
        <p:spPr>
          <a:xfrm>
            <a:off x="786289" y="2524799"/>
            <a:ext cx="8218229" cy="378023"/>
          </a:xfrm>
          <a:prstGeom prst="rect"/>
          <a:noFill/>
        </p:spPr>
        <p:txBody>
          <a:bodyPr anchor="t" bIns="0" lIns="0" rIns="0" tIns="0" wrap="square"/>
          <a:p>
            <a:pPr algn="l">
              <a:lnSpc>
                <a:spcPct val="115000"/>
              </a:lnSpc>
            </a:pPr>
            <a:r>
              <a:rPr b="1" sz="1323" i="0">
                <a:solidFill>
                  <a:srgbClr val="008C49"/>
                </a:solidFill>
                <a:latin typeface="Arial"/>
              </a:rPr>
              <a:t>3-Timestep Verification Overview</a:t>
            </a:r>
          </a:p>
        </p:txBody>
      </p:sp>
      <p:sp>
        <p:nvSpPr>
          <p:cNvPr id="1049352" name="Text103"/>
          <p:cNvSpPr txBox="1"/>
          <p:nvPr/>
        </p:nvSpPr>
        <p:spPr>
          <a:xfrm>
            <a:off x="786289" y="2933066"/>
            <a:ext cx="8218229" cy="604837"/>
          </a:xfrm>
          <a:prstGeom prst="rect"/>
          <a:noFill/>
        </p:spPr>
        <p:txBody>
          <a:bodyPr anchor="t" bIns="0" lIns="0" rIns="0" tIns="0" wrap="square"/>
          <a:p>
            <a:pPr algn="l">
              <a:lnSpc>
                <a:spcPct val="118000"/>
              </a:lnSpc>
            </a:pPr>
            <a:r>
              <a:rPr b="0" dirty="0" sz="1116" i="0">
                <a:solidFill>
                  <a:srgbClr val="02569D"/>
                </a:solidFill>
                <a:latin typeface="Arial"/>
              </a:rPr>
              <a:t>A systematic evaluation of spatial forecast skill across meteorological models, thresholds, seasons, and regions, extending the analysis to a three-timestep (</a:t>
            </a:r>
            <a:r>
              <a:rPr b="0" dirty="0" sz="1116" i="0" lang="it-IT">
                <a:solidFill>
                  <a:srgbClr val="02569D"/>
                </a:solidFill>
                <a:latin typeface="Arial"/>
              </a:rPr>
              <a:t>3x</a:t>
            </a:r>
            <a:r>
              <a:rPr b="0" dirty="0" sz="1116" i="0">
                <a:solidFill>
                  <a:srgbClr val="02569D"/>
                </a:solidFill>
                <a:latin typeface="Arial"/>
              </a:rPr>
              <a:t>3h) cumulation across four seasons and two common verification areas.</a:t>
            </a:r>
          </a:p>
        </p:txBody>
      </p:sp>
      <p:pic>
        <p:nvPicPr>
          <p:cNvPr id="2097291" name="Immagine 9"/>
          <p:cNvPicPr>
            <a:picLocks noChangeAspect="1"/>
          </p:cNvPicPr>
          <p:nvPr/>
        </p:nvPicPr>
        <p:blipFill>
          <a:blip xmlns:r="http://schemas.openxmlformats.org/officeDocument/2006/relationships" r:embed="rId1"/>
          <a:stretch>
            <a:fillRect/>
          </a:stretch>
        </p:blipFill>
        <p:spPr>
          <a:xfrm>
            <a:off x="1467991" y="3614137"/>
            <a:ext cx="2402969" cy="2402969"/>
          </a:xfrm>
          <a:prstGeom prst="rect"/>
          <a:ln>
            <a:noFill/>
          </a:ln>
          <a:effectLst>
            <a:outerShdw algn="tl" blurRad="190500" rotWithShape="0">
              <a:srgbClr val="000000">
                <a:alpha val="70000"/>
              </a:srgbClr>
            </a:outerShdw>
          </a:effectLst>
        </p:spPr>
      </p:pic>
      <p:pic>
        <p:nvPicPr>
          <p:cNvPr id="2097292" name="Immagine 11"/>
          <p:cNvPicPr>
            <a:picLocks noChangeAspect="1"/>
          </p:cNvPicPr>
          <p:nvPr/>
        </p:nvPicPr>
        <p:blipFill>
          <a:blip xmlns:r="http://schemas.openxmlformats.org/officeDocument/2006/relationships" r:embed="rId2"/>
          <a:stretch>
            <a:fillRect/>
          </a:stretch>
        </p:blipFill>
        <p:spPr>
          <a:xfrm>
            <a:off x="5514102" y="3615020"/>
            <a:ext cx="2402086" cy="2402086"/>
          </a:xfrm>
          <a:prstGeom prst="rect"/>
          <a:ln>
            <a:noFill/>
          </a:ln>
          <a:effectLst>
            <a:outerShdw algn="tl" blurRad="190500" rotWithShape="0">
              <a:srgbClr val="000000">
                <a:alpha val="70000"/>
              </a:srgbClr>
            </a:outerShdw>
          </a:effectLst>
        </p:spPr>
      </p:pic>
      <p:sp>
        <p:nvSpPr>
          <p:cNvPr id="1049357" name="Text Box 2_47"/>
          <p:cNvSpPr/>
          <p:nvPr/>
        </p:nvSpPr>
        <p:spPr>
          <a:xfrm>
            <a:off x="146880" y="61920"/>
            <a:ext cx="2823120" cy="39528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1480" marL="216000">
              <a:lnSpc>
                <a:spcPct val="100000"/>
              </a:lnSpc>
              <a:tabLst>
                <a:tab algn="l" pos="0"/>
              </a:tabLst>
            </a:pPr>
            <a:r>
              <a:rPr b="1" sz="1800" lang="en-US" spc="-1" strike="noStrike">
                <a:solidFill>
                  <a:srgbClr val="000099"/>
                </a:solidFill>
                <a:latin typeface="Calibri"/>
                <a:ea typeface="DejaVu Sans"/>
              </a:rPr>
              <a:t>N. Vela, Arpa-PT</a:t>
            </a:r>
            <a:endParaRPr b="0" sz="1800" lang="en-US" spc="-1" strike="noStrike">
              <a:latin typeface="Arial"/>
            </a:endParaRPr>
          </a:p>
        </p:txBody>
      </p:sp>
      <p:sp>
        <p:nvSpPr>
          <p:cNvPr id="1049360" name="Rectangle 391"/>
          <p:cNvSpPr/>
          <p:nvPr/>
        </p:nvSpPr>
        <p:spPr>
          <a:xfrm>
            <a:off x="547275" y="955440"/>
            <a:ext cx="8515852" cy="1243654"/>
          </a:xfrm>
          <a:prstGeom prst="rect"/>
          <a:noFill/>
          <a:ln w="18360">
            <a:solidFill>
              <a:srgbClr val="3465A4"/>
            </a:solidFill>
            <a:round/>
          </a:ln>
        </p:spPr>
        <p:txBody>
          <a:bodyPr bIns="54000" lIns="99000" rIns="99000" tIns="54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nSpc>
                <a:spcPct val="100000"/>
              </a:lnSpc>
            </a:pPr>
            <a:r>
              <a:rPr b="1" sz="1800" i="1" lang="en-US" spc="-1" strike="noStrike">
                <a:solidFill>
                  <a:srgbClr val="000000"/>
                </a:solidFill>
                <a:latin typeface="Arial"/>
                <a:ea typeface="DejaVu Sans"/>
              </a:rPr>
              <a:t>N</a:t>
            </a:r>
            <a:r>
              <a:rPr b="1" sz="1800" i="1" lang="en-US" spc="-1" strike="noStrike">
                <a:solidFill>
                  <a:srgbClr val="000000"/>
                </a:solidFill>
                <a:latin typeface="Arial"/>
                <a:ea typeface="DejaVu Sans"/>
              </a:rPr>
              <a:t>e</a:t>
            </a:r>
            <a:r>
              <a:rPr b="1" sz="1800" i="1" lang="en-US" spc="-1" strike="noStrike">
                <a:solidFill>
                  <a:srgbClr val="000000"/>
                </a:solidFill>
                <a:latin typeface="Arial"/>
                <a:ea typeface="DejaVu Sans"/>
              </a:rPr>
              <a:t>w</a:t>
            </a:r>
            <a:r>
              <a:rPr b="1" sz="1800" i="1" lang="en-US" spc="-1" strike="noStrike">
                <a:solidFill>
                  <a:srgbClr val="000000"/>
                </a:solidFill>
                <a:latin typeface="Arial"/>
                <a:ea typeface="DejaVu Sans"/>
              </a:rPr>
              <a:t> </a:t>
            </a:r>
            <a:r>
              <a:rPr b="1" sz="1800" i="1" lang="en-US" spc="-1" strike="noStrike">
                <a:solidFill>
                  <a:srgbClr val="000000"/>
                </a:solidFill>
                <a:latin typeface="Arial"/>
                <a:ea typeface="DejaVu Sans"/>
              </a:rPr>
              <a:t> </a:t>
            </a:r>
            <a:r>
              <a:rPr b="1" sz="1800" i="1" lang="en-US" spc="-1" strike="noStrike">
                <a:solidFill>
                  <a:srgbClr val="000000"/>
                </a:solidFill>
                <a:latin typeface="Arial"/>
                <a:ea typeface="DejaVu Sans"/>
              </a:rPr>
              <a:t>F</a:t>
            </a:r>
            <a:r>
              <a:rPr b="1" sz="1800" i="1" lang="en-US" spc="-1" strike="noStrike">
                <a:solidFill>
                  <a:srgbClr val="000000"/>
                </a:solidFill>
                <a:latin typeface="Arial"/>
                <a:ea typeface="DejaVu Sans"/>
              </a:rPr>
              <a:t>e</a:t>
            </a:r>
            <a:r>
              <a:rPr b="1" sz="1800" i="1" lang="en-US" spc="-1" strike="noStrike">
                <a:solidFill>
                  <a:srgbClr val="000000"/>
                </a:solidFill>
                <a:latin typeface="Arial"/>
                <a:ea typeface="DejaVu Sans"/>
              </a:rPr>
              <a:t>a</a:t>
            </a:r>
            <a:r>
              <a:rPr b="1" sz="1800" i="1" lang="en-US" spc="-1" strike="noStrike">
                <a:solidFill>
                  <a:srgbClr val="000000"/>
                </a:solidFill>
                <a:latin typeface="Arial"/>
                <a:ea typeface="DejaVu Sans"/>
              </a:rPr>
              <a:t>t</a:t>
            </a:r>
            <a:r>
              <a:rPr b="1" sz="1800" i="1" lang="en-US" spc="-1" strike="noStrike">
                <a:solidFill>
                  <a:srgbClr val="000000"/>
                </a:solidFill>
                <a:latin typeface="Arial"/>
                <a:ea typeface="DejaVu Sans"/>
              </a:rPr>
              <a:t>u</a:t>
            </a:r>
            <a:r>
              <a:rPr b="1" sz="1800" i="1" lang="en-US" spc="-1" strike="noStrike">
                <a:solidFill>
                  <a:srgbClr val="000000"/>
                </a:solidFill>
                <a:latin typeface="Arial"/>
                <a:ea typeface="DejaVu Sans"/>
              </a:rPr>
              <a:t>r</a:t>
            </a:r>
            <a:r>
              <a:rPr b="1" sz="1800" i="1" lang="en-US" spc="-1" strike="noStrike">
                <a:solidFill>
                  <a:srgbClr val="000000"/>
                </a:solidFill>
                <a:latin typeface="Arial"/>
                <a:ea typeface="DejaVu Sans"/>
              </a:rPr>
              <a:t>e</a:t>
            </a:r>
            <a:r>
              <a:rPr b="1" sz="1800" i="1" lang="en-US" spc="-1" strike="noStrike">
                <a:solidFill>
                  <a:srgbClr val="000000"/>
                </a:solidFill>
                <a:latin typeface="Arial"/>
                <a:ea typeface="DejaVu Sans"/>
              </a:rPr>
              <a:t>:</a:t>
            </a:r>
            <a:r>
              <a:rPr b="1" sz="1800" i="1" lang="en-US" spc="-1" strike="noStrike">
                <a:solidFill>
                  <a:srgbClr val="000000"/>
                </a:solidFill>
                <a:latin typeface="Arial"/>
                <a:ea typeface="DejaVu Sans"/>
              </a:rPr>
              <a:t> </a:t>
            </a:r>
            <a:r>
              <a:rPr b="1" sz="1800" i="1" lang="en-US" spc="-1" strike="noStrike">
                <a:solidFill>
                  <a:srgbClr val="000000"/>
                </a:solidFill>
                <a:latin typeface="Arial"/>
                <a:ea typeface="DejaVu Sans"/>
              </a:rPr>
              <a:t> </a:t>
            </a:r>
            <a:r>
              <a:rPr b="1" sz="1800" i="1" lang="en-US" spc="-1" strike="noStrike">
                <a:solidFill>
                  <a:srgbClr val="000000"/>
                </a:solidFill>
                <a:latin typeface="Arial"/>
                <a:ea typeface="DejaVu Sans"/>
              </a:rPr>
              <a:t>V</a:t>
            </a:r>
            <a:r>
              <a:rPr b="1" sz="1800" i="1" lang="en-US" spc="-1" strike="noStrike">
                <a:solidFill>
                  <a:srgbClr val="000000"/>
                </a:solidFill>
                <a:latin typeface="Arial"/>
                <a:ea typeface="DejaVu Sans"/>
              </a:rPr>
              <a:t>e</a:t>
            </a:r>
            <a:r>
              <a:rPr b="1" sz="1800" i="1" lang="en-US" spc="-1" strike="noStrike">
                <a:solidFill>
                  <a:srgbClr val="000000"/>
                </a:solidFill>
                <a:latin typeface="Arial"/>
                <a:ea typeface="DejaVu Sans"/>
              </a:rPr>
              <a:t>r</a:t>
            </a:r>
            <a:r>
              <a:rPr b="1" sz="1800" i="1" lang="en-US" spc="-1" strike="noStrike">
                <a:solidFill>
                  <a:srgbClr val="000000"/>
                </a:solidFill>
                <a:latin typeface="Arial"/>
                <a:ea typeface="DejaVu Sans"/>
              </a:rPr>
              <a:t>i</a:t>
            </a:r>
            <a:r>
              <a:rPr b="1" sz="1800" i="1" lang="en-US" spc="-1" strike="noStrike">
                <a:solidFill>
                  <a:srgbClr val="000000"/>
                </a:solidFill>
                <a:latin typeface="Arial"/>
                <a:ea typeface="DejaVu Sans"/>
              </a:rPr>
              <a:t>f</a:t>
            </a:r>
            <a:r>
              <a:rPr b="1" sz="1800" i="1" lang="en-US" spc="-1" strike="noStrike">
                <a:solidFill>
                  <a:srgbClr val="000000"/>
                </a:solidFill>
                <a:latin typeface="Arial"/>
                <a:ea typeface="DejaVu Sans"/>
              </a:rPr>
              <a:t>i</a:t>
            </a:r>
            <a:r>
              <a:rPr b="1" sz="1800" i="1" lang="en-US" spc="-1" strike="noStrike">
                <a:solidFill>
                  <a:srgbClr val="000000"/>
                </a:solidFill>
                <a:latin typeface="Arial"/>
                <a:ea typeface="DejaVu Sans"/>
              </a:rPr>
              <a:t>c</a:t>
            </a:r>
            <a:r>
              <a:rPr b="1" sz="1800" i="1" lang="en-US" spc="-1" strike="noStrike">
                <a:solidFill>
                  <a:srgbClr val="000000"/>
                </a:solidFill>
                <a:latin typeface="Arial"/>
                <a:ea typeface="DejaVu Sans"/>
              </a:rPr>
              <a:t>a</a:t>
            </a:r>
            <a:r>
              <a:rPr b="1" sz="1800" i="1" lang="en-US" spc="-1" strike="noStrike">
                <a:solidFill>
                  <a:srgbClr val="000000"/>
                </a:solidFill>
                <a:latin typeface="Arial"/>
                <a:ea typeface="DejaVu Sans"/>
              </a:rPr>
              <a:t>t</a:t>
            </a:r>
            <a:r>
              <a:rPr b="1" sz="1800" i="1" lang="en-US" spc="-1" strike="noStrike">
                <a:solidFill>
                  <a:srgbClr val="000000"/>
                </a:solidFill>
                <a:latin typeface="Arial"/>
                <a:ea typeface="DejaVu Sans"/>
              </a:rPr>
              <a:t>i</a:t>
            </a:r>
            <a:r>
              <a:rPr b="1" sz="1800" i="1" lang="en-US" spc="-1" strike="noStrike">
                <a:solidFill>
                  <a:srgbClr val="000000"/>
                </a:solidFill>
                <a:latin typeface="Arial"/>
                <a:ea typeface="DejaVu Sans"/>
              </a:rPr>
              <a:t>o</a:t>
            </a:r>
            <a:r>
              <a:rPr b="1" sz="1800" i="1" lang="en-US" spc="-1" strike="noStrike">
                <a:solidFill>
                  <a:srgbClr val="000000"/>
                </a:solidFill>
                <a:latin typeface="Arial"/>
                <a:ea typeface="DejaVu Sans"/>
              </a:rPr>
              <a:t>n</a:t>
            </a:r>
            <a:r>
              <a:rPr b="1" sz="1800" i="1" lang="en-US" spc="-1" strike="noStrike">
                <a:solidFill>
                  <a:srgbClr val="000000"/>
                </a:solidFill>
                <a:latin typeface="Arial"/>
                <a:ea typeface="DejaVu Sans"/>
              </a:rPr>
              <a:t> </a:t>
            </a:r>
            <a:r>
              <a:rPr b="1" sz="1800" i="1" lang="en-US" spc="-1" strike="noStrike">
                <a:solidFill>
                  <a:srgbClr val="000000"/>
                </a:solidFill>
                <a:latin typeface="Arial"/>
                <a:ea typeface="DejaVu Sans"/>
              </a:rPr>
              <a:t>b</a:t>
            </a:r>
            <a:r>
              <a:rPr b="1" sz="1800" i="1" lang="en-US" spc="-1" strike="noStrike">
                <a:solidFill>
                  <a:srgbClr val="000000"/>
                </a:solidFill>
                <a:latin typeface="Arial"/>
                <a:ea typeface="DejaVu Sans"/>
              </a:rPr>
              <a:t>a</a:t>
            </a:r>
            <a:r>
              <a:rPr b="1" sz="1800" i="1" lang="en-US" spc="-1" strike="noStrike">
                <a:solidFill>
                  <a:srgbClr val="000000"/>
                </a:solidFill>
                <a:latin typeface="Arial"/>
                <a:ea typeface="DejaVu Sans"/>
              </a:rPr>
              <a:t>s</a:t>
            </a:r>
            <a:r>
              <a:rPr b="1" sz="1800" i="1" lang="en-US" spc="-1" strike="noStrike">
                <a:solidFill>
                  <a:srgbClr val="000000"/>
                </a:solidFill>
                <a:latin typeface="Arial"/>
                <a:ea typeface="DejaVu Sans"/>
              </a:rPr>
              <a:t>e</a:t>
            </a:r>
            <a:r>
              <a:rPr b="1" sz="1800" i="1" lang="en-US" spc="-1" strike="noStrike">
                <a:solidFill>
                  <a:srgbClr val="000000"/>
                </a:solidFill>
                <a:latin typeface="Arial"/>
                <a:ea typeface="DejaVu Sans"/>
              </a:rPr>
              <a:t>d</a:t>
            </a:r>
            <a:r>
              <a:rPr b="1" sz="1800" i="1" lang="en-US" spc="-1" strike="noStrike">
                <a:solidFill>
                  <a:srgbClr val="000000"/>
                </a:solidFill>
                <a:latin typeface="Arial"/>
                <a:ea typeface="DejaVu Sans"/>
              </a:rPr>
              <a:t> </a:t>
            </a:r>
            <a:r>
              <a:rPr b="1" sz="1800" i="1" lang="en-US" spc="-1" strike="noStrike">
                <a:solidFill>
                  <a:srgbClr val="000000"/>
                </a:solidFill>
                <a:latin typeface="Arial"/>
                <a:ea typeface="DejaVu Sans"/>
              </a:rPr>
              <a:t>o</a:t>
            </a:r>
            <a:r>
              <a:rPr b="1" sz="1800" i="1" lang="en-US" spc="-1" strike="noStrike">
                <a:solidFill>
                  <a:srgbClr val="000000"/>
                </a:solidFill>
                <a:latin typeface="Arial"/>
                <a:ea typeface="DejaVu Sans"/>
              </a:rPr>
              <a:t>n</a:t>
            </a:r>
            <a:r>
              <a:rPr b="1" sz="1800" i="1" lang="en-US" spc="-1" strike="noStrike">
                <a:solidFill>
                  <a:srgbClr val="000000"/>
                </a:solidFill>
                <a:latin typeface="Arial"/>
                <a:ea typeface="DejaVu Sans"/>
              </a:rPr>
              <a:t> </a:t>
            </a:r>
            <a:r>
              <a:rPr b="1" sz="1800" i="1" lang="en-US" spc="-1" strike="noStrike">
                <a:solidFill>
                  <a:srgbClr val="000000"/>
                </a:solidFill>
                <a:latin typeface="Arial"/>
                <a:ea typeface="DejaVu Sans"/>
              </a:rPr>
              <a:t>L</a:t>
            </a:r>
            <a:r>
              <a:rPr b="1" sz="1800" i="1" lang="en-US" spc="-1" strike="noStrike">
                <a:solidFill>
                  <a:srgbClr val="000000"/>
                </a:solidFill>
                <a:latin typeface="Arial"/>
                <a:ea typeface="DejaVu Sans"/>
              </a:rPr>
              <a:t>e</a:t>
            </a:r>
            <a:r>
              <a:rPr b="1" sz="1800" i="1" lang="en-US" spc="-1" strike="noStrike">
                <a:solidFill>
                  <a:srgbClr val="000000"/>
                </a:solidFill>
                <a:latin typeface="Arial"/>
                <a:ea typeface="DejaVu Sans"/>
              </a:rPr>
              <a:t>a</a:t>
            </a:r>
            <a:r>
              <a:rPr b="1" sz="1800" i="1" lang="en-US" spc="-1" strike="noStrike">
                <a:solidFill>
                  <a:srgbClr val="000000"/>
                </a:solidFill>
                <a:latin typeface="Arial"/>
                <a:ea typeface="DejaVu Sans"/>
              </a:rPr>
              <a:t>d</a:t>
            </a:r>
            <a:r>
              <a:rPr b="1" sz="1800" i="1" lang="en-US" spc="-1" strike="noStrike">
                <a:solidFill>
                  <a:srgbClr val="000000"/>
                </a:solidFill>
                <a:latin typeface="Arial"/>
                <a:ea typeface="DejaVu Sans"/>
              </a:rPr>
              <a:t> </a:t>
            </a:r>
            <a:r>
              <a:rPr b="1" sz="1800" i="1" lang="en-US" spc="-1" strike="noStrike">
                <a:solidFill>
                  <a:srgbClr val="000000"/>
                </a:solidFill>
                <a:latin typeface="Arial"/>
                <a:ea typeface="DejaVu Sans"/>
              </a:rPr>
              <a:t>-</a:t>
            </a:r>
            <a:r>
              <a:rPr b="1" sz="1800" i="1" lang="en-US" spc="-1" strike="noStrike">
                <a:solidFill>
                  <a:srgbClr val="000000"/>
                </a:solidFill>
                <a:latin typeface="Arial"/>
                <a:ea typeface="DejaVu Sans"/>
              </a:rPr>
              <a:t> </a:t>
            </a:r>
            <a:r>
              <a:rPr b="1" sz="1800" i="1" lang="en-US" spc="-1" strike="noStrike">
                <a:solidFill>
                  <a:srgbClr val="000000"/>
                </a:solidFill>
                <a:latin typeface="Arial"/>
                <a:ea typeface="DejaVu Sans"/>
              </a:rPr>
              <a:t>T</a:t>
            </a:r>
            <a:r>
              <a:rPr b="1" sz="1800" i="1" lang="en-US" spc="-1" strike="noStrike">
                <a:solidFill>
                  <a:srgbClr val="000000"/>
                </a:solidFill>
                <a:latin typeface="Arial"/>
                <a:ea typeface="DejaVu Sans"/>
              </a:rPr>
              <a:t>i</a:t>
            </a:r>
            <a:r>
              <a:rPr b="1" sz="1800" i="1" lang="en-US" spc="-1" strike="noStrike">
                <a:solidFill>
                  <a:srgbClr val="000000"/>
                </a:solidFill>
                <a:latin typeface="Arial"/>
                <a:ea typeface="DejaVu Sans"/>
              </a:rPr>
              <a:t>m</a:t>
            </a:r>
            <a:r>
              <a:rPr b="1" sz="1800" i="1" lang="en-US" spc="-1" strike="noStrike">
                <a:solidFill>
                  <a:srgbClr val="000000"/>
                </a:solidFill>
                <a:latin typeface="Arial"/>
                <a:ea typeface="DejaVu Sans"/>
              </a:rPr>
              <a:t>e</a:t>
            </a:r>
            <a:endParaRPr b="0" sz="1400" lang="en-US" spc="-1" strike="noStrike">
              <a:latin typeface="Arial"/>
            </a:endParaRPr>
          </a:p>
          <a:p>
            <a:pPr>
              <a:lnSpc>
                <a:spcPct val="100000"/>
              </a:lnSpc>
            </a:pPr>
            <a:endParaRPr b="0" sz="1400" lang="en-US" spc="-1" strike="noStrike">
              <a:latin typeface="Arial"/>
            </a:endParaRPr>
          </a:p>
          <a:p>
            <a:pPr>
              <a:lnSpc>
                <a:spcPct val="100000"/>
              </a:lnSpc>
            </a:pPr>
            <a:r>
              <a:rPr b="1" sz="1800" i="1" lang="en-US" spc="-1" strike="noStrike">
                <a:solidFill>
                  <a:srgbClr val="FF0000"/>
                </a:solidFill>
                <a:latin typeface="Arial"/>
                <a:ea typeface="DejaVu Sans"/>
              </a:rPr>
              <a:t>M</a:t>
            </a:r>
            <a:r>
              <a:rPr b="1" sz="1800" i="1" lang="en-US" spc="-1" strike="noStrike">
                <a:solidFill>
                  <a:srgbClr val="FF0000"/>
                </a:solidFill>
                <a:latin typeface="Arial"/>
                <a:ea typeface="DejaVu Sans"/>
              </a:rPr>
              <a:t>o</a:t>
            </a:r>
            <a:r>
              <a:rPr b="1" sz="1800" i="1" lang="en-US" spc="-1" strike="noStrike">
                <a:solidFill>
                  <a:srgbClr val="FF0000"/>
                </a:solidFill>
                <a:latin typeface="Arial"/>
                <a:ea typeface="DejaVu Sans"/>
              </a:rPr>
              <a:t>r</a:t>
            </a:r>
            <a:r>
              <a:rPr b="1" sz="1800" i="1" lang="en-US" spc="-1" strike="noStrike">
                <a:solidFill>
                  <a:srgbClr val="FF0000"/>
                </a:solidFill>
                <a:latin typeface="Arial"/>
                <a:ea typeface="DejaVu Sans"/>
              </a:rPr>
              <a:t>e</a:t>
            </a:r>
            <a:r>
              <a:rPr b="1" sz="1800" i="1" lang="en-US" spc="-1" strike="noStrike">
                <a:solidFill>
                  <a:srgbClr val="FF0000"/>
                </a:solidFill>
                <a:latin typeface="Arial"/>
                <a:ea typeface="DejaVu Sans"/>
              </a:rPr>
              <a:t> </a:t>
            </a:r>
            <a:r>
              <a:rPr b="1" sz="1800" i="1" lang="en-US" spc="-1" strike="noStrike">
                <a:solidFill>
                  <a:srgbClr val="FF0000"/>
                </a:solidFill>
                <a:latin typeface="Arial"/>
                <a:ea typeface="DejaVu Sans"/>
              </a:rPr>
              <a:t>d</a:t>
            </a:r>
            <a:r>
              <a:rPr b="1" sz="1800" i="1" lang="en-US" spc="-1" strike="noStrike">
                <a:solidFill>
                  <a:srgbClr val="FF0000"/>
                </a:solidFill>
                <a:latin typeface="Arial"/>
                <a:ea typeface="DejaVu Sans"/>
              </a:rPr>
              <a:t>e</a:t>
            </a:r>
            <a:r>
              <a:rPr b="1" sz="1800" i="1" lang="en-US" spc="-1" strike="noStrike">
                <a:solidFill>
                  <a:srgbClr val="FF0000"/>
                </a:solidFill>
                <a:latin typeface="Arial"/>
                <a:ea typeface="DejaVu Sans"/>
              </a:rPr>
              <a:t>t</a:t>
            </a:r>
            <a:r>
              <a:rPr b="1" sz="1800" i="1" lang="en-US" spc="-1" strike="noStrike">
                <a:solidFill>
                  <a:srgbClr val="FF0000"/>
                </a:solidFill>
                <a:latin typeface="Arial"/>
                <a:ea typeface="DejaVu Sans"/>
              </a:rPr>
              <a:t>a</a:t>
            </a:r>
            <a:r>
              <a:rPr b="1" sz="1800" i="1" lang="en-US" spc="-1" strike="noStrike">
                <a:solidFill>
                  <a:srgbClr val="FF0000"/>
                </a:solidFill>
                <a:latin typeface="Arial"/>
                <a:ea typeface="DejaVu Sans"/>
              </a:rPr>
              <a:t>i</a:t>
            </a:r>
            <a:r>
              <a:rPr b="1" sz="1800" i="1" lang="en-US" spc="-1" strike="noStrike">
                <a:solidFill>
                  <a:srgbClr val="FF0000"/>
                </a:solidFill>
                <a:latin typeface="Arial"/>
                <a:ea typeface="DejaVu Sans"/>
              </a:rPr>
              <a:t>l</a:t>
            </a:r>
            <a:r>
              <a:rPr b="1" sz="1800" i="1" lang="en-US" spc="-1" strike="noStrike">
                <a:solidFill>
                  <a:srgbClr val="FF0000"/>
                </a:solidFill>
                <a:latin typeface="Arial"/>
                <a:ea typeface="DejaVu Sans"/>
              </a:rPr>
              <a:t>e</a:t>
            </a:r>
            <a:r>
              <a:rPr b="1" sz="1800" i="1" lang="en-US" spc="-1" strike="noStrike">
                <a:solidFill>
                  <a:srgbClr val="FF0000"/>
                </a:solidFill>
                <a:latin typeface="Arial"/>
                <a:ea typeface="DejaVu Sans"/>
              </a:rPr>
              <a:t>d</a:t>
            </a:r>
            <a:r>
              <a:rPr b="1" sz="1800" i="1" lang="en-US" spc="-1" strike="noStrike">
                <a:solidFill>
                  <a:srgbClr val="FF0000"/>
                </a:solidFill>
                <a:latin typeface="Arial"/>
                <a:ea typeface="DejaVu Sans"/>
              </a:rPr>
              <a:t> </a:t>
            </a:r>
            <a:r>
              <a:rPr b="1" sz="1800" i="1" lang="en-US" spc="-1" strike="noStrike">
                <a:solidFill>
                  <a:srgbClr val="FF0000"/>
                </a:solidFill>
                <a:latin typeface="Arial"/>
                <a:ea typeface="DejaVu Sans"/>
              </a:rPr>
              <a:t>a</a:t>
            </a:r>
            <a:r>
              <a:rPr b="1" sz="1800" i="1" lang="en-US" spc="-1" strike="noStrike">
                <a:solidFill>
                  <a:srgbClr val="FF0000"/>
                </a:solidFill>
                <a:latin typeface="Arial"/>
                <a:ea typeface="DejaVu Sans"/>
              </a:rPr>
              <a:t>n</a:t>
            </a:r>
            <a:r>
              <a:rPr b="1" sz="1800" i="1" lang="en-US" spc="-1" strike="noStrike">
                <a:solidFill>
                  <a:srgbClr val="FF0000"/>
                </a:solidFill>
                <a:latin typeface="Arial"/>
                <a:ea typeface="DejaVu Sans"/>
              </a:rPr>
              <a:t>a</a:t>
            </a:r>
            <a:r>
              <a:rPr b="1" sz="1800" i="1" lang="en-US" spc="-1" strike="noStrike">
                <a:solidFill>
                  <a:srgbClr val="FF0000"/>
                </a:solidFill>
                <a:latin typeface="Arial"/>
                <a:ea typeface="DejaVu Sans"/>
              </a:rPr>
              <a:t>l</a:t>
            </a:r>
            <a:r>
              <a:rPr b="1" sz="1800" i="1" lang="en-US" spc="-1" strike="noStrike">
                <a:solidFill>
                  <a:srgbClr val="FF0000"/>
                </a:solidFill>
                <a:latin typeface="Arial"/>
                <a:ea typeface="DejaVu Sans"/>
              </a:rPr>
              <a:t>y</a:t>
            </a:r>
            <a:r>
              <a:rPr b="1" sz="1800" i="1" lang="en-US" spc="-1" strike="noStrike">
                <a:solidFill>
                  <a:srgbClr val="FF0000"/>
                </a:solidFill>
                <a:latin typeface="Arial"/>
                <a:ea typeface="DejaVu Sans"/>
              </a:rPr>
              <a:t>s</a:t>
            </a:r>
            <a:r>
              <a:rPr b="1" sz="1800" i="1" lang="en-US" spc="-1" strike="noStrike">
                <a:solidFill>
                  <a:srgbClr val="FF0000"/>
                </a:solidFill>
                <a:latin typeface="Arial"/>
                <a:ea typeface="DejaVu Sans"/>
              </a:rPr>
              <a:t>i</a:t>
            </a:r>
            <a:r>
              <a:rPr b="1" sz="1800" i="1" lang="en-US" spc="-1" strike="noStrike">
                <a:solidFill>
                  <a:srgbClr val="FF0000"/>
                </a:solidFill>
                <a:latin typeface="Arial"/>
                <a:ea typeface="DejaVu Sans"/>
              </a:rPr>
              <a:t>s</a:t>
            </a:r>
            <a:r>
              <a:rPr b="1" sz="1800" i="1" lang="en-US" spc="-1" strike="noStrike">
                <a:solidFill>
                  <a:srgbClr val="FF0000"/>
                </a:solidFill>
                <a:latin typeface="Arial"/>
                <a:ea typeface="DejaVu Sans"/>
              </a:rPr>
              <a:t> </a:t>
            </a:r>
            <a:r>
              <a:rPr b="1" sz="1800" i="1" lang="en-US" spc="-1" strike="noStrike">
                <a:solidFill>
                  <a:srgbClr val="FF0000"/>
                </a:solidFill>
                <a:latin typeface="Arial"/>
                <a:ea typeface="DejaVu Sans"/>
              </a:rPr>
              <a:t>w</a:t>
            </a:r>
            <a:r>
              <a:rPr b="1" sz="1800" i="1" lang="en-US" spc="-1" strike="noStrike">
                <a:solidFill>
                  <a:srgbClr val="FF0000"/>
                </a:solidFill>
                <a:latin typeface="Arial"/>
                <a:ea typeface="DejaVu Sans"/>
              </a:rPr>
              <a:t>i</a:t>
            </a:r>
            <a:r>
              <a:rPr b="1" sz="1800" i="1" lang="en-US" spc="-1" strike="noStrike">
                <a:solidFill>
                  <a:srgbClr val="FF0000"/>
                </a:solidFill>
                <a:latin typeface="Arial"/>
                <a:ea typeface="DejaVu Sans"/>
              </a:rPr>
              <a:t>l</a:t>
            </a:r>
            <a:r>
              <a:rPr b="1" sz="1800" i="1" lang="en-US" spc="-1" strike="noStrike">
                <a:solidFill>
                  <a:srgbClr val="FF0000"/>
                </a:solidFill>
                <a:latin typeface="Arial"/>
                <a:ea typeface="DejaVu Sans"/>
              </a:rPr>
              <a:t>l</a:t>
            </a:r>
            <a:r>
              <a:rPr b="1" sz="1800" i="1" lang="en-US" spc="-1" strike="noStrike">
                <a:solidFill>
                  <a:srgbClr val="FF0000"/>
                </a:solidFill>
                <a:latin typeface="Arial"/>
                <a:ea typeface="DejaVu Sans"/>
              </a:rPr>
              <a:t> </a:t>
            </a:r>
            <a:r>
              <a:rPr b="1" sz="1800" i="1" lang="en-US" spc="-1" strike="noStrike">
                <a:solidFill>
                  <a:srgbClr val="FF0000"/>
                </a:solidFill>
                <a:latin typeface="Arial"/>
                <a:ea typeface="DejaVu Sans"/>
              </a:rPr>
              <a:t>b</a:t>
            </a:r>
            <a:r>
              <a:rPr b="1" sz="1800" i="1" lang="en-US" spc="-1" strike="noStrike">
                <a:solidFill>
                  <a:srgbClr val="FF0000"/>
                </a:solidFill>
                <a:latin typeface="Arial"/>
                <a:ea typeface="DejaVu Sans"/>
              </a:rPr>
              <a:t>e</a:t>
            </a:r>
            <a:r>
              <a:rPr b="1" sz="1800" i="1" lang="en-US" spc="-1" strike="noStrike">
                <a:solidFill>
                  <a:srgbClr val="FF0000"/>
                </a:solidFill>
                <a:latin typeface="Arial"/>
                <a:ea typeface="DejaVu Sans"/>
              </a:rPr>
              <a:t> </a:t>
            </a:r>
            <a:r>
              <a:rPr b="1" sz="1800" i="1" lang="en-US" spc="-1" strike="noStrike">
                <a:solidFill>
                  <a:srgbClr val="FF0000"/>
                </a:solidFill>
                <a:latin typeface="Arial"/>
                <a:ea typeface="DejaVu Sans"/>
              </a:rPr>
              <a:t>i</a:t>
            </a:r>
            <a:r>
              <a:rPr b="1" sz="1800" i="1" lang="en-US" spc="-1" strike="noStrike">
                <a:solidFill>
                  <a:srgbClr val="FF0000"/>
                </a:solidFill>
                <a:latin typeface="Arial"/>
                <a:ea typeface="DejaVu Sans"/>
              </a:rPr>
              <a:t>n</a:t>
            </a:r>
            <a:r>
              <a:rPr b="1" sz="1800" i="1" lang="en-US" spc="-1" strike="noStrike">
                <a:solidFill>
                  <a:srgbClr val="FF0000"/>
                </a:solidFill>
                <a:latin typeface="Arial"/>
                <a:ea typeface="DejaVu Sans"/>
              </a:rPr>
              <a:t>c</a:t>
            </a:r>
            <a:r>
              <a:rPr b="1" sz="1800" i="1" lang="en-US" spc="-1" strike="noStrike">
                <a:solidFill>
                  <a:srgbClr val="FF0000"/>
                </a:solidFill>
                <a:latin typeface="Arial"/>
                <a:ea typeface="DejaVu Sans"/>
              </a:rPr>
              <a:t>l</a:t>
            </a:r>
            <a:r>
              <a:rPr b="1" sz="1800" i="1" lang="en-US" spc="-1" strike="noStrike">
                <a:solidFill>
                  <a:srgbClr val="FF0000"/>
                </a:solidFill>
                <a:latin typeface="Arial"/>
                <a:ea typeface="DejaVu Sans"/>
              </a:rPr>
              <a:t>u</a:t>
            </a:r>
            <a:r>
              <a:rPr b="1" sz="1800" i="1" lang="en-US" spc="-1" strike="noStrike">
                <a:solidFill>
                  <a:srgbClr val="FF0000"/>
                </a:solidFill>
                <a:latin typeface="Arial"/>
                <a:ea typeface="DejaVu Sans"/>
              </a:rPr>
              <a:t>d</a:t>
            </a:r>
            <a:r>
              <a:rPr b="1" sz="1800" i="1" lang="en-US" spc="-1" strike="noStrike">
                <a:solidFill>
                  <a:srgbClr val="FF0000"/>
                </a:solidFill>
                <a:latin typeface="Arial"/>
                <a:ea typeface="DejaVu Sans"/>
              </a:rPr>
              <a:t>e</a:t>
            </a:r>
            <a:r>
              <a:rPr b="1" sz="1800" i="1" lang="en-US" spc="-1" strike="noStrike">
                <a:solidFill>
                  <a:srgbClr val="FF0000"/>
                </a:solidFill>
                <a:latin typeface="Arial"/>
                <a:ea typeface="DejaVu Sans"/>
              </a:rPr>
              <a:t>d</a:t>
            </a:r>
            <a:r>
              <a:rPr b="1" sz="1800" i="1" lang="en-US" spc="-1" strike="noStrike">
                <a:solidFill>
                  <a:srgbClr val="FF0000"/>
                </a:solidFill>
                <a:latin typeface="Arial"/>
                <a:ea typeface="DejaVu Sans"/>
              </a:rPr>
              <a:t> </a:t>
            </a:r>
            <a:r>
              <a:rPr b="1" sz="1800" i="1" lang="en-US" spc="-1" strike="noStrike">
                <a:solidFill>
                  <a:srgbClr val="FF0000"/>
                </a:solidFill>
                <a:latin typeface="Arial"/>
                <a:ea typeface="DejaVu Sans"/>
              </a:rPr>
              <a:t>i</a:t>
            </a:r>
            <a:r>
              <a:rPr b="1" sz="1800" i="1" lang="en-US" spc="-1" strike="noStrike">
                <a:solidFill>
                  <a:srgbClr val="FF0000"/>
                </a:solidFill>
                <a:latin typeface="Arial"/>
                <a:ea typeface="DejaVu Sans"/>
              </a:rPr>
              <a:t>n</a:t>
            </a:r>
            <a:r>
              <a:rPr b="1" sz="1800" i="1" lang="en-US" spc="-1" strike="noStrike">
                <a:solidFill>
                  <a:srgbClr val="FF0000"/>
                </a:solidFill>
                <a:latin typeface="Arial"/>
                <a:ea typeface="DejaVu Sans"/>
              </a:rPr>
              <a:t> </a:t>
            </a:r>
            <a:r>
              <a:rPr b="1" sz="1800" i="1" lang="en-US" spc="-1" strike="noStrike">
                <a:solidFill>
                  <a:srgbClr val="FF0000"/>
                </a:solidFill>
                <a:latin typeface="Arial"/>
                <a:ea typeface="DejaVu Sans"/>
              </a:rPr>
              <a:t>t</a:t>
            </a:r>
            <a:r>
              <a:rPr b="1" sz="1800" i="1" lang="en-US" spc="-1" strike="noStrike">
                <a:solidFill>
                  <a:srgbClr val="FF0000"/>
                </a:solidFill>
                <a:latin typeface="Arial"/>
                <a:ea typeface="DejaVu Sans"/>
              </a:rPr>
              <a:t>h</a:t>
            </a:r>
            <a:r>
              <a:rPr b="1" sz="1800" i="1" lang="en-US" spc="-1" strike="noStrike">
                <a:solidFill>
                  <a:srgbClr val="FF0000"/>
                </a:solidFill>
                <a:latin typeface="Arial"/>
                <a:ea typeface="DejaVu Sans"/>
              </a:rPr>
              <a:t>e</a:t>
            </a:r>
            <a:r>
              <a:rPr b="1" sz="1800" i="1" lang="en-US" spc="-1" strike="noStrike">
                <a:solidFill>
                  <a:srgbClr val="FF0000"/>
                </a:solidFill>
                <a:latin typeface="Arial"/>
                <a:ea typeface="DejaVu Sans"/>
              </a:rPr>
              <a:t> </a:t>
            </a:r>
            <a:r>
              <a:rPr b="1" sz="1800" i="1" lang="en-US" spc="-1" strike="noStrike">
                <a:solidFill>
                  <a:srgbClr val="FF0000"/>
                </a:solidFill>
                <a:latin typeface="Arial"/>
                <a:ea typeface="DejaVu Sans"/>
              </a:rPr>
              <a:t>V</a:t>
            </a:r>
            <a:r>
              <a:rPr b="1" sz="1800" i="1" lang="en-US" spc="-1" strike="noStrike">
                <a:solidFill>
                  <a:srgbClr val="FF0000"/>
                </a:solidFill>
                <a:latin typeface="Arial"/>
                <a:ea typeface="DejaVu Sans"/>
              </a:rPr>
              <a:t>e</a:t>
            </a:r>
            <a:r>
              <a:rPr b="1" sz="1800" i="1" lang="en-US" spc="-1" strike="noStrike">
                <a:solidFill>
                  <a:srgbClr val="FF0000"/>
                </a:solidFill>
                <a:latin typeface="Arial"/>
                <a:ea typeface="DejaVu Sans"/>
              </a:rPr>
              <a:t>r</a:t>
            </a:r>
            <a:r>
              <a:rPr b="1" sz="1800" i="1" lang="en-US" spc="-1" strike="noStrike">
                <a:solidFill>
                  <a:srgbClr val="FF0000"/>
                </a:solidFill>
                <a:latin typeface="Arial"/>
                <a:ea typeface="DejaVu Sans"/>
              </a:rPr>
              <a:t>i</a:t>
            </a:r>
            <a:r>
              <a:rPr b="1" sz="1800" i="1" lang="en-US" spc="-1" strike="noStrike">
                <a:solidFill>
                  <a:srgbClr val="FF0000"/>
                </a:solidFill>
                <a:latin typeface="Arial"/>
                <a:ea typeface="DejaVu Sans"/>
              </a:rPr>
              <a:t>f</a:t>
            </a:r>
            <a:r>
              <a:rPr b="1" sz="1800" i="1" lang="en-US" spc="-1" strike="noStrike">
                <a:solidFill>
                  <a:srgbClr val="FF0000"/>
                </a:solidFill>
                <a:latin typeface="Arial"/>
                <a:ea typeface="DejaVu Sans"/>
              </a:rPr>
              <a:t>i</a:t>
            </a:r>
            <a:r>
              <a:rPr b="1" sz="1800" i="1" lang="en-US" spc="-1" strike="noStrike">
                <a:solidFill>
                  <a:srgbClr val="FF0000"/>
                </a:solidFill>
                <a:latin typeface="Arial"/>
                <a:ea typeface="DejaVu Sans"/>
              </a:rPr>
              <a:t>c</a:t>
            </a:r>
            <a:r>
              <a:rPr b="1" sz="1800" i="1" lang="en-US" spc="-1" strike="noStrike">
                <a:solidFill>
                  <a:srgbClr val="FF0000"/>
                </a:solidFill>
                <a:latin typeface="Arial"/>
                <a:ea typeface="DejaVu Sans"/>
              </a:rPr>
              <a:t>a</a:t>
            </a:r>
            <a:r>
              <a:rPr b="1" sz="1800" i="1" lang="en-US" spc="-1" strike="noStrike">
                <a:solidFill>
                  <a:srgbClr val="FF0000"/>
                </a:solidFill>
                <a:latin typeface="Arial"/>
                <a:ea typeface="DejaVu Sans"/>
              </a:rPr>
              <a:t>t</a:t>
            </a:r>
            <a:r>
              <a:rPr b="1" sz="1800" i="1" lang="en-US" spc="-1" strike="noStrike">
                <a:solidFill>
                  <a:srgbClr val="FF0000"/>
                </a:solidFill>
                <a:latin typeface="Arial"/>
                <a:ea typeface="DejaVu Sans"/>
              </a:rPr>
              <a:t>i</a:t>
            </a:r>
            <a:r>
              <a:rPr b="1" sz="1800" i="1" lang="en-US" spc="-1" strike="noStrike">
                <a:solidFill>
                  <a:srgbClr val="FF0000"/>
                </a:solidFill>
                <a:latin typeface="Arial"/>
                <a:ea typeface="DejaVu Sans"/>
              </a:rPr>
              <a:t>o</a:t>
            </a:r>
            <a:r>
              <a:rPr b="1" sz="1800" i="1" lang="en-US" spc="-1" strike="noStrike">
                <a:solidFill>
                  <a:srgbClr val="FF0000"/>
                </a:solidFill>
                <a:latin typeface="Arial"/>
                <a:ea typeface="DejaVu Sans"/>
              </a:rPr>
              <a:t>n</a:t>
            </a:r>
            <a:r>
              <a:rPr b="1" sz="1800" i="1" lang="en-US" spc="-1" strike="noStrike">
                <a:solidFill>
                  <a:srgbClr val="FF0000"/>
                </a:solidFill>
                <a:latin typeface="Arial"/>
                <a:ea typeface="DejaVu Sans"/>
              </a:rPr>
              <a:t> </a:t>
            </a:r>
            <a:r>
              <a:rPr b="1" sz="1800" i="1" lang="en-US" spc="-1" strike="noStrike">
                <a:solidFill>
                  <a:srgbClr val="FF0000"/>
                </a:solidFill>
                <a:latin typeface="Arial"/>
                <a:ea typeface="DejaVu Sans"/>
              </a:rPr>
              <a:t>R</a:t>
            </a:r>
            <a:r>
              <a:rPr b="1" sz="1800" i="1" lang="en-US" spc="-1" strike="noStrike">
                <a:solidFill>
                  <a:srgbClr val="FF0000"/>
                </a:solidFill>
                <a:latin typeface="Arial"/>
                <a:ea typeface="DejaVu Sans"/>
              </a:rPr>
              <a:t>e</a:t>
            </a:r>
            <a:r>
              <a:rPr b="1" sz="1800" i="1" lang="en-US" spc="-1" strike="noStrike">
                <a:solidFill>
                  <a:srgbClr val="FF0000"/>
                </a:solidFill>
                <a:latin typeface="Arial"/>
                <a:ea typeface="DejaVu Sans"/>
              </a:rPr>
              <a:t>p</a:t>
            </a:r>
            <a:r>
              <a:rPr b="1" sz="1800" i="1" lang="en-US" spc="-1" strike="noStrike">
                <a:solidFill>
                  <a:srgbClr val="FF0000"/>
                </a:solidFill>
                <a:latin typeface="Arial"/>
                <a:ea typeface="DejaVu Sans"/>
              </a:rPr>
              <a:t>o</a:t>
            </a:r>
            <a:r>
              <a:rPr b="1" sz="1800" i="1" lang="en-US" spc="-1" strike="noStrike">
                <a:solidFill>
                  <a:srgbClr val="FF0000"/>
                </a:solidFill>
                <a:latin typeface="Arial"/>
                <a:ea typeface="DejaVu Sans"/>
              </a:rPr>
              <a:t>r</a:t>
            </a:r>
            <a:r>
              <a:rPr b="1" sz="1800" i="1" lang="en-US" spc="-1" strike="noStrike">
                <a:solidFill>
                  <a:srgbClr val="FF0000"/>
                </a:solidFill>
                <a:latin typeface="Arial"/>
                <a:ea typeface="DejaVu Sans"/>
              </a:rPr>
              <a:t>t</a:t>
            </a:r>
            <a:endParaRPr b="1" sz="1800" lang="en-US" spc="-1" strike="noStrike">
              <a:solidFill>
                <a:srgbClr val="FF0000"/>
              </a:solidFill>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220" name=""/>
        <p:cNvGrpSpPr/>
        <p:nvPr/>
      </p:nvGrpSpPr>
      <p:grpSpPr>
        <a:xfrm>
          <a:off x="0" y="0"/>
          <a:ext cx="0" cy="0"/>
          <a:chOff x="0" y="0"/>
          <a:chExt cx="0" cy="0"/>
        </a:xfrm>
      </p:grpSpPr>
      <p:sp>
        <p:nvSpPr>
          <p:cNvPr id="1048874" name="Text Box 1_42"/>
          <p:cNvSpPr/>
          <p:nvPr/>
        </p:nvSpPr>
        <p:spPr>
          <a:xfrm>
            <a:off x="1611360" y="2255760"/>
            <a:ext cx="7462800" cy="174780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875" name="Text Box 2_11"/>
          <p:cNvSpPr/>
          <p:nvPr/>
        </p:nvSpPr>
        <p:spPr>
          <a:xfrm>
            <a:off x="2721600" y="61920"/>
            <a:ext cx="455976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CP Activities</a:t>
            </a:r>
            <a:endParaRPr b="0" sz="1800" lang="en-US" spc="-1" strike="noStrike">
              <a:latin typeface="Arial"/>
            </a:endParaRPr>
          </a:p>
          <a:p>
            <a:pPr algn="ctr" indent="-141480" marL="216000">
              <a:lnSpc>
                <a:spcPct val="100000"/>
              </a:lnSpc>
              <a:tabLst>
                <a:tab algn="l" pos="0"/>
              </a:tabLst>
            </a:pPr>
            <a:r>
              <a:rPr b="1" sz="1800" lang="en-US" spc="-1" strike="noStrike">
                <a:solidFill>
                  <a:srgbClr val="C9211E"/>
                </a:solidFill>
                <a:latin typeface="Calibri"/>
                <a:ea typeface="DejaVu Sans"/>
              </a:rPr>
              <a:t>Guidelines for 2026/2027</a:t>
            </a:r>
            <a:endParaRPr b="0" sz="1800" lang="en-US" spc="-1" strike="noStrike">
              <a:latin typeface="Arial"/>
            </a:endParaRPr>
          </a:p>
          <a:p>
            <a:pPr algn="ctr" indent="-141480" marL="216000">
              <a:lnSpc>
                <a:spcPct val="100000"/>
              </a:lnSpc>
              <a:tabLst>
                <a:tab algn="l" pos="0"/>
              </a:tabLst>
            </a:pPr>
            <a:endParaRPr b="0" sz="1800" lang="en-US" spc="-1" strike="noStrike">
              <a:latin typeface="Arial"/>
            </a:endParaRPr>
          </a:p>
        </p:txBody>
      </p:sp>
      <p:sp>
        <p:nvSpPr>
          <p:cNvPr id="1048876" name="Text Box 2_12"/>
          <p:cNvSpPr/>
          <p:nvPr/>
        </p:nvSpPr>
        <p:spPr>
          <a:xfrm>
            <a:off x="549360" y="1064880"/>
            <a:ext cx="8956800" cy="4192200"/>
          </a:xfrm>
          <a:prstGeom prst="rect"/>
          <a:noFill/>
          <a:ln w="12700">
            <a:solidFill>
              <a:srgbClr val="3465A4"/>
            </a:solidFill>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just" indent="-213480" marL="216000">
              <a:lnSpc>
                <a:spcPct val="100000"/>
              </a:lnSpc>
              <a:buClr>
                <a:srgbClr val="000000"/>
              </a:buClr>
              <a:buSzPct val="45000"/>
              <a:buFont typeface="Wingdings" charset="2"/>
              <a:buChar char=""/>
            </a:pPr>
            <a:r>
              <a:rPr b="0" sz="1800" lang="en-US" spc="-1" strike="noStrike">
                <a:solidFill>
                  <a:srgbClr val="000000"/>
                </a:solidFill>
                <a:latin typeface="Arial"/>
                <a:ea typeface="Arial"/>
              </a:rPr>
              <a:t>To be designed by the end of SON26.</a:t>
            </a:r>
            <a:endParaRPr b="0" sz="1800" lang="en-US" spc="-1" strike="noStrike">
              <a:latin typeface="Arial"/>
            </a:endParaRPr>
          </a:p>
          <a:p>
            <a:pPr algn="just" indent="-213480" marL="216000">
              <a:lnSpc>
                <a:spcPct val="100000"/>
              </a:lnSpc>
              <a:buClr>
                <a:srgbClr val="000000"/>
              </a:buClr>
              <a:buSzPct val="45000"/>
              <a:buFont typeface="Wingdings" charset="2"/>
              <a:buChar char=""/>
            </a:pPr>
            <a:r>
              <a:rPr b="0" sz="1800" lang="en-US" spc="-1" strike="noStrike">
                <a:solidFill>
                  <a:srgbClr val="000000"/>
                </a:solidFill>
                <a:latin typeface="Arial"/>
                <a:ea typeface="Arial"/>
              </a:rPr>
              <a:t>No major changes in structure and requirements expected.</a:t>
            </a:r>
            <a:endParaRPr b="0" sz="1800" lang="en-US" spc="-1" strike="noStrike">
              <a:latin typeface="Arial"/>
            </a:endParaRPr>
          </a:p>
          <a:p>
            <a:pPr algn="just">
              <a:lnSpc>
                <a:spcPct val="100000"/>
              </a:lnSpc>
            </a:pPr>
            <a:endParaRPr b="0" sz="1800" lang="en-US" spc="-1" strike="noStrike">
              <a:latin typeface="Arial"/>
            </a:endParaRPr>
          </a:p>
          <a:p>
            <a:pPr algn="just" indent="-213480" marL="216000">
              <a:lnSpc>
                <a:spcPct val="100000"/>
              </a:lnSpc>
              <a:buClr>
                <a:srgbClr val="000000"/>
              </a:buClr>
              <a:buSzPct val="45000"/>
              <a:buFont typeface="Wingdings" charset="2"/>
              <a:buChar char=""/>
            </a:pPr>
            <a:r>
              <a:rPr b="1" sz="1800" lang="en-US" spc="-1" strike="noStrike">
                <a:solidFill>
                  <a:srgbClr val="FF0000"/>
                </a:solidFill>
                <a:latin typeface="Arial"/>
                <a:ea typeface="Arial"/>
              </a:rPr>
              <a:t>Pending Issues:</a:t>
            </a:r>
            <a:endParaRPr b="0" sz="1800" lang="en-US" spc="-1" strike="noStrike">
              <a:latin typeface="Arial"/>
            </a:endParaRPr>
          </a:p>
          <a:p>
            <a:pPr algn="just" indent="-284760" lvl="1" marL="744480">
              <a:lnSpc>
                <a:spcPct val="150000"/>
              </a:lnSpc>
              <a:buClr>
                <a:srgbClr val="000000"/>
              </a:buClr>
              <a:buSzPct val="45000"/>
              <a:buFont typeface="Wingdings" charset="2"/>
              <a:buChar char=""/>
            </a:pPr>
            <a:r>
              <a:rPr b="0" sz="1800" i="1" lang="en-US" spc="-1" strike="noStrike">
                <a:solidFill>
                  <a:srgbClr val="000000"/>
                </a:solidFill>
                <a:latin typeface="Arial"/>
                <a:ea typeface="Arial"/>
              </a:rPr>
              <a:t>A slight </a:t>
            </a:r>
            <a:r>
              <a:rPr b="1" sz="1800" i="1" lang="en-US" spc="-1" strike="noStrike">
                <a:solidFill>
                  <a:srgbClr val="FF0000"/>
                </a:solidFill>
                <a:latin typeface="Arial"/>
                <a:ea typeface="Arial"/>
              </a:rPr>
              <a:t>revision of score file naming convention </a:t>
            </a:r>
            <a:r>
              <a:rPr b="0" sz="1800" i="1" lang="en-US" spc="-1" strike="noStrike">
                <a:solidFill>
                  <a:srgbClr val="000000"/>
                </a:solidFill>
                <a:latin typeface="Arial"/>
                <a:ea typeface="Arial"/>
              </a:rPr>
              <a:t>is necessary, as they have become complicated due to the number of models involved</a:t>
            </a:r>
            <a:endParaRPr b="0" sz="1800" lang="en-US" spc="-1" strike="noStrike">
              <a:latin typeface="Arial"/>
            </a:endParaRPr>
          </a:p>
          <a:p>
            <a:pPr algn="just" indent="-284760" lvl="1" marL="744480">
              <a:lnSpc>
                <a:spcPct val="150000"/>
              </a:lnSpc>
              <a:buClr>
                <a:srgbClr val="000000"/>
              </a:buClr>
              <a:buSzPct val="45000"/>
              <a:buFont typeface="Wingdings" charset="2"/>
              <a:buChar char=""/>
            </a:pPr>
            <a:r>
              <a:rPr b="0" sz="1800" i="1" lang="en-US" spc="-1" strike="noStrike">
                <a:solidFill>
                  <a:srgbClr val="000000"/>
                </a:solidFill>
                <a:latin typeface="Arial"/>
                <a:ea typeface="Arial"/>
              </a:rPr>
              <a:t>Include </a:t>
            </a:r>
            <a:r>
              <a:rPr b="1" sz="1800" i="1" lang="en-US" spc="-1" strike="noStrike">
                <a:solidFill>
                  <a:srgbClr val="FF0000"/>
                </a:solidFill>
                <a:latin typeface="Arial"/>
                <a:ea typeface="Arial"/>
              </a:rPr>
              <a:t>the EPS activity </a:t>
            </a:r>
            <a:r>
              <a:rPr b="0" sz="1800" i="1" lang="en-US" spc="-1" strike="noStrike">
                <a:solidFill>
                  <a:srgbClr val="000000"/>
                </a:solidFill>
                <a:latin typeface="Arial"/>
                <a:ea typeface="Arial"/>
              </a:rPr>
              <a:t>on a regular basis</a:t>
            </a:r>
            <a:endParaRPr b="0" sz="1800" lang="en-US" spc="-1" strike="noStrike">
              <a:latin typeface="Arial"/>
            </a:endParaRPr>
          </a:p>
          <a:p>
            <a:pPr algn="just" indent="-215280" lvl="4" marL="1080000">
              <a:lnSpc>
                <a:spcPct val="150000"/>
              </a:lnSpc>
              <a:buClr>
                <a:srgbClr val="000000"/>
              </a:buClr>
              <a:buSzPct val="45000"/>
              <a:buFont typeface="Wingdings" charset="2"/>
              <a:buChar char=""/>
            </a:pPr>
            <a:r>
              <a:rPr b="0" sz="2000" lang="en-GB" spc="-1" strike="noStrike">
                <a:solidFill>
                  <a:srgbClr val="000000"/>
                </a:solidFill>
                <a:latin typeface="Calibri"/>
                <a:ea typeface="Arial"/>
              </a:rPr>
              <a:t>can provide additional insights </a:t>
            </a:r>
            <a:endParaRPr b="0" sz="2000" lang="en-US" spc="-1" strike="noStrike">
              <a:latin typeface="Arial"/>
            </a:endParaRPr>
          </a:p>
          <a:p>
            <a:pPr algn="just">
              <a:lnSpc>
                <a:spcPct val="150000"/>
              </a:lnSpc>
            </a:pPr>
            <a:endParaRPr b="0" sz="2000" lang="en-US" spc="-1" strike="noStrike">
              <a:latin typeface="Arial"/>
            </a:endParaRPr>
          </a:p>
          <a:p>
            <a:pPr algn="just" indent="-284760" lvl="1" marL="744480">
              <a:lnSpc>
                <a:spcPct val="150000"/>
              </a:lnSpc>
              <a:buClr>
                <a:srgbClr val="000000"/>
              </a:buClr>
              <a:buSzPct val="45000"/>
              <a:buFont typeface="Wingdings" charset="2"/>
              <a:buChar char=""/>
            </a:pPr>
            <a:r>
              <a:rPr b="1" sz="1800" i="1" lang="en-US" spc="-1" strike="noStrike">
                <a:solidFill>
                  <a:srgbClr val="FF0000"/>
                </a:solidFill>
                <a:latin typeface="Arial"/>
                <a:ea typeface="Arial"/>
              </a:rPr>
              <a:t>Update</a:t>
            </a:r>
            <a:r>
              <a:rPr b="0" sz="1800" i="1" lang="en-US" spc="-1" strike="noStrike">
                <a:solidFill>
                  <a:srgbClr val="000000"/>
                </a:solidFill>
                <a:latin typeface="Arial"/>
                <a:ea typeface="Arial"/>
              </a:rPr>
              <a:t> the status of the models used for verification.</a:t>
            </a:r>
            <a:endParaRPr b="0" sz="1800" lang="en-US" spc="-1" strike="noStrike">
              <a:latin typeface="Arial"/>
            </a:endParaRPr>
          </a:p>
          <a:p>
            <a:pPr algn="just" indent="-284760" lvl="1" marL="744480">
              <a:lnSpc>
                <a:spcPct val="150000"/>
              </a:lnSpc>
              <a:buClr>
                <a:srgbClr val="000000"/>
              </a:buClr>
              <a:buSzPct val="45000"/>
              <a:buFont typeface="Wingdings" charset="2"/>
              <a:buChar char=""/>
            </a:pPr>
            <a:endParaRPr b="0" sz="1800" lang="en-US" spc="-1" strike="noStrike">
              <a:latin typeface="Arial"/>
            </a:endParaRPr>
          </a:p>
        </p:txBody>
      </p:sp>
      <p:pic>
        <p:nvPicPr>
          <p:cNvPr id="2097222" name="Picture 6_4"/>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grpSp>
        <p:nvGrpSpPr>
          <p:cNvPr id="221" name="Group 1_24"/>
          <p:cNvGrpSpPr/>
          <p:nvPr/>
        </p:nvGrpSpPr>
        <p:grpSpPr>
          <a:xfrm>
            <a:off x="2172960" y="7089480"/>
            <a:ext cx="6397560" cy="423000"/>
            <a:chOff x="2172960" y="7089480"/>
            <a:chExt cx="6397560" cy="423000"/>
          </a:xfrm>
        </p:grpSpPr>
        <p:sp>
          <p:nvSpPr>
            <p:cNvPr id="1048877" name="Picture 3_24"/>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9842" name="TextBox 1_5"/>
          <p:cNvSpPr/>
          <p:nvPr/>
        </p:nvSpPr>
        <p:spPr>
          <a:xfrm>
            <a:off x="454380" y="5727600"/>
            <a:ext cx="9160725" cy="1193519"/>
          </a:xfrm>
          <a:prstGeom prst="rect"/>
          <a:noFill/>
          <a:ln w="36720">
            <a:solidFill>
              <a:srgbClr val="FF0000"/>
            </a:solidFill>
            <a:round/>
          </a:ln>
        </p:spPr>
        <p:txBody>
          <a:bodyPr bIns="63360" lIns="108360" rIns="108360" tIns="63360">
            <a:sp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a:lnSpc>
                <a:spcPct val="150000"/>
              </a:lnSpc>
              <a:spcBef>
                <a:spcPts val="575"/>
              </a:spcBef>
              <a:spcAft>
                <a:spcPts val="1440"/>
              </a:spcAft>
            </a:pPr>
            <a:r>
              <a:rPr b="1" sz="2400" i="1" lang="en-GB" spc="-1" strike="noStrike">
                <a:solidFill>
                  <a:srgbClr val="0A0FEA"/>
                </a:solidFill>
                <a:latin typeface="Calibri"/>
                <a:ea typeface="DejaVu Sans"/>
              </a:rPr>
              <a:t>Verification Report: </a:t>
            </a:r>
            <a:r>
              <a:rPr b="0" sz="2400" i="1" lang="en-GB" spc="-1" strike="noStrike">
                <a:solidFill>
                  <a:srgbClr val="000000"/>
                </a:solidFill>
                <a:latin typeface="Calibri"/>
                <a:ea typeface="DejaVu Sans"/>
              </a:rPr>
              <a:t>a short summary to be published as a Technical Report</a:t>
            </a:r>
            <a:endParaRPr b="0" sz="2400" lang="en-US" spc="-1" strike="noStrike">
              <a:latin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228" name=""/>
        <p:cNvGrpSpPr/>
        <p:nvPr/>
      </p:nvGrpSpPr>
      <p:grpSpPr>
        <a:xfrm>
          <a:off x="0" y="0"/>
          <a:ext cx="0" cy="0"/>
          <a:chOff x="0" y="0"/>
          <a:chExt cx="0" cy="0"/>
        </a:xfrm>
      </p:grpSpPr>
      <p:sp>
        <p:nvSpPr>
          <p:cNvPr id="1048891" name="Text Box 2_37"/>
          <p:cNvSpPr/>
          <p:nvPr/>
        </p:nvSpPr>
        <p:spPr>
          <a:xfrm>
            <a:off x="549360" y="1028174"/>
            <a:ext cx="9097684" cy="3043780"/>
          </a:xfrm>
          <a:prstGeom prst="rect"/>
          <a:noFill/>
          <a:ln w="12700">
            <a:solidFill>
              <a:srgbClr val="002060"/>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gn="just" indent="-109800" marL="18432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0" sz="1600" lang="en-US" spc="-1" strike="noStrike">
                <a:solidFill>
                  <a:srgbClr val="000000"/>
                </a:solidFill>
                <a:latin typeface="Arial"/>
                <a:ea typeface="DejaVu Sans"/>
              </a:rPr>
              <a:t>Data availability:</a:t>
            </a:r>
            <a:endParaRPr b="0" sz="1600" lang="en-US" spc="-1" strike="noStrike">
              <a:latin typeface="Arial"/>
            </a:endParaRPr>
          </a:p>
          <a:p>
            <a:pPr algn="just" indent="-213840" lvl="1" marL="43200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0" sz="1600" lang="en-US" spc="-1" strike="noStrike">
                <a:solidFill>
                  <a:srgbClr val="000000"/>
                </a:solidFill>
                <a:latin typeface="Arial"/>
                <a:ea typeface="DejaVu Sans"/>
              </a:rPr>
              <a:t>JJA25: </a:t>
            </a:r>
            <a:r>
              <a:rPr b="0" sz="1600" i="1" lang="en-US" spc="-1" strike="noStrike">
                <a:solidFill>
                  <a:srgbClr val="000000"/>
                </a:solidFill>
                <a:latin typeface="Arial"/>
                <a:ea typeface="DejaVu Sans"/>
              </a:rPr>
              <a:t>DWD</a:t>
            </a:r>
            <a:r>
              <a:rPr b="0" sz="1600" lang="en-US" spc="-1" strike="noStrike">
                <a:solidFill>
                  <a:srgbClr val="000000"/>
                </a:solidFill>
                <a:latin typeface="Arial"/>
                <a:ea typeface="DejaVu Sans"/>
              </a:rPr>
              <a:t> and </a:t>
            </a:r>
            <a:r>
              <a:rPr b="0" sz="1600" i="1" lang="en-US" spc="-1" strike="noStrike">
                <a:solidFill>
                  <a:srgbClr val="000000"/>
                </a:solidFill>
                <a:latin typeface="Arial"/>
                <a:ea typeface="DejaVu Sans"/>
              </a:rPr>
              <a:t>MCH</a:t>
            </a:r>
            <a:r>
              <a:rPr b="0" sz="1600" lang="en-US" spc="-1" strike="noStrike">
                <a:solidFill>
                  <a:srgbClr val="000000"/>
                </a:solidFill>
                <a:latin typeface="Arial"/>
                <a:ea typeface="DejaVu Sans"/>
              </a:rPr>
              <a:t> </a:t>
            </a:r>
            <a:endParaRPr b="0" sz="1600" lang="en-US" spc="-1" strike="noStrike">
              <a:latin typeface="Arial"/>
            </a:endParaRPr>
          </a:p>
          <a:p>
            <a:pPr algn="just" indent="-213840" lvl="1" marL="43200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0" sz="1600" lang="en-US" spc="-1" strike="noStrike">
                <a:solidFill>
                  <a:srgbClr val="000000"/>
                </a:solidFill>
                <a:latin typeface="Arial"/>
                <a:ea typeface="DejaVu Sans"/>
              </a:rPr>
              <a:t>Starting from SON25 also </a:t>
            </a:r>
            <a:r>
              <a:rPr b="0" sz="1600" i="1" lang="en-US" spc="-1" strike="noStrike">
                <a:solidFill>
                  <a:srgbClr val="000000"/>
                </a:solidFill>
                <a:latin typeface="Arial"/>
                <a:ea typeface="DejaVu Sans"/>
              </a:rPr>
              <a:t>COSMOPL2K8TLE</a:t>
            </a:r>
            <a:endParaRPr b="0" sz="1600" lang="en-US" spc="-1" strike="noStrike">
              <a:latin typeface="Arial"/>
            </a:endParaRPr>
          </a:p>
          <a:p>
            <a:pPr algn="just" indent="-213840" lvl="1" marL="43200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1" sz="1600" i="1" lang="en-US" spc="-1" strike="noStrike">
                <a:solidFill>
                  <a:srgbClr val="00B050"/>
                </a:solidFill>
                <a:latin typeface="Arial"/>
                <a:ea typeface="DejaVu Sans"/>
              </a:rPr>
              <a:t>Good starting point</a:t>
            </a:r>
            <a:endParaRPr b="0" sz="1600" lang="en-US" spc="-1" strike="noStrike">
              <a:latin typeface="Arial"/>
            </a:endParaRPr>
          </a:p>
          <a:p>
            <a:pPr algn="just" indent="-213840" lvl="1" marL="43200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1" sz="1600" i="1" lang="en-US" spc="-1" strike="noStrike">
                <a:solidFill>
                  <a:srgbClr val="FF0000"/>
                </a:solidFill>
                <a:latin typeface="Arial"/>
                <a:ea typeface="DejaVu Sans"/>
              </a:rPr>
              <a:t>Intent</a:t>
            </a:r>
            <a:r>
              <a:rPr b="0" sz="1600" i="1" lang="en-US" spc="-1" strike="noStrike">
                <a:solidFill>
                  <a:srgbClr val="000000"/>
                </a:solidFill>
                <a:latin typeface="Arial"/>
                <a:ea typeface="DejaVu Sans"/>
              </a:rPr>
              <a:t>: include the EPS in the CP  activity on a regular basis for 2026/2027</a:t>
            </a:r>
            <a:endParaRPr b="0" sz="1600" lang="en-US" spc="-1" strike="noStrike">
              <a:latin typeface="Arial"/>
            </a:endParaRPr>
          </a:p>
          <a:p>
            <a:pPr algn="just" indent="-213840" lvl="1" marL="43200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1" sz="1600" i="1" lang="en-US" spc="-1" strike="noStrike">
                <a:solidFill>
                  <a:srgbClr val="0000FF"/>
                </a:solidFill>
                <a:latin typeface="Arial"/>
                <a:ea typeface="DejaVu Sans"/>
              </a:rPr>
              <a:t>I</a:t>
            </a:r>
            <a:r>
              <a:rPr b="1" sz="1600" i="1" lang="en-US" spc="-1" strike="noStrike">
                <a:solidFill>
                  <a:srgbClr val="0000FF"/>
                </a:solidFill>
                <a:latin typeface="Arial"/>
                <a:ea typeface="DejaVu Sans"/>
              </a:rPr>
              <a:t>C</a:t>
            </a:r>
            <a:r>
              <a:rPr b="1" sz="1600" i="1" lang="en-US" spc="-1" strike="noStrike">
                <a:solidFill>
                  <a:srgbClr val="0000FF"/>
                </a:solidFill>
                <a:latin typeface="Arial"/>
                <a:ea typeface="DejaVu Sans"/>
              </a:rPr>
              <a:t>O</a:t>
            </a:r>
            <a:r>
              <a:rPr b="1" sz="1600" i="1" lang="en-US" spc="-1" strike="noStrike">
                <a:solidFill>
                  <a:srgbClr val="0000FF"/>
                </a:solidFill>
                <a:latin typeface="Arial"/>
                <a:ea typeface="DejaVu Sans"/>
              </a:rPr>
              <a:t>N</a:t>
            </a:r>
            <a:r>
              <a:rPr b="1" sz="1600" i="1" lang="en-US" spc="-1" strike="noStrike">
                <a:solidFill>
                  <a:srgbClr val="0000FF"/>
                </a:solidFill>
                <a:latin typeface="Arial"/>
                <a:ea typeface="DejaVu Sans"/>
              </a:rPr>
              <a:t>-</a:t>
            </a:r>
            <a:r>
              <a:rPr b="1" sz="1600" i="1" lang="en-US" spc="-1" strike="noStrike">
                <a:solidFill>
                  <a:srgbClr val="0000FF"/>
                </a:solidFill>
                <a:latin typeface="Arial"/>
                <a:ea typeface="DejaVu Sans"/>
              </a:rPr>
              <a:t>2</a:t>
            </a:r>
            <a:r>
              <a:rPr b="1" sz="1600" i="1" lang="en-US" spc="-1" strike="noStrike">
                <a:solidFill>
                  <a:srgbClr val="0000FF"/>
                </a:solidFill>
                <a:latin typeface="Arial"/>
                <a:ea typeface="DejaVu Sans"/>
              </a:rPr>
              <a:t>I</a:t>
            </a:r>
            <a:r>
              <a:rPr b="1" sz="1600" i="1" lang="en-US" spc="-1" strike="noStrike">
                <a:solidFill>
                  <a:srgbClr val="0000FF"/>
                </a:solidFill>
                <a:latin typeface="Arial"/>
                <a:ea typeface="DejaVu Sans"/>
              </a:rPr>
              <a:t> </a:t>
            </a:r>
            <a:r>
              <a:rPr b="0" sz="1600" i="1" lang="en-US" spc="-1" strike="noStrike">
                <a:solidFill>
                  <a:srgbClr val="000000"/>
                </a:solidFill>
                <a:latin typeface="Arial"/>
                <a:ea typeface="DejaVu Sans"/>
              </a:rPr>
              <a:t>o</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b</a:t>
            </a:r>
            <a:r>
              <a:rPr b="0" sz="1600" i="1" lang="en-US" spc="-1" strike="noStrike">
                <a:solidFill>
                  <a:srgbClr val="000000"/>
                </a:solidFill>
                <a:latin typeface="Arial"/>
                <a:ea typeface="DejaVu Sans"/>
              </a:rPr>
              <a:t>e</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i</a:t>
            </a:r>
            <a:r>
              <a:rPr b="0" sz="1600" i="1" lang="en-US" spc="-1" strike="noStrike">
                <a:solidFill>
                  <a:srgbClr val="000000"/>
                </a:solidFill>
                <a:latin typeface="Arial"/>
                <a:ea typeface="DejaVu Sans"/>
              </a:rPr>
              <a:t>n</a:t>
            </a:r>
            <a:r>
              <a:rPr b="0" sz="1600" i="1" lang="en-US" spc="-1" strike="noStrike">
                <a:solidFill>
                  <a:srgbClr val="000000"/>
                </a:solidFill>
                <a:latin typeface="Arial"/>
                <a:ea typeface="DejaVu Sans"/>
              </a:rPr>
              <a:t>c</a:t>
            </a:r>
            <a:r>
              <a:rPr b="0" sz="1600" i="1" lang="en-US" spc="-1" strike="noStrike">
                <a:solidFill>
                  <a:srgbClr val="000000"/>
                </a:solidFill>
                <a:latin typeface="Arial"/>
                <a:ea typeface="DejaVu Sans"/>
              </a:rPr>
              <a:t>l</a:t>
            </a:r>
            <a:r>
              <a:rPr b="0" sz="1600" i="1" lang="en-US" spc="-1" strike="noStrike">
                <a:solidFill>
                  <a:srgbClr val="000000"/>
                </a:solidFill>
                <a:latin typeface="Arial"/>
                <a:ea typeface="DejaVu Sans"/>
              </a:rPr>
              <a:t>u</a:t>
            </a:r>
            <a:r>
              <a:rPr b="0" sz="1600" i="1" lang="en-US" spc="-1" strike="noStrike">
                <a:solidFill>
                  <a:srgbClr val="000000"/>
                </a:solidFill>
                <a:latin typeface="Arial"/>
                <a:ea typeface="DejaVu Sans"/>
              </a:rPr>
              <a:t>d</a:t>
            </a:r>
            <a:r>
              <a:rPr b="0" sz="1600" i="1" lang="en-US" spc="-1" strike="noStrike">
                <a:solidFill>
                  <a:srgbClr val="000000"/>
                </a:solidFill>
                <a:latin typeface="Arial"/>
                <a:ea typeface="DejaVu Sans"/>
              </a:rPr>
              <a:t>e</a:t>
            </a:r>
            <a:r>
              <a:rPr b="0" sz="1600" i="1" lang="en-US" spc="-1" strike="noStrike">
                <a:solidFill>
                  <a:srgbClr val="000000"/>
                </a:solidFill>
                <a:latin typeface="Arial"/>
                <a:ea typeface="DejaVu Sans"/>
              </a:rPr>
              <a:t>d</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s</a:t>
            </a:r>
            <a:r>
              <a:rPr b="0" sz="1600" i="1" lang="en-US" spc="-1" strike="noStrike">
                <a:solidFill>
                  <a:srgbClr val="000000"/>
                </a:solidFill>
                <a:latin typeface="Arial"/>
                <a:ea typeface="DejaVu Sans"/>
              </a:rPr>
              <a:t>o</a:t>
            </a:r>
            <a:r>
              <a:rPr b="0" sz="1600" i="1" lang="en-US" spc="-1" strike="noStrike">
                <a:solidFill>
                  <a:srgbClr val="000000"/>
                </a:solidFill>
                <a:latin typeface="Arial"/>
                <a:ea typeface="DejaVu Sans"/>
              </a:rPr>
              <a:t>o</a:t>
            </a:r>
            <a:r>
              <a:rPr b="0" sz="1600" i="1" lang="en-US" spc="-1" strike="noStrike">
                <a:solidFill>
                  <a:srgbClr val="000000"/>
                </a:solidFill>
                <a:latin typeface="Arial"/>
                <a:ea typeface="DejaVu Sans"/>
              </a:rPr>
              <a:t>n</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t</a:t>
            </a:r>
            <a:r>
              <a:rPr b="0" sz="1600" i="1" lang="en-US" spc="-1" strike="noStrike">
                <a:solidFill>
                  <a:srgbClr val="000000"/>
                </a:solidFill>
                <a:latin typeface="Arial"/>
                <a:ea typeface="DejaVu Sans"/>
              </a:rPr>
              <a:t>e</a:t>
            </a:r>
            <a:r>
              <a:rPr b="0" sz="1600" i="1" lang="en-US" spc="-1" strike="noStrike">
                <a:solidFill>
                  <a:srgbClr val="000000"/>
                </a:solidFill>
                <a:latin typeface="Arial"/>
                <a:ea typeface="DejaVu Sans"/>
              </a:rPr>
              <a:t>s</a:t>
            </a:r>
            <a:r>
              <a:rPr b="0" sz="1600" i="1" lang="en-US" spc="-1" strike="noStrike">
                <a:solidFill>
                  <a:srgbClr val="000000"/>
                </a:solidFill>
                <a:latin typeface="Arial"/>
                <a:ea typeface="DejaVu Sans"/>
              </a:rPr>
              <a:t>t</a:t>
            </a:r>
            <a:r>
              <a:rPr b="0" sz="1600" i="1" lang="en-US" spc="-1" strike="noStrike">
                <a:solidFill>
                  <a:srgbClr val="000000"/>
                </a:solidFill>
                <a:latin typeface="Arial"/>
                <a:ea typeface="DejaVu Sans"/>
              </a:rPr>
              <a:t>s</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a</a:t>
            </a:r>
            <a:r>
              <a:rPr b="0" sz="1600" i="1" lang="en-US" spc="-1" strike="noStrike">
                <a:solidFill>
                  <a:srgbClr val="000000"/>
                </a:solidFill>
                <a:latin typeface="Arial"/>
                <a:ea typeface="DejaVu Sans"/>
              </a:rPr>
              <a:t>l</a:t>
            </a:r>
            <a:r>
              <a:rPr b="0" sz="1600" i="1" lang="en-US" spc="-1" strike="noStrike">
                <a:solidFill>
                  <a:srgbClr val="000000"/>
                </a:solidFill>
                <a:latin typeface="Arial"/>
                <a:ea typeface="DejaVu Sans"/>
              </a:rPr>
              <a:t>r</a:t>
            </a:r>
            <a:r>
              <a:rPr b="0" sz="1600" i="1" lang="en-US" spc="-1" strike="noStrike">
                <a:solidFill>
                  <a:srgbClr val="000000"/>
                </a:solidFill>
                <a:latin typeface="Arial"/>
                <a:ea typeface="DejaVu Sans"/>
              </a:rPr>
              <a:t>e</a:t>
            </a:r>
            <a:r>
              <a:rPr b="0" sz="1600" i="1" lang="en-US" spc="-1" strike="noStrike">
                <a:solidFill>
                  <a:srgbClr val="000000"/>
                </a:solidFill>
                <a:latin typeface="Arial"/>
                <a:ea typeface="DejaVu Sans"/>
              </a:rPr>
              <a:t>a</a:t>
            </a:r>
            <a:r>
              <a:rPr b="0" sz="1600" i="1" lang="en-US" spc="-1" strike="noStrike">
                <a:solidFill>
                  <a:srgbClr val="000000"/>
                </a:solidFill>
                <a:latin typeface="Arial"/>
                <a:ea typeface="DejaVu Sans"/>
              </a:rPr>
              <a:t>d</a:t>
            </a:r>
            <a:r>
              <a:rPr b="0" sz="1600" i="1" lang="en-US" spc="-1" strike="noStrike">
                <a:solidFill>
                  <a:srgbClr val="000000"/>
                </a:solidFill>
                <a:latin typeface="Arial"/>
                <a:ea typeface="DejaVu Sans"/>
              </a:rPr>
              <a:t>y</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p</a:t>
            </a:r>
            <a:r>
              <a:rPr b="0" sz="1600" i="1" lang="en-US" spc="-1" strike="noStrike">
                <a:solidFill>
                  <a:srgbClr val="000000"/>
                </a:solidFill>
                <a:latin typeface="Arial"/>
                <a:ea typeface="DejaVu Sans"/>
              </a:rPr>
              <a:t>e</a:t>
            </a:r>
            <a:r>
              <a:rPr b="0" sz="1600" i="1" lang="en-US" spc="-1" strike="noStrike">
                <a:solidFill>
                  <a:srgbClr val="000000"/>
                </a:solidFill>
                <a:latin typeface="Arial"/>
                <a:ea typeface="DejaVu Sans"/>
              </a:rPr>
              <a:t>r</a:t>
            </a:r>
            <a:r>
              <a:rPr b="0" sz="1600" i="1" lang="en-US" spc="-1" strike="noStrike">
                <a:solidFill>
                  <a:srgbClr val="000000"/>
                </a:solidFill>
                <a:latin typeface="Arial"/>
                <a:ea typeface="DejaVu Sans"/>
              </a:rPr>
              <a:t>f</a:t>
            </a:r>
            <a:r>
              <a:rPr b="0" sz="1600" i="1" lang="en-US" spc="-1" strike="noStrike">
                <a:solidFill>
                  <a:srgbClr val="000000"/>
                </a:solidFill>
                <a:latin typeface="Arial"/>
                <a:ea typeface="DejaVu Sans"/>
              </a:rPr>
              <a:t>o</a:t>
            </a:r>
            <a:r>
              <a:rPr b="0" sz="1600" i="1" lang="en-US" spc="-1" strike="noStrike">
                <a:solidFill>
                  <a:srgbClr val="000000"/>
                </a:solidFill>
                <a:latin typeface="Arial"/>
                <a:ea typeface="DejaVu Sans"/>
              </a:rPr>
              <a:t>r</a:t>
            </a:r>
            <a:r>
              <a:rPr b="0" sz="1600" i="1" lang="en-US" spc="-1" strike="noStrike">
                <a:solidFill>
                  <a:srgbClr val="000000"/>
                </a:solidFill>
                <a:latin typeface="Arial"/>
                <a:ea typeface="DejaVu Sans"/>
              </a:rPr>
              <a:t>m</a:t>
            </a:r>
            <a:r>
              <a:rPr b="0" sz="1600" i="1" lang="en-US" spc="-1" strike="noStrike">
                <a:solidFill>
                  <a:srgbClr val="000000"/>
                </a:solidFill>
                <a:latin typeface="Arial"/>
                <a:ea typeface="DejaVu Sans"/>
              </a:rPr>
              <a:t>e</a:t>
            </a:r>
            <a:r>
              <a:rPr b="0" sz="1600" i="1" lang="en-US" spc="-1" strike="noStrike">
                <a:solidFill>
                  <a:srgbClr val="000000"/>
                </a:solidFill>
                <a:latin typeface="Arial"/>
                <a:ea typeface="DejaVu Sans"/>
              </a:rPr>
              <a:t>d</a:t>
            </a:r>
            <a:endParaRPr b="0" sz="1600" lang="en-US" spc="-1" strike="noStrike">
              <a:latin typeface="Arial"/>
            </a:endParaRPr>
          </a:p>
          <a:p>
            <a:pPr algn="just" indent="-213840" lvl="1" marL="43200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1" sz="1600" i="1" lang="en-US" spc="-1" strike="noStrike">
                <a:solidFill>
                  <a:srgbClr val="0000FF"/>
                </a:solidFill>
                <a:latin typeface="Arial"/>
                <a:ea typeface="DejaVu Sans"/>
              </a:rPr>
              <a:t>I</a:t>
            </a:r>
            <a:r>
              <a:rPr b="1" sz="1600" i="1" lang="en-US" spc="-1" strike="noStrike">
                <a:solidFill>
                  <a:srgbClr val="0000FF"/>
                </a:solidFill>
                <a:latin typeface="Arial"/>
                <a:ea typeface="DejaVu Sans"/>
              </a:rPr>
              <a:t>C</a:t>
            </a:r>
            <a:r>
              <a:rPr b="1" sz="1600" i="1" lang="en-US" spc="-1" strike="noStrike">
                <a:solidFill>
                  <a:srgbClr val="0000FF"/>
                </a:solidFill>
                <a:latin typeface="Arial"/>
                <a:ea typeface="DejaVu Sans"/>
              </a:rPr>
              <a:t>O</a:t>
            </a:r>
            <a:r>
              <a:rPr b="1" sz="1600" i="1" lang="en-US" spc="-1" strike="noStrike">
                <a:solidFill>
                  <a:srgbClr val="0000FF"/>
                </a:solidFill>
                <a:latin typeface="Arial"/>
                <a:ea typeface="DejaVu Sans"/>
              </a:rPr>
              <a:t>N</a:t>
            </a:r>
            <a:r>
              <a:rPr b="1" sz="1600" i="1" lang="en-US" spc="-1" strike="noStrike">
                <a:solidFill>
                  <a:srgbClr val="0000FF"/>
                </a:solidFill>
                <a:latin typeface="Arial"/>
                <a:ea typeface="DejaVu Sans"/>
              </a:rPr>
              <a:t>-</a:t>
            </a:r>
            <a:r>
              <a:rPr b="1" sz="1600" i="1" lang="en-US" spc="-1" strike="noStrike">
                <a:solidFill>
                  <a:srgbClr val="0000FF"/>
                </a:solidFill>
                <a:latin typeface="Arial"/>
                <a:ea typeface="DejaVu Sans"/>
              </a:rPr>
              <a:t>I</a:t>
            </a:r>
            <a:r>
              <a:rPr b="1" sz="1600" i="1" lang="en-US" spc="-1" strike="noStrike">
                <a:solidFill>
                  <a:srgbClr val="0000FF"/>
                </a:solidFill>
                <a:latin typeface="Arial"/>
                <a:ea typeface="DejaVu Sans"/>
              </a:rPr>
              <a:t>T</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p</a:t>
            </a:r>
            <a:r>
              <a:rPr b="0" sz="1600" i="1" lang="en-US" spc="-1" strike="noStrike">
                <a:solidFill>
                  <a:srgbClr val="000000"/>
                </a:solidFill>
                <a:latin typeface="Arial"/>
                <a:ea typeface="DejaVu Sans"/>
              </a:rPr>
              <a:t>r</a:t>
            </a:r>
            <a:r>
              <a:rPr b="0" sz="1600" i="1" lang="en-US" spc="-1" strike="noStrike">
                <a:solidFill>
                  <a:srgbClr val="000000"/>
                </a:solidFill>
                <a:latin typeface="Arial"/>
                <a:ea typeface="DejaVu Sans"/>
              </a:rPr>
              <a:t>o</a:t>
            </a:r>
            <a:r>
              <a:rPr b="0" sz="1600" i="1" lang="en-US" spc="-1" strike="noStrike">
                <a:solidFill>
                  <a:srgbClr val="000000"/>
                </a:solidFill>
                <a:latin typeface="Arial"/>
                <a:ea typeface="DejaVu Sans"/>
              </a:rPr>
              <a:t>d</a:t>
            </a:r>
            <a:r>
              <a:rPr b="0" sz="1600" i="1" lang="en-US" spc="-1" strike="noStrike">
                <a:solidFill>
                  <a:srgbClr val="000000"/>
                </a:solidFill>
                <a:latin typeface="Arial"/>
                <a:ea typeface="DejaVu Sans"/>
              </a:rPr>
              <a:t>u</a:t>
            </a:r>
            <a:r>
              <a:rPr b="0" sz="1600" i="1" lang="en-US" spc="-1" strike="noStrike">
                <a:solidFill>
                  <a:srgbClr val="000000"/>
                </a:solidFill>
                <a:latin typeface="Arial"/>
                <a:ea typeface="DejaVu Sans"/>
              </a:rPr>
              <a:t>c</a:t>
            </a:r>
            <a:r>
              <a:rPr b="0" sz="1600" i="1" lang="en-US" spc="-1" strike="noStrike">
                <a:solidFill>
                  <a:srgbClr val="000000"/>
                </a:solidFill>
                <a:latin typeface="Arial"/>
                <a:ea typeface="DejaVu Sans"/>
              </a:rPr>
              <a:t>t</a:t>
            </a:r>
            <a:r>
              <a:rPr b="0" sz="1600" i="1" lang="en-US" spc="-1" strike="noStrike">
                <a:solidFill>
                  <a:srgbClr val="000000"/>
                </a:solidFill>
                <a:latin typeface="Arial"/>
                <a:ea typeface="DejaVu Sans"/>
              </a:rPr>
              <a:t>i</a:t>
            </a:r>
            <a:r>
              <a:rPr b="0" sz="1600" i="1" lang="en-US" spc="-1" strike="noStrike">
                <a:solidFill>
                  <a:srgbClr val="000000"/>
                </a:solidFill>
                <a:latin typeface="Arial"/>
                <a:ea typeface="DejaVu Sans"/>
              </a:rPr>
              <a:t>o</a:t>
            </a:r>
            <a:r>
              <a:rPr b="0" sz="1600" i="1" lang="en-US" spc="-1" strike="noStrike">
                <a:solidFill>
                  <a:srgbClr val="000000"/>
                </a:solidFill>
                <a:latin typeface="Arial"/>
                <a:ea typeface="DejaVu Sans"/>
              </a:rPr>
              <a:t>n</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o</a:t>
            </a:r>
            <a:r>
              <a:rPr b="0" sz="1600" i="1" lang="en-US" spc="-1" strike="noStrike">
                <a:solidFill>
                  <a:srgbClr val="000000"/>
                </a:solidFill>
                <a:latin typeface="Arial"/>
                <a:ea typeface="DejaVu Sans"/>
              </a:rPr>
              <a:t>f</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F</a:t>
            </a:r>
            <a:r>
              <a:rPr b="0" sz="1600" i="1" lang="en-US" spc="-1" strike="noStrike">
                <a:solidFill>
                  <a:srgbClr val="000000"/>
                </a:solidFill>
                <a:latin typeface="Arial"/>
                <a:ea typeface="DejaVu Sans"/>
              </a:rPr>
              <a:t>F</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i</a:t>
            </a:r>
            <a:r>
              <a:rPr b="0" sz="1600" i="1" lang="en-US" spc="-1" strike="noStrike">
                <a:solidFill>
                  <a:srgbClr val="000000"/>
                </a:solidFill>
                <a:latin typeface="Arial"/>
                <a:ea typeface="DejaVu Sans"/>
              </a:rPr>
              <a:t>s</a:t>
            </a:r>
            <a:r>
              <a:rPr b="0" sz="1600" i="1" lang="en-US" spc="-1" strike="noStrike">
                <a:solidFill>
                  <a:srgbClr val="000000"/>
                </a:solidFill>
                <a:latin typeface="Arial"/>
                <a:ea typeface="DejaVu Sans"/>
              </a:rPr>
              <a:t> </a:t>
            </a:r>
            <a:r>
              <a:rPr b="0" sz="1600" i="1" lang="en-US" spc="-1" strike="noStrike">
                <a:solidFill>
                  <a:srgbClr val="000000"/>
                </a:solidFill>
                <a:latin typeface="Arial"/>
                <a:ea typeface="DejaVu Sans"/>
              </a:rPr>
              <a:t>p</a:t>
            </a:r>
            <a:r>
              <a:rPr b="0" sz="1600" i="1" lang="en-US" spc="-1" strike="noStrike">
                <a:solidFill>
                  <a:srgbClr val="000000"/>
                </a:solidFill>
                <a:latin typeface="Arial"/>
                <a:ea typeface="DejaVu Sans"/>
              </a:rPr>
              <a:t>l</a:t>
            </a:r>
            <a:r>
              <a:rPr b="0" sz="1600" i="1" lang="en-US" spc="-1" strike="noStrike">
                <a:solidFill>
                  <a:srgbClr val="000000"/>
                </a:solidFill>
                <a:latin typeface="Arial"/>
                <a:ea typeface="DejaVu Sans"/>
              </a:rPr>
              <a:t>a</a:t>
            </a:r>
            <a:r>
              <a:rPr b="0" sz="1600" i="1" lang="en-US" spc="-1" strike="noStrike">
                <a:solidFill>
                  <a:srgbClr val="000000"/>
                </a:solidFill>
                <a:latin typeface="Arial"/>
                <a:ea typeface="DejaVu Sans"/>
              </a:rPr>
              <a:t>n</a:t>
            </a:r>
            <a:r>
              <a:rPr b="0" sz="1600" i="1" lang="en-US" spc="-1" strike="noStrike">
                <a:solidFill>
                  <a:srgbClr val="000000"/>
                </a:solidFill>
                <a:latin typeface="Arial"/>
                <a:ea typeface="DejaVu Sans"/>
              </a:rPr>
              <a:t>n</a:t>
            </a:r>
            <a:r>
              <a:rPr b="0" sz="1600" i="1" lang="en-US" spc="-1" strike="noStrike">
                <a:solidFill>
                  <a:srgbClr val="000000"/>
                </a:solidFill>
                <a:latin typeface="Arial"/>
                <a:ea typeface="DejaVu Sans"/>
              </a:rPr>
              <a:t>e</a:t>
            </a:r>
            <a:r>
              <a:rPr b="0" sz="1600" i="1" lang="en-US" spc="-1" strike="noStrike">
                <a:solidFill>
                  <a:srgbClr val="000000"/>
                </a:solidFill>
                <a:latin typeface="Arial"/>
                <a:ea typeface="DejaVu Sans"/>
              </a:rPr>
              <a:t>d</a:t>
            </a:r>
            <a:endParaRPr b="0" sz="1600" lang="en-US" spc="-1" strike="noStrike">
              <a:latin typeface="Arial"/>
            </a:endParaRPr>
          </a:p>
          <a:p>
            <a:pPr algn="just" indent="-213840" lvl="1" marL="43200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endParaRPr b="0" sz="1600" lang="en-US" spc="-1" strike="noStrike">
              <a:latin typeface="Arial"/>
            </a:endParaRPr>
          </a:p>
          <a:p>
            <a:pPr algn="just">
              <a:lnSpc>
                <a:spcPct val="100000"/>
              </a:lnSpc>
              <a:spcBef>
                <a:spcPts val="1426"/>
              </a:spcBef>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endParaRPr b="0" sz="1600" lang="en-US" spc="-1" strike="noStrike">
              <a:latin typeface="Arial"/>
            </a:endParaRPr>
          </a:p>
          <a:p>
            <a:pPr algn="just" indent="-158760" marL="192240">
              <a:lnSpc>
                <a:spcPct val="100000"/>
              </a:lnSpc>
              <a:spcBef>
                <a:spcPts val="1426"/>
              </a:spcBef>
              <a:tabLst>
                <a:tab algn="l" pos="0"/>
              </a:tabLst>
            </a:pPr>
            <a:endParaRPr b="0" sz="1600" lang="en-US" spc="-1" strike="noStrike">
              <a:latin typeface="Arial"/>
            </a:endParaRPr>
          </a:p>
          <a:p>
            <a:pPr indent="-141480" marL="216000">
              <a:lnSpc>
                <a:spcPct val="100000"/>
              </a:lnSpc>
              <a:spcBef>
                <a:spcPts val="1426"/>
              </a:spcBef>
              <a:tabLst>
                <a:tab algn="l" pos="0"/>
              </a:tabLst>
            </a:pPr>
            <a:endParaRPr b="0" sz="1600" lang="en-US" spc="-1" strike="noStrike">
              <a:latin typeface="Arial"/>
            </a:endParaRPr>
          </a:p>
        </p:txBody>
      </p:sp>
      <p:sp>
        <p:nvSpPr>
          <p:cNvPr id="1048892" name="Text Box 2_14"/>
          <p:cNvSpPr/>
          <p:nvPr/>
        </p:nvSpPr>
        <p:spPr>
          <a:xfrm>
            <a:off x="2723400" y="160560"/>
            <a:ext cx="4559760" cy="49464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CP Activities</a:t>
            </a:r>
            <a:r>
              <a:rPr b="0" sz="1800" lang="en-US" spc="-1" strike="noStrike">
                <a:solidFill>
                  <a:srgbClr val="000099"/>
                </a:solidFill>
                <a:latin typeface="Arial"/>
                <a:ea typeface="DejaVu Sans"/>
              </a:rPr>
              <a:t> </a:t>
            </a:r>
            <a:r>
              <a:rPr b="1" sz="1800" lang="en-US" spc="-1" strike="noStrike">
                <a:solidFill>
                  <a:srgbClr val="000099"/>
                </a:solidFill>
                <a:latin typeface="Arial"/>
                <a:ea typeface="DejaVu Sans"/>
              </a:rPr>
              <a:t>- EPS</a:t>
            </a:r>
            <a:endParaRPr b="0" sz="1800" lang="en-US" spc="-1" strike="noStrike">
              <a:latin typeface="Arial"/>
            </a:endParaRPr>
          </a:p>
        </p:txBody>
      </p:sp>
      <p:sp>
        <p:nvSpPr>
          <p:cNvPr id="1048893" name="Rectangle 6_1"/>
          <p:cNvSpPr/>
          <p:nvPr/>
        </p:nvSpPr>
        <p:spPr>
          <a:xfrm>
            <a:off x="685800" y="4800060"/>
            <a:ext cx="8912880" cy="2136240"/>
          </a:xfrm>
          <a:prstGeom prst="rect"/>
          <a:noFill/>
          <a:ln w="12700">
            <a:solidFill>
              <a:srgbClr val="3465A4"/>
            </a:solidFill>
            <a:round/>
          </a:ln>
        </p:spPr>
        <p:style>
          <a:lnRef idx="0">
            <a:scrgbClr r="0" g="0" b="0"/>
          </a:lnRef>
          <a:fillRef idx="0">
            <a:scrgbClr r="0" g="0" b="0"/>
          </a:fillRef>
          <a:effectRef idx="0">
            <a:scrgbClr r="0" g="0" b="0"/>
          </a:effectRef>
          <a:fontRef idx="minor">
            <a:srgbClr val="000000"/>
          </a:fontRef>
        </p:style>
        <p:txBody>
          <a:bodyPr bIns="54000" lIns="99000" rIns="99000" tIns="54000">
            <a:noAutofit/>
          </a:bodyPr>
          <a:p>
            <a:pPr>
              <a:lnSpc>
                <a:spcPct val="100000"/>
              </a:lnSpc>
            </a:pPr>
            <a:r>
              <a:rPr b="0" sz="1800" lang="en-US" spc="-1" strike="noStrike">
                <a:solidFill>
                  <a:srgbClr val="000000"/>
                </a:solidFill>
                <a:latin typeface="Arial"/>
                <a:ea typeface="DejaVu Sans"/>
              </a:rPr>
              <a:t>  </a:t>
            </a:r>
            <a:endParaRPr b="0" sz="1800" lang="en-US" spc="-1" strike="noStrike">
              <a:latin typeface="Arial"/>
            </a:endParaRPr>
          </a:p>
          <a:p>
            <a:pPr indent="-214200" marL="216000">
              <a:lnSpc>
                <a:spcPct val="100000"/>
              </a:lnSpc>
              <a:buClr>
                <a:srgbClr val="000000"/>
              </a:buClr>
              <a:buSzPct val="45000"/>
              <a:buFont typeface="Wingdings" charset="2"/>
              <a:buChar char=""/>
            </a:pPr>
            <a:r>
              <a:rPr b="1" sz="1800" i="1" lang="en-GB" spc="-1" strike="noStrike">
                <a:solidFill>
                  <a:srgbClr val="000000"/>
                </a:solidFill>
                <a:latin typeface="Arial"/>
                <a:ea typeface="Calibri"/>
              </a:rPr>
              <a:t>CP analysis </a:t>
            </a:r>
            <a:r>
              <a:rPr b="0" sz="1800" i="1" lang="en-GB" spc="-1" strike="noStrike">
                <a:solidFill>
                  <a:srgbClr val="000000"/>
                </a:solidFill>
                <a:latin typeface="Arial"/>
                <a:ea typeface="Calibri"/>
              </a:rPr>
              <a:t>requires further attention to identify systematic errors</a:t>
            </a:r>
            <a:endParaRPr b="0" sz="1800" lang="en-US" spc="-1" strike="noStrike">
              <a:latin typeface="Arial"/>
            </a:endParaRPr>
          </a:p>
          <a:p>
            <a:pPr>
              <a:lnSpc>
                <a:spcPct val="100000"/>
              </a:lnSpc>
            </a:pPr>
            <a:endParaRPr b="0" sz="1800" lang="en-US" spc="-1" strike="noStrike">
              <a:latin typeface="Arial"/>
            </a:endParaRPr>
          </a:p>
          <a:p>
            <a:pPr indent="-213480" marL="216000">
              <a:lnSpc>
                <a:spcPct val="100000"/>
              </a:lnSpc>
              <a:buClr>
                <a:srgbClr val="000000"/>
              </a:buClr>
              <a:buSzPct val="45000"/>
              <a:buFont typeface="Wingdings" charset="2"/>
              <a:buChar char=""/>
            </a:pPr>
            <a:r>
              <a:rPr b="0" sz="1800" i="1" lang="en-US" spc="-1" strike="noStrike">
                <a:solidFill>
                  <a:srgbClr val="000000"/>
                </a:solidFill>
                <a:latin typeface="Arial"/>
                <a:ea typeface="Calibri"/>
              </a:rPr>
              <a:t>Thanks to T. Andreadis (HNMS) for help with the updates to the verification pages</a:t>
            </a:r>
            <a:endParaRPr b="0" sz="1800" lang="en-US" spc="-1" strike="noStrike">
              <a:latin typeface="Arial"/>
            </a:endParaRPr>
          </a:p>
          <a:p>
            <a:pPr>
              <a:lnSpc>
                <a:spcPct val="100000"/>
              </a:lnSpc>
            </a:pPr>
            <a:endParaRPr b="0" sz="1800" lang="en-US" spc="-1" strike="noStrike">
              <a:latin typeface="Arial"/>
            </a:endParaRPr>
          </a:p>
          <a:p>
            <a:pPr indent="-213480" marL="216000">
              <a:lnSpc>
                <a:spcPct val="100000"/>
              </a:lnSpc>
              <a:buClr>
                <a:srgbClr val="000000"/>
              </a:buClr>
              <a:buSzPct val="45000"/>
              <a:buFont typeface="Wingdings" charset="2"/>
              <a:buChar char=""/>
            </a:pPr>
            <a:r>
              <a:rPr b="1" sz="1800" i="1" lang="en-GB" spc="-1" strike="noStrike">
                <a:solidFill>
                  <a:srgbClr val="1E30C9"/>
                </a:solidFill>
                <a:latin typeface="Arial"/>
                <a:ea typeface="Calibri"/>
              </a:rPr>
              <a:t>Thanks to everyone!</a:t>
            </a:r>
            <a:endParaRPr b="0" sz="1800" lang="en-US" spc="-1" strike="noStrike">
              <a:latin typeface="Arial"/>
            </a:endParaRPr>
          </a:p>
        </p:txBody>
      </p:sp>
      <p:sp>
        <p:nvSpPr>
          <p:cNvPr id="1048894" name="Text Box 2_15"/>
          <p:cNvSpPr/>
          <p:nvPr/>
        </p:nvSpPr>
        <p:spPr>
          <a:xfrm>
            <a:off x="2760432" y="4103687"/>
            <a:ext cx="4559760" cy="49464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sz="1800" lang="en-US" spc="-1" strike="noStrike">
                <a:solidFill>
                  <a:srgbClr val="000099"/>
                </a:solidFill>
                <a:latin typeface="Calibri"/>
                <a:ea typeface="DejaVu Sans"/>
              </a:rPr>
              <a:t>AOB CP Activity </a:t>
            </a:r>
            <a:endParaRPr b="0" sz="1800" lang="en-US" spc="-1" strike="noStrike">
              <a:latin typeface="Arial"/>
            </a:endParaRPr>
          </a:p>
        </p:txBody>
      </p:sp>
      <p:pic>
        <p:nvPicPr>
          <p:cNvPr id="2097224" name="Picture 10_1"/>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grpSp>
        <p:nvGrpSpPr>
          <p:cNvPr id="229" name="Group 1_26"/>
          <p:cNvGrpSpPr/>
          <p:nvPr/>
        </p:nvGrpSpPr>
        <p:grpSpPr>
          <a:xfrm>
            <a:off x="2172960" y="7089480"/>
            <a:ext cx="6397560" cy="423000"/>
            <a:chOff x="2172960" y="7089480"/>
            <a:chExt cx="6397560" cy="423000"/>
          </a:xfrm>
        </p:grpSpPr>
        <p:sp>
          <p:nvSpPr>
            <p:cNvPr id="1048895" name="Picture 3_26"/>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232" name=""/>
        <p:cNvGrpSpPr/>
        <p:nvPr/>
      </p:nvGrpSpPr>
      <p:grpSpPr>
        <a:xfrm>
          <a:off x="0" y="0"/>
          <a:ext cx="0" cy="0"/>
          <a:chOff x="0" y="0"/>
          <a:chExt cx="0" cy="0"/>
        </a:xfrm>
      </p:grpSpPr>
      <p:sp>
        <p:nvSpPr>
          <p:cNvPr id="1048900" name="Text Box 1_24"/>
          <p:cNvSpPr/>
          <p:nvPr/>
        </p:nvSpPr>
        <p:spPr>
          <a:xfrm>
            <a:off x="1611360" y="2255760"/>
            <a:ext cx="7463520" cy="174852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901" name="Text Box 2_51"/>
          <p:cNvSpPr/>
          <p:nvPr/>
        </p:nvSpPr>
        <p:spPr>
          <a:xfrm>
            <a:off x="199080" y="1168200"/>
            <a:ext cx="9697320" cy="5770080"/>
          </a:xfrm>
          <a:prstGeom prst="rect"/>
          <a:noFill/>
          <a:ln w="12700">
            <a:solidFill>
              <a:srgbClr val="3465A4"/>
            </a:solidFill>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just" indent="-142200" marL="216000">
              <a:lnSpc>
                <a:spcPct val="100000"/>
              </a:lnSpc>
              <a:tabLst>
                <a:tab algn="l" pos="0"/>
              </a:tabLst>
            </a:pPr>
            <a:r>
              <a:rPr b="1" sz="1800" lang="en-US" spc="-1" strike="noStrike">
                <a:solidFill>
                  <a:srgbClr val="000000"/>
                </a:solidFill>
                <a:latin typeface="Arial"/>
              </a:rPr>
              <a:t>Start</a:t>
            </a:r>
            <a:r>
              <a:rPr b="0" sz="1800" lang="en-US" spc="-1" strike="noStrike">
                <a:solidFill>
                  <a:srgbClr val="000000"/>
                </a:solidFill>
                <a:latin typeface="Arial"/>
              </a:rPr>
              <a:t>: April 2025  - </a:t>
            </a:r>
            <a:r>
              <a:rPr b="1" sz="1800" lang="en-US" spc="-1" strike="noStrike">
                <a:solidFill>
                  <a:srgbClr val="000000"/>
                </a:solidFill>
                <a:latin typeface="Arial"/>
              </a:rPr>
              <a:t>Scheduled</a:t>
            </a:r>
            <a:r>
              <a:rPr b="0" sz="1800" lang="en-US" spc="-1" strike="noStrike">
                <a:solidFill>
                  <a:srgbClr val="000000"/>
                </a:solidFill>
                <a:latin typeface="Arial"/>
              </a:rPr>
              <a:t> </a:t>
            </a:r>
            <a:r>
              <a:rPr b="1" sz="1800" lang="en-US" spc="-1" strike="noStrike">
                <a:solidFill>
                  <a:srgbClr val="000000"/>
                </a:solidFill>
                <a:latin typeface="Arial"/>
              </a:rPr>
              <a:t>end</a:t>
            </a:r>
            <a:r>
              <a:rPr b="0" sz="1800" lang="en-US" spc="-1" strike="noStrike">
                <a:solidFill>
                  <a:srgbClr val="000000"/>
                </a:solidFill>
                <a:latin typeface="Arial"/>
              </a:rPr>
              <a:t>: August 2027</a:t>
            </a:r>
            <a:endParaRPr b="0" sz="1800" lang="en-US" spc="-1" strike="noStrike">
              <a:latin typeface="Arial"/>
            </a:endParaRPr>
          </a:p>
          <a:p>
            <a:pPr algn="ctr" indent="-142200" marL="216000">
              <a:lnSpc>
                <a:spcPct val="100000"/>
              </a:lnSpc>
              <a:tabLst>
                <a:tab algn="l" pos="0"/>
              </a:tabLst>
            </a:pPr>
            <a:r>
              <a:rPr b="1" sz="1800" i="1" lang="en-US" spc="-1" strike="noStrike" u="sng">
                <a:solidFill>
                  <a:srgbClr val="00B050"/>
                </a:solidFill>
                <a:latin typeface="Arial"/>
              </a:rPr>
              <a:t>Dedicated parallel session during COSMO GM26</a:t>
            </a:r>
            <a:endParaRPr b="0" sz="1800" lang="en-US" spc="-1" strike="noStrike">
              <a:latin typeface="Arial"/>
            </a:endParaRPr>
          </a:p>
          <a:p>
            <a:pPr algn="just" indent="-142200" marL="216000">
              <a:lnSpc>
                <a:spcPct val="100000"/>
              </a:lnSpc>
              <a:tabLst>
                <a:tab algn="l" pos="0"/>
              </a:tabLst>
            </a:pPr>
            <a:endParaRPr b="0" sz="1800" lang="en-US" spc="-1" strike="noStrike">
              <a:latin typeface="Arial"/>
            </a:endParaRPr>
          </a:p>
          <a:p>
            <a:pPr algn="just" indent="-142200" marL="216000">
              <a:lnSpc>
                <a:spcPct val="100000"/>
              </a:lnSpc>
              <a:tabLst>
                <a:tab algn="l" pos="0"/>
              </a:tabLst>
            </a:pPr>
            <a:r>
              <a:rPr b="1" sz="2000" lang="en-US" spc="-1" strike="noStrike">
                <a:solidFill>
                  <a:srgbClr val="000000"/>
                </a:solidFill>
                <a:latin typeface="Arial"/>
              </a:rPr>
              <a:t>Task 1</a:t>
            </a:r>
            <a:endParaRPr b="0" sz="2000" lang="en-US" spc="-1" strike="noStrike">
              <a:latin typeface="Arial"/>
            </a:endParaRPr>
          </a:p>
          <a:p>
            <a:pPr algn="just" indent="-142200" marL="216000">
              <a:lnSpc>
                <a:spcPct val="100000"/>
              </a:lnSpc>
              <a:tabLst>
                <a:tab algn="l" pos="0"/>
              </a:tabLst>
            </a:pPr>
            <a:r>
              <a:rPr b="1" sz="1600" lang="en-US" spc="-1" strike="noStrike">
                <a:solidFill>
                  <a:srgbClr val="000000"/>
                </a:solidFill>
                <a:latin typeface="Arial"/>
              </a:rPr>
              <a:t>Subtask 1.1: </a:t>
            </a:r>
            <a:r>
              <a:rPr b="1" sz="1600" lang="en-US" spc="-1" strike="noStrike">
                <a:solidFill>
                  <a:srgbClr val="FF0000"/>
                </a:solidFill>
                <a:latin typeface="Arial"/>
              </a:rPr>
              <a:t>Partially delayed</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Some participants have not provided more detailed information regarding the results of surveys.</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MeteoNetwork / NetAtmo networks subject to legal constraints which prevent use of real-time data from their sensors for purposes other than personal use, with some exceptions. </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Can be efficiently used a posteriori for research &amp; verification (e.g. development of QC algorithms).</a:t>
            </a:r>
            <a:endParaRPr b="0" sz="1600" lang="en-US" spc="-1" strike="noStrike">
              <a:latin typeface="Arial"/>
            </a:endParaRPr>
          </a:p>
          <a:p>
            <a:pPr algn="just">
              <a:lnSpc>
                <a:spcPct val="100000"/>
              </a:lnSpc>
              <a:tabLst>
                <a:tab algn="l" pos="0"/>
              </a:tabLst>
            </a:pPr>
            <a:endParaRPr b="0" sz="1600" lang="en-US" spc="-1" strike="noStrike">
              <a:latin typeface="Arial"/>
            </a:endParaRPr>
          </a:p>
          <a:p>
            <a:pPr algn="just" indent="-142200" marL="216000">
              <a:lnSpc>
                <a:spcPct val="100000"/>
              </a:lnSpc>
              <a:tabLst>
                <a:tab algn="l" pos="0"/>
              </a:tabLst>
            </a:pPr>
            <a:r>
              <a:rPr b="1" sz="1600" lang="en-US" spc="-1" strike="noStrike">
                <a:solidFill>
                  <a:srgbClr val="000000"/>
                </a:solidFill>
                <a:latin typeface="Arial"/>
              </a:rPr>
              <a:t>Subtask 1.2: </a:t>
            </a:r>
            <a:r>
              <a:rPr b="1" sz="1600" lang="en-US" spc="-1" strike="noStrike">
                <a:solidFill>
                  <a:srgbClr val="00B050"/>
                </a:solidFill>
                <a:latin typeface="Arial"/>
              </a:rPr>
              <a:t>Completed:</a:t>
            </a:r>
            <a:r>
              <a:rPr b="0" sz="1600" lang="en-US" spc="-1" strike="noStrike">
                <a:solidFill>
                  <a:srgbClr val="000000"/>
                </a:solidFill>
                <a:latin typeface="Arial"/>
              </a:rPr>
              <a:t> required parsers fully operational </a:t>
            </a:r>
            <a:endParaRPr b="0" sz="1600" lang="en-US" spc="-1" strike="noStrike">
              <a:latin typeface="Arial"/>
            </a:endParaRPr>
          </a:p>
          <a:p>
            <a:pPr algn="just" indent="-142200" marL="216000">
              <a:lnSpc>
                <a:spcPct val="100000"/>
              </a:lnSpc>
              <a:tabLst>
                <a:tab algn="l" pos="0"/>
              </a:tabLst>
            </a:pPr>
            <a:endParaRPr b="0" sz="1600" lang="en-US" spc="-1" strike="noStrike">
              <a:latin typeface="Arial"/>
            </a:endParaRPr>
          </a:p>
          <a:p>
            <a:pPr algn="just" indent="-142200" marL="216000">
              <a:lnSpc>
                <a:spcPct val="100000"/>
              </a:lnSpc>
              <a:tabLst>
                <a:tab algn="l" pos="0"/>
              </a:tabLst>
            </a:pPr>
            <a:r>
              <a:rPr b="1" sz="1600" lang="en-US" spc="-1" strike="noStrike">
                <a:solidFill>
                  <a:srgbClr val="000000"/>
                </a:solidFill>
                <a:latin typeface="Arial"/>
              </a:rPr>
              <a:t>Subtask 1.3: </a:t>
            </a:r>
            <a:r>
              <a:rPr b="1" sz="1600" lang="en-US" spc="-1" strike="noStrike">
                <a:solidFill>
                  <a:srgbClr val="00B050"/>
                </a:solidFill>
                <a:latin typeface="Arial"/>
              </a:rPr>
              <a:t>Nearly complete (~90%) </a:t>
            </a:r>
            <a:endParaRPr b="0" sz="1600" lang="en-US" spc="-1" strike="noStrike">
              <a:latin typeface="Arial"/>
            </a:endParaRPr>
          </a:p>
          <a:p>
            <a:pPr algn="just" indent="-142200" marL="216000">
              <a:lnSpc>
                <a:spcPct val="100000"/>
              </a:lnSpc>
              <a:tabLst>
                <a:tab algn="l" pos="0"/>
              </a:tabLst>
            </a:pP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APRS path and the Ecowitt HTTPS interface operational in the production environment, HTTP version to be implemented.</a:t>
            </a:r>
            <a:endParaRPr b="0" sz="1600" lang="en-US" spc="-1" strike="noStrike">
              <a:latin typeface="Arial"/>
            </a:endParaRPr>
          </a:p>
          <a:p>
            <a:pPr algn="just" indent="-142200" marL="216000">
              <a:lnSpc>
                <a:spcPct val="100000"/>
              </a:lnSpc>
              <a:tabLst>
                <a:tab algn="l" pos="0"/>
              </a:tabLst>
            </a:pPr>
            <a:endParaRPr b="0" sz="1600" lang="en-US" spc="-1" strike="noStrike">
              <a:latin typeface="Arial"/>
            </a:endParaRPr>
          </a:p>
          <a:p>
            <a:pPr algn="just" indent="-142200" marL="216000">
              <a:lnSpc>
                <a:spcPct val="100000"/>
              </a:lnSpc>
              <a:tabLst>
                <a:tab algn="l" pos="0"/>
              </a:tabLst>
            </a:pPr>
            <a:r>
              <a:rPr b="1" sz="1600" lang="en-US" spc="-1" strike="noStrike">
                <a:solidFill>
                  <a:srgbClr val="000000"/>
                </a:solidFill>
                <a:latin typeface="Arial"/>
              </a:rPr>
              <a:t>Subtask 1.4: </a:t>
            </a:r>
            <a:r>
              <a:rPr b="1" sz="1600" lang="en-US" spc="-1" strike="noStrike">
                <a:solidFill>
                  <a:srgbClr val="00B0F0"/>
                </a:solidFill>
                <a:latin typeface="Arial"/>
              </a:rPr>
              <a:t>On-going (~60%) </a:t>
            </a:r>
            <a:endParaRPr b="0" sz="1600" lang="en-US" spc="-1" strike="noStrike">
              <a:latin typeface="Arial"/>
            </a:endParaRPr>
          </a:p>
          <a:p>
            <a:pPr algn="just" indent="-142200" marL="216000">
              <a:lnSpc>
                <a:spcPct val="100000"/>
              </a:lnSpc>
              <a:tabLst>
                <a:tab algn="l" pos="0"/>
              </a:tabLst>
            </a:pP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PWS database and basic version of website for sharing and visualizing collected data developed. </a:t>
            </a: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Quality control of measurement data implemented. </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1" sz="1600" i="1" lang="en-US" spc="-1" strike="noStrike">
                <a:solidFill>
                  <a:srgbClr val="000000"/>
                </a:solidFill>
                <a:latin typeface="Arial"/>
              </a:rPr>
              <a:t>Next step: </a:t>
            </a:r>
            <a:r>
              <a:rPr b="0" sz="1600" lang="en-US" spc="-1" strike="noStrike">
                <a:solidFill>
                  <a:srgbClr val="000000"/>
                </a:solidFill>
                <a:latin typeface="Arial"/>
              </a:rPr>
              <a:t>expanding &amp; improving the system’s functionality.</a:t>
            </a:r>
            <a:endParaRPr b="0" sz="1600" lang="en-US" spc="-1" strike="noStrike">
              <a:latin typeface="Arial"/>
            </a:endParaRPr>
          </a:p>
          <a:p>
            <a:pPr indent="-142200" marL="216000">
              <a:lnSpc>
                <a:spcPct val="100000"/>
              </a:lnSpc>
              <a:spcBef>
                <a:spcPts val="1426"/>
              </a:spcBef>
              <a:tabLst>
                <a:tab algn="l" pos="0"/>
              </a:tabLst>
            </a:pPr>
            <a:endParaRPr b="0" sz="1600" lang="en-US" spc="-1" strike="noStrike">
              <a:latin typeface="Arial"/>
            </a:endParaRPr>
          </a:p>
        </p:txBody>
      </p:sp>
      <p:sp>
        <p:nvSpPr>
          <p:cNvPr id="1048902" name="Text Box 2_52"/>
          <p:cNvSpPr/>
          <p:nvPr/>
        </p:nvSpPr>
        <p:spPr>
          <a:xfrm>
            <a:off x="2071800" y="205200"/>
            <a:ext cx="6872854" cy="673099"/>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0" lIns="0" rIns="0" tIns="0" wrap="none">
            <a:spAutoFit/>
          </a:bodyPr>
          <a:p>
            <a:pPr algn="ctr" indent="-142200" marL="216000">
              <a:lnSpc>
                <a:spcPct val="100000"/>
              </a:lnSpc>
              <a:tabLst>
                <a:tab algn="l" pos="0"/>
              </a:tabLst>
            </a:pPr>
            <a:r>
              <a:rPr b="1" sz="1800" lang="en-US" spc="-1" strike="noStrike">
                <a:solidFill>
                  <a:srgbClr val="000099"/>
                </a:solidFill>
                <a:latin typeface="Calibri"/>
              </a:rPr>
              <a:t>4. PP APOCS (PL. A. Surowiecki, IMGW-PIB)</a:t>
            </a:r>
            <a:endParaRPr b="1" sz="1800" lang="en-US" spc="-1" strike="noStrike">
              <a:solidFill>
                <a:srgbClr val="000099"/>
              </a:solidFill>
              <a:latin typeface="Calibri"/>
              <a:ea typeface="DejaVu Sans"/>
            </a:endParaRPr>
          </a:p>
          <a:p>
            <a:pPr algn="ctr" indent="-142200" marL="216000">
              <a:lnSpc>
                <a:spcPct val="100000"/>
              </a:lnSpc>
              <a:tabLst>
                <a:tab algn="l" pos="0"/>
              </a:tabLst>
            </a:pPr>
            <a:r>
              <a:rPr b="0" sz="1400" i="1" lang="en-US" spc="-1" strike="noStrike">
                <a:solidFill>
                  <a:srgbClr val="000099"/>
                </a:solidFill>
                <a:latin typeface="Calibri"/>
              </a:rPr>
              <a:t>Application of Personal weather station and Opportunistic sensor data CrowdSourcing</a:t>
            </a:r>
            <a:endParaRPr b="1" sz="1400" lang="en-US" spc="-1" strike="noStrike">
              <a:solidFill>
                <a:srgbClr val="000099"/>
              </a:solidFill>
              <a:latin typeface="Calibri"/>
              <a:ea typeface="DejaVu Sans"/>
            </a:endParaRPr>
          </a:p>
          <a:p>
            <a:pPr algn="ctr" indent="-142200" marL="216000">
              <a:lnSpc>
                <a:spcPct val="100000"/>
              </a:lnSpc>
              <a:tabLst>
                <a:tab algn="l" pos="0"/>
              </a:tabLst>
            </a:pPr>
            <a:endParaRPr b="1" sz="1400" lang="en-US" spc="-1" strike="noStrike">
              <a:solidFill>
                <a:srgbClr val="000099"/>
              </a:solidFill>
              <a:latin typeface="Calibri"/>
              <a:ea typeface="DejaVu Sans"/>
            </a:endParaRPr>
          </a:p>
        </p:txBody>
      </p:sp>
      <p:pic>
        <p:nvPicPr>
          <p:cNvPr id="2097225" name="Picture 4_2"/>
          <p:cNvPicPr>
            <a:picLocks/>
          </p:cNvPicPr>
          <p:nvPr/>
        </p:nvPicPr>
        <p:blipFill>
          <a:blip xmlns:r="http://schemas.openxmlformats.org/officeDocument/2006/relationships" r:embed="rId1"/>
          <a:stretch>
            <a:fillRect/>
          </a:stretch>
        </p:blipFill>
        <p:spPr>
          <a:xfrm>
            <a:off x="199080" y="205560"/>
            <a:ext cx="1936440" cy="435240"/>
          </a:xfrm>
          <a:prstGeom prst="rect"/>
          <a:ln w="0">
            <a:noFill/>
          </a:ln>
        </p:spPr>
      </p:pic>
      <p:grpSp>
        <p:nvGrpSpPr>
          <p:cNvPr id="233" name="Group 1_27"/>
          <p:cNvGrpSpPr/>
          <p:nvPr/>
        </p:nvGrpSpPr>
        <p:grpSpPr>
          <a:xfrm>
            <a:off x="2172960" y="7089480"/>
            <a:ext cx="6397560" cy="423000"/>
            <a:chOff x="2172960" y="7089480"/>
            <a:chExt cx="6397560" cy="423000"/>
          </a:xfrm>
        </p:grpSpPr>
        <p:sp>
          <p:nvSpPr>
            <p:cNvPr id="1048903" name="Picture 3_27"/>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236" name=""/>
        <p:cNvGrpSpPr/>
        <p:nvPr/>
      </p:nvGrpSpPr>
      <p:grpSpPr>
        <a:xfrm>
          <a:off x="0" y="0"/>
          <a:ext cx="0" cy="0"/>
          <a:chOff x="0" y="0"/>
          <a:chExt cx="0" cy="0"/>
        </a:xfrm>
      </p:grpSpPr>
      <p:sp>
        <p:nvSpPr>
          <p:cNvPr id="1048908" name="Text Box 1_26"/>
          <p:cNvSpPr/>
          <p:nvPr/>
        </p:nvSpPr>
        <p:spPr>
          <a:xfrm>
            <a:off x="1611360" y="2255760"/>
            <a:ext cx="7463520" cy="174852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909" name="Text Box 2_53"/>
          <p:cNvSpPr/>
          <p:nvPr/>
        </p:nvSpPr>
        <p:spPr>
          <a:xfrm>
            <a:off x="290520" y="1168200"/>
            <a:ext cx="9455760" cy="5834520"/>
          </a:xfrm>
          <a:prstGeom prst="rect"/>
          <a:noFill/>
          <a:ln w="12700">
            <a:solidFill>
              <a:srgbClr val="3465A4"/>
            </a:solidFill>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just" indent="-142200" marL="216000">
              <a:lnSpc>
                <a:spcPct val="100000"/>
              </a:lnSpc>
              <a:tabLst>
                <a:tab algn="l" pos="0"/>
              </a:tabLst>
            </a:pPr>
            <a:r>
              <a:rPr b="1" sz="2000" lang="en-US" spc="-1" strike="noStrike">
                <a:solidFill>
                  <a:srgbClr val="000000"/>
                </a:solidFill>
                <a:latin typeface="Arial"/>
              </a:rPr>
              <a:t>Task 2</a:t>
            </a:r>
            <a:endParaRPr b="0" sz="2000" lang="en-US" spc="-1" strike="noStrike">
              <a:latin typeface="Arial"/>
            </a:endParaRPr>
          </a:p>
          <a:p>
            <a:pPr algn="just" indent="-142200" marL="216000">
              <a:lnSpc>
                <a:spcPct val="100000"/>
              </a:lnSpc>
              <a:tabLst>
                <a:tab algn="l" pos="0"/>
              </a:tabLst>
            </a:pPr>
            <a:r>
              <a:rPr b="1" sz="1600" lang="en-US" spc="-1" strike="noStrike">
                <a:solidFill>
                  <a:srgbClr val="000000"/>
                </a:solidFill>
                <a:latin typeface="Arial"/>
              </a:rPr>
              <a:t>Subtask 2.1: </a:t>
            </a:r>
            <a:r>
              <a:rPr b="1" sz="1600" lang="en-US" spc="-1" strike="noStrike">
                <a:solidFill>
                  <a:srgbClr val="00B0F0"/>
                </a:solidFill>
                <a:latin typeface="Arial"/>
              </a:rPr>
              <a:t>Delayed (nearing completion) </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Substantial progress in adapting the RainGuageQC system to CML-based precipitation data.</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Depends on the successful finalization of the purchase of real-time access to that data (Task 1).</a:t>
            </a:r>
            <a:endParaRPr b="0" sz="1600" lang="en-US" spc="-1" strike="noStrike">
              <a:latin typeface="Arial"/>
            </a:endParaRPr>
          </a:p>
          <a:p>
            <a:pPr algn="just">
              <a:lnSpc>
                <a:spcPct val="100000"/>
              </a:lnSpc>
              <a:tabLst>
                <a:tab algn="l" pos="0"/>
              </a:tabLst>
            </a:pPr>
            <a:endParaRPr b="0" sz="1600" lang="en-US" spc="-1" strike="noStrike">
              <a:latin typeface="Arial"/>
            </a:endParaRPr>
          </a:p>
          <a:p>
            <a:pPr algn="just">
              <a:lnSpc>
                <a:spcPct val="100000"/>
              </a:lnSpc>
              <a:tabLst>
                <a:tab algn="l" pos="0"/>
              </a:tabLst>
            </a:pPr>
            <a:endParaRPr b="0" sz="1600" lang="en-US" spc="-1" strike="noStrike">
              <a:latin typeface="Arial"/>
            </a:endParaRPr>
          </a:p>
          <a:p>
            <a:pPr algn="just" marL="73440">
              <a:lnSpc>
                <a:spcPct val="100000"/>
              </a:lnSpc>
              <a:tabLst>
                <a:tab algn="l" pos="0"/>
              </a:tabLst>
            </a:pPr>
            <a:r>
              <a:rPr b="1" sz="1600" lang="en-US" spc="-1" strike="noStrike">
                <a:solidFill>
                  <a:srgbClr val="000000"/>
                </a:solidFill>
                <a:latin typeface="Arial"/>
              </a:rPr>
              <a:t>Subtask 2.2: </a:t>
            </a:r>
            <a:r>
              <a:rPr b="1" sz="1600" lang="en-US" spc="-1" strike="noStrike">
                <a:solidFill>
                  <a:srgbClr val="00B0F0"/>
                </a:solidFill>
                <a:latin typeface="Arial"/>
              </a:rPr>
              <a:t>On-going </a:t>
            </a:r>
            <a:r>
              <a:rPr b="0" sz="1600" lang="en-US" spc="-1" strike="noStrike">
                <a:solidFill>
                  <a:srgbClr val="000000"/>
                </a:solidFill>
                <a:latin typeface="Arial"/>
              </a:rPr>
              <a:t> </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Considerable progress achieved also prior to the official start time of the substask </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Data extraction procedure for Meteonetwork developed and refined using the Meteohub portal. </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Data retrieval via the REST API relatively slow =&gt; use of these data in real time is not currently</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Feasible &amp; application is limited to research and retrospective verification.</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Test period mid-September to mid-October 2025 selected for QC procedures for hourly and daily precipitation (using Titan libraries)</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1" sz="1600" lang="en-US" spc="-1" strike="noStrike">
                <a:solidFill>
                  <a:srgbClr val="000000"/>
                </a:solidFill>
                <a:latin typeface="Arial"/>
              </a:rPr>
              <a:t>Results</a:t>
            </a:r>
            <a:r>
              <a:rPr b="0" sz="1600" lang="en-US" spc="-1" strike="noStrike">
                <a:solidFill>
                  <a:srgbClr val="000000"/>
                </a:solidFill>
                <a:latin typeface="Arial"/>
              </a:rPr>
              <a:t> highly preliminary, presented during the parallel session at the 2026 General Meeting.</a:t>
            </a:r>
            <a:endParaRPr b="0" sz="1600" lang="en-US" spc="-1" strike="noStrike">
              <a:latin typeface="Arial"/>
            </a:endParaRPr>
          </a:p>
          <a:p>
            <a:pPr algn="just" indent="-142200" marL="216000">
              <a:lnSpc>
                <a:spcPct val="100000"/>
              </a:lnSpc>
              <a:tabLst>
                <a:tab algn="l" pos="0"/>
              </a:tabLst>
            </a:pPr>
            <a:endParaRPr b="0" sz="1600" lang="en-US" spc="-1" strike="noStrike">
              <a:latin typeface="Arial"/>
            </a:endParaRPr>
          </a:p>
          <a:p>
            <a:pPr algn="just" indent="-142200" marL="216000">
              <a:lnSpc>
                <a:spcPct val="100000"/>
              </a:lnSpc>
              <a:tabLst>
                <a:tab algn="l" pos="0"/>
              </a:tabLst>
            </a:pPr>
            <a:r>
              <a:rPr b="1" sz="1600" lang="en-US" spc="-1" strike="noStrike">
                <a:solidFill>
                  <a:srgbClr val="000000"/>
                </a:solidFill>
                <a:latin typeface="Arial"/>
              </a:rPr>
              <a:t>Subtask 2.3: </a:t>
            </a:r>
            <a:r>
              <a:rPr b="1" sz="1600" lang="en-US" spc="-1" strike="noStrike">
                <a:solidFill>
                  <a:srgbClr val="00B050"/>
                </a:solidFill>
                <a:latin typeface="Arial"/>
              </a:rPr>
              <a:t>Nearly complete</a:t>
            </a:r>
            <a:endParaRPr b="0" sz="1600" lang="en-US" spc="-1" strike="noStrike">
              <a:latin typeface="Arial"/>
            </a:endParaRPr>
          </a:p>
          <a:p>
            <a:pPr algn="just" indent="-142200" marL="216000">
              <a:lnSpc>
                <a:spcPct val="100000"/>
              </a:lnSpc>
              <a:tabLst>
                <a:tab algn="l" pos="0"/>
              </a:tabLst>
            </a:pP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A newly independent Spatial Consistency Test (SCT) code developed in R, to enable detailed analysis of its effects and behavior, and is included in Titan lib.</a:t>
            </a: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Additionally, a new QC procedure has been developed in Python for NetAtmo data.</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1" sz="1600" i="1" lang="en-US" spc="-1" strike="noStrike">
                <a:solidFill>
                  <a:srgbClr val="000000"/>
                </a:solidFill>
                <a:latin typeface="Arial"/>
              </a:rPr>
              <a:t>Next step: </a:t>
            </a:r>
            <a:r>
              <a:rPr b="0" sz="1600" lang="en-US" spc="-1" strike="noStrike">
                <a:solidFill>
                  <a:srgbClr val="000000"/>
                </a:solidFill>
                <a:latin typeface="Arial"/>
              </a:rPr>
              <a:t>compare various QC techniques (Titan lib, the SCT R code and the Python QC procedure) using data from the non-official Meteonetwork and Netatmo networks.</a:t>
            </a:r>
            <a:endParaRPr b="0" sz="1600" lang="en-US" spc="-1" strike="noStrike">
              <a:latin typeface="Arial"/>
            </a:endParaRPr>
          </a:p>
          <a:p>
            <a:pPr indent="-142200" marL="216000">
              <a:lnSpc>
                <a:spcPct val="100000"/>
              </a:lnSpc>
              <a:spcBef>
                <a:spcPts val="1426"/>
              </a:spcBef>
              <a:tabLst>
                <a:tab algn="l" pos="0"/>
              </a:tabLst>
            </a:pPr>
            <a:endParaRPr b="0" sz="1600" lang="en-US" spc="-1" strike="noStrike">
              <a:latin typeface="Arial"/>
            </a:endParaRPr>
          </a:p>
        </p:txBody>
      </p:sp>
      <p:pic>
        <p:nvPicPr>
          <p:cNvPr id="2097226" name="Picture 3_35"/>
          <p:cNvPicPr>
            <a:picLocks/>
          </p:cNvPicPr>
          <p:nvPr/>
        </p:nvPicPr>
        <p:blipFill>
          <a:blip xmlns:r="http://schemas.openxmlformats.org/officeDocument/2006/relationships" r:embed="rId1"/>
          <a:stretch>
            <a:fillRect/>
          </a:stretch>
        </p:blipFill>
        <p:spPr>
          <a:xfrm>
            <a:off x="199080" y="205560"/>
            <a:ext cx="1936440" cy="435240"/>
          </a:xfrm>
          <a:prstGeom prst="rect"/>
          <a:ln w="0">
            <a:noFill/>
          </a:ln>
        </p:spPr>
      </p:pic>
      <p:grpSp>
        <p:nvGrpSpPr>
          <p:cNvPr id="237" name="Group 1_34"/>
          <p:cNvGrpSpPr/>
          <p:nvPr/>
        </p:nvGrpSpPr>
        <p:grpSpPr>
          <a:xfrm>
            <a:off x="2172960" y="7089480"/>
            <a:ext cx="6397560" cy="423000"/>
            <a:chOff x="2172960" y="7089480"/>
            <a:chExt cx="6397560" cy="423000"/>
          </a:xfrm>
        </p:grpSpPr>
        <p:sp>
          <p:nvSpPr>
            <p:cNvPr id="1048910" name="Picture 3_37"/>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911" name="Text Box 2_48"/>
          <p:cNvSpPr/>
          <p:nvPr/>
        </p:nvSpPr>
        <p:spPr>
          <a:xfrm>
            <a:off x="2071800" y="205200"/>
            <a:ext cx="6872854" cy="673099"/>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0" lIns="0" rIns="0" tIns="0" wrap="none">
            <a:spAutoFit/>
          </a:bodyPr>
          <a:p>
            <a:pPr algn="ctr" indent="-142200" marL="216000">
              <a:lnSpc>
                <a:spcPct val="100000"/>
              </a:lnSpc>
              <a:tabLst>
                <a:tab algn="l" pos="0"/>
              </a:tabLst>
            </a:pPr>
            <a:r>
              <a:rPr b="1" sz="1800" lang="en-US" spc="-1" strike="noStrike">
                <a:solidFill>
                  <a:srgbClr val="000099"/>
                </a:solidFill>
                <a:latin typeface="Calibri"/>
              </a:rPr>
              <a:t>4. PP APOCS (PL. A. Surowiecki, IMGW-PIB)</a:t>
            </a:r>
            <a:endParaRPr b="1" sz="1800" lang="en-US" spc="-1" strike="noStrike">
              <a:solidFill>
                <a:srgbClr val="000099"/>
              </a:solidFill>
              <a:latin typeface="Calibri"/>
              <a:ea typeface="DejaVu Sans"/>
            </a:endParaRPr>
          </a:p>
          <a:p>
            <a:pPr algn="ctr" indent="-142200" marL="216000">
              <a:lnSpc>
                <a:spcPct val="100000"/>
              </a:lnSpc>
              <a:tabLst>
                <a:tab algn="l" pos="0"/>
              </a:tabLst>
            </a:pPr>
            <a:r>
              <a:rPr b="0" sz="1400" i="1" lang="en-US" spc="-1" strike="noStrike">
                <a:solidFill>
                  <a:srgbClr val="000099"/>
                </a:solidFill>
                <a:latin typeface="Calibri"/>
              </a:rPr>
              <a:t>Application of Personal weather station and Opportunistic sensor data CrowdSourcing</a:t>
            </a:r>
            <a:endParaRPr b="1" sz="1400" lang="en-US" spc="-1" strike="noStrike">
              <a:solidFill>
                <a:srgbClr val="000099"/>
              </a:solidFill>
              <a:latin typeface="Calibri"/>
              <a:ea typeface="DejaVu Sans"/>
            </a:endParaRPr>
          </a:p>
          <a:p>
            <a:pPr algn="ctr" indent="-142200" marL="216000">
              <a:lnSpc>
                <a:spcPct val="100000"/>
              </a:lnSpc>
              <a:tabLst>
                <a:tab algn="l" pos="0"/>
              </a:tabLst>
            </a:pPr>
            <a:endParaRPr b="1" sz="1400" lang="en-US" spc="-1" strike="noStrike">
              <a:solidFill>
                <a:srgbClr val="000099"/>
              </a:solidFill>
              <a:latin typeface="Calibri"/>
              <a:ea typeface="DejaVu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240" name=""/>
        <p:cNvGrpSpPr/>
        <p:nvPr/>
      </p:nvGrpSpPr>
      <p:grpSpPr>
        <a:xfrm>
          <a:off x="0" y="0"/>
          <a:ext cx="0" cy="0"/>
          <a:chOff x="0" y="0"/>
          <a:chExt cx="0" cy="0"/>
        </a:xfrm>
      </p:grpSpPr>
      <p:sp>
        <p:nvSpPr>
          <p:cNvPr id="1048916" name="Text Box 1_30"/>
          <p:cNvSpPr/>
          <p:nvPr/>
        </p:nvSpPr>
        <p:spPr>
          <a:xfrm>
            <a:off x="1611360" y="2255760"/>
            <a:ext cx="7463520" cy="174852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917" name="Text Box 2_55"/>
          <p:cNvSpPr/>
          <p:nvPr/>
        </p:nvSpPr>
        <p:spPr>
          <a:xfrm>
            <a:off x="290520" y="1168200"/>
            <a:ext cx="9455760" cy="5834520"/>
          </a:xfrm>
          <a:prstGeom prst="rect"/>
          <a:noFill/>
          <a:ln w="12700">
            <a:solidFill>
              <a:srgbClr val="3465A4"/>
            </a:solidFill>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just" indent="-142200" marL="216000">
              <a:lnSpc>
                <a:spcPct val="100000"/>
              </a:lnSpc>
              <a:tabLst>
                <a:tab algn="l" pos="0"/>
              </a:tabLst>
            </a:pPr>
            <a:r>
              <a:rPr b="1" sz="2000" lang="en-US" spc="-1" strike="noStrike">
                <a:solidFill>
                  <a:srgbClr val="000000"/>
                </a:solidFill>
                <a:latin typeface="Arial"/>
              </a:rPr>
              <a:t>Task 3</a:t>
            </a:r>
            <a:endParaRPr b="0" sz="2000" lang="en-US" spc="-1" strike="noStrike">
              <a:latin typeface="Arial"/>
            </a:endParaRPr>
          </a:p>
          <a:p>
            <a:pPr algn="just" indent="-142200" marL="216000">
              <a:lnSpc>
                <a:spcPct val="100000"/>
              </a:lnSpc>
              <a:tabLst>
                <a:tab algn="l" pos="0"/>
              </a:tabLst>
            </a:pPr>
            <a:r>
              <a:rPr b="1" sz="1600" lang="en-US" spc="-1" strike="noStrike">
                <a:solidFill>
                  <a:srgbClr val="000000"/>
                </a:solidFill>
                <a:latin typeface="Arial"/>
              </a:rPr>
              <a:t>Subtask 3.1: </a:t>
            </a:r>
            <a:r>
              <a:rPr b="1" sz="1600" lang="en-US" spc="-1" strike="noStrike">
                <a:solidFill>
                  <a:srgbClr val="00B050"/>
                </a:solidFill>
                <a:latin typeface="Arial"/>
              </a:rPr>
              <a:t>Completed</a:t>
            </a:r>
            <a:endParaRPr b="0" sz="1600" lang="en-US" spc="-1" strike="noStrike">
              <a:latin typeface="Arial"/>
            </a:endParaRPr>
          </a:p>
          <a:p>
            <a:pPr algn="just">
              <a:lnSpc>
                <a:spcPct val="100000"/>
              </a:lnSpc>
              <a:tabLst>
                <a:tab algn="l" pos="0"/>
              </a:tabLst>
            </a:pP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Results presented at the COSMO GM 2026 (PP APOCS parallel session)</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A required final report has not been yet submitted.</a:t>
            </a:r>
            <a:endParaRPr b="0" sz="1600" lang="en-US" spc="-1" strike="noStrike">
              <a:latin typeface="Arial"/>
            </a:endParaRPr>
          </a:p>
          <a:p>
            <a:pPr algn="just" indent="-142200" marL="216000">
              <a:lnSpc>
                <a:spcPct val="100000"/>
              </a:lnSpc>
              <a:tabLst>
                <a:tab algn="l" pos="0"/>
              </a:tabLst>
            </a:pPr>
            <a:endParaRPr b="0" sz="1600" lang="en-US" spc="-1" strike="noStrike">
              <a:latin typeface="Arial"/>
            </a:endParaRPr>
          </a:p>
          <a:p>
            <a:pPr algn="just" indent="-142200" marL="216000">
              <a:lnSpc>
                <a:spcPct val="100000"/>
              </a:lnSpc>
              <a:tabLst>
                <a:tab algn="l" pos="0"/>
              </a:tabLst>
            </a:pPr>
            <a:r>
              <a:rPr b="1" sz="1600" lang="en-US" spc="-1" strike="noStrike">
                <a:solidFill>
                  <a:srgbClr val="000000"/>
                </a:solidFill>
                <a:latin typeface="Arial"/>
              </a:rPr>
              <a:t>Subtask 3.2: </a:t>
            </a:r>
            <a:r>
              <a:rPr b="1" sz="1600" lang="en-US" spc="-1" strike="noStrike">
                <a:solidFill>
                  <a:srgbClr val="00B050"/>
                </a:solidFill>
                <a:latin typeface="Arial"/>
              </a:rPr>
              <a:t>Completed</a:t>
            </a:r>
            <a:endParaRPr b="0" sz="1600" lang="en-US" spc="-1" strike="noStrike">
              <a:latin typeface="Arial"/>
            </a:endParaRPr>
          </a:p>
          <a:p>
            <a:pPr algn="just">
              <a:lnSpc>
                <a:spcPct val="100000"/>
              </a:lnSpc>
              <a:tabLst>
                <a:tab algn="l" pos="0"/>
              </a:tabLst>
            </a:pP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Results presented at the COSMO GM 2026 (PP APOCS parallel session)</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A required final report has not been yet submitted.</a:t>
            </a:r>
            <a:endParaRPr b="0" sz="1600" lang="en-US" spc="-1" strike="noStrike">
              <a:latin typeface="Arial"/>
            </a:endParaRPr>
          </a:p>
          <a:p>
            <a:pPr algn="just" indent="-142200" marL="216000">
              <a:lnSpc>
                <a:spcPct val="100000"/>
              </a:lnSpc>
              <a:tabLst>
                <a:tab algn="l" pos="0"/>
              </a:tabLst>
            </a:pPr>
            <a:endParaRPr b="0" sz="1600" lang="en-US" spc="-1" strike="noStrike">
              <a:latin typeface="Arial"/>
            </a:endParaRPr>
          </a:p>
          <a:p>
            <a:pPr algn="just" indent="-142200" marL="216000">
              <a:lnSpc>
                <a:spcPct val="100000"/>
              </a:lnSpc>
              <a:tabLst>
                <a:tab algn="l" pos="0"/>
              </a:tabLst>
            </a:pPr>
            <a:r>
              <a:rPr b="1" sz="2000" lang="en-US" spc="-1" strike="noStrike">
                <a:solidFill>
                  <a:srgbClr val="000000"/>
                </a:solidFill>
                <a:latin typeface="Arial"/>
              </a:rPr>
              <a:t>Task 4 </a:t>
            </a:r>
            <a:endParaRPr b="0" sz="2000" lang="en-US" spc="-1" strike="noStrike">
              <a:latin typeface="Arial"/>
            </a:endParaRPr>
          </a:p>
          <a:p>
            <a:pPr algn="just" indent="-142200" marL="216000">
              <a:lnSpc>
                <a:spcPct val="100000"/>
              </a:lnSpc>
              <a:tabLst>
                <a:tab algn="l" pos="0"/>
              </a:tabLst>
            </a:pPr>
            <a:r>
              <a:rPr b="1" sz="1600" lang="en-US" spc="-1" strike="noStrike">
                <a:solidFill>
                  <a:srgbClr val="000000"/>
                </a:solidFill>
                <a:latin typeface="Arial"/>
              </a:rPr>
              <a:t>Subtask 4.1:</a:t>
            </a:r>
            <a:r>
              <a:rPr b="1" sz="1600" lang="en-US" spc="-1" strike="noStrike">
                <a:solidFill>
                  <a:srgbClr val="FF0000"/>
                </a:solidFill>
                <a:latin typeface="Arial"/>
              </a:rPr>
              <a:t> </a:t>
            </a:r>
            <a:r>
              <a:rPr b="1" sz="1600" lang="en-US" spc="-1" strike="noStrike">
                <a:solidFill>
                  <a:srgbClr val="00B050"/>
                </a:solidFill>
                <a:latin typeface="Arial"/>
              </a:rPr>
              <a:t>Completed </a:t>
            </a:r>
            <a:endParaRPr b="0" sz="1600" lang="en-US" spc="-1" strike="noStrike">
              <a:latin typeface="Arial"/>
            </a:endParaRPr>
          </a:p>
          <a:p>
            <a:pPr algn="just" indent="-142200" marL="216000">
              <a:lnSpc>
                <a:spcPct val="100000"/>
              </a:lnSpc>
              <a:tabLst>
                <a:tab algn="l" pos="0"/>
              </a:tabLst>
            </a:pP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Work on seamlessly merging all input data completed. </a:t>
            </a: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Improved RainGRS+ software for generating precipitation fields implemented for operational use.</a:t>
            </a: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Methodology presented at the COSMO GM 2026 (PP APOCS parallel session)</a:t>
            </a: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Further use of non-conventional surface observations.</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A required final report has not been yet submitted.</a:t>
            </a:r>
            <a:endParaRPr b="0" sz="1600" lang="en-US" spc="-1" strike="noStrike">
              <a:latin typeface="Arial"/>
            </a:endParaRPr>
          </a:p>
          <a:p>
            <a:pPr algn="just">
              <a:lnSpc>
                <a:spcPct val="100000"/>
              </a:lnSpc>
              <a:tabLst>
                <a:tab algn="l" pos="0"/>
              </a:tabLst>
            </a:pPr>
            <a:endParaRPr b="0" sz="1600" lang="en-US" spc="-1" strike="noStrike">
              <a:latin typeface="Arial"/>
            </a:endParaRPr>
          </a:p>
          <a:p>
            <a:pPr algn="just" marL="73440">
              <a:lnSpc>
                <a:spcPct val="100000"/>
              </a:lnSpc>
              <a:tabLst>
                <a:tab algn="l" pos="0"/>
              </a:tabLst>
            </a:pPr>
            <a:r>
              <a:rPr b="1" sz="1600" lang="en-US" spc="-1" strike="noStrike">
                <a:solidFill>
                  <a:srgbClr val="000000"/>
                </a:solidFill>
                <a:latin typeface="Arial"/>
              </a:rPr>
              <a:t>Subtask 4.2 </a:t>
            </a:r>
            <a:r>
              <a:rPr b="1" sz="1600" lang="en-US" spc="-1" strike="noStrike">
                <a:solidFill>
                  <a:srgbClr val="FF0000"/>
                </a:solidFill>
                <a:latin typeface="Arial"/>
              </a:rPr>
              <a:t>No progress reported yet.</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Scheduled to be completed in December 2026.</a:t>
            </a:r>
            <a:endParaRPr b="0" sz="1600" lang="en-US" spc="-1" strike="noStrike">
              <a:latin typeface="Arial"/>
            </a:endParaRPr>
          </a:p>
        </p:txBody>
      </p:sp>
      <p:pic>
        <p:nvPicPr>
          <p:cNvPr id="2097227" name="Picture 3_38"/>
          <p:cNvPicPr>
            <a:picLocks/>
          </p:cNvPicPr>
          <p:nvPr/>
        </p:nvPicPr>
        <p:blipFill>
          <a:blip xmlns:r="http://schemas.openxmlformats.org/officeDocument/2006/relationships" r:embed="rId1"/>
          <a:stretch>
            <a:fillRect/>
          </a:stretch>
        </p:blipFill>
        <p:spPr>
          <a:xfrm>
            <a:off x="199080" y="205560"/>
            <a:ext cx="1936440" cy="435240"/>
          </a:xfrm>
          <a:prstGeom prst="rect"/>
          <a:ln w="0">
            <a:noFill/>
          </a:ln>
        </p:spPr>
      </p:pic>
      <p:grpSp>
        <p:nvGrpSpPr>
          <p:cNvPr id="241" name="Group 1_36"/>
          <p:cNvGrpSpPr/>
          <p:nvPr/>
        </p:nvGrpSpPr>
        <p:grpSpPr>
          <a:xfrm>
            <a:off x="2172960" y="7089480"/>
            <a:ext cx="6397560" cy="423000"/>
            <a:chOff x="2172960" y="7089480"/>
            <a:chExt cx="6397560" cy="423000"/>
          </a:xfrm>
        </p:grpSpPr>
        <p:sp>
          <p:nvSpPr>
            <p:cNvPr id="1048918" name="Picture 3_39"/>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919" name="Text Box 2_50"/>
          <p:cNvSpPr/>
          <p:nvPr/>
        </p:nvSpPr>
        <p:spPr>
          <a:xfrm>
            <a:off x="2071800" y="205200"/>
            <a:ext cx="6872854" cy="673099"/>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0" lIns="0" rIns="0" tIns="0" wrap="none">
            <a:spAutoFit/>
          </a:bodyPr>
          <a:p>
            <a:pPr algn="ctr" indent="-142200" marL="216000">
              <a:lnSpc>
                <a:spcPct val="100000"/>
              </a:lnSpc>
              <a:tabLst>
                <a:tab algn="l" pos="0"/>
              </a:tabLst>
            </a:pPr>
            <a:r>
              <a:rPr b="1" sz="1800" lang="en-US" spc="-1" strike="noStrike">
                <a:solidFill>
                  <a:srgbClr val="000099"/>
                </a:solidFill>
                <a:latin typeface="Calibri"/>
              </a:rPr>
              <a:t>4. PP APOCS (PL. A. Surowiecki, IMGW-PIB)</a:t>
            </a:r>
            <a:endParaRPr b="1" sz="1800" lang="en-US" spc="-1" strike="noStrike">
              <a:solidFill>
                <a:srgbClr val="000099"/>
              </a:solidFill>
              <a:latin typeface="Calibri"/>
              <a:ea typeface="DejaVu Sans"/>
            </a:endParaRPr>
          </a:p>
          <a:p>
            <a:pPr algn="ctr" indent="-142200" marL="216000">
              <a:lnSpc>
                <a:spcPct val="100000"/>
              </a:lnSpc>
              <a:tabLst>
                <a:tab algn="l" pos="0"/>
              </a:tabLst>
            </a:pPr>
            <a:r>
              <a:rPr b="0" sz="1400" i="1" lang="en-US" spc="-1" strike="noStrike">
                <a:solidFill>
                  <a:srgbClr val="000099"/>
                </a:solidFill>
                <a:latin typeface="Calibri"/>
              </a:rPr>
              <a:t>Application of Personal weather station and Opportunistic sensor data CrowdSourcing</a:t>
            </a:r>
            <a:endParaRPr b="1" sz="1400" lang="en-US" spc="-1" strike="noStrike">
              <a:solidFill>
                <a:srgbClr val="000099"/>
              </a:solidFill>
              <a:latin typeface="Calibri"/>
              <a:ea typeface="DejaVu Sans"/>
            </a:endParaRPr>
          </a:p>
          <a:p>
            <a:pPr algn="ctr" indent="-142200" marL="216000">
              <a:lnSpc>
                <a:spcPct val="100000"/>
              </a:lnSpc>
              <a:tabLst>
                <a:tab algn="l" pos="0"/>
              </a:tabLst>
            </a:pPr>
            <a:endParaRPr b="1" sz="1400" lang="en-US" spc="-1" strike="noStrike">
              <a:solidFill>
                <a:srgbClr val="000099"/>
              </a:solidFill>
              <a:latin typeface="Calibri"/>
              <a:ea typeface="DejaVu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244" name=""/>
        <p:cNvGrpSpPr/>
        <p:nvPr/>
      </p:nvGrpSpPr>
      <p:grpSpPr>
        <a:xfrm>
          <a:off x="0" y="0"/>
          <a:ext cx="0" cy="0"/>
          <a:chOff x="0" y="0"/>
          <a:chExt cx="0" cy="0"/>
        </a:xfrm>
      </p:grpSpPr>
      <p:sp>
        <p:nvSpPr>
          <p:cNvPr id="1048924" name="Text Box 1_32"/>
          <p:cNvSpPr/>
          <p:nvPr/>
        </p:nvSpPr>
        <p:spPr>
          <a:xfrm>
            <a:off x="1611360" y="2255760"/>
            <a:ext cx="7463520" cy="174852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925" name="Text Box 2_57"/>
          <p:cNvSpPr/>
          <p:nvPr/>
        </p:nvSpPr>
        <p:spPr>
          <a:xfrm>
            <a:off x="290520" y="1168200"/>
            <a:ext cx="9455760" cy="5834520"/>
          </a:xfrm>
          <a:prstGeom prst="rect"/>
          <a:noFill/>
          <a:ln w="12700">
            <a:solidFill>
              <a:srgbClr val="3465A4"/>
            </a:solidFill>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just" indent="-142200" marL="216000">
              <a:lnSpc>
                <a:spcPct val="100000"/>
              </a:lnSpc>
              <a:tabLst>
                <a:tab algn="l" pos="0"/>
              </a:tabLst>
            </a:pPr>
            <a:r>
              <a:rPr b="1" sz="2000" lang="en-US" spc="-1" strike="noStrike">
                <a:solidFill>
                  <a:srgbClr val="000000"/>
                </a:solidFill>
                <a:latin typeface="Arial"/>
              </a:rPr>
              <a:t>Task 4 (continued)</a:t>
            </a:r>
            <a:endParaRPr b="0" sz="2000" lang="en-US" spc="-1" strike="noStrike">
              <a:latin typeface="Arial"/>
            </a:endParaRPr>
          </a:p>
          <a:p>
            <a:pPr algn="just" indent="-142200" marL="73440">
              <a:lnSpc>
                <a:spcPct val="100000"/>
              </a:lnSpc>
              <a:tabLst>
                <a:tab algn="l" pos="0"/>
              </a:tabLst>
            </a:pPr>
            <a:r>
              <a:rPr b="1" sz="1600" lang="en-US" spc="-1" strike="noStrike">
                <a:solidFill>
                  <a:srgbClr val="000000"/>
                </a:solidFill>
                <a:latin typeface="Arial"/>
              </a:rPr>
              <a:t>Subtask 4.3:</a:t>
            </a:r>
            <a:r>
              <a:rPr b="1" sz="1600" lang="en-US" spc="-1" strike="noStrike">
                <a:solidFill>
                  <a:srgbClr val="FF0000"/>
                </a:solidFill>
                <a:latin typeface="Arial"/>
              </a:rPr>
              <a:t> Delayed  (use of PWS measurements for verification still in progress)</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New operational ICON-LAM forecast (1km, with 2-moment microphysics) is operationally verified against synoptic stations and RainGRS precipitation data. </a:t>
            </a:r>
            <a:endParaRPr b="0" sz="1600" lang="en-US" spc="-1" strike="noStrike">
              <a:latin typeface="Arial"/>
            </a:endParaRPr>
          </a:p>
          <a:p>
            <a:pPr algn="just" indent="-285480" lvl="1" marL="816480">
              <a:lnSpc>
                <a:spcPct val="100000"/>
              </a:lnSpc>
              <a:buClr>
                <a:srgbClr val="000000"/>
              </a:buClr>
              <a:buFont typeface="Wingdings" charset="2"/>
              <a:buChar char=""/>
              <a:tabLst>
                <a:tab algn="l" pos="0"/>
              </a:tabLst>
            </a:pPr>
            <a:r>
              <a:rPr b="0" sz="1600" lang="en-US" spc="-1" strike="noStrike">
                <a:solidFill>
                  <a:srgbClr val="000000"/>
                </a:solidFill>
                <a:latin typeface="Arial"/>
              </a:rPr>
              <a:t>Model forecasts quasi-routinely verified against data from urban weather stations Warsaw.</a:t>
            </a:r>
            <a:endParaRPr b="0" sz="1600" lang="en-US" spc="-1" strike="noStrike">
              <a:latin typeface="Arial"/>
            </a:endParaRPr>
          </a:p>
          <a:p>
            <a:pPr algn="just" indent="-285480" lvl="1" marL="816480">
              <a:lnSpc>
                <a:spcPct val="100000"/>
              </a:lnSpc>
              <a:buClr>
                <a:srgbClr val="000000"/>
              </a:buClr>
              <a:buFont typeface="Wingdings" charset="2"/>
              <a:buChar char=""/>
              <a:tabLst>
                <a:tab algn="l" pos="0"/>
              </a:tabLst>
            </a:pPr>
            <a:r>
              <a:rPr b="0" sz="1600" lang="en-US" spc="-1" strike="noStrike">
                <a:solidFill>
                  <a:srgbClr val="000000"/>
                </a:solidFill>
                <a:latin typeface="Arial"/>
              </a:rPr>
              <a:t>Other settings for the ICON-LAM model (2.5 km) also tested. </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Output data for specific cases (intense deep moist convection) archived for further verification which will also use PWS data.</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QC NetAtmo temperature and humidity data used to investigate UHI effect in Turin</a:t>
            </a:r>
            <a:endParaRPr b="0" sz="1600" lang="en-US" spc="-1" strike="noStrike">
              <a:latin typeface="Arial"/>
            </a:endParaRPr>
          </a:p>
          <a:p>
            <a:pPr algn="just" indent="-285480" lvl="1" marL="816480">
              <a:lnSpc>
                <a:spcPct val="100000"/>
              </a:lnSpc>
              <a:buClr>
                <a:srgbClr val="000000"/>
              </a:buClr>
              <a:buFont typeface="Wingdings" charset="2"/>
              <a:buChar char=""/>
              <a:tabLst>
                <a:tab algn="l" pos="0"/>
              </a:tabLst>
            </a:pPr>
            <a:r>
              <a:rPr b="0" sz="1600" lang="en-US" spc="-1" strike="noStrike">
                <a:solidFill>
                  <a:srgbClr val="000000"/>
                </a:solidFill>
                <a:latin typeface="Arial"/>
              </a:rPr>
              <a:t>Comparison of results also with the official meteorological network</a:t>
            </a:r>
            <a:endParaRPr b="0" sz="1600" lang="en-US" spc="-1" strike="noStrike">
              <a:latin typeface="Arial"/>
            </a:endParaRPr>
          </a:p>
          <a:p>
            <a:pPr algn="just" indent="-285480" lvl="1" marL="816480">
              <a:lnSpc>
                <a:spcPct val="100000"/>
              </a:lnSpc>
              <a:buClr>
                <a:srgbClr val="000000"/>
              </a:buClr>
              <a:buFont typeface="Wingdings" charset="2"/>
              <a:buChar char=""/>
              <a:tabLst>
                <a:tab algn="l" pos="0"/>
              </a:tabLst>
            </a:pPr>
            <a:r>
              <a:rPr b="0" sz="1600" lang="en-US" spc="-1" strike="noStrike">
                <a:solidFill>
                  <a:srgbClr val="000000"/>
                </a:solidFill>
                <a:latin typeface="Arial"/>
              </a:rPr>
              <a:t>Also used to validate ICON+TERRA_URB model simulations over Turin.</a:t>
            </a:r>
            <a:endParaRPr b="0" sz="1600" lang="en-US" spc="-1" strike="noStrike">
              <a:latin typeface="Arial"/>
            </a:endParaRPr>
          </a:p>
          <a:p>
            <a:pPr algn="just">
              <a:lnSpc>
                <a:spcPct val="100000"/>
              </a:lnSpc>
              <a:tabLst>
                <a:tab algn="l" pos="0"/>
              </a:tabLst>
            </a:pPr>
            <a:endParaRPr b="0" sz="1600" lang="en-US" spc="-1" strike="noStrike">
              <a:latin typeface="Arial"/>
            </a:endParaRPr>
          </a:p>
          <a:p>
            <a:pPr algn="just" marL="73440">
              <a:lnSpc>
                <a:spcPct val="100000"/>
              </a:lnSpc>
              <a:tabLst>
                <a:tab algn="l" pos="0"/>
              </a:tabLst>
            </a:pPr>
            <a:r>
              <a:rPr b="1" sz="1600" lang="en-US" spc="-1" strike="noStrike">
                <a:solidFill>
                  <a:srgbClr val="000000"/>
                </a:solidFill>
                <a:latin typeface="Arial"/>
              </a:rPr>
              <a:t>Subtask 4.4: </a:t>
            </a:r>
            <a:r>
              <a:rPr b="1" sz="1600" lang="en-US" spc="-1" strike="noStrike">
                <a:solidFill>
                  <a:srgbClr val="00B0F0"/>
                </a:solidFill>
                <a:latin typeface="Arial"/>
              </a:rPr>
              <a:t>On-going</a:t>
            </a:r>
            <a:endParaRPr b="0" sz="1600" lang="en-US" spc="-1" strike="noStrike">
              <a:latin typeface="Arial"/>
            </a:endParaRPr>
          </a:p>
          <a:p>
            <a:pPr algn="just" indent="-342720" marL="416520">
              <a:lnSpc>
                <a:spcPct val="100000"/>
              </a:lnSpc>
              <a:buClr>
                <a:srgbClr val="000000"/>
              </a:buClr>
              <a:buFont typeface="Wingdings" charset="2"/>
              <a:buChar char=""/>
              <a:tabLst>
                <a:tab algn="l" pos="0"/>
              </a:tabLst>
            </a:pPr>
            <a:r>
              <a:rPr b="0" sz="1600" lang="en-US" spc="-1" strike="noStrike">
                <a:solidFill>
                  <a:srgbClr val="000000"/>
                </a:solidFill>
                <a:latin typeface="Arial"/>
              </a:rPr>
              <a:t>COSMO_RUC added to the common verification system (IMGW) for routine SAL spatial verifications using precipitation data from the RainGRS. </a:t>
            </a:r>
            <a:endParaRPr b="0" sz="1600" lang="en-US" spc="-1" strike="noStrike">
              <a:latin typeface="Arial"/>
            </a:endParaRPr>
          </a:p>
          <a:p>
            <a:pPr algn="just" indent="-342720" lvl="1" marL="873720">
              <a:lnSpc>
                <a:spcPct val="100000"/>
              </a:lnSpc>
              <a:buClr>
                <a:srgbClr val="000000"/>
              </a:buClr>
              <a:buFont typeface="Wingdings" charset="2"/>
              <a:buChar char=""/>
              <a:tabLst>
                <a:tab algn="l" pos="0"/>
              </a:tabLst>
            </a:pPr>
            <a:r>
              <a:rPr b="0" sz="1600" lang="en-US" spc="-1" strike="noStrike">
                <a:solidFill>
                  <a:srgbClr val="000000"/>
                </a:solidFill>
                <a:latin typeface="Arial"/>
              </a:rPr>
              <a:t>further testing with data from RanGRS+ version udpated with PWS data (part of Subtask 4.1)</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New converters RainGRS -&amp;gt; COSMO GRIB created for LHN assimilation</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Collection of precipitation cases from 2026 convective season for testing purposes.</a:t>
            </a:r>
            <a:endParaRPr b="0" sz="1600" lang="en-US" spc="-1" strike="noStrike">
              <a:latin typeface="Arial"/>
            </a:endParaRPr>
          </a:p>
          <a:p>
            <a:pPr algn="just" marL="73440">
              <a:lnSpc>
                <a:spcPct val="100000"/>
              </a:lnSpc>
              <a:tabLst>
                <a:tab algn="l" pos="0"/>
              </a:tabLst>
            </a:pPr>
            <a:endParaRPr b="0" sz="1600" lang="en-US" spc="-1" strike="noStrike">
              <a:latin typeface="Arial"/>
            </a:endParaRPr>
          </a:p>
          <a:p>
            <a:pPr algn="just" marL="73440">
              <a:lnSpc>
                <a:spcPct val="100000"/>
              </a:lnSpc>
              <a:tabLst>
                <a:tab algn="l" pos="0"/>
              </a:tabLst>
            </a:pPr>
            <a:r>
              <a:rPr b="1" sz="1600" lang="en-US" spc="-1" strike="noStrike">
                <a:solidFill>
                  <a:srgbClr val="000000"/>
                </a:solidFill>
                <a:latin typeface="Arial"/>
              </a:rPr>
              <a:t>Subtask 4.5: </a:t>
            </a:r>
            <a:r>
              <a:rPr b="1" sz="1600" lang="en-US" spc="-1" strike="noStrike">
                <a:solidFill>
                  <a:srgbClr val="00B050"/>
                </a:solidFill>
                <a:latin typeface="Arial"/>
              </a:rPr>
              <a:t>Completed</a:t>
            </a: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Observational PWS data (MeteoNetwork) fed into data assimilation in ICON-IT operational chain. </a:t>
            </a:r>
            <a:endParaRPr b="0" sz="1600" lang="en-US" spc="-1" strike="noStrike">
              <a:latin typeface="Arial"/>
            </a:endParaRPr>
          </a:p>
          <a:p>
            <a:pPr algn="just" indent="-285480" marL="359280">
              <a:lnSpc>
                <a:spcPct val="100000"/>
              </a:lnSpc>
              <a:buClr>
                <a:srgbClr val="92D050"/>
              </a:buClr>
              <a:buSzPct val="200000"/>
              <a:buFont typeface="Wingdings" charset="2"/>
              <a:buChar char=""/>
              <a:tabLst>
                <a:tab algn="l" pos="0"/>
              </a:tabLst>
            </a:pPr>
            <a:r>
              <a:rPr b="0" sz="1600" lang="en-US" spc="-1" strike="noStrike">
                <a:solidFill>
                  <a:srgbClr val="000000"/>
                </a:solidFill>
                <a:latin typeface="Arial"/>
              </a:rPr>
              <a:t>In the future, further use of non-conventional surface observations.</a:t>
            </a:r>
            <a:endParaRPr b="0" sz="1600" lang="en-US" spc="-1" strike="noStrike">
              <a:latin typeface="Arial"/>
            </a:endParaRPr>
          </a:p>
          <a:p>
            <a:pPr algn="just" indent="-285480" marL="359280">
              <a:lnSpc>
                <a:spcPct val="100000"/>
              </a:lnSpc>
              <a:buClr>
                <a:srgbClr val="000000"/>
              </a:buClr>
              <a:buFont typeface="Wingdings" charset="2"/>
              <a:buChar char=""/>
              <a:tabLst>
                <a:tab algn="l" pos="0"/>
              </a:tabLst>
            </a:pPr>
            <a:r>
              <a:rPr b="0" sz="1600" lang="en-US" spc="-1" strike="noStrike">
                <a:solidFill>
                  <a:srgbClr val="000000"/>
                </a:solidFill>
                <a:latin typeface="Arial"/>
              </a:rPr>
              <a:t>A required final report has not been yet submitted.</a:t>
            </a:r>
            <a:endParaRPr b="0" sz="1600" lang="en-US" spc="-1" strike="noStrike">
              <a:latin typeface="Arial"/>
            </a:endParaRPr>
          </a:p>
          <a:p>
            <a:pPr indent="-142200" marL="216000">
              <a:lnSpc>
                <a:spcPct val="100000"/>
              </a:lnSpc>
              <a:spcBef>
                <a:spcPts val="1426"/>
              </a:spcBef>
              <a:tabLst>
                <a:tab algn="l" pos="0"/>
              </a:tabLst>
            </a:pPr>
            <a:endParaRPr b="0" sz="1600" lang="en-US" spc="-1" strike="noStrike">
              <a:latin typeface="Arial"/>
            </a:endParaRPr>
          </a:p>
        </p:txBody>
      </p:sp>
      <p:pic>
        <p:nvPicPr>
          <p:cNvPr id="2097228" name="Picture 3_40"/>
          <p:cNvPicPr>
            <a:picLocks/>
          </p:cNvPicPr>
          <p:nvPr/>
        </p:nvPicPr>
        <p:blipFill>
          <a:blip xmlns:r="http://schemas.openxmlformats.org/officeDocument/2006/relationships" r:embed="rId1"/>
          <a:stretch>
            <a:fillRect/>
          </a:stretch>
        </p:blipFill>
        <p:spPr>
          <a:xfrm>
            <a:off x="199080" y="205560"/>
            <a:ext cx="1936440" cy="435240"/>
          </a:xfrm>
          <a:prstGeom prst="rect"/>
          <a:ln w="0">
            <a:noFill/>
          </a:ln>
        </p:spPr>
      </p:pic>
      <p:grpSp>
        <p:nvGrpSpPr>
          <p:cNvPr id="245" name="Group 1_37"/>
          <p:cNvGrpSpPr/>
          <p:nvPr/>
        </p:nvGrpSpPr>
        <p:grpSpPr>
          <a:xfrm>
            <a:off x="2172960" y="7089480"/>
            <a:ext cx="6397560" cy="423000"/>
            <a:chOff x="2172960" y="7089480"/>
            <a:chExt cx="6397560" cy="423000"/>
          </a:xfrm>
        </p:grpSpPr>
        <p:sp>
          <p:nvSpPr>
            <p:cNvPr id="1048926" name="Picture 3_41"/>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927" name="Text Box 2_54"/>
          <p:cNvSpPr/>
          <p:nvPr/>
        </p:nvSpPr>
        <p:spPr>
          <a:xfrm>
            <a:off x="2071800" y="205200"/>
            <a:ext cx="6872854" cy="673099"/>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0" lIns="0" rIns="0" tIns="0" wrap="none">
            <a:spAutoFit/>
          </a:bodyPr>
          <a:p>
            <a:pPr algn="ctr" indent="-142200" marL="216000">
              <a:lnSpc>
                <a:spcPct val="100000"/>
              </a:lnSpc>
              <a:tabLst>
                <a:tab algn="l" pos="0"/>
              </a:tabLst>
            </a:pPr>
            <a:r>
              <a:rPr b="1" sz="1800" lang="en-US" spc="-1" strike="noStrike">
                <a:solidFill>
                  <a:srgbClr val="000099"/>
                </a:solidFill>
                <a:latin typeface="Calibri"/>
              </a:rPr>
              <a:t>4. PP APOCS (PL. A. Surowiecki, IMGW-PIB)</a:t>
            </a:r>
            <a:endParaRPr b="1" sz="1800" lang="en-US" spc="-1" strike="noStrike">
              <a:solidFill>
                <a:srgbClr val="000099"/>
              </a:solidFill>
              <a:latin typeface="Calibri"/>
              <a:ea typeface="DejaVu Sans"/>
            </a:endParaRPr>
          </a:p>
          <a:p>
            <a:pPr algn="ctr" indent="-142200" marL="216000">
              <a:lnSpc>
                <a:spcPct val="100000"/>
              </a:lnSpc>
              <a:tabLst>
                <a:tab algn="l" pos="0"/>
              </a:tabLst>
            </a:pPr>
            <a:r>
              <a:rPr b="0" sz="1400" i="1" lang="en-US" spc="-1" strike="noStrike">
                <a:solidFill>
                  <a:srgbClr val="000099"/>
                </a:solidFill>
                <a:latin typeface="Calibri"/>
              </a:rPr>
              <a:t>Application of Personal weather station and Opportunistic sensor data CrowdSourcing</a:t>
            </a:r>
            <a:endParaRPr b="1" sz="1400" lang="en-US" spc="-1" strike="noStrike">
              <a:solidFill>
                <a:srgbClr val="000099"/>
              </a:solidFill>
              <a:latin typeface="Calibri"/>
              <a:ea typeface="DejaVu Sans"/>
            </a:endParaRPr>
          </a:p>
          <a:p>
            <a:pPr algn="ctr" indent="-142200" marL="216000">
              <a:lnSpc>
                <a:spcPct val="100000"/>
              </a:lnSpc>
              <a:tabLst>
                <a:tab algn="l" pos="0"/>
              </a:tabLst>
            </a:pPr>
            <a:endParaRPr b="1" sz="1400" lang="en-US" spc="-1" strike="noStrike">
              <a:solidFill>
                <a:srgbClr val="000099"/>
              </a:solidFill>
              <a:latin typeface="Calibri"/>
              <a:ea typeface="DejaVu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630" name=""/>
        <p:cNvGrpSpPr/>
        <p:nvPr/>
      </p:nvGrpSpPr>
      <p:grpSpPr>
        <a:xfrm>
          <a:off x="0" y="0"/>
          <a:ext cx="0" cy="0"/>
          <a:chOff x="0" y="0"/>
          <a:chExt cx="0" cy="0"/>
        </a:xfrm>
      </p:grpSpPr>
      <p:pic>
        <p:nvPicPr>
          <p:cNvPr id="2097297" name="Obraz 4"/>
          <p:cNvPicPr>
            <a:picLocks noChangeAspect="1"/>
          </p:cNvPicPr>
          <p:nvPr/>
        </p:nvPicPr>
        <p:blipFill>
          <a:blip xmlns:r="http://schemas.openxmlformats.org/officeDocument/2006/relationships" r:embed="rId1"/>
          <a:stretch>
            <a:fillRect/>
          </a:stretch>
        </p:blipFill>
        <p:spPr>
          <a:xfrm>
            <a:off x="-10956" y="944662"/>
            <a:ext cx="10091582" cy="5670352"/>
          </a:xfrm>
          <a:prstGeom prst="rect"/>
        </p:spPr>
      </p:pic>
      <p:sp>
        <p:nvSpPr>
          <p:cNvPr id="1049435" name="Text Box 2_54"/>
          <p:cNvSpPr/>
          <p:nvPr/>
        </p:nvSpPr>
        <p:spPr>
          <a:xfrm>
            <a:off x="2071800" y="205200"/>
            <a:ext cx="6872854" cy="673099"/>
          </a:xfrm>
          <a:prstGeom prst="rect"/>
          <a:gradFill rotWithShape="0">
            <a:gsLst>
              <a:gs pos="0">
                <a:srgbClr val="FBE7CF"/>
              </a:gs>
              <a:gs pos="100000">
                <a:srgbClr val="FFFFCC"/>
              </a:gs>
            </a:gsLst>
            <a:lin ang="14400000"/>
          </a:gradFill>
          <a:ln w="0">
            <a:noFill/>
          </a:ln>
        </p:spPr>
        <p:txBody>
          <a:bodyPr bIns="0" lIns="0" rIns="0" tIns="0" wrap="none">
            <a:sp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sz="1800" lang="en-US" spc="-1" strike="noStrike">
                <a:solidFill>
                  <a:srgbClr val="000099"/>
                </a:solidFill>
                <a:latin typeface="Calibri"/>
              </a:rPr>
              <a:t>4. PP APOCS (PL. A. Surowiecki, IMGW-PIB)</a:t>
            </a:r>
            <a:endParaRPr b="1" sz="1800" lang="en-US" spc="-1" strike="noStrike">
              <a:solidFill>
                <a:srgbClr val="000099"/>
              </a:solidFill>
              <a:latin typeface="Calibri"/>
              <a:ea typeface="DejaVu Sans"/>
            </a:endParaRPr>
          </a:p>
          <a:p>
            <a:pPr algn="ctr" indent="-142200" marL="216000">
              <a:lnSpc>
                <a:spcPct val="100000"/>
              </a:lnSpc>
              <a:tabLst>
                <a:tab algn="l" pos="0"/>
              </a:tabLst>
            </a:pPr>
            <a:r>
              <a:rPr b="0" sz="1400" i="1" lang="en-US" spc="-1" strike="noStrike">
                <a:solidFill>
                  <a:srgbClr val="000099"/>
                </a:solidFill>
                <a:latin typeface="Calibri"/>
              </a:rPr>
              <a:t>Application of Personal weather station and Opportunistic sensor data CrowdSourcing</a:t>
            </a:r>
            <a:endParaRPr b="1" sz="1400" lang="en-US" spc="-1" strike="noStrike">
              <a:solidFill>
                <a:srgbClr val="000099"/>
              </a:solidFill>
              <a:latin typeface="Calibri"/>
              <a:ea typeface="DejaVu Sans"/>
            </a:endParaRPr>
          </a:p>
          <a:p>
            <a:pPr algn="ctr" indent="-142200" marL="216000">
              <a:lnSpc>
                <a:spcPct val="100000"/>
              </a:lnSpc>
              <a:tabLst>
                <a:tab algn="l" pos="0"/>
              </a:tabLst>
            </a:pPr>
            <a:endParaRPr b="1" sz="1400" lang="en-US" spc="-1" strike="noStrike">
              <a:solidFill>
                <a:srgbClr val="000099"/>
              </a:solidFill>
              <a:latin typeface="Calibri"/>
              <a:ea typeface="DejaVu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657" name=""/>
        <p:cNvGrpSpPr/>
        <p:nvPr/>
      </p:nvGrpSpPr>
      <p:grpSpPr>
        <a:xfrm>
          <a:off x="0" y="0"/>
          <a:ext cx="0" cy="0"/>
          <a:chOff x="0" y="0"/>
          <a:chExt cx="0" cy="0"/>
        </a:xfrm>
      </p:grpSpPr>
      <p:sp>
        <p:nvSpPr>
          <p:cNvPr id="1049441" name="Symbol zastępczy zawartości 2"/>
          <p:cNvSpPr>
            <a:spLocks noGrp="1"/>
          </p:cNvSpPr>
          <p:nvPr>
            <p:ph idx="1"/>
          </p:nvPr>
        </p:nvSpPr>
        <p:spPr>
          <a:xfrm>
            <a:off x="504031" y="3525615"/>
            <a:ext cx="9226733" cy="3667703"/>
          </a:xfrm>
        </p:spPr>
        <p:txBody>
          <a:bodyPr>
            <a:normAutofit fontScale="56993" lnSpcReduction="20000"/>
          </a:bodyPr>
          <a:p>
            <a:pPr algn="just" indent="0" marL="0">
              <a:lnSpc>
                <a:spcPct val="120000"/>
              </a:lnSpc>
              <a:buNone/>
            </a:pPr>
            <a:r>
              <a:rPr b="1" dirty="0" sz="4666" lang="en-US" err="1"/>
              <a:t>C</a:t>
            </a:r>
            <a:r>
              <a:rPr b="1" dirty="0" sz="4666" lang="en-US" err="1"/>
              <a:t>o</a:t>
            </a:r>
            <a:r>
              <a:rPr b="1" dirty="0" sz="4666" lang="en-US" err="1"/>
              <a:t>n</a:t>
            </a:r>
            <a:r>
              <a:rPr b="1" dirty="0" sz="4666" lang="en-US" err="1"/>
              <a:t>c</a:t>
            </a:r>
            <a:r>
              <a:rPr b="1" dirty="0" sz="4666" lang="en-US" err="1"/>
              <a:t>l</a:t>
            </a:r>
            <a:r>
              <a:rPr b="1" dirty="0" sz="4666" lang="en-US" err="1"/>
              <a:t>u</a:t>
            </a:r>
            <a:r>
              <a:rPr b="1" dirty="0" sz="4666" lang="en-US" err="1"/>
              <a:t>s</a:t>
            </a:r>
            <a:r>
              <a:rPr b="1" dirty="0" sz="4666" lang="en-US" err="1"/>
              <a:t>i</a:t>
            </a:r>
            <a:r>
              <a:rPr b="1" dirty="0" sz="4666" lang="en-US" err="1"/>
              <a:t>o</a:t>
            </a:r>
            <a:r>
              <a:rPr b="1" dirty="0" sz="4666" lang="en-US" err="1"/>
              <a:t>n</a:t>
            </a:r>
            <a:r>
              <a:rPr b="1" dirty="0" sz="4666" lang="en-US" err="1"/>
              <a:t>s</a:t>
            </a:r>
            <a:r>
              <a:rPr b="1" dirty="0" sz="4666" lang="en-US" err="1"/>
              <a:t> </a:t>
            </a:r>
            <a:r>
              <a:rPr b="1" dirty="0" sz="4666" lang="en-US" err="1"/>
              <a:t>a</a:t>
            </a:r>
            <a:r>
              <a:rPr b="1" dirty="0" sz="4666" lang="en-US" err="1"/>
              <a:t>f</a:t>
            </a:r>
            <a:r>
              <a:rPr b="1" dirty="0" sz="4666" lang="en-US" err="1"/>
              <a:t>t</a:t>
            </a:r>
            <a:r>
              <a:rPr b="1" dirty="0" sz="4666" lang="en-US" err="1"/>
              <a:t>e</a:t>
            </a:r>
            <a:r>
              <a:rPr b="1" dirty="0" sz="4666" lang="en-US" err="1"/>
              <a:t>r</a:t>
            </a:r>
            <a:r>
              <a:rPr b="1" dirty="0" sz="4666" lang="en-US" err="1"/>
              <a:t> </a:t>
            </a:r>
            <a:r>
              <a:rPr b="1" dirty="0" sz="4666" lang="en-US" err="1"/>
              <a:t>t</a:t>
            </a:r>
            <a:r>
              <a:rPr b="1" dirty="0" sz="4666" lang="en-US" err="1"/>
              <a:t>h</a:t>
            </a:r>
            <a:r>
              <a:rPr b="1" dirty="0" sz="4666" lang="en-US" err="1"/>
              <a:t>e</a:t>
            </a:r>
            <a:r>
              <a:rPr b="1" dirty="0" sz="4666" lang="en-US" err="1"/>
              <a:t> </a:t>
            </a:r>
            <a:r>
              <a:rPr b="1" dirty="0" sz="4666" lang="en-US" err="1"/>
              <a:t>d</a:t>
            </a:r>
            <a:r>
              <a:rPr b="1" dirty="0" sz="4666" lang="en-US" err="1"/>
              <a:t>e</a:t>
            </a:r>
            <a:r>
              <a:rPr b="1" dirty="0" sz="4666" lang="en-US" err="1"/>
              <a:t>d</a:t>
            </a:r>
            <a:r>
              <a:rPr b="1" dirty="0" sz="4666" lang="en-US" err="1"/>
              <a:t>i</a:t>
            </a:r>
            <a:r>
              <a:rPr b="1" dirty="0" sz="4666" lang="en-US" err="1"/>
              <a:t>c</a:t>
            </a:r>
            <a:r>
              <a:rPr b="1" dirty="0" sz="4666" lang="en-US" err="1"/>
              <a:t>a</a:t>
            </a:r>
            <a:r>
              <a:rPr b="1" dirty="0" sz="4666" lang="en-US" err="1"/>
              <a:t>t</a:t>
            </a:r>
            <a:r>
              <a:rPr b="1" dirty="0" sz="4666" lang="en-US" err="1"/>
              <a:t>e</a:t>
            </a:r>
            <a:r>
              <a:rPr b="1" dirty="0" sz="4666" lang="en-US" err="1"/>
              <a:t>d</a:t>
            </a:r>
            <a:r>
              <a:rPr b="1" dirty="0" sz="4666" lang="en-US" err="1"/>
              <a:t> </a:t>
            </a:r>
            <a:r>
              <a:rPr b="1" dirty="0" sz="4666" lang="en-US" err="1"/>
              <a:t>s</a:t>
            </a:r>
            <a:r>
              <a:rPr b="1" dirty="0" sz="4666" lang="en-US" err="1"/>
              <a:t>e</a:t>
            </a:r>
            <a:r>
              <a:rPr b="1" dirty="0" sz="4666" lang="en-US" err="1"/>
              <a:t>s</a:t>
            </a:r>
            <a:r>
              <a:rPr b="1" dirty="0" sz="4666" lang="en-US" err="1"/>
              <a:t>s</a:t>
            </a:r>
            <a:r>
              <a:rPr b="1" dirty="0" sz="4666" lang="en-US" err="1"/>
              <a:t>i</a:t>
            </a:r>
            <a:r>
              <a:rPr b="1" dirty="0" sz="4666" lang="en-US" err="1"/>
              <a:t>o</a:t>
            </a:r>
            <a:r>
              <a:rPr b="1" dirty="0" sz="4666" lang="en-US" err="1"/>
              <a:t>n</a:t>
            </a:r>
            <a:r>
              <a:rPr b="1" dirty="0" sz="4666" lang="en-US" err="1"/>
              <a:t>:</a:t>
            </a:r>
            <a:r>
              <a:rPr b="1" dirty="0" sz="4666" lang="en-US" err="1"/>
              <a:t> </a:t>
            </a:r>
            <a:endParaRPr altLang="en-US" sz="4666" lang="zh-CN"/>
          </a:p>
          <a:p>
            <a:pPr algn="just">
              <a:lnSpc>
                <a:spcPct val="120000"/>
              </a:lnSpc>
              <a:buFont typeface="Wingdings" charset="2"/>
              <a:buChar char="¨"/>
            </a:pPr>
            <a:r>
              <a:rPr dirty="0" sz="3773" lang="pl-PL" err="1"/>
              <a:t>all</a:t>
            </a:r>
            <a:r>
              <a:rPr dirty="0" sz="3773" lang="pl-PL"/>
              <a:t> data </a:t>
            </a:r>
            <a:r>
              <a:rPr dirty="0" sz="3773" lang="pl-PL" err="1"/>
              <a:t>quality</a:t>
            </a:r>
            <a:r>
              <a:rPr dirty="0" sz="3773" lang="pl-PL"/>
              <a:t> </a:t>
            </a:r>
            <a:r>
              <a:rPr dirty="0" sz="3773" lang="pl-PL" err="1"/>
              <a:t>procedures</a:t>
            </a:r>
            <a:r>
              <a:rPr dirty="0" sz="3773" lang="pl-PL"/>
              <a:t> </a:t>
            </a:r>
            <a:r>
              <a:rPr dirty="0" sz="3773" lang="pl-PL" err="1"/>
              <a:t>developed</a:t>
            </a:r>
            <a:r>
              <a:rPr dirty="0" sz="3773" lang="pl-PL"/>
              <a:t> and </a:t>
            </a:r>
            <a:r>
              <a:rPr dirty="0" sz="3773" lang="pl-PL" err="1"/>
              <a:t>ref</a:t>
            </a:r>
            <a:r>
              <a:rPr dirty="0" sz="3773" lang="en-US" err="1"/>
              <a:t>i</a:t>
            </a:r>
            <a:r>
              <a:rPr dirty="0" sz="3773" lang="pl-PL" err="1"/>
              <a:t>ned</a:t>
            </a:r>
            <a:r>
              <a:rPr dirty="0" sz="3773" lang="pl-PL"/>
              <a:t> in th</a:t>
            </a:r>
            <a:r>
              <a:rPr dirty="0" sz="3773" lang="en-US"/>
              <a:t>e</a:t>
            </a:r>
            <a:r>
              <a:rPr dirty="0" sz="3773" lang="en-US"/>
              <a:t> </a:t>
            </a:r>
            <a:r>
              <a:rPr dirty="0" sz="3773" lang="en-US"/>
              <a:t>f</a:t>
            </a:r>
            <a:r>
              <a:rPr dirty="0" sz="3773" lang="pl-PL" err="1"/>
              <a:t>rame</a:t>
            </a:r>
            <a:r>
              <a:rPr dirty="0" sz="3773" lang="pl-PL"/>
              <a:t> of the </a:t>
            </a:r>
            <a:r>
              <a:rPr dirty="0" sz="3773" lang="pl-PL" err="1"/>
              <a:t>project</a:t>
            </a:r>
            <a:r>
              <a:rPr dirty="0" sz="3773" lang="pl-PL"/>
              <a:t> </a:t>
            </a:r>
            <a:r>
              <a:rPr dirty="0" sz="3773" lang="en-US" err="1"/>
              <a:t>t</a:t>
            </a:r>
            <a:r>
              <a:rPr dirty="0" sz="3773" lang="en-US" err="1"/>
              <a:t>o</a:t>
            </a:r>
            <a:r>
              <a:rPr dirty="0" sz="3773" lang="pl-PL"/>
              <a:t> be </a:t>
            </a:r>
            <a:r>
              <a:rPr dirty="0" sz="3773" lang="pl-PL" err="1"/>
              <a:t>documented</a:t>
            </a:r>
            <a:endParaRPr altLang="en-US" sz="3773" lang="zh-CN"/>
          </a:p>
          <a:p>
            <a:pPr algn="just">
              <a:lnSpc>
                <a:spcPct val="120000"/>
              </a:lnSpc>
              <a:buFont typeface="Wingdings" charset="2"/>
              <a:buChar char="¨"/>
            </a:pPr>
            <a:r>
              <a:rPr dirty="0" sz="3773" lang="pl-PL"/>
              <a:t> </a:t>
            </a:r>
            <a:r>
              <a:rPr dirty="0" sz="3773" lang="pl-PL" err="1"/>
              <a:t>placed</a:t>
            </a:r>
            <a:r>
              <a:rPr dirty="0" sz="3773" lang="pl-PL"/>
              <a:t> in </a:t>
            </a:r>
            <a:r>
              <a:rPr dirty="0" sz="3773" lang="pl-PL" err="1"/>
              <a:t>designted</a:t>
            </a:r>
            <a:r>
              <a:rPr dirty="0" sz="3773" lang="pl-PL"/>
              <a:t> place of PP APOCS </a:t>
            </a:r>
            <a:r>
              <a:rPr dirty="0" sz="3773" lang="pl-PL" err="1"/>
              <a:t>website</a:t>
            </a:r>
            <a:r>
              <a:rPr dirty="0" sz="3773" lang="en-US" err="1"/>
              <a:t>,</a:t>
            </a:r>
            <a:r>
              <a:rPr dirty="0" sz="3773" lang="pl-PL"/>
              <a:t> </a:t>
            </a:r>
            <a:r>
              <a:rPr dirty="0" sz="3773" lang="pl-PL" err="1"/>
              <a:t>where</a:t>
            </a:r>
            <a:r>
              <a:rPr dirty="0" sz="3773" lang="pl-PL"/>
              <a:t> the PWS data </a:t>
            </a:r>
            <a:r>
              <a:rPr dirty="0" sz="3773" lang="pl-PL" err="1"/>
              <a:t>collected</a:t>
            </a:r>
            <a:r>
              <a:rPr dirty="0" sz="3773" lang="pl-PL"/>
              <a:t> in the </a:t>
            </a:r>
            <a:r>
              <a:rPr dirty="0" sz="3773" lang="pl-PL" err="1"/>
              <a:t>database</a:t>
            </a:r>
            <a:r>
              <a:rPr dirty="0" sz="3773" lang="pl-PL"/>
              <a:t> </a:t>
            </a:r>
            <a:r>
              <a:rPr dirty="0" sz="3773" lang="pl-PL" err="1"/>
              <a:t>will</a:t>
            </a:r>
            <a:r>
              <a:rPr dirty="0" sz="3773" lang="pl-PL"/>
              <a:t> be </a:t>
            </a:r>
            <a:r>
              <a:rPr dirty="0" sz="3773" lang="pl-PL" err="1"/>
              <a:t>made</a:t>
            </a:r>
            <a:r>
              <a:rPr dirty="0" sz="3773" lang="pl-PL"/>
              <a:t> </a:t>
            </a:r>
            <a:r>
              <a:rPr dirty="0" sz="3773" lang="pl-PL" err="1"/>
              <a:t>available</a:t>
            </a:r>
            <a:endParaRPr altLang="en-US" sz="3773" lang="zh-CN"/>
          </a:p>
          <a:p>
            <a:pPr algn="just">
              <a:lnSpc>
                <a:spcPct val="120000"/>
              </a:lnSpc>
              <a:buFont typeface="Wingdings" charset="2"/>
              <a:buChar char="¨"/>
            </a:pPr>
            <a:r>
              <a:rPr dirty="0" sz="3773" lang="en-US"/>
              <a:t>S</a:t>
            </a:r>
            <a:r>
              <a:rPr dirty="0" sz="3773" lang="en-US"/>
              <a:t>u</a:t>
            </a:r>
            <a:r>
              <a:rPr dirty="0" sz="3773" lang="en-US"/>
              <a:t>g</a:t>
            </a:r>
            <a:r>
              <a:rPr dirty="0" sz="3773" lang="en-US"/>
              <a:t>g</a:t>
            </a:r>
            <a:r>
              <a:rPr dirty="0" sz="3773" lang="en-US"/>
              <a:t>e</a:t>
            </a:r>
            <a:r>
              <a:rPr dirty="0" sz="3773" lang="en-US"/>
              <a:t>s</a:t>
            </a:r>
            <a:r>
              <a:rPr dirty="0" sz="3773" lang="en-US"/>
              <a:t>t</a:t>
            </a:r>
            <a:r>
              <a:rPr dirty="0" sz="3773" lang="en-US"/>
              <a:t>i</a:t>
            </a:r>
            <a:r>
              <a:rPr dirty="0" sz="3773" lang="en-US"/>
              <a:t>o</a:t>
            </a:r>
            <a:r>
              <a:rPr dirty="0" sz="3773" lang="en-US"/>
              <a:t>n</a:t>
            </a:r>
            <a:r>
              <a:rPr dirty="0" sz="3773" lang="en-US"/>
              <a:t>:</a:t>
            </a:r>
            <a:r>
              <a:rPr dirty="0" sz="3773" lang="en-US"/>
              <a:t> </a:t>
            </a:r>
            <a:r>
              <a:rPr dirty="0" sz="3773" lang="pl-PL" err="1"/>
              <a:t>prepare</a:t>
            </a:r>
            <a:r>
              <a:rPr dirty="0" sz="3773" lang="pl-PL"/>
              <a:t> </a:t>
            </a:r>
            <a:r>
              <a:rPr dirty="0" sz="3773" lang="pl-PL" err="1"/>
              <a:t>recommendations</a:t>
            </a:r>
            <a:r>
              <a:rPr dirty="0" sz="3773" lang="pl-PL"/>
              <a:t> </a:t>
            </a:r>
            <a:r>
              <a:rPr dirty="0" sz="3773" lang="pl-PL" err="1"/>
              <a:t>regarding</a:t>
            </a:r>
            <a:r>
              <a:rPr dirty="0" sz="3773" lang="pl-PL"/>
              <a:t> data </a:t>
            </a:r>
            <a:r>
              <a:rPr dirty="0" sz="3773" lang="pl-PL" err="1"/>
              <a:t>quality</a:t>
            </a:r>
            <a:r>
              <a:rPr dirty="0" sz="3773" lang="pl-PL"/>
              <a:t> controls </a:t>
            </a:r>
            <a:r>
              <a:rPr dirty="0" sz="3773" lang="pl-PL" err="1"/>
              <a:t>methods</a:t>
            </a:r>
            <a:r>
              <a:rPr dirty="0" sz="3773" lang="pl-PL"/>
              <a:t> </a:t>
            </a:r>
            <a:r>
              <a:rPr dirty="0" sz="3773" lang="pl-PL" err="1"/>
              <a:t>used</a:t>
            </a:r>
            <a:r>
              <a:rPr dirty="0" sz="3773" lang="pl-PL"/>
              <a:t>, </a:t>
            </a:r>
            <a:r>
              <a:rPr dirty="0" sz="3773" lang="pl-PL" err="1"/>
              <a:t>developed</a:t>
            </a:r>
            <a:r>
              <a:rPr dirty="0" sz="3773" lang="pl-PL"/>
              <a:t> and </a:t>
            </a:r>
            <a:r>
              <a:rPr dirty="0" sz="3773" lang="pl-PL" err="1"/>
              <a:t>improved</a:t>
            </a:r>
            <a:r>
              <a:rPr dirty="0" sz="3773" lang="pl-PL"/>
              <a:t> as a part of the </a:t>
            </a:r>
            <a:r>
              <a:rPr dirty="0" sz="3773" lang="pl-PL" err="1"/>
              <a:t>project</a:t>
            </a:r>
            <a:endParaRPr altLang="en-US" sz="3773" lang="zh-CN"/>
          </a:p>
          <a:p>
            <a:pPr algn="just">
              <a:lnSpc>
                <a:spcPct val="120000"/>
              </a:lnSpc>
              <a:buFont typeface="Wingdings" charset="2"/>
              <a:buChar char="¨"/>
            </a:pPr>
            <a:r>
              <a:rPr dirty="0" sz="3773" lang="en-US" err="1"/>
              <a:t>i</a:t>
            </a:r>
            <a:r>
              <a:rPr dirty="0" sz="3773" lang="pl-PL" err="1"/>
              <a:t>nclude</a:t>
            </a:r>
            <a:r>
              <a:rPr dirty="0" sz="3773" lang="pl-PL"/>
              <a:t> </a:t>
            </a:r>
            <a:r>
              <a:rPr dirty="0" sz="3773" lang="pl-PL" err="1"/>
              <a:t>all</a:t>
            </a:r>
            <a:r>
              <a:rPr dirty="0" sz="3773" lang="pl-PL"/>
              <a:t> </a:t>
            </a:r>
            <a:r>
              <a:rPr dirty="0" sz="3773" lang="pl-PL" err="1"/>
              <a:t>guidelines</a:t>
            </a:r>
            <a:r>
              <a:rPr dirty="0" sz="3773" lang="pl-PL"/>
              <a:t> for </a:t>
            </a:r>
            <a:r>
              <a:rPr dirty="0" sz="3773" lang="pl-PL" err="1"/>
              <a:t>applying</a:t>
            </a:r>
            <a:r>
              <a:rPr dirty="0" sz="3773" lang="pl-PL"/>
              <a:t> </a:t>
            </a:r>
            <a:r>
              <a:rPr dirty="0" sz="3773" lang="pl-PL" err="1"/>
              <a:t>specific</a:t>
            </a:r>
            <a:r>
              <a:rPr dirty="0" sz="3773" lang="pl-PL"/>
              <a:t> set of QC </a:t>
            </a:r>
            <a:r>
              <a:rPr dirty="0" sz="3773" lang="pl-PL" err="1"/>
              <a:t>procedures</a:t>
            </a:r>
            <a:r>
              <a:rPr dirty="0" sz="3773" lang="pl-PL"/>
              <a:t> </a:t>
            </a:r>
            <a:r>
              <a:rPr dirty="0" sz="3773" lang="pl-PL" err="1"/>
              <a:t>depending</a:t>
            </a:r>
            <a:r>
              <a:rPr dirty="0" sz="3773" lang="pl-PL"/>
              <a:t> on the </a:t>
            </a:r>
            <a:r>
              <a:rPr dirty="0" sz="3773" lang="pl-PL" err="1"/>
              <a:t>type</a:t>
            </a:r>
            <a:r>
              <a:rPr dirty="0" sz="3773" lang="pl-PL"/>
              <a:t> of data</a:t>
            </a:r>
            <a:endParaRPr altLang="en-US" sz="3773" lang="zh-CN"/>
          </a:p>
        </p:txBody>
      </p:sp>
      <p:pic>
        <p:nvPicPr>
          <p:cNvPr id="2097298" name="Obraz 4"/>
          <p:cNvPicPr>
            <a:picLocks noChangeAspect="1"/>
          </p:cNvPicPr>
          <p:nvPr/>
        </p:nvPicPr>
        <p:blipFill>
          <a:blip xmlns:r="http://schemas.openxmlformats.org/officeDocument/2006/relationships" r:embed="rId1"/>
          <a:stretch>
            <a:fillRect/>
          </a:stretch>
        </p:blipFill>
        <p:spPr>
          <a:xfrm>
            <a:off x="394835" y="1114586"/>
            <a:ext cx="4496726" cy="2501441"/>
          </a:xfrm>
          <a:prstGeom prst="rect"/>
        </p:spPr>
      </p:pic>
      <p:pic>
        <p:nvPicPr>
          <p:cNvPr id="2097299" name="Obraz 6"/>
          <p:cNvPicPr>
            <a:picLocks noChangeAspect="1"/>
          </p:cNvPicPr>
          <p:nvPr/>
        </p:nvPicPr>
        <p:blipFill>
          <a:blip xmlns:r="http://schemas.openxmlformats.org/officeDocument/2006/relationships" r:embed="rId2"/>
          <a:stretch>
            <a:fillRect/>
          </a:stretch>
        </p:blipFill>
        <p:spPr>
          <a:xfrm>
            <a:off x="5338521" y="1114586"/>
            <a:ext cx="4347270" cy="2429668"/>
          </a:xfrm>
          <a:prstGeom prst="rect"/>
        </p:spPr>
      </p:pic>
      <p:sp>
        <p:nvSpPr>
          <p:cNvPr id="1049443" name="Text Box 2_54"/>
          <p:cNvSpPr/>
          <p:nvPr/>
        </p:nvSpPr>
        <p:spPr>
          <a:xfrm>
            <a:off x="2071800" y="205200"/>
            <a:ext cx="6872854" cy="673099"/>
          </a:xfrm>
          <a:prstGeom prst="rect"/>
          <a:gradFill rotWithShape="0">
            <a:gsLst>
              <a:gs pos="0">
                <a:srgbClr val="FBE7CF"/>
              </a:gs>
              <a:gs pos="100000">
                <a:srgbClr val="FFFFCC"/>
              </a:gs>
            </a:gsLst>
            <a:lin ang="14400000"/>
          </a:gradFill>
          <a:ln w="0">
            <a:noFill/>
          </a:ln>
        </p:spPr>
        <p:txBody>
          <a:bodyPr bIns="0" lIns="0" rIns="0" tIns="0" wrap="none">
            <a:sp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sz="1800" lang="en-US" spc="-1" strike="noStrike">
                <a:solidFill>
                  <a:srgbClr val="000099"/>
                </a:solidFill>
                <a:latin typeface="Calibri"/>
              </a:rPr>
              <a:t>4. PP APOCS (PL. A. Surowiecki, IMGW-PIB)</a:t>
            </a:r>
            <a:endParaRPr b="1" sz="1800" lang="en-US" spc="-1" strike="noStrike">
              <a:solidFill>
                <a:srgbClr val="000099"/>
              </a:solidFill>
              <a:latin typeface="Calibri"/>
              <a:ea typeface="DejaVu Sans"/>
            </a:endParaRPr>
          </a:p>
          <a:p>
            <a:pPr algn="ctr" indent="-142200" marL="216000">
              <a:lnSpc>
                <a:spcPct val="100000"/>
              </a:lnSpc>
              <a:tabLst>
                <a:tab algn="l" pos="0"/>
              </a:tabLst>
            </a:pPr>
            <a:r>
              <a:rPr b="0" sz="1400" i="1" lang="en-US" spc="-1" strike="noStrike">
                <a:solidFill>
                  <a:srgbClr val="000099"/>
                </a:solidFill>
                <a:latin typeface="Calibri"/>
              </a:rPr>
              <a:t>Application of Personal weather station and Opportunistic sensor data CrowdSourcing</a:t>
            </a:r>
            <a:endParaRPr b="1" sz="1400" lang="en-US" spc="-1" strike="noStrike">
              <a:solidFill>
                <a:srgbClr val="000099"/>
              </a:solidFill>
              <a:latin typeface="Calibri"/>
              <a:ea typeface="DejaVu Sans"/>
            </a:endParaRPr>
          </a:p>
          <a:p>
            <a:pPr algn="ctr" indent="-142200" marL="216000">
              <a:lnSpc>
                <a:spcPct val="100000"/>
              </a:lnSpc>
              <a:tabLst>
                <a:tab algn="l" pos="0"/>
              </a:tabLst>
            </a:pPr>
            <a:endParaRPr b="1" sz="1400" lang="en-US" spc="-1" strike="noStrike">
              <a:solidFill>
                <a:srgbClr val="000099"/>
              </a:solidFill>
              <a:latin typeface="Calibri"/>
              <a:ea typeface="DejaVu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248" name=""/>
        <p:cNvGrpSpPr/>
        <p:nvPr/>
      </p:nvGrpSpPr>
      <p:grpSpPr>
        <a:xfrm>
          <a:off x="0" y="0"/>
          <a:ext cx="0" cy="0"/>
          <a:chOff x="0" y="0"/>
          <a:chExt cx="0" cy="0"/>
        </a:xfrm>
      </p:grpSpPr>
      <p:sp>
        <p:nvSpPr>
          <p:cNvPr id="1048932" name="Text Box 1_40"/>
          <p:cNvSpPr/>
          <p:nvPr/>
        </p:nvSpPr>
        <p:spPr>
          <a:xfrm>
            <a:off x="1611360" y="2255760"/>
            <a:ext cx="7463520" cy="174852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933" name="Text Box 2_59"/>
          <p:cNvSpPr/>
          <p:nvPr/>
        </p:nvSpPr>
        <p:spPr>
          <a:xfrm>
            <a:off x="3657600" y="61920"/>
            <a:ext cx="4066200"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5. WG V/A Workshop on Model Errors</a:t>
            </a:r>
            <a:endParaRPr b="0" sz="1800" lang="en-US" spc="-1" strike="noStrike">
              <a:latin typeface="Arial"/>
            </a:endParaRPr>
          </a:p>
        </p:txBody>
      </p:sp>
      <p:sp>
        <p:nvSpPr>
          <p:cNvPr id="1048934" name="Text Box 2_62"/>
          <p:cNvSpPr/>
          <p:nvPr/>
        </p:nvSpPr>
        <p:spPr>
          <a:xfrm>
            <a:off x="659520" y="971280"/>
            <a:ext cx="8957520" cy="1351800"/>
          </a:xfrm>
          <a:prstGeom prst="rect"/>
          <a:noFill/>
          <a:ln w="9360">
            <a:solidFill>
              <a:srgbClr val="3465A4"/>
            </a:solidFill>
            <a:round/>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a:lnSpc>
                <a:spcPct val="100000"/>
              </a:lnSpc>
              <a:spcBef>
                <a:spcPts val="567"/>
              </a:spcBef>
              <a:spcAft>
                <a:spcPts val="567"/>
              </a:spcAft>
            </a:pPr>
            <a:r>
              <a:rPr b="1" dirty="0" sz="1800" lang="en-US" spc="-1" strike="noStrike">
                <a:solidFill>
                  <a:srgbClr val="1E30C9"/>
                </a:solidFill>
                <a:latin typeface="Arial"/>
                <a:ea typeface="DejaVu Sans"/>
              </a:rPr>
              <a:t>	2026 WG VA Meeting on MODEL ERRORs: 17th June</a:t>
            </a:r>
            <a:endParaRPr b="0" dirty="0" sz="1800" lang="en-US" spc="-1" strike="noStrike">
              <a:latin typeface="Arial"/>
            </a:endParaRPr>
          </a:p>
          <a:p>
            <a:pPr algn="just" indent="-285480" marL="285840">
              <a:lnSpc>
                <a:spcPct val="100000"/>
              </a:lnSpc>
              <a:spcBef>
                <a:spcPts val="567"/>
              </a:spcBef>
              <a:spcAft>
                <a:spcPts val="567"/>
              </a:spcAft>
              <a:buClr>
                <a:srgbClr val="000000"/>
              </a:buClr>
              <a:buFont typeface="Arial"/>
              <a:buChar char="•"/>
            </a:pPr>
            <a:r>
              <a:rPr b="0" dirty="0" sz="1800" lang="en-US" spc="-1" strike="noStrike">
                <a:solidFill>
                  <a:srgbClr val="000000"/>
                </a:solidFill>
                <a:latin typeface="Arial"/>
                <a:ea typeface="DejaVu Sans"/>
              </a:rPr>
              <a:t>Presentations uploaded on the COSMO repository</a:t>
            </a:r>
            <a:endParaRPr b="0" dirty="0" sz="1800" lang="en-US" spc="-1" strike="noStrike">
              <a:latin typeface="Arial"/>
            </a:endParaRPr>
          </a:p>
          <a:p>
            <a:pPr algn="just" indent="-285480" marL="285840">
              <a:lnSpc>
                <a:spcPct val="100000"/>
              </a:lnSpc>
              <a:spcBef>
                <a:spcPts val="567"/>
              </a:spcBef>
              <a:spcAft>
                <a:spcPts val="567"/>
              </a:spcAft>
              <a:buClr>
                <a:srgbClr val="000000"/>
              </a:buClr>
              <a:buFont typeface="Arial"/>
              <a:buChar char="•"/>
            </a:pPr>
            <a:r>
              <a:rPr b="0" dirty="0" sz="1800" lang="en-US" spc="-1" strike="noStrike">
                <a:solidFill>
                  <a:srgbClr val="000000"/>
                </a:solidFill>
                <a:latin typeface="Arial"/>
                <a:ea typeface="DejaVu Sans"/>
              </a:rPr>
              <a:t>The event page with the available presentations will be created soon</a:t>
            </a:r>
            <a:endParaRPr b="0" dirty="0" sz="1800" lang="en-US" spc="-1" strike="noStrike">
              <a:latin typeface="Arial"/>
            </a:endParaRPr>
          </a:p>
          <a:p>
            <a:pPr>
              <a:lnSpc>
                <a:spcPct val="100000"/>
              </a:lnSpc>
              <a:tabLst>
                <a:tab algn="l" pos="0"/>
              </a:tabLst>
            </a:pPr>
            <a:endParaRPr b="0" dirty="0" sz="1800" lang="en-US" spc="-1" strike="noStrike">
              <a:latin typeface="Arial"/>
            </a:endParaRPr>
          </a:p>
          <a:p>
            <a:pPr>
              <a:lnSpc>
                <a:spcPct val="100000"/>
              </a:lnSpc>
              <a:tabLst>
                <a:tab algn="l" pos="0"/>
              </a:tabLst>
            </a:pPr>
            <a:endParaRPr b="0" dirty="0" sz="1800" lang="en-US" spc="-1" strike="noStrike">
              <a:latin typeface="Arial"/>
            </a:endParaRPr>
          </a:p>
          <a:p>
            <a:pPr>
              <a:lnSpc>
                <a:spcPct val="100000"/>
              </a:lnSpc>
              <a:tabLst>
                <a:tab algn="l" pos="0"/>
              </a:tabLst>
            </a:pPr>
            <a:endParaRPr b="0" dirty="0" sz="1800" lang="en-US" spc="-1" strike="noStrike">
              <a:latin typeface="Arial"/>
            </a:endParaRPr>
          </a:p>
          <a:p>
            <a:pPr algn="just" indent="-159480" marL="192240">
              <a:lnSpc>
                <a:spcPct val="100000"/>
              </a:lnSpc>
              <a:spcBef>
                <a:spcPts val="1426"/>
              </a:spcBef>
              <a:tabLst>
                <a:tab algn="l" pos="0"/>
              </a:tabLst>
            </a:pPr>
            <a:endParaRPr b="0" dirty="0" sz="1800" lang="en-US" spc="-1" strike="noStrike">
              <a:latin typeface="Arial"/>
            </a:endParaRPr>
          </a:p>
          <a:p>
            <a:pPr indent="-142200" marL="216000">
              <a:lnSpc>
                <a:spcPct val="100000"/>
              </a:lnSpc>
              <a:spcBef>
                <a:spcPts val="1426"/>
              </a:spcBef>
              <a:tabLst>
                <a:tab algn="l" pos="0"/>
              </a:tabLst>
            </a:pPr>
            <a:endParaRPr b="0" dirty="0" sz="1800" lang="en-US" spc="-1" strike="noStrike">
              <a:latin typeface="Arial"/>
            </a:endParaRPr>
          </a:p>
        </p:txBody>
      </p:sp>
      <p:pic>
        <p:nvPicPr>
          <p:cNvPr id="2097229" name="Picture 159_1"/>
          <p:cNvPicPr>
            <a:picLocks/>
          </p:cNvPicPr>
          <p:nvPr/>
        </p:nvPicPr>
        <p:blipFill>
          <a:blip xmlns:r="http://schemas.openxmlformats.org/officeDocument/2006/relationships" r:embed="rId1"/>
          <a:stretch>
            <a:fillRect/>
          </a:stretch>
        </p:blipFill>
        <p:spPr>
          <a:xfrm>
            <a:off x="659160" y="2389680"/>
            <a:ext cx="8957520" cy="4239720"/>
          </a:xfrm>
          <a:prstGeom prst="rect"/>
          <a:ln w="0">
            <a:noFill/>
          </a:ln>
        </p:spPr>
      </p:pic>
      <p:pic>
        <p:nvPicPr>
          <p:cNvPr id="2097230" name="Picture 6_10"/>
          <p:cNvPicPr>
            <a:picLocks/>
          </p:cNvPicPr>
          <p:nvPr/>
        </p:nvPicPr>
        <p:blipFill>
          <a:blip xmlns:r="http://schemas.openxmlformats.org/officeDocument/2006/relationships" r:embed="rId2"/>
          <a:stretch>
            <a:fillRect/>
          </a:stretch>
        </p:blipFill>
        <p:spPr>
          <a:xfrm>
            <a:off x="199080" y="205560"/>
            <a:ext cx="1936440" cy="435240"/>
          </a:xfrm>
          <a:prstGeom prst="rect"/>
          <a:ln w="0">
            <a:noFill/>
          </a:ln>
        </p:spPr>
      </p:pic>
      <p:grpSp>
        <p:nvGrpSpPr>
          <p:cNvPr id="249" name="Group 1_40"/>
          <p:cNvGrpSpPr/>
          <p:nvPr/>
        </p:nvGrpSpPr>
        <p:grpSpPr>
          <a:xfrm>
            <a:off x="2172960" y="7089480"/>
            <a:ext cx="6397560" cy="423000"/>
            <a:chOff x="2172960" y="7089480"/>
            <a:chExt cx="6397560" cy="423000"/>
          </a:xfrm>
        </p:grpSpPr>
        <p:sp>
          <p:nvSpPr>
            <p:cNvPr id="1048935" name="Picture 3_44"/>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252" name=""/>
        <p:cNvGrpSpPr/>
        <p:nvPr/>
      </p:nvGrpSpPr>
      <p:grpSpPr>
        <a:xfrm>
          <a:off x="0" y="0"/>
          <a:ext cx="0" cy="0"/>
          <a:chOff x="0" y="0"/>
          <a:chExt cx="0" cy="0"/>
        </a:xfrm>
      </p:grpSpPr>
      <p:sp>
        <p:nvSpPr>
          <p:cNvPr id="1048940" name="Rectangle 166"/>
          <p:cNvSpPr/>
          <p:nvPr/>
        </p:nvSpPr>
        <p:spPr>
          <a:xfrm>
            <a:off x="639000" y="1108800"/>
            <a:ext cx="8915040" cy="5829882"/>
          </a:xfrm>
          <a:prstGeom prst="rect"/>
          <a:noFill/>
          <a:ln w="0">
            <a:solidFill>
              <a:srgbClr val="2141BB"/>
            </a:solidFill>
            <a:prstDash val="lgDashDot"/>
          </a:ln>
        </p:spPr>
        <p:style>
          <a:lnRef idx="0">
            <a:scrgbClr r="0" g="0" b="0"/>
          </a:lnRef>
          <a:fillRef idx="0">
            <a:scrgbClr r="0" g="0" b="0"/>
          </a:fillRef>
          <a:effectRef idx="0">
            <a:scrgbClr r="0" g="0" b="0"/>
          </a:effectRef>
          <a:fontRef idx="minor">
            <a:srgbClr val="000000"/>
          </a:fontRef>
        </p:style>
        <p:txBody>
          <a:bodyPr bIns="0" lIns="0" rIns="0" tIns="0">
            <a:noAutofit/>
          </a:bodyPr>
          <a:p>
            <a:pPr algn="ctr">
              <a:lnSpc>
                <a:spcPct val="100000"/>
              </a:lnSpc>
            </a:pPr>
            <a:endParaRPr b="0" dirty="0" sz="1800" lang="en-US" spc="-1" strike="noStrike">
              <a:latin typeface="Arial"/>
            </a:endParaRPr>
          </a:p>
          <a:p>
            <a:pPr algn="ctr">
              <a:lnSpc>
                <a:spcPct val="100000"/>
              </a:lnSpc>
            </a:pPr>
            <a:r>
              <a:rPr b="1" dirty="0" sz="2200" lang="it-IT" spc="-1" strike="noStrike">
                <a:solidFill>
                  <a:srgbClr val="2141BB"/>
                </a:solidFill>
                <a:latin typeface="Calibri"/>
                <a:ea typeface="Calibri"/>
              </a:rPr>
              <a:t>Verification scores of ICONPL and COSMOCEPL Models over </a:t>
            </a:r>
            <a:endParaRPr b="0" dirty="0" sz="2200" lang="en-US" spc="-1" strike="noStrike">
              <a:latin typeface="Arial"/>
            </a:endParaRPr>
          </a:p>
          <a:p>
            <a:pPr algn="ctr">
              <a:lnSpc>
                <a:spcPct val="100000"/>
              </a:lnSpc>
            </a:pPr>
            <a:r>
              <a:rPr b="1" dirty="0" sz="2200" lang="it-IT" spc="-1" strike="noStrike">
                <a:solidFill>
                  <a:srgbClr val="2141BB"/>
                </a:solidFill>
                <a:latin typeface="Calibri"/>
                <a:ea typeface="Calibri"/>
              </a:rPr>
              <a:t>Poland National Domain(2025-2026)</a:t>
            </a:r>
            <a:endParaRPr b="0" dirty="0" sz="2200" lang="en-US" spc="-1" strike="noStrike">
              <a:latin typeface="Arial"/>
            </a:endParaRPr>
          </a:p>
          <a:p>
            <a:pPr algn="ctr">
              <a:lnSpc>
                <a:spcPct val="100000"/>
              </a:lnSpc>
            </a:pPr>
            <a:r>
              <a:rPr b="1" dirty="0" sz="2200" lang="it-IT" spc="-1" strike="noStrike">
                <a:solidFill>
                  <a:srgbClr val="2141BB"/>
                </a:solidFill>
                <a:latin typeface="Calibri"/>
                <a:ea typeface="Calibri"/>
              </a:rPr>
              <a:t>(A</a:t>
            </a:r>
            <a:r>
              <a:rPr b="1" dirty="0" sz="2200" lang="ro-RO" spc="-1" strike="noStrike">
                <a:solidFill>
                  <a:srgbClr val="2141BB"/>
                </a:solidFill>
                <a:latin typeface="Calibri"/>
                <a:ea typeface="Calibri"/>
              </a:rPr>
              <a:t>.</a:t>
            </a:r>
            <a:r>
              <a:rPr b="1" dirty="0" sz="2200" lang="it-IT" spc="-1" strike="noStrike">
                <a:solidFill>
                  <a:srgbClr val="2141BB"/>
                </a:solidFill>
                <a:latin typeface="Calibri"/>
                <a:ea typeface="Calibri"/>
              </a:rPr>
              <a:t> Surowiecki</a:t>
            </a:r>
            <a:r>
              <a:rPr b="1" dirty="0" sz="2200" lang="ro-RO" spc="-1" strike="noStrike">
                <a:solidFill>
                  <a:srgbClr val="2141BB"/>
                </a:solidFill>
                <a:latin typeface="Calibri"/>
                <a:ea typeface="Calibri"/>
              </a:rPr>
              <a:t>, IMGW-PIB</a:t>
            </a:r>
            <a:r>
              <a:rPr b="1" dirty="0" sz="2200" lang="it-IT" spc="-1" strike="noStrike">
                <a:solidFill>
                  <a:srgbClr val="2141BB"/>
                </a:solidFill>
                <a:latin typeface="Calibri"/>
                <a:ea typeface="Calibri"/>
              </a:rPr>
              <a:t>)</a:t>
            </a:r>
            <a:endParaRPr b="0" dirty="0" sz="2200" lang="en-US" spc="-1" strike="noStrike">
              <a:latin typeface="Arial"/>
            </a:endParaRPr>
          </a:p>
          <a:p>
            <a:pPr algn="ctr">
              <a:lnSpc>
                <a:spcPct val="100000"/>
              </a:lnSpc>
            </a:pPr>
            <a:endParaRPr b="0" dirty="0" sz="22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2141BB"/>
                </a:solidFill>
                <a:latin typeface="Calibri"/>
                <a:ea typeface="Calibri"/>
              </a:rPr>
              <a:t>Upgrade of the COSMO verification software at IMGW-PIB</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2141BB"/>
                </a:solidFill>
                <a:latin typeface="Calibri"/>
                <a:ea typeface="Calibri"/>
              </a:rPr>
              <a:t>The latest version of FFV2 was succesfully implemented in the operational verification of COSMO and ICON models running at IMGW-PIB</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2141BB"/>
                </a:solidFill>
                <a:latin typeface="Calibri"/>
                <a:ea typeface="Calibri"/>
              </a:rPr>
              <a:t>Launched FFV2 on new HPC system</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2141BB"/>
                </a:solidFill>
                <a:latin typeface="Calibri"/>
                <a:ea typeface="Calibri"/>
              </a:rPr>
              <a:t>The verification process for output data from the national domain NWP models fully automated since autumn 2025</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dirty="0" lang="ro-RO" spc="-1">
                <a:solidFill>
                  <a:srgbClr val="2141BB"/>
                </a:solidFill>
                <a:latin typeface="Calibri"/>
                <a:ea typeface="Calibri"/>
              </a:rPr>
              <a:t>P</a:t>
            </a:r>
            <a:r>
              <a:rPr b="0" dirty="0" sz="1800" lang="it-IT" spc="-1" strike="noStrike">
                <a:solidFill>
                  <a:srgbClr val="2141BB"/>
                </a:solidFill>
                <a:latin typeface="Calibri"/>
                <a:ea typeface="Calibri"/>
              </a:rPr>
              <a:t>roduce verification scores for COSMO 2k8 Time Lagged Ensembles</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2141BB"/>
                </a:solidFill>
                <a:latin typeface="Calibri"/>
                <a:ea typeface="Calibri"/>
              </a:rPr>
              <a:t>Currently, verification covers only 00Z model runs.</a:t>
            </a:r>
            <a:endParaRPr b="0" dirty="0" sz="1800" lang="en-US" spc="-1" strike="noStrike">
              <a:latin typeface="Arial"/>
            </a:endParaRPr>
          </a:p>
        </p:txBody>
      </p:sp>
      <p:sp>
        <p:nvSpPr>
          <p:cNvPr id="1048941" name="Text Box 2_59"/>
          <p:cNvSpPr/>
          <p:nvPr/>
        </p:nvSpPr>
        <p:spPr>
          <a:xfrm>
            <a:off x="3657600" y="61920"/>
            <a:ext cx="4066200"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5. WG V/A Workshop on Model Errors</a:t>
            </a:r>
            <a:endParaRPr b="0" sz="1800" lang="en-US" spc="-1" strike="noStrike">
              <a:latin typeface="Arial"/>
            </a:endParaRPr>
          </a:p>
        </p:txBody>
      </p:sp>
      <p:grpSp>
        <p:nvGrpSpPr>
          <p:cNvPr id="253" name="Group 1_40"/>
          <p:cNvGrpSpPr/>
          <p:nvPr/>
        </p:nvGrpSpPr>
        <p:grpSpPr>
          <a:xfrm>
            <a:off x="2172960" y="7089480"/>
            <a:ext cx="6397560" cy="423000"/>
            <a:chOff x="2172960" y="7089480"/>
            <a:chExt cx="6397560" cy="423000"/>
          </a:xfrm>
        </p:grpSpPr>
        <p:sp>
          <p:nvSpPr>
            <p:cNvPr id="1048942" name="Picture 3_44"/>
            <p:cNvSpPr/>
            <p:nvPr/>
          </p:nvSpPr>
          <p:spPr>
            <a:xfrm>
              <a:off x="2172960" y="7089480"/>
              <a:ext cx="6397560" cy="423000"/>
            </a:xfrm>
            <a:prstGeom prst="rect"/>
            <a:blipFill rotWithShape="0">
              <a:blip xmlns:r="http://schemas.openxmlformats.org/officeDocument/2006/relationships" r:embed="rId1"/>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256" name=""/>
        <p:cNvGrpSpPr/>
        <p:nvPr/>
      </p:nvGrpSpPr>
      <p:grpSpPr>
        <a:xfrm>
          <a:off x="0" y="0"/>
          <a:ext cx="0" cy="0"/>
          <a:chOff x="0" y="0"/>
          <a:chExt cx="0" cy="0"/>
        </a:xfrm>
      </p:grpSpPr>
      <p:sp>
        <p:nvSpPr>
          <p:cNvPr id="1048947" name="Text Box 1_22"/>
          <p:cNvSpPr/>
          <p:nvPr/>
        </p:nvSpPr>
        <p:spPr>
          <a:xfrm>
            <a:off x="1611360" y="2255760"/>
            <a:ext cx="7463880" cy="174888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8948" name="CasellaDiTesto 5_1"/>
          <p:cNvSpPr/>
          <p:nvPr/>
        </p:nvSpPr>
        <p:spPr>
          <a:xfrm>
            <a:off x="590400" y="1176480"/>
            <a:ext cx="9154440" cy="4192100"/>
          </a:xfrm>
          <a:prstGeom prst="rect"/>
          <a:noFill/>
          <a:ln w="0">
            <a:solidFill>
              <a:srgbClr val="3465A4"/>
            </a:solidFill>
            <a:prstDash val="lgDashDot"/>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a:lnSpc>
                <a:spcPct val="100000"/>
              </a:lnSpc>
            </a:pPr>
            <a:endParaRPr b="0" dirty="0" sz="1800" lang="en-US" spc="-1" strike="noStrike">
              <a:latin typeface="Arial"/>
            </a:endParaRPr>
          </a:p>
          <a:p>
            <a:pPr algn="ctr">
              <a:lnSpc>
                <a:spcPct val="100000"/>
              </a:lnSpc>
            </a:pPr>
            <a:r>
              <a:rPr b="1" dirty="0" sz="2200" lang="it-IT" spc="-1" strike="noStrike">
                <a:solidFill>
                  <a:srgbClr val="2141BB"/>
                </a:solidFill>
                <a:latin typeface="Calibri"/>
                <a:ea typeface="DejaVu Sans"/>
              </a:rPr>
              <a:t>ICON-IT verification @</a:t>
            </a:r>
            <a:r>
              <a:rPr b="1" dirty="0" sz="2200" i="1" lang="it-IT" spc="-1" strike="noStrike">
                <a:solidFill>
                  <a:srgbClr val="2141BB"/>
                </a:solidFill>
                <a:latin typeface="Calibri"/>
                <a:ea typeface="DejaVu Sans"/>
              </a:rPr>
              <a:t>CNMCA (F. Batignani</a:t>
            </a:r>
            <a:r>
              <a:rPr b="1" dirty="0" sz="2200" i="1" lang="ro-RO" spc="-1" strike="noStrike">
                <a:solidFill>
                  <a:srgbClr val="2141BB"/>
                </a:solidFill>
                <a:latin typeface="Calibri"/>
                <a:ea typeface="DejaVu Sans"/>
              </a:rPr>
              <a:t>, CNMCA</a:t>
            </a:r>
            <a:r>
              <a:rPr b="1" dirty="0" sz="2200" i="1" lang="it-IT" spc="-1" strike="noStrike">
                <a:solidFill>
                  <a:srgbClr val="2141BB"/>
                </a:solidFill>
                <a:latin typeface="Calibri"/>
                <a:ea typeface="DejaVu Sans"/>
              </a:rPr>
              <a:t>)</a:t>
            </a:r>
            <a:endParaRPr b="0" dirty="0" sz="2200" lang="en-US" spc="-1" strike="noStrike">
              <a:latin typeface="Arial"/>
            </a:endParaRPr>
          </a:p>
          <a:p>
            <a:pPr>
              <a:lnSpc>
                <a:spcPct val="100000"/>
              </a:lnSpc>
            </a:pPr>
            <a:endParaRPr b="0" dirty="0" sz="2200" lang="en-US" spc="-1" strike="noStrike">
              <a:latin typeface="Arial"/>
            </a:endParaRPr>
          </a:p>
          <a:p>
            <a:pPr indent="-456480" marL="457200">
              <a:lnSpc>
                <a:spcPct val="100000"/>
              </a:lnSpc>
              <a:buClr>
                <a:srgbClr val="002060"/>
              </a:buClr>
              <a:buFont typeface="Wingdings" charset="2"/>
              <a:buChar char=""/>
            </a:pPr>
            <a:r>
              <a:rPr b="0" dirty="0" sz="1800" lang="en-US" spc="-1" strike="noStrike">
                <a:solidFill>
                  <a:srgbClr val="000000"/>
                </a:solidFill>
                <a:latin typeface="Calibri"/>
                <a:ea typeface="DejaVu Sans"/>
              </a:rPr>
              <a:t>Confirmed </a:t>
            </a:r>
            <a:r>
              <a:rPr b="1" dirty="0" sz="1800" lang="en-US" spc="-1" strike="noStrike">
                <a:solidFill>
                  <a:srgbClr val="069A2E"/>
                </a:solidFill>
                <a:highlight>
                  <a:srgbClr val="FFFF00"/>
                </a:highlight>
                <a:latin typeface="Calibri"/>
                <a:ea typeface="DejaVu Sans"/>
              </a:rPr>
              <a:t>overall better performance</a:t>
            </a:r>
            <a:r>
              <a:rPr b="0" dirty="0" sz="1800" lang="en-US" spc="-1" strike="noStrike">
                <a:solidFill>
                  <a:srgbClr val="000000"/>
                </a:solidFill>
                <a:latin typeface="Calibri"/>
                <a:ea typeface="DejaVu Sans"/>
              </a:rPr>
              <a:t> for ICON-IT compared with COSMO-IT, COSMO-ME.</a:t>
            </a:r>
            <a:endParaRPr b="0" dirty="0" sz="1800" lang="en-US" spc="-1" strike="noStrike">
              <a:latin typeface="Arial"/>
            </a:endParaRPr>
          </a:p>
          <a:p>
            <a:pPr>
              <a:lnSpc>
                <a:spcPct val="100000"/>
              </a:lnSpc>
            </a:pPr>
            <a:endParaRPr b="0" dirty="0" sz="1800" lang="en-US" spc="-1" strike="noStrike">
              <a:latin typeface="Arial"/>
            </a:endParaRPr>
          </a:p>
          <a:p>
            <a:pPr indent="-456480" marL="457200">
              <a:lnSpc>
                <a:spcPct val="100000"/>
              </a:lnSpc>
              <a:buClr>
                <a:srgbClr val="002060"/>
              </a:buClr>
              <a:buFont typeface="Wingdings" charset="2"/>
              <a:buChar char=""/>
            </a:pPr>
            <a:r>
              <a:rPr b="1" dirty="0" sz="1800" lang="en-US" spc="-1" strike="noStrike">
                <a:solidFill>
                  <a:srgbClr val="000000"/>
                </a:solidFill>
                <a:latin typeface="Calibri"/>
                <a:ea typeface="DejaVu Sans"/>
              </a:rPr>
              <a:t>Surface</a:t>
            </a:r>
            <a:r>
              <a:rPr b="0" dirty="0" sz="1800" lang="en-US" spc="-1" strike="noStrike">
                <a:solidFill>
                  <a:srgbClr val="000000"/>
                </a:solidFill>
                <a:latin typeface="Calibri"/>
                <a:ea typeface="DejaVu Sans"/>
              </a:rPr>
              <a:t>: WS10m negative bias for ICON, more pronounced during night hours. ICON-COSMO: very similar behavior for RMSE.</a:t>
            </a:r>
            <a:endParaRPr b="0" dirty="0" sz="1800" lang="en-US" spc="-1" strike="noStrike">
              <a:latin typeface="Arial"/>
            </a:endParaRPr>
          </a:p>
          <a:p>
            <a:pPr>
              <a:lnSpc>
                <a:spcPct val="100000"/>
              </a:lnSpc>
            </a:pPr>
            <a:endParaRPr b="0" dirty="0" sz="1800" lang="en-US" spc="-1" strike="noStrike">
              <a:latin typeface="Arial"/>
            </a:endParaRPr>
          </a:p>
          <a:p>
            <a:pPr indent="-456480" marL="457200">
              <a:lnSpc>
                <a:spcPct val="100000"/>
              </a:lnSpc>
              <a:buClr>
                <a:srgbClr val="002060"/>
              </a:buClr>
              <a:buFont typeface="Wingdings" charset="2"/>
              <a:buChar char=""/>
            </a:pPr>
            <a:r>
              <a:rPr b="1" dirty="0" sz="1800" lang="en-US" spc="-1" strike="noStrike">
                <a:solidFill>
                  <a:srgbClr val="000000"/>
                </a:solidFill>
                <a:latin typeface="Calibri"/>
                <a:ea typeface="DejaVu Sans"/>
              </a:rPr>
              <a:t>Upper</a:t>
            </a:r>
            <a:r>
              <a:rPr b="0" dirty="0" sz="1800" lang="en-US" spc="-1" strike="noStrike">
                <a:solidFill>
                  <a:srgbClr val="000000"/>
                </a:solidFill>
                <a:latin typeface="Calibri"/>
                <a:ea typeface="DejaVu Sans"/>
              </a:rPr>
              <a:t>: general better results for ICON (MAE, RMSE) for medium/lower troposphere; underestimation tendency for WS10m, reduced in the last two quarters.</a:t>
            </a:r>
            <a:endParaRPr b="0" dirty="0" sz="1800" lang="en-US" spc="-1" strike="noStrike">
              <a:latin typeface="Arial"/>
            </a:endParaRPr>
          </a:p>
          <a:p>
            <a:pPr>
              <a:lnSpc>
                <a:spcPct val="100000"/>
              </a:lnSpc>
            </a:pPr>
            <a:endParaRPr b="0" dirty="0" sz="1800" lang="en-US" spc="-1" strike="noStrike">
              <a:latin typeface="Arial"/>
            </a:endParaRPr>
          </a:p>
          <a:p>
            <a:pPr indent="-456480" marL="457200">
              <a:lnSpc>
                <a:spcPct val="100000"/>
              </a:lnSpc>
              <a:buClr>
                <a:srgbClr val="002060"/>
              </a:buClr>
              <a:buFont typeface="Wingdings" charset="2"/>
              <a:buChar char=""/>
            </a:pPr>
            <a:r>
              <a:rPr b="1" dirty="0" sz="1800" lang="en-US" spc="-1" strike="noStrike">
                <a:solidFill>
                  <a:srgbClr val="000000"/>
                </a:solidFill>
                <a:latin typeface="Calibri"/>
                <a:ea typeface="DejaVu Sans"/>
              </a:rPr>
              <a:t>Precipitation</a:t>
            </a:r>
            <a:r>
              <a:rPr b="0" dirty="0" sz="1800" lang="en-US" spc="-1" strike="noStrike">
                <a:solidFill>
                  <a:srgbClr val="000000"/>
                </a:solidFill>
                <a:latin typeface="Calibri"/>
                <a:ea typeface="DejaVu Sans"/>
              </a:rPr>
              <a:t>: </a:t>
            </a:r>
            <a:r>
              <a:rPr b="0" dirty="0" sz="1800" lang="en-US" spc="-1" err="1" strike="noStrike">
                <a:solidFill>
                  <a:srgbClr val="000000"/>
                </a:solidFill>
                <a:latin typeface="Calibri"/>
                <a:ea typeface="DejaVu Sans"/>
              </a:rPr>
              <a:t>overforecasting</a:t>
            </a:r>
            <a:r>
              <a:rPr b="0" dirty="0" sz="1800" lang="en-US" spc="-1" strike="noStrike">
                <a:solidFill>
                  <a:srgbClr val="000000"/>
                </a:solidFill>
                <a:latin typeface="Calibri"/>
                <a:ea typeface="DejaVu Sans"/>
              </a:rPr>
              <a:t> tendency, for lower thresholds.</a:t>
            </a:r>
            <a:endParaRPr b="0" dirty="0" sz="1800" lang="en-US" spc="-1" strike="noStrike">
              <a:latin typeface="Arial"/>
            </a:endParaRPr>
          </a:p>
          <a:p>
            <a:pPr>
              <a:lnSpc>
                <a:spcPct val="100000"/>
              </a:lnSpc>
            </a:pPr>
            <a:endParaRPr b="0" dirty="0" sz="1800" lang="en-US" spc="-1" strike="noStrike">
              <a:latin typeface="Arial"/>
            </a:endParaRPr>
          </a:p>
          <a:p>
            <a:pPr>
              <a:lnSpc>
                <a:spcPct val="100000"/>
              </a:lnSpc>
            </a:pPr>
            <a:endParaRPr b="0" dirty="0" sz="1800" lang="en-US" spc="-1" strike="noStrike">
              <a:latin typeface="Arial"/>
            </a:endParaRPr>
          </a:p>
        </p:txBody>
      </p:sp>
      <p:sp>
        <p:nvSpPr>
          <p:cNvPr id="1048949" name="Text Box 2_59"/>
          <p:cNvSpPr/>
          <p:nvPr/>
        </p:nvSpPr>
        <p:spPr>
          <a:xfrm>
            <a:off x="3657600" y="61920"/>
            <a:ext cx="4066200"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5. WG V/A Workshop on Model Errors</a:t>
            </a:r>
            <a:endParaRPr b="0" sz="1800" lang="en-US" spc="-1" strike="noStrike">
              <a:latin typeface="Arial"/>
            </a:endParaRPr>
          </a:p>
        </p:txBody>
      </p:sp>
      <p:grpSp>
        <p:nvGrpSpPr>
          <p:cNvPr id="257" name="Group 1_40"/>
          <p:cNvGrpSpPr/>
          <p:nvPr/>
        </p:nvGrpSpPr>
        <p:grpSpPr>
          <a:xfrm>
            <a:off x="2172960" y="7089480"/>
            <a:ext cx="6397560" cy="423000"/>
            <a:chOff x="2172960" y="7089480"/>
            <a:chExt cx="6397560" cy="423000"/>
          </a:xfrm>
        </p:grpSpPr>
        <p:sp>
          <p:nvSpPr>
            <p:cNvPr id="1048950" name="Picture 3_44"/>
            <p:cNvSpPr/>
            <p:nvPr/>
          </p:nvSpPr>
          <p:spPr>
            <a:xfrm>
              <a:off x="2172960" y="7089480"/>
              <a:ext cx="6397560" cy="423000"/>
            </a:xfrm>
            <a:prstGeom prst="rect"/>
            <a:blipFill rotWithShape="0">
              <a:blip xmlns:r="http://schemas.openxmlformats.org/officeDocument/2006/relationships" r:embed="rId1"/>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260" name=""/>
        <p:cNvGrpSpPr/>
        <p:nvPr/>
      </p:nvGrpSpPr>
      <p:grpSpPr>
        <a:xfrm>
          <a:off x="0" y="0"/>
          <a:ext cx="0" cy="0"/>
          <a:chOff x="0" y="0"/>
          <a:chExt cx="0" cy="0"/>
        </a:xfrm>
      </p:grpSpPr>
      <p:sp>
        <p:nvSpPr>
          <p:cNvPr id="1048955" name="CasellaDiTesto 5_0"/>
          <p:cNvSpPr/>
          <p:nvPr/>
        </p:nvSpPr>
        <p:spPr>
          <a:xfrm>
            <a:off x="457200" y="1578960"/>
            <a:ext cx="9263160" cy="3976201"/>
          </a:xfrm>
          <a:prstGeom prst="rect"/>
          <a:noFill/>
          <a:ln w="0">
            <a:solidFill>
              <a:srgbClr val="3465A4"/>
            </a:solidFill>
            <a:prstDash val="lgDashDot"/>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a:lnSpc>
                <a:spcPct val="100000"/>
              </a:lnSpc>
            </a:pPr>
            <a:endParaRPr b="0" dirty="0" sz="1800" lang="en-US" spc="-1" strike="noStrike">
              <a:latin typeface="Arial"/>
            </a:endParaRPr>
          </a:p>
          <a:p>
            <a:pPr algn="ctr">
              <a:lnSpc>
                <a:spcPct val="100000"/>
              </a:lnSpc>
              <a:tabLst>
                <a:tab algn="l" pos="0"/>
              </a:tabLst>
            </a:pPr>
            <a:r>
              <a:rPr b="1" dirty="0" sz="2200" lang="it-IT" spc="-1" strike="noStrike">
                <a:solidFill>
                  <a:srgbClr val="2141BB"/>
                </a:solidFill>
                <a:latin typeface="Calibri"/>
                <a:ea typeface="Calibri"/>
              </a:rPr>
              <a:t>ICON-RO Operational Suite: Sensitivity Testing and Significant Weather </a:t>
            </a:r>
            <a:endParaRPr b="0" dirty="0" sz="2200" lang="en-US" spc="-1" strike="noStrike">
              <a:latin typeface="Arial"/>
            </a:endParaRPr>
          </a:p>
          <a:p>
            <a:pPr algn="ctr">
              <a:lnSpc>
                <a:spcPct val="100000"/>
              </a:lnSpc>
              <a:tabLst>
                <a:tab algn="l" pos="0"/>
              </a:tabLst>
            </a:pPr>
            <a:r>
              <a:rPr b="1" dirty="0" sz="2200" lang="it-IT" spc="-1" strike="noStrike">
                <a:solidFill>
                  <a:srgbClr val="2141BB"/>
                </a:solidFill>
                <a:latin typeface="Calibri"/>
                <a:ea typeface="Calibri"/>
              </a:rPr>
              <a:t>(</a:t>
            </a:r>
            <a:r>
              <a:rPr b="1" dirty="0" sz="2200" lang="ro-RO" spc="-1" strike="noStrike">
                <a:solidFill>
                  <a:srgbClr val="2141BB"/>
                </a:solidFill>
                <a:latin typeface="Calibri"/>
                <a:ea typeface="Calibri"/>
              </a:rPr>
              <a:t>I. </a:t>
            </a:r>
            <a:r>
              <a:rPr b="1" dirty="0" sz="2200" lang="it-IT" spc="-1" strike="noStrike">
                <a:solidFill>
                  <a:srgbClr val="2141BB"/>
                </a:solidFill>
                <a:latin typeface="Calibri"/>
                <a:ea typeface="Calibri"/>
              </a:rPr>
              <a:t>S. Gabrian</a:t>
            </a:r>
            <a:r>
              <a:rPr b="1" dirty="0" sz="2200" lang="ro-RO" spc="-1" strike="noStrike">
                <a:solidFill>
                  <a:srgbClr val="2141BB"/>
                </a:solidFill>
                <a:latin typeface="Calibri"/>
                <a:ea typeface="Calibri"/>
              </a:rPr>
              <a:t>, NMA</a:t>
            </a:r>
            <a:r>
              <a:rPr b="1" dirty="0" sz="2200" lang="it-IT" spc="-1" strike="noStrike">
                <a:solidFill>
                  <a:srgbClr val="2141BB"/>
                </a:solidFill>
                <a:latin typeface="Calibri"/>
                <a:ea typeface="Calibri"/>
              </a:rPr>
              <a:t>)</a:t>
            </a:r>
            <a:endParaRPr b="0" dirty="0" sz="2200" lang="en-US" spc="-1" strike="noStrike">
              <a:latin typeface="Arial"/>
            </a:endParaRPr>
          </a:p>
          <a:p>
            <a:pPr algn="ctr">
              <a:lnSpc>
                <a:spcPct val="100000"/>
              </a:lnSpc>
              <a:tabLst>
                <a:tab algn="l" pos="0"/>
              </a:tabLst>
            </a:pPr>
            <a:endParaRPr b="0" dirty="0" sz="2200" lang="en-US" spc="-1" strike="noStrike">
              <a:latin typeface="Arial"/>
            </a:endParaRPr>
          </a:p>
          <a:p>
            <a:pPr indent="-456480" marL="457200">
              <a:lnSpc>
                <a:spcPct val="100000"/>
              </a:lnSpc>
              <a:buClr>
                <a:srgbClr val="002060"/>
              </a:buClr>
              <a:buFont typeface="Wingdings" charset="2"/>
              <a:buChar char=""/>
              <a:tabLst>
                <a:tab algn="l" pos="0"/>
              </a:tabLst>
            </a:pPr>
            <a:r>
              <a:rPr b="1" dirty="0" sz="1800" lang="en-US" spc="-1" strike="noStrike">
                <a:solidFill>
                  <a:srgbClr val="000000"/>
                </a:solidFill>
                <a:latin typeface="Calibri"/>
                <a:ea typeface="Calibri"/>
              </a:rPr>
              <a:t>Status: </a:t>
            </a:r>
            <a:r>
              <a:rPr b="0" dirty="0" sz="1800" i="1" lang="en-US" spc="-1" strike="noStrike">
                <a:solidFill>
                  <a:srgbClr val="000000"/>
                </a:solidFill>
                <a:latin typeface="Calibri"/>
                <a:ea typeface="Calibri"/>
              </a:rPr>
              <a:t>new operational configuration: </a:t>
            </a:r>
            <a:r>
              <a:rPr b="0" dirty="0" sz="1800" lang="en-US" spc="-1" strike="noStrike">
                <a:solidFill>
                  <a:srgbClr val="000000"/>
                </a:solidFill>
                <a:latin typeface="Calibri"/>
                <a:ea typeface="Calibri"/>
              </a:rPr>
              <a:t>Currently based on v2025.04</a:t>
            </a:r>
            <a:endParaRPr b="0" dirty="0" sz="1800" lang="en-US" spc="-1" strike="noStrike">
              <a:latin typeface="Arial"/>
            </a:endParaRPr>
          </a:p>
          <a:p>
            <a:pPr>
              <a:lnSpc>
                <a:spcPct val="100000"/>
              </a:lnSpc>
              <a:tabLst>
                <a:tab algn="l" pos="0"/>
              </a:tabLst>
            </a:pPr>
            <a:endParaRPr b="0" dirty="0" sz="1800" lang="en-US" spc="-1" strike="noStrike">
              <a:latin typeface="Arial"/>
            </a:endParaRPr>
          </a:p>
          <a:p>
            <a:pPr indent="-456480" marL="457200">
              <a:lnSpc>
                <a:spcPct val="100000"/>
              </a:lnSpc>
              <a:buClr>
                <a:srgbClr val="002060"/>
              </a:buClr>
              <a:buFont typeface="Wingdings" charset="2"/>
              <a:buChar char=""/>
              <a:tabLst>
                <a:tab algn="l" pos="0"/>
              </a:tabLst>
            </a:pPr>
            <a:r>
              <a:rPr b="1" dirty="0" sz="1800" lang="en-US" spc="-1" strike="noStrike">
                <a:solidFill>
                  <a:srgbClr val="000000"/>
                </a:solidFill>
                <a:latin typeface="Calibri"/>
                <a:ea typeface="Noto Sans CJK SC"/>
              </a:rPr>
              <a:t>Watch: </a:t>
            </a:r>
            <a:r>
              <a:rPr b="0" dirty="0" sz="1800" i="1" lang="en-US" spc="-1" strike="noStrike">
                <a:solidFill>
                  <a:srgbClr val="000000"/>
                </a:solidFill>
                <a:latin typeface="Calibri"/>
                <a:ea typeface="Noto Sans CJK SC"/>
              </a:rPr>
              <a:t>midday bias:</a:t>
            </a:r>
            <a:r>
              <a:rPr b="1" dirty="0" sz="1800" lang="en-US" spc="-1" strike="noStrike">
                <a:solidFill>
                  <a:srgbClr val="000000"/>
                </a:solidFill>
                <a:latin typeface="Calibri"/>
                <a:ea typeface="Noto Sans CJK SC"/>
              </a:rPr>
              <a:t> </a:t>
            </a:r>
            <a:r>
              <a:rPr b="0" dirty="0" sz="1800" lang="en-US" spc="-1" strike="noStrike">
                <a:solidFill>
                  <a:srgbClr val="000000"/>
                </a:solidFill>
                <a:latin typeface="Calibri"/>
                <a:ea typeface="Calibri"/>
              </a:rPr>
              <a:t>Wind, low cloud and humidity remain the main sensitivity signal.</a:t>
            </a:r>
            <a:endParaRPr b="0" dirty="0" sz="1800" lang="en-US" spc="-1" strike="noStrike">
              <a:latin typeface="Arial"/>
            </a:endParaRPr>
          </a:p>
          <a:p>
            <a:pPr>
              <a:lnSpc>
                <a:spcPct val="100000"/>
              </a:lnSpc>
              <a:tabLst>
                <a:tab algn="l" pos="0"/>
              </a:tabLst>
            </a:pPr>
            <a:endParaRPr b="0" dirty="0" sz="1800" lang="en-US" spc="-1" strike="noStrike">
              <a:latin typeface="Arial"/>
            </a:endParaRPr>
          </a:p>
          <a:p>
            <a:pPr indent="-456480" marL="457200">
              <a:lnSpc>
                <a:spcPct val="100000"/>
              </a:lnSpc>
              <a:buClr>
                <a:srgbClr val="002060"/>
              </a:buClr>
              <a:buFont typeface="Wingdings" charset="2"/>
              <a:buChar char=""/>
              <a:tabLst>
                <a:tab algn="l" pos="0"/>
              </a:tabLst>
            </a:pPr>
            <a:r>
              <a:rPr b="1" dirty="0" sz="1800" lang="en-US" spc="-1" strike="noStrike">
                <a:solidFill>
                  <a:srgbClr val="000000"/>
                </a:solidFill>
                <a:latin typeface="Calibri"/>
                <a:ea typeface="Noto Sans CJK SC"/>
              </a:rPr>
              <a:t>Verify: </a:t>
            </a:r>
            <a:r>
              <a:rPr b="0" dirty="0" sz="1800" i="1" lang="en-US" spc="-1" strike="noStrike">
                <a:solidFill>
                  <a:srgbClr val="000000"/>
                </a:solidFill>
                <a:latin typeface="Calibri"/>
                <a:ea typeface="Noto Sans CJK SC"/>
              </a:rPr>
              <a:t>WW events (dedicated parameter from ICON)</a:t>
            </a:r>
            <a:r>
              <a:rPr b="1" dirty="0" sz="1800" lang="en-US" spc="-1" strike="noStrike">
                <a:solidFill>
                  <a:srgbClr val="000000"/>
                </a:solidFill>
                <a:latin typeface="Calibri"/>
                <a:ea typeface="Noto Sans CJK SC"/>
              </a:rPr>
              <a:t> </a:t>
            </a:r>
            <a:r>
              <a:rPr b="0" dirty="0" sz="1800" lang="en-US" spc="-1" strike="noStrike">
                <a:solidFill>
                  <a:srgbClr val="000000"/>
                </a:solidFill>
                <a:latin typeface="Calibri"/>
                <a:ea typeface="Calibri"/>
              </a:rPr>
              <a:t>Precipitation and snow are useful; showers/thunder remain weak.</a:t>
            </a:r>
            <a:endParaRPr b="0" dirty="0" sz="1800" lang="en-US" spc="-1" strike="noStrike">
              <a:latin typeface="Arial"/>
            </a:endParaRPr>
          </a:p>
          <a:p>
            <a:pPr>
              <a:lnSpc>
                <a:spcPct val="100000"/>
              </a:lnSpc>
              <a:tabLst>
                <a:tab algn="l" pos="0"/>
              </a:tabLst>
            </a:pPr>
            <a:endParaRPr b="0" dirty="0" sz="1800" lang="en-US" spc="-1" strike="noStrike">
              <a:latin typeface="Arial"/>
            </a:endParaRPr>
          </a:p>
          <a:p>
            <a:pPr indent="-456480" marL="457200">
              <a:lnSpc>
                <a:spcPct val="100000"/>
              </a:lnSpc>
              <a:buClr>
                <a:srgbClr val="002060"/>
              </a:buClr>
              <a:buFont typeface="Wingdings" charset="2"/>
              <a:buChar char=""/>
              <a:tabLst>
                <a:tab algn="l" pos="0"/>
              </a:tabLst>
            </a:pPr>
            <a:r>
              <a:rPr b="1" dirty="0" sz="1800" lang="en-US" spc="-1" strike="noStrike">
                <a:solidFill>
                  <a:srgbClr val="000000"/>
                </a:solidFill>
                <a:latin typeface="Calibri"/>
                <a:ea typeface="Noto Sans CJK SC"/>
              </a:rPr>
              <a:t>Future: </a:t>
            </a:r>
            <a:r>
              <a:rPr b="0" dirty="0" sz="1800" lang="en-US" spc="-1" strike="noStrike">
                <a:solidFill>
                  <a:srgbClr val="000000"/>
                </a:solidFill>
                <a:latin typeface="Calibri"/>
                <a:ea typeface="Calibri"/>
              </a:rPr>
              <a:t>Keep continuous, categorical and WW monitoring as routine control.</a:t>
            </a:r>
            <a:endParaRPr b="0" dirty="0" sz="1800" lang="en-US" spc="-1" strike="noStrike">
              <a:latin typeface="Arial"/>
            </a:endParaRPr>
          </a:p>
          <a:p>
            <a:pPr>
              <a:lnSpc>
                <a:spcPct val="100000"/>
              </a:lnSpc>
              <a:tabLst>
                <a:tab algn="l" pos="0"/>
              </a:tabLst>
            </a:pPr>
            <a:endParaRPr b="0" dirty="0" sz="1800" lang="en-US" spc="-1" strike="noStrike">
              <a:latin typeface="Arial"/>
            </a:endParaRPr>
          </a:p>
          <a:p>
            <a:pPr>
              <a:lnSpc>
                <a:spcPct val="100000"/>
              </a:lnSpc>
              <a:tabLst>
                <a:tab algn="l" pos="0"/>
              </a:tabLst>
            </a:pPr>
            <a:endParaRPr b="0" dirty="0" sz="1800" lang="en-US" spc="-1" strike="noStrike">
              <a:latin typeface="Arial"/>
            </a:endParaRPr>
          </a:p>
        </p:txBody>
      </p:sp>
      <p:sp>
        <p:nvSpPr>
          <p:cNvPr id="1048956" name="Text Box 2_59"/>
          <p:cNvSpPr/>
          <p:nvPr/>
        </p:nvSpPr>
        <p:spPr>
          <a:xfrm>
            <a:off x="3657600" y="61920"/>
            <a:ext cx="4066200"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5. WG V/A Workshop on Model Errors</a:t>
            </a:r>
            <a:endParaRPr b="0" sz="1800" lang="en-US" spc="-1" strike="noStrike">
              <a:latin typeface="Arial"/>
            </a:endParaRPr>
          </a:p>
        </p:txBody>
      </p:sp>
      <p:grpSp>
        <p:nvGrpSpPr>
          <p:cNvPr id="261" name="Group 1_40"/>
          <p:cNvGrpSpPr/>
          <p:nvPr/>
        </p:nvGrpSpPr>
        <p:grpSpPr>
          <a:xfrm>
            <a:off x="2172960" y="7089480"/>
            <a:ext cx="6397560" cy="423000"/>
            <a:chOff x="2172960" y="7089480"/>
            <a:chExt cx="6397560" cy="423000"/>
          </a:xfrm>
        </p:grpSpPr>
        <p:sp>
          <p:nvSpPr>
            <p:cNvPr id="1048957" name="Picture 3_44"/>
            <p:cNvSpPr/>
            <p:nvPr/>
          </p:nvSpPr>
          <p:spPr>
            <a:xfrm>
              <a:off x="2172960" y="7089480"/>
              <a:ext cx="6397560" cy="423000"/>
            </a:xfrm>
            <a:prstGeom prst="rect"/>
            <a:blipFill rotWithShape="0">
              <a:blip xmlns:r="http://schemas.openxmlformats.org/officeDocument/2006/relationships" r:embed="rId1"/>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264" name=""/>
        <p:cNvGrpSpPr/>
        <p:nvPr/>
      </p:nvGrpSpPr>
      <p:grpSpPr>
        <a:xfrm>
          <a:off x="0" y="0"/>
          <a:ext cx="0" cy="0"/>
          <a:chOff x="0" y="0"/>
          <a:chExt cx="0" cy="0"/>
        </a:xfrm>
      </p:grpSpPr>
      <p:sp>
        <p:nvSpPr>
          <p:cNvPr id="1048962" name="ZoneTexte 1_1"/>
          <p:cNvSpPr/>
          <p:nvPr/>
        </p:nvSpPr>
        <p:spPr>
          <a:xfrm>
            <a:off x="649743" y="1255320"/>
            <a:ext cx="9501372" cy="4787900"/>
          </a:xfrm>
          <a:prstGeom prst="rect"/>
          <a:noFill/>
          <a:ln w="0">
            <a:solidFill>
              <a:srgbClr val="3465A4"/>
            </a:solidFill>
            <a:prstDash val="lgDashDot"/>
          </a:ln>
        </p:spPr>
        <p:style>
          <a:lnRef idx="0">
            <a:scrgbClr r="0" g="0" b="0"/>
          </a:lnRef>
          <a:fillRef idx="0">
            <a:scrgbClr r="0" g="0" b="0"/>
          </a:fillRef>
          <a:effectRef idx="0">
            <a:scrgbClr r="0" g="0" b="0"/>
          </a:effectRef>
          <a:fontRef idx="minor">
            <a:srgbClr val="000000"/>
          </a:fontRef>
        </p:style>
        <p:txBody>
          <a:bodyPr bIns="0" lIns="0" rIns="0" tIns="0" wrap="none">
            <a:spAutoFit/>
          </a:bodyPr>
          <a:p>
            <a:pPr algn="ctr">
              <a:lnSpc>
                <a:spcPct val="100000"/>
              </a:lnSpc>
            </a:pPr>
            <a:r>
              <a:rPr b="1" dirty="0" sz="2200" lang="it-IT" spc="-1" strike="noStrike">
                <a:solidFill>
                  <a:srgbClr val="2141BB"/>
                </a:solidFill>
                <a:latin typeface="Calibri"/>
                <a:ea typeface="DejaVu Sans"/>
              </a:rPr>
              <a:t>Verification</a:t>
            </a:r>
            <a:r>
              <a:rPr b="1" dirty="0" sz="2200" lang="en-US" spc="-1" strike="noStrike">
                <a:solidFill>
                  <a:srgbClr val="2141BB"/>
                </a:solidFill>
                <a:latin typeface="Calibri"/>
                <a:ea typeface="DejaVu Sans"/>
              </a:rPr>
              <a:t> </a:t>
            </a:r>
            <a:r>
              <a:rPr b="1" dirty="0" sz="2200" lang="it-IT" spc="-1" strike="noStrike">
                <a:solidFill>
                  <a:srgbClr val="2141BB"/>
                </a:solidFill>
                <a:latin typeface="Calibri"/>
                <a:ea typeface="DejaVu Sans"/>
              </a:rPr>
              <a:t>Model errors over Greek Domain 2025-2026</a:t>
            </a:r>
            <a:br>
              <a:rPr dirty="0"/>
            </a:br>
            <a:r>
              <a:rPr b="1" dirty="0" sz="2200" lang="it-IT" spc="-1" strike="noStrike">
                <a:solidFill>
                  <a:srgbClr val="2141BB"/>
                </a:solidFill>
                <a:latin typeface="Calibri"/>
                <a:ea typeface="DejaVu Sans"/>
              </a:rPr>
              <a:t>(ICON-GR 2.6.5/ ECMWF-IFS)</a:t>
            </a:r>
            <a:endParaRPr b="0" dirty="0" sz="2200" lang="en-US" spc="-1" strike="noStrike">
              <a:latin typeface="Arial"/>
            </a:endParaRPr>
          </a:p>
          <a:p>
            <a:pPr algn="ctr">
              <a:lnSpc>
                <a:spcPct val="100000"/>
              </a:lnSpc>
            </a:pPr>
            <a:r>
              <a:rPr b="1" dirty="0" sz="2200" lang="it-IT" spc="-1" strike="noStrike">
                <a:solidFill>
                  <a:srgbClr val="2141BB"/>
                </a:solidFill>
                <a:latin typeface="Calibri"/>
                <a:ea typeface="DejaVu Sans"/>
              </a:rPr>
              <a:t>(D. Boucouvala</a:t>
            </a:r>
            <a:r>
              <a:rPr b="1" dirty="0" sz="2200" lang="ro-RO" spc="-1" strike="noStrike">
                <a:solidFill>
                  <a:srgbClr val="2141BB"/>
                </a:solidFill>
                <a:latin typeface="Calibri"/>
                <a:ea typeface="DejaVu Sans"/>
              </a:rPr>
              <a:t>, HNMS</a:t>
            </a:r>
            <a:r>
              <a:rPr b="1" dirty="0" sz="2200" lang="it-IT" spc="-1" strike="noStrike">
                <a:solidFill>
                  <a:srgbClr val="2141BB"/>
                </a:solidFill>
                <a:latin typeface="Calibri"/>
                <a:ea typeface="DejaVu Sans"/>
              </a:rPr>
              <a:t>)</a:t>
            </a:r>
            <a:endParaRPr b="0" dirty="0" sz="2200" lang="en-US" spc="-1" strike="noStrike">
              <a:latin typeface="Arial"/>
            </a:endParaRPr>
          </a:p>
          <a:p>
            <a:pPr algn="ctr">
              <a:lnSpc>
                <a:spcPct val="100000"/>
              </a:lnSpc>
            </a:pPr>
            <a:endParaRPr b="0" dirty="0" sz="2200" lang="en-US" spc="-1" strike="noStrike">
              <a:latin typeface="Arial"/>
            </a:endParaRPr>
          </a:p>
          <a:p>
            <a:pPr algn="ctr">
              <a:lnSpc>
                <a:spcPct val="100000"/>
              </a:lnSpc>
            </a:pPr>
            <a:endParaRPr b="0" dirty="0" sz="22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000000"/>
                </a:solidFill>
                <a:latin typeface="Calibri"/>
                <a:ea typeface="DejaVu Sans"/>
              </a:rPr>
              <a:t>2m Temperature overestimation at night.</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000000"/>
                </a:solidFill>
                <a:latin typeface="Calibri"/>
                <a:ea typeface="DejaVu Sans"/>
              </a:rPr>
              <a:t>2m Td different patterns for every season (-most important summertime underestimation)</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000000"/>
                </a:solidFill>
                <a:latin typeface="Calibri"/>
                <a:ea typeface="DejaVu Sans"/>
              </a:rPr>
              <a:t>TCC is overestimated in contrast to IFS underestimation. RMSE better for IFS in JJA.</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000000"/>
                </a:solidFill>
                <a:latin typeface="Calibri"/>
                <a:ea typeface="DejaVu Sans"/>
              </a:rPr>
              <a:t>MSLP similar patterns both models with RMSE increasing with forecast time.</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000000"/>
                </a:solidFill>
                <a:latin typeface="Calibri"/>
                <a:ea typeface="DejaVu Sans"/>
              </a:rPr>
              <a:t>10m WS is mostly underestimated with better RMSE for ICON-GR.</a:t>
            </a:r>
            <a:endParaRPr b="0" dirty="0" sz="1800" lang="en-US" spc="-1" strike="noStrike">
              <a:latin typeface="Arial"/>
            </a:endParaRPr>
          </a:p>
          <a:p>
            <a:pPr algn="just">
              <a:lnSpc>
                <a:spcPct val="100000"/>
              </a:lnSpc>
            </a:pPr>
            <a:endParaRPr b="0" dirty="0" sz="1800" lang="en-US" spc="-1" strike="noStrike">
              <a:latin typeface="Arial"/>
            </a:endParaRPr>
          </a:p>
          <a:p>
            <a:pPr algn="just" indent="-215640" lvl="1" marL="432000">
              <a:lnSpc>
                <a:spcPct val="100000"/>
              </a:lnSpc>
              <a:buClr>
                <a:srgbClr val="000000"/>
              </a:buClr>
              <a:buSzPct val="45000"/>
              <a:buFont typeface="Wingdings" charset="2"/>
              <a:buChar char=""/>
            </a:pPr>
            <a:r>
              <a:rPr b="0" dirty="0" sz="1800" lang="it-IT" spc="-1" strike="noStrike">
                <a:solidFill>
                  <a:srgbClr val="000000"/>
                </a:solidFill>
                <a:latin typeface="Calibri"/>
                <a:ea typeface="DejaVu Sans"/>
              </a:rPr>
              <a:t>6 h precipitation patterns differ mainly for low thresholds with IFS</a:t>
            </a:r>
            <a:endParaRPr b="0" dirty="0" sz="1800" lang="en-US" spc="-1" strike="noStrike">
              <a:latin typeface="Arial"/>
            </a:endParaRPr>
          </a:p>
          <a:p>
            <a:pPr algn="ctr">
              <a:lnSpc>
                <a:spcPct val="100000"/>
              </a:lnSpc>
            </a:pPr>
            <a:endParaRPr b="0" dirty="0" sz="1800" lang="en-US" spc="-1" strike="noStrike">
              <a:latin typeface="Arial"/>
            </a:endParaRPr>
          </a:p>
        </p:txBody>
      </p:sp>
      <p:sp>
        <p:nvSpPr>
          <p:cNvPr id="1048963" name="Text Box 2_59"/>
          <p:cNvSpPr/>
          <p:nvPr/>
        </p:nvSpPr>
        <p:spPr>
          <a:xfrm>
            <a:off x="3657600" y="61920"/>
            <a:ext cx="4066200"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5. WG V/A Workshop on Model Errors</a:t>
            </a:r>
            <a:endParaRPr b="0" sz="1800" lang="en-US" spc="-1" strike="noStrike">
              <a:latin typeface="Arial"/>
            </a:endParaRPr>
          </a:p>
        </p:txBody>
      </p:sp>
      <p:grpSp>
        <p:nvGrpSpPr>
          <p:cNvPr id="265" name="Group 1_40"/>
          <p:cNvGrpSpPr/>
          <p:nvPr/>
        </p:nvGrpSpPr>
        <p:grpSpPr>
          <a:xfrm>
            <a:off x="2172960" y="7089480"/>
            <a:ext cx="6397560" cy="423000"/>
            <a:chOff x="2172960" y="7089480"/>
            <a:chExt cx="6397560" cy="423000"/>
          </a:xfrm>
        </p:grpSpPr>
        <p:sp>
          <p:nvSpPr>
            <p:cNvPr id="1048964" name="Picture 3_44"/>
            <p:cNvSpPr/>
            <p:nvPr/>
          </p:nvSpPr>
          <p:spPr>
            <a:xfrm>
              <a:off x="2172960" y="7089480"/>
              <a:ext cx="6397560" cy="423000"/>
            </a:xfrm>
            <a:prstGeom prst="rect"/>
            <a:blipFill rotWithShape="0">
              <a:blip xmlns:r="http://schemas.openxmlformats.org/officeDocument/2006/relationships" r:embed="rId1"/>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268" name=""/>
        <p:cNvGrpSpPr/>
        <p:nvPr/>
      </p:nvGrpSpPr>
      <p:grpSpPr>
        <a:xfrm>
          <a:off x="0" y="0"/>
          <a:ext cx="0" cy="0"/>
          <a:chOff x="0" y="0"/>
          <a:chExt cx="0" cy="0"/>
        </a:xfrm>
      </p:grpSpPr>
      <p:sp>
        <p:nvSpPr>
          <p:cNvPr id="1048969" name="Textfeld 2_1"/>
          <p:cNvSpPr/>
          <p:nvPr/>
        </p:nvSpPr>
        <p:spPr>
          <a:xfrm>
            <a:off x="575346" y="914400"/>
            <a:ext cx="8977445" cy="5779727"/>
          </a:xfrm>
          <a:prstGeom prst="rect"/>
          <a:noFill/>
          <a:ln w="0">
            <a:solidFill>
              <a:srgbClr val="3465A4"/>
            </a:solidFill>
            <a:prstDash val="dashDot"/>
          </a:ln>
        </p:spPr>
        <p:style>
          <a:lnRef idx="0">
            <a:scrgbClr r="0" g="0" b="0"/>
          </a:lnRef>
          <a:fillRef idx="0">
            <a:scrgbClr r="0" g="0" b="0"/>
          </a:fillRef>
          <a:effectRef idx="0">
            <a:scrgbClr r="0" g="0" b="0"/>
          </a:effectRef>
          <a:fontRef idx="minor">
            <a:srgbClr val="000000"/>
          </a:fontRef>
        </p:style>
        <p:txBody>
          <a:bodyPr bIns="45000" lIns="90000" rIns="90000" tIns="45000" wrap="square">
            <a:spAutoFit/>
          </a:bodyPr>
          <a:p>
            <a:pPr algn="ctr">
              <a:lnSpc>
                <a:spcPct val="100000"/>
              </a:lnSpc>
              <a:spcBef>
                <a:spcPts val="2001"/>
              </a:spcBef>
              <a:tabLst>
                <a:tab algn="l" pos="0"/>
              </a:tabLst>
            </a:pPr>
            <a:r>
              <a:rPr b="1" dirty="0" sz="2200" lang="de-DE" spc="-1" strike="noStrike">
                <a:solidFill>
                  <a:srgbClr val="2141BB"/>
                </a:solidFill>
                <a:latin typeface="Calibri"/>
                <a:ea typeface="DejaVu Sans"/>
              </a:rPr>
              <a:t>AI Model Verification at DWD (F. Fundel</a:t>
            </a:r>
            <a:r>
              <a:rPr b="1" dirty="0" sz="2200" lang="ro-RO" spc="-1" strike="noStrike">
                <a:solidFill>
                  <a:srgbClr val="2141BB"/>
                </a:solidFill>
                <a:latin typeface="Calibri"/>
                <a:ea typeface="DejaVu Sans"/>
              </a:rPr>
              <a:t>, DWD</a:t>
            </a:r>
            <a:r>
              <a:rPr b="1" dirty="0" sz="2200" lang="de-DE" spc="-1" strike="noStrike">
                <a:solidFill>
                  <a:srgbClr val="2141BB"/>
                </a:solidFill>
                <a:latin typeface="Calibri"/>
                <a:ea typeface="DejaVu Sans"/>
              </a:rPr>
              <a:t>)</a:t>
            </a:r>
            <a:endParaRPr b="0" dirty="0" sz="2200" lang="en-US" spc="-1" strike="noStrike">
              <a:latin typeface="Arial"/>
            </a:endParaRPr>
          </a:p>
          <a:p>
            <a:pPr algn="ctr">
              <a:lnSpc>
                <a:spcPct val="100000"/>
              </a:lnSpc>
              <a:spcBef>
                <a:spcPts val="2001"/>
              </a:spcBef>
              <a:tabLst>
                <a:tab algn="l" pos="0"/>
              </a:tabLst>
            </a:pPr>
            <a:endParaRPr b="0" dirty="0" sz="2200" lang="en-US" spc="-1" strike="noStrike">
              <a:latin typeface="Arial"/>
            </a:endParaRPr>
          </a:p>
          <a:p>
            <a:pPr indent="-285120" marL="2858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More and more AI models go into production</a:t>
            </a:r>
            <a:endParaRPr b="0" dirty="0" sz="1800" lang="en-US" spc="-1" strike="noStrike">
              <a:latin typeface="Arial"/>
            </a:endParaRPr>
          </a:p>
          <a:p>
            <a:pPr indent="-285120" lvl="1" marL="7430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At DWD AICON 2025/09, AICON-EU 2026/06, AICON-LAM 2027</a:t>
            </a:r>
            <a:endParaRPr b="0" dirty="0" sz="1800" lang="en-US" spc="-1" strike="noStrike">
              <a:latin typeface="Arial"/>
            </a:endParaRPr>
          </a:p>
          <a:p>
            <a:pPr>
              <a:lnSpc>
                <a:spcPct val="100000"/>
              </a:lnSpc>
              <a:tabLst>
                <a:tab algn="l" pos="0"/>
              </a:tabLst>
            </a:pPr>
            <a:endParaRPr b="0" dirty="0" sz="1800" lang="en-US" spc="-1" strike="noStrike">
              <a:latin typeface="Arial"/>
            </a:endParaRPr>
          </a:p>
          <a:p>
            <a:pPr indent="-285120" marL="2858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Characteristics of these models need to be explored</a:t>
            </a:r>
            <a:endParaRPr b="0" dirty="0" sz="1800" lang="en-US" spc="-1" strike="noStrike">
              <a:latin typeface="Arial"/>
            </a:endParaRPr>
          </a:p>
          <a:p>
            <a:pPr indent="-285120" lvl="1" marL="7430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Standard verification</a:t>
            </a:r>
            <a:endParaRPr b="0" dirty="0" sz="1800" lang="en-US" spc="-1" strike="noStrike">
              <a:latin typeface="Arial"/>
            </a:endParaRPr>
          </a:p>
          <a:p>
            <a:pPr indent="-285120" lvl="1" marL="7430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Unphysical behaviour</a:t>
            </a:r>
            <a:endParaRPr b="0" dirty="0" sz="1800" lang="en-US" spc="-1" strike="noStrike">
              <a:latin typeface="Arial"/>
            </a:endParaRPr>
          </a:p>
          <a:p>
            <a:pPr indent="-285120" lvl="2" marL="12002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Artefacts &amp; Inconsistencies</a:t>
            </a:r>
            <a:endParaRPr b="0" dirty="0" sz="1800" lang="en-US" spc="-1" strike="noStrike">
              <a:latin typeface="Arial"/>
            </a:endParaRPr>
          </a:p>
          <a:p>
            <a:pPr indent="-285120" lvl="1" marL="7430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Extremes</a:t>
            </a:r>
            <a:endParaRPr b="0" dirty="0" sz="1800" lang="en-US" spc="-1" strike="noStrike">
              <a:latin typeface="Arial"/>
            </a:endParaRPr>
          </a:p>
          <a:p>
            <a:pPr indent="-285120" lvl="1" marL="7430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Properties change with forecast lead time</a:t>
            </a:r>
            <a:endParaRPr b="0" dirty="0" sz="1800" lang="en-US" spc="-1" strike="noStrike">
              <a:latin typeface="Arial"/>
            </a:endParaRPr>
          </a:p>
          <a:p>
            <a:pPr indent="-285120" lvl="2" marL="12002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Loss of activity</a:t>
            </a:r>
            <a:endParaRPr b="0" dirty="0" sz="1800" lang="en-US" spc="-1" strike="noStrike">
              <a:latin typeface="Arial"/>
            </a:endParaRPr>
          </a:p>
          <a:p>
            <a:pPr indent="-285120" marL="2858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 Build trust</a:t>
            </a:r>
            <a:endParaRPr b="0" dirty="0" sz="1800" lang="en-US" spc="-1" strike="noStrike">
              <a:latin typeface="Arial"/>
            </a:endParaRPr>
          </a:p>
          <a:p>
            <a:pPr indent="-285120" lvl="1" marL="743040">
              <a:lnSpc>
                <a:spcPct val="100000"/>
              </a:lnSpc>
              <a:buClr>
                <a:srgbClr val="000000"/>
              </a:buClr>
              <a:buFont typeface="Arial"/>
              <a:buChar char="•"/>
              <a:tabLst>
                <a:tab algn="l" pos="0"/>
              </a:tabLst>
            </a:pPr>
            <a:r>
              <a:rPr b="0" dirty="0" sz="1800" lang="en-GB" spc="-1" strike="noStrike">
                <a:solidFill>
                  <a:srgbClr val="000000"/>
                </a:solidFill>
                <a:latin typeface="Arial"/>
                <a:ea typeface="DejaVu Sans"/>
              </a:rPr>
              <a:t>Integrate users (forecasters) in development &amp; operationalization                             </a:t>
            </a:r>
            <a:endParaRPr b="0" dirty="0" sz="1800" lang="en-US" spc="-1" strike="noStrike">
              <a:latin typeface="Arial"/>
            </a:endParaRPr>
          </a:p>
          <a:p>
            <a:pPr>
              <a:lnSpc>
                <a:spcPct val="100000"/>
              </a:lnSpc>
              <a:tabLst>
                <a:tab algn="l" pos="0"/>
              </a:tabLst>
            </a:pPr>
            <a:endParaRPr b="0" dirty="0" sz="1800" lang="en-US" spc="-1" strike="noStrike">
              <a:latin typeface="Arial"/>
            </a:endParaRPr>
          </a:p>
          <a:p>
            <a:pPr indent="-285120" marL="285840">
              <a:lnSpc>
                <a:spcPct val="100000"/>
              </a:lnSpc>
              <a:buClr>
                <a:srgbClr val="000000"/>
              </a:buClr>
              <a:buFont typeface="Wingdings" charset="2"/>
              <a:buChar char=""/>
              <a:tabLst>
                <a:tab algn="l" pos="0"/>
              </a:tabLst>
            </a:pPr>
            <a:r>
              <a:rPr b="0" dirty="0" sz="1800" lang="en-GB" spc="-1" strike="noStrike">
                <a:solidFill>
                  <a:srgbClr val="000000"/>
                </a:solidFill>
                <a:latin typeface="Arial"/>
                <a:ea typeface="DejaVu Sans"/>
              </a:rPr>
              <a:t>Forecaster evaluation (since 2025/09)</a:t>
            </a:r>
            <a:endParaRPr b="0" dirty="0" sz="1800" lang="en-US" spc="-1" strike="noStrike">
              <a:latin typeface="Arial"/>
            </a:endParaRPr>
          </a:p>
          <a:p>
            <a:pPr>
              <a:lnSpc>
                <a:spcPct val="100000"/>
              </a:lnSpc>
              <a:tabLst>
                <a:tab algn="l" pos="0"/>
              </a:tabLst>
            </a:pPr>
            <a:endParaRPr b="0" dirty="0" sz="1800" lang="en-US" spc="-1" strike="noStrike">
              <a:latin typeface="Arial"/>
            </a:endParaRPr>
          </a:p>
          <a:p>
            <a:pPr indent="-285120" marL="285840">
              <a:lnSpc>
                <a:spcPct val="100000"/>
              </a:lnSpc>
              <a:buClr>
                <a:srgbClr val="000000"/>
              </a:buClr>
              <a:buFont typeface="Wingdings" charset="2"/>
              <a:buChar char=""/>
              <a:tabLst>
                <a:tab algn="l" pos="0"/>
              </a:tabLst>
            </a:pPr>
            <a:r>
              <a:rPr b="0" dirty="0" sz="1800" lang="en-GB" spc="-1" strike="noStrike">
                <a:solidFill>
                  <a:srgbClr val="000000"/>
                </a:solidFill>
                <a:latin typeface="Arial"/>
                <a:ea typeface="DejaVu Sans"/>
              </a:rPr>
              <a:t>Focus on wind, </a:t>
            </a:r>
            <a:r>
              <a:rPr b="0" dirty="0" sz="1800" lang="en-GB" spc="-1" err="1" strike="noStrike">
                <a:solidFill>
                  <a:srgbClr val="000000"/>
                </a:solidFill>
                <a:latin typeface="Arial"/>
                <a:ea typeface="DejaVu Sans"/>
              </a:rPr>
              <a:t>precip</a:t>
            </a:r>
            <a:r>
              <a:rPr b="0" dirty="0" sz="1800" lang="en-GB" spc="-1" strike="noStrike">
                <a:solidFill>
                  <a:srgbClr val="000000"/>
                </a:solidFill>
                <a:latin typeface="Arial"/>
                <a:ea typeface="DejaVu Sans"/>
              </a:rPr>
              <a:t> and T_2M &amp; single events</a:t>
            </a:r>
            <a:endParaRPr b="0" dirty="0" sz="1800" lang="en-US" spc="-1" strike="noStrike">
              <a:latin typeface="Arial"/>
            </a:endParaRPr>
          </a:p>
          <a:p>
            <a:pPr>
              <a:lnSpc>
                <a:spcPct val="100000"/>
              </a:lnSpc>
              <a:tabLst>
                <a:tab algn="l" pos="0"/>
              </a:tabLst>
            </a:pPr>
            <a:endParaRPr b="0" dirty="0" sz="1800" lang="en-US" spc="-1" strike="noStrike">
              <a:latin typeface="Arial"/>
            </a:endParaRPr>
          </a:p>
          <a:p>
            <a:pPr indent="-285120" marL="285840">
              <a:lnSpc>
                <a:spcPct val="100000"/>
              </a:lnSpc>
              <a:buClr>
                <a:srgbClr val="000000"/>
              </a:buClr>
              <a:buFont typeface="Wingdings" charset="2"/>
              <a:buChar char=""/>
              <a:tabLst>
                <a:tab algn="l" pos="0"/>
              </a:tabLst>
            </a:pPr>
            <a:r>
              <a:rPr b="0" dirty="0" sz="1800" lang="en-GB" spc="-1" strike="noStrike">
                <a:solidFill>
                  <a:srgbClr val="000000"/>
                </a:solidFill>
                <a:latin typeface="Arial"/>
                <a:ea typeface="DejaVu Sans"/>
              </a:rPr>
              <a:t>Comparison to ICON, IFS, AIFS, GFS AICON of equal performance</a:t>
            </a:r>
            <a:endParaRPr b="0" dirty="0" sz="1800" lang="en-US" spc="-1" strike="noStrike">
              <a:latin typeface="Arial"/>
            </a:endParaRPr>
          </a:p>
        </p:txBody>
      </p:sp>
      <p:sp>
        <p:nvSpPr>
          <p:cNvPr id="1048970" name="Text Box 2_59"/>
          <p:cNvSpPr/>
          <p:nvPr/>
        </p:nvSpPr>
        <p:spPr>
          <a:xfrm>
            <a:off x="3657600" y="61920"/>
            <a:ext cx="4066200"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5. WG V/A Workshop on Model Errors</a:t>
            </a:r>
            <a:endParaRPr b="0" sz="1800" lang="en-US" spc="-1" strike="noStrike">
              <a:latin typeface="Arial"/>
            </a:endParaRPr>
          </a:p>
        </p:txBody>
      </p:sp>
      <p:grpSp>
        <p:nvGrpSpPr>
          <p:cNvPr id="269" name="Group 1_40"/>
          <p:cNvGrpSpPr/>
          <p:nvPr/>
        </p:nvGrpSpPr>
        <p:grpSpPr>
          <a:xfrm>
            <a:off x="2172960" y="7089480"/>
            <a:ext cx="6397560" cy="423000"/>
            <a:chOff x="2172960" y="7089480"/>
            <a:chExt cx="6397560" cy="423000"/>
          </a:xfrm>
        </p:grpSpPr>
        <p:sp>
          <p:nvSpPr>
            <p:cNvPr id="1048971" name="Picture 3_44"/>
            <p:cNvSpPr/>
            <p:nvPr/>
          </p:nvSpPr>
          <p:spPr>
            <a:xfrm>
              <a:off x="2172960" y="7089480"/>
              <a:ext cx="6397560" cy="423000"/>
            </a:xfrm>
            <a:prstGeom prst="rect"/>
            <a:blipFill rotWithShape="0">
              <a:blip xmlns:r="http://schemas.openxmlformats.org/officeDocument/2006/relationships" r:embed="rId1"/>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272" name=""/>
        <p:cNvGrpSpPr/>
        <p:nvPr/>
      </p:nvGrpSpPr>
      <p:grpSpPr>
        <a:xfrm>
          <a:off x="0" y="0"/>
          <a:ext cx="0" cy="0"/>
          <a:chOff x="0" y="0"/>
          <a:chExt cx="0" cy="0"/>
        </a:xfrm>
      </p:grpSpPr>
      <p:sp>
        <p:nvSpPr>
          <p:cNvPr id="1048976" name="Foliennummernplatzhalter 3_1"/>
          <p:cNvSpPr/>
          <p:nvPr/>
        </p:nvSpPr>
        <p:spPr>
          <a:xfrm>
            <a:off x="7621560" y="6931800"/>
            <a:ext cx="863280" cy="21528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nSpc>
                <a:spcPct val="100000"/>
              </a:lnSpc>
            </a:pPr>
            <a:fld id="{7DEF2E35-03EF-4144-A773-94FF0B3AC889}" type="slidenum">
              <a:rPr b="0" sz="1400" lang="de-DE" spc="-1" strike="noStrike">
                <a:solidFill>
                  <a:srgbClr val="000000"/>
                </a:solidFill>
                <a:latin typeface="Arial"/>
              </a:rPr>
              <a:t>51</a:t>
            </a:fld>
            <a:endParaRPr b="0" sz="1400" lang="en-US" spc="-1" strike="noStrike">
              <a:latin typeface="Arial"/>
            </a:endParaRPr>
          </a:p>
        </p:txBody>
      </p:sp>
      <p:pic>
        <p:nvPicPr>
          <p:cNvPr id="2097231" name="Grafik 7_1"/>
          <p:cNvPicPr>
            <a:picLocks/>
          </p:cNvPicPr>
          <p:nvPr/>
        </p:nvPicPr>
        <p:blipFill>
          <a:blip xmlns:r="http://schemas.openxmlformats.org/officeDocument/2006/relationships" r:embed="rId1"/>
          <a:stretch>
            <a:fillRect/>
          </a:stretch>
        </p:blipFill>
        <p:spPr>
          <a:xfrm>
            <a:off x="457200" y="3099960"/>
            <a:ext cx="9143280" cy="3903480"/>
          </a:xfrm>
          <a:prstGeom prst="rect"/>
          <a:ln w="0">
            <a:noFill/>
          </a:ln>
        </p:spPr>
      </p:pic>
      <p:pic>
        <p:nvPicPr>
          <p:cNvPr id="2097232" name="Grafik 8_1"/>
          <p:cNvPicPr>
            <a:picLocks/>
          </p:cNvPicPr>
          <p:nvPr/>
        </p:nvPicPr>
        <p:blipFill>
          <a:blip xmlns:r="http://schemas.openxmlformats.org/officeDocument/2006/relationships" r:embed="rId2"/>
          <a:stretch>
            <a:fillRect/>
          </a:stretch>
        </p:blipFill>
        <p:spPr>
          <a:xfrm>
            <a:off x="5342400" y="723600"/>
            <a:ext cx="3657240" cy="2376000"/>
          </a:xfrm>
          <a:prstGeom prst="rect"/>
          <a:ln w="0">
            <a:noFill/>
          </a:ln>
        </p:spPr>
      </p:pic>
      <p:sp>
        <p:nvSpPr>
          <p:cNvPr id="1048977" name="Rectangle 177"/>
          <p:cNvSpPr/>
          <p:nvPr/>
        </p:nvSpPr>
        <p:spPr>
          <a:xfrm>
            <a:off x="685800" y="1371599"/>
            <a:ext cx="4354512" cy="767879"/>
          </a:xfrm>
          <a:prstGeom prst="rect"/>
          <a:noFill/>
          <a:ln w="0">
            <a:solidFill>
              <a:srgbClr val="000000"/>
            </a:solidFill>
            <a:prstDash val="lgDashDot"/>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a:lnSpc>
                <a:spcPct val="100000"/>
              </a:lnSpc>
              <a:spcBef>
                <a:spcPts val="600"/>
              </a:spcBef>
              <a:tabLst>
                <a:tab algn="l" pos="0"/>
              </a:tabLst>
            </a:pPr>
            <a:r>
              <a:rPr b="1" dirty="0" sz="2200" lang="de-DE" spc="-1" strike="noStrike">
                <a:solidFill>
                  <a:srgbClr val="2141BB"/>
                </a:solidFill>
                <a:latin typeface="Calibri"/>
              </a:rPr>
              <a:t>AI Model Verification at DWD </a:t>
            </a:r>
            <a:endParaRPr b="1" dirty="0" sz="2200" lang="ro-RO" spc="-1" strike="noStrike">
              <a:solidFill>
                <a:srgbClr val="2141BB"/>
              </a:solidFill>
              <a:latin typeface="Calibri"/>
            </a:endParaRPr>
          </a:p>
          <a:p>
            <a:pPr algn="ctr">
              <a:lnSpc>
                <a:spcPct val="100000"/>
              </a:lnSpc>
              <a:spcBef>
                <a:spcPts val="600"/>
              </a:spcBef>
              <a:tabLst>
                <a:tab algn="l" pos="0"/>
              </a:tabLst>
            </a:pPr>
            <a:r>
              <a:rPr b="1" dirty="0" sz="2200" lang="de-DE" spc="-1" strike="noStrike">
                <a:solidFill>
                  <a:srgbClr val="2141BB"/>
                </a:solidFill>
                <a:latin typeface="Calibri"/>
              </a:rPr>
              <a:t>(F. Fundel</a:t>
            </a:r>
            <a:r>
              <a:rPr b="1" dirty="0" sz="2200" lang="ro-RO" spc="-1" strike="noStrike">
                <a:solidFill>
                  <a:srgbClr val="2141BB"/>
                </a:solidFill>
                <a:latin typeface="Calibri"/>
              </a:rPr>
              <a:t>, DWD</a:t>
            </a:r>
            <a:r>
              <a:rPr b="1" dirty="0" sz="2200" lang="de-DE" spc="-1" strike="noStrike">
                <a:solidFill>
                  <a:srgbClr val="2141BB"/>
                </a:solidFill>
                <a:latin typeface="Calibri"/>
              </a:rPr>
              <a:t>)</a:t>
            </a:r>
            <a:endParaRPr b="0" dirty="0" sz="2200" lang="en-US" spc="-1" strike="noStrike">
              <a:latin typeface="Arial"/>
            </a:endParaRPr>
          </a:p>
        </p:txBody>
      </p:sp>
      <p:sp>
        <p:nvSpPr>
          <p:cNvPr id="1048978" name="Text Box 2_59"/>
          <p:cNvSpPr/>
          <p:nvPr/>
        </p:nvSpPr>
        <p:spPr>
          <a:xfrm>
            <a:off x="3657600" y="61920"/>
            <a:ext cx="4066200"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2200" marL="216000">
              <a:lnSpc>
                <a:spcPct val="100000"/>
              </a:lnSpc>
              <a:tabLst>
                <a:tab algn="l" pos="0"/>
              </a:tabLst>
            </a:pPr>
            <a:r>
              <a:rPr b="1" sz="1800" lang="en-US" spc="-1" strike="noStrike">
                <a:solidFill>
                  <a:srgbClr val="000099"/>
                </a:solidFill>
                <a:latin typeface="Calibri"/>
                <a:ea typeface="DejaVu Sans"/>
              </a:rPr>
              <a:t>5. WG V/A Workshop on Model Errors</a:t>
            </a:r>
            <a:endParaRPr b="0" sz="1800" lang="en-US" spc="-1" strike="noStrike">
              <a:latin typeface="Arial"/>
            </a:endParaRPr>
          </a:p>
        </p:txBody>
      </p:sp>
      <p:grpSp>
        <p:nvGrpSpPr>
          <p:cNvPr id="273" name="Group 1_40"/>
          <p:cNvGrpSpPr/>
          <p:nvPr/>
        </p:nvGrpSpPr>
        <p:grpSpPr>
          <a:xfrm>
            <a:off x="2172960" y="7089480"/>
            <a:ext cx="6397560" cy="423000"/>
            <a:chOff x="2172960" y="7089480"/>
            <a:chExt cx="6397560" cy="423000"/>
          </a:xfrm>
        </p:grpSpPr>
        <p:sp>
          <p:nvSpPr>
            <p:cNvPr id="1048979" name="Picture 3_44"/>
            <p:cNvSpPr/>
            <p:nvPr/>
          </p:nvSpPr>
          <p:spPr>
            <a:xfrm>
              <a:off x="2172960" y="7089480"/>
              <a:ext cx="6397560" cy="423000"/>
            </a:xfrm>
            <a:prstGeom prst="rect"/>
            <a:blipFill rotWithShape="0">
              <a:blip xmlns:r="http://schemas.openxmlformats.org/officeDocument/2006/relationships" r:embed="rId3"/>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677" name=""/>
        <p:cNvGrpSpPr/>
        <p:nvPr/>
      </p:nvGrpSpPr>
      <p:grpSpPr>
        <a:xfrm>
          <a:off x="0" y="0"/>
          <a:ext cx="0" cy="0"/>
          <a:chOff x="0" y="0"/>
          <a:chExt cx="0" cy="0"/>
        </a:xfrm>
      </p:grpSpPr>
      <p:sp>
        <p:nvSpPr>
          <p:cNvPr id="1049455" name="1 - Τίτλος"/>
          <p:cNvSpPr>
            <a:spLocks noGrp="1"/>
          </p:cNvSpPr>
          <p:nvPr>
            <p:ph type="ctrTitle"/>
          </p:nvPr>
        </p:nvSpPr>
        <p:spPr>
          <a:xfrm>
            <a:off x="756497" y="1338675"/>
            <a:ext cx="8567632" cy="1620430"/>
          </a:xfrm>
        </p:spPr>
        <p:txBody>
          <a:bodyPr/>
          <a:p>
            <a:r>
              <a:rPr dirty="0" lang="en-US" smtClean="0"/>
              <a:t>COSMO-LEPS Ensemble verification scores</a:t>
            </a:r>
            <a:endParaRPr dirty="0" lang="el-GR"/>
          </a:p>
        </p:txBody>
      </p:sp>
      <p:sp>
        <p:nvSpPr>
          <p:cNvPr id="1049456" name="2 - Υπότιτλος"/>
          <p:cNvSpPr>
            <a:spLocks noGrp="1"/>
          </p:cNvSpPr>
          <p:nvPr>
            <p:ph type="subTitle" idx="1"/>
          </p:nvPr>
        </p:nvSpPr>
        <p:spPr>
          <a:xfrm>
            <a:off x="1512464" y="5155302"/>
            <a:ext cx="7055697" cy="1931917"/>
          </a:xfrm>
        </p:spPr>
        <p:txBody>
          <a:bodyPr/>
          <a:p>
            <a:r>
              <a:rPr dirty="0" lang="en-US" smtClean="0">
                <a:solidFill>
                  <a:srgbClr val="FF0000"/>
                </a:solidFill>
              </a:rPr>
              <a:t>SON25-MAM26</a:t>
            </a:r>
          </a:p>
          <a:p>
            <a:endParaRPr dirty="0" lang="en-US" smtClean="0"/>
          </a:p>
          <a:p>
            <a:r>
              <a:rPr dirty="0" lang="en-US" err="1" smtClean="0"/>
              <a:t>Dimitra</a:t>
            </a:r>
            <a:r>
              <a:rPr dirty="0" lang="en-US" smtClean="0"/>
              <a:t> </a:t>
            </a:r>
            <a:r>
              <a:rPr dirty="0" lang="en-US" err="1" smtClean="0"/>
              <a:t>Boucouvala</a:t>
            </a:r>
            <a:endParaRPr dirty="0" lang="el-GR"/>
          </a:p>
        </p:txBody>
      </p:sp>
      <p:pic>
        <p:nvPicPr>
          <p:cNvPr id="2097300" name="Picture 4" descr="Ε.Μ.Υ.">
            <a:hlinkClick r:id="rId1"/>
          </p:cNvPr>
          <p:cNvPicPr>
            <a:picLocks noChangeAspect="1" noChangeArrowheads="1"/>
          </p:cNvPicPr>
          <p:nvPr/>
        </p:nvPicPr>
        <p:blipFill>
          <a:blip xmlns:r="http://schemas.openxmlformats.org/officeDocument/2006/relationships" r:embed="rId2" cstate="print"/>
          <a:srcRect/>
          <a:stretch>
            <a:fillRect/>
          </a:stretch>
        </p:blipFill>
        <p:spPr bwMode="auto">
          <a:xfrm>
            <a:off x="315482" y="314962"/>
            <a:ext cx="2267902" cy="428042"/>
          </a:xfrm>
          <a:prstGeom prst="rect"/>
          <a:noFill/>
          <a:ln w="9525">
            <a:noFill/>
            <a:miter lim="800000"/>
            <a:headEnd/>
            <a:tailEnd/>
          </a:ln>
        </p:spPr>
      </p:pic>
      <p:pic>
        <p:nvPicPr>
          <p:cNvPr id="2097301" name="Picture 5" descr="logo2nd"/>
          <p:cNvPicPr>
            <a:picLocks noChangeAspect="1" noChangeArrowheads="1"/>
          </p:cNvPicPr>
          <p:nvPr/>
        </p:nvPicPr>
        <p:blipFill>
          <a:blip xmlns:r="http://schemas.openxmlformats.org/officeDocument/2006/relationships" r:embed="rId3" cstate="print"/>
          <a:srcRect/>
          <a:stretch>
            <a:fillRect/>
          </a:stretch>
        </p:blipFill>
        <p:spPr bwMode="auto">
          <a:xfrm>
            <a:off x="9022336" y="44506"/>
            <a:ext cx="1049554" cy="350665"/>
          </a:xfrm>
          <a:prstGeom prst="rect"/>
          <a:noFill/>
          <a:ln>
            <a:noFill/>
          </a:ln>
        </p:spPr>
      </p:pic>
      <p:pic>
        <p:nvPicPr>
          <p:cNvPr id="2097302" name="Picture 2"/>
          <p:cNvPicPr>
            <a:picLocks noChangeAspect="1" noChangeArrowheads="1"/>
          </p:cNvPicPr>
          <p:nvPr/>
        </p:nvPicPr>
        <p:blipFill>
          <a:blip xmlns:r="http://schemas.openxmlformats.org/officeDocument/2006/relationships" r:embed="rId4"/>
          <a:srcRect l="1950" t="10714"/>
          <a:stretch>
            <a:fillRect/>
          </a:stretch>
        </p:blipFill>
        <p:spPr bwMode="auto">
          <a:xfrm>
            <a:off x="3307875" y="3149860"/>
            <a:ext cx="3307381" cy="1644559"/>
          </a:xfrm>
          <a:prstGeom prst="rect"/>
          <a:noFill/>
          <a:ln w="9525">
            <a:noFill/>
            <a:miter lim="800000"/>
            <a:headEnd/>
            <a:tailEnd/>
          </a:ln>
          <a:effectLst/>
        </p:spPr>
      </p:pic>
      <p:sp>
        <p:nvSpPr>
          <p:cNvPr id="1049510" name="2 - Υπότιτλος"/>
          <p:cNvSpPr>
            <a:spLocks noGrp="1"/>
          </p:cNvSpPr>
          <p:nvPr/>
        </p:nvSpPr>
        <p:spPr>
          <a:xfrm>
            <a:off x="1371600" y="5067321"/>
            <a:ext cx="6400800" cy="1752600"/>
          </a:xfrm>
          <a:prstGeom prst="rect"/>
        </p:spPr>
        <p:txBody>
          <a:bodyPr bIns="45720" lIns="91440" rIns="91440" rtlCol="0" tIns="45720" vert="horz">
            <a:normAutofit/>
          </a:bodyPr>
          <a:lstStyle>
            <a:lvl1pPr algn="ctr" defTabSz="914400" indent="0" marL="0">
              <a:spcBef>
                <a:spcPct val="20000"/>
              </a:spcBef>
              <a:buNone/>
              <a:defRPr sz="3200" kern="1200">
                <a:solidFill>
                  <a:srgbClr val="898989"/>
                </a:solidFill>
                <a:latin typeface="+mn-lt"/>
                <a:ea typeface="+mn-ea"/>
                <a:cs typeface="+mn-cs"/>
              </a:defRPr>
            </a:lvl1pPr>
            <a:lvl2pPr algn="ctr" defTabSz="914400" indent="0" marL="457200">
              <a:spcBef>
                <a:spcPct val="20000"/>
              </a:spcBef>
              <a:buNone/>
              <a:defRPr sz="2800" kern="1200">
                <a:solidFill>
                  <a:srgbClr val="898989"/>
                </a:solidFill>
                <a:latin typeface="+mn-lt"/>
                <a:ea typeface="+mn-ea"/>
                <a:cs typeface="+mn-cs"/>
              </a:defRPr>
            </a:lvl2pPr>
            <a:lvl3pPr algn="ctr" defTabSz="914400" indent="0" marL="914400">
              <a:spcBef>
                <a:spcPct val="20000"/>
              </a:spcBef>
              <a:buNone/>
              <a:defRPr sz="2400" kern="1200">
                <a:solidFill>
                  <a:srgbClr val="898989"/>
                </a:solidFill>
                <a:latin typeface="+mn-lt"/>
                <a:ea typeface="+mn-ea"/>
                <a:cs typeface="+mn-cs"/>
              </a:defRPr>
            </a:lvl3pPr>
            <a:lvl4pPr algn="ctr" defTabSz="914400" indent="0" marL="1371600">
              <a:spcBef>
                <a:spcPct val="20000"/>
              </a:spcBef>
              <a:buNone/>
              <a:defRPr sz="2000" kern="1200">
                <a:solidFill>
                  <a:srgbClr val="898989"/>
                </a:solidFill>
                <a:latin typeface="+mn-lt"/>
                <a:ea typeface="+mn-ea"/>
                <a:cs typeface="+mn-cs"/>
              </a:defRPr>
            </a:lvl4pPr>
            <a:lvl5pPr algn="ctr" defTabSz="914400" indent="0" marL="1828800">
              <a:spcBef>
                <a:spcPct val="20000"/>
              </a:spcBef>
              <a:buNone/>
              <a:defRPr sz="2000" kern="1200">
                <a:solidFill>
                  <a:srgbClr val="898989"/>
                </a:solidFill>
                <a:latin typeface="+mn-lt"/>
                <a:ea typeface="+mn-ea"/>
                <a:cs typeface="+mn-cs"/>
              </a:defRPr>
            </a:lvl5pPr>
            <a:lvl6pPr algn="ctr" defTabSz="914400" indent="0" marL="2286000">
              <a:spcBef>
                <a:spcPct val="20000"/>
              </a:spcBef>
              <a:buNone/>
              <a:defRPr sz="2000" kern="1200">
                <a:solidFill>
                  <a:srgbClr val="898989"/>
                </a:solidFill>
                <a:latin typeface="+mn-lt"/>
                <a:ea typeface="+mn-ea"/>
                <a:cs typeface="+mn-cs"/>
              </a:defRPr>
            </a:lvl6pPr>
            <a:lvl7pPr algn="ctr" defTabSz="914400" indent="0" marL="2743200">
              <a:spcBef>
                <a:spcPct val="20000"/>
              </a:spcBef>
              <a:buNone/>
              <a:defRPr sz="2000" kern="1200">
                <a:solidFill>
                  <a:srgbClr val="898989"/>
                </a:solidFill>
                <a:latin typeface="+mn-lt"/>
                <a:ea typeface="+mn-ea"/>
                <a:cs typeface="+mn-cs"/>
              </a:defRPr>
            </a:lvl7pPr>
            <a:lvl8pPr algn="ctr" defTabSz="914400" indent="0" marL="3200400">
              <a:spcBef>
                <a:spcPct val="20000"/>
              </a:spcBef>
              <a:buNone/>
              <a:defRPr sz="2000" kern="1200">
                <a:solidFill>
                  <a:srgbClr val="898989"/>
                </a:solidFill>
                <a:latin typeface="+mn-lt"/>
                <a:ea typeface="+mn-ea"/>
                <a:cs typeface="+mn-cs"/>
              </a:defRPr>
            </a:lvl8pPr>
            <a:lvl9pPr algn="ctr" defTabSz="914400" indent="0" marL="3657600">
              <a:spcBef>
                <a:spcPct val="20000"/>
              </a:spcBef>
              <a:buNone/>
              <a:defRPr sz="2000" kern="1200">
                <a:solidFill>
                  <a:srgbClr val="898989"/>
                </a:solidFill>
                <a:latin typeface="+mn-lt"/>
                <a:ea typeface="+mn-ea"/>
                <a:cs typeface="+mn-cs"/>
              </a:defRPr>
            </a:lvl9pPr>
          </a:lstStyle>
          <a:p>
            <a:r>
              <a:rPr dirty="0" lang="en-US" smtClean="0">
                <a:solidFill>
                  <a:srgbClr val="FF0000"/>
                </a:solidFill>
                <a:latin typeface="Arial"/>
              </a:rPr>
              <a:t>SON25-MAM26</a:t>
            </a:r>
          </a:p>
          <a:p>
            <a:endParaRPr dirty="0" lang="en-US" smtClean="0"/>
          </a:p>
          <a:p>
            <a:r>
              <a:rPr dirty="0" lang="en-US" err="1" smtClean="0">
                <a:latin typeface="Arial"/>
              </a:rPr>
              <a:t>Dimitra</a:t>
            </a:r>
            <a:r>
              <a:rPr dirty="0" lang="en-US" smtClean="0">
                <a:latin typeface="Arial"/>
              </a:rPr>
              <a:t> </a:t>
            </a:r>
            <a:r>
              <a:rPr dirty="0" lang="en-US" err="1" smtClean="0">
                <a:latin typeface="Arial"/>
              </a:rPr>
              <a:t>Boucouvala</a:t>
            </a:r>
            <a:endParaRPr dirty="0" lang="el-GR"/>
          </a:p>
        </p:txBody>
      </p:sp>
      <p:sp>
        <p:nvSpPr>
          <p:cNvPr id="1049512" name="Text Box 2_59"/>
          <p:cNvSpPr/>
          <p:nvPr/>
        </p:nvSpPr>
        <p:spPr>
          <a:xfrm>
            <a:off x="3657600" y="61920"/>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713" name=""/>
        <p:cNvGrpSpPr/>
        <p:nvPr/>
      </p:nvGrpSpPr>
      <p:grpSpPr>
        <a:xfrm>
          <a:off x="0" y="0"/>
          <a:ext cx="0" cy="0"/>
          <a:chOff x="0" y="0"/>
          <a:chExt cx="0" cy="0"/>
        </a:xfrm>
      </p:grpSpPr>
      <p:sp>
        <p:nvSpPr>
          <p:cNvPr id="1049518" name="1 - TextBox"/>
          <p:cNvSpPr txBox="1"/>
          <p:nvPr/>
        </p:nvSpPr>
        <p:spPr>
          <a:xfrm>
            <a:off x="3386622" y="157468"/>
            <a:ext cx="2976880" cy="535940"/>
          </a:xfrm>
          <a:prstGeom prst="rect"/>
          <a:noFill/>
        </p:spPr>
        <p:txBody>
          <a:bodyPr rtlCol="0" wrap="none">
            <a:spAutoFit/>
          </a:bodyPr>
          <a:p>
            <a:r>
              <a:rPr b="1" dirty="0" sz="3086" lang="en-US" smtClean="0">
                <a:solidFill>
                  <a:srgbClr val="FF0000"/>
                </a:solidFill>
              </a:rPr>
              <a:t>2m temperature </a:t>
            </a:r>
            <a:endParaRPr b="1" dirty="0" sz="2800" lang="el-GR">
              <a:solidFill>
                <a:srgbClr val="FF0000"/>
              </a:solidFill>
            </a:endParaRPr>
          </a:p>
        </p:txBody>
      </p:sp>
      <p:sp>
        <p:nvSpPr>
          <p:cNvPr id="1049519" name="5 - TextBox"/>
          <p:cNvSpPr txBox="1"/>
          <p:nvPr/>
        </p:nvSpPr>
        <p:spPr>
          <a:xfrm>
            <a:off x="1732931" y="774061"/>
            <a:ext cx="1008380" cy="383541"/>
          </a:xfrm>
          <a:prstGeom prst="rect"/>
          <a:noFill/>
        </p:spPr>
        <p:txBody>
          <a:bodyPr rtlCol="0" wrap="none">
            <a:spAutoFit/>
          </a:bodyPr>
          <a:p>
            <a:r>
              <a:rPr dirty="0" sz="1984" lang="en-US" smtClean="0"/>
              <a:t>SON 25</a:t>
            </a:r>
            <a:endParaRPr dirty="0" lang="el-GR"/>
          </a:p>
        </p:txBody>
      </p:sp>
      <p:sp>
        <p:nvSpPr>
          <p:cNvPr id="1049520" name="6 - TextBox"/>
          <p:cNvSpPr txBox="1"/>
          <p:nvPr/>
        </p:nvSpPr>
        <p:spPr>
          <a:xfrm>
            <a:off x="4561779" y="708698"/>
            <a:ext cx="944880" cy="383541"/>
          </a:xfrm>
          <a:prstGeom prst="rect"/>
          <a:noFill/>
        </p:spPr>
        <p:txBody>
          <a:bodyPr rtlCol="0" wrap="none">
            <a:spAutoFit/>
          </a:bodyPr>
          <a:p>
            <a:r>
              <a:rPr dirty="0" sz="1984" lang="en-US" smtClean="0"/>
              <a:t>DJF 26</a:t>
            </a:r>
            <a:endParaRPr dirty="0" lang="el-GR"/>
          </a:p>
        </p:txBody>
      </p:sp>
      <p:sp>
        <p:nvSpPr>
          <p:cNvPr id="1049521" name="7 - TextBox"/>
          <p:cNvSpPr txBox="1"/>
          <p:nvPr/>
        </p:nvSpPr>
        <p:spPr>
          <a:xfrm>
            <a:off x="7640227" y="695314"/>
            <a:ext cx="1109980" cy="383540"/>
          </a:xfrm>
          <a:prstGeom prst="rect"/>
          <a:noFill/>
        </p:spPr>
        <p:txBody>
          <a:bodyPr rtlCol="0" wrap="none">
            <a:spAutoFit/>
          </a:bodyPr>
          <a:p>
            <a:r>
              <a:rPr dirty="0" sz="1984" lang="en-US" smtClean="0"/>
              <a:t>MAM 26</a:t>
            </a:r>
            <a:endParaRPr dirty="0" lang="el-GR"/>
          </a:p>
        </p:txBody>
      </p:sp>
      <p:grpSp>
        <p:nvGrpSpPr>
          <p:cNvPr id="714" name="15 - Ομάδα"/>
          <p:cNvGrpSpPr/>
          <p:nvPr/>
        </p:nvGrpSpPr>
        <p:grpSpPr>
          <a:xfrm>
            <a:off x="787965" y="1181181"/>
            <a:ext cx="2598657" cy="5197313"/>
            <a:chOff x="642910" y="1071546"/>
            <a:chExt cx="2610700" cy="5357826"/>
          </a:xfrm>
        </p:grpSpPr>
        <p:pic>
          <p:nvPicPr>
            <p:cNvPr id="2097303" name="Picture 10"/>
            <p:cNvPicPr>
              <a:picLocks noChangeAspect="1" noChangeArrowheads="1"/>
            </p:cNvPicPr>
            <p:nvPr/>
          </p:nvPicPr>
          <p:blipFill>
            <a:blip xmlns:r="http://schemas.openxmlformats.org/officeDocument/2006/relationships" r:embed="rId1"/>
            <a:srcRect l="4999"/>
            <a:stretch>
              <a:fillRect/>
            </a:stretch>
          </p:blipFill>
          <p:spPr bwMode="auto">
            <a:xfrm>
              <a:off x="642910" y="1071546"/>
              <a:ext cx="2610700" cy="5357826"/>
            </a:xfrm>
            <a:prstGeom prst="rect"/>
            <a:noFill/>
            <a:ln w="9525">
              <a:noFill/>
              <a:miter lim="800000"/>
              <a:headEnd/>
              <a:tailEnd/>
            </a:ln>
            <a:effectLst/>
          </p:spPr>
        </p:pic>
        <p:cxnSp>
          <p:nvCxnSpPr>
            <p:cNvPr id="3145742" name="9 - Ευθεία γραμμή σύνδεσης"/>
            <p:cNvCxnSpPr>
              <a:cxnSpLocks/>
            </p:cNvCxnSpPr>
            <p:nvPr/>
          </p:nvCxnSpPr>
          <p:spPr>
            <a:xfrm>
              <a:off x="928662" y="2357430"/>
              <a:ext cx="2143140" cy="1588"/>
            </a:xfrm>
            <a:prstGeom prst="line"/>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43" name="12 - Ευθεία γραμμή σύνδεσης"/>
            <p:cNvCxnSpPr>
              <a:cxnSpLocks/>
            </p:cNvCxnSpPr>
            <p:nvPr/>
          </p:nvCxnSpPr>
          <p:spPr>
            <a:xfrm>
              <a:off x="928662" y="5143512"/>
              <a:ext cx="2143140" cy="1588"/>
            </a:xfrm>
            <a:prstGeom prst="line"/>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15" name="16 - Ομάδα"/>
          <p:cNvGrpSpPr/>
          <p:nvPr/>
        </p:nvGrpSpPr>
        <p:grpSpPr>
          <a:xfrm>
            <a:off x="4016599" y="1181181"/>
            <a:ext cx="2283668" cy="5276060"/>
            <a:chOff x="3428992" y="1142984"/>
            <a:chExt cx="2581273" cy="5340361"/>
          </a:xfrm>
        </p:grpSpPr>
        <p:pic>
          <p:nvPicPr>
            <p:cNvPr id="2097304" name="Picture 11"/>
            <p:cNvPicPr>
              <a:picLocks noChangeAspect="1" noChangeArrowheads="1"/>
            </p:cNvPicPr>
            <p:nvPr/>
          </p:nvPicPr>
          <p:blipFill>
            <a:blip xmlns:r="http://schemas.openxmlformats.org/officeDocument/2006/relationships" r:embed="rId2"/>
            <a:srcRect l="6060" t="2477"/>
            <a:stretch>
              <a:fillRect/>
            </a:stretch>
          </p:blipFill>
          <p:spPr bwMode="auto">
            <a:xfrm>
              <a:off x="3428992" y="1142984"/>
              <a:ext cx="2581273" cy="5340361"/>
            </a:xfrm>
            <a:prstGeom prst="rect"/>
            <a:noFill/>
            <a:ln w="9525">
              <a:noFill/>
              <a:miter lim="800000"/>
              <a:headEnd/>
              <a:tailEnd/>
            </a:ln>
            <a:effectLst/>
          </p:spPr>
        </p:pic>
        <p:cxnSp>
          <p:nvCxnSpPr>
            <p:cNvPr id="3145744" name="10 - Ευθεία γραμμή σύνδεσης"/>
            <p:cNvCxnSpPr>
              <a:cxnSpLocks/>
            </p:cNvCxnSpPr>
            <p:nvPr/>
          </p:nvCxnSpPr>
          <p:spPr>
            <a:xfrm>
              <a:off x="3714744" y="2285992"/>
              <a:ext cx="2143140" cy="1588"/>
            </a:xfrm>
            <a:prstGeom prst="line"/>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45" name="13 - Ευθεία γραμμή σύνδεσης"/>
            <p:cNvCxnSpPr>
              <a:cxnSpLocks/>
            </p:cNvCxnSpPr>
            <p:nvPr/>
          </p:nvCxnSpPr>
          <p:spPr>
            <a:xfrm>
              <a:off x="3714744" y="5141924"/>
              <a:ext cx="2143140" cy="1588"/>
            </a:xfrm>
            <a:prstGeom prst="line"/>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49522" name="18 - TextBox"/>
          <p:cNvSpPr txBox="1"/>
          <p:nvPr/>
        </p:nvSpPr>
        <p:spPr>
          <a:xfrm>
            <a:off x="2966990" y="6265470"/>
            <a:ext cx="4500881" cy="383540"/>
          </a:xfrm>
          <a:prstGeom prst="rect"/>
          <a:noFill/>
        </p:spPr>
        <p:txBody>
          <a:bodyPr rtlCol="0" wrap="none">
            <a:spAutoFit/>
          </a:bodyPr>
          <a:p>
            <a:r>
              <a:rPr dirty="0" sz="1984" lang="en-US" smtClean="0"/>
              <a:t>Worse scores at night and MAM season</a:t>
            </a:r>
            <a:endParaRPr dirty="0" lang="el-GR"/>
          </a:p>
        </p:txBody>
      </p:sp>
      <p:pic>
        <p:nvPicPr>
          <p:cNvPr id="2097305" name="Picture 4" descr="Ε.Μ.Υ.">
            <a:hlinkClick r:id="rId3"/>
          </p:cNvPr>
          <p:cNvPicPr>
            <a:picLocks noChangeAspect="1" noChangeArrowheads="1"/>
          </p:cNvPicPr>
          <p:nvPr/>
        </p:nvPicPr>
        <p:blipFill>
          <a:blip xmlns:r="http://schemas.openxmlformats.org/officeDocument/2006/relationships" r:embed="rId4" cstate="print"/>
          <a:srcRect/>
          <a:stretch>
            <a:fillRect/>
          </a:stretch>
        </p:blipFill>
        <p:spPr bwMode="auto">
          <a:xfrm>
            <a:off x="157988" y="78721"/>
            <a:ext cx="2267902" cy="428042"/>
          </a:xfrm>
          <a:prstGeom prst="rect"/>
          <a:noFill/>
          <a:ln w="9525">
            <a:noFill/>
            <a:miter lim="800000"/>
            <a:headEnd/>
            <a:tailEnd/>
          </a:ln>
        </p:spPr>
      </p:pic>
      <p:pic>
        <p:nvPicPr>
          <p:cNvPr id="2097306" name="Picture 5" descr="logo2nd"/>
          <p:cNvPicPr>
            <a:picLocks noChangeAspect="1" noChangeArrowheads="1"/>
          </p:cNvPicPr>
          <p:nvPr/>
        </p:nvPicPr>
        <p:blipFill>
          <a:blip xmlns:r="http://schemas.openxmlformats.org/officeDocument/2006/relationships" r:embed="rId5" cstate="print"/>
          <a:srcRect/>
          <a:stretch>
            <a:fillRect/>
          </a:stretch>
        </p:blipFill>
        <p:spPr bwMode="auto">
          <a:xfrm>
            <a:off x="9022336" y="44506"/>
            <a:ext cx="1049554" cy="350665"/>
          </a:xfrm>
          <a:prstGeom prst="rect"/>
          <a:noFill/>
          <a:ln>
            <a:noFill/>
          </a:ln>
        </p:spPr>
      </p:pic>
      <p:grpSp>
        <p:nvGrpSpPr>
          <p:cNvPr id="716" name="22 - Ομάδα"/>
          <p:cNvGrpSpPr/>
          <p:nvPr/>
        </p:nvGrpSpPr>
        <p:grpSpPr>
          <a:xfrm>
            <a:off x="6982742" y="1206248"/>
            <a:ext cx="2446730" cy="5197313"/>
            <a:chOff x="6334137" y="1094286"/>
            <a:chExt cx="2219629" cy="4714908"/>
          </a:xfrm>
        </p:grpSpPr>
        <p:pic>
          <p:nvPicPr>
            <p:cNvPr id="2097307" name="Picture 9"/>
            <p:cNvPicPr>
              <a:picLocks noChangeAspect="1" noChangeArrowheads="1"/>
            </p:cNvPicPr>
            <p:nvPr/>
          </p:nvPicPr>
          <p:blipFill>
            <a:blip xmlns:r="http://schemas.openxmlformats.org/officeDocument/2006/relationships" r:embed="rId6"/>
            <a:srcRect l="2768" t="1429" r="3038"/>
            <a:stretch>
              <a:fillRect/>
            </a:stretch>
          </p:blipFill>
          <p:spPr bwMode="auto">
            <a:xfrm>
              <a:off x="6334137" y="1094286"/>
              <a:ext cx="2214578" cy="4714908"/>
            </a:xfrm>
            <a:prstGeom prst="rect"/>
            <a:noFill/>
            <a:ln w="9525">
              <a:noFill/>
              <a:miter lim="800000"/>
              <a:headEnd/>
              <a:tailEnd/>
            </a:ln>
            <a:effectLst/>
          </p:spPr>
        </p:pic>
        <p:cxnSp>
          <p:nvCxnSpPr>
            <p:cNvPr id="3145746" name="14 - Ευθεία γραμμή σύνδεσης"/>
            <p:cNvCxnSpPr>
              <a:cxnSpLocks/>
            </p:cNvCxnSpPr>
            <p:nvPr/>
          </p:nvCxnSpPr>
          <p:spPr>
            <a:xfrm>
              <a:off x="6562161" y="4500570"/>
              <a:ext cx="1991605" cy="1502"/>
            </a:xfrm>
            <a:prstGeom prst="line"/>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45747" name="21 - Ευθεία γραμμή σύνδεσης"/>
            <p:cNvCxnSpPr>
              <a:cxnSpLocks/>
            </p:cNvCxnSpPr>
            <p:nvPr/>
          </p:nvCxnSpPr>
          <p:spPr>
            <a:xfrm>
              <a:off x="6572264" y="2570156"/>
              <a:ext cx="1857388" cy="1588"/>
            </a:xfrm>
            <a:prstGeom prst="line"/>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049527" name="Text Box 2_59"/>
          <p:cNvSpPr/>
          <p:nvPr/>
        </p:nvSpPr>
        <p:spPr>
          <a:xfrm>
            <a:off x="314121" y="6885252"/>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739" name=""/>
        <p:cNvGrpSpPr/>
        <p:nvPr/>
      </p:nvGrpSpPr>
      <p:grpSpPr>
        <a:xfrm>
          <a:off x="0" y="0"/>
          <a:ext cx="0" cy="0"/>
          <a:chOff x="0" y="0"/>
          <a:chExt cx="0" cy="0"/>
        </a:xfrm>
      </p:grpSpPr>
      <p:sp>
        <p:nvSpPr>
          <p:cNvPr id="1049533" name="2 - TextBox"/>
          <p:cNvSpPr txBox="1"/>
          <p:nvPr/>
        </p:nvSpPr>
        <p:spPr>
          <a:xfrm>
            <a:off x="2362909" y="314962"/>
            <a:ext cx="6202681" cy="535940"/>
          </a:xfrm>
          <a:prstGeom prst="rect"/>
          <a:noFill/>
        </p:spPr>
        <p:txBody>
          <a:bodyPr rtlCol="0" wrap="none">
            <a:spAutoFit/>
          </a:bodyPr>
          <a:p>
            <a:r>
              <a:rPr b="1" dirty="0" sz="3086" lang="en-US" smtClean="0">
                <a:solidFill>
                  <a:srgbClr val="FF0000"/>
                </a:solidFill>
              </a:rPr>
              <a:t>2m temperature (CRPS time series) </a:t>
            </a:r>
            <a:endParaRPr b="1" dirty="0" sz="2800" lang="el-GR">
              <a:solidFill>
                <a:srgbClr val="FF0000"/>
              </a:solidFill>
            </a:endParaRPr>
          </a:p>
        </p:txBody>
      </p:sp>
      <p:pic>
        <p:nvPicPr>
          <p:cNvPr id="2097308" name="Picture 3"/>
          <p:cNvPicPr>
            <a:picLocks noChangeAspect="1" noChangeArrowheads="1"/>
          </p:cNvPicPr>
          <p:nvPr/>
        </p:nvPicPr>
        <p:blipFill>
          <a:blip xmlns:r="http://schemas.openxmlformats.org/officeDocument/2006/relationships" r:embed="rId1"/>
          <a:srcRect/>
          <a:stretch>
            <a:fillRect/>
          </a:stretch>
        </p:blipFill>
        <p:spPr bwMode="auto">
          <a:xfrm>
            <a:off x="472941" y="1338675"/>
            <a:ext cx="9607154" cy="2642655"/>
          </a:xfrm>
          <a:prstGeom prst="rect"/>
          <a:noFill/>
          <a:ln w="9525">
            <a:noFill/>
            <a:miter lim="800000"/>
            <a:headEnd/>
            <a:tailEnd/>
          </a:ln>
          <a:effectLst/>
        </p:spPr>
      </p:pic>
      <p:pic>
        <p:nvPicPr>
          <p:cNvPr id="2097309" name="Picture 4"/>
          <p:cNvPicPr>
            <a:picLocks noChangeAspect="1" noChangeArrowheads="1"/>
          </p:cNvPicPr>
          <p:nvPr/>
        </p:nvPicPr>
        <p:blipFill>
          <a:blip xmlns:r="http://schemas.openxmlformats.org/officeDocument/2006/relationships" r:embed="rId2"/>
          <a:srcRect/>
          <a:stretch>
            <a:fillRect/>
          </a:stretch>
        </p:blipFill>
        <p:spPr bwMode="auto">
          <a:xfrm>
            <a:off x="630436" y="4252321"/>
            <a:ext cx="9449660" cy="2567158"/>
          </a:xfrm>
          <a:prstGeom prst="rect"/>
          <a:noFill/>
          <a:ln w="9525">
            <a:noFill/>
            <a:miter lim="800000"/>
            <a:headEnd/>
            <a:tailEnd/>
          </a:ln>
          <a:effectLst/>
        </p:spPr>
      </p:pic>
      <p:sp>
        <p:nvSpPr>
          <p:cNvPr id="1049534" name="4 - TextBox"/>
          <p:cNvSpPr txBox="1"/>
          <p:nvPr/>
        </p:nvSpPr>
        <p:spPr>
          <a:xfrm>
            <a:off x="709218" y="708698"/>
            <a:ext cx="1211580" cy="472441"/>
          </a:xfrm>
          <a:prstGeom prst="rect"/>
          <a:noFill/>
        </p:spPr>
        <p:txBody>
          <a:bodyPr rtlCol="0" wrap="none">
            <a:spAutoFit/>
          </a:bodyPr>
          <a:p>
            <a:r>
              <a:rPr b="1" dirty="0" sz="2646" lang="en-US" smtClean="0"/>
              <a:t>DJF 26</a:t>
            </a:r>
            <a:endParaRPr b="1" dirty="0" sz="2400" lang="el-GR"/>
          </a:p>
        </p:txBody>
      </p:sp>
      <p:sp>
        <p:nvSpPr>
          <p:cNvPr id="1049535" name="5 - Έλλειψη"/>
          <p:cNvSpPr/>
          <p:nvPr/>
        </p:nvSpPr>
        <p:spPr>
          <a:xfrm>
            <a:off x="9135166" y="2756124"/>
            <a:ext cx="944931" cy="866219"/>
          </a:xfrm>
          <a:prstGeom prst="ellipse"/>
          <a:no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l-GR"/>
          </a:p>
        </p:txBody>
      </p:sp>
      <p:sp>
        <p:nvSpPr>
          <p:cNvPr id="1049536" name="6 - Έλλειψη"/>
          <p:cNvSpPr/>
          <p:nvPr/>
        </p:nvSpPr>
        <p:spPr>
          <a:xfrm>
            <a:off x="8820176" y="4961045"/>
            <a:ext cx="944931" cy="866219"/>
          </a:xfrm>
          <a:prstGeom prst="ellipse"/>
          <a:noFill/>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l-GR"/>
          </a:p>
        </p:txBody>
      </p:sp>
      <p:sp>
        <p:nvSpPr>
          <p:cNvPr id="1049537" name="7 - TextBox"/>
          <p:cNvSpPr txBox="1"/>
          <p:nvPr/>
        </p:nvSpPr>
        <p:spPr>
          <a:xfrm>
            <a:off x="5040312" y="6885251"/>
            <a:ext cx="4043680" cy="383541"/>
          </a:xfrm>
          <a:prstGeom prst="rect"/>
          <a:noFill/>
        </p:spPr>
        <p:txBody>
          <a:bodyPr rtlCol="0" wrap="none">
            <a:spAutoFit/>
          </a:bodyPr>
          <a:p>
            <a:r>
              <a:rPr dirty="0" sz="1984" lang="en-US" smtClean="0"/>
              <a:t>Better score in the day and February</a:t>
            </a:r>
            <a:endParaRPr dirty="0" lang="el-GR"/>
          </a:p>
        </p:txBody>
      </p:sp>
      <p:pic>
        <p:nvPicPr>
          <p:cNvPr id="2097310" name="Picture 4" descr="Ε.Μ.Υ.">
            <a:hlinkClick r:id="rId3"/>
          </p:cNvPr>
          <p:cNvPicPr>
            <a:picLocks noChangeAspect="1" noChangeArrowheads="1"/>
          </p:cNvPicPr>
          <p:nvPr/>
        </p:nvPicPr>
        <p:blipFill>
          <a:blip xmlns:r="http://schemas.openxmlformats.org/officeDocument/2006/relationships" r:embed="rId4" cstate="print"/>
          <a:srcRect/>
          <a:stretch>
            <a:fillRect/>
          </a:stretch>
        </p:blipFill>
        <p:spPr bwMode="auto">
          <a:xfrm>
            <a:off x="157988" y="78721"/>
            <a:ext cx="2267902" cy="428042"/>
          </a:xfrm>
          <a:prstGeom prst="rect"/>
          <a:noFill/>
          <a:ln w="9525">
            <a:noFill/>
            <a:miter lim="800000"/>
            <a:headEnd/>
            <a:tailEnd/>
          </a:ln>
        </p:spPr>
      </p:pic>
      <p:pic>
        <p:nvPicPr>
          <p:cNvPr id="2097311" name="Picture 5" descr="logo2nd"/>
          <p:cNvPicPr>
            <a:picLocks noChangeAspect="1" noChangeArrowheads="1"/>
          </p:cNvPicPr>
          <p:nvPr/>
        </p:nvPicPr>
        <p:blipFill>
          <a:blip xmlns:r="http://schemas.openxmlformats.org/officeDocument/2006/relationships" r:embed="rId5" cstate="print"/>
          <a:srcRect/>
          <a:stretch>
            <a:fillRect/>
          </a:stretch>
        </p:blipFill>
        <p:spPr bwMode="auto">
          <a:xfrm>
            <a:off x="9022336" y="44506"/>
            <a:ext cx="1049554" cy="350665"/>
          </a:xfrm>
          <a:prstGeom prst="rect"/>
          <a:noFill/>
          <a:ln>
            <a:noFill/>
          </a:ln>
        </p:spPr>
      </p:pic>
      <p:sp>
        <p:nvSpPr>
          <p:cNvPr id="1049538" name="10 - TextBox"/>
          <p:cNvSpPr txBox="1"/>
          <p:nvPr/>
        </p:nvSpPr>
        <p:spPr>
          <a:xfrm>
            <a:off x="7245233" y="1417423"/>
            <a:ext cx="830580" cy="383540"/>
          </a:xfrm>
          <a:prstGeom prst="rect"/>
          <a:noFill/>
        </p:spPr>
        <p:txBody>
          <a:bodyPr rtlCol="0" wrap="none">
            <a:spAutoFit/>
          </a:bodyPr>
          <a:p>
            <a:r>
              <a:rPr dirty="0" sz="1984" lang="en-US" smtClean="0"/>
              <a:t>Night </a:t>
            </a:r>
            <a:endParaRPr dirty="0" lang="el-GR"/>
          </a:p>
        </p:txBody>
      </p:sp>
      <p:sp>
        <p:nvSpPr>
          <p:cNvPr id="1049539" name="11 - TextBox"/>
          <p:cNvSpPr txBox="1"/>
          <p:nvPr/>
        </p:nvSpPr>
        <p:spPr>
          <a:xfrm>
            <a:off x="7323980" y="4252321"/>
            <a:ext cx="576581" cy="383540"/>
          </a:xfrm>
          <a:prstGeom prst="rect"/>
          <a:noFill/>
        </p:spPr>
        <p:txBody>
          <a:bodyPr rtlCol="0" wrap="none">
            <a:spAutoFit/>
          </a:bodyPr>
          <a:p>
            <a:r>
              <a:rPr dirty="0" sz="1984" lang="en-US" smtClean="0"/>
              <a:t>Day</a:t>
            </a:r>
            <a:endParaRPr dirty="0" lang="el-GR"/>
          </a:p>
        </p:txBody>
      </p:sp>
      <p:sp>
        <p:nvSpPr>
          <p:cNvPr id="1049544" name="Text Box 2_59"/>
          <p:cNvSpPr/>
          <p:nvPr/>
        </p:nvSpPr>
        <p:spPr>
          <a:xfrm>
            <a:off x="314121" y="6885252"/>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762" name=""/>
        <p:cNvGrpSpPr/>
        <p:nvPr/>
      </p:nvGrpSpPr>
      <p:grpSpPr>
        <a:xfrm>
          <a:off x="0" y="0"/>
          <a:ext cx="0" cy="0"/>
          <a:chOff x="0" y="0"/>
          <a:chExt cx="0" cy="0"/>
        </a:xfrm>
      </p:grpSpPr>
      <p:sp>
        <p:nvSpPr>
          <p:cNvPr id="1049550" name="2 - TextBox"/>
          <p:cNvSpPr txBox="1"/>
          <p:nvPr/>
        </p:nvSpPr>
        <p:spPr>
          <a:xfrm>
            <a:off x="472977" y="708698"/>
            <a:ext cx="9936481" cy="472441"/>
          </a:xfrm>
          <a:prstGeom prst="rect"/>
          <a:noFill/>
        </p:spPr>
        <p:txBody>
          <a:bodyPr rtlCol="0" wrap="none">
            <a:spAutoFit/>
          </a:bodyPr>
          <a:p>
            <a:r>
              <a:rPr b="1" dirty="0" sz="2646" lang="en-US" smtClean="0">
                <a:solidFill>
                  <a:srgbClr val="FF0000"/>
                </a:solidFill>
              </a:rPr>
              <a:t>CRPS spatial variability map T2m (DJF26-36h)-Geographical Plots  </a:t>
            </a:r>
            <a:endParaRPr b="1" dirty="0" sz="2400" lang="el-GR">
              <a:solidFill>
                <a:srgbClr val="FF0000"/>
              </a:solidFill>
            </a:endParaRPr>
          </a:p>
        </p:txBody>
      </p:sp>
      <p:pic>
        <p:nvPicPr>
          <p:cNvPr id="2097312" name="Picture 3"/>
          <p:cNvPicPr>
            <a:picLocks noChangeAspect="1" noChangeArrowheads="1"/>
          </p:cNvPicPr>
          <p:nvPr/>
        </p:nvPicPr>
        <p:blipFill>
          <a:blip xmlns:r="http://schemas.openxmlformats.org/officeDocument/2006/relationships" r:embed="rId1"/>
          <a:srcRect/>
          <a:stretch>
            <a:fillRect/>
          </a:stretch>
        </p:blipFill>
        <p:spPr bwMode="auto">
          <a:xfrm>
            <a:off x="1216074" y="1496170"/>
            <a:ext cx="7367861" cy="5598022"/>
          </a:xfrm>
          <a:prstGeom prst="rect"/>
          <a:noFill/>
          <a:ln w="9525">
            <a:noFill/>
            <a:miter lim="800000"/>
            <a:headEnd/>
            <a:tailEnd/>
          </a:ln>
          <a:effectLst/>
        </p:spPr>
      </p:pic>
      <p:pic>
        <p:nvPicPr>
          <p:cNvPr id="2097313" name="Picture 4" descr="Ε.Μ.Υ.">
            <a:hlinkClick r:id="rId2"/>
          </p:cNvPr>
          <p:cNvPicPr>
            <a:picLocks noChangeAspect="1" noChangeArrowheads="1"/>
          </p:cNvPicPr>
          <p:nvPr/>
        </p:nvPicPr>
        <p:blipFill>
          <a:blip xmlns:r="http://schemas.openxmlformats.org/officeDocument/2006/relationships" r:embed="rId3" cstate="print"/>
          <a:srcRect/>
          <a:stretch>
            <a:fillRect/>
          </a:stretch>
        </p:blipFill>
        <p:spPr bwMode="auto">
          <a:xfrm>
            <a:off x="157988" y="78721"/>
            <a:ext cx="2267902" cy="428042"/>
          </a:xfrm>
          <a:prstGeom prst="rect"/>
          <a:noFill/>
          <a:ln w="9525">
            <a:noFill/>
            <a:miter lim="800000"/>
            <a:headEnd/>
            <a:tailEnd/>
          </a:ln>
        </p:spPr>
      </p:pic>
      <p:pic>
        <p:nvPicPr>
          <p:cNvPr id="2097314" name="Picture 5" descr="logo2nd"/>
          <p:cNvPicPr>
            <a:picLocks noChangeAspect="1" noChangeArrowheads="1"/>
          </p:cNvPicPr>
          <p:nvPr/>
        </p:nvPicPr>
        <p:blipFill>
          <a:blip xmlns:r="http://schemas.openxmlformats.org/officeDocument/2006/relationships" r:embed="rId4" cstate="print"/>
          <a:srcRect/>
          <a:stretch>
            <a:fillRect/>
          </a:stretch>
        </p:blipFill>
        <p:spPr bwMode="auto">
          <a:xfrm>
            <a:off x="9022336" y="44506"/>
            <a:ext cx="1049554" cy="350665"/>
          </a:xfrm>
          <a:prstGeom prst="rect"/>
          <a:noFill/>
          <a:ln>
            <a:noFill/>
          </a:ln>
        </p:spPr>
      </p:pic>
      <p:sp>
        <p:nvSpPr>
          <p:cNvPr id="1049555" name="Text Box 2_59"/>
          <p:cNvSpPr/>
          <p:nvPr/>
        </p:nvSpPr>
        <p:spPr>
          <a:xfrm>
            <a:off x="314121" y="6885252"/>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786" name=""/>
        <p:cNvGrpSpPr/>
        <p:nvPr/>
      </p:nvGrpSpPr>
      <p:grpSpPr>
        <a:xfrm>
          <a:off x="0" y="0"/>
          <a:ext cx="0" cy="0"/>
          <a:chOff x="0" y="0"/>
          <a:chExt cx="0" cy="0"/>
        </a:xfrm>
      </p:grpSpPr>
      <p:pic>
        <p:nvPicPr>
          <p:cNvPr id="2097315" name="Immagine 6"/>
          <p:cNvPicPr>
            <a:picLocks noChangeAspect="1"/>
          </p:cNvPicPr>
          <p:nvPr/>
        </p:nvPicPr>
        <p:blipFill>
          <a:blip xmlns:r="http://schemas.openxmlformats.org/officeDocument/2006/relationships"/>
          <a:stretch>
            <a:fillRect/>
          </a:stretch>
        </p:blipFill>
        <p:spPr>
          <a:xfrm>
            <a:off x="1260078" y="951799"/>
            <a:ext cx="1154232" cy="1617940"/>
          </a:xfrm>
          <a:prstGeom prst="rect"/>
        </p:spPr>
      </p:pic>
      <p:sp>
        <p:nvSpPr>
          <p:cNvPr id="1049566" name="CasellaDiTesto 7"/>
          <p:cNvSpPr txBox="1"/>
          <p:nvPr/>
        </p:nvSpPr>
        <p:spPr>
          <a:xfrm>
            <a:off x="1260078" y="5383225"/>
            <a:ext cx="7560470" cy="332740"/>
          </a:xfrm>
          <a:prstGeom prst="rect"/>
          <a:noFill/>
        </p:spPr>
        <p:txBody>
          <a:bodyPr rtlCol="0" wrap="square">
            <a:spAutoFit/>
          </a:bodyPr>
          <a:p>
            <a:pPr defTabSz="825500">
              <a:tabLst>
                <a:tab algn="l" pos="6815138"/>
              </a:tabLst>
            </a:pPr>
            <a:r>
              <a:rPr b="1" dirty="0" sz="1654" i="1" lang="en-GB">
                <a:solidFill>
                  <a:srgbClr val="00153E"/>
                </a:solidFill>
              </a:rPr>
              <a:t>Rome, 15</a:t>
            </a:r>
            <a:r>
              <a:rPr baseline="30000" b="1" dirty="0" sz="1654" i="1" lang="en-GB">
                <a:solidFill>
                  <a:srgbClr val="00153E"/>
                </a:solidFill>
              </a:rPr>
              <a:t>th</a:t>
            </a:r>
            <a:r>
              <a:rPr b="1" dirty="0" sz="1654" i="1" lang="en-GB">
                <a:solidFill>
                  <a:srgbClr val="00153E"/>
                </a:solidFill>
              </a:rPr>
              <a:t> September 2026                                                          LT. Raffaele GOLINO </a:t>
            </a:r>
            <a:endParaRPr dirty="0" sz="2800" lang="en-GB">
              <a:solidFill>
                <a:srgbClr val="00153E"/>
              </a:solidFill>
            </a:endParaRPr>
          </a:p>
        </p:txBody>
      </p:sp>
      <p:pic>
        <p:nvPicPr>
          <p:cNvPr id="2097316" name="Immagine 10"/>
          <p:cNvPicPr>
            <a:picLocks noChangeAspect="1"/>
          </p:cNvPicPr>
          <p:nvPr/>
        </p:nvPicPr>
        <p:blipFill>
          <a:blip xmlns:r="http://schemas.openxmlformats.org/officeDocument/2006/relationships" cstate="print"/>
          <a:stretch>
            <a:fillRect/>
          </a:stretch>
        </p:blipFill>
        <p:spPr>
          <a:xfrm>
            <a:off x="6787780" y="1027313"/>
            <a:ext cx="2032767" cy="1262660"/>
          </a:xfrm>
          <a:prstGeom prst="rect"/>
        </p:spPr>
      </p:pic>
      <p:sp>
        <p:nvSpPr>
          <p:cNvPr id="1049567" name="CasellaDiTesto 12"/>
          <p:cNvSpPr txBox="1"/>
          <p:nvPr/>
        </p:nvSpPr>
        <p:spPr>
          <a:xfrm>
            <a:off x="1260078" y="2978236"/>
            <a:ext cx="7560469" cy="1209040"/>
          </a:xfrm>
          <a:prstGeom prst="rect"/>
          <a:noFill/>
        </p:spPr>
        <p:txBody>
          <a:bodyPr rtlCol="0" wrap="square">
            <a:spAutoFit/>
          </a:bodyPr>
          <a:p>
            <a:pPr algn="ctr"/>
            <a:r>
              <a:rPr dirty="0" sz="2646" lang="en-GB">
                <a:solidFill>
                  <a:srgbClr val="00153E"/>
                </a:solidFill>
              </a:rPr>
              <a:t>S</a:t>
            </a:r>
            <a:r>
              <a:rPr b="1" dirty="0" sz="2646" lang="en-US">
                <a:solidFill>
                  <a:srgbClr val="00153E"/>
                </a:solidFill>
                <a:effectLst/>
                <a:ea typeface="Noto Serif CJK SC"/>
                <a:cs typeface="Lohit Devanagari"/>
              </a:rPr>
              <a:t>tatus of verifications at CNMCA.</a:t>
            </a:r>
          </a:p>
          <a:p>
            <a:pPr algn="ctr"/>
            <a:r>
              <a:rPr b="1" dirty="0" sz="2646" lang="en-US">
                <a:solidFill>
                  <a:srgbClr val="00153E"/>
                </a:solidFill>
                <a:effectLst/>
                <a:ea typeface="Noto Serif CJK SC"/>
                <a:cs typeface="Lohit Devanagari"/>
              </a:rPr>
              <a:t> Case studies of interest </a:t>
            </a:r>
            <a:endParaRPr b="1" dirty="0" sz="2400" i="1" lang="en-GB">
              <a:solidFill>
                <a:srgbClr val="00153E"/>
              </a:solidFill>
              <a:ea typeface="Yu Gothic UI Semibold" panose="020B0700000000000000" pitchFamily="34" charset="-128"/>
              <a:cs typeface="Verdana" panose="020B0604030504040204" pitchFamily="34" charset="0"/>
            </a:endParaRPr>
          </a:p>
          <a:p>
            <a:pPr algn="ctr"/>
            <a:endParaRPr b="1" dirty="0" sz="2400" i="1" lang="en-GB">
              <a:solidFill>
                <a:srgbClr val="00153E"/>
              </a:solidFill>
              <a:ea typeface="Yu Gothic UI Semibold" panose="020B0700000000000000" pitchFamily="34" charset="-128"/>
              <a:cs typeface="Verdana" panose="020B0604030504040204" pitchFamily="34" charset="0"/>
            </a:endParaRPr>
          </a:p>
        </p:txBody>
      </p:sp>
      <p:sp>
        <p:nvSpPr>
          <p:cNvPr id="1049622" name="Text Box 2_59"/>
          <p:cNvSpPr/>
          <p:nvPr/>
        </p:nvSpPr>
        <p:spPr>
          <a:xfrm>
            <a:off x="2721580" y="4491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817" name=""/>
        <p:cNvGrpSpPr/>
        <p:nvPr/>
      </p:nvGrpSpPr>
      <p:grpSpPr>
        <a:xfrm>
          <a:off x="0" y="0"/>
          <a:ext cx="0" cy="0"/>
          <a:chOff x="0" y="0"/>
          <a:chExt cx="0" cy="0"/>
        </a:xfrm>
      </p:grpSpPr>
      <p:pic>
        <p:nvPicPr>
          <p:cNvPr id="2097317" name="Picture 3" descr="C:\Users\bato\Documents\aeronautica\Corso_professionale\4)faseAM\tesina\tesi_latex\imma\meteo1.jpg"/>
          <p:cNvPicPr>
            <a:picLocks noChangeAspect="1" noChangeArrowheads="1"/>
          </p:cNvPicPr>
          <p:nvPr/>
        </p:nvPicPr>
        <p:blipFill>
          <a:blip xmlns:r="http://schemas.openxmlformats.org/officeDocument/2006/relationships" cstate="print"/>
          <a:srcRect/>
          <a:stretch>
            <a:fillRect/>
          </a:stretch>
        </p:blipFill>
        <p:spPr bwMode="auto">
          <a:xfrm>
            <a:off x="8711172" y="973014"/>
            <a:ext cx="1369453" cy="1351434"/>
          </a:xfrm>
          <a:prstGeom prst="rect"/>
          <a:noFill/>
        </p:spPr>
      </p:pic>
      <p:pic>
        <p:nvPicPr>
          <p:cNvPr id="2097318" name="Immagine 4"/>
          <p:cNvPicPr>
            <a:picLocks noChangeAspect="1"/>
          </p:cNvPicPr>
          <p:nvPr/>
        </p:nvPicPr>
        <p:blipFill>
          <a:blip xmlns:r="http://schemas.openxmlformats.org/officeDocument/2006/relationships"/>
          <a:stretch>
            <a:fillRect/>
          </a:stretch>
        </p:blipFill>
        <p:spPr>
          <a:xfrm>
            <a:off x="8288" y="5991517"/>
            <a:ext cx="2719884" cy="619208"/>
          </a:xfrm>
          <a:prstGeom prst="rect"/>
        </p:spPr>
      </p:pic>
      <p:pic>
        <p:nvPicPr>
          <p:cNvPr id="2097319" name="Immagine 5"/>
          <p:cNvPicPr>
            <a:picLocks noChangeAspect="1"/>
          </p:cNvPicPr>
          <p:nvPr/>
        </p:nvPicPr>
        <p:blipFill>
          <a:blip xmlns:r="http://schemas.openxmlformats.org/officeDocument/2006/relationships" cstate="print"/>
          <a:stretch>
            <a:fillRect/>
          </a:stretch>
        </p:blipFill>
        <p:spPr>
          <a:xfrm>
            <a:off x="9435858" y="5790995"/>
            <a:ext cx="644767" cy="819730"/>
          </a:xfrm>
          <a:prstGeom prst="rect"/>
        </p:spPr>
      </p:pic>
      <p:sp>
        <p:nvSpPr>
          <p:cNvPr id="1049628" name="Text Box 2"/>
          <p:cNvSpPr txBox="1">
            <a:spLocks noChangeArrowheads="1"/>
          </p:cNvSpPr>
          <p:nvPr/>
        </p:nvSpPr>
        <p:spPr bwMode="auto">
          <a:xfrm>
            <a:off x="1542208" y="942657"/>
            <a:ext cx="6634293" cy="1183640"/>
          </a:xfrm>
          <a:prstGeom prst="rect"/>
          <a:noFill/>
          <a:ln w="9525">
            <a:noFill/>
            <a:miter lim="800000"/>
            <a:headEnd/>
            <a:tailEnd/>
          </a:ln>
          <a:effectLst/>
        </p:spPr>
        <p:txBody>
          <a:bodyPr wrap="square">
            <a:spAutoFit/>
          </a:bodyPr>
          <a:p>
            <a:pPr algn="ctr"/>
            <a:r>
              <a:rPr b="1" dirty="0" sz="3307" lang="en-US"/>
              <a:t>ICON-IT ITAF operational setup</a:t>
            </a:r>
          </a:p>
          <a:p>
            <a:pPr algn="ctr"/>
            <a:endParaRPr b="1" dirty="0" sz="4000" lang="en-US">
              <a:solidFill>
                <a:schemeClr val="bg2"/>
              </a:solidFill>
            </a:endParaRPr>
          </a:p>
        </p:txBody>
      </p:sp>
      <p:pic>
        <p:nvPicPr>
          <p:cNvPr id="2097320" name="Immagine 16"/>
          <p:cNvPicPr>
            <a:picLocks/>
          </p:cNvPicPr>
          <p:nvPr/>
        </p:nvPicPr>
        <p:blipFill>
          <a:blip xmlns:r="http://schemas.openxmlformats.org/officeDocument/2006/relationships"/>
          <a:stretch>
            <a:fillRect/>
          </a:stretch>
        </p:blipFill>
        <p:spPr bwMode="auto">
          <a:xfrm>
            <a:off x="7767" y="949926"/>
            <a:ext cx="1026964" cy="1366660"/>
          </a:xfrm>
          <a:prstGeom prst="rect"/>
          <a:noFill/>
          <a:ln>
            <a:noFill/>
          </a:ln>
        </p:spPr>
      </p:pic>
      <p:sp>
        <p:nvSpPr>
          <p:cNvPr id="1049629" name="CasellaDiTesto 17"/>
          <p:cNvSpPr txBox="1"/>
          <p:nvPr/>
        </p:nvSpPr>
        <p:spPr>
          <a:xfrm>
            <a:off x="3360981" y="6148435"/>
            <a:ext cx="4399280" cy="294641"/>
          </a:xfrm>
          <a:prstGeom prst="rect"/>
          <a:noFill/>
        </p:spPr>
        <p:txBody>
          <a:bodyPr rtlCol="0" wrap="none">
            <a:spAutoFit/>
          </a:bodyPr>
          <a:p>
            <a:pPr algn="ctr"/>
            <a:r>
              <a:rPr b="1" dirty="0" sz="1488" lang="it-IT"/>
              <a:t>COSMO GM-2026,  14-18 </a:t>
            </a:r>
            <a:r>
              <a:rPr b="1" dirty="0" sz="1488" lang="it-IT" err="1"/>
              <a:t>September</a:t>
            </a:r>
            <a:r>
              <a:rPr b="1" dirty="0" sz="1488" lang="it-IT"/>
              <a:t> 2026 Rome, </a:t>
            </a:r>
            <a:r>
              <a:rPr b="1" dirty="0" sz="1488" lang="it-IT" err="1"/>
              <a:t>Italy</a:t>
            </a:r>
            <a:endParaRPr b="1" dirty="0" lang="it-IT"/>
          </a:p>
        </p:txBody>
      </p:sp>
      <p:sp>
        <p:nvSpPr>
          <p:cNvPr id="1049630" name="Text Box 9"/>
          <p:cNvSpPr txBox="1">
            <a:spLocks noChangeArrowheads="1"/>
          </p:cNvSpPr>
          <p:nvPr/>
        </p:nvSpPr>
        <p:spPr bwMode="auto">
          <a:xfrm>
            <a:off x="1996979" y="1653902"/>
            <a:ext cx="3029044" cy="350414"/>
          </a:xfrm>
          <a:prstGeom prst="rect"/>
          <a:noFill/>
          <a:ln>
            <a:noFill/>
          </a:ln>
        </p:spPr>
        <p:txBody>
          <a:bodyPr bIns="44994" lIns="89988" rIns="89988" tIns="44994"/>
          <a:lstStyle>
            <a:lvl1pPr>
              <a:spcBef>
                <a:spcPts val="60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984">
                <a:solidFill>
                  <a:srgbClr val="000000"/>
                </a:solidFill>
                <a:latin typeface="Arial" panose="020B0604020202020204" pitchFamily="34" charset="0"/>
                <a:ea typeface="Source Han Sans CN Regular" charset="0"/>
                <a:cs typeface="Source Han Sans CN Regular" charset="0"/>
              </a:defRPr>
            </a:lvl1pPr>
            <a:lvl2pPr>
              <a:spcBef>
                <a:spcPts val="52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2100">
                <a:solidFill>
                  <a:srgbClr val="000000"/>
                </a:solidFill>
                <a:latin typeface="Arial" panose="020B0604020202020204" pitchFamily="34" charset="0"/>
                <a:ea typeface="Source Han Sans CN Regular" charset="0"/>
                <a:cs typeface="Source Han Sans CN Regular" charset="0"/>
              </a:defRPr>
            </a:lvl2pPr>
            <a:lvl3pPr>
              <a:spcBef>
                <a:spcPts val="45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a:solidFill>
                  <a:srgbClr val="000000"/>
                </a:solidFill>
                <a:latin typeface="Arial" panose="020B0604020202020204" pitchFamily="34" charset="0"/>
                <a:ea typeface="Source Han Sans CN Regular" charset="0"/>
                <a:cs typeface="Source Han Sans CN Regular" charset="0"/>
              </a:defRPr>
            </a:lvl3pPr>
            <a:lvl4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4pPr>
            <a:lvl5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5pPr>
            <a:lvl6pPr defTabSz="449263" eaLnBrk="0" fontAlgn="base" hangingPunct="0" indent="-228600" marL="25146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6pPr>
            <a:lvl7pPr defTabSz="449263" eaLnBrk="0" fontAlgn="base" hangingPunct="0" indent="-228600" marL="29718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7pPr>
            <a:lvl8pPr defTabSz="449263" eaLnBrk="0" fontAlgn="base" hangingPunct="0" indent="-228600" marL="34290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8pPr>
            <a:lvl9pPr defTabSz="449263" eaLnBrk="0" fontAlgn="base" hangingPunct="0" indent="-228600" marL="38862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9pPr>
          </a:lstStyle>
          <a:p>
            <a:pPr>
              <a:spcBef>
                <a:spcPct val="0"/>
              </a:spcBef>
            </a:pPr>
            <a:r>
              <a:rPr altLang="it-IT" b="1" sz="1158" lang="it-IT">
                <a:solidFill>
                  <a:srgbClr val="CC0000"/>
                </a:solidFill>
              </a:rPr>
              <a:t>Ensemble Data Assimilation:</a:t>
            </a:r>
          </a:p>
        </p:txBody>
      </p:sp>
      <p:sp>
        <p:nvSpPr>
          <p:cNvPr id="1049631" name="Rettangolo 37"/>
          <p:cNvSpPr>
            <a:spLocks noChangeArrowheads="1"/>
          </p:cNvSpPr>
          <p:nvPr/>
        </p:nvSpPr>
        <p:spPr bwMode="auto">
          <a:xfrm>
            <a:off x="1937921" y="1653901"/>
            <a:ext cx="2790185" cy="1259914"/>
          </a:xfrm>
          <a:prstGeom prst="rect"/>
          <a:noFill/>
          <a:ln w="9525" algn="ctr">
            <a:solidFill>
              <a:srgbClr val="FF0000"/>
            </a:solidFill>
            <a:prstDash val="dash"/>
            <a:round/>
            <a:headEnd/>
            <a:tailEnd/>
          </a:ln>
        </p:spPr>
        <p:txBody>
          <a:bodyPr/>
          <a:p>
            <a:pPr>
              <a:buClr>
                <a:srgbClr val="000000"/>
              </a:buClr>
              <a:buSzPct val="100000"/>
              <a:buFont typeface="Times New Roman" panose="02020603050405020304" pitchFamily="18" charset="0"/>
              <a:buNone/>
            </a:pPr>
            <a:endParaRPr altLang="it-IT" lang="it-IT">
              <a:solidFill>
                <a:prstClr val="black"/>
              </a:solidFill>
            </a:endParaRPr>
          </a:p>
        </p:txBody>
      </p:sp>
      <p:sp>
        <p:nvSpPr>
          <p:cNvPr id="1049632" name="Text Box 18"/>
          <p:cNvSpPr txBox="1">
            <a:spLocks noChangeArrowheads="1"/>
          </p:cNvSpPr>
          <p:nvPr/>
        </p:nvSpPr>
        <p:spPr bwMode="auto">
          <a:xfrm>
            <a:off x="3701484" y="2928571"/>
            <a:ext cx="1070927" cy="308395"/>
          </a:xfrm>
          <a:prstGeom prst="rect"/>
          <a:noFill/>
          <a:ln>
            <a:noFill/>
          </a:ln>
        </p:spPr>
        <p:txBody>
          <a:bodyPr bIns="46794" lIns="89988" rIns="89988" tIns="46794">
            <a:spAutoFit/>
          </a:bodyPr>
          <a:lstStyle>
            <a:lvl1pPr>
              <a:spcBef>
                <a:spcPts val="60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984">
                <a:solidFill>
                  <a:srgbClr val="000000"/>
                </a:solidFill>
                <a:latin typeface="Arial" panose="020B0604020202020204" pitchFamily="34" charset="0"/>
                <a:ea typeface="Source Han Sans CN Regular" charset="0"/>
                <a:cs typeface="Source Han Sans CN Regular" charset="0"/>
              </a:defRPr>
            </a:lvl1pPr>
            <a:lvl2pPr>
              <a:spcBef>
                <a:spcPts val="52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2100">
                <a:solidFill>
                  <a:srgbClr val="000000"/>
                </a:solidFill>
                <a:latin typeface="Arial" panose="020B0604020202020204" pitchFamily="34" charset="0"/>
                <a:ea typeface="Source Han Sans CN Regular" charset="0"/>
                <a:cs typeface="Source Han Sans CN Regular" charset="0"/>
              </a:defRPr>
            </a:lvl2pPr>
            <a:lvl3pPr>
              <a:spcBef>
                <a:spcPts val="45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a:solidFill>
                  <a:srgbClr val="000000"/>
                </a:solidFill>
                <a:latin typeface="Arial" panose="020B0604020202020204" pitchFamily="34" charset="0"/>
                <a:ea typeface="Source Han Sans CN Regular" charset="0"/>
                <a:cs typeface="Source Han Sans CN Regular" charset="0"/>
              </a:defRPr>
            </a:lvl3pPr>
            <a:lvl4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4pPr>
            <a:lvl5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5pPr>
            <a:lvl6pPr defTabSz="449263" eaLnBrk="0" fontAlgn="base" hangingPunct="0" indent="-228600" marL="25146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6pPr>
            <a:lvl7pPr defTabSz="449263" eaLnBrk="0" fontAlgn="base" hangingPunct="0" indent="-228600" marL="29718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7pPr>
            <a:lvl8pPr defTabSz="449263" eaLnBrk="0" fontAlgn="base" hangingPunct="0" indent="-228600" marL="34290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8pPr>
            <a:lvl9pPr defTabSz="449263" eaLnBrk="0" fontAlgn="base" hangingPunct="0" indent="-228600" marL="38862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9pPr>
          </a:lstStyle>
          <a:p>
            <a:pPr algn="ctr">
              <a:spcBef>
                <a:spcPct val="0"/>
              </a:spcBef>
            </a:pPr>
            <a:r>
              <a:rPr altLang="it-IT" b="1" dirty="0" sz="827" lang="it-IT" err="1">
                <a:solidFill>
                  <a:srgbClr val="000080"/>
                </a:solidFill>
              </a:rPr>
              <a:t>Deterministic</a:t>
            </a:r>
            <a:endParaRPr altLang="it-IT" b="1" dirty="0" sz="1000" lang="it-IT">
              <a:solidFill>
                <a:srgbClr val="000080"/>
              </a:solidFill>
            </a:endParaRPr>
          </a:p>
          <a:p>
            <a:pPr algn="ctr">
              <a:spcBef>
                <a:spcPct val="0"/>
              </a:spcBef>
            </a:pPr>
            <a:r>
              <a:rPr altLang="it-IT" b="1" dirty="0" sz="827" lang="it-IT">
                <a:solidFill>
                  <a:srgbClr val="000080"/>
                </a:solidFill>
              </a:rPr>
              <a:t>Analysis</a:t>
            </a:r>
          </a:p>
        </p:txBody>
      </p:sp>
      <p:grpSp>
        <p:nvGrpSpPr>
          <p:cNvPr id="818" name="Gruppo 60"/>
          <p:cNvGrpSpPr/>
          <p:nvPr/>
        </p:nvGrpSpPr>
        <p:grpSpPr bwMode="auto">
          <a:xfrm>
            <a:off x="5204511" y="2430849"/>
            <a:ext cx="2917601" cy="739763"/>
            <a:chOff x="5929312" y="1633364"/>
            <a:chExt cx="3528526" cy="894822"/>
          </a:xfrm>
        </p:grpSpPr>
        <p:sp>
          <p:nvSpPr>
            <p:cNvPr id="1049633" name="Rettangolo 49"/>
            <p:cNvSpPr>
              <a:spLocks noChangeArrowheads="1"/>
            </p:cNvSpPr>
            <p:nvPr/>
          </p:nvSpPr>
          <p:spPr bwMode="auto">
            <a:xfrm>
              <a:off x="5929312" y="1633364"/>
              <a:ext cx="3528390" cy="571500"/>
            </a:xfrm>
            <a:prstGeom prst="rect"/>
            <a:noFill/>
            <a:ln w="12700" algn="ctr">
              <a:solidFill>
                <a:srgbClr val="00B050"/>
              </a:solidFill>
              <a:prstDash val="dash"/>
              <a:round/>
              <a:headEnd/>
              <a:tailEnd/>
            </a:ln>
          </p:spPr>
          <p:txBody>
            <a:bodyPr/>
            <a:p>
              <a:pPr algn="ctr">
                <a:buClr>
                  <a:srgbClr val="000000"/>
                </a:buClr>
                <a:buSzPct val="100000"/>
                <a:buFont typeface="Times New Roman" panose="02020603050405020304" pitchFamily="18" charset="0"/>
                <a:buNone/>
              </a:pPr>
              <a:endParaRPr altLang="it-IT" sz="4200" lang="it-IT">
                <a:solidFill>
                  <a:prstClr val="black"/>
                </a:solidFill>
              </a:endParaRPr>
            </a:p>
          </p:txBody>
        </p:sp>
        <p:pic>
          <p:nvPicPr>
            <p:cNvPr id="2097321" name="Picture 2" descr="http://www.irishjobs.ie/Logos/ECMWF-5713.gif"/>
            <p:cNvPicPr>
              <a:picLocks noChangeAspect="1" noChangeArrowheads="1"/>
            </p:cNvPicPr>
            <p:nvPr/>
          </p:nvPicPr>
          <p:blipFill>
            <a:blip xmlns:r="http://schemas.openxmlformats.org/officeDocument/2006/relationships" cstate="print"/>
            <a:srcRect/>
            <a:stretch>
              <a:fillRect/>
            </a:stretch>
          </p:blipFill>
          <p:spPr bwMode="auto">
            <a:xfrm>
              <a:off x="6012160" y="1661939"/>
              <a:ext cx="1357312" cy="542925"/>
            </a:xfrm>
            <a:prstGeom prst="rect"/>
            <a:noFill/>
            <a:ln>
              <a:noFill/>
            </a:ln>
          </p:spPr>
        </p:pic>
        <p:sp>
          <p:nvSpPr>
            <p:cNvPr id="1049634" name="CasellaDiTesto 40"/>
            <p:cNvSpPr txBox="1">
              <a:spLocks noChangeArrowheads="1"/>
            </p:cNvSpPr>
            <p:nvPr/>
          </p:nvSpPr>
          <p:spPr bwMode="auto">
            <a:xfrm>
              <a:off x="7308469" y="1680204"/>
              <a:ext cx="2149369" cy="847982"/>
            </a:xfrm>
            <a:prstGeom prst="rect"/>
            <a:noFill/>
            <a:ln>
              <a:noFill/>
            </a:ln>
          </p:spPr>
          <p:txBody>
            <a:bodyPr>
              <a:spAutoFit/>
            </a:bodyPr>
            <a:p>
              <a:pPr>
                <a:buClr>
                  <a:srgbClr val="000000"/>
                </a:buClr>
                <a:buSzPct val="100000"/>
                <a:buFont typeface="Times New Roman" panose="02020603050405020304" pitchFamily="18" charset="0"/>
                <a:buNone/>
              </a:pPr>
              <a:r>
                <a:rPr altLang="it-IT" dirty="0" sz="1400" lang="it-IT" err="1">
                  <a:solidFill>
                    <a:srgbClr val="002060"/>
                  </a:solidFill>
                </a:rPr>
                <a:t>Boundary</a:t>
              </a:r>
              <a:r>
                <a:rPr altLang="it-IT" dirty="0" sz="1400" lang="it-IT">
                  <a:solidFill>
                    <a:srgbClr val="002060"/>
                  </a:solidFill>
                </a:rPr>
                <a:t> </a:t>
              </a:r>
              <a:r>
                <a:rPr altLang="it-IT" dirty="0" sz="1400" lang="it-IT" err="1">
                  <a:solidFill>
                    <a:srgbClr val="002060"/>
                  </a:solidFill>
                </a:rPr>
                <a:t>Conditions</a:t>
              </a:r>
              <a:endParaRPr altLang="it-IT" dirty="0" sz="1400" lang="it-IT">
                <a:solidFill>
                  <a:srgbClr val="002060"/>
                </a:solidFill>
              </a:endParaRPr>
            </a:p>
            <a:p>
              <a:pPr>
                <a:buClr>
                  <a:srgbClr val="000000"/>
                </a:buClr>
                <a:buSzPct val="100000"/>
                <a:buFont typeface="Times New Roman" panose="02020603050405020304" pitchFamily="18" charset="0"/>
                <a:buNone/>
              </a:pPr>
              <a:r>
                <a:rPr altLang="it-IT" dirty="0" sz="1000" lang="it-IT">
                  <a:solidFill>
                    <a:srgbClr val="002060"/>
                  </a:solidFill>
                </a:rPr>
                <a:t>(CTRL, ENS)</a:t>
              </a:r>
              <a:r>
                <a:rPr altLang="it-IT" dirty="0" sz="1400" lang="it-IT">
                  <a:solidFill>
                    <a:srgbClr val="002060"/>
                  </a:solidFill>
                </a:rPr>
                <a:t> </a:t>
              </a:r>
            </a:p>
          </p:txBody>
        </p:sp>
      </p:grpSp>
      <p:pic>
        <p:nvPicPr>
          <p:cNvPr id="2097322" name="Immagine 56"/>
          <p:cNvPicPr>
            <a:picLocks noChangeAspect="1"/>
          </p:cNvPicPr>
          <p:nvPr/>
        </p:nvPicPr>
        <p:blipFill>
          <a:blip xmlns:r="http://schemas.openxmlformats.org/officeDocument/2006/relationships" cstate="print"/>
          <a:srcRect t="6420" b="6420"/>
          <a:stretch>
            <a:fillRect/>
          </a:stretch>
        </p:blipFill>
        <p:spPr bwMode="auto">
          <a:xfrm>
            <a:off x="2527193" y="2000378"/>
            <a:ext cx="1308473" cy="843880"/>
          </a:xfrm>
          <a:prstGeom prst="rect"/>
          <a:noFill/>
          <a:ln>
            <a:noFill/>
          </a:ln>
        </p:spPr>
      </p:pic>
      <p:sp>
        <p:nvSpPr>
          <p:cNvPr id="1049635" name="Text Box 16"/>
          <p:cNvSpPr txBox="1">
            <a:spLocks noChangeArrowheads="1"/>
          </p:cNvSpPr>
          <p:nvPr/>
        </p:nvSpPr>
        <p:spPr bwMode="auto">
          <a:xfrm>
            <a:off x="3904170" y="1962633"/>
            <a:ext cx="758315" cy="1046087"/>
          </a:xfrm>
          <a:prstGeom prst="rect"/>
          <a:solidFill>
            <a:srgbClr val="99CC00"/>
          </a:solidFill>
          <a:ln>
            <a:noFill/>
          </a:ln>
        </p:spPr>
        <p:txBody>
          <a:bodyPr bIns="46794" lIns="89988" rIns="89988" tIns="46794" wrap="square">
            <a:spAutoFit/>
          </a:bodyPr>
          <a:lstStyle>
            <a:lvl1pPr>
              <a:spcBef>
                <a:spcPts val="60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984">
                <a:solidFill>
                  <a:srgbClr val="000000"/>
                </a:solidFill>
                <a:latin typeface="Arial" panose="020B0604020202020204" pitchFamily="34" charset="0"/>
                <a:ea typeface="Source Han Sans CN Regular" charset="0"/>
                <a:cs typeface="Source Han Sans CN Regular" charset="0"/>
              </a:defRPr>
            </a:lvl1pPr>
            <a:lvl2pPr>
              <a:spcBef>
                <a:spcPts val="52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2100">
                <a:solidFill>
                  <a:srgbClr val="000000"/>
                </a:solidFill>
                <a:latin typeface="Arial" panose="020B0604020202020204" pitchFamily="34" charset="0"/>
                <a:ea typeface="Source Han Sans CN Regular" charset="0"/>
                <a:cs typeface="Source Han Sans CN Regular" charset="0"/>
              </a:defRPr>
            </a:lvl2pPr>
            <a:lvl3pPr>
              <a:spcBef>
                <a:spcPts val="45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a:solidFill>
                  <a:srgbClr val="000000"/>
                </a:solidFill>
                <a:latin typeface="Arial" panose="020B0604020202020204" pitchFamily="34" charset="0"/>
                <a:ea typeface="Source Han Sans CN Regular" charset="0"/>
                <a:cs typeface="Source Han Sans CN Regular" charset="0"/>
              </a:defRPr>
            </a:lvl3pPr>
            <a:lvl4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4pPr>
            <a:lvl5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5pPr>
            <a:lvl6pPr defTabSz="449263" eaLnBrk="0" fontAlgn="base" hangingPunct="0" indent="-228600" marL="25146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6pPr>
            <a:lvl7pPr defTabSz="449263" eaLnBrk="0" fontAlgn="base" hangingPunct="0" indent="-228600" marL="29718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7pPr>
            <a:lvl8pPr defTabSz="449263" eaLnBrk="0" fontAlgn="base" hangingPunct="0" indent="-228600" marL="34290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8pPr>
            <a:lvl9pPr defTabSz="449263" eaLnBrk="0" fontAlgn="base" hangingPunct="0" indent="-228600" marL="38862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9pPr>
          </a:lstStyle>
          <a:p>
            <a:pPr>
              <a:spcBef>
                <a:spcPct val="0"/>
              </a:spcBef>
            </a:pPr>
            <a:r>
              <a:rPr altLang="it-IT" b="1" dirty="0" sz="1323" lang="it-IT">
                <a:solidFill>
                  <a:prstClr val="white"/>
                </a:solidFill>
                <a:latin typeface="Calibri" panose="020F0502020204030204" pitchFamily="34" charset="0"/>
              </a:rPr>
              <a:t>1h </a:t>
            </a:r>
            <a:r>
              <a:rPr altLang="it-IT" b="1" dirty="0" sz="1323" lang="it-IT" err="1">
                <a:solidFill>
                  <a:prstClr val="white"/>
                </a:solidFill>
                <a:latin typeface="Calibri" panose="020F0502020204030204" pitchFamily="34" charset="0"/>
              </a:rPr>
              <a:t>cycle</a:t>
            </a:r>
            <a:endParaRPr altLang="it-IT" b="1" dirty="0" sz="1600" lang="it-IT">
              <a:solidFill>
                <a:prstClr val="white"/>
              </a:solidFill>
              <a:latin typeface="Calibri" panose="020F0502020204030204" pitchFamily="34" charset="0"/>
            </a:endParaRPr>
          </a:p>
          <a:p>
            <a:pPr>
              <a:spcBef>
                <a:spcPct val="0"/>
              </a:spcBef>
            </a:pPr>
            <a:r>
              <a:rPr altLang="it-IT" b="1" dirty="0" sz="1323" lang="it-IT">
                <a:solidFill>
                  <a:prstClr val="white"/>
                </a:solidFill>
                <a:latin typeface="Calibri" panose="020F0502020204030204" pitchFamily="34" charset="0"/>
              </a:rPr>
              <a:t>2.2 km</a:t>
            </a:r>
          </a:p>
          <a:p>
            <a:pPr>
              <a:spcBef>
                <a:spcPct val="0"/>
              </a:spcBef>
            </a:pPr>
            <a:r>
              <a:rPr altLang="it-IT" b="1" dirty="0" sz="1323" lang="it-IT">
                <a:solidFill>
                  <a:prstClr val="white"/>
                </a:solidFill>
                <a:latin typeface="Calibri" panose="020F0502020204030204" pitchFamily="34" charset="0"/>
              </a:rPr>
              <a:t>65 v.l.</a:t>
            </a:r>
          </a:p>
          <a:p>
            <a:pPr>
              <a:spcBef>
                <a:spcPct val="0"/>
              </a:spcBef>
            </a:pPr>
            <a:r>
              <a:rPr altLang="it-IT" b="1" dirty="0" sz="1323" lang="it-IT">
                <a:solidFill>
                  <a:prstClr val="white"/>
                </a:solidFill>
                <a:latin typeface="Calibri" panose="020F0502020204030204" pitchFamily="34" charset="0"/>
              </a:rPr>
              <a:t>40+1 m.</a:t>
            </a:r>
          </a:p>
        </p:txBody>
      </p:sp>
      <p:sp>
        <p:nvSpPr>
          <p:cNvPr id="1049636" name="CasellaDiTesto 51"/>
          <p:cNvSpPr txBox="1">
            <a:spLocks noChangeArrowheads="1"/>
          </p:cNvSpPr>
          <p:nvPr/>
        </p:nvSpPr>
        <p:spPr bwMode="auto">
          <a:xfrm>
            <a:off x="2407763" y="2193941"/>
            <a:ext cx="1548644" cy="585296"/>
          </a:xfrm>
          <a:prstGeom prst="rect"/>
          <a:noFill/>
          <a:ln>
            <a:noFill/>
          </a:ln>
        </p:spPr>
        <p:txBody>
          <a:bodyPr>
            <a:spAutoFit/>
          </a:bodyPr>
          <a:p>
            <a:pPr algn="ctr">
              <a:buClr>
                <a:srgbClr val="000000"/>
              </a:buClr>
              <a:buSzPct val="100000"/>
              <a:buFont typeface="Times New Roman" panose="02020603050405020304" pitchFamily="18" charset="0"/>
              <a:buNone/>
            </a:pPr>
            <a:r>
              <a:rPr altLang="it-IT" b="1" dirty="0" sz="1323" lang="it-IT">
                <a:solidFill>
                  <a:srgbClr val="00007D"/>
                </a:solidFill>
              </a:rPr>
              <a:t>1h</a:t>
            </a:r>
          </a:p>
          <a:p>
            <a:pPr algn="ctr">
              <a:buClr>
                <a:srgbClr val="000000"/>
              </a:buClr>
              <a:buSzPct val="100000"/>
              <a:buFont typeface="Times New Roman" panose="02020603050405020304" pitchFamily="18" charset="0"/>
              <a:buNone/>
            </a:pPr>
            <a:r>
              <a:rPr altLang="it-IT" b="1" dirty="0" sz="1323" lang="it-IT">
                <a:solidFill>
                  <a:srgbClr val="00007D"/>
                </a:solidFill>
              </a:rPr>
              <a:t>LETKF</a:t>
            </a:r>
          </a:p>
          <a:p>
            <a:pPr algn="ctr">
              <a:buClr>
                <a:srgbClr val="000000"/>
              </a:buClr>
              <a:buSzPct val="100000"/>
              <a:buFont typeface="Times New Roman" panose="02020603050405020304" pitchFamily="18" charset="0"/>
              <a:buNone/>
            </a:pPr>
            <a:endParaRPr altLang="it-IT" b="1" dirty="0" sz="800" lang="it-IT">
              <a:solidFill>
                <a:srgbClr val="00007D"/>
              </a:solidFill>
            </a:endParaRPr>
          </a:p>
        </p:txBody>
      </p:sp>
      <p:sp>
        <p:nvSpPr>
          <p:cNvPr id="1049637" name="Text Box 39"/>
          <p:cNvSpPr txBox="1">
            <a:spLocks noChangeArrowheads="1"/>
          </p:cNvSpPr>
          <p:nvPr/>
        </p:nvSpPr>
        <p:spPr bwMode="auto">
          <a:xfrm>
            <a:off x="5204511" y="1661776"/>
            <a:ext cx="2917489" cy="588888"/>
          </a:xfrm>
          <a:prstGeom prst="rect"/>
          <a:noFill/>
          <a:ln w="9360" cap="sq">
            <a:solidFill>
              <a:srgbClr val="CC0000"/>
            </a:solidFill>
            <a:round/>
            <a:headEnd/>
            <a:tailEnd/>
          </a:ln>
        </p:spPr>
        <p:txBody>
          <a:bodyPr bIns="46794" lIns="89988" rIns="89988" tIns="46794">
            <a:spAutoFit/>
          </a:bodyPr>
          <a:lstStyle>
            <a:lvl1pPr>
              <a:spcBef>
                <a:spcPts val="600"/>
              </a:spcBef>
              <a:buClr>
                <a:srgbClr val="000000"/>
              </a:buClr>
              <a:buSzPct val="100000"/>
              <a:buFont typeface="Times New Roman" panose="02020603050405020304" pitchFamily="18" charset="0"/>
              <a:tabLst>
                <a:tab algn="l" pos="723900"/>
                <a:tab algn="l" pos="1447800"/>
                <a:tab algn="l" pos="2171700"/>
                <a:tab algn="l" pos="2895600"/>
                <a:tab algn="l" pos="3619500"/>
                <a:tab algn="l" pos="4343400"/>
                <a:tab algn="l" pos="5067300"/>
                <a:tab algn="l" pos="5791200"/>
              </a:tabLst>
              <a:defRPr sz="1984">
                <a:solidFill>
                  <a:srgbClr val="000000"/>
                </a:solidFill>
                <a:latin typeface="Arial" panose="020B0604020202020204" pitchFamily="34" charset="0"/>
                <a:ea typeface="Source Han Sans CN Regular" charset="0"/>
                <a:cs typeface="Source Han Sans CN Regular" charset="0"/>
              </a:defRPr>
            </a:lvl1pPr>
            <a:lvl2pPr>
              <a:spcBef>
                <a:spcPts val="525"/>
              </a:spcBef>
              <a:buClr>
                <a:srgbClr val="000000"/>
              </a:buClr>
              <a:buSzPct val="100000"/>
              <a:buFont typeface="Times New Roman" panose="02020603050405020304" pitchFamily="18" charset="0"/>
              <a:tabLst>
                <a:tab algn="l" pos="723900"/>
                <a:tab algn="l" pos="1447800"/>
                <a:tab algn="l" pos="2171700"/>
                <a:tab algn="l" pos="2895600"/>
                <a:tab algn="l" pos="3619500"/>
                <a:tab algn="l" pos="4343400"/>
                <a:tab algn="l" pos="5067300"/>
                <a:tab algn="l" pos="5791200"/>
              </a:tabLst>
              <a:defRPr sz="2100">
                <a:solidFill>
                  <a:srgbClr val="000000"/>
                </a:solidFill>
                <a:latin typeface="Arial" panose="020B0604020202020204" pitchFamily="34" charset="0"/>
                <a:ea typeface="Source Han Sans CN Regular" charset="0"/>
                <a:cs typeface="Source Han Sans CN Regular" charset="0"/>
              </a:defRPr>
            </a:lvl2pPr>
            <a:lvl3pPr>
              <a:spcBef>
                <a:spcPts val="450"/>
              </a:spcBef>
              <a:buClr>
                <a:srgbClr val="000000"/>
              </a:buClr>
              <a:buSzPct val="100000"/>
              <a:buFont typeface="Times New Roman" panose="02020603050405020304" pitchFamily="18" charset="0"/>
              <a:tabLst>
                <a:tab algn="l" pos="723900"/>
                <a:tab algn="l" pos="1447800"/>
                <a:tab algn="l" pos="2171700"/>
                <a:tab algn="l" pos="2895600"/>
                <a:tab algn="l" pos="3619500"/>
                <a:tab algn="l" pos="4343400"/>
                <a:tab algn="l" pos="5067300"/>
                <a:tab algn="l" pos="5791200"/>
              </a:tabLst>
              <a:defRPr>
                <a:solidFill>
                  <a:srgbClr val="000000"/>
                </a:solidFill>
                <a:latin typeface="Arial" panose="020B0604020202020204" pitchFamily="34" charset="0"/>
                <a:ea typeface="Source Han Sans CN Regular" charset="0"/>
                <a:cs typeface="Source Han Sans CN Regular" charset="0"/>
              </a:defRPr>
            </a:lvl3pPr>
            <a:lvl4pPr>
              <a:spcBef>
                <a:spcPts val="375"/>
              </a:spcBef>
              <a:buClr>
                <a:srgbClr val="000000"/>
              </a:buClr>
              <a:buSzPct val="100000"/>
              <a:buFont typeface="Times New Roman" panose="02020603050405020304" pitchFamily="18" charset="0"/>
              <a:tabLst>
                <a:tab algn="l" pos="723900"/>
                <a:tab algn="l" pos="1447800"/>
                <a:tab algn="l" pos="2171700"/>
                <a:tab algn="l" pos="2895600"/>
                <a:tab algn="l" pos="3619500"/>
                <a:tab algn="l" pos="4343400"/>
                <a:tab algn="l" pos="5067300"/>
                <a:tab algn="l" pos="5791200"/>
              </a:tabLst>
              <a:defRPr sz="1500">
                <a:solidFill>
                  <a:srgbClr val="000000"/>
                </a:solidFill>
                <a:latin typeface="Arial" panose="020B0604020202020204" pitchFamily="34" charset="0"/>
                <a:ea typeface="Source Han Sans CN Regular" charset="0"/>
                <a:cs typeface="Source Han Sans CN Regular" charset="0"/>
              </a:defRPr>
            </a:lvl4pPr>
            <a:lvl5pPr>
              <a:spcBef>
                <a:spcPts val="375"/>
              </a:spcBef>
              <a:buClr>
                <a:srgbClr val="000000"/>
              </a:buClr>
              <a:buSzPct val="100000"/>
              <a:buFont typeface="Times New Roman" panose="02020603050405020304" pitchFamily="18" charset="0"/>
              <a:tabLst>
                <a:tab algn="l" pos="723900"/>
                <a:tab algn="l" pos="1447800"/>
                <a:tab algn="l" pos="2171700"/>
                <a:tab algn="l" pos="2895600"/>
                <a:tab algn="l" pos="3619500"/>
                <a:tab algn="l" pos="4343400"/>
                <a:tab algn="l" pos="5067300"/>
                <a:tab algn="l" pos="5791200"/>
              </a:tabLst>
              <a:defRPr sz="1500">
                <a:solidFill>
                  <a:srgbClr val="000000"/>
                </a:solidFill>
                <a:latin typeface="Arial" panose="020B0604020202020204" pitchFamily="34" charset="0"/>
                <a:ea typeface="Source Han Sans CN Regular" charset="0"/>
                <a:cs typeface="Source Han Sans CN Regular" charset="0"/>
              </a:defRPr>
            </a:lvl5pPr>
            <a:lvl6pPr defTabSz="449263" eaLnBrk="0" fontAlgn="base" hangingPunct="0" indent="-228600" marL="2514600">
              <a:spcBef>
                <a:spcPts val="375"/>
              </a:spcBef>
              <a:spcAft>
                <a:spcPct val="0"/>
              </a:spcAft>
              <a:buClr>
                <a:srgbClr val="000000"/>
              </a:buClr>
              <a:buSzPct val="100000"/>
              <a:buFont typeface="Times New Roman" panose="02020603050405020304" pitchFamily="18" charset="0"/>
              <a:tabLst>
                <a:tab algn="l" pos="723900"/>
                <a:tab algn="l" pos="1447800"/>
                <a:tab algn="l" pos="2171700"/>
                <a:tab algn="l" pos="2895600"/>
                <a:tab algn="l" pos="3619500"/>
                <a:tab algn="l" pos="4343400"/>
                <a:tab algn="l" pos="5067300"/>
                <a:tab algn="l" pos="5791200"/>
              </a:tabLst>
              <a:defRPr sz="1500">
                <a:solidFill>
                  <a:srgbClr val="000000"/>
                </a:solidFill>
                <a:latin typeface="Arial" panose="020B0604020202020204" pitchFamily="34" charset="0"/>
                <a:ea typeface="Source Han Sans CN Regular" charset="0"/>
                <a:cs typeface="Source Han Sans CN Regular" charset="0"/>
              </a:defRPr>
            </a:lvl6pPr>
            <a:lvl7pPr defTabSz="449263" eaLnBrk="0" fontAlgn="base" hangingPunct="0" indent="-228600" marL="2971800">
              <a:spcBef>
                <a:spcPts val="375"/>
              </a:spcBef>
              <a:spcAft>
                <a:spcPct val="0"/>
              </a:spcAft>
              <a:buClr>
                <a:srgbClr val="000000"/>
              </a:buClr>
              <a:buSzPct val="100000"/>
              <a:buFont typeface="Times New Roman" panose="02020603050405020304" pitchFamily="18" charset="0"/>
              <a:tabLst>
                <a:tab algn="l" pos="723900"/>
                <a:tab algn="l" pos="1447800"/>
                <a:tab algn="l" pos="2171700"/>
                <a:tab algn="l" pos="2895600"/>
                <a:tab algn="l" pos="3619500"/>
                <a:tab algn="l" pos="4343400"/>
                <a:tab algn="l" pos="5067300"/>
                <a:tab algn="l" pos="5791200"/>
              </a:tabLst>
              <a:defRPr sz="1500">
                <a:solidFill>
                  <a:srgbClr val="000000"/>
                </a:solidFill>
                <a:latin typeface="Arial" panose="020B0604020202020204" pitchFamily="34" charset="0"/>
                <a:ea typeface="Source Han Sans CN Regular" charset="0"/>
                <a:cs typeface="Source Han Sans CN Regular" charset="0"/>
              </a:defRPr>
            </a:lvl7pPr>
            <a:lvl8pPr defTabSz="449263" eaLnBrk="0" fontAlgn="base" hangingPunct="0" indent="-228600" marL="3429000">
              <a:spcBef>
                <a:spcPts val="375"/>
              </a:spcBef>
              <a:spcAft>
                <a:spcPct val="0"/>
              </a:spcAft>
              <a:buClr>
                <a:srgbClr val="000000"/>
              </a:buClr>
              <a:buSzPct val="100000"/>
              <a:buFont typeface="Times New Roman" panose="02020603050405020304" pitchFamily="18" charset="0"/>
              <a:tabLst>
                <a:tab algn="l" pos="723900"/>
                <a:tab algn="l" pos="1447800"/>
                <a:tab algn="l" pos="2171700"/>
                <a:tab algn="l" pos="2895600"/>
                <a:tab algn="l" pos="3619500"/>
                <a:tab algn="l" pos="4343400"/>
                <a:tab algn="l" pos="5067300"/>
                <a:tab algn="l" pos="5791200"/>
              </a:tabLst>
              <a:defRPr sz="1500">
                <a:solidFill>
                  <a:srgbClr val="000000"/>
                </a:solidFill>
                <a:latin typeface="Arial" panose="020B0604020202020204" pitchFamily="34" charset="0"/>
                <a:ea typeface="Source Han Sans CN Regular" charset="0"/>
                <a:cs typeface="Source Han Sans CN Regular" charset="0"/>
              </a:defRPr>
            </a:lvl8pPr>
            <a:lvl9pPr defTabSz="449263" eaLnBrk="0" fontAlgn="base" hangingPunct="0" indent="-228600" marL="3886200">
              <a:spcBef>
                <a:spcPts val="375"/>
              </a:spcBef>
              <a:spcAft>
                <a:spcPct val="0"/>
              </a:spcAft>
              <a:buClr>
                <a:srgbClr val="000000"/>
              </a:buClr>
              <a:buSzPct val="100000"/>
              <a:buFont typeface="Times New Roman" panose="02020603050405020304" pitchFamily="18" charset="0"/>
              <a:tabLst>
                <a:tab algn="l" pos="723900"/>
                <a:tab algn="l" pos="1447800"/>
                <a:tab algn="l" pos="2171700"/>
                <a:tab algn="l" pos="2895600"/>
                <a:tab algn="l" pos="3619500"/>
                <a:tab algn="l" pos="4343400"/>
                <a:tab algn="l" pos="5067300"/>
                <a:tab algn="l" pos="5791200"/>
              </a:tabLst>
              <a:defRPr sz="1500">
                <a:solidFill>
                  <a:srgbClr val="000000"/>
                </a:solidFill>
                <a:latin typeface="Arial" panose="020B0604020202020204" pitchFamily="34" charset="0"/>
                <a:ea typeface="Source Han Sans CN Regular" charset="0"/>
                <a:cs typeface="Source Han Sans CN Regular" charset="0"/>
              </a:defRPr>
            </a:lvl9pPr>
          </a:lstStyle>
          <a:p>
            <a:pPr>
              <a:spcBef>
                <a:spcPct val="0"/>
              </a:spcBef>
              <a:buClrTx/>
              <a:buFontTx/>
              <a:buNone/>
            </a:pPr>
            <a:endParaRPr altLang="it-IT" dirty="0" sz="800" lang="it-IT"/>
          </a:p>
          <a:p>
            <a:pPr>
              <a:spcBef>
                <a:spcPct val="0"/>
              </a:spcBef>
              <a:buClrTx/>
              <a:buFontTx/>
              <a:buNone/>
            </a:pPr>
            <a:endParaRPr altLang="it-IT" dirty="0" sz="800" lang="it-IT"/>
          </a:p>
          <a:p>
            <a:pPr>
              <a:spcBef>
                <a:spcPct val="0"/>
              </a:spcBef>
              <a:buClrTx/>
              <a:buFontTx/>
              <a:buNone/>
            </a:pPr>
            <a:r>
              <a:rPr altLang="it-IT" dirty="0" sz="661" lang="it-IT"/>
              <a:t>RAOB, PILOT, SYNOP, SHIP, BUOY, Wind </a:t>
            </a:r>
            <a:r>
              <a:rPr altLang="it-IT" dirty="0" sz="661" lang="it-IT" err="1"/>
              <a:t>Profilers</a:t>
            </a:r>
            <a:r>
              <a:rPr altLang="it-IT" dirty="0" sz="661" lang="it-IT"/>
              <a:t>, </a:t>
            </a:r>
            <a:r>
              <a:rPr altLang="it-IT" b="1" dirty="0" sz="661" lang="it-IT" err="1">
                <a:solidFill>
                  <a:schemeClr val="tx1"/>
                </a:solidFill>
              </a:rPr>
              <a:t>Radars</a:t>
            </a:r>
            <a:r>
              <a:rPr altLang="it-IT" dirty="0" sz="661" lang="it-IT"/>
              <a:t>, AMDAR-AIREP, Mode-S, Meteosat AMV</a:t>
            </a:r>
            <a:r>
              <a:rPr altLang="it-IT" b="1" dirty="0" sz="661" lang="it-IT"/>
              <a:t>, </a:t>
            </a:r>
            <a:r>
              <a:rPr altLang="it-IT" b="1" dirty="0" sz="661" lang="it-IT" err="1"/>
              <a:t>sfc</a:t>
            </a:r>
            <a:r>
              <a:rPr altLang="it-IT" b="1" dirty="0" sz="661" lang="it-IT"/>
              <a:t> non-</a:t>
            </a:r>
            <a:r>
              <a:rPr altLang="it-IT" b="1" dirty="0" sz="661" lang="it-IT" err="1"/>
              <a:t>conventional</a:t>
            </a:r>
            <a:r>
              <a:rPr altLang="it-IT" dirty="0" sz="661" lang="it-IT"/>
              <a:t>, </a:t>
            </a:r>
            <a:r>
              <a:rPr altLang="it-IT" dirty="0" sz="661" lang="it-IT" err="1"/>
              <a:t>Metop</a:t>
            </a:r>
            <a:r>
              <a:rPr altLang="it-IT" dirty="0" sz="661" lang="it-IT"/>
              <a:t> </a:t>
            </a:r>
            <a:r>
              <a:rPr altLang="it-IT" dirty="0" sz="661" lang="it-IT" err="1"/>
              <a:t>scatt</a:t>
            </a:r>
            <a:r>
              <a:rPr altLang="it-IT" dirty="0" sz="661" lang="it-IT"/>
              <a:t>. </a:t>
            </a:r>
            <a:r>
              <a:rPr altLang="it-IT" dirty="0" sz="661" lang="it-IT" err="1"/>
              <a:t>winds</a:t>
            </a:r>
            <a:r>
              <a:rPr altLang="it-IT" dirty="0" sz="661" lang="it-IT"/>
              <a:t>, NOAA/</a:t>
            </a:r>
            <a:r>
              <a:rPr altLang="it-IT" dirty="0" sz="661" lang="it-IT" err="1"/>
              <a:t>Metop</a:t>
            </a:r>
            <a:r>
              <a:rPr altLang="it-IT" dirty="0" sz="661" lang="it-IT"/>
              <a:t> </a:t>
            </a:r>
            <a:r>
              <a:rPr altLang="it-IT" dirty="0" sz="661" lang="en-GB"/>
              <a:t>AMSUA/MHS and NPP ATMS</a:t>
            </a:r>
            <a:r>
              <a:rPr altLang="it-IT" dirty="0" sz="661" lang="it-IT"/>
              <a:t> </a:t>
            </a:r>
            <a:r>
              <a:rPr altLang="it-IT" dirty="0" sz="661" lang="it-IT" err="1"/>
              <a:t>radiances</a:t>
            </a:r>
            <a:endParaRPr altLang="it-IT" dirty="0" sz="800" lang="it-IT"/>
          </a:p>
        </p:txBody>
      </p:sp>
      <p:cxnSp>
        <p:nvCxnSpPr>
          <p:cNvPr id="3145748" name="Connettore 2 34"/>
          <p:cNvCxnSpPr>
            <a:cxnSpLocks/>
          </p:cNvCxnSpPr>
          <p:nvPr/>
        </p:nvCxnSpPr>
        <p:spPr>
          <a:xfrm flipH="1">
            <a:off x="4757072" y="2667082"/>
            <a:ext cx="413187" cy="1"/>
          </a:xfrm>
          <a:prstGeom prst="straightConnector1"/>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145749" name="Connettore 2 35"/>
          <p:cNvCxnSpPr>
            <a:cxnSpLocks/>
          </p:cNvCxnSpPr>
          <p:nvPr/>
        </p:nvCxnSpPr>
        <p:spPr>
          <a:xfrm flipH="1">
            <a:off x="4762175" y="2000378"/>
            <a:ext cx="413187" cy="1"/>
          </a:xfrm>
          <a:prstGeom prst="straightConnector1"/>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049638" name="CasellaDiTesto 36"/>
          <p:cNvSpPr txBox="1"/>
          <p:nvPr/>
        </p:nvSpPr>
        <p:spPr>
          <a:xfrm>
            <a:off x="5170259" y="1653403"/>
            <a:ext cx="855980" cy="218440"/>
          </a:xfrm>
          <a:prstGeom prst="rect"/>
          <a:noFill/>
        </p:spPr>
        <p:txBody>
          <a:bodyPr rtlCol="0" wrap="none">
            <a:spAutoFit/>
          </a:bodyPr>
          <a:p>
            <a:r>
              <a:rPr dirty="0" sz="992" lang="it-IT" err="1">
                <a:solidFill>
                  <a:srgbClr val="002060"/>
                </a:solidFill>
              </a:rPr>
              <a:t>Observations</a:t>
            </a:r>
            <a:endParaRPr dirty="0" sz="1200" lang="it-IT">
              <a:solidFill>
                <a:srgbClr val="002060"/>
              </a:solidFill>
            </a:endParaRPr>
          </a:p>
        </p:txBody>
      </p:sp>
      <p:sp>
        <p:nvSpPr>
          <p:cNvPr id="1049639" name="Text Box 18"/>
          <p:cNvSpPr txBox="1">
            <a:spLocks noChangeArrowheads="1"/>
          </p:cNvSpPr>
          <p:nvPr/>
        </p:nvSpPr>
        <p:spPr bwMode="auto">
          <a:xfrm>
            <a:off x="2636284" y="2930579"/>
            <a:ext cx="1070927" cy="308395"/>
          </a:xfrm>
          <a:prstGeom prst="rect"/>
          <a:noFill/>
          <a:ln>
            <a:noFill/>
          </a:ln>
        </p:spPr>
        <p:txBody>
          <a:bodyPr bIns="46794" lIns="89988" rIns="89988" tIns="46794">
            <a:spAutoFit/>
          </a:bodyPr>
          <a:lstStyle>
            <a:lvl1pPr>
              <a:spcBef>
                <a:spcPts val="60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984">
                <a:solidFill>
                  <a:srgbClr val="000000"/>
                </a:solidFill>
                <a:latin typeface="Arial" panose="020B0604020202020204" pitchFamily="34" charset="0"/>
                <a:ea typeface="Source Han Sans CN Regular" charset="0"/>
                <a:cs typeface="Source Han Sans CN Regular" charset="0"/>
              </a:defRPr>
            </a:lvl1pPr>
            <a:lvl2pPr>
              <a:spcBef>
                <a:spcPts val="52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2100">
                <a:solidFill>
                  <a:srgbClr val="000000"/>
                </a:solidFill>
                <a:latin typeface="Arial" panose="020B0604020202020204" pitchFamily="34" charset="0"/>
                <a:ea typeface="Source Han Sans CN Regular" charset="0"/>
                <a:cs typeface="Source Han Sans CN Regular" charset="0"/>
              </a:defRPr>
            </a:lvl2pPr>
            <a:lvl3pPr>
              <a:spcBef>
                <a:spcPts val="45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a:solidFill>
                  <a:srgbClr val="000000"/>
                </a:solidFill>
                <a:latin typeface="Arial" panose="020B0604020202020204" pitchFamily="34" charset="0"/>
                <a:ea typeface="Source Han Sans CN Regular" charset="0"/>
                <a:cs typeface="Source Han Sans CN Regular" charset="0"/>
              </a:defRPr>
            </a:lvl3pPr>
            <a:lvl4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4pPr>
            <a:lvl5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5pPr>
            <a:lvl6pPr defTabSz="449263" eaLnBrk="0" fontAlgn="base" hangingPunct="0" indent="-228600" marL="25146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6pPr>
            <a:lvl7pPr defTabSz="449263" eaLnBrk="0" fontAlgn="base" hangingPunct="0" indent="-228600" marL="29718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7pPr>
            <a:lvl8pPr defTabSz="449263" eaLnBrk="0" fontAlgn="base" hangingPunct="0" indent="-228600" marL="34290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8pPr>
            <a:lvl9pPr defTabSz="449263" eaLnBrk="0" fontAlgn="base" hangingPunct="0" indent="-228600" marL="38862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9pPr>
          </a:lstStyle>
          <a:p>
            <a:pPr algn="ctr">
              <a:spcBef>
                <a:spcPct val="0"/>
              </a:spcBef>
            </a:pPr>
            <a:r>
              <a:rPr altLang="it-IT" b="1" dirty="0" sz="827" lang="it-IT">
                <a:solidFill>
                  <a:srgbClr val="8FAADC"/>
                </a:solidFill>
              </a:rPr>
              <a:t>Ensemble</a:t>
            </a:r>
          </a:p>
          <a:p>
            <a:pPr algn="ctr">
              <a:spcBef>
                <a:spcPct val="0"/>
              </a:spcBef>
            </a:pPr>
            <a:r>
              <a:rPr altLang="it-IT" b="1" dirty="0" sz="827" lang="it-IT">
                <a:solidFill>
                  <a:srgbClr val="8FAADC"/>
                </a:solidFill>
              </a:rPr>
              <a:t>Analysis</a:t>
            </a:r>
          </a:p>
        </p:txBody>
      </p:sp>
      <p:sp>
        <p:nvSpPr>
          <p:cNvPr id="1049640" name="Rettangolo 32"/>
          <p:cNvSpPr>
            <a:spLocks noChangeArrowheads="1"/>
          </p:cNvSpPr>
          <p:nvPr/>
        </p:nvSpPr>
        <p:spPr bwMode="auto">
          <a:xfrm>
            <a:off x="4557495" y="3568789"/>
            <a:ext cx="3335267" cy="2325592"/>
          </a:xfrm>
          <a:prstGeom prst="rect"/>
          <a:noFill/>
          <a:ln w="9525" algn="ctr">
            <a:solidFill>
              <a:srgbClr val="FF0000"/>
            </a:solidFill>
            <a:prstDash val="dash"/>
            <a:round/>
            <a:headEnd/>
            <a:tailEnd/>
          </a:ln>
        </p:spPr>
        <p:txBody>
          <a:bodyPr/>
          <a:p>
            <a:pPr>
              <a:buClr>
                <a:srgbClr val="000000"/>
              </a:buClr>
              <a:buSzPct val="100000"/>
              <a:buFont typeface="Times New Roman" panose="02020603050405020304" pitchFamily="18" charset="0"/>
              <a:buNone/>
            </a:pPr>
            <a:endParaRPr altLang="it-IT" lang="it-IT">
              <a:solidFill>
                <a:prstClr val="black"/>
              </a:solidFill>
            </a:endParaRPr>
          </a:p>
        </p:txBody>
      </p:sp>
      <p:sp>
        <p:nvSpPr>
          <p:cNvPr id="1049641" name="Text Box 3"/>
          <p:cNvSpPr txBox="1">
            <a:spLocks noChangeArrowheads="1"/>
          </p:cNvSpPr>
          <p:nvPr/>
        </p:nvSpPr>
        <p:spPr bwMode="auto">
          <a:xfrm>
            <a:off x="7266743" y="3586335"/>
            <a:ext cx="652840" cy="476405"/>
          </a:xfrm>
          <a:prstGeom prst="rect"/>
          <a:solidFill>
            <a:srgbClr val="99CC00"/>
          </a:solidFill>
          <a:ln>
            <a:noFill/>
          </a:ln>
        </p:spPr>
        <p:txBody>
          <a:bodyPr bIns="46794" lIns="89988" rIns="89988" tIns="46794" wrap="none">
            <a:spAutoFit/>
          </a:bodyPr>
          <a:lstStyle>
            <a:lvl1pPr>
              <a:spcBef>
                <a:spcPts val="60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984">
                <a:solidFill>
                  <a:srgbClr val="000000"/>
                </a:solidFill>
                <a:latin typeface="Arial" panose="020B0604020202020204" pitchFamily="34" charset="0"/>
                <a:ea typeface="Source Han Sans CN Regular" charset="0"/>
                <a:cs typeface="Source Han Sans CN Regular" charset="0"/>
              </a:defRPr>
            </a:lvl1pPr>
            <a:lvl2pPr>
              <a:spcBef>
                <a:spcPts val="52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2100">
                <a:solidFill>
                  <a:srgbClr val="000000"/>
                </a:solidFill>
                <a:latin typeface="Arial" panose="020B0604020202020204" pitchFamily="34" charset="0"/>
                <a:ea typeface="Source Han Sans CN Regular" charset="0"/>
                <a:cs typeface="Source Han Sans CN Regular" charset="0"/>
              </a:defRPr>
            </a:lvl2pPr>
            <a:lvl3pPr>
              <a:spcBef>
                <a:spcPts val="45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a:solidFill>
                  <a:srgbClr val="000000"/>
                </a:solidFill>
                <a:latin typeface="Arial" panose="020B0604020202020204" pitchFamily="34" charset="0"/>
                <a:ea typeface="Source Han Sans CN Regular" charset="0"/>
                <a:cs typeface="Source Han Sans CN Regular" charset="0"/>
              </a:defRPr>
            </a:lvl3pPr>
            <a:lvl4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4pPr>
            <a:lvl5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5pPr>
            <a:lvl6pPr defTabSz="449263" eaLnBrk="0" fontAlgn="base" hangingPunct="0" indent="-228600" marL="25146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6pPr>
            <a:lvl7pPr defTabSz="449263" eaLnBrk="0" fontAlgn="base" hangingPunct="0" indent="-228600" marL="29718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7pPr>
            <a:lvl8pPr defTabSz="449263" eaLnBrk="0" fontAlgn="base" hangingPunct="0" indent="-228600" marL="34290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8pPr>
            <a:lvl9pPr defTabSz="449263" eaLnBrk="0" fontAlgn="base" hangingPunct="0" indent="-228600" marL="38862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9pPr>
          </a:lstStyle>
          <a:p>
            <a:pPr>
              <a:spcBef>
                <a:spcPct val="0"/>
              </a:spcBef>
            </a:pPr>
            <a:r>
              <a:rPr altLang="it-IT" b="1" dirty="0" sz="1323" lang="it-IT">
                <a:solidFill>
                  <a:prstClr val="white"/>
                </a:solidFill>
                <a:latin typeface="Calibri" panose="020F0502020204030204" pitchFamily="34" charset="0"/>
              </a:rPr>
              <a:t>2.2 km</a:t>
            </a:r>
          </a:p>
          <a:p>
            <a:pPr>
              <a:spcBef>
                <a:spcPct val="0"/>
              </a:spcBef>
            </a:pPr>
            <a:r>
              <a:rPr altLang="it-IT" b="1" dirty="0" sz="1323" lang="it-IT">
                <a:solidFill>
                  <a:prstClr val="white"/>
                </a:solidFill>
                <a:latin typeface="Calibri" panose="020F0502020204030204" pitchFamily="34" charset="0"/>
              </a:rPr>
              <a:t>65 v.l.</a:t>
            </a:r>
          </a:p>
        </p:txBody>
      </p:sp>
      <p:sp>
        <p:nvSpPr>
          <p:cNvPr id="1049642" name="Text Box 9"/>
          <p:cNvSpPr txBox="1">
            <a:spLocks noChangeArrowheads="1"/>
          </p:cNvSpPr>
          <p:nvPr/>
        </p:nvSpPr>
        <p:spPr bwMode="auto">
          <a:xfrm>
            <a:off x="4177329" y="5528218"/>
            <a:ext cx="3029044" cy="350413"/>
          </a:xfrm>
          <a:prstGeom prst="rect"/>
          <a:noFill/>
          <a:ln>
            <a:noFill/>
          </a:ln>
        </p:spPr>
        <p:txBody>
          <a:bodyPr bIns="44994" lIns="89988" rIns="89988" tIns="44994"/>
          <a:lstStyle>
            <a:lvl1pPr>
              <a:spcBef>
                <a:spcPts val="60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984">
                <a:solidFill>
                  <a:srgbClr val="000000"/>
                </a:solidFill>
                <a:latin typeface="Arial" panose="020B0604020202020204" pitchFamily="34" charset="0"/>
                <a:ea typeface="Source Han Sans CN Regular" charset="0"/>
                <a:cs typeface="Source Han Sans CN Regular" charset="0"/>
              </a:defRPr>
            </a:lvl1pPr>
            <a:lvl2pPr>
              <a:spcBef>
                <a:spcPts val="52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2100">
                <a:solidFill>
                  <a:srgbClr val="000000"/>
                </a:solidFill>
                <a:latin typeface="Arial" panose="020B0604020202020204" pitchFamily="34" charset="0"/>
                <a:ea typeface="Source Han Sans CN Regular" charset="0"/>
                <a:cs typeface="Source Han Sans CN Regular" charset="0"/>
              </a:defRPr>
            </a:lvl2pPr>
            <a:lvl3pPr>
              <a:spcBef>
                <a:spcPts val="45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a:solidFill>
                  <a:srgbClr val="000000"/>
                </a:solidFill>
                <a:latin typeface="Arial" panose="020B0604020202020204" pitchFamily="34" charset="0"/>
                <a:ea typeface="Source Han Sans CN Regular" charset="0"/>
                <a:cs typeface="Source Han Sans CN Regular" charset="0"/>
              </a:defRPr>
            </a:lvl3pPr>
            <a:lvl4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4pPr>
            <a:lvl5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5pPr>
            <a:lvl6pPr defTabSz="449263" eaLnBrk="0" fontAlgn="base" hangingPunct="0" indent="-228600" marL="25146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6pPr>
            <a:lvl7pPr defTabSz="449263" eaLnBrk="0" fontAlgn="base" hangingPunct="0" indent="-228600" marL="29718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7pPr>
            <a:lvl8pPr defTabSz="449263" eaLnBrk="0" fontAlgn="base" hangingPunct="0" indent="-228600" marL="34290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8pPr>
            <a:lvl9pPr defTabSz="449263" eaLnBrk="0" fontAlgn="base" hangingPunct="0" indent="-228600" marL="38862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9pPr>
          </a:lstStyle>
          <a:p>
            <a:pPr algn="ctr">
              <a:spcBef>
                <a:spcPct val="0"/>
              </a:spcBef>
            </a:pPr>
            <a:r>
              <a:rPr altLang="it-IT" b="1" dirty="0" sz="1158" lang="it-IT">
                <a:solidFill>
                  <a:srgbClr val="CC0000"/>
                </a:solidFill>
              </a:rPr>
              <a:t>Local Area Model</a:t>
            </a:r>
          </a:p>
        </p:txBody>
      </p:sp>
      <p:grpSp>
        <p:nvGrpSpPr>
          <p:cNvPr id="819" name="Gruppo 75"/>
          <p:cNvGrpSpPr/>
          <p:nvPr/>
        </p:nvGrpSpPr>
        <p:grpSpPr bwMode="auto">
          <a:xfrm>
            <a:off x="4317978" y="2924922"/>
            <a:ext cx="2275934" cy="2422187"/>
            <a:chOff x="4367576" y="2585892"/>
            <a:chExt cx="2752452" cy="2931340"/>
          </a:xfrm>
        </p:grpSpPr>
        <p:pic>
          <p:nvPicPr>
            <p:cNvPr id="2097323" name="Immagine 7"/>
            <p:cNvPicPr>
              <a:picLocks noChangeAspect="1"/>
            </p:cNvPicPr>
            <p:nvPr/>
          </p:nvPicPr>
          <p:blipFill>
            <a:blip xmlns:r="http://schemas.openxmlformats.org/officeDocument/2006/relationships" cstate="print"/>
            <a:srcRect t="9540" b="9540"/>
            <a:stretch>
              <a:fillRect/>
            </a:stretch>
          </p:blipFill>
          <p:spPr bwMode="auto">
            <a:xfrm>
              <a:off x="4716452" y="4077072"/>
              <a:ext cx="2403576" cy="1440160"/>
            </a:xfrm>
            <a:prstGeom prst="rect"/>
            <a:noFill/>
            <a:ln>
              <a:noFill/>
            </a:ln>
          </p:spPr>
        </p:pic>
        <p:sp>
          <p:nvSpPr>
            <p:cNvPr id="1049643" name="CasellaDiTesto 37"/>
            <p:cNvSpPr txBox="1"/>
            <p:nvPr/>
          </p:nvSpPr>
          <p:spPr>
            <a:xfrm>
              <a:off x="5509026" y="4942273"/>
              <a:ext cx="1499898" cy="356574"/>
            </a:xfrm>
            <a:prstGeom prst="rect"/>
            <a:noFill/>
          </p:spPr>
          <p:txBody>
            <a:bodyPr>
              <a:spAutoFit/>
            </a:bodyPr>
            <a:p>
              <a:pPr>
                <a:buClr>
                  <a:srgbClr val="000000"/>
                </a:buClr>
                <a:buSzPct val="100000"/>
                <a:buFont typeface="Times New Roman" pitchFamily="16" charset="0"/>
                <a:buNone/>
              </a:pPr>
              <a:r>
                <a:rPr b="1" dirty="0" sz="1400" lang="it-IT">
                  <a:solidFill>
                    <a:prstClr val="black"/>
                  </a:solidFill>
                  <a:effectLst>
                    <a:outerShdw algn="tl" blurRad="38100" dir="2700000" dist="38100">
                      <a:srgbClr val="000000">
                        <a:alpha val="43137"/>
                      </a:srgbClr>
                    </a:outerShdw>
                  </a:effectLst>
                  <a:latin typeface="Arial" charset="0"/>
                </a:rPr>
                <a:t>ICON-IT</a:t>
              </a:r>
            </a:p>
          </p:txBody>
        </p:sp>
        <p:sp>
          <p:nvSpPr>
            <p:cNvPr id="1049644" name="Line 17"/>
            <p:cNvSpPr>
              <a:spLocks noChangeShapeType="1"/>
            </p:cNvSpPr>
            <p:nvPr/>
          </p:nvSpPr>
          <p:spPr bwMode="auto">
            <a:xfrm>
              <a:off x="4367576" y="2585892"/>
              <a:ext cx="795350" cy="1378050"/>
            </a:xfrm>
            <a:prstGeom prst="line"/>
            <a:noFill/>
            <a:ln w="57240" cap="sq">
              <a:solidFill>
                <a:srgbClr val="333399"/>
              </a:solidFill>
              <a:miter lim="800000"/>
              <a:headEnd/>
              <a:tailEnd type="triangle" w="med" len="med"/>
            </a:ln>
          </p:spPr>
          <p:txBody>
            <a:bodyPr/>
            <a:p>
              <a:endParaRPr lang="it-IT">
                <a:solidFill>
                  <a:prstClr val="black"/>
                </a:solidFill>
              </a:endParaRPr>
            </a:p>
          </p:txBody>
        </p:sp>
      </p:grpSp>
      <p:sp>
        <p:nvSpPr>
          <p:cNvPr id="1049645" name="Rettangolo 32"/>
          <p:cNvSpPr>
            <a:spLocks noChangeArrowheads="1"/>
          </p:cNvSpPr>
          <p:nvPr/>
        </p:nvSpPr>
        <p:spPr bwMode="auto">
          <a:xfrm>
            <a:off x="1731385" y="3553384"/>
            <a:ext cx="2696088" cy="2325592"/>
          </a:xfrm>
          <a:prstGeom prst="rect"/>
          <a:noFill/>
          <a:ln w="9525" algn="ctr">
            <a:solidFill>
              <a:srgbClr val="FF0000"/>
            </a:solidFill>
            <a:prstDash val="dash"/>
            <a:round/>
            <a:headEnd/>
            <a:tailEnd/>
          </a:ln>
        </p:spPr>
        <p:txBody>
          <a:bodyPr/>
          <a:p>
            <a:pPr>
              <a:buClr>
                <a:srgbClr val="000000"/>
              </a:buClr>
              <a:buSzPct val="100000"/>
              <a:buFont typeface="Times New Roman" panose="02020603050405020304" pitchFamily="18" charset="0"/>
              <a:buNone/>
            </a:pPr>
            <a:endParaRPr altLang="it-IT" lang="it-IT">
              <a:solidFill>
                <a:prstClr val="black"/>
              </a:solidFill>
            </a:endParaRPr>
          </a:p>
        </p:txBody>
      </p:sp>
      <p:sp>
        <p:nvSpPr>
          <p:cNvPr id="1049646" name="Text Box 3"/>
          <p:cNvSpPr txBox="1">
            <a:spLocks noChangeArrowheads="1"/>
          </p:cNvSpPr>
          <p:nvPr/>
        </p:nvSpPr>
        <p:spPr bwMode="auto">
          <a:xfrm>
            <a:off x="1747628" y="4724446"/>
            <a:ext cx="652839" cy="675918"/>
          </a:xfrm>
          <a:prstGeom prst="rect"/>
          <a:solidFill>
            <a:srgbClr val="99CC00"/>
          </a:solidFill>
          <a:ln>
            <a:noFill/>
          </a:ln>
        </p:spPr>
        <p:txBody>
          <a:bodyPr bIns="46794" lIns="89988" rIns="89988" tIns="46794" wrap="none">
            <a:spAutoFit/>
          </a:bodyPr>
          <a:lstStyle>
            <a:lvl1pPr>
              <a:spcBef>
                <a:spcPts val="60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984">
                <a:solidFill>
                  <a:srgbClr val="000000"/>
                </a:solidFill>
                <a:latin typeface="Arial" panose="020B0604020202020204" pitchFamily="34" charset="0"/>
                <a:ea typeface="Source Han Sans CN Regular" charset="0"/>
                <a:cs typeface="Source Han Sans CN Regular" charset="0"/>
              </a:defRPr>
            </a:lvl1pPr>
            <a:lvl2pPr>
              <a:spcBef>
                <a:spcPts val="52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2100">
                <a:solidFill>
                  <a:srgbClr val="000000"/>
                </a:solidFill>
                <a:latin typeface="Arial" panose="020B0604020202020204" pitchFamily="34" charset="0"/>
                <a:ea typeface="Source Han Sans CN Regular" charset="0"/>
                <a:cs typeface="Source Han Sans CN Regular" charset="0"/>
              </a:defRPr>
            </a:lvl2pPr>
            <a:lvl3pPr>
              <a:spcBef>
                <a:spcPts val="45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a:solidFill>
                  <a:srgbClr val="000000"/>
                </a:solidFill>
                <a:latin typeface="Arial" panose="020B0604020202020204" pitchFamily="34" charset="0"/>
                <a:ea typeface="Source Han Sans CN Regular" charset="0"/>
                <a:cs typeface="Source Han Sans CN Regular" charset="0"/>
              </a:defRPr>
            </a:lvl3pPr>
            <a:lvl4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4pPr>
            <a:lvl5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5pPr>
            <a:lvl6pPr defTabSz="449263" eaLnBrk="0" fontAlgn="base" hangingPunct="0" indent="-228600" marL="25146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6pPr>
            <a:lvl7pPr defTabSz="449263" eaLnBrk="0" fontAlgn="base" hangingPunct="0" indent="-228600" marL="29718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7pPr>
            <a:lvl8pPr defTabSz="449263" eaLnBrk="0" fontAlgn="base" hangingPunct="0" indent="-228600" marL="34290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8pPr>
            <a:lvl9pPr defTabSz="449263" eaLnBrk="0" fontAlgn="base" hangingPunct="0" indent="-228600" marL="38862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9pPr>
          </a:lstStyle>
          <a:p>
            <a:pPr>
              <a:spcBef>
                <a:spcPct val="0"/>
              </a:spcBef>
            </a:pPr>
            <a:r>
              <a:rPr altLang="it-IT" b="1" dirty="0" sz="1323" lang="it-IT">
                <a:solidFill>
                  <a:prstClr val="white"/>
                </a:solidFill>
                <a:latin typeface="Calibri" panose="020F0502020204030204" pitchFamily="34" charset="0"/>
              </a:rPr>
              <a:t>2.2 km</a:t>
            </a:r>
          </a:p>
          <a:p>
            <a:pPr>
              <a:spcBef>
                <a:spcPct val="0"/>
              </a:spcBef>
            </a:pPr>
            <a:r>
              <a:rPr altLang="it-IT" b="1" dirty="0" sz="1323" lang="it-IT">
                <a:solidFill>
                  <a:prstClr val="white"/>
                </a:solidFill>
                <a:latin typeface="Calibri" panose="020F0502020204030204" pitchFamily="34" charset="0"/>
              </a:rPr>
              <a:t>65 v.l.</a:t>
            </a:r>
          </a:p>
          <a:p>
            <a:pPr>
              <a:spcBef>
                <a:spcPct val="0"/>
              </a:spcBef>
            </a:pPr>
            <a:r>
              <a:rPr altLang="it-IT" b="1" dirty="0" sz="1323" lang="it-IT">
                <a:solidFill>
                  <a:prstClr val="white"/>
                </a:solidFill>
                <a:latin typeface="Calibri" panose="020F0502020204030204" pitchFamily="34" charset="0"/>
              </a:rPr>
              <a:t>20 m.</a:t>
            </a:r>
          </a:p>
        </p:txBody>
      </p:sp>
      <p:sp>
        <p:nvSpPr>
          <p:cNvPr id="1049647" name="Text Box 9"/>
          <p:cNvSpPr txBox="1">
            <a:spLocks noChangeArrowheads="1"/>
          </p:cNvSpPr>
          <p:nvPr/>
        </p:nvSpPr>
        <p:spPr bwMode="auto">
          <a:xfrm>
            <a:off x="1733857" y="5528217"/>
            <a:ext cx="2262029" cy="350413"/>
          </a:xfrm>
          <a:prstGeom prst="rect"/>
          <a:noFill/>
          <a:ln>
            <a:noFill/>
          </a:ln>
        </p:spPr>
        <p:txBody>
          <a:bodyPr bIns="44994" lIns="89988" rIns="89988" tIns="44994"/>
          <a:lstStyle>
            <a:lvl1pPr>
              <a:spcBef>
                <a:spcPts val="60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984">
                <a:solidFill>
                  <a:srgbClr val="000000"/>
                </a:solidFill>
                <a:latin typeface="Arial" panose="020B0604020202020204" pitchFamily="34" charset="0"/>
                <a:ea typeface="Source Han Sans CN Regular" charset="0"/>
                <a:cs typeface="Source Han Sans CN Regular" charset="0"/>
              </a:defRPr>
            </a:lvl1pPr>
            <a:lvl2pPr>
              <a:spcBef>
                <a:spcPts val="52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2100">
                <a:solidFill>
                  <a:srgbClr val="000000"/>
                </a:solidFill>
                <a:latin typeface="Arial" panose="020B0604020202020204" pitchFamily="34" charset="0"/>
                <a:ea typeface="Source Han Sans CN Regular" charset="0"/>
                <a:cs typeface="Source Han Sans CN Regular" charset="0"/>
              </a:defRPr>
            </a:lvl2pPr>
            <a:lvl3pPr>
              <a:spcBef>
                <a:spcPts val="450"/>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a:solidFill>
                  <a:srgbClr val="000000"/>
                </a:solidFill>
                <a:latin typeface="Arial" panose="020B0604020202020204" pitchFamily="34" charset="0"/>
                <a:ea typeface="Source Han Sans CN Regular" charset="0"/>
                <a:cs typeface="Source Han Sans CN Regular" charset="0"/>
              </a:defRPr>
            </a:lvl3pPr>
            <a:lvl4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4pPr>
            <a:lvl5pPr>
              <a:spcBef>
                <a:spcPts val="375"/>
              </a:spcBef>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5pPr>
            <a:lvl6pPr defTabSz="449263" eaLnBrk="0" fontAlgn="base" hangingPunct="0" indent="-228600" marL="25146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6pPr>
            <a:lvl7pPr defTabSz="449263" eaLnBrk="0" fontAlgn="base" hangingPunct="0" indent="-228600" marL="29718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7pPr>
            <a:lvl8pPr defTabSz="449263" eaLnBrk="0" fontAlgn="base" hangingPunct="0" indent="-228600" marL="34290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8pPr>
            <a:lvl9pPr defTabSz="449263" eaLnBrk="0" fontAlgn="base" hangingPunct="0" indent="-228600" marL="3886200">
              <a:spcBef>
                <a:spcPts val="375"/>
              </a:spcBef>
              <a:spcAft>
                <a:spcPct val="0"/>
              </a:spcAft>
              <a:buClr>
                <a:srgbClr val="000000"/>
              </a:buClr>
              <a:buSzPct val="100000"/>
              <a:buFont typeface="Times New Roman" panose="02020603050405020304" pitchFamily="18" charset="0"/>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defRPr sz="1500">
                <a:solidFill>
                  <a:srgbClr val="000000"/>
                </a:solidFill>
                <a:latin typeface="Arial" panose="020B0604020202020204" pitchFamily="34" charset="0"/>
                <a:ea typeface="Source Han Sans CN Regular" charset="0"/>
                <a:cs typeface="Source Han Sans CN Regular" charset="0"/>
              </a:defRPr>
            </a:lvl9pPr>
          </a:lstStyle>
          <a:p>
            <a:pPr algn="ctr">
              <a:spcBef>
                <a:spcPct val="0"/>
              </a:spcBef>
            </a:pPr>
            <a:r>
              <a:rPr altLang="it-IT" b="1" dirty="0" sz="1158" lang="it-IT">
                <a:solidFill>
                  <a:srgbClr val="CC0000"/>
                </a:solidFill>
              </a:rPr>
              <a:t>Ensemble </a:t>
            </a:r>
            <a:r>
              <a:rPr altLang="it-IT" b="1" dirty="0" sz="1158" lang="it-IT" err="1">
                <a:solidFill>
                  <a:srgbClr val="CC0000"/>
                </a:solidFill>
              </a:rPr>
              <a:t>Prediction</a:t>
            </a:r>
            <a:r>
              <a:rPr altLang="it-IT" b="1" dirty="0" sz="1158" lang="it-IT">
                <a:solidFill>
                  <a:srgbClr val="CC0000"/>
                </a:solidFill>
              </a:rPr>
              <a:t> System</a:t>
            </a:r>
          </a:p>
        </p:txBody>
      </p:sp>
      <p:grpSp>
        <p:nvGrpSpPr>
          <p:cNvPr id="820" name="Gruppo 75"/>
          <p:cNvGrpSpPr/>
          <p:nvPr/>
        </p:nvGrpSpPr>
        <p:grpSpPr bwMode="auto">
          <a:xfrm>
            <a:off x="2747184" y="3714013"/>
            <a:ext cx="1488586" cy="910836"/>
            <a:chOff x="4716452" y="4077072"/>
            <a:chExt cx="2403576" cy="1586564"/>
          </a:xfrm>
        </p:grpSpPr>
        <p:pic>
          <p:nvPicPr>
            <p:cNvPr id="2097324" name="Immagine 7"/>
            <p:cNvPicPr>
              <a:picLocks noChangeAspect="1"/>
            </p:cNvPicPr>
            <p:nvPr/>
          </p:nvPicPr>
          <p:blipFill>
            <a:blip xmlns:r="http://schemas.openxmlformats.org/officeDocument/2006/relationships" cstate="print"/>
            <a:srcRect t="12469" b="12469"/>
            <a:stretch>
              <a:fillRect/>
            </a:stretch>
          </p:blipFill>
          <p:spPr bwMode="auto">
            <a:xfrm>
              <a:off x="4716452" y="4077072"/>
              <a:ext cx="2403576" cy="1440160"/>
            </a:xfrm>
            <a:prstGeom prst="rect"/>
            <a:noFill/>
            <a:ln>
              <a:noFill/>
            </a:ln>
          </p:spPr>
        </p:pic>
        <p:sp>
          <p:nvSpPr>
            <p:cNvPr id="1049648" name="CasellaDiTesto 44"/>
            <p:cNvSpPr txBox="1"/>
            <p:nvPr/>
          </p:nvSpPr>
          <p:spPr>
            <a:xfrm>
              <a:off x="5070544" y="4796460"/>
              <a:ext cx="1793246" cy="867176"/>
            </a:xfrm>
            <a:prstGeom prst="rect"/>
            <a:noFill/>
          </p:spPr>
          <p:txBody>
            <a:bodyPr wrap="square">
              <a:spAutoFit/>
            </a:bodyPr>
            <a:p>
              <a:pPr>
                <a:buClr>
                  <a:srgbClr val="000000"/>
                </a:buClr>
                <a:buSzPct val="100000"/>
                <a:buFont typeface="Times New Roman" pitchFamily="16" charset="0"/>
                <a:buNone/>
              </a:pPr>
              <a:r>
                <a:rPr b="1" dirty="0" sz="1400" lang="it-IT">
                  <a:solidFill>
                    <a:prstClr val="black"/>
                  </a:solidFill>
                  <a:effectLst>
                    <a:outerShdw algn="tl" blurRad="38100" dir="2700000" dist="38100">
                      <a:srgbClr val="000000">
                        <a:alpha val="43137"/>
                      </a:srgbClr>
                    </a:outerShdw>
                  </a:effectLst>
                  <a:latin typeface="Arial" charset="0"/>
                </a:rPr>
                <a:t>ICON-IT EPS</a:t>
              </a:r>
            </a:p>
          </p:txBody>
        </p:sp>
      </p:grpSp>
      <p:sp>
        <p:nvSpPr>
          <p:cNvPr id="1049649" name="Line 17"/>
          <p:cNvSpPr>
            <a:spLocks noChangeShapeType="1"/>
          </p:cNvSpPr>
          <p:nvPr/>
        </p:nvSpPr>
        <p:spPr bwMode="auto">
          <a:xfrm flipH="1">
            <a:off x="3941422" y="3004573"/>
            <a:ext cx="1329818" cy="682163"/>
          </a:xfrm>
          <a:prstGeom prst="line"/>
          <a:noFill/>
          <a:ln w="57240" cap="sq">
            <a:solidFill>
              <a:srgbClr val="8FAADC"/>
            </a:solidFill>
            <a:miter lim="800000"/>
            <a:headEnd/>
            <a:tailEnd type="triangle" w="med" len="med"/>
          </a:ln>
        </p:spPr>
        <p:txBody>
          <a:bodyPr/>
          <a:p>
            <a:endParaRPr lang="it-IT">
              <a:solidFill>
                <a:prstClr val="black"/>
              </a:solidFill>
            </a:endParaRPr>
          </a:p>
        </p:txBody>
      </p:sp>
      <p:pic>
        <p:nvPicPr>
          <p:cNvPr id="2097325" name="Picture 31"/>
          <p:cNvPicPr>
            <a:picLocks noChangeAspect="1" noChangeArrowheads="1"/>
          </p:cNvPicPr>
          <p:nvPr/>
        </p:nvPicPr>
        <p:blipFill>
          <a:blip xmlns:r="http://schemas.openxmlformats.org/officeDocument/2006/relationships"/>
          <a:srcRect r="6250"/>
          <a:stretch>
            <a:fillRect/>
          </a:stretch>
        </p:blipFill>
        <p:spPr bwMode="auto">
          <a:xfrm>
            <a:off x="6508471" y="5183186"/>
            <a:ext cx="1409792" cy="814744"/>
          </a:xfrm>
          <a:prstGeom prst="rect"/>
          <a:noFill/>
          <a:ln w="9525">
            <a:noFill/>
            <a:round/>
            <a:headEnd/>
            <a:tailEnd/>
          </a:ln>
        </p:spPr>
      </p:pic>
      <p:sp>
        <p:nvSpPr>
          <p:cNvPr id="1049650" name="Text Box 30"/>
          <p:cNvSpPr txBox="1">
            <a:spLocks noChangeArrowheads="1"/>
          </p:cNvSpPr>
          <p:nvPr/>
        </p:nvSpPr>
        <p:spPr bwMode="auto">
          <a:xfrm>
            <a:off x="6595992" y="5326072"/>
            <a:ext cx="1383119" cy="528970"/>
          </a:xfrm>
          <a:prstGeom prst="rect"/>
          <a:noFill/>
          <a:ln w="9525" cap="flat">
            <a:noFill/>
            <a:round/>
            <a:headEnd/>
            <a:tailEnd/>
          </a:ln>
          <a:effectLst/>
        </p:spPr>
        <p:txBody>
          <a:bodyPr bIns="45000" lIns="90000" rIns="90000" tIns="69840"/>
          <a:p>
            <a:pPr>
              <a:lnSpc>
                <a:spcPct val="93000"/>
              </a:lnSpc>
              <a:spcBef>
                <a:spcPts val="600"/>
              </a:spcBef>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pPr>
            <a:r>
              <a:rPr b="1" dirty="0" sz="992" lang="it-IT">
                <a:solidFill>
                  <a:srgbClr val="000000"/>
                </a:solidFill>
                <a:effectLst>
                  <a:outerShdw algn="tl" blurRad="38100" dir="2700000" dist="38100">
                    <a:srgbClr val="C0C0C0"/>
                  </a:outerShdw>
                </a:effectLst>
                <a:latin typeface="Arial" charset="0"/>
                <a:cs typeface="Arial" charset="0"/>
              </a:rPr>
              <a:t>NETTUNO-IT          1</a:t>
            </a:r>
            <a:r>
              <a:rPr b="1" dirty="0" sz="992" lang="it-IT">
                <a:effectLst>
                  <a:outerShdw algn="tl" blurRad="38100" dir="2700000" dist="38100">
                    <a:srgbClr val="C0C0C0"/>
                  </a:outerShdw>
                </a:effectLst>
                <a:latin typeface="Arial" charset="0"/>
                <a:cs typeface="Arial" charset="0"/>
              </a:rPr>
              <a:t>‘, </a:t>
            </a:r>
            <a:r>
              <a:rPr b="1" dirty="0" sz="992" lang="it-IT"/>
              <a:t>30 </a:t>
            </a:r>
            <a:r>
              <a:rPr b="1" dirty="0" sz="992" lang="it-IT" err="1"/>
              <a:t>freq</a:t>
            </a:r>
            <a:r>
              <a:rPr b="1" dirty="0" sz="992" lang="it-IT"/>
              <a:t>., 36 dir.</a:t>
            </a:r>
          </a:p>
          <a:p>
            <a:r>
              <a:rPr b="1" dirty="0" sz="992" lang="it-IT" u="sng"/>
              <a:t>00-12 UTC  up </a:t>
            </a:r>
            <a:r>
              <a:rPr b="1" dirty="0" sz="992" lang="it-IT" err="1" u="sng"/>
              <a:t>to</a:t>
            </a:r>
            <a:r>
              <a:rPr b="1" dirty="0" sz="992" lang="it-IT" u="sng"/>
              <a:t> 48h</a:t>
            </a:r>
          </a:p>
          <a:p>
            <a:pPr>
              <a:lnSpc>
                <a:spcPct val="93000"/>
              </a:lnSpc>
              <a:spcBef>
                <a:spcPts val="600"/>
              </a:spcBef>
              <a:tabLst>
                <a:tab algn="l" pos="0"/>
                <a:tab algn="l" pos="447675"/>
                <a:tab algn="l" pos="896938"/>
                <a:tab algn="l" pos="1346200"/>
                <a:tab algn="l" pos="1795463"/>
                <a:tab algn="l" pos="2244725"/>
                <a:tab algn="l" pos="2693988"/>
                <a:tab algn="l" pos="3143250"/>
                <a:tab algn="l" pos="3592513"/>
                <a:tab algn="l" pos="4041775"/>
                <a:tab algn="l" pos="4491038"/>
                <a:tab algn="l" pos="4940300"/>
                <a:tab algn="l" pos="5389563"/>
                <a:tab algn="l" pos="5838825"/>
                <a:tab algn="l" pos="6288088"/>
                <a:tab algn="l" pos="6737350"/>
                <a:tab algn="l" pos="7186613"/>
                <a:tab algn="l" pos="7635875"/>
                <a:tab algn="l" pos="8085138"/>
                <a:tab algn="l" pos="8534400"/>
                <a:tab algn="l" pos="8983663"/>
              </a:tabLst>
            </a:pPr>
            <a:endParaRPr b="1" dirty="0" sz="1200" lang="it-IT">
              <a:solidFill>
                <a:srgbClr val="000000"/>
              </a:solidFill>
              <a:effectLst>
                <a:outerShdw algn="tl" blurRad="38100" dir="2700000" dist="38100">
                  <a:srgbClr val="C0C0C0"/>
                </a:outerShdw>
              </a:effectLst>
              <a:latin typeface="Arial" charset="0"/>
              <a:cs typeface="Arial" charset="0"/>
            </a:endParaRPr>
          </a:p>
        </p:txBody>
      </p:sp>
      <p:sp>
        <p:nvSpPr>
          <p:cNvPr id="1049651" name="CasellaDiTesto 49"/>
          <p:cNvSpPr txBox="1"/>
          <p:nvPr/>
        </p:nvSpPr>
        <p:spPr>
          <a:xfrm>
            <a:off x="2421342" y="4786876"/>
            <a:ext cx="2006131" cy="281941"/>
          </a:xfrm>
          <a:prstGeom prst="rect"/>
          <a:noFill/>
        </p:spPr>
        <p:txBody>
          <a:bodyPr rtlCol="0" wrap="square">
            <a:spAutoFit/>
          </a:bodyPr>
          <a:p>
            <a:r>
              <a:rPr b="1" dirty="0" sz="1323" lang="it-IT">
                <a:solidFill>
                  <a:srgbClr val="000080"/>
                </a:solidFill>
              </a:rPr>
              <a:t>00-12 UTC </a:t>
            </a:r>
            <a:r>
              <a:rPr b="1" dirty="0" sz="1323" lang="it-IT" err="1">
                <a:solidFill>
                  <a:srgbClr val="000080"/>
                </a:solidFill>
              </a:rPr>
              <a:t>runs</a:t>
            </a:r>
            <a:r>
              <a:rPr b="1" dirty="0" sz="1323" lang="it-IT">
                <a:solidFill>
                  <a:srgbClr val="000080"/>
                </a:solidFill>
              </a:rPr>
              <a:t> up to 48h</a:t>
            </a:r>
          </a:p>
        </p:txBody>
      </p:sp>
      <p:sp>
        <p:nvSpPr>
          <p:cNvPr id="1049652" name="CasellaDiTesto 50"/>
          <p:cNvSpPr txBox="1"/>
          <p:nvPr/>
        </p:nvSpPr>
        <p:spPr>
          <a:xfrm>
            <a:off x="4948891" y="4033111"/>
            <a:ext cx="2658077" cy="279924"/>
          </a:xfrm>
          <a:prstGeom prst="rect"/>
          <a:noFill/>
        </p:spPr>
        <p:txBody>
          <a:bodyPr rtlCol="0" wrap="square">
            <a:spAutoFit/>
          </a:bodyPr>
          <a:p>
            <a:r>
              <a:rPr b="1" dirty="0" sz="1323" lang="it-IT">
                <a:solidFill>
                  <a:srgbClr val="000080"/>
                </a:solidFill>
              </a:rPr>
              <a:t>00-06-12-18 UTC </a:t>
            </a:r>
            <a:r>
              <a:rPr b="1" dirty="0" sz="1323" lang="it-IT" err="1">
                <a:solidFill>
                  <a:srgbClr val="000080"/>
                </a:solidFill>
              </a:rPr>
              <a:t>runs</a:t>
            </a:r>
            <a:r>
              <a:rPr b="1" dirty="0" sz="1323" lang="it-IT">
                <a:solidFill>
                  <a:srgbClr val="000080"/>
                </a:solidFill>
              </a:rPr>
              <a:t> up to 48h</a:t>
            </a:r>
          </a:p>
        </p:txBody>
      </p:sp>
      <p:sp>
        <p:nvSpPr>
          <p:cNvPr id="1049653" name="CasellaDiTesto 51"/>
          <p:cNvSpPr txBox="1"/>
          <p:nvPr/>
        </p:nvSpPr>
        <p:spPr>
          <a:xfrm>
            <a:off x="6628800" y="4551385"/>
            <a:ext cx="1536119" cy="330820"/>
          </a:xfrm>
          <a:prstGeom prst="rect"/>
          <a:noFill/>
        </p:spPr>
        <p:txBody>
          <a:bodyPr rtlCol="0" wrap="square">
            <a:spAutoFit/>
          </a:bodyPr>
          <a:p>
            <a:r>
              <a:rPr b="1" dirty="0" sz="1654" lang="it-IT">
                <a:solidFill>
                  <a:srgbClr val="FF0000"/>
                </a:solidFill>
              </a:rPr>
              <a:t>MEC-RFDBK</a:t>
            </a:r>
          </a:p>
        </p:txBody>
      </p:sp>
      <p:sp>
        <p:nvSpPr>
          <p:cNvPr id="1049658" name="Text Box 2_59"/>
          <p:cNvSpPr/>
          <p:nvPr/>
        </p:nvSpPr>
        <p:spPr>
          <a:xfrm>
            <a:off x="2721580" y="4491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843" name=""/>
        <p:cNvGrpSpPr/>
        <p:nvPr/>
      </p:nvGrpSpPr>
      <p:grpSpPr>
        <a:xfrm>
          <a:off x="0" y="0"/>
          <a:ext cx="0" cy="0"/>
          <a:chOff x="0" y="0"/>
          <a:chExt cx="0" cy="0"/>
        </a:xfrm>
      </p:grpSpPr>
      <p:pic>
        <p:nvPicPr>
          <p:cNvPr id="2097326" name="Immagine 3"/>
          <p:cNvPicPr>
            <a:picLocks noChangeAspect="1"/>
          </p:cNvPicPr>
          <p:nvPr/>
        </p:nvPicPr>
        <p:blipFill>
          <a:blip xmlns:r="http://schemas.openxmlformats.org/officeDocument/2006/relationships" r:embed="rId1"/>
          <a:srcRect/>
          <a:stretch>
            <a:fillRect/>
          </a:stretch>
        </p:blipFill>
        <p:spPr>
          <a:xfrm>
            <a:off x="5454488" y="1250889"/>
            <a:ext cx="3571875" cy="2572621"/>
          </a:xfrm>
          <a:prstGeom prst="rect"/>
        </p:spPr>
      </p:pic>
      <p:pic>
        <p:nvPicPr>
          <p:cNvPr id="2097327" name="Immagine 4"/>
          <p:cNvPicPr>
            <a:picLocks noChangeAspect="1"/>
          </p:cNvPicPr>
          <p:nvPr/>
        </p:nvPicPr>
        <p:blipFill>
          <a:blip xmlns:r="http://schemas.openxmlformats.org/officeDocument/2006/relationships" r:embed="rId2"/>
          <a:srcRect/>
          <a:stretch>
            <a:fillRect/>
          </a:stretch>
        </p:blipFill>
        <p:spPr>
          <a:xfrm>
            <a:off x="1349696" y="1301675"/>
            <a:ext cx="3571875" cy="2471049"/>
          </a:xfrm>
          <a:prstGeom prst="rect"/>
        </p:spPr>
      </p:pic>
      <p:pic>
        <p:nvPicPr>
          <p:cNvPr id="2097328" name="Immagine 6"/>
          <p:cNvPicPr>
            <a:picLocks noChangeAspect="1"/>
          </p:cNvPicPr>
          <p:nvPr/>
        </p:nvPicPr>
        <p:blipFill>
          <a:blip xmlns:r="http://schemas.openxmlformats.org/officeDocument/2006/relationships" r:embed="rId3"/>
          <a:srcRect/>
          <a:stretch>
            <a:fillRect/>
          </a:stretch>
        </p:blipFill>
        <p:spPr>
          <a:xfrm>
            <a:off x="1349696" y="3660397"/>
            <a:ext cx="3571875" cy="2521325"/>
          </a:xfrm>
          <a:prstGeom prst="rect"/>
        </p:spPr>
      </p:pic>
      <p:sp>
        <p:nvSpPr>
          <p:cNvPr id="1049664" name="CasellaDiTesto 5"/>
          <p:cNvSpPr txBox="1">
            <a:spLocks noChangeArrowheads="1"/>
          </p:cNvSpPr>
          <p:nvPr/>
        </p:nvSpPr>
        <p:spPr bwMode="auto">
          <a:xfrm>
            <a:off x="351541" y="707636"/>
            <a:ext cx="2226305" cy="434340"/>
          </a:xfrm>
          <a:prstGeom prst="rect"/>
          <a:noFill/>
          <a:ln>
            <a:noFill/>
          </a:ln>
        </p:spPr>
        <p:txBody>
          <a:bodyPr wrap="square">
            <a:spAutoFit/>
          </a:bodyPr>
          <a:lstStyle>
            <a:lvl1pPr>
              <a:defRPr sz="2645">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altLang="it-IT" dirty="0" sz="2315" lang="en-US">
                <a:solidFill>
                  <a:srgbClr val="002060"/>
                </a:solidFill>
              </a:rPr>
              <a:t> </a:t>
            </a:r>
            <a:r>
              <a:rPr altLang="it-IT" b="1" dirty="0" sz="1654" lang="en-US">
                <a:solidFill>
                  <a:srgbClr val="FF0000"/>
                </a:solidFill>
              </a:rPr>
              <a:t>ME, MAE, RMSE</a:t>
            </a:r>
            <a:endParaRPr altLang="it-IT" b="1" dirty="0" sz="2800" lang="en-US">
              <a:solidFill>
                <a:srgbClr val="FF0000"/>
              </a:solidFill>
            </a:endParaRPr>
          </a:p>
        </p:txBody>
      </p:sp>
      <p:pic>
        <p:nvPicPr>
          <p:cNvPr id="2097329" name="Picture 3" descr="C:\Users\bato\Documents\aeronautica\Corso_professionale\4)faseAM\tesina\tesi_latex\imma\meteo1.jpg"/>
          <p:cNvPicPr>
            <a:picLocks noChangeAspect="1" noChangeArrowheads="1"/>
          </p:cNvPicPr>
          <p:nvPr/>
        </p:nvPicPr>
        <p:blipFill>
          <a:blip xmlns:r="http://schemas.openxmlformats.org/officeDocument/2006/relationships" cstate="print"/>
          <a:srcRect/>
          <a:stretch>
            <a:fillRect/>
          </a:stretch>
        </p:blipFill>
        <p:spPr bwMode="auto">
          <a:xfrm>
            <a:off x="8711172" y="973014"/>
            <a:ext cx="1369453" cy="1351434"/>
          </a:xfrm>
          <a:prstGeom prst="rect"/>
          <a:noFill/>
        </p:spPr>
      </p:pic>
      <p:pic>
        <p:nvPicPr>
          <p:cNvPr id="2097330" name="Immagine 13"/>
          <p:cNvPicPr>
            <a:picLocks noChangeAspect="1"/>
          </p:cNvPicPr>
          <p:nvPr/>
        </p:nvPicPr>
        <p:blipFill>
          <a:blip xmlns:r="http://schemas.openxmlformats.org/officeDocument/2006/relationships"/>
          <a:stretch>
            <a:fillRect/>
          </a:stretch>
        </p:blipFill>
        <p:spPr>
          <a:xfrm>
            <a:off x="8288" y="5991517"/>
            <a:ext cx="2719884" cy="619208"/>
          </a:xfrm>
          <a:prstGeom prst="rect"/>
        </p:spPr>
      </p:pic>
      <p:pic>
        <p:nvPicPr>
          <p:cNvPr id="2097331" name="Immagine 14"/>
          <p:cNvPicPr>
            <a:picLocks noChangeAspect="1"/>
          </p:cNvPicPr>
          <p:nvPr/>
        </p:nvPicPr>
        <p:blipFill>
          <a:blip xmlns:r="http://schemas.openxmlformats.org/officeDocument/2006/relationships" cstate="print"/>
          <a:stretch>
            <a:fillRect/>
          </a:stretch>
        </p:blipFill>
        <p:spPr>
          <a:xfrm>
            <a:off x="9435858" y="5790995"/>
            <a:ext cx="644767" cy="819730"/>
          </a:xfrm>
          <a:prstGeom prst="rect"/>
        </p:spPr>
      </p:pic>
      <p:pic>
        <p:nvPicPr>
          <p:cNvPr id="2097332" name="Immagine 15"/>
          <p:cNvPicPr>
            <a:picLocks/>
          </p:cNvPicPr>
          <p:nvPr/>
        </p:nvPicPr>
        <p:blipFill>
          <a:blip xmlns:r="http://schemas.openxmlformats.org/officeDocument/2006/relationships"/>
          <a:stretch>
            <a:fillRect/>
          </a:stretch>
        </p:blipFill>
        <p:spPr bwMode="auto">
          <a:xfrm>
            <a:off x="7767" y="949926"/>
            <a:ext cx="1026964" cy="1366660"/>
          </a:xfrm>
          <a:prstGeom prst="rect"/>
          <a:noFill/>
          <a:ln>
            <a:noFill/>
          </a:ln>
        </p:spPr>
      </p:pic>
      <p:sp>
        <p:nvSpPr>
          <p:cNvPr id="1049665" name="CasellaDiTesto 16"/>
          <p:cNvSpPr txBox="1"/>
          <p:nvPr/>
        </p:nvSpPr>
        <p:spPr>
          <a:xfrm>
            <a:off x="3360981" y="6148435"/>
            <a:ext cx="4399280" cy="294641"/>
          </a:xfrm>
          <a:prstGeom prst="rect"/>
          <a:noFill/>
        </p:spPr>
        <p:txBody>
          <a:bodyPr rtlCol="0" wrap="none">
            <a:spAutoFit/>
          </a:bodyPr>
          <a:p>
            <a:pPr algn="ctr"/>
            <a:r>
              <a:rPr b="1" dirty="0" sz="1488" lang="it-IT"/>
              <a:t>COSMO GM-2026,  14-18 </a:t>
            </a:r>
            <a:r>
              <a:rPr b="1" dirty="0" sz="1488" lang="it-IT" err="1"/>
              <a:t>September</a:t>
            </a:r>
            <a:r>
              <a:rPr b="1" dirty="0" sz="1488" lang="it-IT"/>
              <a:t> 2026 Rome, </a:t>
            </a:r>
            <a:r>
              <a:rPr b="1" dirty="0" sz="1488" lang="it-IT" err="1"/>
              <a:t>Italy</a:t>
            </a:r>
            <a:endParaRPr b="1" dirty="0" lang="it-IT"/>
          </a:p>
        </p:txBody>
      </p:sp>
      <p:pic>
        <p:nvPicPr>
          <p:cNvPr id="2097333" name="Immagine 5"/>
          <p:cNvPicPr>
            <a:picLocks noChangeAspect="1"/>
          </p:cNvPicPr>
          <p:nvPr/>
        </p:nvPicPr>
        <p:blipFill>
          <a:blip xmlns:r="http://schemas.openxmlformats.org/officeDocument/2006/relationships" r:embed="rId4"/>
          <a:stretch>
            <a:fillRect/>
          </a:stretch>
        </p:blipFill>
        <p:spPr>
          <a:xfrm>
            <a:off x="5454488" y="3660397"/>
            <a:ext cx="3571875" cy="2521324"/>
          </a:xfrm>
          <a:prstGeom prst="rect"/>
        </p:spPr>
      </p:pic>
      <p:sp>
        <p:nvSpPr>
          <p:cNvPr id="1049666" name="CasellaDiTesto 5"/>
          <p:cNvSpPr txBox="1">
            <a:spLocks noChangeArrowheads="1"/>
          </p:cNvSpPr>
          <p:nvPr/>
        </p:nvSpPr>
        <p:spPr bwMode="auto">
          <a:xfrm>
            <a:off x="4033237" y="3563533"/>
            <a:ext cx="2014152" cy="432610"/>
          </a:xfrm>
          <a:prstGeom prst="rect"/>
          <a:noFill/>
          <a:ln>
            <a:noFill/>
          </a:ln>
        </p:spPr>
        <p:txBody>
          <a:bodyPr wrap="square">
            <a:spAutoFit/>
          </a:bodyPr>
          <a:lstStyle>
            <a:lvl1pPr>
              <a:defRPr sz="2645">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altLang="it-IT" dirty="0" sz="2315" lang="en-US">
                <a:solidFill>
                  <a:srgbClr val="002060"/>
                </a:solidFill>
              </a:rPr>
              <a:t> </a:t>
            </a:r>
            <a:r>
              <a:rPr altLang="it-IT" b="1" dirty="0" sz="1654" lang="en-US">
                <a:solidFill>
                  <a:srgbClr val="FF0000"/>
                </a:solidFill>
              </a:rPr>
              <a:t>T, upper,+48h</a:t>
            </a:r>
          </a:p>
        </p:txBody>
      </p:sp>
      <p:grpSp>
        <p:nvGrpSpPr>
          <p:cNvPr id="844" name="Gruppo 27"/>
          <p:cNvGrpSpPr/>
          <p:nvPr/>
        </p:nvGrpSpPr>
        <p:grpSpPr>
          <a:xfrm>
            <a:off x="985954" y="946911"/>
            <a:ext cx="8464168" cy="4579031"/>
            <a:chOff x="1192461" y="2720"/>
            <a:chExt cx="10236977" cy="5538104"/>
          </a:xfrm>
        </p:grpSpPr>
        <p:sp>
          <p:nvSpPr>
            <p:cNvPr id="1049667" name="CasellaDiTesto 5"/>
            <p:cNvSpPr txBox="1">
              <a:spLocks noChangeArrowheads="1"/>
            </p:cNvSpPr>
            <p:nvPr/>
          </p:nvSpPr>
          <p:spPr bwMode="auto">
            <a:xfrm>
              <a:off x="1192461" y="2720"/>
              <a:ext cx="10236977" cy="617472"/>
            </a:xfrm>
            <a:prstGeom prst="rect"/>
            <a:noFill/>
            <a:ln>
              <a:noFill/>
            </a:ln>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altLang="it-IT" dirty="0" sz="2800" lang="en-US">
                  <a:solidFill>
                    <a:srgbClr val="002060"/>
                  </a:solidFill>
                </a:rPr>
                <a:t> ICON-IT verification SON 2025 – JJA 2026 </a:t>
              </a:r>
            </a:p>
          </p:txBody>
        </p:sp>
        <p:sp>
          <p:nvSpPr>
            <p:cNvPr id="1049668" name="CasellaDiTesto 5"/>
            <p:cNvSpPr txBox="1">
              <a:spLocks noChangeArrowheads="1"/>
            </p:cNvSpPr>
            <p:nvPr/>
          </p:nvSpPr>
          <p:spPr bwMode="auto">
            <a:xfrm>
              <a:off x="4160909" y="1474620"/>
              <a:ext cx="2436014" cy="617472"/>
            </a:xfrm>
            <a:prstGeom prst="rect"/>
            <a:noFill/>
            <a:ln>
              <a:noFill/>
            </a:ln>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altLang="it-IT" dirty="0" sz="2800" lang="en-US">
                  <a:solidFill>
                    <a:srgbClr val="002060"/>
                  </a:solidFill>
                </a:rPr>
                <a:t> </a:t>
              </a:r>
              <a:r>
                <a:rPr altLang="it-IT" b="1" dirty="0" sz="2000" lang="en-US">
                  <a:solidFill>
                    <a:srgbClr val="FF0000"/>
                  </a:solidFill>
                </a:rPr>
                <a:t>SON 25</a:t>
              </a:r>
            </a:p>
          </p:txBody>
        </p:sp>
        <p:sp>
          <p:nvSpPr>
            <p:cNvPr id="1049669" name="CasellaDiTesto 5"/>
            <p:cNvSpPr txBox="1">
              <a:spLocks noChangeArrowheads="1"/>
            </p:cNvSpPr>
            <p:nvPr/>
          </p:nvSpPr>
          <p:spPr bwMode="auto">
            <a:xfrm>
              <a:off x="4058804" y="4923352"/>
              <a:ext cx="2436014" cy="617472"/>
            </a:xfrm>
            <a:prstGeom prst="rect"/>
            <a:noFill/>
            <a:ln>
              <a:noFill/>
            </a:ln>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altLang="it-IT" dirty="0" sz="2800" lang="en-US">
                  <a:solidFill>
                    <a:srgbClr val="002060"/>
                  </a:solidFill>
                </a:rPr>
                <a:t> </a:t>
              </a:r>
              <a:r>
                <a:rPr altLang="it-IT" b="1" dirty="0" sz="2000" lang="en-US">
                  <a:solidFill>
                    <a:srgbClr val="FF0000"/>
                  </a:solidFill>
                </a:rPr>
                <a:t>MAM26</a:t>
              </a:r>
            </a:p>
          </p:txBody>
        </p:sp>
        <p:sp>
          <p:nvSpPr>
            <p:cNvPr id="1049670" name="CasellaDiTesto 5"/>
            <p:cNvSpPr txBox="1">
              <a:spLocks noChangeArrowheads="1"/>
            </p:cNvSpPr>
            <p:nvPr/>
          </p:nvSpPr>
          <p:spPr bwMode="auto">
            <a:xfrm>
              <a:off x="8813596" y="1575996"/>
              <a:ext cx="2436014" cy="617472"/>
            </a:xfrm>
            <a:prstGeom prst="rect"/>
            <a:noFill/>
            <a:ln>
              <a:noFill/>
            </a:ln>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altLang="it-IT" dirty="0" sz="2800" lang="en-US">
                  <a:solidFill>
                    <a:srgbClr val="002060"/>
                  </a:solidFill>
                </a:rPr>
                <a:t> </a:t>
              </a:r>
              <a:r>
                <a:rPr altLang="it-IT" b="1" dirty="0" sz="2000" lang="en-US">
                  <a:solidFill>
                    <a:srgbClr val="FF0000"/>
                  </a:solidFill>
                </a:rPr>
                <a:t>DJF 26</a:t>
              </a:r>
            </a:p>
          </p:txBody>
        </p:sp>
        <p:sp>
          <p:nvSpPr>
            <p:cNvPr id="1049671" name="CasellaDiTesto 5"/>
            <p:cNvSpPr txBox="1">
              <a:spLocks noChangeArrowheads="1"/>
            </p:cNvSpPr>
            <p:nvPr/>
          </p:nvSpPr>
          <p:spPr bwMode="auto">
            <a:xfrm>
              <a:off x="8619542" y="4923352"/>
              <a:ext cx="2436014" cy="617472"/>
            </a:xfrm>
            <a:prstGeom prst="rect"/>
            <a:noFill/>
            <a:ln>
              <a:noFill/>
            </a:ln>
          </p:spPr>
          <p:txBody>
            <a:bodyPr wrap="square">
              <a:spAutoFit/>
            </a:bodyPr>
            <a:lstStyle>
              <a:lvl1pPr>
                <a:defRPr sz="3200">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altLang="it-IT" dirty="0" sz="2800" lang="en-US">
                  <a:solidFill>
                    <a:srgbClr val="002060"/>
                  </a:solidFill>
                </a:rPr>
                <a:t> </a:t>
              </a:r>
              <a:r>
                <a:rPr altLang="it-IT" b="1" dirty="0" sz="2000" lang="en-US">
                  <a:solidFill>
                    <a:srgbClr val="FF0000"/>
                  </a:solidFill>
                </a:rPr>
                <a:t>JJA26</a:t>
              </a:r>
            </a:p>
          </p:txBody>
        </p:sp>
      </p:grpSp>
      <p:sp>
        <p:nvSpPr>
          <p:cNvPr id="1049676" name="Text Box 2_59"/>
          <p:cNvSpPr/>
          <p:nvPr/>
        </p:nvSpPr>
        <p:spPr>
          <a:xfrm>
            <a:off x="2721580" y="4491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867" name=""/>
        <p:cNvGrpSpPr/>
        <p:nvPr/>
      </p:nvGrpSpPr>
      <p:grpSpPr>
        <a:xfrm>
          <a:off x="0" y="0"/>
          <a:ext cx="0" cy="0"/>
          <a:chOff x="0" y="0"/>
          <a:chExt cx="0" cy="0"/>
        </a:xfrm>
      </p:grpSpPr>
      <p:sp>
        <p:nvSpPr>
          <p:cNvPr id="1049682" name="CasellaDiTesto 5"/>
          <p:cNvSpPr txBox="1">
            <a:spLocks noChangeArrowheads="1"/>
          </p:cNvSpPr>
          <p:nvPr/>
        </p:nvSpPr>
        <p:spPr bwMode="auto">
          <a:xfrm>
            <a:off x="794623" y="935921"/>
            <a:ext cx="8464168" cy="432610"/>
          </a:xfrm>
          <a:prstGeom prst="rect"/>
          <a:noFill/>
          <a:ln>
            <a:noFill/>
          </a:ln>
        </p:spPr>
        <p:txBody>
          <a:bodyPr wrap="square">
            <a:spAutoFit/>
          </a:bodyPr>
          <a:lstStyle>
            <a:lvl1pPr>
              <a:defRPr sz="2645">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algn="ctr"/>
            <a:r>
              <a:rPr altLang="it-IT" dirty="0" sz="2315" lang="en-US">
                <a:solidFill>
                  <a:srgbClr val="002060"/>
                </a:solidFill>
              </a:rPr>
              <a:t> Conclusions and remarks</a:t>
            </a:r>
          </a:p>
        </p:txBody>
      </p:sp>
      <p:sp>
        <p:nvSpPr>
          <p:cNvPr id="1049683" name="CasellaDiTesto 5"/>
          <p:cNvSpPr txBox="1">
            <a:spLocks noChangeArrowheads="1"/>
          </p:cNvSpPr>
          <p:nvPr/>
        </p:nvSpPr>
        <p:spPr bwMode="auto">
          <a:xfrm>
            <a:off x="373305" y="1738855"/>
            <a:ext cx="9110449" cy="4701540"/>
          </a:xfrm>
          <a:prstGeom prst="rect"/>
          <a:noFill/>
          <a:ln>
            <a:noFill/>
          </a:ln>
        </p:spPr>
        <p:txBody>
          <a:bodyPr wrap="square">
            <a:spAutoFit/>
          </a:bodyPr>
          <a:lstStyle>
            <a:lvl1pPr>
              <a:defRPr sz="2645">
                <a:solidFill>
                  <a:schemeClr val="tx1"/>
                </a:solidFill>
                <a:latin typeface="Calibri" pitchFamily="34" charset="0"/>
              </a:defRPr>
            </a:lvl1pPr>
            <a:lvl2pPr>
              <a:defRPr sz="2800">
                <a:solidFill>
                  <a:schemeClr val="tx1"/>
                </a:solidFill>
                <a:latin typeface="Calibri" pitchFamily="34" charset="0"/>
              </a:defRPr>
            </a:lvl2pPr>
            <a:lvl3pPr>
              <a:defRPr sz="2400">
                <a:solidFill>
                  <a:schemeClr val="tx1"/>
                </a:solidFill>
                <a:latin typeface="Calibri" pitchFamily="34" charset="0"/>
              </a:defRPr>
            </a:lvl3pPr>
            <a:lvl4pPr>
              <a:defRPr sz="2000">
                <a:solidFill>
                  <a:schemeClr val="tx1"/>
                </a:solidFill>
                <a:latin typeface="Calibri" pitchFamily="34" charset="0"/>
              </a:defRPr>
            </a:lvl4pPr>
            <a:lvl5pPr>
              <a:defRPr sz="2000">
                <a:solidFill>
                  <a:schemeClr val="tx1"/>
                </a:solidFill>
                <a:latin typeface="Calibri" pitchFamily="34" charset="0"/>
              </a:defRPr>
            </a:lvl5pPr>
            <a:lvl6pPr eaLnBrk="0" fontAlgn="base" hangingPunct="0">
              <a:spcAft>
                <a:spcPct val="0"/>
              </a:spcAft>
              <a:buFont typeface="Arial" charset="0"/>
              <a:buChar char="»"/>
              <a:defRPr sz="2000">
                <a:solidFill>
                  <a:schemeClr val="tx1"/>
                </a:solidFill>
                <a:latin typeface="Calibri" pitchFamily="34" charset="0"/>
              </a:defRPr>
            </a:lvl6pPr>
            <a:lvl7pPr eaLnBrk="0" fontAlgn="base" hangingPunct="0">
              <a:spcAft>
                <a:spcPct val="0"/>
              </a:spcAft>
              <a:buFont typeface="Arial" charset="0"/>
              <a:buChar char="»"/>
              <a:defRPr sz="2000">
                <a:solidFill>
                  <a:schemeClr val="tx1"/>
                </a:solidFill>
                <a:latin typeface="Calibri" pitchFamily="34" charset="0"/>
              </a:defRPr>
            </a:lvl7pPr>
            <a:lvl8pPr eaLnBrk="0" fontAlgn="base" hangingPunct="0">
              <a:spcAft>
                <a:spcPct val="0"/>
              </a:spcAft>
              <a:buFont typeface="Arial" charset="0"/>
              <a:buChar char="»"/>
              <a:defRPr sz="2000">
                <a:solidFill>
                  <a:schemeClr val="tx1"/>
                </a:solidFill>
                <a:latin typeface="Calibri" pitchFamily="34" charset="0"/>
              </a:defRPr>
            </a:lvl8pPr>
            <a:lvl9pPr eaLnBrk="0" fontAlgn="base" hangingPunct="0">
              <a:spcAft>
                <a:spcPct val="0"/>
              </a:spcAft>
              <a:buFont typeface="Arial" charset="0"/>
              <a:buChar char="»"/>
              <a:defRPr sz="2000">
                <a:solidFill>
                  <a:schemeClr val="tx1"/>
                </a:solidFill>
                <a:latin typeface="Calibri" pitchFamily="34" charset="0"/>
              </a:defRPr>
            </a:lvl9pPr>
          </a:lstStyle>
          <a:p>
            <a:pPr indent="-457200" marL="457200">
              <a:buFontTx/>
              <a:buChar char="-"/>
            </a:pPr>
            <a:r>
              <a:rPr altLang="it-IT" dirty="0" sz="1984" lang="en-US">
                <a:solidFill>
                  <a:srgbClr val="00153E"/>
                </a:solidFill>
              </a:rPr>
              <a:t>Confirmed overall better performances for ICON-IT compared with COSMO-IT, COSMO-ME</a:t>
            </a:r>
            <a:r>
              <a:rPr b="1" dirty="0" sz="1158" lang="it-IT">
                <a:solidFill>
                  <a:srgbClr val="00153E"/>
                </a:solidFill>
              </a:rPr>
              <a:t>(</a:t>
            </a:r>
            <a:r>
              <a:rPr b="1" dirty="0" sz="1158" lang="it-IT" err="1">
                <a:solidFill>
                  <a:srgbClr val="00153E"/>
                </a:solidFill>
              </a:rPr>
              <a:t>both</a:t>
            </a:r>
            <a:r>
              <a:rPr b="1" dirty="0" sz="1158" lang="it-IT">
                <a:solidFill>
                  <a:srgbClr val="00153E"/>
                </a:solidFill>
              </a:rPr>
              <a:t> </a:t>
            </a:r>
            <a:r>
              <a:rPr b="1" dirty="0" sz="1158" lang="it-IT" err="1">
                <a:solidFill>
                  <a:srgbClr val="00153E"/>
                </a:solidFill>
              </a:rPr>
              <a:t>decommissioned</a:t>
            </a:r>
            <a:r>
              <a:rPr b="1" dirty="0" sz="1158" lang="it-IT">
                <a:solidFill>
                  <a:srgbClr val="00153E"/>
                </a:solidFill>
              </a:rPr>
              <a:t>).</a:t>
            </a:r>
            <a:endParaRPr altLang="it-IT" b="1" dirty="0" sz="2400" lang="en-US">
              <a:solidFill>
                <a:srgbClr val="00153E"/>
              </a:solidFill>
            </a:endParaRPr>
          </a:p>
          <a:p>
            <a:pPr indent="-457200" marL="457200">
              <a:buFontTx/>
              <a:buChar char="-"/>
            </a:pPr>
            <a:endParaRPr altLang="it-IT" b="1" dirty="0" sz="2400" lang="en-US">
              <a:solidFill>
                <a:srgbClr val="00153E"/>
              </a:solidFill>
            </a:endParaRPr>
          </a:p>
          <a:p>
            <a:pPr indent="-457200" marL="457200">
              <a:buFontTx/>
              <a:buChar char="-"/>
            </a:pPr>
            <a:r>
              <a:rPr altLang="it-IT" dirty="0" sz="1984" lang="en-US">
                <a:solidFill>
                  <a:srgbClr val="00153E"/>
                </a:solidFill>
              </a:rPr>
              <a:t>Surface: WS10m negative bias for ICON, more pronounced during night hours</a:t>
            </a:r>
          </a:p>
          <a:p>
            <a:pPr indent="-457200" marL="457200">
              <a:buFontTx/>
              <a:buChar char="-"/>
            </a:pPr>
            <a:endParaRPr altLang="it-IT" dirty="0" sz="2400" lang="en-US">
              <a:solidFill>
                <a:srgbClr val="00153E"/>
              </a:solidFill>
            </a:endParaRPr>
          </a:p>
          <a:p>
            <a:pPr indent="-457200" marL="457200">
              <a:buFontTx/>
              <a:buChar char="-"/>
            </a:pPr>
            <a:r>
              <a:rPr altLang="it-IT" dirty="0" sz="1984" lang="en-US">
                <a:solidFill>
                  <a:srgbClr val="00153E"/>
                </a:solidFill>
              </a:rPr>
              <a:t>Upper: general better results for ICON (MAE, RMSE) for medium/lower troposphere; underestimation tendency for WS10m, reduced in the last two quarters.</a:t>
            </a:r>
          </a:p>
          <a:p>
            <a:pPr indent="-457200" marL="457200">
              <a:buFontTx/>
              <a:buChar char="-"/>
            </a:pPr>
            <a:endParaRPr altLang="it-IT" dirty="0" sz="2400" lang="en-US">
              <a:solidFill>
                <a:srgbClr val="00153E"/>
              </a:solidFill>
            </a:endParaRPr>
          </a:p>
          <a:p>
            <a:pPr indent="-457200" marL="457200">
              <a:buFontTx/>
              <a:buChar char="-"/>
            </a:pPr>
            <a:r>
              <a:rPr altLang="it-IT" dirty="0" sz="1984" lang="en-US">
                <a:solidFill>
                  <a:srgbClr val="00153E"/>
                </a:solidFill>
              </a:rPr>
              <a:t>Precipitation: </a:t>
            </a:r>
            <a:r>
              <a:rPr altLang="it-IT" dirty="0" sz="1984" lang="en-US" err="1">
                <a:solidFill>
                  <a:srgbClr val="00153E"/>
                </a:solidFill>
              </a:rPr>
              <a:t>overforecasting</a:t>
            </a:r>
            <a:r>
              <a:rPr altLang="it-IT" dirty="0" sz="1984" lang="en-US">
                <a:solidFill>
                  <a:srgbClr val="00153E"/>
                </a:solidFill>
              </a:rPr>
              <a:t> tendency, for lower thresholds.</a:t>
            </a:r>
          </a:p>
          <a:p>
            <a:pPr indent="-457200" marL="457200">
              <a:buFontTx/>
              <a:buChar char="-"/>
            </a:pPr>
            <a:endParaRPr altLang="it-IT" dirty="0" sz="2400" lang="en-US">
              <a:solidFill>
                <a:srgbClr val="00153E"/>
              </a:solidFill>
            </a:endParaRPr>
          </a:p>
          <a:p>
            <a:pPr indent="-457200" marL="457200">
              <a:buFontTx/>
              <a:buChar char="-"/>
            </a:pPr>
            <a:r>
              <a:rPr altLang="it-IT" dirty="0" sz="1984" lang="en-US">
                <a:solidFill>
                  <a:srgbClr val="00153E"/>
                </a:solidFill>
              </a:rPr>
              <a:t>Operational run </a:t>
            </a:r>
            <a:r>
              <a:rPr altLang="it-IT" dirty="0" sz="1488" lang="en-US">
                <a:solidFill>
                  <a:srgbClr val="00153E"/>
                </a:solidFill>
              </a:rPr>
              <a:t>(</a:t>
            </a:r>
            <a:r>
              <a:rPr altLang="it-IT" dirty="0" sz="1488" lang="en-US" err="1">
                <a:solidFill>
                  <a:srgbClr val="00153E"/>
                </a:solidFill>
              </a:rPr>
              <a:t>lgrayzone_deepconv</a:t>
            </a:r>
            <a:r>
              <a:rPr altLang="it-IT" dirty="0" sz="1488" lang="en-US">
                <a:solidFill>
                  <a:srgbClr val="00153E"/>
                </a:solidFill>
              </a:rPr>
              <a:t>=T) </a:t>
            </a:r>
            <a:r>
              <a:rPr altLang="it-IT" dirty="0" sz="1984" lang="en-US">
                <a:solidFill>
                  <a:srgbClr val="00153E"/>
                </a:solidFill>
              </a:rPr>
              <a:t>missed or underestimated several severe convective events during summer 2026 </a:t>
            </a:r>
            <a:r>
              <a:rPr altLang="it-IT" dirty="0" sz="1488" lang="en-US">
                <a:solidFill>
                  <a:srgbClr val="00153E"/>
                </a:solidFill>
              </a:rPr>
              <a:t>(e.g., Emilia Romagna on 15 July, Northern Campania, Lazio, Liguria, and Tuscany)</a:t>
            </a:r>
          </a:p>
          <a:p>
            <a:pPr indent="-457200" marL="457200">
              <a:buFontTx/>
              <a:buChar char="-"/>
            </a:pPr>
            <a:endParaRPr altLang="it-IT" dirty="0" sz="2400" lang="en-US">
              <a:solidFill>
                <a:srgbClr val="002060"/>
              </a:solidFill>
            </a:endParaRPr>
          </a:p>
        </p:txBody>
      </p:sp>
      <p:pic>
        <p:nvPicPr>
          <p:cNvPr id="2097334" name="Picture 3" descr="C:\Users\bato\Documents\aeronautica\Corso_professionale\4)faseAM\tesina\tesi_latex\imma\meteo1.jpg"/>
          <p:cNvPicPr>
            <a:picLocks noChangeAspect="1" noChangeArrowheads="1"/>
          </p:cNvPicPr>
          <p:nvPr/>
        </p:nvPicPr>
        <p:blipFill>
          <a:blip xmlns:r="http://schemas.openxmlformats.org/officeDocument/2006/relationships" cstate="print"/>
          <a:srcRect/>
          <a:stretch>
            <a:fillRect/>
          </a:stretch>
        </p:blipFill>
        <p:spPr bwMode="auto">
          <a:xfrm>
            <a:off x="8711172" y="973014"/>
            <a:ext cx="1369453" cy="1351434"/>
          </a:xfrm>
          <a:prstGeom prst="rect"/>
          <a:noFill/>
        </p:spPr>
      </p:pic>
      <p:pic>
        <p:nvPicPr>
          <p:cNvPr id="2097335" name="Immagine 4"/>
          <p:cNvPicPr>
            <a:picLocks noChangeAspect="1"/>
          </p:cNvPicPr>
          <p:nvPr/>
        </p:nvPicPr>
        <p:blipFill>
          <a:blip xmlns:r="http://schemas.openxmlformats.org/officeDocument/2006/relationships"/>
          <a:stretch>
            <a:fillRect/>
          </a:stretch>
        </p:blipFill>
        <p:spPr>
          <a:xfrm>
            <a:off x="8288" y="5991517"/>
            <a:ext cx="2719884" cy="619208"/>
          </a:xfrm>
          <a:prstGeom prst="rect"/>
        </p:spPr>
      </p:pic>
      <p:pic>
        <p:nvPicPr>
          <p:cNvPr id="2097336" name="Immagine 5"/>
          <p:cNvPicPr>
            <a:picLocks noChangeAspect="1"/>
          </p:cNvPicPr>
          <p:nvPr/>
        </p:nvPicPr>
        <p:blipFill>
          <a:blip xmlns:r="http://schemas.openxmlformats.org/officeDocument/2006/relationships" cstate="print"/>
          <a:stretch>
            <a:fillRect/>
          </a:stretch>
        </p:blipFill>
        <p:spPr>
          <a:xfrm>
            <a:off x="9435858" y="5790995"/>
            <a:ext cx="644767" cy="819730"/>
          </a:xfrm>
          <a:prstGeom prst="rect"/>
        </p:spPr>
      </p:pic>
      <p:pic>
        <p:nvPicPr>
          <p:cNvPr id="2097337" name="Immagine 6"/>
          <p:cNvPicPr>
            <a:picLocks/>
          </p:cNvPicPr>
          <p:nvPr/>
        </p:nvPicPr>
        <p:blipFill>
          <a:blip xmlns:r="http://schemas.openxmlformats.org/officeDocument/2006/relationships"/>
          <a:stretch>
            <a:fillRect/>
          </a:stretch>
        </p:blipFill>
        <p:spPr bwMode="auto">
          <a:xfrm>
            <a:off x="7767" y="949926"/>
            <a:ext cx="1026964" cy="1366660"/>
          </a:xfrm>
          <a:prstGeom prst="rect"/>
          <a:noFill/>
          <a:ln>
            <a:noFill/>
          </a:ln>
        </p:spPr>
      </p:pic>
      <p:sp>
        <p:nvSpPr>
          <p:cNvPr id="1049688" name="Text Box 2_59"/>
          <p:cNvSpPr/>
          <p:nvPr/>
        </p:nvSpPr>
        <p:spPr>
          <a:xfrm>
            <a:off x="2721580" y="4491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901" name=""/>
        <p:cNvGrpSpPr/>
        <p:nvPr/>
      </p:nvGrpSpPr>
      <p:grpSpPr>
        <a:xfrm>
          <a:off x="0" y="0"/>
          <a:ext cx="0" cy="0"/>
          <a:chOff x="0" y="0"/>
          <a:chExt cx="0" cy="0"/>
        </a:xfrm>
      </p:grpSpPr>
      <p:sp>
        <p:nvSpPr>
          <p:cNvPr id="1049701" name="Titel 1"/>
          <p:cNvSpPr>
            <a:spLocks noGrp="1"/>
          </p:cNvSpPr>
          <p:nvPr>
            <p:ph type="ctrTitle"/>
          </p:nvPr>
        </p:nvSpPr>
        <p:spPr/>
        <p:txBody>
          <a:bodyPr/>
          <a:p>
            <a:r>
              <a:rPr dirty="0" sz="3528" lang="en-US" noProof="0"/>
              <a:t>ICON verification using rain gauge data corrected according to SPICE experiment recommendations</a:t>
            </a:r>
          </a:p>
        </p:txBody>
      </p:sp>
      <p:sp>
        <p:nvSpPr>
          <p:cNvPr id="1049702" name="Untertitel 2"/>
          <p:cNvSpPr>
            <a:spLocks noGrp="1"/>
          </p:cNvSpPr>
          <p:nvPr>
            <p:ph type="subTitle" idx="1"/>
          </p:nvPr>
        </p:nvSpPr>
        <p:spPr/>
        <p:txBody>
          <a:bodyPr/>
          <a:p>
            <a:r>
              <a:rPr dirty="0" lang="en-US" noProof="0"/>
              <a:t>COSMO GM 2026</a:t>
            </a:r>
          </a:p>
          <a:p>
            <a:r>
              <a:rPr dirty="0" lang="en-US" noProof="0"/>
              <a:t>WG VA Parallel Session</a:t>
            </a:r>
          </a:p>
          <a:p>
            <a:r>
              <a:rPr dirty="0" lang="en-US" noProof="0"/>
              <a:t>CASD, Rome, 14 September 2026</a:t>
            </a:r>
          </a:p>
        </p:txBody>
      </p:sp>
      <p:sp>
        <p:nvSpPr>
          <p:cNvPr id="1049826" name="Text Box 2_59"/>
          <p:cNvSpPr/>
          <p:nvPr/>
        </p:nvSpPr>
        <p:spPr>
          <a:xfrm>
            <a:off x="5417385" y="1015420"/>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952" name=""/>
        <p:cNvGrpSpPr/>
        <p:nvPr/>
      </p:nvGrpSpPr>
      <p:grpSpPr>
        <a:xfrm>
          <a:off x="0" y="0"/>
          <a:ext cx="0" cy="0"/>
          <a:chOff x="0" y="0"/>
          <a:chExt cx="0" cy="0"/>
        </a:xfrm>
      </p:grpSpPr>
      <p:sp>
        <p:nvSpPr>
          <p:cNvPr id="1049834" name="Footer Placeholder 1"/>
          <p:cNvSpPr>
            <a:spLocks noGrp="1"/>
          </p:cNvSpPr>
          <p:nvPr>
            <p:ph type="ftr" sz="quarter" idx="11"/>
          </p:nvPr>
        </p:nvSpPr>
        <p:spPr/>
        <p:txBody>
          <a:bodyPr/>
          <a:p>
            <a:r>
              <a:rPr dirty="0" lang="de-DE"/>
              <a:t>pirmin.kaufmann@meteoswiss.ch </a:t>
            </a:r>
          </a:p>
        </p:txBody>
      </p:sp>
      <p:sp>
        <p:nvSpPr>
          <p:cNvPr id="1049835" name="Slide Number Placeholder 2"/>
          <p:cNvSpPr>
            <a:spLocks noGrp="1"/>
          </p:cNvSpPr>
          <p:nvPr>
            <p:ph type="sldNum" sz="quarter" idx="12"/>
          </p:nvPr>
        </p:nvSpPr>
        <p:spPr/>
        <p:txBody>
          <a:bodyPr/>
          <a:p>
            <a:fld id="{C6C8278F-EB32-9049-808B-99841320EF9D}" type="slidenum">
              <a:rPr lang="de-DE" smtClean="0"/>
              <a:t>59</a:t>
            </a:fld>
            <a:endParaRPr lang="de-DE"/>
          </a:p>
        </p:txBody>
      </p:sp>
      <p:sp>
        <p:nvSpPr>
          <p:cNvPr id="1049836" name="Title 3"/>
          <p:cNvSpPr>
            <a:spLocks noGrp="1"/>
          </p:cNvSpPr>
          <p:nvPr>
            <p:ph type="title"/>
          </p:nvPr>
        </p:nvSpPr>
        <p:spPr/>
        <p:txBody>
          <a:bodyPr/>
          <a:p>
            <a:r>
              <a:rPr dirty="0" lang="en-US"/>
              <a:t>Conclusions</a:t>
            </a:r>
            <a:endParaRPr dirty="0" lang="de-CH"/>
          </a:p>
        </p:txBody>
      </p:sp>
      <p:sp>
        <p:nvSpPr>
          <p:cNvPr id="1049837" name="Content Placeholder 4"/>
          <p:cNvSpPr>
            <a:spLocks noGrp="1"/>
          </p:cNvSpPr>
          <p:nvPr>
            <p:ph sz="half" idx="1"/>
          </p:nvPr>
        </p:nvSpPr>
        <p:spPr/>
        <p:txBody>
          <a:bodyPr/>
          <a:p>
            <a:r>
              <a:rPr dirty="0" lang="en-US"/>
              <a:t>Corrected measurements reduce model bias</a:t>
            </a:r>
          </a:p>
          <a:p>
            <a:r>
              <a:rPr dirty="0" lang="en-US"/>
              <a:t>Standard deviation and RMSE are both increased</a:t>
            </a:r>
          </a:p>
          <a:p>
            <a:r>
              <a:rPr dirty="0" lang="en-US"/>
              <a:t>Measurements get large corrections at wind exposed stations, thereby increasing measurement variability </a:t>
            </a:r>
          </a:p>
          <a:p>
            <a:r>
              <a:rPr dirty="0" lang="en-US"/>
              <a:t>Transfer functions are rough approximations with a high degree of uncertainty</a:t>
            </a:r>
          </a:p>
          <a:p>
            <a:r>
              <a:rPr dirty="0" lang="en-US"/>
              <a:t>The use of corrected measurements is not beneficial for the  verification, the large increase of the standard deviation largely outweighs the reduction of the bias</a:t>
            </a:r>
          </a:p>
          <a:p>
            <a:endParaRPr dirty="0" lang="de-CH"/>
          </a:p>
        </p:txBody>
      </p:sp>
      <p:sp>
        <p:nvSpPr>
          <p:cNvPr id="1049839" name="Text Box 2_59"/>
          <p:cNvSpPr/>
          <p:nvPr/>
        </p:nvSpPr>
        <p:spPr>
          <a:xfrm>
            <a:off x="5417385" y="1015420"/>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280" name=""/>
        <p:cNvGrpSpPr/>
        <p:nvPr/>
      </p:nvGrpSpPr>
      <p:grpSpPr>
        <a:xfrm>
          <a:off x="0" y="0"/>
          <a:ext cx="0" cy="0"/>
          <a:chOff x="0" y="0"/>
          <a:chExt cx="0" cy="0"/>
        </a:xfrm>
      </p:grpSpPr>
      <p:sp>
        <p:nvSpPr>
          <p:cNvPr id="1048991" name="Rectangle 1"/>
          <p:cNvSpPr/>
          <p:nvPr/>
        </p:nvSpPr>
        <p:spPr>
          <a:xfrm>
            <a:off x="0" y="944661"/>
            <a:ext cx="10085665" cy="90726"/>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endParaRPr sz="1488"/>
          </a:p>
        </p:txBody>
      </p:sp>
      <p:sp>
        <p:nvSpPr>
          <p:cNvPr id="1048992" name="TextBox 2"/>
          <p:cNvSpPr txBox="1"/>
          <p:nvPr/>
        </p:nvSpPr>
        <p:spPr>
          <a:xfrm>
            <a:off x="340220" y="1156355"/>
            <a:ext cx="9072563" cy="127000"/>
          </a:xfrm>
          <a:prstGeom prst="rect"/>
          <a:noFill/>
        </p:spPr>
        <p:txBody>
          <a:bodyPr bIns="0" lIns="0" rIns="0" tIns="0" wrap="square">
            <a:spAutoFit/>
          </a:bodyPr>
          <a:p>
            <a:pPr>
              <a:spcAft>
                <a:spcPts val="331"/>
              </a:spcAft>
              <a:defRPr b="1" sz="1200">
                <a:solidFill>
                  <a:srgbClr val="087F83"/>
                </a:solidFill>
                <a:latin typeface="DejaVu Sans"/>
              </a:defRPr>
            </a:pPr>
            <a:r>
              <a:rPr dirty="0" sz="992"/>
              <a:t>ROMANIAN 0–6-HOUR FORECASTING</a:t>
            </a:r>
          </a:p>
        </p:txBody>
      </p:sp>
      <p:sp>
        <p:nvSpPr>
          <p:cNvPr id="1048993" name="TextBox 3"/>
          <p:cNvSpPr txBox="1"/>
          <p:nvPr/>
        </p:nvSpPr>
        <p:spPr>
          <a:xfrm>
            <a:off x="340220" y="1359922"/>
            <a:ext cx="9412784" cy="304800"/>
          </a:xfrm>
          <a:prstGeom prst="rect"/>
          <a:noFill/>
        </p:spPr>
        <p:txBody>
          <a:bodyPr bIns="0" lIns="0" rIns="0" tIns="0" wrap="square">
            <a:spAutoFit/>
          </a:bodyPr>
          <a:p>
            <a:pPr>
              <a:spcAft>
                <a:spcPts val="331"/>
              </a:spcAft>
              <a:defRPr b="1" sz="2600">
                <a:solidFill>
                  <a:srgbClr val="142B43"/>
                </a:solidFill>
                <a:latin typeface="DejaVu Sans"/>
              </a:defRPr>
            </a:pPr>
            <a:r>
              <a:rPr dirty="0" sz="2150"/>
              <a:t>WINDMIL-AI: research to pre-production</a:t>
            </a:r>
          </a:p>
        </p:txBody>
      </p:sp>
      <p:sp>
        <p:nvSpPr>
          <p:cNvPr id="1048994" name="TextBox 5"/>
          <p:cNvSpPr txBox="1"/>
          <p:nvPr/>
        </p:nvSpPr>
        <p:spPr>
          <a:xfrm>
            <a:off x="8467725" y="6327715"/>
            <a:ext cx="1247477" cy="127279"/>
          </a:xfrm>
          <a:prstGeom prst="rect"/>
          <a:noFill/>
        </p:spPr>
        <p:txBody>
          <a:bodyPr bIns="0" lIns="0" rIns="0" tIns="0" wrap="square">
            <a:spAutoFit/>
          </a:bodyPr>
          <a:p>
            <a:pPr algn="r">
              <a:spcAft>
                <a:spcPts val="331"/>
              </a:spcAft>
              <a:defRPr b="0" sz="1000">
                <a:solidFill>
                  <a:srgbClr val="586B7D"/>
                </a:solidFill>
                <a:latin typeface="DejaVu Sans"/>
              </a:defRPr>
            </a:pPr>
            <a:r>
              <a:rPr sz="827"/>
              <a:t>01</a:t>
            </a:r>
          </a:p>
        </p:txBody>
      </p:sp>
      <p:pic>
        <p:nvPicPr>
          <p:cNvPr id="2097233" name="Picture 8" descr="event_tp.png"/>
          <p:cNvPicPr>
            <a:picLocks noChangeAspect="1"/>
          </p:cNvPicPr>
          <p:nvPr/>
        </p:nvPicPr>
        <p:blipFill>
          <a:blip xmlns:r="http://schemas.openxmlformats.org/officeDocument/2006/relationships" r:embed="rId1"/>
          <a:stretch>
            <a:fillRect/>
          </a:stretch>
        </p:blipFill>
        <p:spPr>
          <a:xfrm>
            <a:off x="4273468" y="1850433"/>
            <a:ext cx="5464415" cy="2184311"/>
          </a:xfrm>
          <a:prstGeom prst="rect"/>
        </p:spPr>
      </p:pic>
      <p:sp>
        <p:nvSpPr>
          <p:cNvPr id="1048995" name="TextBox 9"/>
          <p:cNvSpPr txBox="1"/>
          <p:nvPr/>
        </p:nvSpPr>
        <p:spPr>
          <a:xfrm>
            <a:off x="491430" y="2069097"/>
            <a:ext cx="3693296" cy="406400"/>
          </a:xfrm>
          <a:prstGeom prst="rect"/>
          <a:noFill/>
        </p:spPr>
        <p:txBody>
          <a:bodyPr bIns="0" lIns="0" rIns="0" tIns="0" wrap="square">
            <a:spAutoFit/>
          </a:bodyPr>
          <a:p>
            <a:pPr>
              <a:spcAft>
                <a:spcPts val="331"/>
              </a:spcAft>
              <a:defRPr b="0" sz="1700">
                <a:solidFill>
                  <a:srgbClr val="142B43"/>
                </a:solidFill>
                <a:latin typeface="DejaVu Sans"/>
              </a:defRPr>
            </a:pPr>
            <a:r>
              <a:rPr dirty="0" sz="1406"/>
              <a:t>26 August 2026 · 17–20 UTC  |  ★ Predeal: 36.8 mm observed in 3 h</a:t>
            </a:r>
          </a:p>
        </p:txBody>
      </p:sp>
      <p:grpSp>
        <p:nvGrpSpPr>
          <p:cNvPr id="281" name="Group 1_40"/>
          <p:cNvGrpSpPr/>
          <p:nvPr/>
        </p:nvGrpSpPr>
        <p:grpSpPr>
          <a:xfrm>
            <a:off x="2172960" y="7089480"/>
            <a:ext cx="6397560" cy="423000"/>
            <a:chOff x="2172960" y="7089480"/>
            <a:chExt cx="6397560" cy="423000"/>
          </a:xfrm>
        </p:grpSpPr>
        <p:sp>
          <p:nvSpPr>
            <p:cNvPr id="1048996" name="Picture 3_44"/>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8997" name="Text Box 2_59"/>
          <p:cNvSpPr/>
          <p:nvPr/>
        </p:nvSpPr>
        <p:spPr>
          <a:xfrm>
            <a:off x="2603351" y="61920"/>
            <a:ext cx="5120449"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a:spcAft>
                <a:spcPts val="331"/>
              </a:spcAft>
              <a:defRPr b="1" sz="2600">
                <a:solidFill>
                  <a:srgbClr val="142B43"/>
                </a:solidFill>
                <a:latin typeface="DejaVu Sans"/>
              </a:defRPr>
            </a:pPr>
            <a:r>
              <a:rPr dirty="0" sz="1600" lang="en-GB">
                <a:solidFill>
                  <a:srgbClr val="0000FF"/>
                </a:solidFill>
              </a:rPr>
              <a:t>WINDMIL-AI: research to pre-production, I. S. Gabrian, NMA</a:t>
            </a:r>
          </a:p>
        </p:txBody>
      </p:sp>
      <p:grpSp>
        <p:nvGrpSpPr>
          <p:cNvPr id="282" name="Group 17"/>
          <p:cNvGrpSpPr/>
          <p:nvPr/>
        </p:nvGrpSpPr>
        <p:grpSpPr>
          <a:xfrm>
            <a:off x="464744" y="4204745"/>
            <a:ext cx="9397663" cy="953421"/>
            <a:chOff x="340220" y="3787397"/>
            <a:chExt cx="9397663" cy="953421"/>
          </a:xfrm>
        </p:grpSpPr>
        <p:sp>
          <p:nvSpPr>
            <p:cNvPr id="1048998" name="Rectangle 18"/>
            <p:cNvSpPr/>
            <p:nvPr/>
          </p:nvSpPr>
          <p:spPr>
            <a:xfrm>
              <a:off x="340220" y="3787397"/>
              <a:ext cx="9397663" cy="612398"/>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endParaRPr sz="1488"/>
            </a:p>
          </p:txBody>
        </p:sp>
        <p:sp>
          <p:nvSpPr>
            <p:cNvPr id="1048999" name="TextBox 19"/>
            <p:cNvSpPr txBox="1"/>
            <p:nvPr/>
          </p:nvSpPr>
          <p:spPr>
            <a:xfrm>
              <a:off x="491430" y="3847881"/>
              <a:ext cx="9072563" cy="892937"/>
            </a:xfrm>
            <a:prstGeom prst="rect"/>
            <a:noFill/>
          </p:spPr>
          <p:txBody>
            <a:bodyPr bIns="0" lIns="0" rIns="0" tIns="0" wrap="square">
              <a:spAutoFit/>
            </a:bodyPr>
            <a:p>
              <a:pPr>
                <a:spcAft>
                  <a:spcPts val="331"/>
                </a:spcAft>
                <a:defRPr b="1" sz="2200">
                  <a:solidFill>
                    <a:srgbClr val="087F83"/>
                  </a:solidFill>
                  <a:latin typeface="DejaVu Sans"/>
                </a:defRPr>
              </a:pPr>
              <a:r>
                <a:rPr dirty="0" sz="1819"/>
                <a:t>Main product · A working ML decision-support prototype</a:t>
              </a:r>
              <a:r>
                <a:rPr dirty="0" sz="1819" lang="en-US"/>
                <a:t> </a:t>
              </a:r>
              <a:r>
                <a:rPr dirty="0" sz="1819" lang="en-US"/>
                <a:t>f</a:t>
              </a:r>
              <a:r>
                <a:rPr dirty="0" sz="1819" lang="en-US"/>
                <a:t>o</a:t>
              </a:r>
              <a:r>
                <a:rPr dirty="0" sz="1819" lang="en-US"/>
                <a:t>r</a:t>
              </a:r>
              <a:r>
                <a:rPr dirty="0" sz="1819" lang="en-US"/>
                <a:t> </a:t>
              </a:r>
              <a:r>
                <a:rPr dirty="0" sz="1819" lang="en-US"/>
                <a:t>r</a:t>
              </a:r>
              <a:r>
                <a:rPr dirty="0" sz="1819" lang="en-US"/>
                <a:t>e</a:t>
              </a:r>
              <a:r>
                <a:rPr dirty="0" sz="1819" lang="en-US"/>
                <a:t>m</a:t>
              </a:r>
              <a:r>
                <a:rPr dirty="0" sz="1819" lang="en-US"/>
                <a:t>o</a:t>
              </a:r>
              <a:r>
                <a:rPr dirty="0" sz="1819" lang="en-US"/>
                <a:t>t</a:t>
              </a:r>
              <a:r>
                <a:rPr dirty="0" sz="1819" lang="en-US"/>
                <a:t>e</a:t>
              </a:r>
              <a:r>
                <a:rPr dirty="0" sz="1819" lang="en-US"/>
                <a:t>-</a:t>
              </a:r>
              <a:r>
                <a:rPr dirty="0" sz="1819" lang="en-US"/>
                <a:t>s</a:t>
              </a:r>
              <a:r>
                <a:rPr dirty="0" sz="1819" lang="en-US"/>
                <a:t>e</a:t>
              </a:r>
              <a:r>
                <a:rPr dirty="0" sz="1819" lang="en-US"/>
                <a:t>n</a:t>
              </a:r>
              <a:r>
                <a:rPr dirty="0" sz="1819" lang="en-US"/>
                <a:t>s</a:t>
              </a:r>
              <a:r>
                <a:rPr dirty="0" sz="1819" lang="en-US"/>
                <a:t>i</a:t>
              </a:r>
              <a:r>
                <a:rPr dirty="0" sz="1819" lang="en-US"/>
                <a:t>n</a:t>
              </a:r>
              <a:r>
                <a:rPr dirty="0" sz="1819" lang="en-US"/>
                <a:t>g</a:t>
              </a:r>
              <a:r>
                <a:rPr dirty="0" sz="1819" lang="en-US"/>
                <a:t> </a:t>
              </a:r>
              <a:r>
                <a:rPr dirty="0" sz="1819" lang="en-US"/>
                <a:t>d</a:t>
              </a:r>
              <a:r>
                <a:rPr dirty="0" sz="1819" lang="en-US"/>
                <a:t>a</a:t>
              </a:r>
              <a:r>
                <a:rPr dirty="0" sz="1819" lang="en-US"/>
                <a:t>t</a:t>
              </a:r>
              <a:r>
                <a:rPr dirty="0" sz="1819" lang="en-US"/>
                <a:t>a</a:t>
              </a:r>
              <a:r>
                <a:rPr dirty="0" sz="1819" lang="en-US"/>
                <a:t>-</a:t>
              </a:r>
              <a:r>
                <a:rPr dirty="0" sz="1819" lang="en-US"/>
                <a:t>m</a:t>
              </a:r>
              <a:r>
                <a:rPr dirty="0" sz="1819" lang="en-US"/>
                <a:t>i</a:t>
              </a:r>
              <a:r>
                <a:rPr dirty="0" sz="1819" lang="en-US"/>
                <a:t>n</a:t>
              </a:r>
              <a:r>
                <a:rPr dirty="0" sz="1819" lang="en-US"/>
                <a:t>i</a:t>
              </a:r>
              <a:r>
                <a:rPr dirty="0" sz="1819" lang="en-US"/>
                <a:t>n</a:t>
              </a:r>
              <a:r>
                <a:rPr dirty="0" sz="1819" lang="en-US"/>
                <a:t>g</a:t>
              </a:r>
              <a:r>
                <a:rPr dirty="0" sz="1819" lang="en-US"/>
                <a:t> </a:t>
              </a:r>
              <a:r>
                <a:rPr dirty="0" sz="1819" lang="en-US"/>
                <a:t>a</a:t>
              </a:r>
              <a:r>
                <a:rPr dirty="0" sz="1819" lang="en-US"/>
                <a:t>n</a:t>
              </a:r>
              <a:r>
                <a:rPr dirty="0" sz="1819" lang="en-US"/>
                <a:t> </a:t>
              </a:r>
              <a:r>
                <a:rPr dirty="0" sz="1819" lang="en-US"/>
                <a:t>d</a:t>
              </a:r>
              <a:r>
                <a:rPr dirty="0" sz="1819" lang="en-US"/>
                <a:t> </a:t>
              </a:r>
              <a:r>
                <a:rPr dirty="0" sz="1819" lang="en-US"/>
                <a:t>m</a:t>
              </a:r>
              <a:r>
                <a:rPr dirty="0" sz="1819" lang="en-US"/>
                <a:t>e</a:t>
              </a:r>
              <a:r>
                <a:rPr dirty="0" sz="1819" lang="en-US"/>
                <a:t>t</a:t>
              </a:r>
              <a:r>
                <a:rPr dirty="0" sz="1819" lang="en-US"/>
                <a:t>e</a:t>
              </a:r>
              <a:r>
                <a:rPr dirty="0" sz="1819" lang="en-US"/>
                <a:t>o</a:t>
              </a:r>
              <a:r>
                <a:rPr dirty="0" sz="1819" lang="en-US"/>
                <a:t>r</a:t>
              </a:r>
              <a:r>
                <a:rPr dirty="0" sz="1819" lang="en-US"/>
                <a:t>o</a:t>
              </a:r>
              <a:r>
                <a:rPr dirty="0" sz="1819" lang="en-US"/>
                <a:t>l</a:t>
              </a:r>
              <a:r>
                <a:rPr dirty="0" sz="1819" lang="en-US"/>
                <a:t>o</a:t>
              </a:r>
              <a:r>
                <a:rPr dirty="0" sz="1819" lang="en-US"/>
                <a:t>g</a:t>
              </a:r>
              <a:r>
                <a:rPr dirty="0" sz="1819" lang="en-US"/>
                <a:t>i</a:t>
              </a:r>
              <a:r>
                <a:rPr dirty="0" sz="1819" lang="en-US"/>
                <a:t>s</a:t>
              </a:r>
              <a:r>
                <a:rPr dirty="0" sz="1819" lang="en-US"/>
                <a:t>t</a:t>
              </a:r>
              <a:r>
                <a:rPr dirty="0" sz="1819" lang="en-US"/>
                <a:t>-</a:t>
              </a:r>
              <a:r>
                <a:rPr dirty="0" sz="1819" lang="en-US"/>
                <a:t>r</a:t>
              </a:r>
              <a:r>
                <a:rPr dirty="0" sz="1819" lang="en-US"/>
                <a:t>e</a:t>
              </a:r>
              <a:r>
                <a:rPr dirty="0" sz="1819" lang="en-US"/>
                <a:t>a</a:t>
              </a:r>
              <a:r>
                <a:rPr dirty="0" sz="1819" lang="en-US"/>
                <a:t>d</a:t>
              </a:r>
              <a:r>
                <a:rPr dirty="0" sz="1819" lang="en-US"/>
                <a:t>a</a:t>
              </a:r>
              <a:r>
                <a:rPr dirty="0" sz="1819" lang="en-US"/>
                <a:t>b</a:t>
              </a:r>
              <a:r>
                <a:rPr dirty="0" sz="1819" lang="en-US"/>
                <a:t>l</a:t>
              </a:r>
              <a:r>
                <a:rPr dirty="0" sz="1819" lang="en-US"/>
                <a:t>e</a:t>
              </a:r>
              <a:r>
                <a:rPr dirty="0" sz="1819" lang="en-US"/>
                <a:t> </a:t>
              </a:r>
              <a:r>
                <a:rPr dirty="0" sz="1819" lang="en-US"/>
                <a:t>d</a:t>
              </a:r>
              <a:r>
                <a:rPr dirty="0" sz="1819" lang="en-US"/>
                <a:t>e</a:t>
              </a:r>
              <a:r>
                <a:rPr dirty="0" sz="1819" lang="en-US"/>
                <a:t>c</a:t>
              </a:r>
              <a:r>
                <a:rPr dirty="0" sz="1819" lang="en-US"/>
                <a:t>i</a:t>
              </a:r>
              <a:r>
                <a:rPr dirty="0" sz="1819" lang="en-US"/>
                <a:t>s</a:t>
              </a:r>
              <a:r>
                <a:rPr dirty="0" sz="1819" lang="en-US"/>
                <a:t>i</a:t>
              </a:r>
              <a:r>
                <a:rPr dirty="0" sz="1819" lang="en-US"/>
                <a:t>o</a:t>
              </a:r>
              <a:r>
                <a:rPr dirty="0" sz="1819" lang="en-US"/>
                <a:t>n</a:t>
              </a:r>
              <a:r>
                <a:rPr dirty="0" sz="1819" lang="en-US"/>
                <a:t> </a:t>
              </a:r>
              <a:r>
                <a:rPr dirty="0" sz="1819" lang="en-US"/>
                <a:t>s</a:t>
              </a:r>
              <a:r>
                <a:rPr dirty="0" sz="1819" lang="en-US"/>
                <a:t>u</a:t>
              </a:r>
              <a:r>
                <a:rPr dirty="0" sz="1819" lang="en-US"/>
                <a:t>p</a:t>
              </a:r>
              <a:r>
                <a:rPr dirty="0" sz="1819" lang="en-US"/>
                <a:t>p</a:t>
              </a:r>
              <a:r>
                <a:rPr dirty="0" sz="1819" lang="en-US"/>
                <a:t>o</a:t>
              </a:r>
              <a:r>
                <a:rPr dirty="0" sz="1819" lang="en-US"/>
                <a:t>r</a:t>
              </a:r>
              <a:r>
                <a:rPr dirty="0" sz="1819" lang="en-US"/>
                <a:t>t</a:t>
              </a:r>
              <a:endParaRPr altLang="en-US" lang="zh-CN"/>
            </a:p>
            <a:p>
              <a:pPr>
                <a:spcAft>
                  <a:spcPts val="331"/>
                </a:spcAft>
                <a:defRPr b="1" sz="2200">
                  <a:solidFill>
                    <a:srgbClr val="087F83"/>
                  </a:solidFill>
                  <a:latin typeface="DejaVu Sans"/>
                </a:defRPr>
              </a:pPr>
              <a:endParaRPr altLang="en-US" lang="zh-CN"/>
            </a:p>
          </p:txBody>
        </p:sp>
        <p:sp>
          <p:nvSpPr>
            <p:cNvPr id="1049000" name="TextBox 20"/>
            <p:cNvSpPr txBox="1"/>
            <p:nvPr/>
          </p:nvSpPr>
          <p:spPr>
            <a:xfrm>
              <a:off x="491430" y="4142740"/>
              <a:ext cx="9072563" cy="254000"/>
            </a:xfrm>
            <a:prstGeom prst="rect"/>
            <a:noFill/>
          </p:spPr>
          <p:txBody>
            <a:bodyPr bIns="0" lIns="0" rIns="0" tIns="0" wrap="square">
              <a:spAutoFit/>
            </a:bodyPr>
            <a:p>
              <a:pPr>
                <a:spcAft>
                  <a:spcPts val="331"/>
                </a:spcAft>
                <a:defRPr b="0" sz="1700">
                  <a:solidFill>
                    <a:srgbClr val="142B43"/>
                  </a:solidFill>
                  <a:latin typeface="DejaVu Sans"/>
                </a:defRPr>
              </a:pPr>
              <a:endParaRPr altLang="en-US" lang="zh-CN"/>
            </a:p>
          </p:txBody>
        </p:sp>
      </p:grpSp>
      <p:sp>
        <p:nvSpPr>
          <p:cNvPr id="1049840" name="Text Box 2_59"/>
          <p:cNvSpPr/>
          <p:nvPr/>
        </p:nvSpPr>
        <p:spPr>
          <a:xfrm>
            <a:off x="5417385" y="1015420"/>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199" name=""/>
        <p:cNvGrpSpPr/>
        <p:nvPr/>
      </p:nvGrpSpPr>
      <p:grpSpPr>
        <a:xfrm/>
      </p:grpSpPr>
      <p:sp>
        <p:nvSpPr>
          <p:cNvPr id="1049991" name="Rectangle 1"/>
          <p:cNvSpPr/>
          <p:nvPr/>
        </p:nvSpPr>
        <p:spPr>
          <a:xfrm>
            <a:off x="0" y="944662"/>
            <a:ext cx="10085666" cy="90726"/>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49992" name="TextBox 2"/>
          <p:cNvSpPr txBox="1"/>
          <p:nvPr/>
        </p:nvSpPr>
        <p:spPr>
          <a:xfrm>
            <a:off x="340221" y="1156355"/>
            <a:ext cx="9072564" cy="203200"/>
          </a:xfrm>
          <a:prstGeom prst="rect"/>
          <a:noFill/>
        </p:spPr>
        <p:txBody>
          <a:bodyPr bIns="0" lIns="0" rIns="0" tIns="0" wrap="square">
            <a:spAutoFit/>
          </a:bodyPr>
          <a:p>
            <a:pPr>
              <a:spcAft>
                <a:spcPts val="400"/>
              </a:spcAft>
              <a:defRPr b="1" sz="1200">
                <a:solidFill>
                  <a:srgbClr val="087F83"/>
                </a:solidFill>
                <a:latin typeface="DejaVu Sans"/>
              </a:defRPr>
            </a:pPr>
            <a:r>
              <a:rPr sz="1488"/>
              <a:t>MODEL DEVELOPMENT · TRAINED CONFIGURATIONS AND RETAINED CAPABILITIES</a:t>
            </a:r>
          </a:p>
        </p:txBody>
      </p:sp>
      <p:sp>
        <p:nvSpPr>
          <p:cNvPr id="1049993" name="TextBox 3"/>
          <p:cNvSpPr txBox="1"/>
          <p:nvPr/>
        </p:nvSpPr>
        <p:spPr>
          <a:xfrm>
            <a:off x="340221" y="1489015"/>
            <a:ext cx="9412786" cy="203200"/>
          </a:xfrm>
          <a:prstGeom prst="rect"/>
          <a:noFill/>
        </p:spPr>
        <p:txBody>
          <a:bodyPr bIns="0" lIns="0" rIns="0" tIns="0" wrap="square">
            <a:spAutoFit/>
          </a:bodyPr>
          <a:p>
            <a:pPr>
              <a:spcAft>
                <a:spcPts val="400"/>
              </a:spcAft>
              <a:defRPr b="1" sz="2600">
                <a:solidFill>
                  <a:srgbClr val="142B43"/>
                </a:solidFill>
                <a:latin typeface="DejaVu Sans"/>
              </a:defRPr>
            </a:pPr>
            <a:r>
              <a:rPr sz="1488"/>
              <a:t>From image-based learning to a hybrid weather nowcaster</a:t>
            </a:r>
          </a:p>
        </p:txBody>
      </p:sp>
      <p:sp>
        <p:nvSpPr>
          <p:cNvPr id="1049994" name="TextBox 4"/>
          <p:cNvSpPr txBox="1"/>
          <p:nvPr/>
        </p:nvSpPr>
        <p:spPr>
          <a:xfrm>
            <a:off x="340221" y="6342837"/>
            <a:ext cx="7560470" cy="203199"/>
          </a:xfrm>
          <a:prstGeom prst="rect"/>
          <a:noFill/>
        </p:spPr>
        <p:txBody>
          <a:bodyPr bIns="0" lIns="0" rIns="0" tIns="0" wrap="square">
            <a:spAutoFit/>
          </a:bodyPr>
          <a:p>
            <a:pPr>
              <a:spcAft>
                <a:spcPts val="400"/>
              </a:spcAft>
              <a:defRPr b="0" sz="1000">
                <a:solidFill>
                  <a:srgbClr val="586B7D"/>
                </a:solidFill>
                <a:latin typeface="DejaVu Sans"/>
              </a:defRPr>
            </a:pPr>
            <a:r>
              <a:rPr sz="1488"/>
              <a:t>WINDMIL-AI  ·  NMA Romania  |  COSMO GM 2026</a:t>
            </a:r>
          </a:p>
        </p:txBody>
      </p:sp>
      <p:sp>
        <p:nvSpPr>
          <p:cNvPr id="1049995" name="TextBox 5"/>
          <p:cNvSpPr txBox="1"/>
          <p:nvPr/>
        </p:nvSpPr>
        <p:spPr>
          <a:xfrm>
            <a:off x="8467726" y="6327716"/>
            <a:ext cx="1247478" cy="203200"/>
          </a:xfrm>
          <a:prstGeom prst="rect"/>
          <a:noFill/>
        </p:spPr>
        <p:txBody>
          <a:bodyPr bIns="0" lIns="0" rIns="0" tIns="0" wrap="square">
            <a:spAutoFit/>
          </a:bodyPr>
          <a:p>
            <a:pPr algn="r">
              <a:spcAft>
                <a:spcPts val="400"/>
              </a:spcAft>
              <a:defRPr b="0" sz="1000">
                <a:solidFill>
                  <a:srgbClr val="586B7D"/>
                </a:solidFill>
                <a:latin typeface="DejaVu Sans"/>
              </a:defRPr>
            </a:pPr>
            <a:r>
              <a:rPr sz="1488"/>
              <a:t>05</a:t>
            </a:r>
          </a:p>
        </p:txBody>
      </p:sp>
      <p:sp>
        <p:nvSpPr>
          <p:cNvPr id="1049996" name="Rectangle 6"/>
          <p:cNvSpPr/>
          <p:nvPr/>
        </p:nvSpPr>
        <p:spPr>
          <a:xfrm>
            <a:off x="340221" y="2245062"/>
            <a:ext cx="2948583" cy="3281244"/>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49997" name="Rectangle 7"/>
          <p:cNvSpPr/>
          <p:nvPr/>
        </p:nvSpPr>
        <p:spPr>
          <a:xfrm>
            <a:off x="340221" y="2245062"/>
            <a:ext cx="2948583" cy="41583"/>
          </a:xfrm>
          <a:prstGeom prst="rect"/>
          <a:solidFill>
            <a:srgbClr val="237BB5"/>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49998" name="TextBox 8"/>
          <p:cNvSpPr txBox="1"/>
          <p:nvPr/>
        </p:nvSpPr>
        <p:spPr>
          <a:xfrm>
            <a:off x="468749" y="2381151"/>
            <a:ext cx="2691527" cy="203200"/>
          </a:xfrm>
          <a:prstGeom prst="rect"/>
          <a:noFill/>
        </p:spPr>
        <p:txBody>
          <a:bodyPr bIns="0" lIns="0" rIns="0" tIns="0" wrap="square">
            <a:spAutoFit/>
          </a:bodyPr>
          <a:p>
            <a:pPr>
              <a:spcAft>
                <a:spcPts val="400"/>
              </a:spcAft>
              <a:defRPr b="1" sz="2100">
                <a:solidFill>
                  <a:srgbClr val="237BB5"/>
                </a:solidFill>
                <a:latin typeface="DejaVu Sans"/>
              </a:defRPr>
            </a:pPr>
            <a:r>
              <a:rPr sz="1488"/>
              <a:t>1 · U-Net</a:t>
            </a:r>
          </a:p>
        </p:txBody>
      </p:sp>
      <p:sp>
        <p:nvSpPr>
          <p:cNvPr id="1049999" name="TextBox 9"/>
          <p:cNvSpPr txBox="1"/>
          <p:nvPr/>
        </p:nvSpPr>
        <p:spPr>
          <a:xfrm>
            <a:off x="468749" y="2744053"/>
            <a:ext cx="2691527" cy="203200"/>
          </a:xfrm>
          <a:prstGeom prst="rect"/>
          <a:noFill/>
        </p:spPr>
        <p:txBody>
          <a:bodyPr bIns="0" lIns="0" rIns="0" tIns="0" wrap="square">
            <a:spAutoFit/>
          </a:bodyPr>
          <a:p>
            <a:pPr>
              <a:spcAft>
                <a:spcPts val="400"/>
              </a:spcAft>
              <a:defRPr b="0" sz="1330">
                <a:solidFill>
                  <a:srgbClr val="142B43"/>
                </a:solidFill>
                <a:latin typeface="DejaVu Sans"/>
              </a:defRPr>
            </a:pPr>
            <a:r>
              <a:rPr sz="1488"/>
              <a:t>Image-to-image encoder–decoder</a:t>
            </a:r>
          </a:p>
        </p:txBody>
      </p:sp>
      <p:sp>
        <p:nvSpPr>
          <p:cNvPr id="1050000" name="TextBox 10"/>
          <p:cNvSpPr txBox="1"/>
          <p:nvPr/>
        </p:nvSpPr>
        <p:spPr>
          <a:xfrm>
            <a:off x="468749" y="3273286"/>
            <a:ext cx="2691527" cy="420026"/>
          </a:xfrm>
          <a:prstGeom prst="rect"/>
          <a:noFill/>
        </p:spPr>
        <p:txBody>
          <a:bodyPr bIns="0" lIns="0" rIns="0" tIns="0" wrap="square">
            <a:spAutoFit/>
          </a:bodyPr>
          <a:p>
            <a:pPr>
              <a:lnSpc>
                <a:spcPct val="100000"/>
              </a:lnSpc>
              <a:spcAft>
                <a:spcPts val="200"/>
              </a:spcAft>
              <a:defRPr b="1" sz="1600">
                <a:solidFill>
                  <a:srgbClr val="142B43"/>
                </a:solidFill>
                <a:latin typeface="DejaVu Sans"/>
              </a:defRPr>
            </a:pPr>
            <a:r>
              <a:rPr sz="1488"/>
              <a:t>32 → 48 → 64 base channels</a:t>
            </a:r>
          </a:p>
          <a:p>
            <a:pPr>
              <a:lnSpc>
                <a:spcPct val="100000"/>
              </a:lnSpc>
              <a:spcAft>
                <a:spcPts val="200"/>
              </a:spcAft>
              <a:defRPr b="1" sz="1600">
                <a:solidFill>
                  <a:srgbClr val="142B43"/>
                </a:solidFill>
                <a:latin typeface="DejaVu Sans"/>
              </a:defRPr>
            </a:pPr>
            <a:r>
              <a:rPr sz="1488"/>
              <a:t>BC64 pre-production model</a:t>
            </a:r>
          </a:p>
        </p:txBody>
      </p:sp>
      <p:sp>
        <p:nvSpPr>
          <p:cNvPr id="1050001" name="TextBox 11"/>
          <p:cNvSpPr txBox="1"/>
          <p:nvPr/>
        </p:nvSpPr>
        <p:spPr>
          <a:xfrm>
            <a:off x="468749" y="4059575"/>
            <a:ext cx="2691527" cy="457200"/>
          </a:xfrm>
          <a:prstGeom prst="rect"/>
          <a:noFill/>
        </p:spPr>
        <p:txBody>
          <a:bodyPr bIns="0" lIns="0" rIns="0" tIns="0" wrap="square">
            <a:spAutoFit/>
          </a:bodyPr>
          <a:p>
            <a:pPr>
              <a:spcAft>
                <a:spcPts val="400"/>
              </a:spcAft>
              <a:defRPr b="0" sz="1460">
                <a:solidFill>
                  <a:srgbClr val="142B43"/>
                </a:solidFill>
                <a:latin typeface="DejaVu Sans"/>
              </a:defRPr>
            </a:pPr>
            <a:r>
              <a:rPr sz="1488"/>
              <a:t>Multiscale image patterns</a:t>
            </a:r>
          </a:p>
          <a:p>
            <a:pPr>
              <a:spcAft>
                <a:spcPts val="400"/>
              </a:spcAft>
              <a:defRPr b="0" sz="1460">
                <a:solidFill>
                  <a:srgbClr val="142B43"/>
                </a:solidFill>
                <a:latin typeface="DejaVu Sans"/>
              </a:defRPr>
            </a:pPr>
            <a:r>
              <a:rPr sz="1488"/>
              <a:t>History represented as channels</a:t>
            </a:r>
          </a:p>
        </p:txBody>
      </p:sp>
      <p:sp>
        <p:nvSpPr>
          <p:cNvPr id="1050002" name="Rectangle 12"/>
          <p:cNvSpPr/>
          <p:nvPr/>
        </p:nvSpPr>
        <p:spPr>
          <a:xfrm>
            <a:off x="468749" y="4679534"/>
            <a:ext cx="2691527" cy="11341"/>
          </a:xfrm>
          <a:prstGeom prst="rect"/>
          <a:solidFill>
            <a:srgbClr val="D1DFE5"/>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03" name="TextBox 13"/>
          <p:cNvSpPr txBox="1"/>
          <p:nvPr/>
        </p:nvSpPr>
        <p:spPr>
          <a:xfrm>
            <a:off x="468749" y="4815622"/>
            <a:ext cx="2691527" cy="457199"/>
          </a:xfrm>
          <a:prstGeom prst="rect"/>
          <a:noFill/>
        </p:spPr>
        <p:txBody>
          <a:bodyPr bIns="0" lIns="0" rIns="0" tIns="0" wrap="square">
            <a:spAutoFit/>
          </a:bodyPr>
          <a:p>
            <a:pPr>
              <a:spcAft>
                <a:spcPts val="400"/>
              </a:spcAft>
              <a:defRPr b="1" sz="1350">
                <a:solidFill>
                  <a:srgbClr val="237BB5"/>
                </a:solidFill>
                <a:latin typeface="DejaVu Sans"/>
              </a:defRPr>
            </a:pPr>
            <a:r>
              <a:rPr sz="1488"/>
              <a:t>Overfitting informed selection;</a:t>
            </a:r>
          </a:p>
          <a:p>
            <a:pPr>
              <a:spcAft>
                <a:spcPts val="400"/>
              </a:spcAft>
              <a:defRPr b="1" sz="1350">
                <a:solidFill>
                  <a:srgbClr val="237BB5"/>
                </a:solidFill>
                <a:latin typeface="DejaVu Sans"/>
              </a:defRPr>
            </a:pPr>
            <a:r>
              <a:rPr sz="1488"/>
              <a:t>epoch 34 retained for TP.</a:t>
            </a:r>
          </a:p>
        </p:txBody>
      </p:sp>
      <p:sp>
        <p:nvSpPr>
          <p:cNvPr id="1050004" name="Rectangle 14"/>
          <p:cNvSpPr/>
          <p:nvPr/>
        </p:nvSpPr>
        <p:spPr>
          <a:xfrm>
            <a:off x="3564762" y="2245062"/>
            <a:ext cx="2948583" cy="3281244"/>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05" name="Rectangle 15"/>
          <p:cNvSpPr/>
          <p:nvPr/>
        </p:nvSpPr>
        <p:spPr>
          <a:xfrm>
            <a:off x="3564762" y="2245062"/>
            <a:ext cx="2948583" cy="41583"/>
          </a:xfrm>
          <a:prstGeom prst="rect"/>
          <a:solidFill>
            <a:srgbClr val="667F98"/>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06" name="TextBox 16"/>
          <p:cNvSpPr txBox="1"/>
          <p:nvPr/>
        </p:nvSpPr>
        <p:spPr>
          <a:xfrm>
            <a:off x="3693289" y="2381151"/>
            <a:ext cx="2691527" cy="203200"/>
          </a:xfrm>
          <a:prstGeom prst="rect"/>
          <a:noFill/>
        </p:spPr>
        <p:txBody>
          <a:bodyPr bIns="0" lIns="0" rIns="0" tIns="0" wrap="square">
            <a:spAutoFit/>
          </a:bodyPr>
          <a:p>
            <a:pPr>
              <a:spcAft>
                <a:spcPts val="400"/>
              </a:spcAft>
              <a:defRPr b="1" sz="2100">
                <a:solidFill>
                  <a:srgbClr val="667F98"/>
                </a:solidFill>
                <a:latin typeface="DejaVu Sans"/>
              </a:defRPr>
            </a:pPr>
            <a:r>
              <a:rPr sz="1488"/>
              <a:t>2 · Graph models</a:t>
            </a:r>
          </a:p>
        </p:txBody>
      </p:sp>
      <p:sp>
        <p:nvSpPr>
          <p:cNvPr id="1050007" name="TextBox 17"/>
          <p:cNvSpPr txBox="1"/>
          <p:nvPr/>
        </p:nvSpPr>
        <p:spPr>
          <a:xfrm>
            <a:off x="3693289" y="2744053"/>
            <a:ext cx="2691527" cy="203200"/>
          </a:xfrm>
          <a:prstGeom prst="rect"/>
          <a:noFill/>
        </p:spPr>
        <p:txBody>
          <a:bodyPr bIns="0" lIns="0" rIns="0" tIns="0" wrap="square">
            <a:spAutoFit/>
          </a:bodyPr>
          <a:p>
            <a:pPr>
              <a:spcAft>
                <a:spcPts val="400"/>
              </a:spcAft>
              <a:defRPr b="0" sz="1330">
                <a:solidFill>
                  <a:srgbClr val="142B43"/>
                </a:solidFill>
                <a:latin typeface="DejaVu Sans"/>
              </a:defRPr>
            </a:pPr>
            <a:r>
              <a:rPr sz="1488"/>
              <a:t>GraphCast-style · Anemoi-aligned</a:t>
            </a:r>
          </a:p>
        </p:txBody>
      </p:sp>
      <p:sp>
        <p:nvSpPr>
          <p:cNvPr id="1050008" name="TextBox 18"/>
          <p:cNvSpPr txBox="1"/>
          <p:nvPr/>
        </p:nvSpPr>
        <p:spPr>
          <a:xfrm>
            <a:off x="3693289" y="3273286"/>
            <a:ext cx="2691527" cy="420026"/>
          </a:xfrm>
          <a:prstGeom prst="rect"/>
          <a:noFill/>
        </p:spPr>
        <p:txBody>
          <a:bodyPr bIns="0" lIns="0" rIns="0" tIns="0" wrap="square">
            <a:spAutoFit/>
          </a:bodyPr>
          <a:p>
            <a:pPr>
              <a:lnSpc>
                <a:spcPct val="100000"/>
              </a:lnSpc>
              <a:spcAft>
                <a:spcPts val="200"/>
              </a:spcAft>
              <a:defRPr b="1" sz="1600">
                <a:solidFill>
                  <a:srgbClr val="142B43"/>
                </a:solidFill>
                <a:latin typeface="DejaVu Sans"/>
              </a:defRPr>
            </a:pPr>
            <a:r>
              <a:rPr sz="1488"/>
              <a:t>H256 · 8 processor layers</a:t>
            </a:r>
          </a:p>
          <a:p>
            <a:pPr>
              <a:lnSpc>
                <a:spcPct val="100000"/>
              </a:lnSpc>
              <a:spcAft>
                <a:spcPts val="200"/>
              </a:spcAft>
              <a:defRPr b="1" sz="1600">
                <a:solidFill>
                  <a:srgbClr val="142B43"/>
                </a:solidFill>
                <a:latin typeface="DejaVu Sans"/>
              </a:defRPr>
            </a:pPr>
            <a:r>
              <a:rPr sz="1488"/>
              <a:t>H384 · 12 processor layers</a:t>
            </a:r>
          </a:p>
        </p:txBody>
      </p:sp>
      <p:sp>
        <p:nvSpPr>
          <p:cNvPr id="1050009" name="TextBox 19"/>
          <p:cNvSpPr txBox="1"/>
          <p:nvPr/>
        </p:nvSpPr>
        <p:spPr>
          <a:xfrm>
            <a:off x="3693289" y="4059575"/>
            <a:ext cx="2691527" cy="660400"/>
          </a:xfrm>
          <a:prstGeom prst="rect"/>
          <a:noFill/>
        </p:spPr>
        <p:txBody>
          <a:bodyPr bIns="0" lIns="0" rIns="0" tIns="0" wrap="square">
            <a:spAutoFit/>
          </a:bodyPr>
          <a:p>
            <a:pPr>
              <a:spcAft>
                <a:spcPts val="400"/>
              </a:spcAft>
              <a:defRPr b="0" sz="1460">
                <a:solidFill>
                  <a:srgbClr val="142B43"/>
                </a:solidFill>
                <a:latin typeface="DejaVu Sans"/>
              </a:defRPr>
            </a:pPr>
            <a:r>
              <a:rPr sz="1488"/>
              <a:t>Graph-based spatial relationships</a:t>
            </a:r>
          </a:p>
          <a:p>
            <a:pPr>
              <a:spcAft>
                <a:spcPts val="400"/>
              </a:spcAft>
              <a:defRPr b="0" sz="1460">
                <a:solidFill>
                  <a:srgbClr val="142B43"/>
                </a:solidFill>
                <a:latin typeface="DejaVu Sans"/>
              </a:defRPr>
            </a:pPr>
            <a:r>
              <a:rPr sz="1488"/>
              <a:t>Neighbour-to-neighbour messages</a:t>
            </a:r>
          </a:p>
        </p:txBody>
      </p:sp>
      <p:sp>
        <p:nvSpPr>
          <p:cNvPr id="1050010" name="Rectangle 20"/>
          <p:cNvSpPr/>
          <p:nvPr/>
        </p:nvSpPr>
        <p:spPr>
          <a:xfrm>
            <a:off x="3693289" y="4679534"/>
            <a:ext cx="2691527" cy="11341"/>
          </a:xfrm>
          <a:prstGeom prst="rect"/>
          <a:solidFill>
            <a:srgbClr val="D1DFE5"/>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11" name="TextBox 21"/>
          <p:cNvSpPr txBox="1"/>
          <p:nvPr/>
        </p:nvSpPr>
        <p:spPr>
          <a:xfrm>
            <a:off x="3693289" y="4815622"/>
            <a:ext cx="2691527" cy="711200"/>
          </a:xfrm>
          <a:prstGeom prst="rect"/>
          <a:noFill/>
        </p:spPr>
        <p:txBody>
          <a:bodyPr bIns="0" lIns="0" rIns="0" tIns="0" wrap="square">
            <a:spAutoFit/>
          </a:bodyPr>
          <a:p>
            <a:pPr>
              <a:spcAft>
                <a:spcPts val="400"/>
              </a:spcAft>
              <a:defRPr b="1" sz="1350">
                <a:solidFill>
                  <a:srgbClr val="667F98"/>
                </a:solidFill>
                <a:latin typeface="DejaVu Sans"/>
              </a:defRPr>
            </a:pPr>
            <a:r>
              <a:rPr sz="1488"/>
              <a:t>Complementary TP / WW results</a:t>
            </a:r>
          </a:p>
          <a:p>
            <a:pPr>
              <a:spcAft>
                <a:spcPts val="400"/>
              </a:spcAft>
              <a:defRPr b="1" sz="1350">
                <a:solidFill>
                  <a:srgbClr val="667F98"/>
                </a:solidFill>
                <a:latin typeface="DejaVu Sans"/>
              </a:defRPr>
            </a:pPr>
            <a:r>
              <a:rPr sz="1488"/>
              <a:t>Both retained with U-Net</a:t>
            </a:r>
          </a:p>
          <a:p>
            <a:pPr>
              <a:spcAft>
                <a:spcPts val="400"/>
              </a:spcAft>
              <a:defRPr b="1" sz="1350">
                <a:solidFill>
                  <a:srgbClr val="667F98"/>
                </a:solidFill>
                <a:latin typeface="DejaVu Sans"/>
              </a:defRPr>
            </a:pPr>
            <a:r>
              <a:rPr sz="1488"/>
              <a:t>in a lead-dependent ensemble.</a:t>
            </a:r>
          </a:p>
        </p:txBody>
      </p:sp>
      <p:sp>
        <p:nvSpPr>
          <p:cNvPr id="1050012" name="Rectangle 22"/>
          <p:cNvSpPr/>
          <p:nvPr/>
        </p:nvSpPr>
        <p:spPr>
          <a:xfrm>
            <a:off x="6789302" y="2245062"/>
            <a:ext cx="2948583" cy="3281244"/>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13" name="Rectangle 23"/>
          <p:cNvSpPr/>
          <p:nvPr/>
        </p:nvSpPr>
        <p:spPr>
          <a:xfrm>
            <a:off x="6789302" y="2245062"/>
            <a:ext cx="2948583" cy="41583"/>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14" name="TextBox 24"/>
          <p:cNvSpPr txBox="1"/>
          <p:nvPr/>
        </p:nvSpPr>
        <p:spPr>
          <a:xfrm>
            <a:off x="6917830" y="2381151"/>
            <a:ext cx="2691527" cy="203200"/>
          </a:xfrm>
          <a:prstGeom prst="rect"/>
          <a:noFill/>
        </p:spPr>
        <p:txBody>
          <a:bodyPr bIns="0" lIns="0" rIns="0" tIns="0" wrap="square">
            <a:spAutoFit/>
          </a:bodyPr>
          <a:p>
            <a:pPr>
              <a:spcAft>
                <a:spcPts val="400"/>
              </a:spcAft>
              <a:defRPr b="1" sz="2100">
                <a:solidFill>
                  <a:srgbClr val="087F83"/>
                </a:solidFill>
                <a:latin typeface="DejaVu Sans"/>
              </a:defRPr>
            </a:pPr>
            <a:r>
              <a:rPr sz="1488"/>
              <a:t>3 · TAU-AFNO</a:t>
            </a:r>
          </a:p>
        </p:txBody>
      </p:sp>
      <p:sp>
        <p:nvSpPr>
          <p:cNvPr id="1050015" name="TextBox 25"/>
          <p:cNvSpPr txBox="1"/>
          <p:nvPr/>
        </p:nvSpPr>
        <p:spPr>
          <a:xfrm>
            <a:off x="6917830" y="2744053"/>
            <a:ext cx="2691527" cy="457200"/>
          </a:xfrm>
          <a:prstGeom prst="rect"/>
          <a:noFill/>
        </p:spPr>
        <p:txBody>
          <a:bodyPr bIns="0" lIns="0" rIns="0" tIns="0" wrap="square">
            <a:spAutoFit/>
          </a:bodyPr>
          <a:p>
            <a:pPr>
              <a:spcAft>
                <a:spcPts val="400"/>
              </a:spcAft>
              <a:defRPr b="0" sz="1330">
                <a:solidFill>
                  <a:srgbClr val="142B43"/>
                </a:solidFill>
                <a:latin typeface="DejaVu Sans"/>
              </a:defRPr>
            </a:pPr>
            <a:r>
              <a:rPr sz="1488"/>
              <a:t>Temporal Attention Unit +</a:t>
            </a:r>
          </a:p>
          <a:p>
            <a:pPr>
              <a:spcAft>
                <a:spcPts val="400"/>
              </a:spcAft>
              <a:defRPr b="0" sz="1330">
                <a:solidFill>
                  <a:srgbClr val="142B43"/>
                </a:solidFill>
                <a:latin typeface="DejaVu Sans"/>
              </a:defRPr>
            </a:pPr>
            <a:r>
              <a:rPr sz="1488"/>
              <a:t>Adaptive Fourier Neural Operator</a:t>
            </a:r>
          </a:p>
        </p:txBody>
      </p:sp>
      <p:sp>
        <p:nvSpPr>
          <p:cNvPr id="1050016" name="TextBox 26"/>
          <p:cNvSpPr txBox="1"/>
          <p:nvPr/>
        </p:nvSpPr>
        <p:spPr>
          <a:xfrm>
            <a:off x="6917830" y="3273286"/>
            <a:ext cx="2691527" cy="657761"/>
          </a:xfrm>
          <a:prstGeom prst="rect"/>
          <a:noFill/>
        </p:spPr>
        <p:txBody>
          <a:bodyPr bIns="0" lIns="0" rIns="0" tIns="0" wrap="square">
            <a:spAutoFit/>
          </a:bodyPr>
          <a:p>
            <a:pPr>
              <a:lnSpc>
                <a:spcPct val="100000"/>
              </a:lnSpc>
              <a:spcAft>
                <a:spcPts val="200"/>
              </a:spcAft>
              <a:defRPr b="1" sz="1600">
                <a:solidFill>
                  <a:srgbClr val="142B43"/>
                </a:solidFill>
                <a:latin typeface="DejaVu Sans"/>
              </a:defRPr>
            </a:pPr>
            <a:r>
              <a:rPr sz="1488"/>
              <a:t>H1024 · 12 TAU blocks</a:t>
            </a:r>
          </a:p>
          <a:p>
            <a:pPr>
              <a:lnSpc>
                <a:spcPct val="100000"/>
              </a:lnSpc>
              <a:spcAft>
                <a:spcPts val="200"/>
              </a:spcAft>
              <a:defRPr b="1" sz="1600">
                <a:solidFill>
                  <a:srgbClr val="142B43"/>
                </a:solidFill>
                <a:latin typeface="DejaVu Sans"/>
              </a:defRPr>
            </a:pPr>
            <a:r>
              <a:rPr sz="1488"/>
              <a:t>16 AFNO blocks</a:t>
            </a:r>
          </a:p>
          <a:p>
            <a:pPr>
              <a:lnSpc>
                <a:spcPct val="100000"/>
              </a:lnSpc>
              <a:spcAft>
                <a:spcPts val="200"/>
              </a:spcAft>
              <a:defRPr b="1" sz="1600">
                <a:solidFill>
                  <a:srgbClr val="142B43"/>
                </a:solidFill>
                <a:latin typeface="DejaVu Sans"/>
              </a:defRPr>
            </a:pPr>
            <a:r>
              <a:rPr sz="1488"/>
              <a:t>Per block: 16 × 64 channels</a:t>
            </a:r>
          </a:p>
        </p:txBody>
      </p:sp>
      <p:sp>
        <p:nvSpPr>
          <p:cNvPr id="1050017" name="TextBox 27"/>
          <p:cNvSpPr txBox="1"/>
          <p:nvPr/>
        </p:nvSpPr>
        <p:spPr>
          <a:xfrm>
            <a:off x="6917830" y="4059575"/>
            <a:ext cx="2691527" cy="457200"/>
          </a:xfrm>
          <a:prstGeom prst="rect"/>
          <a:noFill/>
        </p:spPr>
        <p:txBody>
          <a:bodyPr bIns="0" lIns="0" rIns="0" tIns="0" wrap="square">
            <a:spAutoFit/>
          </a:bodyPr>
          <a:p>
            <a:pPr>
              <a:spcAft>
                <a:spcPts val="400"/>
              </a:spcAft>
              <a:defRPr b="0" sz="1460">
                <a:solidFill>
                  <a:srgbClr val="142B43"/>
                </a:solidFill>
                <a:latin typeface="DejaVu Sans"/>
              </a:defRPr>
            </a:pPr>
            <a:r>
              <a:rPr sz="1488"/>
              <a:t>Explicit temporal attention</a:t>
            </a:r>
          </a:p>
          <a:p>
            <a:pPr>
              <a:spcAft>
                <a:spcPts val="400"/>
              </a:spcAft>
              <a:defRPr b="0" sz="1460">
                <a:solidFill>
                  <a:srgbClr val="142B43"/>
                </a:solidFill>
                <a:latin typeface="DejaVu Sans"/>
              </a:defRPr>
            </a:pPr>
            <a:r>
              <a:rPr sz="1488"/>
              <a:t>Domain-wide Fourier mixing</a:t>
            </a:r>
          </a:p>
        </p:txBody>
      </p:sp>
      <p:sp>
        <p:nvSpPr>
          <p:cNvPr id="1050018" name="Rectangle 28"/>
          <p:cNvSpPr/>
          <p:nvPr/>
        </p:nvSpPr>
        <p:spPr>
          <a:xfrm>
            <a:off x="6917830" y="4679534"/>
            <a:ext cx="2691527" cy="11341"/>
          </a:xfrm>
          <a:prstGeom prst="rect"/>
          <a:solidFill>
            <a:srgbClr val="D1DFE5"/>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19" name="TextBox 29"/>
          <p:cNvSpPr txBox="1"/>
          <p:nvPr/>
        </p:nvSpPr>
        <p:spPr>
          <a:xfrm>
            <a:off x="6917830" y="4815622"/>
            <a:ext cx="2691527" cy="711200"/>
          </a:xfrm>
          <a:prstGeom prst="rect"/>
          <a:noFill/>
        </p:spPr>
        <p:txBody>
          <a:bodyPr bIns="0" lIns="0" rIns="0" tIns="0" wrap="square">
            <a:spAutoFit/>
          </a:bodyPr>
          <a:p>
            <a:pPr>
              <a:spcAft>
                <a:spcPts val="400"/>
              </a:spcAft>
              <a:defRPr b="1" sz="1350">
                <a:solidFill>
                  <a:srgbClr val="087F83"/>
                </a:solidFill>
                <a:latin typeface="DejaVu Sans"/>
              </a:defRPr>
            </a:pPr>
            <a:r>
              <a:rPr sz="1488"/>
              <a:t>Hybrid nowcaster proposed</a:t>
            </a:r>
          </a:p>
          <a:p>
            <a:pPr>
              <a:spcAft>
                <a:spcPts val="400"/>
              </a:spcAft>
              <a:defRPr b="1" sz="1350">
                <a:solidFill>
                  <a:srgbClr val="087F83"/>
                </a:solidFill>
                <a:latin typeface="DejaVu Sans"/>
              </a:defRPr>
            </a:pPr>
            <a:r>
              <a:rPr sz="1488"/>
              <a:t>Epochs 4 / 9 / 16 retained</a:t>
            </a:r>
          </a:p>
          <a:p>
            <a:pPr>
              <a:spcAft>
                <a:spcPts val="400"/>
              </a:spcAft>
              <a:defRPr b="1" sz="1350">
                <a:solidFill>
                  <a:srgbClr val="087F83"/>
                </a:solidFill>
                <a:latin typeface="DejaVu Sans"/>
              </a:defRPr>
            </a:pPr>
            <a:r>
              <a:rPr sz="1488"/>
              <a:t>TP · WW · P10 / P50 / P90</a:t>
            </a:r>
          </a:p>
        </p:txBody>
      </p:sp>
      <p:sp>
        <p:nvSpPr>
          <p:cNvPr id="1050020" name="Right Arrow 30"/>
          <p:cNvSpPr/>
          <p:nvPr/>
        </p:nvSpPr>
        <p:spPr>
          <a:xfrm>
            <a:off x="3341728" y="3908366"/>
            <a:ext cx="185232" cy="166330"/>
          </a:xfrm>
          <a:prstGeom prst="rightArrow"/>
          <a:solidFill>
            <a:srgbClr val="586B7D"/>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21" name="Right Arrow 31"/>
          <p:cNvSpPr/>
          <p:nvPr/>
        </p:nvSpPr>
        <p:spPr>
          <a:xfrm>
            <a:off x="6566268" y="3908366"/>
            <a:ext cx="185232" cy="166330"/>
          </a:xfrm>
          <a:prstGeom prst="rightArrow"/>
          <a:solidFill>
            <a:srgbClr val="586B7D"/>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22" name="TextBox 32"/>
          <p:cNvSpPr txBox="1"/>
          <p:nvPr/>
        </p:nvSpPr>
        <p:spPr>
          <a:xfrm>
            <a:off x="453628" y="5662395"/>
            <a:ext cx="9148168" cy="203200"/>
          </a:xfrm>
          <a:prstGeom prst="rect"/>
          <a:noFill/>
        </p:spPr>
        <p:txBody>
          <a:bodyPr bIns="0" lIns="0" rIns="0" tIns="0" wrap="square">
            <a:spAutoFit/>
          </a:bodyPr>
          <a:p>
            <a:pPr>
              <a:spcAft>
                <a:spcPts val="400"/>
              </a:spcAft>
              <a:defRPr b="0" sz="1400">
                <a:solidFill>
                  <a:srgbClr val="142B43"/>
                </a:solidFill>
                <a:latin typeface="DejaVu Sans"/>
              </a:defRPr>
            </a:pPr>
            <a:r>
              <a:rPr sz="1488"/>
              <a:t>Shared forecast design: 7 history frames · 138 × 288 grid · 13 direct leads from 0 to 6 hours</a:t>
            </a:r>
          </a:p>
        </p:txBody>
      </p:sp>
      <p:sp>
        <p:nvSpPr>
          <p:cNvPr id="1050023" name="Rectangle 33"/>
          <p:cNvSpPr/>
          <p:nvPr/>
        </p:nvSpPr>
        <p:spPr>
          <a:xfrm>
            <a:off x="340221" y="5972374"/>
            <a:ext cx="9397664" cy="279737"/>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24" name="TextBox 34"/>
          <p:cNvSpPr txBox="1"/>
          <p:nvPr/>
        </p:nvSpPr>
        <p:spPr>
          <a:xfrm>
            <a:off x="491431" y="5995055"/>
            <a:ext cx="9072564" cy="203200"/>
          </a:xfrm>
          <a:prstGeom prst="rect"/>
          <a:noFill/>
        </p:spPr>
        <p:txBody>
          <a:bodyPr bIns="0" lIns="0" rIns="0" tIns="0" wrap="square">
            <a:spAutoFit/>
          </a:bodyPr>
          <a:p>
            <a:pPr>
              <a:spcAft>
                <a:spcPts val="400"/>
              </a:spcAft>
              <a:defRPr b="1" sz="1450">
                <a:solidFill>
                  <a:srgbClr val="087F83"/>
                </a:solidFill>
                <a:latin typeface="DejaVu Sans"/>
              </a:defRPr>
            </a:pPr>
            <a:r>
              <a:rPr sz="1488"/>
              <a:t>Research outcome: temporal attention + global Fourier mixing + local detail in one hybrid nowcaster.</a:t>
            </a:r>
          </a:p>
        </p:txBody>
      </p:sp>
      <p:sp>
        <p:nvSpPr>
          <p:cNvPr id="1050112" name="Text Box 2_59"/>
          <p:cNvSpPr/>
          <p:nvPr/>
        </p:nvSpPr>
        <p:spPr>
          <a:xfrm>
            <a:off x="2603351" y="61920"/>
            <a:ext cx="5120449"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a:spcAft>
                <a:spcPts val="331"/>
              </a:spcAft>
              <a:defRPr b="1" sz="2600">
                <a:solidFill>
                  <a:srgbClr val="142B43"/>
                </a:solidFill>
                <a:latin typeface="DejaVu Sans"/>
              </a:defRPr>
            </a:pPr>
            <a:r>
              <a:rPr dirty="0" sz="1600" lang="en-GB">
                <a:solidFill>
                  <a:srgbClr val="0000FF"/>
                </a:solidFill>
                <a:latin typeface="Arial"/>
              </a:rPr>
              <a:t>WINDMIL-AI: research to pre-production, I. S. Gabrian, NMA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226" name=""/>
        <p:cNvGrpSpPr/>
        <p:nvPr/>
      </p:nvGrpSpPr>
      <p:grpSpPr>
        <a:xfrm/>
      </p:grpSpPr>
      <p:sp>
        <p:nvSpPr>
          <p:cNvPr id="1050088" name="Rectangle 1"/>
          <p:cNvSpPr/>
          <p:nvPr/>
        </p:nvSpPr>
        <p:spPr>
          <a:xfrm>
            <a:off x="0" y="944662"/>
            <a:ext cx="10085666" cy="90726"/>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89" name="TextBox 2"/>
          <p:cNvSpPr txBox="1"/>
          <p:nvPr/>
        </p:nvSpPr>
        <p:spPr>
          <a:xfrm>
            <a:off x="340221" y="1156355"/>
            <a:ext cx="9072564" cy="203200"/>
          </a:xfrm>
          <a:prstGeom prst="rect"/>
          <a:noFill/>
        </p:spPr>
        <p:txBody>
          <a:bodyPr bIns="0" lIns="0" rIns="0" tIns="0" wrap="square">
            <a:spAutoFit/>
          </a:bodyPr>
          <a:p>
            <a:pPr>
              <a:spcAft>
                <a:spcPts val="400"/>
              </a:spcAft>
              <a:defRPr b="1" sz="1200">
                <a:solidFill>
                  <a:srgbClr val="087F83"/>
                </a:solidFill>
                <a:latin typeface="DejaVu Sans"/>
              </a:defRPr>
            </a:pPr>
            <a:r>
              <a:rPr sz="1488"/>
              <a:t>OBSERVATION RESEARCH → RETAINED IMPLEMENTATION</a:t>
            </a:r>
          </a:p>
        </p:txBody>
      </p:sp>
      <p:sp>
        <p:nvSpPr>
          <p:cNvPr id="1050090" name="TextBox 3"/>
          <p:cNvSpPr txBox="1"/>
          <p:nvPr/>
        </p:nvSpPr>
        <p:spPr>
          <a:xfrm>
            <a:off x="340221" y="1489015"/>
            <a:ext cx="9412786" cy="203200"/>
          </a:xfrm>
          <a:prstGeom prst="rect"/>
          <a:noFill/>
        </p:spPr>
        <p:txBody>
          <a:bodyPr bIns="0" lIns="0" rIns="0" tIns="0" wrap="square">
            <a:spAutoFit/>
          </a:bodyPr>
          <a:p>
            <a:pPr>
              <a:spcAft>
                <a:spcPts val="400"/>
              </a:spcAft>
              <a:defRPr b="1" sz="2600">
                <a:solidFill>
                  <a:srgbClr val="142B43"/>
                </a:solidFill>
                <a:latin typeface="DejaVu Sans"/>
              </a:defRPr>
            </a:pPr>
            <a:r>
              <a:rPr sz="1488"/>
              <a:t>Time-correct observations are part of the model</a:t>
            </a:r>
          </a:p>
        </p:txBody>
      </p:sp>
      <p:sp>
        <p:nvSpPr>
          <p:cNvPr id="1050091" name="TextBox 4"/>
          <p:cNvSpPr txBox="1"/>
          <p:nvPr/>
        </p:nvSpPr>
        <p:spPr>
          <a:xfrm>
            <a:off x="340221" y="6342837"/>
            <a:ext cx="7560470" cy="203199"/>
          </a:xfrm>
          <a:prstGeom prst="rect"/>
          <a:noFill/>
        </p:spPr>
        <p:txBody>
          <a:bodyPr bIns="0" lIns="0" rIns="0" tIns="0" wrap="square">
            <a:spAutoFit/>
          </a:bodyPr>
          <a:p>
            <a:pPr>
              <a:spcAft>
                <a:spcPts val="400"/>
              </a:spcAft>
              <a:defRPr b="0" sz="1000">
                <a:solidFill>
                  <a:srgbClr val="586B7D"/>
                </a:solidFill>
                <a:latin typeface="DejaVu Sans"/>
              </a:defRPr>
            </a:pPr>
            <a:r>
              <a:rPr sz="1488"/>
              <a:t>WINDMIL-AI  ·  NMA Romania  |  COSMO GM 2026</a:t>
            </a:r>
          </a:p>
        </p:txBody>
      </p:sp>
      <p:sp>
        <p:nvSpPr>
          <p:cNvPr id="1050092" name="TextBox 5"/>
          <p:cNvSpPr txBox="1"/>
          <p:nvPr/>
        </p:nvSpPr>
        <p:spPr>
          <a:xfrm>
            <a:off x="8467726" y="6327716"/>
            <a:ext cx="1247478" cy="203200"/>
          </a:xfrm>
          <a:prstGeom prst="rect"/>
          <a:noFill/>
        </p:spPr>
        <p:txBody>
          <a:bodyPr bIns="0" lIns="0" rIns="0" tIns="0" wrap="square">
            <a:spAutoFit/>
          </a:bodyPr>
          <a:p>
            <a:pPr algn="r">
              <a:spcAft>
                <a:spcPts val="400"/>
              </a:spcAft>
              <a:defRPr b="0" sz="1000">
                <a:solidFill>
                  <a:srgbClr val="586B7D"/>
                </a:solidFill>
                <a:latin typeface="DejaVu Sans"/>
              </a:defRPr>
            </a:pPr>
            <a:r>
              <a:rPr sz="1488"/>
              <a:t>06</a:t>
            </a:r>
          </a:p>
        </p:txBody>
      </p:sp>
      <p:sp>
        <p:nvSpPr>
          <p:cNvPr id="1050093" name="Rectangle 6"/>
          <p:cNvSpPr/>
          <p:nvPr/>
        </p:nvSpPr>
        <p:spPr>
          <a:xfrm>
            <a:off x="415826" y="2381151"/>
            <a:ext cx="2910781" cy="2797374"/>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94" name="Rectangle 7"/>
          <p:cNvSpPr/>
          <p:nvPr/>
        </p:nvSpPr>
        <p:spPr>
          <a:xfrm>
            <a:off x="415826" y="2381151"/>
            <a:ext cx="41583" cy="2797374"/>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95" name="TextBox 8"/>
          <p:cNvSpPr txBox="1"/>
          <p:nvPr/>
        </p:nvSpPr>
        <p:spPr>
          <a:xfrm>
            <a:off x="567035" y="2509678"/>
            <a:ext cx="2623483" cy="203200"/>
          </a:xfrm>
          <a:prstGeom prst="rect"/>
          <a:noFill/>
        </p:spPr>
        <p:txBody>
          <a:bodyPr bIns="0" lIns="0" rIns="0" tIns="0" wrap="square">
            <a:spAutoFit/>
          </a:bodyPr>
          <a:p>
            <a:pPr>
              <a:spcAft>
                <a:spcPts val="400"/>
              </a:spcAft>
              <a:defRPr b="1" sz="2000">
                <a:solidFill>
                  <a:srgbClr val="087F83"/>
                </a:solidFill>
                <a:latin typeface="DejaVu Sans"/>
              </a:defRPr>
            </a:pPr>
            <a:r>
              <a:rPr sz="1488"/>
              <a:t>BUFR / SYNOP</a:t>
            </a:r>
          </a:p>
        </p:txBody>
      </p:sp>
      <p:sp>
        <p:nvSpPr>
          <p:cNvPr id="1050096" name="TextBox 9"/>
          <p:cNvSpPr txBox="1"/>
          <p:nvPr/>
        </p:nvSpPr>
        <p:spPr>
          <a:xfrm>
            <a:off x="567035" y="3114516"/>
            <a:ext cx="2608362" cy="711201"/>
          </a:xfrm>
          <a:prstGeom prst="rect"/>
          <a:noFill/>
        </p:spPr>
        <p:txBody>
          <a:bodyPr bIns="0" lIns="0" rIns="0" tIns="0" wrap="square">
            <a:spAutoFit/>
          </a:bodyPr>
          <a:p>
            <a:pPr>
              <a:spcAft>
                <a:spcPts val="400"/>
              </a:spcAft>
              <a:defRPr b="0" sz="1800">
                <a:solidFill>
                  <a:srgbClr val="142B43"/>
                </a:solidFill>
                <a:latin typeface="DejaVu Sans"/>
              </a:defRPr>
            </a:pPr>
            <a:r>
              <a:rPr sz="1488"/>
              <a:t>All station subsets</a:t>
            </a:r>
          </a:p>
          <a:p>
            <a:pPr>
              <a:spcAft>
                <a:spcPts val="400"/>
              </a:spcAft>
              <a:defRPr b="0" sz="1800">
                <a:solidFill>
                  <a:srgbClr val="142B43"/>
                </a:solidFill>
                <a:latin typeface="DejaVu Sans"/>
              </a:defRPr>
            </a:pPr>
            <a:r>
              <a:rPr sz="1488"/>
              <a:t>Field-wise corrections</a:t>
            </a:r>
          </a:p>
          <a:p>
            <a:pPr>
              <a:spcAft>
                <a:spcPts val="400"/>
              </a:spcAft>
              <a:defRPr b="0" sz="1800">
                <a:solidFill>
                  <a:srgbClr val="142B43"/>
                </a:solidFill>
                <a:latin typeface="DejaVu Sans"/>
              </a:defRPr>
            </a:pPr>
            <a:r>
              <a:rPr sz="1488"/>
              <a:t>Exact accumulation windows</a:t>
            </a:r>
          </a:p>
        </p:txBody>
      </p:sp>
      <p:sp>
        <p:nvSpPr>
          <p:cNvPr id="1050097" name="Rectangle 10"/>
          <p:cNvSpPr/>
          <p:nvPr/>
        </p:nvSpPr>
        <p:spPr>
          <a:xfrm>
            <a:off x="3568542" y="2381151"/>
            <a:ext cx="2910781" cy="2797374"/>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98" name="Rectangle 11"/>
          <p:cNvSpPr/>
          <p:nvPr/>
        </p:nvSpPr>
        <p:spPr>
          <a:xfrm>
            <a:off x="3568542" y="2381151"/>
            <a:ext cx="41583" cy="2797374"/>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099" name="TextBox 12"/>
          <p:cNvSpPr txBox="1"/>
          <p:nvPr/>
        </p:nvSpPr>
        <p:spPr>
          <a:xfrm>
            <a:off x="3719751" y="2509678"/>
            <a:ext cx="2623483" cy="203200"/>
          </a:xfrm>
          <a:prstGeom prst="rect"/>
          <a:noFill/>
        </p:spPr>
        <p:txBody>
          <a:bodyPr bIns="0" lIns="0" rIns="0" tIns="0" wrap="square">
            <a:spAutoFit/>
          </a:bodyPr>
          <a:p>
            <a:pPr>
              <a:spcAft>
                <a:spcPts val="400"/>
              </a:spcAft>
              <a:defRPr b="1" sz="2000">
                <a:solidFill>
                  <a:srgbClr val="087F83"/>
                </a:solidFill>
                <a:latin typeface="DejaVu Sans"/>
              </a:defRPr>
            </a:pPr>
            <a:r>
              <a:rPr sz="1488"/>
              <a:t>Radar + FCI</a:t>
            </a:r>
          </a:p>
        </p:txBody>
      </p:sp>
      <p:sp>
        <p:nvSpPr>
          <p:cNvPr id="1050100" name="TextBox 13"/>
          <p:cNvSpPr txBox="1"/>
          <p:nvPr/>
        </p:nvSpPr>
        <p:spPr>
          <a:xfrm>
            <a:off x="3719751" y="3114516"/>
            <a:ext cx="2608362" cy="711201"/>
          </a:xfrm>
          <a:prstGeom prst="rect"/>
          <a:noFill/>
        </p:spPr>
        <p:txBody>
          <a:bodyPr bIns="0" lIns="0" rIns="0" tIns="0" wrap="square">
            <a:spAutoFit/>
          </a:bodyPr>
          <a:p>
            <a:pPr>
              <a:spcAft>
                <a:spcPts val="400"/>
              </a:spcAft>
              <a:defRPr b="0" sz="1800">
                <a:solidFill>
                  <a:srgbClr val="142B43"/>
                </a:solidFill>
                <a:latin typeface="DejaVu Sans"/>
              </a:defRPr>
            </a:pPr>
            <a:r>
              <a:rPr sz="1488"/>
              <a:t>Seven aligned history times</a:t>
            </a:r>
          </a:p>
          <a:p>
            <a:pPr>
              <a:spcAft>
                <a:spcPts val="400"/>
              </a:spcAft>
              <a:defRPr b="0" sz="1800">
                <a:solidFill>
                  <a:srgbClr val="142B43"/>
                </a:solidFill>
                <a:latin typeface="DejaVu Sans"/>
              </a:defRPr>
            </a:pPr>
            <a:r>
              <a:rPr sz="1488"/>
              <a:t>Radar geometry diagnostics</a:t>
            </a:r>
          </a:p>
          <a:p>
            <a:pPr>
              <a:spcAft>
                <a:spcPts val="400"/>
              </a:spcAft>
              <a:defRPr b="0" sz="1800">
                <a:solidFill>
                  <a:srgbClr val="142B43"/>
                </a:solidFill>
                <a:latin typeface="DejaVu Sans"/>
              </a:defRPr>
            </a:pPr>
            <a:r>
              <a:rPr sz="1488"/>
              <a:t>Explicit missing-data masks</a:t>
            </a:r>
          </a:p>
        </p:txBody>
      </p:sp>
      <p:sp>
        <p:nvSpPr>
          <p:cNvPr id="1050101" name="Rectangle 14"/>
          <p:cNvSpPr/>
          <p:nvPr/>
        </p:nvSpPr>
        <p:spPr>
          <a:xfrm>
            <a:off x="6721258" y="2381151"/>
            <a:ext cx="2910781" cy="2797374"/>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02" name="Rectangle 15"/>
          <p:cNvSpPr/>
          <p:nvPr/>
        </p:nvSpPr>
        <p:spPr>
          <a:xfrm>
            <a:off x="6721258" y="2381151"/>
            <a:ext cx="41583" cy="2797374"/>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03" name="TextBox 16"/>
          <p:cNvSpPr txBox="1"/>
          <p:nvPr/>
        </p:nvSpPr>
        <p:spPr>
          <a:xfrm>
            <a:off x="6872467" y="2509678"/>
            <a:ext cx="2623483" cy="203200"/>
          </a:xfrm>
          <a:prstGeom prst="rect"/>
          <a:noFill/>
        </p:spPr>
        <p:txBody>
          <a:bodyPr bIns="0" lIns="0" rIns="0" tIns="0" wrap="square">
            <a:spAutoFit/>
          </a:bodyPr>
          <a:p>
            <a:pPr>
              <a:spcAft>
                <a:spcPts val="400"/>
              </a:spcAft>
              <a:defRPr b="1" sz="2000">
                <a:solidFill>
                  <a:srgbClr val="087F83"/>
                </a:solidFill>
                <a:latin typeface="DejaVu Sans"/>
              </a:defRPr>
            </a:pPr>
            <a:r>
              <a:rPr sz="1488"/>
              <a:t>Retained result</a:t>
            </a:r>
          </a:p>
        </p:txBody>
      </p:sp>
      <p:sp>
        <p:nvSpPr>
          <p:cNvPr id="1050104" name="TextBox 17"/>
          <p:cNvSpPr txBox="1"/>
          <p:nvPr/>
        </p:nvSpPr>
        <p:spPr>
          <a:xfrm>
            <a:off x="6872467" y="3114516"/>
            <a:ext cx="2608362" cy="711201"/>
          </a:xfrm>
          <a:prstGeom prst="rect"/>
          <a:noFill/>
        </p:spPr>
        <p:txBody>
          <a:bodyPr bIns="0" lIns="0" rIns="0" tIns="0" wrap="square">
            <a:spAutoFit/>
          </a:bodyPr>
          <a:p>
            <a:pPr>
              <a:spcAft>
                <a:spcPts val="400"/>
              </a:spcAft>
              <a:defRPr b="0" sz="1800">
                <a:solidFill>
                  <a:srgbClr val="142B43"/>
                </a:solidFill>
                <a:latin typeface="DejaVu Sans"/>
              </a:defRPr>
            </a:pPr>
            <a:r>
              <a:rPr sz="1488"/>
              <a:t>156 stations in all 7 frames</a:t>
            </a:r>
          </a:p>
          <a:p>
            <a:pPr>
              <a:spcAft>
                <a:spcPts val="400"/>
              </a:spcAft>
              <a:defRPr b="0" sz="1800">
                <a:solidFill>
                  <a:srgbClr val="142B43"/>
                </a:solidFill>
                <a:latin typeface="DejaVu Sans"/>
              </a:defRPr>
            </a:pPr>
            <a:r>
              <a:rPr sz="1488"/>
              <a:t>30 July structural audit</a:t>
            </a:r>
          </a:p>
          <a:p>
            <a:pPr>
              <a:spcAft>
                <a:spcPts val="400"/>
              </a:spcAft>
              <a:defRPr b="0" sz="1800">
                <a:solidFill>
                  <a:srgbClr val="142B43"/>
                </a:solidFill>
                <a:latin typeface="DejaVu Sans"/>
              </a:defRPr>
            </a:pPr>
            <a:r>
              <a:rPr sz="1488"/>
              <a:t>Radar QC kept in shadow</a:t>
            </a:r>
          </a:p>
        </p:txBody>
      </p:sp>
      <p:sp>
        <p:nvSpPr>
          <p:cNvPr id="1050105" name="Rectangle 18"/>
          <p:cNvSpPr/>
          <p:nvPr/>
        </p:nvSpPr>
        <p:spPr>
          <a:xfrm>
            <a:off x="340221" y="5768241"/>
            <a:ext cx="9397664" cy="461189"/>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06" name="TextBox 19"/>
          <p:cNvSpPr txBox="1"/>
          <p:nvPr/>
        </p:nvSpPr>
        <p:spPr>
          <a:xfrm>
            <a:off x="491431" y="5821165"/>
            <a:ext cx="9072564" cy="189013"/>
          </a:xfrm>
          <a:prstGeom prst="rect"/>
          <a:noFill/>
        </p:spPr>
        <p:txBody>
          <a:bodyPr bIns="0" lIns="0" rIns="0" tIns="0" wrap="square">
            <a:spAutoFit/>
          </a:bodyPr>
          <a:p>
            <a:pPr>
              <a:spcAft>
                <a:spcPts val="400"/>
              </a:spcAft>
              <a:defRPr b="1" sz="1550">
                <a:solidFill>
                  <a:srgbClr val="087F83"/>
                </a:solidFill>
                <a:latin typeface="DejaVu Sans"/>
              </a:defRPr>
            </a:pPr>
            <a:r>
              <a:rPr sz="1488"/>
              <a:t>A forecast history must represent what was available at its own initialization time.</a:t>
            </a:r>
          </a:p>
        </p:txBody>
      </p:sp>
      <p:sp>
        <p:nvSpPr>
          <p:cNvPr id="1050111" name="Text Box 2_59"/>
          <p:cNvSpPr/>
          <p:nvPr/>
        </p:nvSpPr>
        <p:spPr>
          <a:xfrm>
            <a:off x="2603351" y="61920"/>
            <a:ext cx="5120449"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a:spcAft>
                <a:spcPts val="331"/>
              </a:spcAft>
              <a:defRPr b="1" sz="2600">
                <a:solidFill>
                  <a:srgbClr val="142B43"/>
                </a:solidFill>
                <a:latin typeface="DejaVu Sans"/>
              </a:defRPr>
            </a:pPr>
            <a:r>
              <a:rPr dirty="0" sz="1600" lang="en-GB">
                <a:solidFill>
                  <a:srgbClr val="0000FF"/>
                </a:solidFill>
                <a:latin typeface="Arial"/>
              </a:rPr>
              <a:t>WINDMIL-AI: research to pre-production, I. S. Gabrian, NMA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245" name=""/>
        <p:cNvGrpSpPr/>
        <p:nvPr/>
      </p:nvGrpSpPr>
      <p:grpSpPr>
        <a:xfrm/>
      </p:grpSpPr>
      <p:sp>
        <p:nvSpPr>
          <p:cNvPr id="1050118" name="Rectangle 1"/>
          <p:cNvSpPr/>
          <p:nvPr/>
        </p:nvSpPr>
        <p:spPr>
          <a:xfrm>
            <a:off x="0" y="944662"/>
            <a:ext cx="10085666" cy="90726"/>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20" name="TextBox 3"/>
          <p:cNvSpPr txBox="1"/>
          <p:nvPr/>
        </p:nvSpPr>
        <p:spPr>
          <a:xfrm>
            <a:off x="340221" y="1889065"/>
            <a:ext cx="9412786" cy="355600"/>
          </a:xfrm>
          <a:prstGeom prst="rect"/>
          <a:noFill/>
        </p:spPr>
        <p:txBody>
          <a:bodyPr bIns="0" lIns="0" rIns="0" tIns="0" wrap="square">
            <a:spAutoFit/>
          </a:bodyPr>
          <a:p>
            <a:pPr>
              <a:spcAft>
                <a:spcPts val="400"/>
              </a:spcAft>
              <a:defRPr b="1" sz="2600">
                <a:solidFill>
                  <a:srgbClr val="142B43"/>
                </a:solidFill>
                <a:latin typeface="DejaVu Sans"/>
              </a:defRPr>
            </a:pPr>
            <a:r>
              <a:rPr sz="2400"/>
              <a:t>Six neural members run in one pre-production chain</a:t>
            </a:r>
            <a:endParaRPr sz="2400"/>
          </a:p>
        </p:txBody>
      </p:sp>
      <p:sp>
        <p:nvSpPr>
          <p:cNvPr id="1050121" name="TextBox 4"/>
          <p:cNvSpPr txBox="1"/>
          <p:nvPr/>
        </p:nvSpPr>
        <p:spPr>
          <a:xfrm>
            <a:off x="340221" y="6342837"/>
            <a:ext cx="7560470" cy="203199"/>
          </a:xfrm>
          <a:prstGeom prst="rect"/>
          <a:noFill/>
        </p:spPr>
        <p:txBody>
          <a:bodyPr bIns="0" lIns="0" rIns="0" tIns="0" wrap="square">
            <a:spAutoFit/>
          </a:bodyPr>
          <a:p>
            <a:pPr>
              <a:spcAft>
                <a:spcPts val="400"/>
              </a:spcAft>
              <a:defRPr b="0" sz="1000">
                <a:solidFill>
                  <a:srgbClr val="586B7D"/>
                </a:solidFill>
                <a:latin typeface="DejaVu Sans"/>
              </a:defRPr>
            </a:pPr>
            <a:r>
              <a:rPr sz="1488"/>
              <a:t>WINDMIL-AI  ·  NMA Romania  |  COSMO GM 2026</a:t>
            </a:r>
          </a:p>
        </p:txBody>
      </p:sp>
      <p:sp>
        <p:nvSpPr>
          <p:cNvPr id="1050122" name="TextBox 5"/>
          <p:cNvSpPr txBox="1"/>
          <p:nvPr/>
        </p:nvSpPr>
        <p:spPr>
          <a:xfrm>
            <a:off x="8467726" y="6327716"/>
            <a:ext cx="1247478" cy="203200"/>
          </a:xfrm>
          <a:prstGeom prst="rect"/>
          <a:noFill/>
        </p:spPr>
        <p:txBody>
          <a:bodyPr bIns="0" lIns="0" rIns="0" tIns="0" wrap="square">
            <a:spAutoFit/>
          </a:bodyPr>
          <a:p>
            <a:pPr algn="r">
              <a:spcAft>
                <a:spcPts val="400"/>
              </a:spcAft>
              <a:defRPr b="0" sz="1000">
                <a:solidFill>
                  <a:srgbClr val="586B7D"/>
                </a:solidFill>
                <a:latin typeface="DejaVu Sans"/>
              </a:defRPr>
            </a:pPr>
            <a:r>
              <a:rPr sz="1488"/>
              <a:t>11</a:t>
            </a:r>
          </a:p>
        </p:txBody>
      </p:sp>
      <p:sp>
        <p:nvSpPr>
          <p:cNvPr id="1050123" name="Rectangle 6"/>
          <p:cNvSpPr/>
          <p:nvPr/>
        </p:nvSpPr>
        <p:spPr>
          <a:xfrm>
            <a:off x="415826" y="2456756"/>
            <a:ext cx="2041327" cy="2646164"/>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24" name="Rectangle 7"/>
          <p:cNvSpPr/>
          <p:nvPr/>
        </p:nvSpPr>
        <p:spPr>
          <a:xfrm>
            <a:off x="415826" y="2456756"/>
            <a:ext cx="41583" cy="2646164"/>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25" name="TextBox 8"/>
          <p:cNvSpPr txBox="1"/>
          <p:nvPr/>
        </p:nvSpPr>
        <p:spPr>
          <a:xfrm>
            <a:off x="567035" y="2585284"/>
            <a:ext cx="1754029" cy="203200"/>
          </a:xfrm>
          <a:prstGeom prst="rect"/>
          <a:noFill/>
        </p:spPr>
        <p:txBody>
          <a:bodyPr bIns="0" lIns="0" rIns="0" tIns="0" wrap="square">
            <a:spAutoFit/>
          </a:bodyPr>
          <a:p>
            <a:pPr>
              <a:spcAft>
                <a:spcPts val="400"/>
              </a:spcAft>
              <a:defRPr b="1" sz="2000">
                <a:solidFill>
                  <a:srgbClr val="087F83"/>
                </a:solidFill>
                <a:latin typeface="DejaVu Sans"/>
              </a:defRPr>
            </a:pPr>
            <a:r>
              <a:rPr sz="1488"/>
              <a:t>Observations</a:t>
            </a:r>
          </a:p>
        </p:txBody>
      </p:sp>
      <p:sp>
        <p:nvSpPr>
          <p:cNvPr id="1050126" name="TextBox 9"/>
          <p:cNvSpPr txBox="1"/>
          <p:nvPr/>
        </p:nvSpPr>
        <p:spPr>
          <a:xfrm>
            <a:off x="567035" y="3190121"/>
            <a:ext cx="1738908" cy="711200"/>
          </a:xfrm>
          <a:prstGeom prst="rect"/>
          <a:noFill/>
        </p:spPr>
        <p:txBody>
          <a:bodyPr bIns="0" lIns="0" rIns="0" tIns="0" wrap="square">
            <a:spAutoFit/>
          </a:bodyPr>
          <a:p>
            <a:pPr>
              <a:spcAft>
                <a:spcPts val="400"/>
              </a:spcAft>
              <a:defRPr b="0" sz="1800">
                <a:solidFill>
                  <a:srgbClr val="142B43"/>
                </a:solidFill>
                <a:latin typeface="DejaVu Sans"/>
              </a:defRPr>
            </a:pPr>
            <a:r>
              <a:rPr sz="1488"/>
              <a:t>BUFR / SYNOP</a:t>
            </a:r>
          </a:p>
          <a:p>
            <a:pPr>
              <a:spcAft>
                <a:spcPts val="400"/>
              </a:spcAft>
              <a:defRPr b="0" sz="1800">
                <a:solidFill>
                  <a:srgbClr val="142B43"/>
                </a:solidFill>
                <a:latin typeface="DejaVu Sans"/>
              </a:defRPr>
            </a:pPr>
            <a:r>
              <a:rPr sz="1488"/>
              <a:t>3-D radar</a:t>
            </a:r>
          </a:p>
          <a:p>
            <a:pPr>
              <a:spcAft>
                <a:spcPts val="400"/>
              </a:spcAft>
              <a:defRPr b="0" sz="1800">
                <a:solidFill>
                  <a:srgbClr val="142B43"/>
                </a:solidFill>
                <a:latin typeface="DejaVu Sans"/>
              </a:defRPr>
            </a:pPr>
            <a:r>
              <a:rPr sz="1488"/>
              <a:t>FCI + static fields</a:t>
            </a:r>
          </a:p>
        </p:txBody>
      </p:sp>
      <p:sp>
        <p:nvSpPr>
          <p:cNvPr id="1050127" name="Rectangle 10"/>
          <p:cNvSpPr/>
          <p:nvPr/>
        </p:nvSpPr>
        <p:spPr>
          <a:xfrm>
            <a:off x="2759572" y="2381151"/>
            <a:ext cx="3175397" cy="1436489"/>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28" name="Rectangle 11"/>
          <p:cNvSpPr/>
          <p:nvPr/>
        </p:nvSpPr>
        <p:spPr>
          <a:xfrm>
            <a:off x="2759572" y="2381151"/>
            <a:ext cx="41583" cy="1436489"/>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29" name="TextBox 12"/>
          <p:cNvSpPr txBox="1"/>
          <p:nvPr/>
        </p:nvSpPr>
        <p:spPr>
          <a:xfrm>
            <a:off x="2910781" y="2509678"/>
            <a:ext cx="2888099" cy="203200"/>
          </a:xfrm>
          <a:prstGeom prst="rect"/>
          <a:noFill/>
        </p:spPr>
        <p:txBody>
          <a:bodyPr bIns="0" lIns="0" rIns="0" tIns="0" wrap="square">
            <a:spAutoFit/>
          </a:bodyPr>
          <a:p>
            <a:pPr>
              <a:spcAft>
                <a:spcPts val="400"/>
              </a:spcAft>
              <a:defRPr b="1" sz="2000">
                <a:solidFill>
                  <a:srgbClr val="087F83"/>
                </a:solidFill>
                <a:latin typeface="DejaVu Sans"/>
              </a:defRPr>
            </a:pPr>
            <a:r>
              <a:rPr sz="1488"/>
              <a:t>Graph + U-Net</a:t>
            </a:r>
          </a:p>
        </p:txBody>
      </p:sp>
      <p:sp>
        <p:nvSpPr>
          <p:cNvPr id="1050130" name="TextBox 13"/>
          <p:cNvSpPr txBox="1"/>
          <p:nvPr/>
        </p:nvSpPr>
        <p:spPr>
          <a:xfrm>
            <a:off x="2910781" y="3114516"/>
            <a:ext cx="2872979" cy="406401"/>
          </a:xfrm>
          <a:prstGeom prst="rect"/>
          <a:noFill/>
        </p:spPr>
        <p:txBody>
          <a:bodyPr bIns="0" lIns="0" rIns="0" tIns="0" wrap="square">
            <a:spAutoFit/>
          </a:bodyPr>
          <a:p>
            <a:pPr>
              <a:spcAft>
                <a:spcPts val="400"/>
              </a:spcAft>
              <a:defRPr b="0" sz="1800">
                <a:solidFill>
                  <a:srgbClr val="142B43"/>
                </a:solidFill>
                <a:latin typeface="DejaVu Sans"/>
              </a:defRPr>
            </a:pPr>
            <a:r>
              <a:rPr sz="1488"/>
              <a:t>3 members → lead-weighted ensemble</a:t>
            </a:r>
          </a:p>
        </p:txBody>
      </p:sp>
      <p:sp>
        <p:nvSpPr>
          <p:cNvPr id="1050131" name="Rectangle 14"/>
          <p:cNvSpPr/>
          <p:nvPr/>
        </p:nvSpPr>
        <p:spPr>
          <a:xfrm>
            <a:off x="2759572" y="3968849"/>
            <a:ext cx="3175397" cy="1436489"/>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32" name="Rectangle 15"/>
          <p:cNvSpPr/>
          <p:nvPr/>
        </p:nvSpPr>
        <p:spPr>
          <a:xfrm>
            <a:off x="2759572" y="3968849"/>
            <a:ext cx="41583" cy="1436489"/>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33" name="TextBox 16"/>
          <p:cNvSpPr txBox="1"/>
          <p:nvPr/>
        </p:nvSpPr>
        <p:spPr>
          <a:xfrm>
            <a:off x="2910781" y="4097377"/>
            <a:ext cx="2888099" cy="203200"/>
          </a:xfrm>
          <a:prstGeom prst="rect"/>
          <a:noFill/>
        </p:spPr>
        <p:txBody>
          <a:bodyPr bIns="0" lIns="0" rIns="0" tIns="0" wrap="square">
            <a:spAutoFit/>
          </a:bodyPr>
          <a:p>
            <a:pPr>
              <a:spcAft>
                <a:spcPts val="400"/>
              </a:spcAft>
              <a:defRPr b="1" sz="2000">
                <a:solidFill>
                  <a:srgbClr val="087F83"/>
                </a:solidFill>
                <a:latin typeface="DejaVu Sans"/>
              </a:defRPr>
            </a:pPr>
            <a:r>
              <a:rPr sz="1488"/>
              <a:t>TAU-AFNO</a:t>
            </a:r>
          </a:p>
        </p:txBody>
      </p:sp>
      <p:sp>
        <p:nvSpPr>
          <p:cNvPr id="1050134" name="TextBox 17"/>
          <p:cNvSpPr txBox="1"/>
          <p:nvPr/>
        </p:nvSpPr>
        <p:spPr>
          <a:xfrm>
            <a:off x="2910781" y="4702215"/>
            <a:ext cx="2872979" cy="220514"/>
          </a:xfrm>
          <a:prstGeom prst="rect"/>
          <a:noFill/>
        </p:spPr>
        <p:txBody>
          <a:bodyPr bIns="0" lIns="0" rIns="0" tIns="0" wrap="square">
            <a:spAutoFit/>
          </a:bodyPr>
          <a:p>
            <a:pPr>
              <a:spcAft>
                <a:spcPts val="400"/>
              </a:spcAft>
              <a:defRPr b="0" sz="1800">
                <a:solidFill>
                  <a:srgbClr val="142B43"/>
                </a:solidFill>
                <a:latin typeface="DejaVu Sans"/>
              </a:defRPr>
            </a:pPr>
            <a:r>
              <a:rPr sz="1488"/>
              <a:t>Epochs 4 / 9 / 16 kept separately</a:t>
            </a:r>
          </a:p>
        </p:txBody>
      </p:sp>
      <p:sp>
        <p:nvSpPr>
          <p:cNvPr id="1050135" name="Rectangle 18"/>
          <p:cNvSpPr/>
          <p:nvPr/>
        </p:nvSpPr>
        <p:spPr>
          <a:xfrm>
            <a:off x="6275190" y="2456756"/>
            <a:ext cx="3364409" cy="2646164"/>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36" name="Rectangle 19"/>
          <p:cNvSpPr/>
          <p:nvPr/>
        </p:nvSpPr>
        <p:spPr>
          <a:xfrm>
            <a:off x="6275190" y="2456756"/>
            <a:ext cx="41583" cy="2646164"/>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37" name="TextBox 20"/>
          <p:cNvSpPr txBox="1"/>
          <p:nvPr/>
        </p:nvSpPr>
        <p:spPr>
          <a:xfrm>
            <a:off x="6426399" y="2585284"/>
            <a:ext cx="3077111" cy="203200"/>
          </a:xfrm>
          <a:prstGeom prst="rect"/>
          <a:noFill/>
        </p:spPr>
        <p:txBody>
          <a:bodyPr bIns="0" lIns="0" rIns="0" tIns="0" wrap="square">
            <a:spAutoFit/>
          </a:bodyPr>
          <a:p>
            <a:pPr>
              <a:spcAft>
                <a:spcPts val="400"/>
              </a:spcAft>
              <a:defRPr b="1" sz="2000">
                <a:solidFill>
                  <a:srgbClr val="087F83"/>
                </a:solidFill>
                <a:latin typeface="DejaVu Sans"/>
              </a:defRPr>
            </a:pPr>
            <a:r>
              <a:rPr sz="1488"/>
              <a:t>Published guidance</a:t>
            </a:r>
          </a:p>
        </p:txBody>
      </p:sp>
      <p:sp>
        <p:nvSpPr>
          <p:cNvPr id="1050138" name="TextBox 21"/>
          <p:cNvSpPr txBox="1"/>
          <p:nvPr/>
        </p:nvSpPr>
        <p:spPr>
          <a:xfrm>
            <a:off x="6426399" y="3190121"/>
            <a:ext cx="3061990" cy="711200"/>
          </a:xfrm>
          <a:prstGeom prst="rect"/>
          <a:noFill/>
        </p:spPr>
        <p:txBody>
          <a:bodyPr bIns="0" lIns="0" rIns="0" tIns="0" wrap="square">
            <a:spAutoFit/>
          </a:bodyPr>
          <a:p>
            <a:pPr>
              <a:spcAft>
                <a:spcPts val="400"/>
              </a:spcAft>
              <a:defRPr b="0" sz="1800">
                <a:solidFill>
                  <a:srgbClr val="142B43"/>
                </a:solidFill>
                <a:latin typeface="DejaVu Sans"/>
              </a:defRPr>
            </a:pPr>
            <a:r>
              <a:rPr sz="1488"/>
              <a:t>Raw + calibrated products</a:t>
            </a:r>
          </a:p>
          <a:p>
            <a:pPr>
              <a:spcAft>
                <a:spcPts val="400"/>
              </a:spcAft>
              <a:defRPr b="0" sz="1800">
                <a:solidFill>
                  <a:srgbClr val="142B43"/>
                </a:solidFill>
                <a:latin typeface="DejaVu Sans"/>
              </a:defRPr>
            </a:pPr>
            <a:r>
              <a:rPr sz="1488"/>
              <a:t>1 h / 3 h TP and WW</a:t>
            </a:r>
          </a:p>
          <a:p>
            <a:pPr>
              <a:spcAft>
                <a:spcPts val="400"/>
              </a:spcAft>
              <a:defRPr b="0" sz="1800">
                <a:solidFill>
                  <a:srgbClr val="142B43"/>
                </a:solidFill>
                <a:latin typeface="DejaVu Sans"/>
              </a:defRPr>
            </a:pPr>
            <a:r>
              <a:rPr sz="1488"/>
              <a:t>TP P10 / P50 / P90</a:t>
            </a:r>
          </a:p>
        </p:txBody>
      </p:sp>
      <p:cxnSp>
        <p:nvCxnSpPr>
          <p:cNvPr id="3145755" name="Connector 22"/>
          <p:cNvCxnSpPr>
            <a:cxnSpLocks/>
          </p:cNvCxnSpPr>
          <p:nvPr/>
        </p:nvCxnSpPr>
        <p:spPr>
          <a:xfrm flipV="1">
            <a:off x="2479834" y="3212802"/>
            <a:ext cx="241935" cy="567035"/>
          </a:xfrm>
          <a:prstGeom prst="line"/>
          <a:ln w="25400">
            <a:solidFill>
              <a:srgbClr val="586B7D"/>
            </a:solidFill>
            <a:tailEnd type="triangle"/>
          </a:ln>
        </p:spPr>
        <p:style>
          <a:lnRef idx="2">
            <a:schemeClr val="accent1"/>
          </a:lnRef>
          <a:fillRef idx="0">
            <a:schemeClr val="accent1"/>
          </a:fillRef>
          <a:effectRef idx="1">
            <a:schemeClr val="accent1"/>
          </a:effectRef>
          <a:fontRef idx="minor">
            <a:schemeClr val="tx1"/>
          </a:fontRef>
        </p:style>
      </p:cxnSp>
      <p:cxnSp>
        <p:nvCxnSpPr>
          <p:cNvPr id="3145756" name="Connector 23"/>
          <p:cNvCxnSpPr>
            <a:cxnSpLocks/>
          </p:cNvCxnSpPr>
          <p:nvPr/>
        </p:nvCxnSpPr>
        <p:spPr>
          <a:xfrm>
            <a:off x="2479834" y="3779838"/>
            <a:ext cx="241935" cy="793849"/>
          </a:xfrm>
          <a:prstGeom prst="line"/>
          <a:ln w="25400">
            <a:solidFill>
              <a:srgbClr val="586B7D"/>
            </a:solidFill>
            <a:tailEnd type="triangle"/>
          </a:ln>
        </p:spPr>
        <p:style>
          <a:lnRef idx="2">
            <a:schemeClr val="accent1"/>
          </a:lnRef>
          <a:fillRef idx="0">
            <a:schemeClr val="accent1"/>
          </a:fillRef>
          <a:effectRef idx="1">
            <a:schemeClr val="accent1"/>
          </a:effectRef>
          <a:fontRef idx="minor">
            <a:schemeClr val="tx1"/>
          </a:fontRef>
        </p:style>
      </p:cxnSp>
      <p:cxnSp>
        <p:nvCxnSpPr>
          <p:cNvPr id="3145757" name="Connector 24"/>
          <p:cNvCxnSpPr>
            <a:cxnSpLocks/>
          </p:cNvCxnSpPr>
          <p:nvPr/>
        </p:nvCxnSpPr>
        <p:spPr>
          <a:xfrm>
            <a:off x="5972771" y="3212802"/>
            <a:ext cx="264616" cy="302419"/>
          </a:xfrm>
          <a:prstGeom prst="line"/>
          <a:ln w="25400">
            <a:solidFill>
              <a:srgbClr val="586B7D"/>
            </a:solidFill>
            <a:tailEnd type="triangle"/>
          </a:ln>
        </p:spPr>
        <p:style>
          <a:lnRef idx="2">
            <a:schemeClr val="accent1"/>
          </a:lnRef>
          <a:fillRef idx="0">
            <a:schemeClr val="accent1"/>
          </a:fillRef>
          <a:effectRef idx="1">
            <a:schemeClr val="accent1"/>
          </a:effectRef>
          <a:fontRef idx="minor">
            <a:schemeClr val="tx1"/>
          </a:fontRef>
        </p:style>
      </p:cxnSp>
      <p:cxnSp>
        <p:nvCxnSpPr>
          <p:cNvPr id="3145758" name="Connector 25"/>
          <p:cNvCxnSpPr>
            <a:cxnSpLocks/>
          </p:cNvCxnSpPr>
          <p:nvPr/>
        </p:nvCxnSpPr>
        <p:spPr>
          <a:xfrm flipV="1">
            <a:off x="5972771" y="4120059"/>
            <a:ext cx="264616" cy="453628"/>
          </a:xfrm>
          <a:prstGeom prst="line"/>
          <a:ln w="25400">
            <a:solidFill>
              <a:srgbClr val="586B7D"/>
            </a:solidFill>
            <a:tailEnd type="triangle"/>
          </a:ln>
        </p:spPr>
        <p:style>
          <a:lnRef idx="2">
            <a:schemeClr val="accent1"/>
          </a:lnRef>
          <a:fillRef idx="0">
            <a:schemeClr val="accent1"/>
          </a:fillRef>
          <a:effectRef idx="1">
            <a:schemeClr val="accent1"/>
          </a:effectRef>
          <a:fontRef idx="minor">
            <a:schemeClr val="tx1"/>
          </a:fontRef>
        </p:style>
      </p:cxnSp>
      <p:sp>
        <p:nvSpPr>
          <p:cNvPr id="1050139" name="Rectangle 26"/>
          <p:cNvSpPr/>
          <p:nvPr/>
        </p:nvSpPr>
        <p:spPr>
          <a:xfrm>
            <a:off x="340221" y="5768241"/>
            <a:ext cx="9397664" cy="461189"/>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r>
              <a:t/>
            </a:r>
          </a:p>
        </p:txBody>
      </p:sp>
      <p:sp>
        <p:nvSpPr>
          <p:cNvPr id="1050140" name="TextBox 27"/>
          <p:cNvSpPr txBox="1"/>
          <p:nvPr/>
        </p:nvSpPr>
        <p:spPr>
          <a:xfrm>
            <a:off x="491431" y="5821165"/>
            <a:ext cx="9072564" cy="189013"/>
          </a:xfrm>
          <a:prstGeom prst="rect"/>
          <a:noFill/>
        </p:spPr>
        <p:txBody>
          <a:bodyPr bIns="0" lIns="0" rIns="0" tIns="0" wrap="square">
            <a:spAutoFit/>
          </a:bodyPr>
          <a:p>
            <a:pPr>
              <a:spcAft>
                <a:spcPts val="400"/>
              </a:spcAft>
              <a:defRPr b="1" sz="1550">
                <a:solidFill>
                  <a:srgbClr val="087F83"/>
                </a:solidFill>
                <a:latin typeface="DejaVu Sans"/>
              </a:defRPr>
            </a:pPr>
            <a:r>
              <a:rPr sz="1488"/>
              <a:t>Raw forecasts, calibrated candidates and verification records retain separate identities.</a:t>
            </a:r>
          </a:p>
        </p:txBody>
      </p:sp>
      <p:sp>
        <p:nvSpPr>
          <p:cNvPr id="1050144" name="TextBox 3"/>
          <p:cNvSpPr txBox="1"/>
          <p:nvPr/>
        </p:nvSpPr>
        <p:spPr>
          <a:xfrm>
            <a:off x="411480" y="1201293"/>
            <a:ext cx="11384280" cy="381000"/>
          </a:xfrm>
          <a:prstGeom prst="rect"/>
          <a:noFill/>
        </p:spPr>
        <p:txBody>
          <a:bodyPr bIns="0" lIns="0" rIns="0" tIns="0" wrap="square">
            <a:spAutoFit/>
          </a:bodyPr>
          <a:lstStyle>
            <a:defPPr>
              <a:defRPr lang="en-US"/>
            </a:defPPr>
            <a:lvl1pPr algn="l" defTabSz="457200" eaLnBrk="1" hangingPunct="1" latinLnBrk="0" marL="0" rtl="0">
              <a:defRPr sz="1800" kern="1200">
                <a:solidFill>
                  <a:srgbClr val="000000"/>
                </a:solidFill>
                <a:latin typeface="+mn-lt"/>
                <a:ea typeface="+mn-ea"/>
                <a:cs typeface="+mn-cs"/>
              </a:defRPr>
            </a:lvl1pPr>
            <a:lvl2pPr algn="l" defTabSz="457200" eaLnBrk="1" hangingPunct="1" latinLnBrk="0" marL="457200" rtl="0">
              <a:defRPr sz="1800" kern="1200">
                <a:solidFill>
                  <a:srgbClr val="000000"/>
                </a:solidFill>
                <a:latin typeface="+mn-lt"/>
                <a:ea typeface="+mn-ea"/>
                <a:cs typeface="+mn-cs"/>
              </a:defRPr>
            </a:lvl2pPr>
            <a:lvl3pPr algn="l" defTabSz="457200" eaLnBrk="1" hangingPunct="1" latinLnBrk="0" marL="914400" rtl="0">
              <a:defRPr sz="1800" kern="1200">
                <a:solidFill>
                  <a:srgbClr val="000000"/>
                </a:solidFill>
                <a:latin typeface="+mn-lt"/>
                <a:ea typeface="+mn-ea"/>
                <a:cs typeface="+mn-cs"/>
              </a:defRPr>
            </a:lvl3pPr>
            <a:lvl4pPr algn="l" defTabSz="457200" eaLnBrk="1" hangingPunct="1" latinLnBrk="0" marL="1371600" rtl="0">
              <a:defRPr sz="1800" kern="1200">
                <a:solidFill>
                  <a:srgbClr val="000000"/>
                </a:solidFill>
                <a:latin typeface="+mn-lt"/>
                <a:ea typeface="+mn-ea"/>
                <a:cs typeface="+mn-cs"/>
              </a:defRPr>
            </a:lvl4pPr>
            <a:lvl5pPr algn="l" defTabSz="457200" eaLnBrk="1" hangingPunct="1" latinLnBrk="0" marL="1828800" rtl="0">
              <a:defRPr sz="1800" kern="1200">
                <a:solidFill>
                  <a:srgbClr val="000000"/>
                </a:solidFill>
                <a:latin typeface="+mn-lt"/>
                <a:ea typeface="+mn-ea"/>
                <a:cs typeface="+mn-cs"/>
              </a:defRPr>
            </a:lvl5pPr>
            <a:lvl6pPr algn="l" defTabSz="457200" eaLnBrk="1" hangingPunct="1" latinLnBrk="0" marL="2286000" rtl="0">
              <a:defRPr sz="1800" kern="1200">
                <a:solidFill>
                  <a:srgbClr val="000000"/>
                </a:solidFill>
                <a:latin typeface="+mn-lt"/>
                <a:ea typeface="+mn-ea"/>
                <a:cs typeface="+mn-cs"/>
              </a:defRPr>
            </a:lvl6pPr>
            <a:lvl7pPr algn="l" defTabSz="457200" eaLnBrk="1" hangingPunct="1" latinLnBrk="0" marL="2743200" rtl="0">
              <a:defRPr sz="1800" kern="1200">
                <a:solidFill>
                  <a:srgbClr val="000000"/>
                </a:solidFill>
                <a:latin typeface="+mn-lt"/>
                <a:ea typeface="+mn-ea"/>
                <a:cs typeface="+mn-cs"/>
              </a:defRPr>
            </a:lvl7pPr>
            <a:lvl8pPr algn="l" defTabSz="457200" eaLnBrk="1" hangingPunct="1" latinLnBrk="0" marL="3200400" rtl="0">
              <a:defRPr sz="1800" kern="1200">
                <a:solidFill>
                  <a:srgbClr val="000000"/>
                </a:solidFill>
                <a:latin typeface="+mn-lt"/>
                <a:ea typeface="+mn-ea"/>
                <a:cs typeface="+mn-cs"/>
              </a:defRPr>
            </a:lvl8pPr>
            <a:lvl9pPr algn="l" defTabSz="457200" eaLnBrk="1" hangingPunct="1" latinLnBrk="0" marL="3657600" rtl="0">
              <a:defRPr sz="1800" kern="1200">
                <a:solidFill>
                  <a:srgbClr val="000000"/>
                </a:solidFill>
                <a:latin typeface="+mn-lt"/>
                <a:ea typeface="+mn-ea"/>
                <a:cs typeface="+mn-cs"/>
              </a:defRPr>
            </a:lvl9pPr>
          </a:lstStyle>
          <a:p>
            <a:pPr>
              <a:spcAft>
                <a:spcPts val="400"/>
              </a:spcAft>
              <a:defRPr b="1" sz="2600">
                <a:solidFill>
                  <a:srgbClr val="142B43"/>
                </a:solidFill>
                <a:latin typeface="DejaVu Sans"/>
              </a:defRPr>
            </a:pPr>
            <a:r>
              <a:t>TAU-AFNO learns temporal and domain-wide structure</a:t>
            </a:r>
          </a:p>
        </p:txBody>
      </p:sp>
      <p:sp>
        <p:nvSpPr>
          <p:cNvPr id="1050146" name="Text Box 2_59"/>
          <p:cNvSpPr/>
          <p:nvPr/>
        </p:nvSpPr>
        <p:spPr>
          <a:xfrm>
            <a:off x="2721580" y="4491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286" name=""/>
        <p:cNvGrpSpPr/>
        <p:nvPr/>
      </p:nvGrpSpPr>
      <p:grpSpPr>
        <a:xfrm>
          <a:off x="0" y="0"/>
          <a:ext cx="0" cy="0"/>
          <a:chOff x="0" y="0"/>
          <a:chExt cx="0" cy="0"/>
        </a:xfrm>
      </p:grpSpPr>
      <p:sp>
        <p:nvSpPr>
          <p:cNvPr id="1049009" name="Rectangle 1"/>
          <p:cNvSpPr/>
          <p:nvPr/>
        </p:nvSpPr>
        <p:spPr>
          <a:xfrm>
            <a:off x="0" y="944661"/>
            <a:ext cx="10085665" cy="90726"/>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endParaRPr sz="1488"/>
          </a:p>
        </p:txBody>
      </p:sp>
      <p:sp>
        <p:nvSpPr>
          <p:cNvPr id="1049010" name="TextBox 2"/>
          <p:cNvSpPr txBox="1"/>
          <p:nvPr/>
        </p:nvSpPr>
        <p:spPr>
          <a:xfrm>
            <a:off x="340220" y="1156355"/>
            <a:ext cx="9072563" cy="127000"/>
          </a:xfrm>
          <a:prstGeom prst="rect"/>
          <a:noFill/>
        </p:spPr>
        <p:txBody>
          <a:bodyPr bIns="0" lIns="0" rIns="0" tIns="0" wrap="square">
            <a:spAutoFit/>
          </a:bodyPr>
          <a:p>
            <a:pPr>
              <a:spcAft>
                <a:spcPts val="331"/>
              </a:spcAft>
              <a:defRPr b="1" sz="1200">
                <a:solidFill>
                  <a:srgbClr val="087F83"/>
                </a:solidFill>
                <a:latin typeface="DejaVu Sans"/>
              </a:defRPr>
            </a:pPr>
            <a:r>
              <a:rPr sz="992"/>
              <a:t>FULL ARCHIVE · NEAREST NEIGHBOUR (NN) · RETROSPECTIVE</a:t>
            </a:r>
          </a:p>
        </p:txBody>
      </p:sp>
      <p:sp>
        <p:nvSpPr>
          <p:cNvPr id="1049011" name="TextBox 3"/>
          <p:cNvSpPr txBox="1"/>
          <p:nvPr/>
        </p:nvSpPr>
        <p:spPr>
          <a:xfrm>
            <a:off x="340220" y="1489015"/>
            <a:ext cx="9412784" cy="304801"/>
          </a:xfrm>
          <a:prstGeom prst="rect"/>
          <a:noFill/>
        </p:spPr>
        <p:txBody>
          <a:bodyPr bIns="0" lIns="0" rIns="0" tIns="0" wrap="square">
            <a:spAutoFit/>
          </a:bodyPr>
          <a:p>
            <a:pPr>
              <a:spcAft>
                <a:spcPts val="331"/>
              </a:spcAft>
              <a:defRPr b="1" sz="2600">
                <a:solidFill>
                  <a:srgbClr val="142B43"/>
                </a:solidFill>
                <a:latin typeface="DejaVu Sans"/>
              </a:defRPr>
            </a:pPr>
            <a:r>
              <a:rPr sz="2150"/>
              <a:t>Three-hour WW verification at the nearest grid cell</a:t>
            </a:r>
          </a:p>
        </p:txBody>
      </p:sp>
      <p:sp>
        <p:nvSpPr>
          <p:cNvPr id="1049012" name="TextBox 4"/>
          <p:cNvSpPr txBox="1"/>
          <p:nvPr/>
        </p:nvSpPr>
        <p:spPr>
          <a:xfrm>
            <a:off x="340220" y="6342836"/>
            <a:ext cx="7560469" cy="127279"/>
          </a:xfrm>
          <a:prstGeom prst="rect"/>
          <a:noFill/>
        </p:spPr>
        <p:txBody>
          <a:bodyPr bIns="0" lIns="0" rIns="0" tIns="0" wrap="square">
            <a:spAutoFit/>
          </a:bodyPr>
          <a:p>
            <a:pPr>
              <a:spcAft>
                <a:spcPts val="331"/>
              </a:spcAft>
              <a:defRPr b="0" sz="1000">
                <a:solidFill>
                  <a:srgbClr val="586B7D"/>
                </a:solidFill>
                <a:latin typeface="DejaVu Sans"/>
              </a:defRPr>
            </a:pPr>
            <a:r>
              <a:rPr dirty="0" sz="827"/>
              <a:t>WINDMIL-AI  ·  NMA Romania  |  COSMO GM 2026</a:t>
            </a:r>
          </a:p>
        </p:txBody>
      </p:sp>
      <p:sp>
        <p:nvSpPr>
          <p:cNvPr id="1049013" name="TextBox 5"/>
          <p:cNvSpPr txBox="1"/>
          <p:nvPr/>
        </p:nvSpPr>
        <p:spPr>
          <a:xfrm>
            <a:off x="8467725" y="6327715"/>
            <a:ext cx="1247477" cy="127279"/>
          </a:xfrm>
          <a:prstGeom prst="rect"/>
          <a:noFill/>
        </p:spPr>
        <p:txBody>
          <a:bodyPr bIns="0" lIns="0" rIns="0" tIns="0" wrap="square">
            <a:spAutoFit/>
          </a:bodyPr>
          <a:p>
            <a:pPr algn="r">
              <a:spcAft>
                <a:spcPts val="331"/>
              </a:spcAft>
              <a:defRPr b="0" sz="1000">
                <a:solidFill>
                  <a:srgbClr val="586B7D"/>
                </a:solidFill>
                <a:latin typeface="DejaVu Sans"/>
              </a:defRPr>
            </a:pPr>
            <a:r>
              <a:rPr sz="827"/>
              <a:t>22</a:t>
            </a:r>
          </a:p>
        </p:txBody>
      </p:sp>
      <p:pic>
        <p:nvPicPr>
          <p:cNvPr id="2097234" name="Picture 6" descr="first3h_max_ww_pod_far.png"/>
          <p:cNvPicPr>
            <a:picLocks noChangeAspect="1"/>
          </p:cNvPicPr>
          <p:nvPr/>
        </p:nvPicPr>
        <p:blipFill>
          <a:blip xmlns:r="http://schemas.openxmlformats.org/officeDocument/2006/relationships" r:embed="rId1"/>
          <a:stretch>
            <a:fillRect/>
          </a:stretch>
        </p:blipFill>
        <p:spPr>
          <a:xfrm>
            <a:off x="189011" y="1942643"/>
            <a:ext cx="9700081" cy="4215804"/>
          </a:xfrm>
          <a:prstGeom prst="rect"/>
        </p:spPr>
      </p:pic>
      <p:grpSp>
        <p:nvGrpSpPr>
          <p:cNvPr id="287" name="Group 1_40"/>
          <p:cNvGrpSpPr/>
          <p:nvPr/>
        </p:nvGrpSpPr>
        <p:grpSpPr>
          <a:xfrm>
            <a:off x="2172960" y="7089480"/>
            <a:ext cx="6397560" cy="423000"/>
            <a:chOff x="2172960" y="7089480"/>
            <a:chExt cx="6397560" cy="423000"/>
          </a:xfrm>
        </p:grpSpPr>
        <p:sp>
          <p:nvSpPr>
            <p:cNvPr id="1049014" name="Picture 3_44"/>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9015" name="Text Box 2_59"/>
          <p:cNvSpPr/>
          <p:nvPr/>
        </p:nvSpPr>
        <p:spPr>
          <a:xfrm>
            <a:off x="2603351" y="61920"/>
            <a:ext cx="5120449"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a:spcAft>
                <a:spcPts val="331"/>
              </a:spcAft>
              <a:defRPr b="1" sz="2600">
                <a:solidFill>
                  <a:srgbClr val="142B43"/>
                </a:solidFill>
                <a:latin typeface="DejaVu Sans"/>
              </a:defRPr>
            </a:pPr>
            <a:r>
              <a:rPr dirty="0" sz="1600" lang="en-GB">
                <a:solidFill>
                  <a:srgbClr val="0000FF"/>
                </a:solidFill>
              </a:rPr>
              <a:t>WINDMIL-AI: research to pre-production, I. S. Gabrian, NMA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290" name=""/>
        <p:cNvGrpSpPr/>
        <p:nvPr/>
      </p:nvGrpSpPr>
      <p:grpSpPr>
        <a:xfrm>
          <a:off x="0" y="0"/>
          <a:ext cx="0" cy="0"/>
          <a:chOff x="0" y="0"/>
          <a:chExt cx="0" cy="0"/>
        </a:xfrm>
      </p:grpSpPr>
      <p:sp>
        <p:nvSpPr>
          <p:cNvPr id="1049019" name="Rectangle 1"/>
          <p:cNvSpPr/>
          <p:nvPr/>
        </p:nvSpPr>
        <p:spPr>
          <a:xfrm>
            <a:off x="0" y="944661"/>
            <a:ext cx="10085665" cy="90726"/>
          </a:xfrm>
          <a:prstGeom prst="rect"/>
          <a:solidFill>
            <a:srgbClr val="087F83"/>
          </a:solidFill>
          <a:ln>
            <a:noFill/>
          </a:ln>
        </p:spPr>
        <p:style>
          <a:lnRef idx="1">
            <a:schemeClr val="accent1"/>
          </a:lnRef>
          <a:fillRef idx="3">
            <a:schemeClr val="accent1"/>
          </a:fillRef>
          <a:effectRef idx="2">
            <a:schemeClr val="accent1"/>
          </a:effectRef>
          <a:fontRef idx="minor">
            <a:schemeClr val="lt1"/>
          </a:fontRef>
        </p:style>
        <p:txBody>
          <a:bodyPr anchor="ctr" rtlCol="0"/>
          <a:p>
            <a:pPr algn="ctr"/>
            <a:endParaRPr sz="1488"/>
          </a:p>
        </p:txBody>
      </p:sp>
      <p:sp>
        <p:nvSpPr>
          <p:cNvPr id="1049020" name="TextBox 2"/>
          <p:cNvSpPr txBox="1"/>
          <p:nvPr/>
        </p:nvSpPr>
        <p:spPr>
          <a:xfrm>
            <a:off x="340220" y="1156355"/>
            <a:ext cx="9072563" cy="127000"/>
          </a:xfrm>
          <a:prstGeom prst="rect"/>
          <a:noFill/>
        </p:spPr>
        <p:txBody>
          <a:bodyPr bIns="0" lIns="0" rIns="0" tIns="0" wrap="square">
            <a:spAutoFit/>
          </a:bodyPr>
          <a:p>
            <a:pPr>
              <a:spcAft>
                <a:spcPts val="331"/>
              </a:spcAft>
              <a:defRPr b="1" sz="1200">
                <a:solidFill>
                  <a:srgbClr val="087F83"/>
                </a:solidFill>
                <a:latin typeface="DejaVu Sans"/>
              </a:defRPr>
            </a:pPr>
            <a:r>
              <a:rPr sz="992"/>
              <a:t>FULL ARCHIVE · 3 AUG–9 SEP 2026 · RETROSPECTIVE</a:t>
            </a:r>
          </a:p>
        </p:txBody>
      </p:sp>
      <p:sp>
        <p:nvSpPr>
          <p:cNvPr id="1049021" name="TextBox 3"/>
          <p:cNvSpPr txBox="1"/>
          <p:nvPr/>
        </p:nvSpPr>
        <p:spPr>
          <a:xfrm>
            <a:off x="340220" y="1489015"/>
            <a:ext cx="9412784" cy="304801"/>
          </a:xfrm>
          <a:prstGeom prst="rect"/>
          <a:noFill/>
        </p:spPr>
        <p:txBody>
          <a:bodyPr bIns="0" lIns="0" rIns="0" tIns="0" wrap="square">
            <a:spAutoFit/>
          </a:bodyPr>
          <a:p>
            <a:pPr>
              <a:spcAft>
                <a:spcPts val="331"/>
              </a:spcAft>
              <a:defRPr b="1" sz="2600">
                <a:solidFill>
                  <a:srgbClr val="142B43"/>
                </a:solidFill>
                <a:latin typeface="DejaVu Sans"/>
              </a:defRPr>
            </a:pPr>
            <a:r>
              <a:rPr sz="2150"/>
              <a:t>Heavy-rain calibration gains remain limited</a:t>
            </a:r>
          </a:p>
        </p:txBody>
      </p:sp>
      <p:sp>
        <p:nvSpPr>
          <p:cNvPr id="1049022" name="TextBox 4"/>
          <p:cNvSpPr txBox="1"/>
          <p:nvPr/>
        </p:nvSpPr>
        <p:spPr>
          <a:xfrm>
            <a:off x="340220" y="6342836"/>
            <a:ext cx="7560469" cy="127279"/>
          </a:xfrm>
          <a:prstGeom prst="rect"/>
          <a:noFill/>
        </p:spPr>
        <p:txBody>
          <a:bodyPr bIns="0" lIns="0" rIns="0" tIns="0" wrap="square">
            <a:spAutoFit/>
          </a:bodyPr>
          <a:p>
            <a:pPr>
              <a:spcAft>
                <a:spcPts val="331"/>
              </a:spcAft>
              <a:defRPr b="0" sz="1000">
                <a:solidFill>
                  <a:srgbClr val="586B7D"/>
                </a:solidFill>
                <a:latin typeface="DejaVu Sans"/>
              </a:defRPr>
            </a:pPr>
            <a:r>
              <a:rPr sz="827"/>
              <a:t>WINDMIL-AI  ·  NMA Romania  |  COSMO GM 2026</a:t>
            </a:r>
          </a:p>
        </p:txBody>
      </p:sp>
      <p:sp>
        <p:nvSpPr>
          <p:cNvPr id="1049023" name="TextBox 5"/>
          <p:cNvSpPr txBox="1"/>
          <p:nvPr/>
        </p:nvSpPr>
        <p:spPr>
          <a:xfrm>
            <a:off x="8467725" y="6327715"/>
            <a:ext cx="1247477" cy="127279"/>
          </a:xfrm>
          <a:prstGeom prst="rect"/>
          <a:noFill/>
        </p:spPr>
        <p:txBody>
          <a:bodyPr bIns="0" lIns="0" rIns="0" tIns="0" wrap="square">
            <a:spAutoFit/>
          </a:bodyPr>
          <a:p>
            <a:pPr algn="r">
              <a:spcAft>
                <a:spcPts val="331"/>
              </a:spcAft>
              <a:defRPr b="0" sz="1000">
                <a:solidFill>
                  <a:srgbClr val="586B7D"/>
                </a:solidFill>
                <a:latin typeface="DejaVu Sans"/>
              </a:defRPr>
            </a:pPr>
            <a:r>
              <a:rPr sz="827"/>
              <a:t>23</a:t>
            </a:r>
          </a:p>
        </p:txBody>
      </p:sp>
      <p:pic>
        <p:nvPicPr>
          <p:cNvPr id="2097235" name="Picture 6" descr="full_period_heavy_rain.png"/>
          <p:cNvPicPr>
            <a:picLocks noChangeAspect="1"/>
          </p:cNvPicPr>
          <p:nvPr/>
        </p:nvPicPr>
        <p:blipFill>
          <a:blip xmlns:r="http://schemas.openxmlformats.org/officeDocument/2006/relationships" r:embed="rId1"/>
          <a:stretch>
            <a:fillRect/>
          </a:stretch>
        </p:blipFill>
        <p:spPr>
          <a:xfrm>
            <a:off x="226813" y="2392996"/>
            <a:ext cx="9624477" cy="3113901"/>
          </a:xfrm>
          <a:prstGeom prst="rect"/>
        </p:spPr>
      </p:pic>
      <p:sp>
        <p:nvSpPr>
          <p:cNvPr id="1049024" name="Rectangle 7"/>
          <p:cNvSpPr/>
          <p:nvPr/>
        </p:nvSpPr>
        <p:spPr>
          <a:xfrm>
            <a:off x="340220" y="5768240"/>
            <a:ext cx="9397663" cy="461189"/>
          </a:xfrm>
          <a:prstGeom prst="rect"/>
          <a:solidFill>
            <a:srgbClr val="EEF4F7"/>
          </a:solidFill>
          <a:ln>
            <a:noFill/>
          </a:ln>
        </p:spPr>
        <p:style>
          <a:lnRef idx="1">
            <a:schemeClr val="accent1"/>
          </a:lnRef>
          <a:fillRef idx="3">
            <a:schemeClr val="accent1"/>
          </a:fillRef>
          <a:effectRef idx="2">
            <a:schemeClr val="accent1"/>
          </a:effectRef>
          <a:fontRef idx="minor">
            <a:schemeClr val="lt1"/>
          </a:fontRef>
        </p:style>
        <p:txBody>
          <a:bodyPr anchor="ctr" rtlCol="0"/>
          <a:p>
            <a:pPr algn="ctr"/>
            <a:endParaRPr sz="1488"/>
          </a:p>
        </p:txBody>
      </p:sp>
      <p:sp>
        <p:nvSpPr>
          <p:cNvPr id="1049025" name="TextBox 8"/>
          <p:cNvSpPr txBox="1"/>
          <p:nvPr/>
        </p:nvSpPr>
        <p:spPr>
          <a:xfrm>
            <a:off x="491430" y="5821163"/>
            <a:ext cx="9072563" cy="197298"/>
          </a:xfrm>
          <a:prstGeom prst="rect"/>
          <a:noFill/>
        </p:spPr>
        <p:txBody>
          <a:bodyPr bIns="0" lIns="0" rIns="0" tIns="0" wrap="square">
            <a:spAutoFit/>
          </a:bodyPr>
          <a:p>
            <a:pPr>
              <a:spcAft>
                <a:spcPts val="331"/>
              </a:spcAft>
              <a:defRPr b="1" sz="1550">
                <a:solidFill>
                  <a:srgbClr val="087F83"/>
                </a:solidFill>
                <a:latin typeface="DejaVu Sans"/>
              </a:defRPr>
            </a:pPr>
            <a:r>
              <a:rPr sz="1282"/>
              <a:t>Calibrated ≥5 mm / 1 h: 12.8% detected · 77.2% false-alarm ratio · CSI 0.089.</a:t>
            </a:r>
          </a:p>
        </p:txBody>
      </p:sp>
      <p:grpSp>
        <p:nvGrpSpPr>
          <p:cNvPr id="291" name="Group 1_40"/>
          <p:cNvGrpSpPr/>
          <p:nvPr/>
        </p:nvGrpSpPr>
        <p:grpSpPr>
          <a:xfrm>
            <a:off x="2172960" y="7089480"/>
            <a:ext cx="6397560" cy="423000"/>
            <a:chOff x="2172960" y="7089480"/>
            <a:chExt cx="6397560" cy="423000"/>
          </a:xfrm>
        </p:grpSpPr>
        <p:sp>
          <p:nvSpPr>
            <p:cNvPr id="1049026" name="Picture 3_44"/>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
        <p:nvSpPr>
          <p:cNvPr id="1049027" name="Text Box 2_59"/>
          <p:cNvSpPr/>
          <p:nvPr/>
        </p:nvSpPr>
        <p:spPr>
          <a:xfrm>
            <a:off x="2603351" y="61920"/>
            <a:ext cx="5120449" cy="57816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a:spcAft>
                <a:spcPts val="331"/>
              </a:spcAft>
              <a:defRPr b="1" sz="2600">
                <a:solidFill>
                  <a:srgbClr val="142B43"/>
                </a:solidFill>
                <a:latin typeface="DejaVu Sans"/>
              </a:defRPr>
            </a:pPr>
            <a:r>
              <a:rPr dirty="0" sz="1600" lang="en-GB">
                <a:solidFill>
                  <a:srgbClr val="0000FF"/>
                </a:solidFill>
              </a:rPr>
              <a:t>WINDMIL-AI: research to pre-production, I. S. Gabrian, NMA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986" name="Shape 72"/>
        <p:cNvGrpSpPr/>
        <p:nvPr/>
      </p:nvGrpSpPr>
      <p:grpSpPr>
        <a:xfrm>
          <a:off x="0" y="0"/>
          <a:ext cx="0" cy="0"/>
          <a:chOff x="0" y="0"/>
          <a:chExt cx="0" cy="0"/>
        </a:xfrm>
      </p:grpSpPr>
      <p:cxnSp>
        <p:nvCxnSpPr>
          <p:cNvPr id="3145750" name="Google Shape;73;p17"/>
          <p:cNvCxnSpPr>
            <a:cxnSpLocks/>
          </p:cNvCxnSpPr>
          <p:nvPr/>
        </p:nvCxnSpPr>
        <p:spPr>
          <a:xfrm>
            <a:off x="-50435" y="1973919"/>
            <a:ext cx="10181498" cy="0"/>
          </a:xfrm>
          <a:prstGeom prst="straightConnector1"/>
          <a:noFill/>
          <a:ln w="19050" cap="flat" cmpd="sng">
            <a:solidFill>
              <a:srgbClr val="00B050"/>
            </a:solidFill>
            <a:prstDash val="solid"/>
            <a:round/>
            <a:headEnd type="none" w="med" len="med"/>
            <a:tailEnd type="none" w="med" len="med"/>
          </a:ln>
        </p:spPr>
      </p:cxnSp>
      <p:pic>
        <p:nvPicPr>
          <p:cNvPr id="2097389" name="Google Shape;74;p17" title="logo_arpae_30_anni_def.png"/>
          <p:cNvPicPr preferRelativeResize="0">
            <a:picLocks/>
          </p:cNvPicPr>
          <p:nvPr/>
        </p:nvPicPr>
        <p:blipFill>
          <a:blip xmlns:r="http://schemas.openxmlformats.org/officeDocument/2006/relationships" r:embed="rId1">
            <a:alphaModFix/>
          </a:blip>
          <a:stretch>
            <a:fillRect/>
          </a:stretch>
        </p:blipFill>
        <p:spPr>
          <a:xfrm>
            <a:off x="870120" y="1051073"/>
            <a:ext cx="2714019" cy="845508"/>
          </a:xfrm>
          <a:prstGeom prst="rect"/>
          <a:noFill/>
          <a:ln>
            <a:noFill/>
          </a:ln>
        </p:spPr>
      </p:pic>
      <p:pic>
        <p:nvPicPr>
          <p:cNvPr id="2097390" name="Google Shape;75;p17" title="logo2nd.gif"/>
          <p:cNvPicPr preferRelativeResize="0">
            <a:picLocks/>
          </p:cNvPicPr>
          <p:nvPr/>
        </p:nvPicPr>
        <p:blipFill>
          <a:blip xmlns:r="http://schemas.openxmlformats.org/officeDocument/2006/relationships" r:embed="rId2">
            <a:alphaModFix/>
          </a:blip>
          <a:stretch>
            <a:fillRect/>
          </a:stretch>
        </p:blipFill>
        <p:spPr>
          <a:xfrm>
            <a:off x="5274318" y="1032801"/>
            <a:ext cx="3916743" cy="882055"/>
          </a:xfrm>
          <a:prstGeom prst="rect"/>
          <a:noFill/>
          <a:ln>
            <a:noFill/>
          </a:ln>
        </p:spPr>
      </p:pic>
      <p:sp>
        <p:nvSpPr>
          <p:cNvPr id="1049847" name="Google Shape;76;p17"/>
          <p:cNvSpPr txBox="1"/>
          <p:nvPr/>
        </p:nvSpPr>
        <p:spPr>
          <a:xfrm>
            <a:off x="735046" y="2152237"/>
            <a:ext cx="8610534" cy="525198"/>
          </a:xfrm>
          <a:prstGeom prst="rect"/>
          <a:noFill/>
          <a:ln>
            <a:noFill/>
          </a:ln>
        </p:spPr>
        <p:txBody>
          <a:bodyPr anchor="ctr" anchorCtr="0" bIns="0" lIns="0" rIns="0" spcFirstLastPara="1" tIns="0" wrap="square">
            <a:noAutofit/>
          </a:bodyPr>
          <a:p>
            <a:pPr algn="l" indent="0" lvl="0" marL="0" rtl="0">
              <a:spcBef>
                <a:spcPts val="0"/>
              </a:spcBef>
              <a:spcAft>
                <a:spcPts val="0"/>
              </a:spcAft>
              <a:buNone/>
            </a:pPr>
            <a:r>
              <a:rPr sz="2646" lang="it">
                <a:solidFill>
                  <a:srgbClr val="1E293B"/>
                </a:solidFill>
              </a:rPr>
              <a:t>Model Verification at ARPAE</a:t>
            </a:r>
            <a:endParaRPr sz="2400">
              <a:solidFill>
                <a:srgbClr val="1E293B"/>
              </a:solidFill>
            </a:endParaRPr>
          </a:p>
        </p:txBody>
      </p:sp>
      <p:grpSp>
        <p:nvGrpSpPr>
          <p:cNvPr id="987" name="Google Shape;77;p17"/>
          <p:cNvGrpSpPr/>
          <p:nvPr/>
        </p:nvGrpSpPr>
        <p:grpSpPr>
          <a:xfrm>
            <a:off x="735046" y="2782276"/>
            <a:ext cx="4147675" cy="2730169"/>
            <a:chOff x="0" y="0"/>
            <a:chExt cx="3762300" cy="2476500"/>
          </a:xfrm>
        </p:grpSpPr>
        <p:sp>
          <p:nvSpPr>
            <p:cNvPr id="1049848" name="Google Shape;78;p17"/>
            <p:cNvSpPr/>
            <p:nvPr/>
          </p:nvSpPr>
          <p:spPr>
            <a:xfrm>
              <a:off x="0" y="0"/>
              <a:ext cx="3762300" cy="2476500"/>
            </a:xfrm>
            <a:prstGeom prst="roundRect">
              <a:avLst>
                <a:gd name="adj" fmla="val 4615"/>
              </a:avLst>
            </a:prstGeom>
            <a:solidFill>
              <a:srgbClr val="F8FAFC"/>
            </a:solidFill>
            <a:ln w="14300" cap="flat" cmpd="sng">
              <a:solidFill>
                <a:srgbClr val="E2E8F0"/>
              </a:solidFill>
              <a:prstDash val="solid"/>
              <a:round/>
              <a:headEnd type="none" w="sm" len="sm"/>
              <a:tailEnd type="none" w="sm" len="sm"/>
            </a:ln>
          </p:spPr>
          <p:txBody>
            <a:bodyPr anchor="ctr" anchorCtr="0" bIns="0" lIns="0" rIns="0" spcFirstLastPara="1" tIns="0" wrap="square">
              <a:noAutofit/>
            </a:bodyPr>
            <a:p>
              <a:pPr algn="l" indent="0" lvl="0" marL="0" rtl="0">
                <a:spcBef>
                  <a:spcPts val="0"/>
                </a:spcBef>
                <a:spcAft>
                  <a:spcPts val="0"/>
                </a:spcAft>
                <a:buNone/>
              </a:pPr>
              <a:r>
                <a:t/>
              </a:r>
            </a:p>
          </p:txBody>
        </p:sp>
        <p:sp>
          <p:nvSpPr>
            <p:cNvPr id="1049849" name="Google Shape;79;p17"/>
            <p:cNvSpPr txBox="1"/>
            <p:nvPr/>
          </p:nvSpPr>
          <p:spPr>
            <a:xfrm>
              <a:off x="0" y="0"/>
              <a:ext cx="3762300" cy="2476500"/>
            </a:xfrm>
            <a:prstGeom prst="rect"/>
            <a:noFill/>
            <a:ln>
              <a:noFill/>
            </a:ln>
          </p:spPr>
          <p:txBody>
            <a:bodyPr anchor="ctr" anchorCtr="0" bIns="228600" lIns="228600" rIns="228600" spcFirstLastPara="1" tIns="228600" wrap="square">
              <a:noAutofit/>
            </a:bodyPr>
            <a:p>
              <a:pPr algn="l" indent="0" lvl="0" marL="0" rtl="0">
                <a:spcBef>
                  <a:spcPts val="0"/>
                </a:spcBef>
                <a:spcAft>
                  <a:spcPts val="0"/>
                </a:spcAft>
                <a:buNone/>
              </a:pPr>
              <a:r>
                <a:rPr sz="1800" lang="it">
                  <a:solidFill>
                    <a:srgbClr val="00B050"/>
                  </a:solidFill>
                </a:rPr>
                <a:t>01</a:t>
              </a:r>
              <a:endParaRPr>
                <a:latin typeface="Arial"/>
                <a:ea typeface="Arial"/>
                <a:cs typeface="Arial"/>
                <a:sym typeface="Arial"/>
              </a:endParaRPr>
            </a:p>
            <a:p>
              <a:pPr algn="l" indent="0" lvl="0" marL="0" rtl="0">
                <a:spcBef>
                  <a:spcPts val="0"/>
                </a:spcBef>
                <a:spcAft>
                  <a:spcPts val="0"/>
                </a:spcAft>
                <a:buNone/>
              </a:pPr>
              <a:r>
                <a:rPr sz="1800" lang="it">
                  <a:solidFill>
                    <a:srgbClr val="1E293B"/>
                  </a:solidFill>
                </a:rPr>
                <a:t>Status of FFV2-based verification at ARPAE</a:t>
              </a:r>
              <a:endParaRPr sz="1800">
                <a:solidFill>
                  <a:srgbClr val="1E293B"/>
                </a:solidFill>
              </a:endParaRPr>
            </a:p>
            <a:p>
              <a:pPr algn="l" indent="0" lvl="0" marL="0" rtl="0">
                <a:spcBef>
                  <a:spcPts val="600"/>
                </a:spcBef>
                <a:spcAft>
                  <a:spcPts val="0"/>
                </a:spcAft>
                <a:buNone/>
              </a:pPr>
              <a:r>
                <a:rPr sz="1800" lang="it">
                  <a:solidFill>
                    <a:srgbClr val="222222"/>
                  </a:solidFill>
                </a:rPr>
                <a:t>Deterministic and ensemble systems</a:t>
              </a:r>
              <a:endParaRPr sz="1800">
                <a:solidFill>
                  <a:srgbClr val="222222"/>
                </a:solidFill>
              </a:endParaRPr>
            </a:p>
            <a:p>
              <a:pPr algn="l" indent="0" lvl="0" marL="0" rtl="0">
                <a:spcBef>
                  <a:spcPts val="1200"/>
                </a:spcBef>
                <a:spcAft>
                  <a:spcPts val="0"/>
                </a:spcAft>
                <a:buNone/>
              </a:pPr>
              <a:r>
                <a:rPr lang="it">
                  <a:solidFill>
                    <a:srgbClr val="222222"/>
                  </a:solidFill>
                </a:rPr>
                <a:t>Authors</a:t>
              </a:r>
              <a:endParaRPr>
                <a:solidFill>
                  <a:srgbClr val="222222"/>
                </a:solidFill>
              </a:endParaRPr>
            </a:p>
            <a:p>
              <a:pPr algn="l" indent="0" lvl="0" marL="0" rtl="0">
                <a:spcBef>
                  <a:spcPts val="300"/>
                </a:spcBef>
                <a:spcAft>
                  <a:spcPts val="0"/>
                </a:spcAft>
                <a:buNone/>
              </a:pPr>
              <a:r>
                <a:rPr lang="it">
                  <a:solidFill>
                    <a:srgbClr val="222222"/>
                  </a:solidFill>
                  <a:latin typeface="Arial"/>
                  <a:ea typeface="Arial"/>
                  <a:cs typeface="Arial"/>
                  <a:sym typeface="Arial"/>
                </a:rPr>
                <a:t>Thomas Gastaldo, Davide Cesari, </a:t>
              </a:r>
              <a:r>
                <a:rPr b="0" lang="it">
                  <a:solidFill>
                    <a:srgbClr val="222222"/>
                  </a:solidFill>
                  <a:latin typeface="Arial"/>
                  <a:ea typeface="Arial"/>
                  <a:cs typeface="Arial"/>
                  <a:sym typeface="Arial"/>
                </a:rPr>
                <a:t>Alessandro Frigato,  Maria Stefania Tesini</a:t>
              </a:r>
              <a:endParaRPr b="0">
                <a:solidFill>
                  <a:srgbClr val="222222"/>
                </a:solidFill>
                <a:latin typeface="Arial"/>
                <a:ea typeface="Arial"/>
                <a:cs typeface="Arial"/>
                <a:sym typeface="Arial"/>
              </a:endParaRPr>
            </a:p>
          </p:txBody>
        </p:sp>
      </p:grpSp>
      <p:grpSp>
        <p:nvGrpSpPr>
          <p:cNvPr id="988" name="Google Shape;80;p17"/>
          <p:cNvGrpSpPr/>
          <p:nvPr/>
        </p:nvGrpSpPr>
        <p:grpSpPr>
          <a:xfrm>
            <a:off x="5197823" y="2782276"/>
            <a:ext cx="4147675" cy="2730169"/>
            <a:chOff x="0" y="0"/>
            <a:chExt cx="3762300" cy="2476500"/>
          </a:xfrm>
        </p:grpSpPr>
        <p:sp>
          <p:nvSpPr>
            <p:cNvPr id="1049850" name="Google Shape;81;p17"/>
            <p:cNvSpPr/>
            <p:nvPr/>
          </p:nvSpPr>
          <p:spPr>
            <a:xfrm>
              <a:off x="0" y="0"/>
              <a:ext cx="3762300" cy="2476500"/>
            </a:xfrm>
            <a:prstGeom prst="roundRect">
              <a:avLst>
                <a:gd name="adj" fmla="val 4615"/>
              </a:avLst>
            </a:prstGeom>
            <a:solidFill>
              <a:srgbClr val="F8FAFC"/>
            </a:solidFill>
            <a:ln w="14300" cap="flat" cmpd="sng">
              <a:solidFill>
                <a:srgbClr val="E2E8F0"/>
              </a:solidFill>
              <a:prstDash val="solid"/>
              <a:round/>
              <a:headEnd type="none" w="sm" len="sm"/>
              <a:tailEnd type="none" w="sm" len="sm"/>
            </a:ln>
          </p:spPr>
          <p:txBody>
            <a:bodyPr anchor="ctr" anchorCtr="0" bIns="0" lIns="0" rIns="0" spcFirstLastPara="1" tIns="0" wrap="square">
              <a:noAutofit/>
            </a:bodyPr>
            <a:p>
              <a:pPr algn="l" indent="0" lvl="0" marL="0" rtl="0">
                <a:spcBef>
                  <a:spcPts val="0"/>
                </a:spcBef>
                <a:spcAft>
                  <a:spcPts val="0"/>
                </a:spcAft>
                <a:buNone/>
              </a:pPr>
              <a:r>
                <a:t/>
              </a:r>
              <a:endParaRPr sz="1700"/>
            </a:p>
          </p:txBody>
        </p:sp>
        <p:sp>
          <p:nvSpPr>
            <p:cNvPr id="1049851" name="Google Shape;82;p17"/>
            <p:cNvSpPr txBox="1"/>
            <p:nvPr/>
          </p:nvSpPr>
          <p:spPr>
            <a:xfrm>
              <a:off x="0" y="0"/>
              <a:ext cx="3762300" cy="2476500"/>
            </a:xfrm>
            <a:prstGeom prst="rect"/>
            <a:noFill/>
            <a:ln>
              <a:noFill/>
            </a:ln>
          </p:spPr>
          <p:txBody>
            <a:bodyPr anchor="ctr" anchorCtr="0" bIns="228600" lIns="228600" rIns="228600" spcFirstLastPara="1" tIns="228600" wrap="square">
              <a:noAutofit/>
            </a:bodyPr>
            <a:p>
              <a:pPr algn="l" indent="0" lvl="0" marL="0" rtl="0">
                <a:spcBef>
                  <a:spcPts val="0"/>
                </a:spcBef>
                <a:spcAft>
                  <a:spcPts val="0"/>
                </a:spcAft>
                <a:buNone/>
              </a:pPr>
              <a:r>
                <a:rPr sz="1800" lang="it">
                  <a:solidFill>
                    <a:srgbClr val="00B050"/>
                  </a:solidFill>
                </a:rPr>
                <a:t>02</a:t>
              </a:r>
              <a:endParaRPr>
                <a:latin typeface="Arial"/>
                <a:ea typeface="Arial"/>
                <a:cs typeface="Arial"/>
                <a:sym typeface="Arial"/>
              </a:endParaRPr>
            </a:p>
            <a:p>
              <a:pPr algn="l" indent="0" lvl="0" marL="0" rtl="0">
                <a:spcBef>
                  <a:spcPts val="0"/>
                </a:spcBef>
                <a:spcAft>
                  <a:spcPts val="0"/>
                </a:spcAft>
                <a:buNone/>
              </a:pPr>
              <a:r>
                <a:rPr sz="1800" lang="it">
                  <a:solidFill>
                    <a:srgbClr val="1E293B"/>
                  </a:solidFill>
                </a:rPr>
                <a:t>Spatial verification of precipitation</a:t>
              </a:r>
              <a:endParaRPr sz="1800">
                <a:solidFill>
                  <a:srgbClr val="1E293B"/>
                </a:solidFill>
              </a:endParaRPr>
            </a:p>
            <a:p>
              <a:pPr algn="l" indent="0" lvl="0" marL="0" rtl="0">
                <a:spcBef>
                  <a:spcPts val="600"/>
                </a:spcBef>
                <a:spcAft>
                  <a:spcPts val="0"/>
                </a:spcAft>
                <a:buNone/>
              </a:pPr>
              <a:r>
                <a:rPr sz="1800" lang="it">
                  <a:solidFill>
                    <a:srgbClr val="222222"/>
                  </a:solidFill>
                </a:rPr>
                <a:t>Methods and applications using FSS and User-Oriented Approaches </a:t>
              </a:r>
              <a:endParaRPr sz="1800">
                <a:solidFill>
                  <a:srgbClr val="222222"/>
                </a:solidFill>
              </a:endParaRPr>
            </a:p>
            <a:p>
              <a:pPr algn="l" indent="0" lvl="0" marL="0" rtl="0">
                <a:spcBef>
                  <a:spcPts val="1200"/>
                </a:spcBef>
                <a:spcAft>
                  <a:spcPts val="0"/>
                </a:spcAft>
                <a:buNone/>
              </a:pPr>
              <a:r>
                <a:rPr lang="it">
                  <a:solidFill>
                    <a:srgbClr val="222222"/>
                  </a:solidFill>
                </a:rPr>
                <a:t>Authors</a:t>
              </a:r>
              <a:endParaRPr>
                <a:solidFill>
                  <a:srgbClr val="222222"/>
                </a:solidFill>
              </a:endParaRPr>
            </a:p>
            <a:p>
              <a:pPr algn="l" indent="0" lvl="0" marL="0" rtl="0">
                <a:spcBef>
                  <a:spcPts val="300"/>
                </a:spcBef>
                <a:spcAft>
                  <a:spcPts val="0"/>
                </a:spcAft>
                <a:buNone/>
              </a:pPr>
              <a:r>
                <a:rPr b="0" lang="it">
                  <a:solidFill>
                    <a:srgbClr val="222222"/>
                  </a:solidFill>
                  <a:latin typeface="Arial"/>
                  <a:ea typeface="Arial"/>
                  <a:cs typeface="Arial"/>
                  <a:sym typeface="Arial"/>
                </a:rPr>
                <a:t>Leonardo Beltrami, </a:t>
              </a:r>
              <a:r>
                <a:rPr lang="it">
                  <a:solidFill>
                    <a:srgbClr val="222222"/>
                  </a:solidFill>
                  <a:latin typeface="Arial"/>
                  <a:ea typeface="Arial"/>
                  <a:cs typeface="Arial"/>
                  <a:sym typeface="Arial"/>
                </a:rPr>
                <a:t>Maria Stefania Tesini</a:t>
              </a:r>
              <a:endParaRPr b="0">
                <a:solidFill>
                  <a:srgbClr val="222222"/>
                </a:solidFill>
                <a:latin typeface="Arial"/>
                <a:ea typeface="Arial"/>
                <a:cs typeface="Arial"/>
                <a:sym typeface="Arial"/>
              </a:endParaRPr>
            </a:p>
          </p:txBody>
        </p:sp>
      </p:grpSp>
      <p:sp>
        <p:nvSpPr>
          <p:cNvPr id="1049852" name="Google Shape;83;p17"/>
          <p:cNvSpPr txBox="1"/>
          <p:nvPr/>
        </p:nvSpPr>
        <p:spPr>
          <a:xfrm>
            <a:off x="735046" y="5827465"/>
            <a:ext cx="8610534" cy="420026"/>
          </a:xfrm>
          <a:prstGeom prst="rect"/>
          <a:noFill/>
          <a:ln>
            <a:noFill/>
          </a:ln>
        </p:spPr>
        <p:txBody>
          <a:bodyPr anchor="ctr" anchorCtr="0" bIns="0" lIns="0" rIns="0" spcFirstLastPara="1" tIns="0" wrap="square">
            <a:noAutofit/>
          </a:bodyPr>
          <a:p>
            <a:pPr algn="ctr" indent="0" lvl="0" marL="0" rtl="0">
              <a:spcBef>
                <a:spcPts val="0"/>
              </a:spcBef>
              <a:spcAft>
                <a:spcPts val="0"/>
              </a:spcAft>
              <a:buNone/>
            </a:pPr>
            <a:r>
              <a:rPr b="0" sz="1213" lang="it">
                <a:solidFill>
                  <a:schemeClr val="dk1"/>
                </a:solidFill>
                <a:latin typeface="Arial"/>
                <a:ea typeface="Arial"/>
                <a:cs typeface="Arial"/>
                <a:sym typeface="Arial"/>
              </a:rPr>
              <a:t>COSMO General Meeting, September 14th-1</a:t>
            </a:r>
            <a:r>
              <a:rPr sz="1213" lang="it">
                <a:solidFill>
                  <a:schemeClr val="dk1"/>
                </a:solidFill>
                <a:latin typeface="Arial"/>
                <a:ea typeface="Arial"/>
                <a:cs typeface="Arial"/>
                <a:sym typeface="Arial"/>
              </a:rPr>
              <a:t>8</a:t>
            </a:r>
            <a:r>
              <a:rPr b="0" sz="1213" lang="it">
                <a:solidFill>
                  <a:schemeClr val="dk1"/>
                </a:solidFill>
                <a:latin typeface="Arial"/>
                <a:ea typeface="Arial"/>
                <a:cs typeface="Arial"/>
                <a:sym typeface="Arial"/>
              </a:rPr>
              <a:t>th 2026, Rome</a:t>
            </a:r>
            <a:endParaRPr b="0" sz="1100">
              <a:solidFill>
                <a:schemeClr val="dk1"/>
              </a:solidFill>
              <a:latin typeface="Arial"/>
              <a:ea typeface="Arial"/>
              <a:cs typeface="Arial"/>
              <a:sym typeface="Arial"/>
            </a:endParaRPr>
          </a:p>
        </p:txBody>
      </p:sp>
      <p:sp>
        <p:nvSpPr>
          <p:cNvPr id="1049897" name="Text Box 2_59"/>
          <p:cNvSpPr/>
          <p:nvPr/>
        </p:nvSpPr>
        <p:spPr>
          <a:xfrm>
            <a:off x="2721580" y="4491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029" name="Shape 161"/>
        <p:cNvGrpSpPr/>
        <p:nvPr/>
      </p:nvGrpSpPr>
      <p:grpSpPr>
        <a:xfrm>
          <a:off x="0" y="0"/>
          <a:ext cx="0" cy="0"/>
          <a:chOff x="0" y="0"/>
          <a:chExt cx="0" cy="0"/>
        </a:xfrm>
      </p:grpSpPr>
      <p:sp>
        <p:nvSpPr>
          <p:cNvPr id="1049901" name="Google Shape;162;p23"/>
          <p:cNvSpPr txBox="1"/>
          <p:nvPr/>
        </p:nvSpPr>
        <p:spPr>
          <a:xfrm>
            <a:off x="0" y="947280"/>
            <a:ext cx="8607888" cy="576792"/>
          </a:xfrm>
          <a:prstGeom prst="rect"/>
          <a:noFill/>
          <a:ln>
            <a:noFill/>
          </a:ln>
        </p:spPr>
        <p:txBody>
          <a:bodyPr anchor="t" anchorCtr="0" bIns="91425" lIns="91425" rIns="91425" spcFirstLastPara="1" tIns="91425" wrap="square">
            <a:spAutoFit/>
          </a:bodyPr>
          <a:p>
            <a:pPr algn="l" indent="0" lvl="0" marL="0" rtl="0">
              <a:lnSpc>
                <a:spcPct val="105000"/>
              </a:lnSpc>
              <a:spcBef>
                <a:spcPts val="0"/>
              </a:spcBef>
              <a:spcAft>
                <a:spcPts val="1000"/>
              </a:spcAft>
              <a:buNone/>
            </a:pPr>
            <a:r>
              <a:rPr sz="2425" lang="it">
                <a:solidFill>
                  <a:schemeClr val="dk1"/>
                </a:solidFill>
                <a:latin typeface="Lexend"/>
                <a:ea typeface="Lexend"/>
                <a:cs typeface="Lexend"/>
                <a:sym typeface="Lexend"/>
              </a:rPr>
              <a:t>Impact of T2m Overestimation on Heat Warnings  </a:t>
            </a:r>
            <a:endParaRPr sz="2200">
              <a:solidFill>
                <a:schemeClr val="dk1"/>
              </a:solidFill>
              <a:latin typeface="Lexend"/>
              <a:ea typeface="Lexend"/>
              <a:cs typeface="Lexend"/>
              <a:sym typeface="Lexend"/>
            </a:endParaRPr>
          </a:p>
        </p:txBody>
      </p:sp>
      <p:cxnSp>
        <p:nvCxnSpPr>
          <p:cNvPr id="3145752" name="Google Shape;163;p23"/>
          <p:cNvCxnSpPr>
            <a:cxnSpLocks/>
          </p:cNvCxnSpPr>
          <p:nvPr/>
        </p:nvCxnSpPr>
        <p:spPr>
          <a:xfrm>
            <a:off x="-50435" y="1528261"/>
            <a:ext cx="10181498" cy="0"/>
          </a:xfrm>
          <a:prstGeom prst="straightConnector1"/>
          <a:noFill/>
          <a:ln w="19050" cap="flat" cmpd="sng">
            <a:solidFill>
              <a:srgbClr val="00B050"/>
            </a:solidFill>
            <a:prstDash val="solid"/>
            <a:round/>
            <a:headEnd type="none" w="med" len="med"/>
            <a:tailEnd type="none" w="med" len="med"/>
          </a:ln>
        </p:spPr>
      </p:cxnSp>
      <p:pic>
        <p:nvPicPr>
          <p:cNvPr id="2097393" name="Google Shape;164;p23" title="logo_arpae_30_anni_def.png"/>
          <p:cNvPicPr preferRelativeResize="0">
            <a:picLocks/>
          </p:cNvPicPr>
          <p:nvPr/>
        </p:nvPicPr>
        <p:blipFill>
          <a:blip xmlns:r="http://schemas.openxmlformats.org/officeDocument/2006/relationships" r:embed="rId1">
            <a:alphaModFix/>
          </a:blip>
          <a:stretch>
            <a:fillRect/>
          </a:stretch>
        </p:blipFill>
        <p:spPr>
          <a:xfrm>
            <a:off x="8678610" y="1030487"/>
            <a:ext cx="1317294" cy="410381"/>
          </a:xfrm>
          <a:prstGeom prst="rect"/>
          <a:noFill/>
          <a:ln>
            <a:noFill/>
          </a:ln>
        </p:spPr>
      </p:pic>
      <p:sp>
        <p:nvSpPr>
          <p:cNvPr id="1049902" name="Google Shape;165;p23"/>
          <p:cNvSpPr txBox="1"/>
          <p:nvPr>
            <p:ph type="sldNum" idx="12"/>
          </p:nvPr>
        </p:nvSpPr>
        <p:spPr>
          <a:xfrm>
            <a:off x="9340298" y="6085535"/>
            <a:ext cx="604904" cy="433917"/>
          </a:xfrm>
          <a:prstGeom prst="rect"/>
        </p:spPr>
        <p:txBody>
          <a:bodyPr anchor="ctr" anchorCtr="0" bIns="91425" lIns="91425" rIns="91425" spcFirstLastPara="1" tIns="91425" wrap="square">
            <a:normAutofit/>
          </a:bodyPr>
          <a:p>
            <a:pPr algn="r" indent="0" lvl="0" marL="0" rtl="0">
              <a:spcBef>
                <a:spcPts val="0"/>
              </a:spcBef>
              <a:spcAft>
                <a:spcPts val="0"/>
              </a:spcAft>
              <a:buNone/>
            </a:pPr>
            <a:fld id="{00000000-1234-1234-1234-123412341234}" type="slidenum">
              <a:rPr lang="it"/>
              <a:t>67</a:t>
            </a:fld>
          </a:p>
        </p:txBody>
      </p:sp>
      <p:sp>
        <p:nvSpPr>
          <p:cNvPr id="1049903" name="Google Shape;166;p23"/>
          <p:cNvSpPr txBox="1"/>
          <p:nvPr/>
        </p:nvSpPr>
        <p:spPr>
          <a:xfrm>
            <a:off x="7046681" y="2231116"/>
            <a:ext cx="2898511" cy="3103850"/>
          </a:xfrm>
          <a:prstGeom prst="rect"/>
          <a:noFill/>
          <a:ln>
            <a:noFill/>
          </a:ln>
        </p:spPr>
        <p:txBody>
          <a:bodyPr anchor="t" anchorCtr="0" bIns="91425" lIns="91425" rIns="91425" spcFirstLastPara="1" tIns="91425" wrap="square">
            <a:spAutoFit/>
          </a:bodyPr>
          <a:p>
            <a:pPr algn="l" indent="0" lvl="0" marL="0" rtl="0">
              <a:spcBef>
                <a:spcPts val="0"/>
              </a:spcBef>
              <a:spcAft>
                <a:spcPts val="0"/>
              </a:spcAft>
              <a:buNone/>
            </a:pPr>
            <a:r>
              <a:rPr sz="1984" lang="it"/>
              <a:t>During last summer’s extreme heat events, Tmax overestimation appeared to increase at the highest temperatures. This is one of the aspects we plan to investigate further in the coming months using conditional verification </a:t>
            </a:r>
          </a:p>
        </p:txBody>
      </p:sp>
      <p:sp>
        <p:nvSpPr>
          <p:cNvPr id="1049904" name="Google Shape;167;p23"/>
          <p:cNvSpPr txBox="1"/>
          <p:nvPr/>
        </p:nvSpPr>
        <p:spPr>
          <a:xfrm>
            <a:off x="7076943" y="5298706"/>
            <a:ext cx="2837987" cy="1083635"/>
          </a:xfrm>
          <a:prstGeom prst="rect"/>
          <a:noFill/>
          <a:ln>
            <a:noFill/>
          </a:ln>
        </p:spPr>
        <p:txBody>
          <a:bodyPr anchor="t" anchorCtr="0" bIns="91425" lIns="91425" rIns="91425" spcFirstLastPara="1" tIns="91425" wrap="square">
            <a:spAutoFit/>
          </a:bodyPr>
          <a:p>
            <a:pPr algn="l" indent="0" lvl="0" marL="0" rtl="0">
              <a:spcBef>
                <a:spcPts val="0"/>
              </a:spcBef>
              <a:spcAft>
                <a:spcPts val="0"/>
              </a:spcAft>
              <a:buNone/>
            </a:pPr>
            <a:r>
              <a:rPr b="1" sz="1984" lang="it">
                <a:solidFill>
                  <a:schemeClr val="dk1"/>
                </a:solidFill>
              </a:rPr>
              <a:t>Valid for 27 June 2026</a:t>
            </a:r>
            <a:endParaRPr b="1" sz="1800">
              <a:solidFill>
                <a:schemeClr val="dk1"/>
              </a:solidFill>
            </a:endParaRPr>
          </a:p>
          <a:p>
            <a:pPr algn="l" indent="0" lvl="0" marL="0" rtl="0">
              <a:spcBef>
                <a:spcPts val="0"/>
              </a:spcBef>
              <a:spcAft>
                <a:spcPts val="0"/>
              </a:spcAft>
              <a:buNone/>
            </a:pPr>
            <a:r>
              <a:rPr sz="1984" i="1" lang="it">
                <a:solidFill>
                  <a:schemeClr val="dk1"/>
                </a:solidFill>
              </a:rPr>
              <a:t>Forecast issued on</a:t>
            </a:r>
            <a:endParaRPr sz="1800" i="1">
              <a:solidFill>
                <a:schemeClr val="dk1"/>
              </a:solidFill>
            </a:endParaRPr>
          </a:p>
          <a:p>
            <a:pPr algn="l" indent="0" lvl="0" marL="0" rtl="0">
              <a:spcBef>
                <a:spcPts val="0"/>
              </a:spcBef>
              <a:spcAft>
                <a:spcPts val="0"/>
              </a:spcAft>
              <a:buNone/>
            </a:pPr>
            <a:r>
              <a:rPr sz="1984" i="1" lang="it">
                <a:solidFill>
                  <a:schemeClr val="dk1"/>
                </a:solidFill>
              </a:rPr>
              <a:t>27 June — Day 1</a:t>
            </a:r>
            <a:r>
              <a:rPr sz="1984" lang="it">
                <a:solidFill>
                  <a:schemeClr val="dk1"/>
                </a:solidFill>
              </a:rPr>
              <a:t> </a:t>
            </a:r>
            <a:endParaRPr sz="2100"/>
          </a:p>
        </p:txBody>
      </p:sp>
      <p:pic>
        <p:nvPicPr>
          <p:cNvPr id="2097394" name="Google Shape;168;p23" title="compositTMax_50_24_20260627.png"/>
          <p:cNvPicPr preferRelativeResize="0">
            <a:picLocks/>
          </p:cNvPicPr>
          <p:nvPr/>
        </p:nvPicPr>
        <p:blipFill>
          <a:blip xmlns:r="http://schemas.openxmlformats.org/officeDocument/2006/relationships" r:embed="rId2">
            <a:alphaModFix/>
          </a:blip>
          <a:stretch>
            <a:fillRect/>
          </a:stretch>
        </p:blipFill>
        <p:spPr>
          <a:xfrm>
            <a:off x="168010" y="1861443"/>
            <a:ext cx="6939124" cy="4586882"/>
          </a:xfrm>
          <a:prstGeom prst="rect"/>
          <a:noFill/>
          <a:ln>
            <a:noFill/>
          </a:ln>
        </p:spPr>
      </p:pic>
      <p:sp>
        <p:nvSpPr>
          <p:cNvPr id="1049905" name="Google Shape;169;p23"/>
          <p:cNvSpPr txBox="1"/>
          <p:nvPr/>
        </p:nvSpPr>
        <p:spPr>
          <a:xfrm>
            <a:off x="577040" y="3634951"/>
            <a:ext cx="899253" cy="299641"/>
          </a:xfrm>
          <a:prstGeom prst="rect"/>
          <a:noFill/>
          <a:ln>
            <a:noFill/>
          </a:ln>
        </p:spPr>
        <p:txBody>
          <a:bodyPr anchor="ctr" anchorCtr="0" bIns="91425" lIns="91425" rIns="91425" spcFirstLastPara="1" tIns="91425" wrap="square">
            <a:noAutofit/>
          </a:bodyPr>
          <a:p>
            <a:pPr algn="l" indent="0" lvl="0" marL="0" rtl="0">
              <a:spcBef>
                <a:spcPts val="0"/>
              </a:spcBef>
              <a:spcAft>
                <a:spcPts val="0"/>
              </a:spcAft>
              <a:buNone/>
            </a:pPr>
            <a:r>
              <a:rPr b="1" sz="1984" lang="it">
                <a:solidFill>
                  <a:srgbClr val="1E293B"/>
                </a:solidFill>
              </a:rPr>
              <a:t>OBS</a:t>
            </a:r>
            <a:endParaRPr b="1" sz="1800">
              <a:solidFill>
                <a:srgbClr val="1E293B"/>
              </a:solidFill>
            </a:endParaRPr>
          </a:p>
        </p:txBody>
      </p:sp>
      <p:sp>
        <p:nvSpPr>
          <p:cNvPr id="1049906" name="Google Shape;170;p23"/>
          <p:cNvSpPr txBox="1"/>
          <p:nvPr/>
        </p:nvSpPr>
        <p:spPr>
          <a:xfrm>
            <a:off x="3979912" y="3634951"/>
            <a:ext cx="899253" cy="299641"/>
          </a:xfrm>
          <a:prstGeom prst="rect"/>
          <a:noFill/>
          <a:ln>
            <a:noFill/>
          </a:ln>
        </p:spPr>
        <p:txBody>
          <a:bodyPr anchor="ctr" anchorCtr="0" bIns="91425" lIns="91425" rIns="91425" spcFirstLastPara="1" tIns="91425" wrap="square">
            <a:noAutofit/>
          </a:bodyPr>
          <a:p>
            <a:pPr algn="l" indent="0" lvl="0" marL="0" rtl="0">
              <a:spcBef>
                <a:spcPts val="0"/>
              </a:spcBef>
              <a:spcAft>
                <a:spcPts val="0"/>
              </a:spcAft>
              <a:buNone/>
            </a:pPr>
            <a:r>
              <a:rPr b="1" sz="1984" lang="it">
                <a:solidFill>
                  <a:schemeClr val="lt1"/>
                </a:solidFill>
              </a:rPr>
              <a:t>IFS</a:t>
            </a:r>
            <a:endParaRPr b="1" sz="1800">
              <a:solidFill>
                <a:schemeClr val="lt1"/>
              </a:solidFill>
            </a:endParaRPr>
          </a:p>
        </p:txBody>
      </p:sp>
      <p:sp>
        <p:nvSpPr>
          <p:cNvPr id="1049907" name="Google Shape;171;p23"/>
          <p:cNvSpPr txBox="1"/>
          <p:nvPr/>
        </p:nvSpPr>
        <p:spPr>
          <a:xfrm>
            <a:off x="513402" y="5913730"/>
            <a:ext cx="1974453" cy="299641"/>
          </a:xfrm>
          <a:prstGeom prst="rect"/>
          <a:noFill/>
          <a:ln>
            <a:noFill/>
          </a:ln>
        </p:spPr>
        <p:txBody>
          <a:bodyPr anchor="ctr" anchorCtr="0" bIns="91425" lIns="91425" rIns="91425" spcFirstLastPara="1" tIns="91425" wrap="square">
            <a:noAutofit/>
          </a:bodyPr>
          <a:p>
            <a:pPr algn="l" indent="0" lvl="0" marL="0" rtl="0">
              <a:spcBef>
                <a:spcPts val="0"/>
              </a:spcBef>
              <a:spcAft>
                <a:spcPts val="0"/>
              </a:spcAft>
              <a:buNone/>
            </a:pPr>
            <a:r>
              <a:rPr b="1" sz="1984" lang="it">
                <a:solidFill>
                  <a:schemeClr val="lt1"/>
                </a:solidFill>
              </a:rPr>
              <a:t>ICON-2I</a:t>
            </a:r>
            <a:endParaRPr b="1" sz="1800">
              <a:solidFill>
                <a:schemeClr val="lt1"/>
              </a:solidFill>
            </a:endParaRPr>
          </a:p>
        </p:txBody>
      </p:sp>
      <p:sp>
        <p:nvSpPr>
          <p:cNvPr id="1049908" name="Google Shape;172;p23"/>
          <p:cNvSpPr txBox="1"/>
          <p:nvPr/>
        </p:nvSpPr>
        <p:spPr>
          <a:xfrm>
            <a:off x="3979912" y="5913730"/>
            <a:ext cx="1974453" cy="299641"/>
          </a:xfrm>
          <a:prstGeom prst="rect"/>
          <a:noFill/>
          <a:ln>
            <a:noFill/>
          </a:ln>
        </p:spPr>
        <p:txBody>
          <a:bodyPr anchor="ctr" anchorCtr="0" bIns="91425" lIns="91425" rIns="91425" spcFirstLastPara="1" tIns="91425" wrap="square">
            <a:noAutofit/>
          </a:bodyPr>
          <a:p>
            <a:pPr algn="l" indent="0" lvl="0" marL="0" rtl="0">
              <a:spcBef>
                <a:spcPts val="0"/>
              </a:spcBef>
              <a:spcAft>
                <a:spcPts val="0"/>
              </a:spcAft>
              <a:buNone/>
            </a:pPr>
            <a:r>
              <a:rPr b="1" sz="1984" lang="it">
                <a:solidFill>
                  <a:schemeClr val="lt1"/>
                </a:solidFill>
              </a:rPr>
              <a:t>ICON-2I_BK</a:t>
            </a:r>
            <a:endParaRPr b="1" sz="1800">
              <a:solidFill>
                <a:schemeClr val="lt1"/>
              </a:solidFill>
            </a:endParaRPr>
          </a:p>
        </p:txBody>
      </p:sp>
      <p:sp>
        <p:nvSpPr>
          <p:cNvPr id="1049912" name="Text Box 2_59"/>
          <p:cNvSpPr/>
          <p:nvPr/>
        </p:nvSpPr>
        <p:spPr>
          <a:xfrm>
            <a:off x="2721580" y="4491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056" name="Shape 241"/>
        <p:cNvGrpSpPr/>
        <p:nvPr/>
      </p:nvGrpSpPr>
      <p:grpSpPr>
        <a:xfrm>
          <a:off x="0" y="0"/>
          <a:ext cx="0" cy="0"/>
          <a:chOff x="0" y="0"/>
          <a:chExt cx="0" cy="0"/>
        </a:xfrm>
      </p:grpSpPr>
      <p:cxnSp>
        <p:nvCxnSpPr>
          <p:cNvPr id="3145753" name="Google Shape;242;p30"/>
          <p:cNvCxnSpPr>
            <a:cxnSpLocks/>
          </p:cNvCxnSpPr>
          <p:nvPr/>
        </p:nvCxnSpPr>
        <p:spPr>
          <a:xfrm>
            <a:off x="-43214" y="1506901"/>
            <a:ext cx="10181498" cy="0"/>
          </a:xfrm>
          <a:prstGeom prst="straightConnector1"/>
          <a:noFill/>
          <a:ln w="19050" cap="flat" cmpd="sng">
            <a:solidFill>
              <a:srgbClr val="00B050"/>
            </a:solidFill>
            <a:prstDash val="solid"/>
            <a:round/>
            <a:headEnd type="none" w="med" len="med"/>
            <a:tailEnd type="none" w="med" len="med"/>
          </a:ln>
          <a:effectLst>
            <a:outerShdw algn="bl" blurRad="57150" dir="5400000" dist="19050" rotWithShape="0">
              <a:srgbClr val="000000">
                <a:alpha val="50000"/>
              </a:srgbClr>
            </a:outerShdw>
          </a:effectLst>
        </p:spPr>
      </p:cxnSp>
      <p:sp>
        <p:nvSpPr>
          <p:cNvPr id="1049916" name="Google Shape;243;p30"/>
          <p:cNvSpPr/>
          <p:nvPr/>
        </p:nvSpPr>
        <p:spPr>
          <a:xfrm>
            <a:off x="300605" y="1024037"/>
            <a:ext cx="8236479" cy="515607"/>
          </a:xfrm>
          <a:prstGeom prst="rect"/>
          <a:noFill/>
          <a:ln>
            <a:noFill/>
          </a:ln>
        </p:spPr>
        <p:txBody>
          <a:bodyPr anchor="t" anchorCtr="0" bIns="40800" lIns="81625" rIns="81625" spcFirstLastPara="1" tIns="40800" wrap="square">
            <a:noAutofit/>
          </a:bodyPr>
          <a:p>
            <a:pPr algn="l" indent="0" lvl="0" marL="0" rtl="0">
              <a:spcBef>
                <a:spcPts val="0"/>
              </a:spcBef>
              <a:spcAft>
                <a:spcPts val="0"/>
              </a:spcAft>
              <a:buClr>
                <a:schemeClr val="dk1"/>
              </a:buClr>
              <a:buFont typeface="Arial"/>
              <a:buNone/>
            </a:pPr>
            <a:r>
              <a:rPr sz="2425" lang="it">
                <a:solidFill>
                  <a:schemeClr val="dk1"/>
                </a:solidFill>
                <a:latin typeface="Montserrat SemiBold"/>
                <a:ea typeface="Montserrat SemiBold"/>
                <a:cs typeface="Montserrat SemiBold"/>
                <a:sym typeface="Montserrat SemiBold"/>
              </a:rPr>
              <a:t>ICON-2I EPS - </a:t>
            </a:r>
            <a:r>
              <a:rPr sz="2425" lang="it">
                <a:solidFill>
                  <a:schemeClr val="dk1"/>
                </a:solidFill>
                <a:latin typeface="Montserrat SemiBold"/>
                <a:ea typeface="Montserrat SemiBold"/>
                <a:cs typeface="Montserrat SemiBold"/>
                <a:sym typeface="Montserrat SemiBold"/>
              </a:rPr>
              <a:t>Verification next steps:</a:t>
            </a:r>
            <a:endParaRPr cap="none" sz="2200" i="0" strike="noStrike" u="none">
              <a:solidFill>
                <a:srgbClr val="000000"/>
              </a:solidFill>
              <a:latin typeface="Montserrat SemiBold"/>
              <a:ea typeface="Montserrat SemiBold"/>
              <a:cs typeface="Montserrat SemiBold"/>
              <a:sym typeface="Montserrat SemiBold"/>
            </a:endParaRPr>
          </a:p>
        </p:txBody>
      </p:sp>
      <p:sp>
        <p:nvSpPr>
          <p:cNvPr id="1049917" name="Google Shape;244;p30"/>
          <p:cNvSpPr txBox="1"/>
          <p:nvPr/>
        </p:nvSpPr>
        <p:spPr>
          <a:xfrm>
            <a:off x="300605" y="2064731"/>
            <a:ext cx="4220766" cy="3206085"/>
          </a:xfrm>
          <a:prstGeom prst="rect"/>
          <a:noFill/>
          <a:ln>
            <a:noFill/>
          </a:ln>
        </p:spPr>
        <p:txBody>
          <a:bodyPr anchor="t" anchorCtr="0" bIns="91425" lIns="91425" rIns="91425" spcFirstLastPara="1" tIns="91425" wrap="square">
            <a:spAutoFit/>
          </a:bodyPr>
          <a:p>
            <a:pPr algn="l" indent="-330200" lvl="0" marL="457200" rtl="0">
              <a:lnSpc>
                <a:spcPct val="115000"/>
              </a:lnSpc>
              <a:spcBef>
                <a:spcPts val="0"/>
              </a:spcBef>
              <a:spcAft>
                <a:spcPts val="0"/>
              </a:spcAft>
              <a:buClr>
                <a:schemeClr val="dk1"/>
              </a:buClr>
              <a:buSzPts val="1600"/>
              <a:buChar char="●"/>
            </a:pPr>
            <a:r>
              <a:rPr sz="1984" lang="it">
                <a:solidFill>
                  <a:schemeClr val="dk1"/>
                </a:solidFill>
              </a:rPr>
              <a:t>Operational:</a:t>
            </a:r>
            <a:endParaRPr>
              <a:solidFill>
                <a:schemeClr val="dk1"/>
              </a:solidFill>
            </a:endParaRPr>
          </a:p>
          <a:p>
            <a:pPr algn="l" indent="-317500" lvl="1" marL="914400" rtl="0">
              <a:lnSpc>
                <a:spcPct val="115000"/>
              </a:lnSpc>
              <a:spcBef>
                <a:spcPts val="0"/>
              </a:spcBef>
              <a:spcAft>
                <a:spcPts val="0"/>
              </a:spcAft>
              <a:buClr>
                <a:schemeClr val="dk1"/>
              </a:buClr>
              <a:buSzPts val="1400"/>
              <a:buChar char="○"/>
            </a:pPr>
            <a:r>
              <a:rPr sz="1984" lang="it">
                <a:solidFill>
                  <a:schemeClr val="dk1"/>
                </a:solidFill>
              </a:rPr>
              <a:t>Verification and spatial verification to </a:t>
            </a:r>
            <a:r>
              <a:rPr sz="1984" lang="it">
                <a:solidFill>
                  <a:schemeClr val="dk1"/>
                </a:solidFill>
              </a:rPr>
              <a:t>better</a:t>
            </a:r>
            <a:r>
              <a:rPr sz="1984" lang="it">
                <a:solidFill>
                  <a:schemeClr val="dk1"/>
                </a:solidFill>
              </a:rPr>
              <a:t> represent model uncertainty in extreme weather, convection</a:t>
            </a:r>
            <a:endParaRPr>
              <a:solidFill>
                <a:schemeClr val="dk1"/>
              </a:solidFill>
            </a:endParaRPr>
          </a:p>
          <a:p>
            <a:pPr algn="l" indent="-317500" lvl="1" marL="914400" rtl="0">
              <a:lnSpc>
                <a:spcPct val="115000"/>
              </a:lnSpc>
              <a:spcBef>
                <a:spcPts val="0"/>
              </a:spcBef>
              <a:spcAft>
                <a:spcPts val="0"/>
              </a:spcAft>
              <a:buClr>
                <a:schemeClr val="dk1"/>
              </a:buClr>
              <a:buSzPts val="1400"/>
              <a:buChar char="○"/>
            </a:pPr>
            <a:r>
              <a:rPr sz="1984" lang="it">
                <a:solidFill>
                  <a:schemeClr val="dk1"/>
                </a:solidFill>
              </a:rPr>
              <a:t>Implement a verification setup with same lead Times to compare ICON-2I to IFS</a:t>
            </a:r>
            <a:endParaRPr sz="1600">
              <a:solidFill>
                <a:schemeClr val="dk1"/>
              </a:solidFill>
            </a:endParaRPr>
          </a:p>
        </p:txBody>
      </p:sp>
      <p:sp>
        <p:nvSpPr>
          <p:cNvPr id="1049918" name="Google Shape;245;p30"/>
          <p:cNvSpPr txBox="1"/>
          <p:nvPr/>
        </p:nvSpPr>
        <p:spPr>
          <a:xfrm>
            <a:off x="4521371" y="2064731"/>
            <a:ext cx="4220766" cy="3249900"/>
          </a:xfrm>
          <a:prstGeom prst="rect"/>
          <a:noFill/>
          <a:ln>
            <a:noFill/>
          </a:ln>
        </p:spPr>
        <p:txBody>
          <a:bodyPr anchor="t" anchorCtr="0" bIns="91425" lIns="91425" rIns="91425" spcFirstLastPara="1" tIns="91425" wrap="square">
            <a:spAutoFit/>
          </a:bodyPr>
          <a:p>
            <a:pPr algn="l" indent="-317500" lvl="0" marL="457200" rtl="0">
              <a:lnSpc>
                <a:spcPct val="115000"/>
              </a:lnSpc>
              <a:spcBef>
                <a:spcPts val="0"/>
              </a:spcBef>
              <a:spcAft>
                <a:spcPts val="0"/>
              </a:spcAft>
              <a:buClr>
                <a:schemeClr val="dk1"/>
              </a:buClr>
              <a:buSzPts val="1400"/>
              <a:buChar char="●"/>
            </a:pPr>
            <a:r>
              <a:rPr lang="it">
                <a:solidFill>
                  <a:schemeClr val="dk1"/>
                </a:solidFill>
              </a:rPr>
              <a:t>Research [PP KAOS]</a:t>
            </a:r>
            <a:endParaRPr>
              <a:solidFill>
                <a:schemeClr val="dk1"/>
              </a:solidFill>
            </a:endParaRPr>
          </a:p>
          <a:p>
            <a:pPr algn="l" indent="-317500" lvl="1" marL="914400" rtl="0">
              <a:lnSpc>
                <a:spcPct val="115000"/>
              </a:lnSpc>
              <a:spcBef>
                <a:spcPts val="0"/>
              </a:spcBef>
              <a:spcAft>
                <a:spcPts val="0"/>
              </a:spcAft>
              <a:buClr>
                <a:schemeClr val="dk1"/>
              </a:buClr>
              <a:buSzPts val="1400"/>
              <a:buChar char="○"/>
            </a:pPr>
            <a:r>
              <a:rPr lang="it">
                <a:solidFill>
                  <a:schemeClr val="dk1"/>
                </a:solidFill>
              </a:rPr>
              <a:t>Task 3.1 : </a:t>
            </a:r>
            <a:r>
              <a:rPr lang="it">
                <a:solidFill>
                  <a:schemeClr val="dk1"/>
                </a:solidFill>
              </a:rPr>
              <a:t>Cosmo software to verify ICON-LEPS, to be implemented</a:t>
            </a:r>
            <a:endParaRPr>
              <a:solidFill>
                <a:schemeClr val="dk1"/>
              </a:solidFill>
            </a:endParaRPr>
          </a:p>
          <a:p>
            <a:pPr algn="l" indent="-317500" lvl="1" marL="914400" rtl="0">
              <a:lnSpc>
                <a:spcPct val="115000"/>
              </a:lnSpc>
              <a:spcBef>
                <a:spcPts val="0"/>
              </a:spcBef>
              <a:spcAft>
                <a:spcPts val="0"/>
              </a:spcAft>
              <a:buClr>
                <a:schemeClr val="dk1"/>
              </a:buClr>
              <a:buSzPts val="1400"/>
              <a:buChar char="○"/>
            </a:pPr>
            <a:r>
              <a:rPr lang="it">
                <a:solidFill>
                  <a:schemeClr val="dk1"/>
                </a:solidFill>
              </a:rPr>
              <a:t>Task 3.2 : Spatial verification and diagnostics for EPSs, specific focus on precipitation</a:t>
            </a:r>
            <a:endParaRPr>
              <a:solidFill>
                <a:schemeClr val="dk1"/>
              </a:solidFill>
            </a:endParaRPr>
          </a:p>
          <a:p>
            <a:pPr algn="l" indent="0" lvl="0" marL="0" rtl="0">
              <a:lnSpc>
                <a:spcPct val="115000"/>
              </a:lnSpc>
              <a:spcBef>
                <a:spcPts val="0"/>
              </a:spcBef>
              <a:spcAft>
                <a:spcPts val="0"/>
              </a:spcAft>
              <a:buNone/>
            </a:pPr>
            <a:r>
              <a:t/>
            </a:r>
            <a:endParaRPr>
              <a:solidFill>
                <a:schemeClr val="dk1"/>
              </a:solidFill>
            </a:endParaRPr>
          </a:p>
          <a:p>
            <a:pPr algn="l" indent="0" lvl="0" marL="0" rtl="0">
              <a:lnSpc>
                <a:spcPct val="115000"/>
              </a:lnSpc>
              <a:spcBef>
                <a:spcPts val="0"/>
              </a:spcBef>
              <a:spcAft>
                <a:spcPts val="0"/>
              </a:spcAft>
              <a:buNone/>
            </a:pPr>
            <a:r>
              <a:rPr lang="it">
                <a:solidFill>
                  <a:schemeClr val="dk1"/>
                </a:solidFill>
              </a:rPr>
              <a:t>Both points overlap with WGs VA, EPS, PHY</a:t>
            </a:r>
            <a:endParaRPr>
              <a:solidFill>
                <a:schemeClr val="dk1"/>
              </a:solidFill>
            </a:endParaRPr>
          </a:p>
        </p:txBody>
      </p:sp>
      <p:pic>
        <p:nvPicPr>
          <p:cNvPr id="2097395" name="Google Shape;246;p30" title="logo_arpae_30_anni_def.png"/>
          <p:cNvPicPr preferRelativeResize="0">
            <a:picLocks/>
          </p:cNvPicPr>
          <p:nvPr/>
        </p:nvPicPr>
        <p:blipFill>
          <a:blip xmlns:r="http://schemas.openxmlformats.org/officeDocument/2006/relationships" r:embed="rId1">
            <a:alphaModFix/>
          </a:blip>
          <a:stretch>
            <a:fillRect/>
          </a:stretch>
        </p:blipFill>
        <p:spPr>
          <a:xfrm>
            <a:off x="8678610" y="1030487"/>
            <a:ext cx="1317294" cy="410381"/>
          </a:xfrm>
          <a:prstGeom prst="rect"/>
          <a:noFill/>
          <a:ln>
            <a:noFill/>
          </a:ln>
        </p:spPr>
      </p:pic>
      <p:sp>
        <p:nvSpPr>
          <p:cNvPr id="1049922" name="Text Box 2_59"/>
          <p:cNvSpPr/>
          <p:nvPr/>
        </p:nvSpPr>
        <p:spPr>
          <a:xfrm>
            <a:off x="2721580" y="4491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083" name="Shape 347"/>
        <p:cNvGrpSpPr/>
        <p:nvPr/>
      </p:nvGrpSpPr>
      <p:grpSpPr>
        <a:xfrm>
          <a:off x="0" y="0"/>
          <a:ext cx="0" cy="0"/>
          <a:chOff x="0" y="0"/>
          <a:chExt cx="0" cy="0"/>
        </a:xfrm>
      </p:grpSpPr>
      <p:sp>
        <p:nvSpPr>
          <p:cNvPr id="1049926" name="Google Shape;348;p39"/>
          <p:cNvSpPr txBox="1"/>
          <p:nvPr/>
        </p:nvSpPr>
        <p:spPr>
          <a:xfrm>
            <a:off x="157510" y="947280"/>
            <a:ext cx="6779617" cy="447000"/>
          </a:xfrm>
          <a:prstGeom prst="rect"/>
          <a:solidFill>
            <a:srgbClr val="000000">
              <a:alpha val="0"/>
            </a:srgbClr>
          </a:solidFill>
          <a:ln>
            <a:noFill/>
          </a:ln>
        </p:spPr>
        <p:txBody>
          <a:bodyPr anchor="t" anchorCtr="0" bIns="0" lIns="0" rIns="0" spcFirstLastPara="1" tIns="91400" wrap="square">
            <a:spAutoFit/>
          </a:bodyPr>
          <a:p>
            <a:pPr algn="l" indent="0" lvl="0" marL="0" rtl="0">
              <a:spcBef>
                <a:spcPts val="0"/>
              </a:spcBef>
              <a:spcAft>
                <a:spcPts val="0"/>
              </a:spcAft>
              <a:buNone/>
            </a:pPr>
            <a:r>
              <a:rPr b="0" sz="2425" lang="it">
                <a:solidFill>
                  <a:srgbClr val="1E293B"/>
                </a:solidFill>
                <a:latin typeface="Lexend SemiBold"/>
                <a:ea typeface="Lexend SemiBold"/>
                <a:cs typeface="Lexend SemiBold"/>
                <a:sym typeface="Lexend SemiBold"/>
              </a:rPr>
              <a:t>Precipitation - User oriented verification</a:t>
            </a:r>
            <a:endParaRPr b="0" sz="2200">
              <a:solidFill>
                <a:srgbClr val="1E293B"/>
              </a:solidFill>
              <a:latin typeface="Lexend SemiBold"/>
              <a:ea typeface="Lexend SemiBold"/>
              <a:cs typeface="Lexend SemiBold"/>
              <a:sym typeface="Lexend SemiBold"/>
            </a:endParaRPr>
          </a:p>
        </p:txBody>
      </p:sp>
      <p:cxnSp>
        <p:nvCxnSpPr>
          <p:cNvPr id="3145754" name="Google Shape;349;p39"/>
          <p:cNvCxnSpPr>
            <a:cxnSpLocks/>
          </p:cNvCxnSpPr>
          <p:nvPr/>
        </p:nvCxnSpPr>
        <p:spPr>
          <a:xfrm>
            <a:off x="-50435" y="1528261"/>
            <a:ext cx="10181498" cy="0"/>
          </a:xfrm>
          <a:prstGeom prst="straightConnector1"/>
          <a:noFill/>
          <a:ln w="19050" cap="flat" cmpd="sng">
            <a:solidFill>
              <a:srgbClr val="00B050"/>
            </a:solidFill>
            <a:prstDash val="solid"/>
            <a:round/>
            <a:headEnd type="none" w="med" len="med"/>
            <a:tailEnd type="none" w="med" len="med"/>
          </a:ln>
        </p:spPr>
      </p:cxnSp>
      <p:pic>
        <p:nvPicPr>
          <p:cNvPr id="2097396" name="Google Shape;350;p39" title="logo_arpae_30_anni_def.png"/>
          <p:cNvPicPr preferRelativeResize="0">
            <a:picLocks/>
          </p:cNvPicPr>
          <p:nvPr/>
        </p:nvPicPr>
        <p:blipFill>
          <a:blip xmlns:r="http://schemas.openxmlformats.org/officeDocument/2006/relationships" r:embed="rId1">
            <a:alphaModFix/>
          </a:blip>
          <a:stretch>
            <a:fillRect/>
          </a:stretch>
        </p:blipFill>
        <p:spPr>
          <a:xfrm>
            <a:off x="8678610" y="1030487"/>
            <a:ext cx="1317294" cy="410381"/>
          </a:xfrm>
          <a:prstGeom prst="rect"/>
          <a:noFill/>
          <a:ln>
            <a:noFill/>
          </a:ln>
        </p:spPr>
      </p:pic>
      <p:pic>
        <p:nvPicPr>
          <p:cNvPr id="2097397" name="Google Shape;351;p39"/>
          <p:cNvPicPr preferRelativeResize="0">
            <a:picLocks/>
          </p:cNvPicPr>
          <p:nvPr/>
        </p:nvPicPr>
        <p:blipFill rotWithShape="1">
          <a:blip xmlns:r="http://schemas.openxmlformats.org/officeDocument/2006/relationships" r:embed="rId2">
            <a:alphaModFix/>
          </a:blip>
          <a:srcRect l="13325" t="159" r="17379" b="159"/>
          <a:stretch>
            <a:fillRect/>
          </a:stretch>
        </p:blipFill>
        <p:spPr>
          <a:xfrm>
            <a:off x="3045189" y="2677269"/>
            <a:ext cx="1365250" cy="1963539"/>
          </a:xfrm>
          <a:prstGeom prst="rect"/>
          <a:noFill/>
          <a:ln>
            <a:noFill/>
          </a:ln>
        </p:spPr>
      </p:pic>
      <p:pic>
        <p:nvPicPr>
          <p:cNvPr id="2097398" name="Google Shape;352;p39"/>
          <p:cNvPicPr preferRelativeResize="0">
            <a:picLocks/>
          </p:cNvPicPr>
          <p:nvPr/>
        </p:nvPicPr>
        <p:blipFill rotWithShape="1">
          <a:blip xmlns:r="http://schemas.openxmlformats.org/officeDocument/2006/relationships" r:embed="rId3">
            <a:alphaModFix/>
          </a:blip>
          <a:srcRect l="0" t="70" r="0" b="70"/>
          <a:stretch>
            <a:fillRect/>
          </a:stretch>
        </p:blipFill>
        <p:spPr>
          <a:xfrm>
            <a:off x="5512842" y="3464818"/>
            <a:ext cx="1890117" cy="2204971"/>
          </a:xfrm>
          <a:prstGeom prst="rect"/>
          <a:noFill/>
          <a:ln>
            <a:noFill/>
          </a:ln>
        </p:spPr>
      </p:pic>
      <p:pic>
        <p:nvPicPr>
          <p:cNvPr id="2097399" name="Google Shape;353;p39"/>
          <p:cNvPicPr preferRelativeResize="0">
            <a:picLocks/>
          </p:cNvPicPr>
          <p:nvPr/>
        </p:nvPicPr>
        <p:blipFill rotWithShape="1">
          <a:blip xmlns:r="http://schemas.openxmlformats.org/officeDocument/2006/relationships" r:embed="rId4">
            <a:alphaModFix/>
          </a:blip>
          <a:srcRect l="417" t="0" r="407" b="0"/>
          <a:stretch>
            <a:fillRect/>
          </a:stretch>
        </p:blipFill>
        <p:spPr>
          <a:xfrm>
            <a:off x="7612972" y="3464818"/>
            <a:ext cx="1994958" cy="2204971"/>
          </a:xfrm>
          <a:prstGeom prst="rect"/>
          <a:noFill/>
          <a:ln>
            <a:noFill/>
          </a:ln>
        </p:spPr>
      </p:pic>
      <p:pic>
        <p:nvPicPr>
          <p:cNvPr id="2097400" name="Google Shape;354;p39"/>
          <p:cNvPicPr preferRelativeResize="0">
            <a:picLocks/>
          </p:cNvPicPr>
          <p:nvPr/>
        </p:nvPicPr>
        <p:blipFill rotWithShape="1">
          <a:blip xmlns:r="http://schemas.openxmlformats.org/officeDocument/2006/relationships" r:embed="rId5">
            <a:alphaModFix/>
          </a:blip>
          <a:srcRect l="0" t="20" r="0" b="20"/>
          <a:stretch>
            <a:fillRect/>
          </a:stretch>
        </p:blipFill>
        <p:spPr>
          <a:xfrm>
            <a:off x="315020" y="2834779"/>
            <a:ext cx="2415315" cy="1680104"/>
          </a:xfrm>
          <a:prstGeom prst="rect"/>
          <a:noFill/>
          <a:ln>
            <a:noFill/>
          </a:ln>
        </p:spPr>
      </p:pic>
      <p:sp>
        <p:nvSpPr>
          <p:cNvPr id="1049927" name="Google Shape;355;p39"/>
          <p:cNvSpPr txBox="1"/>
          <p:nvPr/>
        </p:nvSpPr>
        <p:spPr>
          <a:xfrm>
            <a:off x="5407836" y="1732211"/>
            <a:ext cx="4357688" cy="1575263"/>
          </a:xfrm>
          <a:prstGeom prst="rect"/>
          <a:solidFill>
            <a:srgbClr val="000000">
              <a:alpha val="0"/>
            </a:srgbClr>
          </a:solidFill>
          <a:ln>
            <a:noFill/>
          </a:ln>
        </p:spPr>
        <p:txBody>
          <a:bodyPr anchor="t" anchorCtr="0" bIns="0" lIns="0" rIns="0" spcFirstLastPara="1" tIns="0" wrap="square">
            <a:noAutofit/>
          </a:bodyPr>
          <a:p>
            <a:pPr algn="l" indent="0" lvl="0" marL="0" rtl="0">
              <a:spcBef>
                <a:spcPts val="0"/>
              </a:spcBef>
              <a:spcAft>
                <a:spcPts val="0"/>
              </a:spcAft>
              <a:buNone/>
            </a:pPr>
            <a:r>
              <a:rPr b="1" sz="1984" lang="it">
                <a:solidFill>
                  <a:srgbClr val="00B050"/>
                </a:solidFill>
                <a:latin typeface="Lexend"/>
                <a:ea typeface="Lexend"/>
                <a:cs typeface="Lexend"/>
                <a:sym typeface="Lexend"/>
              </a:rPr>
              <a:t>Dataset</a:t>
            </a:r>
            <a:endParaRPr b="1">
              <a:solidFill>
                <a:srgbClr val="00B050"/>
              </a:solidFill>
              <a:latin typeface="Lexend"/>
              <a:ea typeface="Lexend"/>
              <a:cs typeface="Lexend"/>
              <a:sym typeface="Lexend"/>
            </a:endParaRPr>
          </a:p>
          <a:p>
            <a:pPr algn="l" indent="-304800" lvl="0" marL="457200" rtl="0">
              <a:spcBef>
                <a:spcPts val="600"/>
              </a:spcBef>
              <a:spcAft>
                <a:spcPts val="0"/>
              </a:spcAft>
              <a:buClr>
                <a:srgbClr val="334155"/>
              </a:buClr>
              <a:buSzPts val="1200"/>
              <a:buFont typeface="Lexend"/>
              <a:buChar char="●"/>
            </a:pPr>
            <a:r>
              <a:rPr b="0" sz="1323" lang="it">
                <a:solidFill>
                  <a:srgbClr val="0F172A"/>
                </a:solidFill>
                <a:latin typeface="Lexend SemiBold"/>
                <a:ea typeface="Lexend SemiBold"/>
                <a:cs typeface="Lexend SemiBold"/>
                <a:sym typeface="Lexend SemiBold"/>
              </a:rPr>
              <a:t>Regional &amp; National Networks fro</a:t>
            </a:r>
            <a:r>
              <a:rPr sz="1323" lang="it">
                <a:solidFill>
                  <a:srgbClr val="0F172A"/>
                </a:solidFill>
                <a:latin typeface="Lexend SemiBold"/>
                <a:ea typeface="Lexend SemiBold"/>
                <a:cs typeface="Lexend SemiBold"/>
                <a:sym typeface="Lexend SemiBold"/>
              </a:rPr>
              <a:t>m DPCN</a:t>
            </a:r>
            <a:r>
              <a:rPr b="0" sz="1323" lang="it">
                <a:solidFill>
                  <a:srgbClr val="0F172A"/>
                </a:solidFill>
                <a:latin typeface="Lexend SemiBold"/>
                <a:ea typeface="Lexend SemiBold"/>
                <a:cs typeface="Lexend SemiBold"/>
                <a:sym typeface="Lexend SemiBold"/>
              </a:rPr>
              <a:t>:</a:t>
            </a:r>
            <a:r>
              <a:rPr sz="1323" lang="it">
                <a:solidFill>
                  <a:srgbClr val="334155"/>
                </a:solidFill>
                <a:latin typeface="Lexend"/>
                <a:ea typeface="Lexend"/>
                <a:cs typeface="Lexend"/>
                <a:sym typeface="Lexend"/>
              </a:rPr>
              <a:t> High-resolution rain-gauge networks </a:t>
            </a:r>
            <a:endParaRPr sz="1200">
              <a:solidFill>
                <a:srgbClr val="334155"/>
              </a:solidFill>
              <a:latin typeface="Lexend"/>
              <a:ea typeface="Lexend"/>
              <a:cs typeface="Lexend"/>
              <a:sym typeface="Lexend"/>
            </a:endParaRPr>
          </a:p>
          <a:p>
            <a:pPr algn="l" indent="-304800" lvl="0" marL="457200" rtl="0">
              <a:spcBef>
                <a:spcPts val="600"/>
              </a:spcBef>
              <a:spcAft>
                <a:spcPts val="600"/>
              </a:spcAft>
              <a:buClr>
                <a:srgbClr val="334155"/>
              </a:buClr>
              <a:buSzPts val="1200"/>
              <a:buFont typeface="Lexend"/>
              <a:buChar char="●"/>
            </a:pPr>
            <a:r>
              <a:rPr b="0" sz="1323" lang="it">
                <a:solidFill>
                  <a:srgbClr val="0F172A"/>
                </a:solidFill>
                <a:latin typeface="Lexend SemiBold"/>
                <a:ea typeface="Lexend SemiBold"/>
                <a:cs typeface="Lexend SemiBold"/>
                <a:sym typeface="Lexend SemiBold"/>
              </a:rPr>
              <a:t>Radar Composite:</a:t>
            </a:r>
            <a:r>
              <a:rPr sz="1323" lang="it">
                <a:solidFill>
                  <a:srgbClr val="334155"/>
                </a:solidFill>
                <a:latin typeface="Lexend"/>
                <a:ea typeface="Lexend"/>
                <a:cs typeface="Lexend"/>
                <a:sym typeface="Lexend"/>
              </a:rPr>
              <a:t> Gauge-adjusted national radar composite for 3-h precipitation.</a:t>
            </a:r>
            <a:endParaRPr sz="1200">
              <a:solidFill>
                <a:srgbClr val="334155"/>
              </a:solidFill>
              <a:latin typeface="Lexend"/>
              <a:ea typeface="Lexend"/>
              <a:cs typeface="Lexend"/>
              <a:sym typeface="Lexend"/>
            </a:endParaRPr>
          </a:p>
        </p:txBody>
      </p:sp>
      <p:sp>
        <p:nvSpPr>
          <p:cNvPr id="1049928" name="Google Shape;356;p39"/>
          <p:cNvSpPr txBox="1"/>
          <p:nvPr/>
        </p:nvSpPr>
        <p:spPr>
          <a:xfrm>
            <a:off x="315020" y="4882406"/>
            <a:ext cx="4725459" cy="1028700"/>
          </a:xfrm>
          <a:prstGeom prst="rect"/>
          <a:solidFill>
            <a:srgbClr val="000000">
              <a:alpha val="0"/>
            </a:srgbClr>
          </a:solidFill>
          <a:ln>
            <a:noFill/>
          </a:ln>
        </p:spPr>
        <p:txBody>
          <a:bodyPr anchor="t" anchorCtr="0" bIns="0" lIns="114300" rIns="0" spcFirstLastPara="1" tIns="0" wrap="square">
            <a:spAutoFit/>
          </a:bodyPr>
          <a:p>
            <a:pPr algn="l" indent="0" lvl="0" marL="0" rtl="0">
              <a:spcBef>
                <a:spcPts val="0"/>
              </a:spcBef>
              <a:spcAft>
                <a:spcPts val="0"/>
              </a:spcAft>
              <a:buNone/>
            </a:pPr>
            <a:r>
              <a:rPr b="0" sz="1378" lang="it">
                <a:solidFill>
                  <a:srgbClr val="475569"/>
                </a:solidFill>
                <a:latin typeface="Lexend"/>
                <a:ea typeface="Lexend"/>
                <a:cs typeface="Lexend"/>
                <a:sym typeface="Lexend"/>
              </a:rPr>
              <a:t>Scores are computed for Italy as a whole and separately for Northern and Southern Italy, based on Civil Protection warning areas.</a:t>
            </a:r>
            <a:endParaRPr b="0" sz="1250">
              <a:solidFill>
                <a:srgbClr val="475569"/>
              </a:solidFill>
              <a:latin typeface="Lexend"/>
              <a:ea typeface="Lexend"/>
              <a:cs typeface="Lexend"/>
              <a:sym typeface="Lexend"/>
            </a:endParaRPr>
          </a:p>
          <a:p>
            <a:pPr algn="l" indent="0" lvl="0" marL="0" rtl="0">
              <a:spcBef>
                <a:spcPts val="600"/>
              </a:spcBef>
              <a:spcAft>
                <a:spcPts val="0"/>
              </a:spcAft>
              <a:buNone/>
            </a:pPr>
            <a:r>
              <a:rPr b="0" sz="1378" lang="it">
                <a:solidFill>
                  <a:srgbClr val="475569"/>
                </a:solidFill>
                <a:latin typeface="Lexend"/>
                <a:ea typeface="Lexend"/>
                <a:cs typeface="Lexend"/>
                <a:sym typeface="Lexend"/>
              </a:rPr>
              <a:t>This allows model performance to be assessed under different geographical and meteorological regimes.</a:t>
            </a:r>
            <a:endParaRPr b="0" sz="1250">
              <a:solidFill>
                <a:srgbClr val="475569"/>
              </a:solidFill>
              <a:latin typeface="Lexend"/>
              <a:ea typeface="Lexend"/>
              <a:cs typeface="Lexend"/>
              <a:sym typeface="Lexend"/>
            </a:endParaRPr>
          </a:p>
        </p:txBody>
      </p:sp>
      <p:sp>
        <p:nvSpPr>
          <p:cNvPr id="1049929" name="Google Shape;357;p39"/>
          <p:cNvSpPr/>
          <p:nvPr/>
        </p:nvSpPr>
        <p:spPr>
          <a:xfrm>
            <a:off x="315020" y="1732211"/>
            <a:ext cx="4725459" cy="945224"/>
          </a:xfrm>
          <a:prstGeom prst="roundRect">
            <a:avLst>
              <a:gd name="adj" fmla="val 8888"/>
            </a:avLst>
          </a:prstGeom>
          <a:solidFill>
            <a:srgbClr val="000000">
              <a:alpha val="0"/>
            </a:srgbClr>
          </a:solidFill>
          <a:ln>
            <a:noFill/>
          </a:ln>
        </p:spPr>
        <p:txBody>
          <a:bodyPr anchor="ctr" anchorCtr="0" bIns="0" lIns="0" rIns="0" spcFirstLastPara="1" tIns="0" wrap="square">
            <a:noAutofit/>
          </a:bodyPr>
          <a:p>
            <a:pPr algn="l" indent="0" lvl="0" marL="0" rtl="0">
              <a:spcBef>
                <a:spcPts val="0"/>
              </a:spcBef>
              <a:spcAft>
                <a:spcPts val="0"/>
              </a:spcAft>
              <a:buNone/>
            </a:pPr>
            <a:r>
              <a:rPr b="0" sz="1433" lang="it">
                <a:solidFill>
                  <a:srgbClr val="0F172A"/>
                </a:solidFill>
                <a:latin typeface="Lexend Medium"/>
                <a:ea typeface="Lexend Medium"/>
                <a:cs typeface="Lexend Medium"/>
                <a:sym typeface="Lexend Medium"/>
              </a:rPr>
              <a:t>The verification is performed at the scale of Civil Protection warning areas, using representative values derived from observations and model grid points.</a:t>
            </a:r>
            <a:endParaRPr b="0" sz="1300">
              <a:solidFill>
                <a:srgbClr val="0F172A"/>
              </a:solidFill>
              <a:latin typeface="Lexend Medium"/>
              <a:ea typeface="Lexend Medium"/>
              <a:cs typeface="Lexend Medium"/>
              <a:sym typeface="Lexend Medium"/>
            </a:endParaRPr>
          </a:p>
        </p:txBody>
      </p:sp>
      <p:sp>
        <p:nvSpPr>
          <p:cNvPr id="1049933" name="Text Box 2_59"/>
          <p:cNvSpPr/>
          <p:nvPr/>
        </p:nvSpPr>
        <p:spPr>
          <a:xfrm>
            <a:off x="2721580" y="4491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294" name=""/>
        <p:cNvGrpSpPr/>
        <p:nvPr/>
      </p:nvGrpSpPr>
      <p:grpSpPr>
        <a:xfrm>
          <a:off x="0" y="0"/>
          <a:ext cx="0" cy="0"/>
          <a:chOff x="0" y="0"/>
          <a:chExt cx="0" cy="0"/>
        </a:xfrm>
      </p:grpSpPr>
      <p:sp>
        <p:nvSpPr>
          <p:cNvPr id="1049031" name="Text Box 1_8"/>
          <p:cNvSpPr/>
          <p:nvPr/>
        </p:nvSpPr>
        <p:spPr>
          <a:xfrm>
            <a:off x="1611360" y="2255760"/>
            <a:ext cx="7462800" cy="1747800"/>
          </a:xfrm>
          <a:prstGeom prst="rect"/>
          <a:noFill/>
          <a:ln w="0">
            <a:noFill/>
          </a:ln>
        </p:spPr>
        <p:style>
          <a:lnRef idx="0">
            <a:scrgbClr r="0" g="0" b="0"/>
          </a:lnRef>
          <a:fillRef idx="0">
            <a:scrgbClr r="0" g="0" b="0"/>
          </a:fillRef>
          <a:effectRef idx="0">
            <a:scrgbClr r="0" g="0" b="0"/>
          </a:effectRef>
          <a:fontRef idx="minor">
            <a:srgbClr val="000000"/>
          </a:fontRef>
        </p:style>
        <p:txBody>
          <a:bodyPr bIns="45000" lIns="90000" rIns="90000" tIns="60840" wrap="none">
            <a:noAutofit/>
          </a:bodyPr>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a:p>
            <a:pPr algn="ctr">
              <a:lnSpc>
                <a:spcPct val="93000"/>
              </a:lnSpc>
              <a:tabLst>
                <a:tab algn="l" pos="0"/>
                <a:tab algn="l" pos="457200"/>
                <a:tab algn="l" pos="914400"/>
                <a:tab algn="l" pos="1371600"/>
                <a:tab algn="l" pos="1828800"/>
                <a:tab algn="l" pos="2286000"/>
                <a:tab algn="l" pos="2743200"/>
                <a:tab algn="l" pos="3200400"/>
                <a:tab algn="l" pos="3657600"/>
                <a:tab algn="l" pos="4114800"/>
                <a:tab algn="l" pos="4572000"/>
                <a:tab algn="l" pos="5029200"/>
                <a:tab algn="l" pos="5486400"/>
                <a:tab algn="l" pos="5943600"/>
                <a:tab algn="l" pos="6400800"/>
                <a:tab algn="l" pos="6858000"/>
                <a:tab algn="l" pos="7315200"/>
                <a:tab algn="l" pos="7772400"/>
                <a:tab algn="l" pos="8229600"/>
                <a:tab algn="l" pos="8686800"/>
                <a:tab algn="l" pos="9144000"/>
                <a:tab algn="l" pos="9601200"/>
                <a:tab algn="l" pos="10058400"/>
                <a:tab algn="l" pos="10515600"/>
              </a:tabLst>
            </a:pPr>
            <a:endParaRPr b="0" sz="1800" lang="en-US" spc="-1" strike="noStrike">
              <a:latin typeface="Arial"/>
            </a:endParaRPr>
          </a:p>
        </p:txBody>
      </p:sp>
      <p:sp>
        <p:nvSpPr>
          <p:cNvPr id="1049032" name="Text Box 2_13"/>
          <p:cNvSpPr/>
          <p:nvPr/>
        </p:nvSpPr>
        <p:spPr>
          <a:xfrm>
            <a:off x="2721600" y="61920"/>
            <a:ext cx="455976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dirty="0" sz="1800" lang="en-US" spc="-1" strike="noStrike">
                <a:solidFill>
                  <a:srgbClr val="000099"/>
                </a:solidFill>
                <a:latin typeface="Calibri"/>
                <a:ea typeface="DejaVu Sans"/>
              </a:rPr>
              <a:t>T</a:t>
            </a:r>
            <a:r>
              <a:rPr b="1" dirty="0" sz="1800" lang="en-US" spc="-1" strike="noStrike">
                <a:solidFill>
                  <a:srgbClr val="000099"/>
                </a:solidFill>
                <a:latin typeface="Calibri"/>
                <a:ea typeface="DejaVu Sans"/>
              </a:rPr>
              <a:t>a</a:t>
            </a:r>
            <a:r>
              <a:rPr b="1" dirty="0" sz="1800" lang="en-US" spc="-1" strike="noStrike">
                <a:solidFill>
                  <a:srgbClr val="000099"/>
                </a:solidFill>
                <a:latin typeface="Calibri"/>
                <a:ea typeface="DejaVu Sans"/>
              </a:rPr>
              <a:t>k</a:t>
            </a:r>
            <a:r>
              <a:rPr b="1" dirty="0" sz="1800" lang="en-US" spc="-1" strike="noStrike">
                <a:solidFill>
                  <a:srgbClr val="000099"/>
                </a:solidFill>
                <a:latin typeface="Calibri"/>
                <a:ea typeface="DejaVu Sans"/>
              </a:rPr>
              <a:t>e</a:t>
            </a:r>
            <a:r>
              <a:rPr b="1" dirty="0" sz="1800" lang="en-US" spc="-1" strike="noStrike">
                <a:solidFill>
                  <a:srgbClr val="000099"/>
                </a:solidFill>
                <a:latin typeface="Calibri"/>
                <a:ea typeface="DejaVu Sans"/>
              </a:rPr>
              <a:t>a</a:t>
            </a:r>
            <a:r>
              <a:rPr b="1" dirty="0" sz="1800" lang="en-US" spc="-1" strike="noStrike">
                <a:solidFill>
                  <a:srgbClr val="000099"/>
                </a:solidFill>
                <a:latin typeface="Calibri"/>
                <a:ea typeface="DejaVu Sans"/>
              </a:rPr>
              <a:t>w</a:t>
            </a:r>
            <a:r>
              <a:rPr b="1" dirty="0" sz="1800" lang="en-US" spc="-1" strike="noStrike">
                <a:solidFill>
                  <a:srgbClr val="000099"/>
                </a:solidFill>
                <a:latin typeface="Calibri"/>
                <a:ea typeface="DejaVu Sans"/>
              </a:rPr>
              <a:t>a</a:t>
            </a:r>
            <a:r>
              <a:rPr b="1" dirty="0" sz="1800" lang="en-US" spc="-1" strike="noStrike">
                <a:solidFill>
                  <a:srgbClr val="000099"/>
                </a:solidFill>
                <a:latin typeface="Calibri"/>
                <a:ea typeface="DejaVu Sans"/>
              </a:rPr>
              <a:t>y</a:t>
            </a:r>
            <a:r>
              <a:rPr b="1" dirty="0" sz="1800" lang="en-US" spc="-1" strike="noStrike">
                <a:solidFill>
                  <a:srgbClr val="000099"/>
                </a:solidFill>
                <a:latin typeface="Calibri"/>
                <a:ea typeface="DejaVu Sans"/>
              </a:rPr>
              <a:t>s</a:t>
            </a:r>
            <a:r>
              <a:rPr b="1" dirty="0" sz="1800" lang="en-US" spc="-1" strike="noStrike">
                <a:solidFill>
                  <a:srgbClr val="000099"/>
                </a:solidFill>
                <a:latin typeface="Calibri"/>
                <a:ea typeface="DejaVu Sans"/>
              </a:rPr>
              <a:t> </a:t>
            </a:r>
            <a:r>
              <a:rPr b="1" dirty="0" sz="1800" lang="en-US" spc="-1" strike="noStrike">
                <a:solidFill>
                  <a:srgbClr val="000099"/>
                </a:solidFill>
                <a:latin typeface="Calibri"/>
                <a:ea typeface="DejaVu Sans"/>
              </a:rPr>
              <a:t>f</a:t>
            </a:r>
            <a:r>
              <a:rPr b="1" dirty="0" sz="1800" lang="en-US" spc="-1" strike="noStrike">
                <a:solidFill>
                  <a:srgbClr val="000099"/>
                </a:solidFill>
                <a:latin typeface="Calibri"/>
                <a:ea typeface="DejaVu Sans"/>
              </a:rPr>
              <a:t>r</a:t>
            </a:r>
            <a:r>
              <a:rPr b="1" dirty="0" sz="1800" lang="en-US" spc="-1" strike="noStrike">
                <a:solidFill>
                  <a:srgbClr val="000099"/>
                </a:solidFill>
                <a:latin typeface="Calibri"/>
                <a:ea typeface="DejaVu Sans"/>
              </a:rPr>
              <a:t>o</a:t>
            </a:r>
            <a:r>
              <a:rPr b="1" dirty="0" sz="1800" lang="en-US" spc="-1" strike="noStrike">
                <a:solidFill>
                  <a:srgbClr val="000099"/>
                </a:solidFill>
                <a:latin typeface="Calibri"/>
                <a:ea typeface="DejaVu Sans"/>
              </a:rPr>
              <a:t>m</a:t>
            </a:r>
            <a:r>
              <a:rPr b="1" dirty="0" sz="1800" lang="en-US" spc="-1" strike="noStrike">
                <a:solidFill>
                  <a:srgbClr val="000099"/>
                </a:solidFill>
                <a:latin typeface="Calibri"/>
                <a:ea typeface="DejaVu Sans"/>
              </a:rPr>
              <a:t> </a:t>
            </a:r>
            <a:r>
              <a:rPr b="1" dirty="0" sz="1800" lang="en-US" spc="-1" strike="noStrike">
                <a:solidFill>
                  <a:srgbClr val="000099"/>
                </a:solidFill>
                <a:latin typeface="Calibri"/>
                <a:ea typeface="DejaVu Sans"/>
              </a:rPr>
              <a:t>P</a:t>
            </a:r>
            <a:r>
              <a:rPr b="1" dirty="0" sz="1800" lang="en-US" spc="-1" strike="noStrike">
                <a:solidFill>
                  <a:srgbClr val="000099"/>
                </a:solidFill>
                <a:latin typeface="Calibri"/>
                <a:ea typeface="DejaVu Sans"/>
              </a:rPr>
              <a:t>a</a:t>
            </a:r>
            <a:r>
              <a:rPr b="1" dirty="0" sz="1800" lang="en-US" spc="-1" strike="noStrike">
                <a:solidFill>
                  <a:srgbClr val="000099"/>
                </a:solidFill>
                <a:latin typeface="Calibri"/>
                <a:ea typeface="DejaVu Sans"/>
              </a:rPr>
              <a:t>r</a:t>
            </a:r>
            <a:r>
              <a:rPr b="1" dirty="0" sz="1800" lang="en-US" spc="-1" strike="noStrike">
                <a:solidFill>
                  <a:srgbClr val="000099"/>
                </a:solidFill>
                <a:latin typeface="Calibri"/>
                <a:ea typeface="DejaVu Sans"/>
              </a:rPr>
              <a:t>a</a:t>
            </a:r>
            <a:r>
              <a:rPr b="1" dirty="0" sz="1800" lang="en-US" spc="-1" strike="noStrike">
                <a:solidFill>
                  <a:srgbClr val="000099"/>
                </a:solidFill>
                <a:latin typeface="Calibri"/>
                <a:ea typeface="DejaVu Sans"/>
              </a:rPr>
              <a:t>l</a:t>
            </a:r>
            <a:r>
              <a:rPr b="1" dirty="0" sz="1800" lang="en-US" spc="-1" strike="noStrike">
                <a:solidFill>
                  <a:srgbClr val="000099"/>
                </a:solidFill>
                <a:latin typeface="Calibri"/>
                <a:ea typeface="DejaVu Sans"/>
              </a:rPr>
              <a:t>l</a:t>
            </a:r>
            <a:r>
              <a:rPr b="1" dirty="0" sz="1800" lang="en-US" spc="-1" strike="noStrike">
                <a:solidFill>
                  <a:srgbClr val="000099"/>
                </a:solidFill>
                <a:latin typeface="Calibri"/>
                <a:ea typeface="DejaVu Sans"/>
              </a:rPr>
              <a:t>e</a:t>
            </a:r>
            <a:r>
              <a:rPr b="1" dirty="0" sz="1800" lang="en-US" spc="-1" strike="noStrike">
                <a:solidFill>
                  <a:srgbClr val="000099"/>
                </a:solidFill>
                <a:latin typeface="Calibri"/>
                <a:ea typeface="DejaVu Sans"/>
              </a:rPr>
              <a:t>l</a:t>
            </a:r>
            <a:r>
              <a:rPr b="1" dirty="0" sz="1800" lang="en-US" spc="-1" strike="noStrike">
                <a:solidFill>
                  <a:srgbClr val="000099"/>
                </a:solidFill>
                <a:latin typeface="Calibri"/>
                <a:ea typeface="DejaVu Sans"/>
              </a:rPr>
              <a:t> </a:t>
            </a:r>
            <a:r>
              <a:rPr b="1" dirty="0" sz="1800" lang="en-US" spc="-1" strike="noStrike">
                <a:solidFill>
                  <a:srgbClr val="000099"/>
                </a:solidFill>
                <a:latin typeface="Calibri"/>
                <a:ea typeface="DejaVu Sans"/>
              </a:rPr>
              <a:t>S</a:t>
            </a:r>
            <a:r>
              <a:rPr b="1" dirty="0" sz="1800" lang="en-US" spc="-1" strike="noStrike">
                <a:solidFill>
                  <a:srgbClr val="000099"/>
                </a:solidFill>
                <a:latin typeface="Calibri"/>
                <a:ea typeface="DejaVu Sans"/>
              </a:rPr>
              <a:t>e</a:t>
            </a:r>
            <a:r>
              <a:rPr b="1" dirty="0" sz="1800" lang="en-US" spc="-1" strike="noStrike">
                <a:solidFill>
                  <a:srgbClr val="000099"/>
                </a:solidFill>
                <a:latin typeface="Calibri"/>
                <a:ea typeface="DejaVu Sans"/>
              </a:rPr>
              <a:t>s</a:t>
            </a:r>
            <a:r>
              <a:rPr b="1" dirty="0" sz="1800" lang="en-US" spc="-1" strike="noStrike">
                <a:solidFill>
                  <a:srgbClr val="000099"/>
                </a:solidFill>
                <a:latin typeface="Calibri"/>
                <a:ea typeface="DejaVu Sans"/>
              </a:rPr>
              <a:t>s</a:t>
            </a:r>
            <a:r>
              <a:rPr b="1" dirty="0" sz="1800" lang="en-US" spc="-1" strike="noStrike">
                <a:solidFill>
                  <a:srgbClr val="000099"/>
                </a:solidFill>
                <a:latin typeface="Calibri"/>
                <a:ea typeface="DejaVu Sans"/>
              </a:rPr>
              <a:t>i</a:t>
            </a:r>
            <a:r>
              <a:rPr b="1" dirty="0" sz="1800" lang="en-US" spc="-1" strike="noStrike">
                <a:solidFill>
                  <a:srgbClr val="000099"/>
                </a:solidFill>
                <a:latin typeface="Calibri"/>
                <a:ea typeface="DejaVu Sans"/>
              </a:rPr>
              <a:t>o</a:t>
            </a:r>
            <a:r>
              <a:rPr b="1" dirty="0" sz="1800" lang="en-US" spc="-1" strike="noStrike">
                <a:solidFill>
                  <a:srgbClr val="000099"/>
                </a:solidFill>
                <a:latin typeface="Calibri"/>
                <a:ea typeface="DejaVu Sans"/>
              </a:rPr>
              <a:t>n</a:t>
            </a:r>
            <a:endParaRPr b="0" dirty="0" sz="1800" lang="en-US" spc="-1" strike="noStrike">
              <a:latin typeface="Arial"/>
            </a:endParaRPr>
          </a:p>
        </p:txBody>
      </p:sp>
      <p:pic>
        <p:nvPicPr>
          <p:cNvPr id="2097236" name="Picture 6_7"/>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sp>
        <p:nvSpPr>
          <p:cNvPr id="1049033" name="TextBox 1_1"/>
          <p:cNvSpPr/>
          <p:nvPr/>
        </p:nvSpPr>
        <p:spPr>
          <a:xfrm>
            <a:off x="510990" y="1163895"/>
            <a:ext cx="8979480" cy="5023950"/>
          </a:xfrm>
          <a:prstGeom prst="rect"/>
          <a:noFill/>
          <a:ln w="0">
            <a:solidFill>
              <a:srgbClr val="3465A4"/>
            </a:solidFill>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indent="-342000" marL="343080">
              <a:lnSpc>
                <a:spcPct val="150000"/>
              </a:lnSpc>
              <a:buClr>
                <a:srgbClr val="000000"/>
              </a:buClr>
              <a:buFont typeface="Wingdings" charset="2"/>
              <a:buChar char=""/>
            </a:pPr>
            <a:r>
              <a:rPr b="0" dirty="0" sz="2400" lang="en-US" spc="-1" strike="noStrike">
                <a:solidFill>
                  <a:srgbClr val="000000"/>
                </a:solidFill>
                <a:latin typeface="Calibri"/>
                <a:ea typeface="DejaVu Sans"/>
              </a:rPr>
              <a:t>P</a:t>
            </a:r>
            <a:r>
              <a:rPr b="0" dirty="0" sz="2400" lang="en-US" spc="-1" strike="noStrike">
                <a:solidFill>
                  <a:srgbClr val="000000"/>
                </a:solidFill>
                <a:latin typeface="Calibri"/>
                <a:ea typeface="DejaVu Sans"/>
              </a:rPr>
              <a:t>l</a:t>
            </a:r>
            <a:r>
              <a:rPr b="0" dirty="0" sz="2400" lang="en-US" spc="-1" strike="noStrike">
                <a:solidFill>
                  <a:srgbClr val="000000"/>
                </a:solidFill>
                <a:latin typeface="Calibri"/>
                <a:ea typeface="DejaVu Sans"/>
              </a:rPr>
              <a:t>a</a:t>
            </a:r>
            <a:r>
              <a:rPr b="0" dirty="0" sz="2400" lang="en-US" spc="-1" strike="noStrike">
                <a:solidFill>
                  <a:srgbClr val="000000"/>
                </a:solidFill>
                <a:latin typeface="Calibri"/>
                <a:ea typeface="DejaVu Sans"/>
              </a:rPr>
              <a:t>n</a:t>
            </a:r>
            <a:r>
              <a:rPr b="0" dirty="0" sz="2400" lang="en-US" spc="-1" strike="noStrike">
                <a:solidFill>
                  <a:srgbClr val="000000"/>
                </a:solidFill>
                <a:latin typeface="Calibri"/>
                <a:ea typeface="DejaVu Sans"/>
              </a:rPr>
              <a:t> </a:t>
            </a:r>
            <a:r>
              <a:rPr b="0" dirty="0" sz="2400" lang="en-US" spc="-1" strike="noStrike">
                <a:solidFill>
                  <a:srgbClr val="000000"/>
                </a:solidFill>
                <a:latin typeface="Calibri"/>
                <a:ea typeface="DejaVu Sans"/>
              </a:rPr>
              <a:t>f</a:t>
            </a:r>
            <a:r>
              <a:rPr b="0" dirty="0" sz="2400" lang="en-US" spc="-1" strike="noStrike">
                <a:solidFill>
                  <a:srgbClr val="000000"/>
                </a:solidFill>
                <a:latin typeface="Calibri"/>
                <a:ea typeface="DejaVu Sans"/>
              </a:rPr>
              <a:t>o</a:t>
            </a:r>
            <a:r>
              <a:rPr b="0" dirty="0" sz="2400" lang="en-US" spc="-1" strike="noStrike">
                <a:solidFill>
                  <a:srgbClr val="000000"/>
                </a:solidFill>
                <a:latin typeface="Calibri"/>
                <a:ea typeface="DejaVu Sans"/>
              </a:rPr>
              <a:t>r</a:t>
            </a:r>
            <a:r>
              <a:rPr b="0" dirty="0" sz="2400" lang="en-US" spc="-1" strike="noStrike">
                <a:solidFill>
                  <a:srgbClr val="000000"/>
                </a:solidFill>
                <a:latin typeface="Calibri"/>
                <a:ea typeface="DejaVu Sans"/>
              </a:rPr>
              <a:t> </a:t>
            </a:r>
            <a:r>
              <a:rPr b="0" dirty="0" sz="2400" lang="en-US" spc="-1" strike="noStrike">
                <a:solidFill>
                  <a:srgbClr val="000000"/>
                </a:solidFill>
                <a:latin typeface="Calibri"/>
                <a:ea typeface="DejaVu Sans"/>
              </a:rPr>
              <a:t>m</a:t>
            </a:r>
            <a:r>
              <a:rPr b="0" dirty="0" sz="2400" lang="en-US" spc="-1" strike="noStrike">
                <a:solidFill>
                  <a:srgbClr val="000000"/>
                </a:solidFill>
                <a:latin typeface="Calibri"/>
                <a:ea typeface="DejaVu Sans"/>
              </a:rPr>
              <a:t>o</a:t>
            </a:r>
            <a:r>
              <a:rPr b="0" dirty="0" sz="2400" lang="en-US" spc="-1" strike="noStrike">
                <a:solidFill>
                  <a:srgbClr val="000000"/>
                </a:solidFill>
                <a:latin typeface="Calibri"/>
                <a:ea typeface="DejaVu Sans"/>
              </a:rPr>
              <a:t>r</a:t>
            </a:r>
            <a:r>
              <a:rPr b="0" dirty="0" sz="2400" lang="en-US" spc="-1" strike="noStrike">
                <a:solidFill>
                  <a:srgbClr val="000000"/>
                </a:solidFill>
                <a:latin typeface="Calibri"/>
                <a:ea typeface="DejaVu Sans"/>
              </a:rPr>
              <a:t>e</a:t>
            </a:r>
            <a:r>
              <a:rPr b="0" dirty="0" sz="2400" lang="en-US" spc="-1" strike="noStrike">
                <a:solidFill>
                  <a:srgbClr val="000000"/>
                </a:solidFill>
                <a:latin typeface="Calibri"/>
                <a:ea typeface="DejaVu Sans"/>
              </a:rPr>
              <a:t> </a:t>
            </a:r>
            <a:r>
              <a:rPr b="0" dirty="0" sz="2400" lang="en-US" spc="-1" strike="noStrike">
                <a:solidFill>
                  <a:srgbClr val="000000"/>
                </a:solidFill>
                <a:latin typeface="Calibri"/>
                <a:ea typeface="DejaVu Sans"/>
              </a:rPr>
              <a:t>t</a:t>
            </a:r>
            <a:r>
              <a:rPr b="0" dirty="0" sz="2400" lang="en-US" spc="-1" strike="noStrike">
                <a:solidFill>
                  <a:srgbClr val="000000"/>
                </a:solidFill>
                <a:latin typeface="Calibri"/>
                <a:ea typeface="DejaVu Sans"/>
              </a:rPr>
              <a:t>i</a:t>
            </a:r>
            <a:r>
              <a:rPr b="0" dirty="0" sz="2400" lang="en-US" spc="-1" strike="noStrike">
                <a:solidFill>
                  <a:srgbClr val="000000"/>
                </a:solidFill>
                <a:latin typeface="Calibri"/>
                <a:ea typeface="DejaVu Sans"/>
              </a:rPr>
              <a:t>m</a:t>
            </a:r>
            <a:r>
              <a:rPr b="0" dirty="0" sz="2400" lang="en-US" spc="-1" strike="noStrike">
                <a:solidFill>
                  <a:srgbClr val="000000"/>
                </a:solidFill>
                <a:latin typeface="Calibri"/>
                <a:ea typeface="DejaVu Sans"/>
              </a:rPr>
              <a:t>e</a:t>
            </a:r>
            <a:r>
              <a:rPr b="0" dirty="0" sz="2400" lang="en-US" spc="-1" strike="noStrike">
                <a:solidFill>
                  <a:srgbClr val="000000"/>
                </a:solidFill>
                <a:latin typeface="Calibri"/>
                <a:ea typeface="DejaVu Sans"/>
              </a:rPr>
              <a:t> </a:t>
            </a:r>
            <a:r>
              <a:rPr b="0" dirty="0" sz="2400" lang="en-US" spc="-1" strike="noStrike">
                <a:solidFill>
                  <a:srgbClr val="000000"/>
                </a:solidFill>
                <a:latin typeface="Calibri"/>
                <a:ea typeface="DejaVu Sans"/>
              </a:rPr>
              <a:t>f</a:t>
            </a:r>
            <a:r>
              <a:rPr b="0" dirty="0" sz="2400" lang="en-US" spc="-1" strike="noStrike">
                <a:solidFill>
                  <a:srgbClr val="000000"/>
                </a:solidFill>
                <a:latin typeface="Calibri"/>
                <a:ea typeface="DejaVu Sans"/>
              </a:rPr>
              <a:t>o</a:t>
            </a:r>
            <a:r>
              <a:rPr b="0" dirty="0" sz="2400" lang="en-US" spc="-1" strike="noStrike">
                <a:solidFill>
                  <a:srgbClr val="000000"/>
                </a:solidFill>
                <a:latin typeface="Calibri"/>
                <a:ea typeface="DejaVu Sans"/>
              </a:rPr>
              <a:t>r</a:t>
            </a:r>
            <a:r>
              <a:rPr b="0" dirty="0" sz="2400" lang="en-US" spc="-1" strike="noStrike">
                <a:solidFill>
                  <a:srgbClr val="000000"/>
                </a:solidFill>
                <a:latin typeface="Calibri"/>
                <a:ea typeface="DejaVu Sans"/>
              </a:rPr>
              <a:t> </a:t>
            </a:r>
            <a:r>
              <a:rPr b="0" dirty="0" sz="2400" lang="en-US" spc="-1" strike="noStrike">
                <a:solidFill>
                  <a:srgbClr val="000000"/>
                </a:solidFill>
                <a:latin typeface="Calibri"/>
                <a:ea typeface="DejaVu Sans"/>
              </a:rPr>
              <a:t>t</a:t>
            </a:r>
            <a:r>
              <a:rPr b="0" dirty="0" sz="2400" lang="en-US" spc="-1" strike="noStrike">
                <a:solidFill>
                  <a:srgbClr val="000000"/>
                </a:solidFill>
                <a:latin typeface="Calibri"/>
                <a:ea typeface="DejaVu Sans"/>
              </a:rPr>
              <a:t>h</a:t>
            </a:r>
            <a:r>
              <a:rPr b="0" dirty="0" sz="2400" lang="en-US" spc="-1" strike="noStrike">
                <a:solidFill>
                  <a:srgbClr val="000000"/>
                </a:solidFill>
                <a:latin typeface="Calibri"/>
                <a:ea typeface="DejaVu Sans"/>
              </a:rPr>
              <a:t>e</a:t>
            </a:r>
            <a:r>
              <a:rPr b="0" dirty="0" sz="2400" lang="en-US" spc="-1" strike="noStrike">
                <a:solidFill>
                  <a:srgbClr val="000000"/>
                </a:solidFill>
                <a:latin typeface="Calibri"/>
                <a:ea typeface="DejaVu Sans"/>
              </a:rPr>
              <a:t> </a:t>
            </a:r>
            <a:r>
              <a:rPr b="0" dirty="0" sz="2400" lang="en-US" spc="-1" strike="noStrike">
                <a:solidFill>
                  <a:srgbClr val="000000"/>
                </a:solidFill>
                <a:latin typeface="Calibri"/>
                <a:ea typeface="DejaVu Sans"/>
              </a:rPr>
              <a:t>p</a:t>
            </a:r>
            <a:r>
              <a:rPr b="0" dirty="0" sz="2400" lang="en-US" spc="-1" strike="noStrike">
                <a:solidFill>
                  <a:srgbClr val="000000"/>
                </a:solidFill>
                <a:latin typeface="Calibri"/>
                <a:ea typeface="DejaVu Sans"/>
              </a:rPr>
              <a:t>a</a:t>
            </a:r>
            <a:r>
              <a:rPr b="0" dirty="0" sz="2400" lang="en-US" spc="-1" strike="noStrike">
                <a:solidFill>
                  <a:srgbClr val="000000"/>
                </a:solidFill>
                <a:latin typeface="Calibri"/>
                <a:ea typeface="DejaVu Sans"/>
              </a:rPr>
              <a:t>r</a:t>
            </a:r>
            <a:r>
              <a:rPr b="0" dirty="0" sz="2400" lang="en-US" spc="-1" strike="noStrike">
                <a:solidFill>
                  <a:srgbClr val="000000"/>
                </a:solidFill>
                <a:latin typeface="Calibri"/>
                <a:ea typeface="DejaVu Sans"/>
              </a:rPr>
              <a:t>a</a:t>
            </a:r>
            <a:r>
              <a:rPr b="0" dirty="0" sz="2400" lang="en-US" spc="-1" strike="noStrike">
                <a:solidFill>
                  <a:srgbClr val="000000"/>
                </a:solidFill>
                <a:latin typeface="Calibri"/>
                <a:ea typeface="DejaVu Sans"/>
              </a:rPr>
              <a:t>l</a:t>
            </a:r>
            <a:r>
              <a:rPr b="0" dirty="0" sz="2400" lang="en-US" spc="-1" strike="noStrike">
                <a:solidFill>
                  <a:srgbClr val="000000"/>
                </a:solidFill>
                <a:latin typeface="Calibri"/>
                <a:ea typeface="DejaVu Sans"/>
              </a:rPr>
              <a:t>l</a:t>
            </a:r>
            <a:r>
              <a:rPr b="0" dirty="0" sz="2400" lang="en-US" spc="-1" strike="noStrike">
                <a:solidFill>
                  <a:srgbClr val="000000"/>
                </a:solidFill>
                <a:latin typeface="Calibri"/>
                <a:ea typeface="DejaVu Sans"/>
              </a:rPr>
              <a:t>e</a:t>
            </a:r>
            <a:r>
              <a:rPr b="0" dirty="0" sz="2400" lang="en-US" spc="-1" strike="noStrike">
                <a:solidFill>
                  <a:srgbClr val="000000"/>
                </a:solidFill>
                <a:latin typeface="Calibri"/>
                <a:ea typeface="DejaVu Sans"/>
              </a:rPr>
              <a:t>l</a:t>
            </a:r>
            <a:r>
              <a:rPr b="0" dirty="0" sz="2400" lang="en-US" spc="-1" strike="noStrike">
                <a:solidFill>
                  <a:srgbClr val="000000"/>
                </a:solidFill>
                <a:latin typeface="Calibri"/>
                <a:ea typeface="DejaVu Sans"/>
              </a:rPr>
              <a:t> </a:t>
            </a:r>
            <a:r>
              <a:rPr b="0" dirty="0" sz="2400" lang="en-US" spc="-1" strike="noStrike">
                <a:solidFill>
                  <a:srgbClr val="000000"/>
                </a:solidFill>
                <a:latin typeface="Calibri"/>
                <a:ea typeface="DejaVu Sans"/>
              </a:rPr>
              <a:t>s</a:t>
            </a:r>
            <a:r>
              <a:rPr b="0" dirty="0" sz="2400" lang="en-US" spc="-1" strike="noStrike">
                <a:solidFill>
                  <a:srgbClr val="000000"/>
                </a:solidFill>
                <a:latin typeface="Calibri"/>
                <a:ea typeface="DejaVu Sans"/>
              </a:rPr>
              <a:t>e</a:t>
            </a:r>
            <a:r>
              <a:rPr b="0" dirty="0" sz="2400" lang="en-US" spc="-1" strike="noStrike">
                <a:solidFill>
                  <a:srgbClr val="000000"/>
                </a:solidFill>
                <a:latin typeface="Calibri"/>
                <a:ea typeface="DejaVu Sans"/>
              </a:rPr>
              <a:t>s</a:t>
            </a:r>
            <a:r>
              <a:rPr b="0" dirty="0" sz="2400" lang="en-US" spc="-1" strike="noStrike">
                <a:solidFill>
                  <a:srgbClr val="000000"/>
                </a:solidFill>
                <a:latin typeface="Calibri"/>
                <a:ea typeface="DejaVu Sans"/>
              </a:rPr>
              <a:t>s</a:t>
            </a:r>
            <a:r>
              <a:rPr b="0" dirty="0" sz="2400" lang="en-US" spc="-1" strike="noStrike">
                <a:solidFill>
                  <a:srgbClr val="000000"/>
                </a:solidFill>
                <a:latin typeface="Calibri"/>
                <a:ea typeface="DejaVu Sans"/>
              </a:rPr>
              <a:t>i</a:t>
            </a:r>
            <a:r>
              <a:rPr b="0" dirty="0" sz="2400" lang="en-US" spc="-1" strike="noStrike">
                <a:solidFill>
                  <a:srgbClr val="000000"/>
                </a:solidFill>
                <a:latin typeface="Calibri"/>
                <a:ea typeface="DejaVu Sans"/>
              </a:rPr>
              <a:t>o</a:t>
            </a:r>
            <a:r>
              <a:rPr b="0" dirty="0" sz="2400" lang="en-US" spc="-1" strike="noStrike">
                <a:solidFill>
                  <a:srgbClr val="000000"/>
                </a:solidFill>
                <a:latin typeface="Calibri"/>
                <a:ea typeface="DejaVu Sans"/>
              </a:rPr>
              <a:t>n</a:t>
            </a:r>
            <a:endParaRPr altLang="en-US" sz="2400" lang="zh-CN"/>
          </a:p>
          <a:p>
            <a:pPr indent="-342000" marL="343080">
              <a:lnSpc>
                <a:spcPct val="150000"/>
              </a:lnSpc>
              <a:buClr>
                <a:srgbClr val="000000"/>
              </a:buClr>
              <a:buFont typeface="Wingdings" charset="2"/>
              <a:buChar char=""/>
            </a:pPr>
            <a:r>
              <a:rPr altLang="en-US" b="0" dirty="0" sz="2400" lang="en-US" spc="-1" strike="noStrike">
                <a:solidFill>
                  <a:srgbClr val="000000"/>
                </a:solidFill>
                <a:latin typeface="Calibri"/>
                <a:ea typeface="DejaVu Sans"/>
              </a:rPr>
              <a:t>C</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u</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d</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c</a:t>
            </a:r>
            <a:r>
              <a:rPr altLang="en-US" b="0" dirty="0" sz="2400" lang="en-US" spc="-1" strike="noStrike">
                <a:solidFill>
                  <a:srgbClr val="000000"/>
                </a:solidFill>
                <a:latin typeface="Calibri"/>
                <a:ea typeface="DejaVu Sans"/>
              </a:rPr>
              <a:t>u</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g</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d</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g</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C</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a:t>
            </a:r>
            <a:r>
              <a:rPr altLang="en-US" b="0" dirty="0" sz="2400" lang="en-US" spc="-1" strike="noStrike">
                <a:solidFill>
                  <a:srgbClr val="000000"/>
                </a:solidFill>
                <a:latin typeface="Calibri"/>
                <a:ea typeface="DejaVu Sans"/>
              </a:rPr>
              <a:t>L</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P</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 </a:t>
            </a:r>
            <a:endParaRPr altLang="en-US" sz="2400" lang="zh-CN"/>
          </a:p>
          <a:p>
            <a:pPr indent="0" marL="1080">
              <a:lnSpc>
                <a:spcPct val="150000"/>
              </a:lnSpc>
              <a:buNone/>
            </a:pPr>
            <a:r>
              <a:rPr altLang="en-US" b="0" dirty="0" sz="2400" lang="en-US" spc="-1" strike="noStrike">
                <a:solidFill>
                  <a:srgbClr val="000000"/>
                </a:solidFill>
                <a:latin typeface="Calibri"/>
                <a:ea typeface="DejaVu Sans"/>
              </a:rPr>
              <a:t>(</a:t>
            </a:r>
            <a:r>
              <a:rPr altLang="en-US" b="0" dirty="0" sz="2400" lang="en-US" spc="-1" strike="noStrike">
                <a:solidFill>
                  <a:srgbClr val="000000"/>
                </a:solidFill>
                <a:latin typeface="Calibri"/>
                <a:ea typeface="DejaVu Sans"/>
              </a:rPr>
              <a:t>g</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c</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l</a:t>
            </a:r>
            <a:r>
              <a:rPr altLang="en-US" b="0" dirty="0" sz="2400" lang="en-US" spc="-1" strike="noStrike">
                <a:solidFill>
                  <a:srgbClr val="000000"/>
                </a:solidFill>
                <a:latin typeface="Calibri"/>
                <a:ea typeface="DejaVu Sans"/>
              </a:rPr>
              <a:t>l</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b</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w</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h</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W</a:t>
            </a:r>
            <a:r>
              <a:rPr altLang="en-US" b="0" dirty="0" sz="2400" lang="en-US" spc="-1" strike="noStrike">
                <a:solidFill>
                  <a:srgbClr val="000000"/>
                </a:solidFill>
                <a:latin typeface="Calibri"/>
                <a:ea typeface="DejaVu Sans"/>
              </a:rPr>
              <a:t>G</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a:t>
            </a:r>
            <a:endParaRPr altLang="en-US" sz="2400" lang="zh-CN"/>
          </a:p>
          <a:p>
            <a:pPr indent="-342000" marL="343080">
              <a:lnSpc>
                <a:spcPct val="150000"/>
              </a:lnSpc>
              <a:buClr>
                <a:srgbClr val="000000"/>
              </a:buClr>
              <a:buFont typeface="Wingdings" charset="2"/>
              <a:buChar char=""/>
            </a:pPr>
            <a:r>
              <a:rPr altLang="en-US" b="0" dirty="0" sz="2400" lang="en-US" spc="-1" strike="noStrike">
                <a:solidFill>
                  <a:srgbClr val="000000"/>
                </a:solidFill>
                <a:latin typeface="Calibri"/>
                <a:ea typeface="DejaVu Sans"/>
              </a:rPr>
              <a:t>Discussions </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g</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d</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g</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h</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F</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c</a:t>
            </a:r>
            <a:r>
              <a:rPr altLang="en-US" b="0" dirty="0" sz="2400" lang="en-US" spc="-1" strike="noStrike">
                <a:solidFill>
                  <a:srgbClr val="000000"/>
                </a:solidFill>
                <a:latin typeface="Calibri"/>
                <a:ea typeface="DejaVu Sans"/>
              </a:rPr>
              <a:t>l</a:t>
            </a:r>
            <a:r>
              <a:rPr altLang="en-US" b="0" dirty="0" sz="2400" lang="en-US" spc="-1" strike="noStrike">
                <a:solidFill>
                  <a:srgbClr val="000000"/>
                </a:solidFill>
                <a:latin typeface="Calibri"/>
                <a:ea typeface="DejaVu Sans"/>
              </a:rPr>
              <a:t>u</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h</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C</a:t>
            </a:r>
            <a:r>
              <a:rPr altLang="en-US" b="0" dirty="0" sz="2400" lang="en-US" spc="-1" strike="noStrike">
                <a:solidFill>
                  <a:srgbClr val="000000"/>
                </a:solidFill>
                <a:latin typeface="Calibri"/>
                <a:ea typeface="DejaVu Sans"/>
              </a:rPr>
              <a:t>P</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c</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v</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s</a:t>
            </a:r>
            <a:endParaRPr altLang="en-US" sz="2400" lang="zh-CN"/>
          </a:p>
          <a:p>
            <a:pPr indent="-342000" marL="343080">
              <a:lnSpc>
                <a:spcPct val="150000"/>
              </a:lnSpc>
              <a:buClr>
                <a:srgbClr val="000000"/>
              </a:buClr>
              <a:buFont typeface="Wingdings" charset="2"/>
              <a:buChar char=""/>
            </a:pPr>
            <a:endParaRPr altLang="en-US" sz="2400" lang="zh-CN"/>
          </a:p>
          <a:p>
            <a:pPr indent="-342000" marL="343080">
              <a:lnSpc>
                <a:spcPct val="150000"/>
              </a:lnSpc>
              <a:buClr>
                <a:srgbClr val="000000"/>
              </a:buClr>
              <a:buFont typeface="Wingdings" charset="2"/>
              <a:buChar char=""/>
            </a:pPr>
            <a:r>
              <a:rPr altLang="en-US" b="0" dirty="0" sz="2400" lang="en-US" spc="-1" strike="noStrike">
                <a:solidFill>
                  <a:srgbClr val="000000"/>
                </a:solidFill>
                <a:latin typeface="Calibri"/>
                <a:ea typeface="DejaVu Sans"/>
              </a:rPr>
              <a:t>P</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p</a:t>
            </a:r>
            <a:r>
              <a:rPr altLang="en-US" b="0" dirty="0" sz="2400" lang="en-US" spc="-1" strike="noStrike">
                <a:solidFill>
                  <a:srgbClr val="000000"/>
                </a:solidFill>
                <a:latin typeface="Calibri"/>
                <a:ea typeface="DejaVu Sans"/>
              </a:rPr>
              <a:t>l</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l</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d</a:t>
            </a:r>
            <a:r>
              <a:rPr altLang="en-US" b="0" dirty="0" sz="2400" lang="en-US" spc="-1" strike="noStrike">
                <a:solidFill>
                  <a:srgbClr val="000000"/>
                </a:solidFill>
                <a:latin typeface="Calibri"/>
                <a:ea typeface="DejaVu Sans"/>
              </a:rPr>
              <a:t>y</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p</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f</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m</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g</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m</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y</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k</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u</a:t>
            </a:r>
            <a:r>
              <a:rPr altLang="en-US" b="0" dirty="0" sz="2400" lang="en-US" spc="-1" strike="noStrike">
                <a:solidFill>
                  <a:srgbClr val="000000"/>
                </a:solidFill>
                <a:latin typeface="Calibri"/>
                <a:ea typeface="DejaVu Sans"/>
              </a:rPr>
              <a:t>d</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w</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h</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g</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d</a:t>
            </a:r>
            <a:r>
              <a:rPr altLang="en-US" b="0" dirty="0" sz="2400" lang="en-US" spc="-1" strike="noStrike">
                <a:solidFill>
                  <a:srgbClr val="000000"/>
                </a:solidFill>
                <a:latin typeface="Calibri"/>
                <a:ea typeface="DejaVu Sans"/>
              </a:rPr>
              <a:t>s</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v</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r</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f</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c</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t</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n</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f</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A</a:t>
            </a:r>
            <a:r>
              <a:rPr altLang="en-US" b="0" dirty="0" sz="2400" lang="en-US" spc="-1" strike="noStrike">
                <a:solidFill>
                  <a:srgbClr val="000000"/>
                </a:solidFill>
                <a:latin typeface="Calibri"/>
                <a:ea typeface="DejaVu Sans"/>
              </a:rPr>
              <a:t>I</a:t>
            </a:r>
            <a:r>
              <a:rPr altLang="en-US" b="0" dirty="0" sz="2400" lang="en-US" spc="-1" strike="noStrike">
                <a:solidFill>
                  <a:srgbClr val="000000"/>
                </a:solidFill>
                <a:latin typeface="Calibri"/>
                <a:ea typeface="DejaVu Sans"/>
              </a:rPr>
              <a:t> </a:t>
            </a:r>
            <a:r>
              <a:rPr altLang="en-US" b="0" dirty="0" sz="2400" lang="en-US" spc="-1" strike="noStrike">
                <a:solidFill>
                  <a:srgbClr val="000000"/>
                </a:solidFill>
                <a:latin typeface="Calibri"/>
                <a:ea typeface="DejaVu Sans"/>
              </a:rPr>
              <a:t>m</a:t>
            </a:r>
            <a:r>
              <a:rPr altLang="en-US" b="0" dirty="0" sz="2400" lang="en-US" spc="-1" strike="noStrike">
                <a:solidFill>
                  <a:srgbClr val="000000"/>
                </a:solidFill>
                <a:latin typeface="Calibri"/>
                <a:ea typeface="DejaVu Sans"/>
              </a:rPr>
              <a:t>o</a:t>
            </a:r>
            <a:r>
              <a:rPr altLang="en-US" b="0" dirty="0" sz="2400" lang="en-US" spc="-1" strike="noStrike">
                <a:solidFill>
                  <a:srgbClr val="000000"/>
                </a:solidFill>
                <a:latin typeface="Calibri"/>
                <a:ea typeface="DejaVu Sans"/>
              </a:rPr>
              <a:t>d</a:t>
            </a:r>
            <a:r>
              <a:rPr altLang="en-US" b="0" dirty="0" sz="2400" lang="en-US" spc="-1" strike="noStrike">
                <a:solidFill>
                  <a:srgbClr val="000000"/>
                </a:solidFill>
                <a:latin typeface="Calibri"/>
                <a:ea typeface="DejaVu Sans"/>
              </a:rPr>
              <a:t>e</a:t>
            </a:r>
            <a:r>
              <a:rPr altLang="en-US" b="0" dirty="0" sz="2400" lang="en-US" spc="-1" strike="noStrike">
                <a:solidFill>
                  <a:srgbClr val="000000"/>
                </a:solidFill>
                <a:latin typeface="Calibri"/>
                <a:ea typeface="DejaVu Sans"/>
              </a:rPr>
              <a:t>l</a:t>
            </a:r>
            <a:r>
              <a:rPr altLang="en-US" b="0" dirty="0" sz="2400" lang="en-US" spc="-1" strike="noStrike">
                <a:solidFill>
                  <a:srgbClr val="000000"/>
                </a:solidFill>
                <a:latin typeface="Calibri"/>
                <a:ea typeface="DejaVu Sans"/>
              </a:rPr>
              <a:t>s</a:t>
            </a:r>
            <a:endParaRPr dirty="0" lang="en-GB">
              <a:latin typeface="Arial" panose="020B0604020202020204" pitchFamily="34" charset="0"/>
              <a:cs typeface="Arial" panose="020B0604020202020204" pitchFamily="34" charset="0"/>
            </a:endParaRPr>
          </a:p>
          <a:p>
            <a:pPr indent="-342000" marL="343080">
              <a:lnSpc>
                <a:spcPct val="150000"/>
              </a:lnSpc>
              <a:buClr>
                <a:srgbClr val="000000"/>
              </a:buClr>
              <a:buFont typeface="Wingdings" charset="2"/>
              <a:buChar char=""/>
            </a:pPr>
            <a:r>
              <a:rPr altLang="en-US" b="0" dirty="0" sz="1800" lang="en-US" spc="-1" strike="noStrike">
                <a:solidFill>
                  <a:srgbClr val="000000"/>
                </a:solidFill>
                <a:latin typeface="Calibri"/>
                <a:ea typeface="DejaVu Sans"/>
              </a:rPr>
              <a:t>P</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r</a:t>
            </a:r>
            <a:r>
              <a:rPr altLang="en-US" b="0" dirty="0" sz="1800" lang="en-US" spc="-1" strike="noStrike">
                <a:solidFill>
                  <a:srgbClr val="000000"/>
                </a:solidFill>
                <a:latin typeface="Calibri"/>
                <a:ea typeface="DejaVu Sans"/>
              </a:rPr>
              <a:t>h</a:t>
            </a:r>
            <a:r>
              <a:rPr altLang="en-US" b="0" dirty="0" sz="1800" lang="en-US" spc="-1" strike="noStrike">
                <a:solidFill>
                  <a:srgbClr val="000000"/>
                </a:solidFill>
                <a:latin typeface="Calibri"/>
                <a:ea typeface="DejaVu Sans"/>
              </a:rPr>
              <a:t>a</a:t>
            </a:r>
            <a:r>
              <a:rPr altLang="en-US" b="0" dirty="0" sz="1800" lang="en-US" spc="-1" strike="noStrike">
                <a:solidFill>
                  <a:srgbClr val="000000"/>
                </a:solidFill>
                <a:latin typeface="Calibri"/>
                <a:ea typeface="DejaVu Sans"/>
              </a:rPr>
              <a:t>p</a:t>
            </a:r>
            <a:r>
              <a:rPr altLang="en-US" b="0" dirty="0" sz="1800" lang="en-US" spc="-1" strike="noStrike">
                <a:solidFill>
                  <a:srgbClr val="000000"/>
                </a:solidFill>
                <a:latin typeface="Calibri"/>
                <a:ea typeface="DejaVu Sans"/>
              </a:rPr>
              <a:t>s</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a</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f</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l</a:t>
            </a:r>
            <a:r>
              <a:rPr altLang="en-US" b="0" dirty="0" sz="1800" lang="en-US" spc="-1" strike="noStrike">
                <a:solidFill>
                  <a:srgbClr val="000000"/>
                </a:solidFill>
                <a:latin typeface="Calibri"/>
                <a:ea typeface="DejaVu Sans"/>
              </a:rPr>
              <a:t>l</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w</a:t>
            </a:r>
            <a:r>
              <a:rPr altLang="en-US" b="0" dirty="0" sz="1800" lang="en-US" spc="-1" strike="noStrike">
                <a:solidFill>
                  <a:srgbClr val="000000"/>
                </a:solidFill>
                <a:latin typeface="Calibri"/>
                <a:ea typeface="DejaVu Sans"/>
              </a:rPr>
              <a:t>-</a:t>
            </a:r>
            <a:r>
              <a:rPr altLang="en-US" b="0" dirty="0" sz="1800" lang="en-US" spc="-1" strike="noStrike">
                <a:solidFill>
                  <a:srgbClr val="000000"/>
                </a:solidFill>
                <a:latin typeface="Calibri"/>
                <a:ea typeface="DejaVu Sans"/>
              </a:rPr>
              <a:t>u</a:t>
            </a:r>
            <a:r>
              <a:rPr altLang="en-US" b="0" dirty="0" sz="1800" lang="en-US" spc="-1" strike="noStrike">
                <a:solidFill>
                  <a:srgbClr val="000000"/>
                </a:solidFill>
                <a:latin typeface="Calibri"/>
                <a:ea typeface="DejaVu Sans"/>
              </a:rPr>
              <a:t>p</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m</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i</a:t>
            </a:r>
            <a:r>
              <a:rPr altLang="en-US" b="0" dirty="0" sz="1800" lang="en-US" spc="-1" strike="noStrike">
                <a:solidFill>
                  <a:srgbClr val="000000"/>
                </a:solidFill>
                <a:latin typeface="Calibri"/>
                <a:ea typeface="DejaVu Sans"/>
              </a:rPr>
              <a:t>n</a:t>
            </a:r>
            <a:r>
              <a:rPr altLang="en-US" b="0" dirty="0" sz="1800" lang="en-US" spc="-1" strike="noStrike">
                <a:solidFill>
                  <a:srgbClr val="000000"/>
                </a:solidFill>
                <a:latin typeface="Calibri"/>
                <a:ea typeface="DejaVu Sans"/>
              </a:rPr>
              <a:t>g</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d</a:t>
            </a:r>
            <a:r>
              <a:rPr altLang="en-US" b="0" dirty="0" sz="1800" lang="en-US" spc="-1" strike="noStrike">
                <a:solidFill>
                  <a:srgbClr val="000000"/>
                </a:solidFill>
                <a:latin typeface="Calibri"/>
                <a:ea typeface="DejaVu Sans"/>
              </a:rPr>
              <a:t>i</a:t>
            </a:r>
            <a:r>
              <a:rPr altLang="en-US" b="0" dirty="0" sz="1800" lang="en-US" spc="-1" strike="noStrike">
                <a:solidFill>
                  <a:srgbClr val="000000"/>
                </a:solidFill>
                <a:latin typeface="Calibri"/>
                <a:ea typeface="DejaVu Sans"/>
              </a:rPr>
              <a:t>s</a:t>
            </a:r>
            <a:r>
              <a:rPr altLang="en-US" b="0" dirty="0" sz="1800" lang="en-US" spc="-1" strike="noStrike">
                <a:solidFill>
                  <a:srgbClr val="000000"/>
                </a:solidFill>
                <a:latin typeface="Calibri"/>
                <a:ea typeface="DejaVu Sans"/>
              </a:rPr>
              <a:t>c</a:t>
            </a:r>
            <a:r>
              <a:rPr altLang="en-US" b="0" dirty="0" sz="1800" lang="en-US" spc="-1" strike="noStrike">
                <a:solidFill>
                  <a:srgbClr val="000000"/>
                </a:solidFill>
                <a:latin typeface="Calibri"/>
                <a:ea typeface="DejaVu Sans"/>
              </a:rPr>
              <a:t>u</a:t>
            </a:r>
            <a:r>
              <a:rPr altLang="en-US" b="0" dirty="0" sz="1800" lang="en-US" spc="-1" strike="noStrike">
                <a:solidFill>
                  <a:srgbClr val="000000"/>
                </a:solidFill>
                <a:latin typeface="Calibri"/>
                <a:ea typeface="DejaVu Sans"/>
              </a:rPr>
              <a:t>s</a:t>
            </a:r>
            <a:r>
              <a:rPr altLang="en-US" b="0" dirty="0" sz="1800" lang="en-US" spc="-1" strike="noStrike">
                <a:solidFill>
                  <a:srgbClr val="000000"/>
                </a:solidFill>
                <a:latin typeface="Calibri"/>
                <a:ea typeface="DejaVu Sans"/>
              </a:rPr>
              <a:t>s</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r</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l</a:t>
            </a:r>
            <a:r>
              <a:rPr altLang="en-US" b="0" dirty="0" sz="1800" lang="en-US" spc="-1" strike="noStrike">
                <a:solidFill>
                  <a:srgbClr val="000000"/>
                </a:solidFill>
                <a:latin typeface="Calibri"/>
                <a:ea typeface="DejaVu Sans"/>
              </a:rPr>
              <a:t>a</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d</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A</a:t>
            </a:r>
            <a:r>
              <a:rPr altLang="en-US" b="0" dirty="0" sz="1800" lang="en-US" spc="-1" strike="noStrike">
                <a:solidFill>
                  <a:srgbClr val="000000"/>
                </a:solidFill>
                <a:latin typeface="Calibri"/>
                <a:ea typeface="DejaVu Sans"/>
              </a:rPr>
              <a:t>I</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a</a:t>
            </a:r>
            <a:r>
              <a:rPr altLang="en-US" b="0" dirty="0" sz="1800" lang="en-US" spc="-1" strike="noStrike">
                <a:solidFill>
                  <a:srgbClr val="000000"/>
                </a:solidFill>
                <a:latin typeface="Calibri"/>
                <a:ea typeface="DejaVu Sans"/>
              </a:rPr>
              <a:t>c</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i</a:t>
            </a:r>
            <a:r>
              <a:rPr altLang="en-US" b="0" dirty="0" sz="1800" lang="en-US" spc="-1" strike="noStrike">
                <a:solidFill>
                  <a:srgbClr val="000000"/>
                </a:solidFill>
                <a:latin typeface="Calibri"/>
                <a:ea typeface="DejaVu Sans"/>
              </a:rPr>
              <a:t>v</a:t>
            </a:r>
            <a:r>
              <a:rPr altLang="en-US" b="0" dirty="0" sz="1800" lang="en-US" spc="-1" strike="noStrike">
                <a:solidFill>
                  <a:srgbClr val="000000"/>
                </a:solidFill>
                <a:latin typeface="Calibri"/>
                <a:ea typeface="DejaVu Sans"/>
              </a:rPr>
              <a:t>i</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i</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s</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m</a:t>
            </a:r>
            <a:r>
              <a:rPr altLang="en-US" b="0" dirty="0" sz="1800" lang="en-US" spc="-1" strike="noStrike">
                <a:solidFill>
                  <a:srgbClr val="000000"/>
                </a:solidFill>
                <a:latin typeface="Calibri"/>
                <a:ea typeface="DejaVu Sans"/>
              </a:rPr>
              <a:t>i</a:t>
            </a:r>
            <a:r>
              <a:rPr altLang="en-US" b="0" dirty="0" sz="1800" lang="en-US" spc="-1" strike="noStrike">
                <a:solidFill>
                  <a:srgbClr val="000000"/>
                </a:solidFill>
                <a:latin typeface="Calibri"/>
                <a:ea typeface="DejaVu Sans"/>
              </a:rPr>
              <a:t>g</a:t>
            </a:r>
            <a:r>
              <a:rPr altLang="en-US" b="0" dirty="0" sz="1800" lang="en-US" spc="-1" strike="noStrike">
                <a:solidFill>
                  <a:srgbClr val="000000"/>
                </a:solidFill>
                <a:latin typeface="Calibri"/>
                <a:ea typeface="DejaVu Sans"/>
              </a:rPr>
              <a:t>h</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b</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f</a:t>
            </a:r>
            <a:r>
              <a:rPr altLang="en-US" b="0" dirty="0" sz="1800" lang="en-US" spc="-1" strike="noStrike">
                <a:solidFill>
                  <a:srgbClr val="000000"/>
                </a:solidFill>
                <a:latin typeface="Calibri"/>
                <a:ea typeface="DejaVu Sans"/>
              </a:rPr>
              <a:t>r</a:t>
            </a:r>
            <a:r>
              <a:rPr altLang="en-US" b="0" dirty="0" sz="1800" lang="en-US" spc="-1" strike="noStrike">
                <a:solidFill>
                  <a:srgbClr val="000000"/>
                </a:solidFill>
                <a:latin typeface="Calibri"/>
                <a:ea typeface="DejaVu Sans"/>
              </a:rPr>
              <a:t>u</a:t>
            </a:r>
            <a:r>
              <a:rPr altLang="en-US" b="0" dirty="0" sz="1800" lang="en-US" spc="-1" strike="noStrike">
                <a:solidFill>
                  <a:srgbClr val="000000"/>
                </a:solidFill>
                <a:latin typeface="Calibri"/>
                <a:ea typeface="DejaVu Sans"/>
              </a:rPr>
              <a:t>i</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f</a:t>
            </a:r>
            <a:r>
              <a:rPr altLang="en-US" b="0" dirty="0" sz="1800" lang="en-US" spc="-1" strike="noStrike">
                <a:solidFill>
                  <a:srgbClr val="000000"/>
                </a:solidFill>
                <a:latin typeface="Calibri"/>
                <a:ea typeface="DejaVu Sans"/>
              </a:rPr>
              <a:t>u</a:t>
            </a:r>
            <a:r>
              <a:rPr altLang="en-US" b="0" dirty="0" sz="1800" lang="en-US" spc="-1" strike="noStrike">
                <a:solidFill>
                  <a:srgbClr val="000000"/>
                </a:solidFill>
                <a:latin typeface="Calibri"/>
                <a:ea typeface="DejaVu Sans"/>
              </a:rPr>
              <a:t>l</a:t>
            </a:r>
            <a:r>
              <a:rPr altLang="en-US" b="0" dirty="0" sz="1800" lang="en-US" spc="-1" strike="noStrike">
                <a:solidFill>
                  <a:srgbClr val="000000"/>
                </a:solidFill>
                <a:latin typeface="Calibri"/>
                <a:ea typeface="DejaVu Sans"/>
              </a:rPr>
              <a:t>,</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c</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m</a:t>
            </a:r>
            <a:r>
              <a:rPr altLang="en-US" b="0" dirty="0" sz="1800" lang="en-US" spc="-1" strike="noStrike">
                <a:solidFill>
                  <a:srgbClr val="000000"/>
                </a:solidFill>
                <a:latin typeface="Calibri"/>
                <a:ea typeface="DejaVu Sans"/>
              </a:rPr>
              <a:t>p</a:t>
            </a:r>
            <a:r>
              <a:rPr altLang="en-US" b="0" dirty="0" sz="1800" lang="en-US" spc="-1" strike="noStrike">
                <a:solidFill>
                  <a:srgbClr val="000000"/>
                </a:solidFill>
                <a:latin typeface="Calibri"/>
                <a:ea typeface="DejaVu Sans"/>
              </a:rPr>
              <a:t>l</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m</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n</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a</a:t>
            </a:r>
            <a:r>
              <a:rPr altLang="en-US" b="0" dirty="0" sz="1800" lang="en-US" spc="-1" strike="noStrike">
                <a:solidFill>
                  <a:srgbClr val="000000"/>
                </a:solidFill>
                <a:latin typeface="Calibri"/>
                <a:ea typeface="DejaVu Sans"/>
              </a:rPr>
              <a:t>r</a:t>
            </a:r>
            <a:r>
              <a:rPr altLang="en-US" b="0" dirty="0" sz="1800" lang="en-US" spc="-1" strike="noStrike">
                <a:solidFill>
                  <a:srgbClr val="000000"/>
                </a:solidFill>
                <a:latin typeface="Calibri"/>
                <a:ea typeface="DejaVu Sans"/>
              </a:rPr>
              <a:t>y</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t</a:t>
            </a:r>
            <a:r>
              <a:rPr altLang="en-US" b="0" dirty="0" sz="1800" lang="en-US" spc="-1" strike="noStrike">
                <a:solidFill>
                  <a:srgbClr val="000000"/>
                </a:solidFill>
                <a:latin typeface="Calibri"/>
                <a:ea typeface="DejaVu Sans"/>
              </a:rPr>
              <a:t>h</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W</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r</a:t>
            </a:r>
            <a:r>
              <a:rPr altLang="en-US" b="0" dirty="0" sz="1800" lang="en-US" spc="-1" strike="noStrike">
                <a:solidFill>
                  <a:srgbClr val="000000"/>
                </a:solidFill>
                <a:latin typeface="Calibri"/>
                <a:ea typeface="DejaVu Sans"/>
              </a:rPr>
              <a:t>k</a:t>
            </a:r>
            <a:r>
              <a:rPr altLang="en-US" b="0" dirty="0" sz="1800" lang="en-US" spc="-1" strike="noStrike">
                <a:solidFill>
                  <a:srgbClr val="000000"/>
                </a:solidFill>
                <a:latin typeface="Calibri"/>
                <a:ea typeface="DejaVu Sans"/>
              </a:rPr>
              <a:t>s</a:t>
            </a:r>
            <a:r>
              <a:rPr altLang="en-US" b="0" dirty="0" sz="1800" lang="en-US" spc="-1" strike="noStrike">
                <a:solidFill>
                  <a:srgbClr val="000000"/>
                </a:solidFill>
                <a:latin typeface="Calibri"/>
                <a:ea typeface="DejaVu Sans"/>
              </a:rPr>
              <a:t>h</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p</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n</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M</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d</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l</a:t>
            </a:r>
            <a:r>
              <a:rPr altLang="en-US" b="0" dirty="0" sz="1800" lang="en-US" spc="-1" strike="noStrike">
                <a:solidFill>
                  <a:srgbClr val="000000"/>
                </a:solidFill>
                <a:latin typeface="Calibri"/>
                <a:ea typeface="DejaVu Sans"/>
              </a:rPr>
              <a:t> </a:t>
            </a:r>
            <a:r>
              <a:rPr altLang="en-US" b="0" dirty="0" sz="1800" lang="en-US" spc="-1" strike="noStrike">
                <a:solidFill>
                  <a:srgbClr val="000000"/>
                </a:solidFill>
                <a:latin typeface="Calibri"/>
                <a:ea typeface="DejaVu Sans"/>
              </a:rPr>
              <a:t>E</a:t>
            </a:r>
            <a:r>
              <a:rPr altLang="en-US" b="0" dirty="0" sz="1800" lang="en-US" spc="-1" strike="noStrike">
                <a:solidFill>
                  <a:srgbClr val="000000"/>
                </a:solidFill>
                <a:latin typeface="Calibri"/>
                <a:ea typeface="DejaVu Sans"/>
              </a:rPr>
              <a:t>r</a:t>
            </a:r>
            <a:r>
              <a:rPr altLang="en-US" b="0" dirty="0" sz="1800" lang="en-US" spc="-1" strike="noStrike">
                <a:solidFill>
                  <a:srgbClr val="000000"/>
                </a:solidFill>
                <a:latin typeface="Calibri"/>
                <a:ea typeface="DejaVu Sans"/>
              </a:rPr>
              <a:t>r</a:t>
            </a:r>
            <a:r>
              <a:rPr altLang="en-US" b="0" dirty="0" sz="1800" lang="en-US" spc="-1" strike="noStrike">
                <a:solidFill>
                  <a:srgbClr val="000000"/>
                </a:solidFill>
                <a:latin typeface="Calibri"/>
                <a:ea typeface="DejaVu Sans"/>
              </a:rPr>
              <a:t>o</a:t>
            </a:r>
            <a:r>
              <a:rPr altLang="en-US" b="0" dirty="0" sz="1800" lang="en-US" spc="-1" strike="noStrike">
                <a:solidFill>
                  <a:srgbClr val="000000"/>
                </a:solidFill>
                <a:latin typeface="Calibri"/>
                <a:ea typeface="DejaVu Sans"/>
              </a:rPr>
              <a:t>r</a:t>
            </a:r>
            <a:r>
              <a:rPr altLang="en-US" b="0" dirty="0" sz="1800" lang="en-US" spc="-1" strike="noStrike">
                <a:solidFill>
                  <a:srgbClr val="000000"/>
                </a:solidFill>
                <a:latin typeface="Calibri"/>
                <a:ea typeface="DejaVu Sans"/>
              </a:rPr>
              <a:t>s</a:t>
            </a:r>
            <a:endParaRPr dirty="0" lang="en-GB">
              <a:latin typeface="Arial" panose="020B0604020202020204" pitchFamily="34" charset="0"/>
              <a:cs typeface="Arial" panose="020B0604020202020204" pitchFamily="34" charset="0"/>
            </a:endParaRPr>
          </a:p>
          <a:p>
            <a:pPr indent="-342000" marL="343080">
              <a:lnSpc>
                <a:spcPct val="150000"/>
              </a:lnSpc>
              <a:buClr>
                <a:srgbClr val="000000"/>
              </a:buClr>
              <a:buFont typeface="Wingdings" charset="2"/>
              <a:buChar char=""/>
            </a:pPr>
            <a:endParaRPr b="1" dirty="0" sz="1800" i="1" lang="ro-RO" spc="-1" strike="noStrike">
              <a:solidFill>
                <a:srgbClr val="FF0000"/>
              </a:solidFill>
              <a:latin typeface="Calibri"/>
              <a:ea typeface="DejaVu Sans"/>
            </a:endParaRPr>
          </a:p>
        </p:txBody>
      </p:sp>
      <p:grpSp>
        <p:nvGrpSpPr>
          <p:cNvPr id="295" name="Group 1_25"/>
          <p:cNvGrpSpPr/>
          <p:nvPr/>
        </p:nvGrpSpPr>
        <p:grpSpPr>
          <a:xfrm>
            <a:off x="2172960" y="7089480"/>
            <a:ext cx="6397560" cy="423000"/>
            <a:chOff x="2172960" y="7089480"/>
            <a:chExt cx="6397560" cy="423000"/>
          </a:xfrm>
        </p:grpSpPr>
        <p:sp>
          <p:nvSpPr>
            <p:cNvPr id="1049034" name="Picture 3_25"/>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pic>
        <p:nvPicPr>
          <p:cNvPr id="2097405" name=""/>
          <p:cNvPicPr>
            <a:picLocks/>
          </p:cNvPicPr>
          <p:nvPr/>
        </p:nvPicPr>
        <p:blipFill>
          <a:blip xmlns:r="http://schemas.openxmlformats.org/officeDocument/2006/relationships" r:embed="rId3"/>
          <a:stretch>
            <a:fillRect/>
          </a:stretch>
        </p:blipFill>
        <p:spPr>
          <a:xfrm rot="0">
            <a:off x="7712782" y="1571921"/>
            <a:ext cx="1361378" cy="1367678"/>
          </a:xfrm>
          <a:prstGeom prst="rec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126" name=""/>
        <p:cNvGrpSpPr/>
        <p:nvPr/>
      </p:nvGrpSpPr>
      <p:grpSpPr>
        <a:xfrm>
          <a:off x="0" y="0"/>
          <a:ext cx="0" cy="0"/>
          <a:chOff x="0" y="0"/>
          <a:chExt cx="0" cy="0"/>
        </a:xfrm>
      </p:grpSpPr>
      <p:sp>
        <p:nvSpPr>
          <p:cNvPr id="1049951" name="Text Box 7"/>
          <p:cNvSpPr txBox="1">
            <a:spLocks noChangeArrowheads="1"/>
          </p:cNvSpPr>
          <p:nvPr/>
        </p:nvSpPr>
        <p:spPr bwMode="auto">
          <a:xfrm>
            <a:off x="0" y="1889850"/>
            <a:ext cx="10080626" cy="1831340"/>
          </a:xfrm>
          <a:prstGeom prst="rect"/>
          <a:solidFill>
            <a:schemeClr val="bg1"/>
          </a:solidFill>
          <a:ln w="1270">
            <a:solidFill>
              <a:schemeClr val="tx1"/>
            </a:solidFill>
            <a:miter lim="800000"/>
            <a:headEnd/>
            <a:tailEnd/>
          </a:ln>
        </p:spPr>
        <p:txBody>
          <a:bodyPr lIns="0" rIns="0">
            <a:spAutoFit/>
          </a:bodyPr>
          <a:p>
            <a:pPr algn="ctr"/>
            <a:r>
              <a:rPr dirty="0" sz="2800" lang="en-US"/>
              <a:t>Meteorological support for non-engine aircraft users </a:t>
            </a:r>
            <a:endParaRPr dirty="0" sz="3200" lang="pl-PL"/>
          </a:p>
          <a:p>
            <a:pPr algn="ctr"/>
            <a:r>
              <a:rPr dirty="0" sz="2800" lang="en-US"/>
              <a:t>based on numerical forecasts, with particular emphasis </a:t>
            </a:r>
            <a:endParaRPr dirty="0" sz="3200" lang="pl-PL"/>
          </a:p>
          <a:p>
            <a:pPr algn="ctr"/>
            <a:r>
              <a:rPr dirty="0" sz="2800" lang="en-US"/>
              <a:t>on the description of convection on a local and regional scale</a:t>
            </a:r>
            <a:endParaRPr dirty="0" sz="3200" lang="pl-PL" noProof="0"/>
          </a:p>
          <a:p>
            <a:pPr algn="ctr"/>
            <a:endParaRPr dirty="0" sz="3200" lang="pl-PL" noProof="0"/>
          </a:p>
        </p:txBody>
      </p:sp>
      <p:sp>
        <p:nvSpPr>
          <p:cNvPr id="1049952" name="Prostokąt zaokrąglony 7"/>
          <p:cNvSpPr/>
          <p:nvPr/>
        </p:nvSpPr>
        <p:spPr>
          <a:xfrm>
            <a:off x="0" y="5530769"/>
            <a:ext cx="10080626" cy="832049"/>
          </a:xfrm>
          <a:prstGeom prst="roundRect">
            <a:avLst>
              <a:gd name="adj" fmla="val 1256"/>
            </a:avLst>
          </a:prstGeom>
          <a:solidFill>
            <a:schemeClr val="bg1"/>
          </a:solid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p>
            <a:pPr algn="ctr"/>
            <a:r>
              <a:rPr b="1" dirty="0" sz="2450" lang="pl-PL" noProof="0">
                <a:solidFill>
                  <a:schemeClr val="tx1"/>
                </a:solidFill>
              </a:rPr>
              <a:t>LMM ZPN-COSMO IMGW-PIB</a:t>
            </a:r>
          </a:p>
        </p:txBody>
      </p:sp>
      <p:sp>
        <p:nvSpPr>
          <p:cNvPr id="1049953" name="Prostokąt zaokrąglony 2"/>
          <p:cNvSpPr/>
          <p:nvPr/>
        </p:nvSpPr>
        <p:spPr>
          <a:xfrm>
            <a:off x="0" y="4710669"/>
            <a:ext cx="10080626" cy="833156"/>
          </a:xfrm>
          <a:prstGeom prst="roundRect">
            <a:avLst>
              <a:gd name="adj" fmla="val 1256"/>
            </a:avLst>
          </a:prstGeom>
          <a:solidFill>
            <a:schemeClr val="bg1"/>
          </a:solidFill>
          <a:ln w="952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lIns="0" rIns="0"/>
          <a:p>
            <a:pPr algn="ctr"/>
            <a:r>
              <a:rPr b="1" dirty="0" sz="2275" lang="pl-PL" noProof="0">
                <a:solidFill>
                  <a:schemeClr val="tx1"/>
                </a:solidFill>
                <a:latin typeface="Arial Narrow" pitchFamily="34" charset="0"/>
              </a:rPr>
              <a:t>Andrzej Mazur</a:t>
            </a:r>
          </a:p>
        </p:txBody>
      </p:sp>
      <p:sp>
        <p:nvSpPr>
          <p:cNvPr id="1049959" name="Text Box 2_59"/>
          <p:cNvSpPr/>
          <p:nvPr/>
        </p:nvSpPr>
        <p:spPr>
          <a:xfrm>
            <a:off x="2721580" y="782528"/>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139" name=""/>
        <p:cNvGrpSpPr/>
        <p:nvPr/>
      </p:nvGrpSpPr>
      <p:grpSpPr>
        <a:xfrm>
          <a:off x="0" y="0"/>
          <a:ext cx="0" cy="0"/>
          <a:chOff x="0" y="0"/>
          <a:chExt cx="0" cy="0"/>
        </a:xfrm>
      </p:grpSpPr>
      <p:sp>
        <p:nvSpPr>
          <p:cNvPr id="1049962" name="pole tekstowe 59"/>
          <p:cNvSpPr txBox="1"/>
          <p:nvPr/>
        </p:nvSpPr>
        <p:spPr>
          <a:xfrm>
            <a:off x="602751" y="1217302"/>
            <a:ext cx="8500118" cy="457763"/>
          </a:xfrm>
          <a:prstGeom prst="rect"/>
          <a:solidFill>
            <a:schemeClr val="bg1"/>
          </a:solidFill>
        </p:spPr>
        <p:txBody>
          <a:bodyPr rtlCol="0" wrap="square">
            <a:spAutoFit/>
          </a:bodyPr>
          <a:p>
            <a:pPr algn="ctr"/>
            <a:r>
              <a:rPr dirty="0" sz="2450" lang="pl-PL" noProof="0"/>
              <a:t>Basics</a:t>
            </a:r>
          </a:p>
        </p:txBody>
      </p:sp>
      <p:sp>
        <p:nvSpPr>
          <p:cNvPr id="1049963" name="pole tekstowe 60"/>
          <p:cNvSpPr txBox="1"/>
          <p:nvPr/>
        </p:nvSpPr>
        <p:spPr>
          <a:xfrm>
            <a:off x="347" y="1826851"/>
            <a:ext cx="10080626" cy="3647440"/>
          </a:xfrm>
          <a:prstGeom prst="rect"/>
          <a:solidFill>
            <a:schemeClr val="bg1"/>
          </a:solidFill>
          <a:ln w="1270">
            <a:solidFill>
              <a:schemeClr val="tx1"/>
            </a:solidFill>
          </a:ln>
        </p:spPr>
        <p:txBody>
          <a:bodyPr rtlCol="0" wrap="square">
            <a:spAutoFit/>
          </a:bodyPr>
          <a:p>
            <a:pPr algn="just"/>
            <a:r>
              <a:rPr dirty="0" sz="2100" lang="en-US" noProof="0"/>
              <a:t>The theoretical foundations were developed, applied, and verified in work conducted using COSMO mesoscale models with resolutions of 14 and 7 km.</a:t>
            </a:r>
          </a:p>
          <a:p>
            <a:pPr algn="just"/>
            <a:endParaRPr dirty="0" sz="2400" lang="en-US" noProof="0"/>
          </a:p>
          <a:p>
            <a:pPr algn="just"/>
            <a:r>
              <a:rPr dirty="0" sz="2100" lang="en-US" noProof="0"/>
              <a:t>The work is being conducted in three directions: </a:t>
            </a:r>
          </a:p>
          <a:p>
            <a:pPr algn="just"/>
            <a:endParaRPr dirty="0" sz="2400" lang="en-US" noProof="0"/>
          </a:p>
          <a:p>
            <a:pPr algn="just" indent="-457200" marL="457200">
              <a:buFont typeface="+mj-lt"/>
              <a:buAutoNum type="arabicPeriod"/>
            </a:pPr>
            <a:r>
              <a:rPr dirty="0" sz="2100" lang="en-US" noProof="0"/>
              <a:t>description of air movement on a regional (national) scale (e.g. for aerostats), </a:t>
            </a:r>
          </a:p>
          <a:p>
            <a:pPr algn="just" indent="-457200" marL="457200">
              <a:buFont typeface="+mj-lt"/>
              <a:buAutoNum type="arabicPeriod"/>
            </a:pPr>
            <a:endParaRPr dirty="0" sz="2400" lang="en-US" noProof="0"/>
          </a:p>
          <a:p>
            <a:pPr algn="just" indent="-457200" marL="457200">
              <a:buFont typeface="+mj-lt"/>
              <a:buAutoNum type="arabicPeriod"/>
            </a:pPr>
            <a:r>
              <a:rPr dirty="0" sz="2100" lang="en-US" noProof="0"/>
              <a:t>depiction of convection and the resulting information (favorable/unfavorable conditions for general aviation’ participants), and </a:t>
            </a:r>
          </a:p>
          <a:p>
            <a:pPr algn="just" indent="-457200" marL="457200">
              <a:buFont typeface="+mj-lt"/>
              <a:buAutoNum type="arabicPeriod"/>
            </a:pPr>
            <a:endParaRPr dirty="0" sz="2400" lang="en-US" noProof="0"/>
          </a:p>
          <a:p>
            <a:pPr algn="just" indent="-457200" marL="457200">
              <a:buFont typeface="+mj-lt"/>
              <a:buAutoNum type="arabicPeriod"/>
            </a:pPr>
            <a:r>
              <a:rPr dirty="0" sz="2100" lang="en-US" noProof="0"/>
              <a:t>reporting of local meteorological conditions relevant to gliders’ users.</a:t>
            </a:r>
          </a:p>
        </p:txBody>
      </p:sp>
      <p:sp>
        <p:nvSpPr>
          <p:cNvPr id="1049969" name="Text Box 2_59"/>
          <p:cNvSpPr/>
          <p:nvPr/>
        </p:nvSpPr>
        <p:spPr>
          <a:xfrm>
            <a:off x="2721580" y="6015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152" name=""/>
        <p:cNvGrpSpPr/>
        <p:nvPr/>
      </p:nvGrpSpPr>
      <p:grpSpPr>
        <a:xfrm>
          <a:off x="0" y="0"/>
          <a:ext cx="0" cy="0"/>
          <a:chOff x="0" y="0"/>
          <a:chExt cx="0" cy="0"/>
        </a:xfrm>
      </p:grpSpPr>
      <p:sp>
        <p:nvSpPr>
          <p:cNvPr id="1049972" name="pole tekstowe 16"/>
          <p:cNvSpPr txBox="1"/>
          <p:nvPr/>
        </p:nvSpPr>
        <p:spPr>
          <a:xfrm>
            <a:off x="567343" y="1378233"/>
            <a:ext cx="8567940" cy="511618"/>
          </a:xfrm>
          <a:prstGeom prst="rect"/>
          <a:solidFill>
            <a:schemeClr val="bg1"/>
          </a:solidFill>
          <a:ln>
            <a:solidFill>
              <a:schemeClr val="tx1"/>
            </a:solidFill>
          </a:ln>
        </p:spPr>
        <p:txBody>
          <a:bodyPr rtlCol="0" wrap="square">
            <a:spAutoFit/>
          </a:bodyPr>
          <a:p>
            <a:pPr algn="ctr"/>
            <a:r>
              <a:rPr dirty="0" sz="2800" lang="pl-PL" noProof="0" err="1"/>
              <a:t>Summary</a:t>
            </a:r>
            <a:endParaRPr dirty="0" sz="3200" lang="pl-PL" noProof="0"/>
          </a:p>
        </p:txBody>
      </p:sp>
      <p:sp>
        <p:nvSpPr>
          <p:cNvPr id="1049973" name="pole tekstowe 2"/>
          <p:cNvSpPr txBox="1"/>
          <p:nvPr/>
        </p:nvSpPr>
        <p:spPr>
          <a:xfrm>
            <a:off x="0" y="1890861"/>
            <a:ext cx="10080626" cy="4409440"/>
          </a:xfrm>
          <a:prstGeom prst="rect"/>
          <a:solidFill>
            <a:schemeClr val="bg1"/>
          </a:solidFill>
          <a:ln>
            <a:solidFill>
              <a:schemeClr val="tx1"/>
            </a:solidFill>
          </a:ln>
        </p:spPr>
        <p:txBody>
          <a:bodyPr rtlCol="0" wrap="square">
            <a:spAutoFit/>
          </a:bodyPr>
          <a:p>
            <a:pPr algn="just">
              <a:spcAft>
                <a:spcPts val="1200"/>
              </a:spcAft>
            </a:pPr>
            <a:r>
              <a:rPr dirty="0" sz="2100" lang="en-US"/>
              <a:t>Support for unpowered aircraft users should operate from a regional scale (national, at low spatial resolutions) to a local scale (at resolutions of the order of a kilometer). Therefore, work is underway to transfer the schemas to the ICON domain at a resolution of 1 km. </a:t>
            </a:r>
            <a:endParaRPr dirty="0" sz="2400" lang="pl-PL"/>
          </a:p>
          <a:p>
            <a:pPr algn="just">
              <a:spcAft>
                <a:spcPts val="1200"/>
              </a:spcAft>
            </a:pPr>
            <a:r>
              <a:rPr dirty="0" sz="2100" lang="en-US"/>
              <a:t>The vertical scale of the aforementioned issues reaches several kilometers above sea level. High accuracy</a:t>
            </a:r>
            <a:r>
              <a:rPr dirty="0" sz="2100" lang="pl-PL"/>
              <a:t> (</a:t>
            </a:r>
            <a:r>
              <a:rPr dirty="0" sz="2100" lang="pl-PL" err="1"/>
              <a:t>horizontal</a:t>
            </a:r>
            <a:r>
              <a:rPr dirty="0" sz="2100" lang="pl-PL"/>
              <a:t> resolution) </a:t>
            </a:r>
            <a:r>
              <a:rPr dirty="0" sz="2100" lang="en-US"/>
              <a:t>is more important than extension above the lower troposphere. </a:t>
            </a:r>
            <a:endParaRPr dirty="0" sz="2400" lang="pl-PL"/>
          </a:p>
          <a:p>
            <a:pPr algn="just">
              <a:spcAft>
                <a:spcPts val="1200"/>
              </a:spcAft>
            </a:pPr>
            <a:r>
              <a:rPr dirty="0" sz="2100" lang="en-US"/>
              <a:t>Forecasts of air movement, </a:t>
            </a:r>
            <a:r>
              <a:rPr dirty="0" sz="2100" lang="en-US" u="sng"/>
              <a:t>the occurrence of convective phenomena</a:t>
            </a:r>
            <a:r>
              <a:rPr dirty="0" sz="2100" lang="en-US"/>
              <a:t>, as well as </a:t>
            </a:r>
            <a:r>
              <a:rPr dirty="0" sz="2100" lang="en-US" u="sng"/>
              <a:t>favorable</a:t>
            </a:r>
            <a:r>
              <a:rPr dirty="0" sz="2100" lang="en-US"/>
              <a:t> and </a:t>
            </a:r>
            <a:r>
              <a:rPr dirty="0" sz="2100" lang="en-US" u="sng"/>
              <a:t>unfavorable</a:t>
            </a:r>
            <a:r>
              <a:rPr dirty="0" sz="2100" lang="en-US"/>
              <a:t> conditions for "</a:t>
            </a:r>
            <a:r>
              <a:rPr dirty="0" sz="2100" lang="pl-PL" err="1"/>
              <a:t>general</a:t>
            </a:r>
            <a:r>
              <a:rPr dirty="0" sz="2100" lang="en-US"/>
              <a:t>" aviation are crucial.</a:t>
            </a:r>
            <a:endParaRPr dirty="0" sz="2400" lang="pl-PL"/>
          </a:p>
          <a:p>
            <a:pPr algn="just">
              <a:spcAft>
                <a:spcPts val="1200"/>
              </a:spcAft>
            </a:pPr>
            <a:r>
              <a:rPr b="1" sz="2100" lang="en-US"/>
              <a:t>We </a:t>
            </a:r>
            <a:r>
              <a:rPr b="1" dirty="0" sz="2100" lang="en-US"/>
              <a:t>can obtain all of this from our numerical models – indirectly (through post-processing) or directly from the model results.</a:t>
            </a:r>
            <a:endParaRPr b="1" dirty="0" sz="2400" lang="pl-PL" noProof="0">
              <a:latin typeface="+mn-lt"/>
            </a:endParaRPr>
          </a:p>
          <a:p>
            <a:pPr algn="ctr">
              <a:spcAft>
                <a:spcPts val="1200"/>
              </a:spcAft>
            </a:pPr>
            <a:endParaRPr b="1" dirty="0" sz="2400" lang="pl-PL" noProof="0">
              <a:latin typeface="+mn-lt"/>
            </a:endParaRPr>
          </a:p>
        </p:txBody>
      </p:sp>
      <p:sp>
        <p:nvSpPr>
          <p:cNvPr id="1049979" name="Text Box 2_59"/>
          <p:cNvSpPr/>
          <p:nvPr/>
        </p:nvSpPr>
        <p:spPr>
          <a:xfrm>
            <a:off x="2721580" y="601553"/>
            <a:ext cx="4066200" cy="578160"/>
          </a:xfrm>
          <a:prstGeom prst="rect"/>
          <a:gradFill rotWithShape="0">
            <a:gsLst>
              <a:gs pos="0">
                <a:srgbClr val="FBE7CF"/>
              </a:gs>
              <a:gs pos="100000">
                <a:srgbClr val="FFFFCC"/>
              </a:gs>
            </a:gsLst>
            <a:lin ang="14400000"/>
          </a:gradFill>
          <a:ln w="0">
            <a:noFill/>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142200" marL="216000">
              <a:lnSpc>
                <a:spcPct val="100000"/>
              </a:lnSpc>
              <a:tabLst>
                <a:tab algn="l" pos="0"/>
              </a:tabLst>
            </a:pPr>
            <a:r>
              <a:rPr b="1" dirty="0" sz="1800" lang="en-US" spc="-1" strike="noStrike">
                <a:solidFill>
                  <a:srgbClr val="000099"/>
                </a:solidFill>
                <a:latin typeface="Calibri"/>
                <a:ea typeface="DejaVu Sans"/>
              </a:rPr>
              <a:t>6</a:t>
            </a:r>
            <a:r>
              <a:rPr b="1" dirty="0" sz="1800" lang="en-US" spc="-1" strike="noStrike">
                <a:solidFill>
                  <a:srgbClr val="000099"/>
                </a:solidFill>
                <a:latin typeface="Calibri"/>
                <a:ea typeface="DejaVu Sans"/>
              </a:rPr>
              <a:t>.</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Discussions</a:t>
            </a:r>
            <a:r>
              <a:rPr b="1" dirty="0" sz="1800" lang="en-US" spc="-1" strike="noStrike">
                <a:solidFill>
                  <a:srgbClr val="000099"/>
                </a:solidFill>
                <a:latin typeface="Calibri"/>
                <a:ea typeface="DejaVu Sans"/>
              </a:rPr>
              <a:t> </a:t>
            </a:r>
            <a:r>
              <a:rPr b="1" dirty="0" sz="1800" lang="ro-RO" spc="-1" strike="noStrike">
                <a:solidFill>
                  <a:srgbClr val="000099"/>
                </a:solidFill>
                <a:latin typeface="Calibri"/>
                <a:ea typeface="DejaVu Sans"/>
              </a:rPr>
              <a:t>in the Parallel Session</a:t>
            </a:r>
            <a:endParaRPr b="0" dirty="0" sz="1800" lang="en-US" spc="-1" strike="noStrike">
              <a:latin typeface="Arial"/>
            </a:endParaRPr>
          </a:p>
        </p:txBody>
      </p:sp>
    </p:spTree>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ntr" presetID="3" presetSubtype="10">
                                  <p:stCondLst>
                                    <p:cond delay="0"/>
                                  </p:stCondLst>
                                  <p:childTnLst>
                                    <p:set>
                                      <p:cBhvr>
                                        <p:cTn dur="1" fill="hold" id="6">
                                          <p:stCondLst>
                                            <p:cond delay="0"/>
                                          </p:stCondLst>
                                        </p:cTn>
                                        <p:tgtEl>
                                          <p:spTgt spid="1049973">
                                            <p:txEl>
                                              <p:pRg st="4" end="4"/>
                                            </p:txEl>
                                          </p:spTgt>
                                        </p:tgtEl>
                                        <p:attrNameLst>
                                          <p:attrName>style.visibility</p:attrName>
                                        </p:attrNameLst>
                                      </p:cBhvr>
                                      <p:to>
                                        <p:strVal val="visible"/>
                                      </p:to>
                                    </p:set>
                                    <p:animEffect transition="in" filter="blinds(horizontal)">
                                      <p:cBhvr>
                                        <p:cTn dur="500" id="7"/>
                                        <p:tgtEl>
                                          <p:spTgt spid="104997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117" name=""/>
        <p:cNvGrpSpPr/>
        <p:nvPr/>
      </p:nvGrpSpPr>
      <p:grpSpPr>
        <a:xfrm>
          <a:off x="0" y="0"/>
          <a:ext cx="0" cy="0"/>
          <a:chOff x="0" y="0"/>
          <a:chExt cx="0" cy="0"/>
        </a:xfrm>
      </p:grpSpPr>
      <p:sp>
        <p:nvSpPr>
          <p:cNvPr id="1049938" name="Text Box 2_13"/>
          <p:cNvSpPr/>
          <p:nvPr/>
        </p:nvSpPr>
        <p:spPr>
          <a:xfrm>
            <a:off x="2721600" y="61920"/>
            <a:ext cx="4559760" cy="766800"/>
          </a:xfrm>
          <a:prstGeom prst="rect"/>
          <a:gradFill rotWithShape="0">
            <a:gsLst>
              <a:gs pos="0">
                <a:srgbClr val="FBE7CF"/>
              </a:gs>
              <a:gs pos="100000">
                <a:srgbClr val="FFFFCC"/>
              </a:gs>
            </a:gsLst>
            <a:lin ang="14400000"/>
          </a:gradFill>
          <a:ln w="0">
            <a:noFill/>
          </a:ln>
        </p:spPr>
        <p:style>
          <a:lnRef idx="0">
            <a:scrgbClr r="0" g="0" b="0"/>
          </a:lnRef>
          <a:fillRef idx="0">
            <a:scrgbClr r="0" g="0" b="0"/>
          </a:fillRef>
          <a:effectRef idx="0">
            <a:scrgbClr r="0" g="0" b="0"/>
          </a:effectRef>
          <a:fontRef idx="minor">
            <a:srgbClr val="000000"/>
          </a:fontRef>
        </p:style>
        <p:txBody>
          <a:bodyPr bIns="45000" lIns="90000" rIns="90000" tIns="45000">
            <a:noAutofit/>
          </a:bodyPr>
          <a:p>
            <a:pPr algn="ctr" indent="-141480" marL="216000">
              <a:lnSpc>
                <a:spcPct val="100000"/>
              </a:lnSpc>
              <a:tabLst>
                <a:tab algn="l" pos="0"/>
              </a:tabLst>
            </a:pPr>
            <a:r>
              <a:rPr b="1" dirty="0" sz="1800" lang="en-US" spc="-1" strike="noStrike">
                <a:solidFill>
                  <a:srgbClr val="000099"/>
                </a:solidFill>
                <a:latin typeface="Calibri"/>
                <a:ea typeface="DejaVu Sans"/>
              </a:rPr>
              <a:t>7</a:t>
            </a:r>
            <a:r>
              <a:rPr b="1" dirty="0" sz="1800" lang="ro-RO" spc="-1" strike="noStrike">
                <a:solidFill>
                  <a:srgbClr val="000099"/>
                </a:solidFill>
                <a:latin typeface="Calibri"/>
                <a:ea typeface="DejaVu Sans"/>
              </a:rPr>
              <a:t>. Next Steps</a:t>
            </a:r>
            <a:endParaRPr b="0" dirty="0" sz="1800" lang="en-US" spc="-1" strike="noStrike">
              <a:latin typeface="Arial"/>
            </a:endParaRPr>
          </a:p>
        </p:txBody>
      </p:sp>
      <p:pic>
        <p:nvPicPr>
          <p:cNvPr id="2097403" name="Picture 6_7"/>
          <p:cNvPicPr>
            <a:picLocks/>
          </p:cNvPicPr>
          <p:nvPr/>
        </p:nvPicPr>
        <p:blipFill>
          <a:blip xmlns:r="http://schemas.openxmlformats.org/officeDocument/2006/relationships" r:embed="rId1"/>
          <a:stretch>
            <a:fillRect/>
          </a:stretch>
        </p:blipFill>
        <p:spPr>
          <a:xfrm>
            <a:off x="199080" y="205560"/>
            <a:ext cx="1935720" cy="434520"/>
          </a:xfrm>
          <a:prstGeom prst="rect"/>
          <a:ln w="0">
            <a:noFill/>
          </a:ln>
        </p:spPr>
      </p:pic>
      <p:sp>
        <p:nvSpPr>
          <p:cNvPr id="1049939" name="TextBox 1_1"/>
          <p:cNvSpPr/>
          <p:nvPr/>
        </p:nvSpPr>
        <p:spPr>
          <a:xfrm>
            <a:off x="520515" y="3402270"/>
            <a:ext cx="8979480" cy="3823800"/>
          </a:xfrm>
          <a:prstGeom prst="rect"/>
          <a:noFill/>
          <a:ln w="0">
            <a:solidFill>
              <a:srgbClr val="3465A4"/>
            </a:solidFill>
          </a:ln>
        </p:spPr>
        <p:style>
          <a:lnRef idx="0">
            <a:scrgbClr r="0" g="0" b="0"/>
          </a:lnRef>
          <a:fillRef idx="0">
            <a:scrgbClr r="0" g="0" b="0"/>
          </a:fillRef>
          <a:effectRef idx="0">
            <a:scrgbClr r="0" g="0" b="0"/>
          </a:effectRef>
          <a:fontRef idx="minor">
            <a:srgbClr val="000000"/>
          </a:fontRef>
        </p:style>
        <p:txBody>
          <a:bodyPr bIns="45000" lIns="90000" rIns="90000" tIns="45000">
            <a:spAutoFit/>
          </a:bodyPr>
          <a:p>
            <a:pPr algn="ctr" indent="0" marL="1080">
              <a:lnSpc>
                <a:spcPct val="150000"/>
              </a:lnSpc>
              <a:buNone/>
            </a:pPr>
            <a:r>
              <a:rPr b="1" sz="2400" lang="en-US">
                <a:solidFill>
                  <a:srgbClr val="0000FF"/>
                </a:solidFill>
              </a:rPr>
              <a:t>V</a:t>
            </a:r>
            <a:r>
              <a:rPr b="1" sz="2400" lang="en-US">
                <a:solidFill>
                  <a:srgbClr val="0000FF"/>
                </a:solidFill>
              </a:rPr>
              <a:t>e</a:t>
            </a:r>
            <a:r>
              <a:rPr b="1" sz="2400" lang="en-US">
                <a:solidFill>
                  <a:srgbClr val="0000FF"/>
                </a:solidFill>
              </a:rPr>
              <a:t>r</a:t>
            </a:r>
            <a:r>
              <a:rPr b="1" sz="2400" lang="en-US">
                <a:solidFill>
                  <a:srgbClr val="0000FF"/>
                </a:solidFill>
              </a:rPr>
              <a:t>i</a:t>
            </a:r>
            <a:r>
              <a:rPr b="1" sz="2400" lang="en-US">
                <a:solidFill>
                  <a:srgbClr val="0000FF"/>
                </a:solidFill>
              </a:rPr>
              <a:t>f</a:t>
            </a:r>
            <a:r>
              <a:rPr b="1" sz="2400" lang="en-US">
                <a:solidFill>
                  <a:srgbClr val="0000FF"/>
                </a:solidFill>
              </a:rPr>
              <a:t>i</a:t>
            </a:r>
            <a:r>
              <a:rPr b="1" sz="2400" lang="en-US">
                <a:solidFill>
                  <a:srgbClr val="0000FF"/>
                </a:solidFill>
              </a:rPr>
              <a:t>c</a:t>
            </a:r>
            <a:r>
              <a:rPr b="1" sz="2400" lang="en-US">
                <a:solidFill>
                  <a:srgbClr val="0000FF"/>
                </a:solidFill>
              </a:rPr>
              <a:t>a</a:t>
            </a:r>
            <a:r>
              <a:rPr b="1" sz="2400" lang="en-US">
                <a:solidFill>
                  <a:srgbClr val="0000FF"/>
                </a:solidFill>
              </a:rPr>
              <a:t>t</a:t>
            </a:r>
            <a:r>
              <a:rPr b="1" sz="2400" lang="en-US">
                <a:solidFill>
                  <a:srgbClr val="0000FF"/>
                </a:solidFill>
              </a:rPr>
              <a:t>i</a:t>
            </a:r>
            <a:r>
              <a:rPr b="1" sz="2400" lang="en-US">
                <a:solidFill>
                  <a:srgbClr val="0000FF"/>
                </a:solidFill>
              </a:rPr>
              <a:t>o</a:t>
            </a:r>
            <a:r>
              <a:rPr b="1" sz="2400" lang="en-US">
                <a:solidFill>
                  <a:srgbClr val="0000FF"/>
                </a:solidFill>
              </a:rPr>
              <a:t>n</a:t>
            </a:r>
            <a:endParaRPr altLang="en-US" b="1" sz="2400" lang="zh-CN">
              <a:solidFill>
                <a:srgbClr val="0000FF"/>
              </a:solidFill>
            </a:endParaRPr>
          </a:p>
          <a:p>
            <a:pPr indent="-342000" marL="343080">
              <a:lnSpc>
                <a:spcPct val="150000"/>
              </a:lnSpc>
              <a:buClr>
                <a:srgbClr val="000000"/>
              </a:buClr>
              <a:buFont typeface="Wingdings" charset="2"/>
              <a:buChar char=""/>
            </a:pPr>
            <a:r>
              <a:rPr b="0" dirty="0" sz="1800" lang="ro-RO" spc="-1" strike="noStrike">
                <a:solidFill>
                  <a:srgbClr val="000000"/>
                </a:solidFill>
                <a:latin typeface="Calibri"/>
                <a:ea typeface="DejaVu Sans"/>
              </a:rPr>
              <a:t>Verification Report (2025/2026)</a:t>
            </a:r>
            <a:endParaRPr altLang="en-US" lang="zh-CN"/>
          </a:p>
          <a:p>
            <a:pPr indent="-342000" marL="343080">
              <a:lnSpc>
                <a:spcPct val="150000"/>
              </a:lnSpc>
              <a:buClr>
                <a:srgbClr val="000000"/>
              </a:buClr>
              <a:buFont typeface="Wingdings" charset="2"/>
              <a:buChar char=""/>
            </a:pPr>
            <a:r>
              <a:rPr b="1" dirty="0" sz="1800" i="1" lang="ro-RO" spc="-1" strike="noStrike">
                <a:solidFill>
                  <a:srgbClr val="0A0FEA"/>
                </a:solidFill>
                <a:latin typeface="Calibri"/>
                <a:ea typeface="DejaVu Sans"/>
              </a:rPr>
              <a:t>Guidelines (2026/2027)</a:t>
            </a:r>
            <a:r>
              <a:rPr b="0" dirty="0" sz="1800" lang="en-GB" spc="-1" strike="noStrike">
                <a:solidFill>
                  <a:srgbClr val="000000"/>
                </a:solidFill>
                <a:latin typeface="Calibri"/>
                <a:ea typeface="DejaVu Sans"/>
              </a:rPr>
              <a:t> </a:t>
            </a:r>
            <a:endParaRPr b="0" dirty="0" sz="1800" lang="en-US" spc="-1" strike="noStrike">
              <a:latin typeface="Arial"/>
            </a:endParaRPr>
          </a:p>
          <a:p>
            <a:pPr indent="-342000" marL="343080">
              <a:lnSpc>
                <a:spcPct val="150000"/>
              </a:lnSpc>
              <a:buClr>
                <a:srgbClr val="000000"/>
              </a:buClr>
              <a:buFont typeface="Wingdings" charset="2"/>
              <a:buChar char=""/>
            </a:pPr>
            <a:r>
              <a:rPr b="1" dirty="0" sz="1800" lang="ro-RO" spc="-1" strike="noStrike">
                <a:solidFill>
                  <a:srgbClr val="000000"/>
                </a:solidFill>
                <a:latin typeface="Calibri"/>
                <a:ea typeface="DejaVu Sans"/>
              </a:rPr>
              <a:t>Test New features</a:t>
            </a:r>
            <a:r>
              <a:rPr b="0" dirty="0" sz="1800" lang="en-GB" spc="-1" strike="noStrike">
                <a:solidFill>
                  <a:srgbClr val="000000"/>
                </a:solidFill>
                <a:latin typeface="Calibri"/>
                <a:ea typeface="DejaVu Sans"/>
              </a:rPr>
              <a:t> of MEC/FFV2 </a:t>
            </a:r>
            <a:endParaRPr dirty="0" lang="ro-RO" spc="-1">
              <a:solidFill>
                <a:srgbClr val="000000"/>
              </a:solidFill>
              <a:latin typeface="Calibri"/>
              <a:ea typeface="DejaVu Sans"/>
            </a:endParaRPr>
          </a:p>
          <a:p>
            <a:pPr indent="-342000" marL="343080">
              <a:lnSpc>
                <a:spcPct val="150000"/>
              </a:lnSpc>
              <a:buClr>
                <a:srgbClr val="000000"/>
              </a:buClr>
              <a:buFont typeface="Wingdings" charset="2"/>
              <a:buChar char=""/>
            </a:pPr>
            <a:r>
              <a:rPr b="0" dirty="0" sz="1800" lang="en-US" spc="-1" strike="noStrike">
                <a:solidFill>
                  <a:srgbClr val="000000"/>
                </a:solidFill>
                <a:latin typeface="Calibri"/>
                <a:ea typeface="DejaVu Sans"/>
              </a:rPr>
              <a:t>F</a:t>
            </a:r>
            <a:r>
              <a:rPr b="0" dirty="0" sz="1800" lang="en-US" spc="-1" strike="noStrike">
                <a:solidFill>
                  <a:srgbClr val="000000"/>
                </a:solidFill>
                <a:latin typeface="Calibri"/>
                <a:ea typeface="DejaVu Sans"/>
              </a:rPr>
              <a:t>o</a:t>
            </a:r>
            <a:r>
              <a:rPr b="0" dirty="0" sz="1800" lang="en-US" spc="-1" strike="noStrike">
                <a:solidFill>
                  <a:srgbClr val="000000"/>
                </a:solidFill>
                <a:latin typeface="Calibri"/>
                <a:ea typeface="DejaVu Sans"/>
              </a:rPr>
              <a:t>l</a:t>
            </a:r>
            <a:r>
              <a:rPr b="0" dirty="0" sz="1800" lang="en-US" spc="-1" strike="noStrike">
                <a:solidFill>
                  <a:srgbClr val="000000"/>
                </a:solidFill>
                <a:latin typeface="Calibri"/>
                <a:ea typeface="DejaVu Sans"/>
              </a:rPr>
              <a:t>l</a:t>
            </a:r>
            <a:r>
              <a:rPr b="0" dirty="0" sz="1800" lang="en-US" spc="-1" strike="noStrike">
                <a:solidFill>
                  <a:srgbClr val="000000"/>
                </a:solidFill>
                <a:latin typeface="Calibri"/>
                <a:ea typeface="DejaVu Sans"/>
              </a:rPr>
              <a:t>o</a:t>
            </a:r>
            <a:r>
              <a:rPr b="0" dirty="0" sz="1800" lang="en-US" spc="-1" strike="noStrike">
                <a:solidFill>
                  <a:srgbClr val="000000"/>
                </a:solidFill>
                <a:latin typeface="Calibri"/>
                <a:ea typeface="DejaVu Sans"/>
              </a:rPr>
              <a:t>w</a:t>
            </a:r>
            <a:r>
              <a:rPr b="0" dirty="0" sz="1800" lang="en-US" spc="-1" strike="noStrike">
                <a:solidFill>
                  <a:srgbClr val="000000"/>
                </a:solidFill>
                <a:latin typeface="Calibri"/>
                <a:ea typeface="DejaVu Sans"/>
              </a:rPr>
              <a:t>-</a:t>
            </a:r>
            <a:r>
              <a:rPr b="0" dirty="0" sz="1800" lang="en-US" spc="-1" strike="noStrike">
                <a:solidFill>
                  <a:srgbClr val="000000"/>
                </a:solidFill>
                <a:latin typeface="Calibri"/>
                <a:ea typeface="DejaVu Sans"/>
              </a:rPr>
              <a:t>u</a:t>
            </a:r>
            <a:r>
              <a:rPr b="0" dirty="0" sz="1800" lang="en-US" spc="-1" strike="noStrike">
                <a:solidFill>
                  <a:srgbClr val="000000"/>
                </a:solidFill>
                <a:latin typeface="Calibri"/>
                <a:ea typeface="DejaVu Sans"/>
              </a:rPr>
              <a:t>p</a:t>
            </a:r>
            <a:r>
              <a:rPr b="0" dirty="0" sz="1800" lang="en-US" spc="-1" strike="noStrike">
                <a:solidFill>
                  <a:srgbClr val="000000"/>
                </a:solidFill>
                <a:latin typeface="Calibri"/>
                <a:ea typeface="DejaVu Sans"/>
              </a:rPr>
              <a:t> </a:t>
            </a:r>
            <a:r>
              <a:rPr b="0" dirty="0" sz="1800" lang="en-US" spc="-1" strike="noStrike">
                <a:solidFill>
                  <a:srgbClr val="000000"/>
                </a:solidFill>
                <a:latin typeface="Calibri"/>
                <a:ea typeface="DejaVu Sans"/>
              </a:rPr>
              <a:t>o</a:t>
            </a:r>
            <a:r>
              <a:rPr b="0" dirty="0" sz="1800" lang="en-US" spc="-1" strike="noStrike">
                <a:solidFill>
                  <a:srgbClr val="000000"/>
                </a:solidFill>
                <a:latin typeface="Calibri"/>
                <a:ea typeface="DejaVu Sans"/>
              </a:rPr>
              <a:t>n</a:t>
            </a:r>
            <a:r>
              <a:rPr b="0" dirty="0" sz="1800" lang="en-US" spc="-1" strike="noStrike">
                <a:solidFill>
                  <a:srgbClr val="000000"/>
                </a:solidFill>
                <a:latin typeface="Calibri"/>
                <a:ea typeface="DejaVu Sans"/>
              </a:rPr>
              <a:t> </a:t>
            </a:r>
            <a:r>
              <a:rPr b="0" dirty="0" sz="1800" lang="ro-RO" spc="-1" strike="noStrike">
                <a:solidFill>
                  <a:srgbClr val="000000"/>
                </a:solidFill>
                <a:latin typeface="Calibri"/>
                <a:ea typeface="DejaVu Sans"/>
              </a:rPr>
              <a:t>container implementation</a:t>
            </a:r>
            <a:endParaRPr altLang="en-US" lang="zh-CN"/>
          </a:p>
          <a:p>
            <a:pPr indent="-342000" marL="343080">
              <a:lnSpc>
                <a:spcPct val="150000"/>
              </a:lnSpc>
              <a:buClr>
                <a:srgbClr val="000000"/>
              </a:buClr>
              <a:buFont typeface="Wingdings" charset="2"/>
              <a:buChar char=""/>
            </a:pPr>
            <a:r>
              <a:rPr b="1" dirty="0" i="1" lang="ro-RO" spc="-1">
                <a:solidFill>
                  <a:srgbClr val="FF0000"/>
                </a:solidFill>
                <a:latin typeface="Calibri"/>
                <a:ea typeface="DejaVu Sans"/>
              </a:rPr>
              <a:t>Workshop on Model Errors 2027</a:t>
            </a:r>
          </a:p>
          <a:p>
            <a:pPr indent="-342000" marL="343080">
              <a:lnSpc>
                <a:spcPct val="150000"/>
              </a:lnSpc>
              <a:buClr>
                <a:srgbClr val="000000"/>
              </a:buClr>
              <a:buFont typeface="Wingdings" charset="2"/>
              <a:buChar char=""/>
            </a:pPr>
            <a:r>
              <a:rPr dirty="0" lang="ro-RO">
                <a:latin typeface="Arial" panose="020B0604020202020204" pitchFamily="34" charset="0"/>
                <a:cs typeface="Arial" panose="020B0604020202020204" pitchFamily="34" charset="0"/>
              </a:rPr>
              <a:t>Further discussion on </a:t>
            </a:r>
            <a:r>
              <a:rPr b="1" dirty="0" lang="en-GB">
                <a:latin typeface="Arial" panose="020B0604020202020204" pitchFamily="34" charset="0"/>
                <a:cs typeface="Arial" panose="020B0604020202020204" pitchFamily="34" charset="0"/>
              </a:rPr>
              <a:t>AI-related tasks </a:t>
            </a:r>
            <a:r>
              <a:rPr dirty="0" lang="en-GB">
                <a:latin typeface="Arial" panose="020B0604020202020204" pitchFamily="34" charset="0"/>
                <a:cs typeface="Arial" panose="020B0604020202020204" pitchFamily="34" charset="0"/>
              </a:rPr>
              <a:t>for Verification and Application</a:t>
            </a:r>
            <a:r>
              <a:rPr dirty="0" lang="ro-RO">
                <a:latin typeface="Arial" panose="020B0604020202020204" pitchFamily="34" charset="0"/>
                <a:cs typeface="Arial" panose="020B0604020202020204" pitchFamily="34" charset="0"/>
              </a:rPr>
              <a:t>s</a:t>
            </a:r>
            <a:endParaRPr dirty="0" lang="ro-RO">
              <a:latin typeface="Arial" panose="020B0604020202020204" pitchFamily="34" charset="0"/>
              <a:cs typeface="Arial" panose="020B0604020202020204" pitchFamily="34" charset="0"/>
            </a:endParaRPr>
          </a:p>
          <a:p>
            <a:pPr indent="-342000" marL="343080">
              <a:lnSpc>
                <a:spcPct val="150000"/>
              </a:lnSpc>
              <a:buClr>
                <a:srgbClr val="000000"/>
              </a:buClr>
              <a:buFont typeface="Wingdings" charset="2"/>
              <a:buChar char=""/>
            </a:pPr>
            <a:r>
              <a:rPr dirty="0" lang="ro-RO">
                <a:latin typeface="Arial" panose="020B0604020202020204" pitchFamily="34" charset="0"/>
                <a:cs typeface="Arial" panose="020B0604020202020204" pitchFamily="34" charset="0"/>
              </a:rPr>
              <a:t>Follow Verification Activities Opportunities</a:t>
            </a:r>
            <a:endParaRPr dirty="0" lang="en-GB">
              <a:latin typeface="Arial" panose="020B0604020202020204" pitchFamily="34" charset="0"/>
              <a:cs typeface="Arial" panose="020B0604020202020204" pitchFamily="34" charset="0"/>
            </a:endParaRPr>
          </a:p>
          <a:p>
            <a:pPr indent="-342000" marL="343080">
              <a:lnSpc>
                <a:spcPct val="150000"/>
              </a:lnSpc>
              <a:buClr>
                <a:srgbClr val="000000"/>
              </a:buClr>
              <a:buFont typeface="Wingdings" charset="2"/>
              <a:buChar char=""/>
            </a:pPr>
            <a:endParaRPr b="1" dirty="0" sz="1800" i="1" lang="ro-RO" spc="-1" strike="noStrike">
              <a:solidFill>
                <a:srgbClr val="FF0000"/>
              </a:solidFill>
              <a:latin typeface="Calibri"/>
              <a:ea typeface="DejaVu Sans"/>
            </a:endParaRPr>
          </a:p>
        </p:txBody>
      </p:sp>
      <p:grpSp>
        <p:nvGrpSpPr>
          <p:cNvPr id="1118" name="Group 1_25"/>
          <p:cNvGrpSpPr/>
          <p:nvPr/>
        </p:nvGrpSpPr>
        <p:grpSpPr>
          <a:xfrm>
            <a:off x="2172960" y="7089480"/>
            <a:ext cx="6397560" cy="423000"/>
            <a:chOff x="2172960" y="7089480"/>
            <a:chExt cx="6397560" cy="423000"/>
          </a:xfrm>
        </p:grpSpPr>
        <p:sp>
          <p:nvSpPr>
            <p:cNvPr id="1049940" name="Picture 3_25"/>
            <p:cNvSpPr/>
            <p:nvPr/>
          </p:nvSpPr>
          <p:spPr>
            <a:xfrm>
              <a:off x="2172960" y="7089480"/>
              <a:ext cx="6397560" cy="423000"/>
            </a:xfrm>
            <a:prstGeom prst="rect"/>
            <a:blipFill rotWithShape="0">
              <a:blip xmlns:r="http://schemas.openxmlformats.org/officeDocument/2006/relationships" r:embed="rId2"/>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pic>
        <p:nvPicPr>
          <p:cNvPr id="2097404" name="Picture 2"/>
          <p:cNvPicPr>
            <a:picLocks noChangeAspect="1"/>
          </p:cNvPicPr>
          <p:nvPr/>
        </p:nvPicPr>
        <p:blipFill>
          <a:blip xmlns:r="http://schemas.openxmlformats.org/officeDocument/2006/relationships" r:embed="rId3"/>
          <a:stretch>
            <a:fillRect/>
          </a:stretch>
        </p:blipFill>
        <p:spPr>
          <a:xfrm>
            <a:off x="7110805" y="952765"/>
            <a:ext cx="2390423" cy="2462480"/>
          </a:xfrm>
          <a:prstGeom prst="rect"/>
        </p:spPr>
      </p:pic>
      <p:sp>
        <p:nvSpPr>
          <p:cNvPr id="1049980" name="Text Box 2_0"/>
          <p:cNvSpPr/>
          <p:nvPr/>
        </p:nvSpPr>
        <p:spPr>
          <a:xfrm>
            <a:off x="549360" y="920880"/>
            <a:ext cx="6512792" cy="2147456"/>
          </a:xfrm>
          <a:prstGeom prst="rect"/>
          <a:noFill/>
          <a:ln w="9360">
            <a:solidFill>
              <a:srgbClr val="3465A4"/>
            </a:solidFill>
            <a:prstDash val="solid"/>
            <a:round/>
          </a:ln>
        </p:spPr>
        <p:txBody>
          <a:bodyPr bIns="45000" lIns="90000" rIns="90000" tIns="45000">
            <a:noAutofit/>
          </a:bodyPr>
          <a:lstStyle>
            <a:defPPr>
              <a:defRPr lang="en-US"/>
            </a:defPPr>
            <a:lvl1pPr algn="l" defTabSz="914400" eaLnBrk="1" hangingPunct="1" latinLnBrk="0" marL="0" rtl="0">
              <a:defRPr sz="1800" kern="1200">
                <a:solidFill>
                  <a:srgbClr val="000000"/>
                </a:solidFill>
                <a:latin typeface="+mn-lt"/>
                <a:ea typeface="+mn-ea"/>
                <a:cs typeface="+mn-cs"/>
              </a:defRPr>
            </a:lvl1pPr>
            <a:lvl2pPr algn="l" defTabSz="914400" eaLnBrk="1" hangingPunct="1" latinLnBrk="0" marL="457200" rtl="0">
              <a:defRPr sz="1800" kern="1200">
                <a:solidFill>
                  <a:srgbClr val="000000"/>
                </a:solidFill>
                <a:latin typeface="+mn-lt"/>
                <a:ea typeface="+mn-ea"/>
                <a:cs typeface="+mn-cs"/>
              </a:defRPr>
            </a:lvl2pPr>
            <a:lvl3pPr algn="l" defTabSz="914400" eaLnBrk="1" hangingPunct="1" latinLnBrk="0" marL="914400" rtl="0">
              <a:defRPr sz="1800" kern="1200">
                <a:solidFill>
                  <a:srgbClr val="000000"/>
                </a:solidFill>
                <a:latin typeface="+mn-lt"/>
                <a:ea typeface="+mn-ea"/>
                <a:cs typeface="+mn-cs"/>
              </a:defRPr>
            </a:lvl3pPr>
            <a:lvl4pPr algn="l" defTabSz="914400" eaLnBrk="1" hangingPunct="1" latinLnBrk="0" marL="1371600" rtl="0">
              <a:defRPr sz="1800" kern="1200">
                <a:solidFill>
                  <a:srgbClr val="000000"/>
                </a:solidFill>
                <a:latin typeface="+mn-lt"/>
                <a:ea typeface="+mn-ea"/>
                <a:cs typeface="+mn-cs"/>
              </a:defRPr>
            </a:lvl4pPr>
            <a:lvl5pPr algn="l" defTabSz="914400" eaLnBrk="1" hangingPunct="1" latinLnBrk="0" marL="1828800" rtl="0">
              <a:defRPr sz="1800" kern="1200">
                <a:solidFill>
                  <a:srgbClr val="000000"/>
                </a:solidFill>
                <a:latin typeface="+mn-lt"/>
                <a:ea typeface="+mn-ea"/>
                <a:cs typeface="+mn-cs"/>
              </a:defRPr>
            </a:lvl5pPr>
            <a:lvl6pPr algn="l" defTabSz="914400" eaLnBrk="1" hangingPunct="1" latinLnBrk="0" marL="2286000" rtl="0">
              <a:defRPr sz="1800" kern="1200">
                <a:solidFill>
                  <a:srgbClr val="000000"/>
                </a:solidFill>
                <a:latin typeface="+mn-lt"/>
                <a:ea typeface="+mn-ea"/>
                <a:cs typeface="+mn-cs"/>
              </a:defRPr>
            </a:lvl6pPr>
            <a:lvl7pPr algn="l" defTabSz="914400" eaLnBrk="1" hangingPunct="1" latinLnBrk="0" marL="2743200" rtl="0">
              <a:defRPr sz="1800" kern="1200">
                <a:solidFill>
                  <a:srgbClr val="000000"/>
                </a:solidFill>
                <a:latin typeface="+mn-lt"/>
                <a:ea typeface="+mn-ea"/>
                <a:cs typeface="+mn-cs"/>
              </a:defRPr>
            </a:lvl7pPr>
            <a:lvl8pPr algn="l" defTabSz="914400" eaLnBrk="1" hangingPunct="1" latinLnBrk="0" marL="3200400" rtl="0">
              <a:defRPr sz="1800" kern="1200">
                <a:solidFill>
                  <a:srgbClr val="000000"/>
                </a:solidFill>
                <a:latin typeface="+mn-lt"/>
                <a:ea typeface="+mn-ea"/>
                <a:cs typeface="+mn-cs"/>
              </a:defRPr>
            </a:lvl8pPr>
            <a:lvl9pPr algn="l" defTabSz="914400" eaLnBrk="1" hangingPunct="1" latinLnBrk="0" marL="3657600" rtl="0">
              <a:defRPr sz="1800" kern="1200">
                <a:solidFill>
                  <a:srgbClr val="000000"/>
                </a:solidFill>
                <a:latin typeface="+mn-lt"/>
                <a:ea typeface="+mn-ea"/>
                <a:cs typeface="+mn-cs"/>
              </a:defRPr>
            </a:lvl9pPr>
          </a:lstStyle>
          <a:p>
            <a:pPr algn="ctr" indent="0" marL="73440">
              <a:lnSpc>
                <a:spcPct val="100000"/>
              </a:lnSpc>
              <a:spcBef>
                <a:spcPts val="1426"/>
              </a:spcBef>
              <a:buNone/>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altLang="en-US" b="1" sz="2000" lang="en-US">
                <a:solidFill>
                  <a:srgbClr val="0000FF"/>
                </a:solidFill>
              </a:rPr>
              <a:t>A</a:t>
            </a:r>
            <a:r>
              <a:rPr altLang="en-US" b="1" sz="2000" lang="en-US">
                <a:solidFill>
                  <a:srgbClr val="0000FF"/>
                </a:solidFill>
              </a:rPr>
              <a:t>p</a:t>
            </a:r>
            <a:r>
              <a:rPr altLang="en-US" b="1" sz="2000" lang="en-US">
                <a:solidFill>
                  <a:srgbClr val="0000FF"/>
                </a:solidFill>
              </a:rPr>
              <a:t>p</a:t>
            </a:r>
            <a:r>
              <a:rPr altLang="en-US" b="1" sz="2000" lang="en-US">
                <a:solidFill>
                  <a:srgbClr val="0000FF"/>
                </a:solidFill>
              </a:rPr>
              <a:t>l</a:t>
            </a:r>
            <a:r>
              <a:rPr altLang="en-US" b="1" sz="2000" lang="en-US">
                <a:solidFill>
                  <a:srgbClr val="0000FF"/>
                </a:solidFill>
              </a:rPr>
              <a:t>i</a:t>
            </a:r>
            <a:r>
              <a:rPr altLang="en-US" b="1" sz="2000" lang="en-US">
                <a:solidFill>
                  <a:srgbClr val="0000FF"/>
                </a:solidFill>
              </a:rPr>
              <a:t>c</a:t>
            </a:r>
            <a:r>
              <a:rPr altLang="en-US" b="1" sz="2000" lang="en-US">
                <a:solidFill>
                  <a:srgbClr val="0000FF"/>
                </a:solidFill>
              </a:rPr>
              <a:t>a</a:t>
            </a:r>
            <a:r>
              <a:rPr altLang="en-US" b="1" sz="2000" lang="en-US">
                <a:solidFill>
                  <a:srgbClr val="0000FF"/>
                </a:solidFill>
              </a:rPr>
              <a:t>t</a:t>
            </a:r>
            <a:r>
              <a:rPr altLang="en-US" b="1" sz="2000" lang="en-US">
                <a:solidFill>
                  <a:srgbClr val="0000FF"/>
                </a:solidFill>
              </a:rPr>
              <a:t>i</a:t>
            </a:r>
            <a:r>
              <a:rPr altLang="en-US" b="1" sz="2000" lang="en-US">
                <a:solidFill>
                  <a:srgbClr val="0000FF"/>
                </a:solidFill>
              </a:rPr>
              <a:t>o</a:t>
            </a:r>
            <a:r>
              <a:rPr altLang="en-US" b="1" sz="2000" lang="en-US">
                <a:solidFill>
                  <a:srgbClr val="0000FF"/>
                </a:solidFill>
              </a:rPr>
              <a:t>n</a:t>
            </a:r>
            <a:r>
              <a:rPr altLang="en-US" b="1" sz="2000" lang="en-US">
                <a:solidFill>
                  <a:srgbClr val="0000FF"/>
                </a:solidFill>
              </a:rPr>
              <a:t>s</a:t>
            </a:r>
            <a:endParaRPr altLang="en-US" b="1" sz="2000" lang="zh-CN">
              <a:solidFill>
                <a:srgbClr val="0000FF"/>
              </a:solidFill>
            </a:endParaRPr>
          </a:p>
          <a:p>
            <a:pPr algn="just" indent="-110880" marL="18432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dirty="0" lang="en-US">
                <a:latin typeface="Arial" panose="020B0604020202020204" pitchFamily="34" charset="0"/>
                <a:cs typeface="Arial" panose="020B0604020202020204" pitchFamily="34" charset="0"/>
              </a:rPr>
              <a:t>A</a:t>
            </a:r>
            <a:r>
              <a:rPr dirty="0" lang="en-US">
                <a:latin typeface="Arial" panose="020B0604020202020204" pitchFamily="34" charset="0"/>
                <a:cs typeface="Arial" panose="020B0604020202020204" pitchFamily="34" charset="0"/>
              </a:rPr>
              <a:t>r</a:t>
            </a:r>
            <a:r>
              <a:rPr dirty="0" lang="en-US">
                <a:latin typeface="Arial" panose="020B0604020202020204" pitchFamily="34" charset="0"/>
                <a:cs typeface="Arial" panose="020B0604020202020204" pitchFamily="34" charset="0"/>
              </a:rPr>
              <a:t>t</a:t>
            </a:r>
            <a:r>
              <a:rPr dirty="0" lang="en-US">
                <a:latin typeface="Arial" panose="020B0604020202020204" pitchFamily="34" charset="0"/>
                <a:cs typeface="Arial" panose="020B0604020202020204" pitchFamily="34" charset="0"/>
              </a:rPr>
              <a:t>i</a:t>
            </a:r>
            <a:r>
              <a:rPr dirty="0" lang="en-US">
                <a:latin typeface="Arial" panose="020B0604020202020204" pitchFamily="34" charset="0"/>
                <a:cs typeface="Arial" panose="020B0604020202020204" pitchFamily="34" charset="0"/>
              </a:rPr>
              <a:t>c</a:t>
            </a:r>
            <a:r>
              <a:rPr dirty="0" lang="en-US">
                <a:latin typeface="Arial" panose="020B0604020202020204" pitchFamily="34" charset="0"/>
                <a:cs typeface="Arial" panose="020B0604020202020204" pitchFamily="34" charset="0"/>
              </a:rPr>
              <a:t>l</a:t>
            </a:r>
            <a:r>
              <a:rPr dirty="0" lang="en-US">
                <a:latin typeface="Arial" panose="020B0604020202020204" pitchFamily="34" charset="0"/>
                <a:cs typeface="Arial" panose="020B0604020202020204" pitchFamily="34" charset="0"/>
              </a:rPr>
              <a:t>e</a:t>
            </a:r>
            <a:r>
              <a:rPr dirty="0" lang="en-GB">
                <a:latin typeface="Arial" panose="020B0604020202020204" pitchFamily="34" charset="0"/>
                <a:cs typeface="Arial" panose="020B0604020202020204" pitchFamily="34" charset="0"/>
              </a:rPr>
              <a:t> from PP EGALITE </a:t>
            </a:r>
            <a:r>
              <a:rPr dirty="0" lang="en-US">
                <a:latin typeface="Arial" panose="020B0604020202020204" pitchFamily="34" charset="0"/>
                <a:cs typeface="Arial" panose="020B0604020202020204" pitchFamily="34" charset="0"/>
              </a:rPr>
              <a:t> </a:t>
            </a:r>
            <a:r>
              <a:rPr dirty="0" lang="en-US">
                <a:latin typeface="Arial" panose="020B0604020202020204" pitchFamily="34" charset="0"/>
                <a:cs typeface="Arial" panose="020B0604020202020204" pitchFamily="34" charset="0"/>
              </a:rPr>
              <a:t>p</a:t>
            </a:r>
            <a:r>
              <a:rPr dirty="0" lang="en-US">
                <a:latin typeface="Arial" panose="020B0604020202020204" pitchFamily="34" charset="0"/>
                <a:cs typeface="Arial" panose="020B0604020202020204" pitchFamily="34" charset="0"/>
              </a:rPr>
              <a:t>u</a:t>
            </a:r>
            <a:r>
              <a:rPr dirty="0" lang="en-US">
                <a:latin typeface="Arial" panose="020B0604020202020204" pitchFamily="34" charset="0"/>
                <a:cs typeface="Arial" panose="020B0604020202020204" pitchFamily="34" charset="0"/>
              </a:rPr>
              <a:t>b</a:t>
            </a:r>
            <a:r>
              <a:rPr dirty="0" lang="en-US">
                <a:latin typeface="Arial" panose="020B0604020202020204" pitchFamily="34" charset="0"/>
                <a:cs typeface="Arial" panose="020B0604020202020204" pitchFamily="34" charset="0"/>
              </a:rPr>
              <a:t>l</a:t>
            </a:r>
            <a:r>
              <a:rPr dirty="0" lang="en-US">
                <a:latin typeface="Arial" panose="020B0604020202020204" pitchFamily="34" charset="0"/>
                <a:cs typeface="Arial" panose="020B0604020202020204" pitchFamily="34" charset="0"/>
              </a:rPr>
              <a:t>i</a:t>
            </a:r>
            <a:r>
              <a:rPr dirty="0" lang="en-US">
                <a:latin typeface="Arial" panose="020B0604020202020204" pitchFamily="34" charset="0"/>
                <a:cs typeface="Arial" panose="020B0604020202020204" pitchFamily="34" charset="0"/>
              </a:rPr>
              <a:t>s</a:t>
            </a:r>
            <a:r>
              <a:rPr dirty="0" lang="en-US">
                <a:latin typeface="Arial" panose="020B0604020202020204" pitchFamily="34" charset="0"/>
                <a:cs typeface="Arial" panose="020B0604020202020204" pitchFamily="34" charset="0"/>
              </a:rPr>
              <a:t>h</a:t>
            </a:r>
            <a:r>
              <a:rPr dirty="0" lang="en-US">
                <a:latin typeface="Arial" panose="020B0604020202020204" pitchFamily="34" charset="0"/>
                <a:cs typeface="Arial" panose="020B0604020202020204" pitchFamily="34" charset="0"/>
              </a:rPr>
              <a:t>e</a:t>
            </a:r>
            <a:r>
              <a:rPr dirty="0" lang="en-US">
                <a:latin typeface="Arial" panose="020B0604020202020204" pitchFamily="34" charset="0"/>
                <a:cs typeface="Arial" panose="020B0604020202020204" pitchFamily="34" charset="0"/>
              </a:rPr>
              <a:t>d</a:t>
            </a:r>
            <a:endParaRPr altLang="en-US" lang="zh-CN"/>
          </a:p>
          <a:p>
            <a:pPr algn="just" indent="-110880" marL="18432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b="1" dirty="0" lang="en-GB">
                <a:latin typeface="Arial" panose="020B0604020202020204" pitchFamily="34" charset="0"/>
                <a:cs typeface="Arial" panose="020B0604020202020204" pitchFamily="34" charset="0"/>
              </a:rPr>
              <a:t>New potential area of research - </a:t>
            </a:r>
            <a:r>
              <a:rPr dirty="0" lang="en-GB">
                <a:latin typeface="Arial" panose="020B0604020202020204" pitchFamily="34" charset="0"/>
                <a:cs typeface="Arial" panose="020B0604020202020204" pitchFamily="34" charset="0"/>
              </a:rPr>
              <a:t>Work on general aviation</a:t>
            </a:r>
          </a:p>
          <a:p>
            <a:pPr algn="just" indent="-110880" marL="184320">
              <a:lnSpc>
                <a:spcPct val="100000"/>
              </a:lnSpc>
              <a:spcBef>
                <a:spcPts val="1426"/>
              </a:spcBef>
              <a:buClr>
                <a:srgbClr val="000000"/>
              </a:buClr>
              <a:buSzPct val="45000"/>
              <a:buFont typeface="Wingdings" charset="2"/>
              <a:buChar char=""/>
              <a:tabLst>
                <a:tab algn="l" pos="0"/>
                <a:tab algn="l" pos="206280"/>
                <a:tab algn="l" pos="663480"/>
                <a:tab algn="l" pos="1120680"/>
                <a:tab algn="l" pos="1577880"/>
                <a:tab algn="l" pos="2035080"/>
                <a:tab algn="l" pos="2492280"/>
                <a:tab algn="l" pos="2949480"/>
                <a:tab algn="l" pos="3406680"/>
                <a:tab algn="l" pos="3863880"/>
                <a:tab algn="l" pos="4321080"/>
                <a:tab algn="l" pos="4778280"/>
                <a:tab algn="l" pos="5235480"/>
                <a:tab algn="l" pos="5692680"/>
                <a:tab algn="l" pos="6149880"/>
                <a:tab algn="l" pos="6607080"/>
                <a:tab algn="l" pos="7064280"/>
                <a:tab algn="l" pos="7521480"/>
                <a:tab algn="l" pos="7978680"/>
                <a:tab algn="l" pos="8435880"/>
                <a:tab algn="l" pos="8893080"/>
                <a:tab algn="l" pos="9350280"/>
                <a:tab algn="l" pos="9601200"/>
                <a:tab algn="l" pos="10058400"/>
                <a:tab algn="l" pos="10515600"/>
              </a:tabLst>
            </a:pPr>
            <a:r>
              <a:rPr dirty="0" lang="en-GB">
                <a:latin typeface="Arial" panose="020B0604020202020204" pitchFamily="34" charset="0"/>
                <a:cs typeface="Arial" panose="020B0604020202020204" pitchFamily="34" charset="0"/>
              </a:rPr>
              <a:t>Possible formulation of a new PP/PT on this subject.</a:t>
            </a:r>
            <a:endParaRPr b="0" dirty="0" lang="en-US" spc="-1" strike="noStrike">
              <a:latin typeface="Arial" panose="020B0604020202020204" pitchFamily="34" charset="0"/>
              <a:cs typeface="Arial" panose="020B0604020202020204" pitchFamily="34" charset="0"/>
            </a:endParaRPr>
          </a:p>
          <a:p>
            <a:pPr indent="-142560" marL="216000">
              <a:lnSpc>
                <a:spcPct val="100000"/>
              </a:lnSpc>
              <a:spcBef>
                <a:spcPts val="1426"/>
              </a:spcBef>
              <a:tabLst>
                <a:tab algn="l" pos="0"/>
              </a:tabLst>
            </a:pPr>
            <a:endParaRPr b="0" dirty="0" sz="1600" lang="en-US" spc="-1" strike="noStrike">
              <a:latin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298" name=""/>
        <p:cNvGrpSpPr/>
        <p:nvPr/>
      </p:nvGrpSpPr>
      <p:grpSpPr>
        <a:xfrm>
          <a:off x="0" y="0"/>
          <a:ext cx="0" cy="0"/>
          <a:chOff x="0" y="0"/>
          <a:chExt cx="0" cy="0"/>
        </a:xfrm>
      </p:grpSpPr>
      <p:sp>
        <p:nvSpPr>
          <p:cNvPr id="1049039" name="Titlu 1_0"/>
          <p:cNvSpPr/>
          <p:nvPr/>
        </p:nvSpPr>
        <p:spPr>
          <a:xfrm>
            <a:off x="1260360" y="3534840"/>
            <a:ext cx="7556040" cy="2280960"/>
          </a:xfrm>
          <a:prstGeom prst="rect"/>
          <a:noFill/>
          <a:ln w="0">
            <a:noFill/>
          </a:ln>
        </p:spPr>
        <p:style>
          <a:lnRef idx="0">
            <a:scrgbClr r="0" g="0" b="0"/>
          </a:lnRef>
          <a:fillRef idx="0">
            <a:scrgbClr r="0" g="0" b="0"/>
          </a:fillRef>
          <a:effectRef idx="0">
            <a:scrgbClr r="0" g="0" b="0"/>
          </a:effectRef>
          <a:fontRef idx="minor">
            <a:srgbClr val="000000"/>
          </a:fontRef>
        </p:style>
        <p:txBody>
          <a:bodyPr anchor="ctr" bIns="37800" lIns="75600" rIns="75600" tIns="37800">
            <a:normAutofit/>
          </a:bodyPr>
          <a:p>
            <a:pPr algn="ctr">
              <a:lnSpc>
                <a:spcPct val="100000"/>
              </a:lnSpc>
            </a:pPr>
            <a:r>
              <a:rPr b="1" sz="5960" lang="en-US" spc="-1" strike="noStrike">
                <a:solidFill>
                  <a:srgbClr val="000000"/>
                </a:solidFill>
                <a:latin typeface="Arial"/>
                <a:ea typeface="DejaVu Sans"/>
              </a:rPr>
              <a:t>Thank you for your attention!</a:t>
            </a:r>
            <a:endParaRPr b="0" sz="5960" lang="en-US" spc="-1" strike="noStrike">
              <a:latin typeface="Arial"/>
            </a:endParaRPr>
          </a:p>
        </p:txBody>
      </p:sp>
      <p:grpSp>
        <p:nvGrpSpPr>
          <p:cNvPr id="299" name="Group 1_33"/>
          <p:cNvGrpSpPr/>
          <p:nvPr/>
        </p:nvGrpSpPr>
        <p:grpSpPr>
          <a:xfrm>
            <a:off x="2172960" y="7089480"/>
            <a:ext cx="6397560" cy="423000"/>
            <a:chOff x="2172960" y="7089480"/>
            <a:chExt cx="6397560" cy="423000"/>
          </a:xfrm>
        </p:grpSpPr>
        <p:sp>
          <p:nvSpPr>
            <p:cNvPr id="1049041" name="Picture 3_34"/>
            <p:cNvSpPr/>
            <p:nvPr/>
          </p:nvSpPr>
          <p:spPr>
            <a:xfrm>
              <a:off x="2172960" y="7089480"/>
              <a:ext cx="6397560" cy="423000"/>
            </a:xfrm>
            <a:prstGeom prst="rect"/>
            <a:blipFill rotWithShape="0">
              <a:blip xmlns:r="http://schemas.openxmlformats.org/officeDocument/2006/relationships" r:embed="rId1"/>
              <a:srcRect/>
              <a:stretch>
                <a:fillRect/>
              </a:stretch>
            </a:blipFill>
            <a:ln w="0">
              <a:noFill/>
            </a:ln>
          </p:spPr>
          <p:style>
            <a:lnRef idx="0">
              <a:scrgbClr r="0" g="0" b="0"/>
            </a:lnRef>
            <a:fillRef idx="0">
              <a:scrgbClr r="0" g="0" b="0"/>
            </a:fillRef>
            <a:effectRef idx="0">
              <a:scrgbClr r="0" g="0" b="0"/>
            </a:effectRef>
            <a:fontRef idx="minor">
              <a:srgbClr val="000000"/>
            </a:fontRef>
          </p:style>
          <p:txBody>
            <a:bodyPr anchorCtr="1" bIns="45000" lIns="90000" rIns="90000" tIns="45000">
              <a:noAutofit/>
            </a:bodyPr>
            <a:p>
              <a:pPr>
                <a:lnSpc>
                  <a:spcPct val="100000"/>
                </a:lnSpc>
              </a:pPr>
              <a:r>
                <a:rPr b="0" sz="1600" i="1" lang="en-US" spc="-1" strike="noStrike">
                  <a:solidFill>
                    <a:srgbClr val="082966"/>
                  </a:solidFill>
                  <a:latin typeface="Arial"/>
                  <a:ea typeface="DejaVu Sans"/>
                </a:rPr>
                <a:t>WG V/A Report, </a:t>
              </a:r>
              <a:r>
                <a:rPr b="1" sz="1600" i="1" lang="en-US" spc="-1" strike="noStrike">
                  <a:solidFill>
                    <a:srgbClr val="082966"/>
                  </a:solidFill>
                  <a:latin typeface="Arial"/>
                  <a:ea typeface="DejaVu Sans"/>
                </a:rPr>
                <a:t>COSMO GM</a:t>
              </a:r>
              <a:r>
                <a:rPr b="0" sz="1600" i="1" lang="en-US" spc="-1" strike="noStrike">
                  <a:solidFill>
                    <a:srgbClr val="082966"/>
                  </a:solidFill>
                  <a:latin typeface="Arial"/>
                  <a:ea typeface="DejaVu Sans"/>
                </a:rPr>
                <a:t>, </a:t>
              </a:r>
              <a:r>
                <a:rPr b="1" sz="1600" i="1" lang="en-US" spc="-1" strike="noStrike">
                  <a:solidFill>
                    <a:srgbClr val="082966"/>
                  </a:solidFill>
                  <a:latin typeface="Arial"/>
                  <a:ea typeface="DejaVu Sans"/>
                </a:rPr>
                <a:t>Rome</a:t>
              </a:r>
              <a:r>
                <a:rPr b="0" sz="1600" i="1" lang="en-US" spc="-1" strike="noStrike">
                  <a:solidFill>
                    <a:srgbClr val="082966"/>
                  </a:solidFill>
                  <a:latin typeface="Arial"/>
                  <a:ea typeface="DejaVu Sans"/>
                </a:rPr>
                <a:t>, 14-18.09.2026</a:t>
              </a:r>
              <a:endParaRPr b="0" sz="1600" lang="en-US" spc="-1" strike="noStrike">
                <a:latin typeface="Arial"/>
              </a:endParaRPr>
            </a:p>
          </p:txBody>
        </p:sp>
      </p:grpSp>
    </p:spTree>
  </p:cSld>
  <p:clrMapOvr>
    <a:masterClrMapping/>
  </p:clrMapOvr>
</p:sld>
</file>

<file path=ppt/theme/theme1.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DWD Standard Master">
  <a:themeElements>
    <a:clrScheme name="">
      <a:dk1>
        <a:srgbClr val="000000"/>
      </a:dk1>
      <a:lt1>
        <a:srgbClr val="FFFFFF"/>
      </a:lt1>
      <a:dk2>
        <a:srgbClr val="2D4B9B"/>
      </a:dk2>
      <a:lt2>
        <a:srgbClr val="D2E1F5"/>
      </a:lt2>
      <a:accent1>
        <a:srgbClr val="96B9DC"/>
      </a:accent1>
      <a:accent2>
        <a:srgbClr val="E10019"/>
      </a:accent2>
      <a:accent3>
        <a:srgbClr val="FFFFFF"/>
      </a:accent3>
      <a:accent4>
        <a:srgbClr val="000000"/>
      </a:accent4>
      <a:accent5>
        <a:srgbClr val="C9D9EB"/>
      </a:accent5>
      <a:accent6>
        <a:srgbClr val="CC0016"/>
      </a:accent6>
      <a:hlink>
        <a:srgbClr val="2D4B9B"/>
      </a:hlink>
      <a:folHlink>
        <a:srgbClr val="96B9D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Tema di Office">
  <a:themeElements>
    <a:clrScheme name="Office">
      <a:dk1>
        <a:sysClr lastClr="000000" val="windowText"/>
      </a:dk1>
      <a:lt1>
        <a:sysClr lastClr="FFFFFF" val="window"/>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ersonalizzato 2">
      <a:majorFont>
        <a:latin typeface="Kabel Dm B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7.xml><?xml version="1.0" encoding="utf-8"?>
<a:theme xmlns:a="http://schemas.openxmlformats.org/drawingml/2006/main" name="Motyw pakietu Office">
  <a:themeElements>
    <a:clrScheme name="Pakiet Office">
      <a:dk1>
        <a:sysClr lastClr="000000" val="windowText"/>
      </a:dk1>
      <a:lt1>
        <a:sysClr lastClr="FFFFFF" val="window"/>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8.xml><?xml version="1.0" encoding="utf-8"?>
<a:theme xmlns:a="http://schemas.openxmlformats.org/drawingml/2006/main" name="Θέμα του Offic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10.xml><?xml version="1.0" encoding="utf-8"?>
<a:theme xmlns:a="http://schemas.openxmlformats.org/drawingml/2006/main" name="Office">
  <a:themeElements>
    <a:clrScheme name="Benutzerdefiniert 7">
      <a:dk1>
        <a:srgbClr val="000000"/>
      </a:dk1>
      <a:lt1>
        <a:srgbClr val="FFFFFF"/>
      </a:lt1>
      <a:dk2>
        <a:srgbClr val="44546A"/>
      </a:dk2>
      <a:lt2>
        <a:srgbClr val="E7E6E6"/>
      </a:lt2>
      <a:accent1>
        <a:srgbClr val="E21F2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1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name="Motyw1">
  <a:themeElements>
    <a:clrScheme name="Pakiet 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 klasyczny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14.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Slide 1</dc:title>
  <dc:creator>alexandru</dc:creator>
  <cp:lastModifiedBy>Amalia Iriza-Burca</cp:lastModifiedBy>
  <dcterms:created xsi:type="dcterms:W3CDTF">2013-12-09T13:06:12Z</dcterms:created>
  <dcterms:modified xsi:type="dcterms:W3CDTF">2026-09-15T23:20:59Z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Custom</vt:lpwstr>
  </property>
  <property fmtid="{D5CDD505-2E9C-101B-9397-08002B2CF9AE}" pid="3" name="ICV">
    <vt:lpwstr>d627eed0c6824f569f8ce80ea0495b6a_23</vt:lpwstr>
  </property>
</Properties>
</file>