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media/media4.gif" ContentType="video/unknown"/>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273" r:id="rId5"/>
    <p:sldId id="1210" r:id="rId6"/>
    <p:sldId id="1188" r:id="rId7"/>
    <p:sldId id="1190" r:id="rId8"/>
    <p:sldId id="1200" r:id="rId9"/>
    <p:sldId id="1159" r:id="rId10"/>
    <p:sldId id="1156" r:id="rId11"/>
    <p:sldId id="1154" r:id="rId12"/>
    <p:sldId id="1155" r:id="rId13"/>
    <p:sldId id="1201" r:id="rId14"/>
    <p:sldId id="1202" r:id="rId15"/>
    <p:sldId id="1208" r:id="rId16"/>
    <p:sldId id="256" r:id="rId17"/>
    <p:sldId id="1194" r:id="rId18"/>
    <p:sldId id="1203" r:id="rId19"/>
    <p:sldId id="1204" r:id="rId20"/>
    <p:sldId id="1193" r:id="rId21"/>
    <p:sldId id="1207" r:id="rId22"/>
    <p:sldId id="1119" r:id="rId23"/>
    <p:sldId id="1153" r:id="rId24"/>
    <p:sldId id="1151" r:id="rId25"/>
  </p:sldIdLst>
  <p:sldSz cx="12192000" cy="6858000"/>
  <p:notesSz cx="6958013" cy="99472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7E9639D4-E3E2-4D34-9284-5A2195B3D0D7}">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Helle Formatvorlag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307" autoAdjust="0"/>
  </p:normalViewPr>
  <p:slideViewPr>
    <p:cSldViewPr showGuides="1">
      <p:cViewPr varScale="1">
        <p:scale>
          <a:sx n="79" d="100"/>
          <a:sy n="79" d="100"/>
        </p:scale>
        <p:origin x="773" y="7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howGuides="1">
      <p:cViewPr>
        <p:scale>
          <a:sx n="200" d="100"/>
          <a:sy n="200" d="100"/>
        </p:scale>
        <p:origin x="3168" y="-330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cap="none" spc="50" normalizeH="0" baseline="0">
                <a:solidFill>
                  <a:schemeClr val="tx1"/>
                </a:solidFill>
                <a:latin typeface="+mj-lt"/>
                <a:ea typeface="+mj-ea"/>
                <a:cs typeface="+mj-cs"/>
              </a:defRPr>
            </a:pPr>
            <a:r>
              <a:rPr lang="en-US" sz="1400" dirty="0"/>
              <a:t>Total</a:t>
            </a:r>
            <a:r>
              <a:rPr lang="en-US" sz="1400" baseline="0" dirty="0"/>
              <a:t> time taken for Advection &amp; </a:t>
            </a:r>
            <a:r>
              <a:rPr lang="en-US" sz="1400" baseline="0" dirty="0" err="1"/>
              <a:t>ComIn</a:t>
            </a:r>
            <a:r>
              <a:rPr lang="en-US" sz="1400" baseline="0" dirty="0"/>
              <a:t> nudging</a:t>
            </a:r>
            <a:endParaRPr lang="en-US" sz="1400" dirty="0"/>
          </a:p>
        </c:rich>
      </c:tx>
      <c:overlay val="0"/>
      <c:spPr>
        <a:noFill/>
        <a:ln>
          <a:noFill/>
        </a:ln>
        <a:effectLst/>
      </c:spPr>
      <c:txPr>
        <a:bodyPr rot="0" spcFirstLastPara="1" vertOverflow="ellipsis" vert="horz" wrap="square" anchor="ctr" anchorCtr="1"/>
        <a:lstStyle/>
        <a:p>
          <a:pPr>
            <a:defRPr sz="1400" b="0" i="0" u="none" strike="noStrike" kern="1200" cap="none" spc="50" normalizeH="0" baseline="0">
              <a:solidFill>
                <a:schemeClr val="tx1"/>
              </a:solidFill>
              <a:latin typeface="+mj-lt"/>
              <a:ea typeface="+mj-ea"/>
              <a:cs typeface="+mj-cs"/>
            </a:defRPr>
          </a:pPr>
          <a:endParaRPr lang="de-DE"/>
        </a:p>
      </c:txPr>
    </c:title>
    <c:autoTitleDeleted val="0"/>
    <c:plotArea>
      <c:layout/>
      <c:barChart>
        <c:barDir val="col"/>
        <c:grouping val="clustered"/>
        <c:varyColors val="0"/>
        <c:ser>
          <c:idx val="0"/>
          <c:order val="0"/>
          <c:tx>
            <c:strRef>
              <c:f>Sheet1!$A$2</c:f>
              <c:strCache>
                <c:ptCount val="1"/>
                <c:pt idx="0">
                  <c:v>ComIn + Transport</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Sheet1!$B$1:$E$1</c:f>
              <c:strCache>
                <c:ptCount val="4"/>
                <c:pt idx="0">
                  <c:v>Full Model</c:v>
                </c:pt>
                <c:pt idx="1">
                  <c:v>Full model with ComIn nudging</c:v>
                </c:pt>
                <c:pt idx="2">
                  <c:v>3 species with ComIn nudging</c:v>
                </c:pt>
                <c:pt idx="3">
                  <c:v>No ART</c:v>
                </c:pt>
              </c:strCache>
            </c:strRef>
          </c:cat>
          <c:val>
            <c:numRef>
              <c:f>Sheet1!$B$2:$E$2</c:f>
              <c:numCache>
                <c:formatCode>General</c:formatCode>
                <c:ptCount val="4"/>
                <c:pt idx="0">
                  <c:v>41.973999999999997</c:v>
                </c:pt>
                <c:pt idx="1">
                  <c:v>40.5</c:v>
                </c:pt>
                <c:pt idx="2">
                  <c:v>33.32</c:v>
                </c:pt>
                <c:pt idx="3">
                  <c:v>22.1</c:v>
                </c:pt>
              </c:numCache>
            </c:numRef>
          </c:val>
          <c:extLst>
            <c:ext xmlns:c16="http://schemas.microsoft.com/office/drawing/2014/chart" uri="{C3380CC4-5D6E-409C-BE32-E72D297353CC}">
              <c16:uniqueId val="{00000000-4636-634B-9244-5C874B71713A}"/>
            </c:ext>
          </c:extLst>
        </c:ser>
        <c:ser>
          <c:idx val="1"/>
          <c:order val="1"/>
          <c:tx>
            <c:strRef>
              <c:f>Sheet1!$A$3</c:f>
              <c:strCache>
                <c:ptCount val="1"/>
                <c:pt idx="0">
                  <c:v>ComIn call back</c:v>
                </c:pt>
              </c:strCache>
            </c:strRef>
          </c:tx>
          <c:spPr>
            <a:solidFill>
              <a:schemeClr val="accent3">
                <a:alpha val="70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Sheet1!$B$1:$E$1</c:f>
              <c:strCache>
                <c:ptCount val="4"/>
                <c:pt idx="0">
                  <c:v>Full Model</c:v>
                </c:pt>
                <c:pt idx="1">
                  <c:v>Full model with ComIn nudging</c:v>
                </c:pt>
                <c:pt idx="2">
                  <c:v>3 species with ComIn nudging</c:v>
                </c:pt>
                <c:pt idx="3">
                  <c:v>No ART</c:v>
                </c:pt>
              </c:strCache>
            </c:strRef>
          </c:cat>
          <c:val>
            <c:numRef>
              <c:f>Sheet1!$B$3:$E$3</c:f>
              <c:numCache>
                <c:formatCode>General</c:formatCode>
                <c:ptCount val="4"/>
                <c:pt idx="0">
                  <c:v>5.3999999999999999E-2</c:v>
                </c:pt>
                <c:pt idx="1">
                  <c:v>3.5</c:v>
                </c:pt>
                <c:pt idx="2">
                  <c:v>3.5</c:v>
                </c:pt>
                <c:pt idx="3">
                  <c:v>7.8E-2</c:v>
                </c:pt>
              </c:numCache>
            </c:numRef>
          </c:val>
          <c:extLst>
            <c:ext xmlns:c16="http://schemas.microsoft.com/office/drawing/2014/chart" uri="{C3380CC4-5D6E-409C-BE32-E72D297353CC}">
              <c16:uniqueId val="{00000001-4636-634B-9244-5C874B71713A}"/>
            </c:ext>
          </c:extLst>
        </c:ser>
        <c:dLbls>
          <c:dLblPos val="outEnd"/>
          <c:showLegendKey val="0"/>
          <c:showVal val="1"/>
          <c:showCatName val="0"/>
          <c:showSerName val="0"/>
          <c:showPercent val="0"/>
          <c:showBubbleSize val="0"/>
        </c:dLbls>
        <c:gapWidth val="80"/>
        <c:overlap val="25"/>
        <c:axId val="355756928"/>
        <c:axId val="355758640"/>
      </c:barChart>
      <c:catAx>
        <c:axId val="355756928"/>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cap="none" spc="20" normalizeH="0" baseline="0">
                <a:solidFill>
                  <a:schemeClr val="tx1"/>
                </a:solidFill>
                <a:latin typeface="+mn-lt"/>
                <a:ea typeface="+mn-ea"/>
                <a:cs typeface="+mn-cs"/>
              </a:defRPr>
            </a:pPr>
            <a:endParaRPr lang="de-DE"/>
          </a:p>
        </c:txPr>
        <c:crossAx val="355758640"/>
        <c:crosses val="autoZero"/>
        <c:auto val="1"/>
        <c:lblAlgn val="ctr"/>
        <c:lblOffset val="100"/>
        <c:noMultiLvlLbl val="0"/>
      </c:catAx>
      <c:valAx>
        <c:axId val="35575864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solidFill>
                <a:latin typeface="+mn-lt"/>
                <a:ea typeface="+mn-ea"/>
                <a:cs typeface="+mn-cs"/>
              </a:defRPr>
            </a:pPr>
            <a:endParaRPr lang="de-DE"/>
          </a:p>
        </c:txPr>
        <c:crossAx val="35575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de-D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Kopfzeilenplatzhalter 1">
            <a:extLst>
              <a:ext uri="{FF2B5EF4-FFF2-40B4-BE49-F238E27FC236}">
                <a16:creationId xmlns:a16="http://schemas.microsoft.com/office/drawing/2014/main" id="{7021594F-60AF-5030-27F4-B919E0755C05}"/>
              </a:ext>
            </a:extLst>
          </p:cNvPr>
          <p:cNvSpPr>
            <a:spLocks noGrp="1"/>
          </p:cNvSpPr>
          <p:nvPr>
            <p:ph type="hdr" sz="quarter"/>
          </p:nvPr>
        </p:nvSpPr>
        <p:spPr bwMode="gray">
          <a:xfrm>
            <a:off x="184640" y="0"/>
            <a:ext cx="5886653" cy="499091"/>
          </a:xfrm>
          <a:prstGeom prst="rect">
            <a:avLst/>
          </a:prstGeom>
        </p:spPr>
        <p:txBody>
          <a:bodyPr vert="horz" lIns="0" tIns="144000" rIns="0" bIns="0" rtlCol="0"/>
          <a:lstStyle>
            <a:lvl1pPr algn="l">
              <a:defRPr sz="700">
                <a:solidFill>
                  <a:schemeClr val="bg2"/>
                </a:solidFill>
              </a:defRPr>
            </a:lvl1pPr>
          </a:lstStyle>
          <a:p>
            <a:endParaRPr lang="de-DE" dirty="0"/>
          </a:p>
        </p:txBody>
      </p:sp>
      <p:sp>
        <p:nvSpPr>
          <p:cNvPr id="7" name="Datumsplatzhalter 2">
            <a:extLst>
              <a:ext uri="{FF2B5EF4-FFF2-40B4-BE49-F238E27FC236}">
                <a16:creationId xmlns:a16="http://schemas.microsoft.com/office/drawing/2014/main" id="{45C4C54D-5268-2170-0B7D-70659D206B08}"/>
              </a:ext>
            </a:extLst>
          </p:cNvPr>
          <p:cNvSpPr>
            <a:spLocks noGrp="1"/>
          </p:cNvSpPr>
          <p:nvPr>
            <p:ph type="dt" idx="1"/>
          </p:nvPr>
        </p:nvSpPr>
        <p:spPr bwMode="gray">
          <a:xfrm>
            <a:off x="6071293" y="0"/>
            <a:ext cx="700471" cy="499091"/>
          </a:xfrm>
          <a:prstGeom prst="rect">
            <a:avLst/>
          </a:prstGeom>
        </p:spPr>
        <p:txBody>
          <a:bodyPr vert="horz" lIns="0" tIns="144000" rIns="0" bIns="0" rtlCol="0"/>
          <a:lstStyle>
            <a:lvl1pPr algn="r">
              <a:defRPr sz="700">
                <a:solidFill>
                  <a:schemeClr val="bg2"/>
                </a:solidFill>
              </a:defRPr>
            </a:lvl1pPr>
          </a:lstStyle>
          <a:p>
            <a:fld id="{0530C102-DC59-4ADF-BCE9-B21E5AA1F1ED}" type="datetimeFigureOut">
              <a:rPr lang="de-DE" smtClean="0"/>
              <a:pPr/>
              <a:t>16.09.2026</a:t>
            </a:fld>
            <a:endParaRPr lang="de-DE" dirty="0"/>
          </a:p>
        </p:txBody>
      </p:sp>
      <p:sp>
        <p:nvSpPr>
          <p:cNvPr id="8" name="Fußzeilenplatzhalter 5">
            <a:extLst>
              <a:ext uri="{FF2B5EF4-FFF2-40B4-BE49-F238E27FC236}">
                <a16:creationId xmlns:a16="http://schemas.microsoft.com/office/drawing/2014/main" id="{A7568FAF-32D5-F797-5874-241DEBC3A7AC}"/>
              </a:ext>
            </a:extLst>
          </p:cNvPr>
          <p:cNvSpPr>
            <a:spLocks noGrp="1"/>
          </p:cNvSpPr>
          <p:nvPr>
            <p:ph type="ftr" sz="quarter" idx="2"/>
          </p:nvPr>
        </p:nvSpPr>
        <p:spPr bwMode="gray">
          <a:xfrm>
            <a:off x="184640" y="9448185"/>
            <a:ext cx="5886653" cy="499090"/>
          </a:xfrm>
          <a:prstGeom prst="rect">
            <a:avLst/>
          </a:prstGeom>
        </p:spPr>
        <p:txBody>
          <a:bodyPr vert="horz" lIns="0" tIns="0" rIns="0" bIns="144000" rtlCol="0" anchor="b"/>
          <a:lstStyle>
            <a:lvl1pPr algn="l">
              <a:defRPr sz="700">
                <a:solidFill>
                  <a:schemeClr val="bg2"/>
                </a:solidFill>
              </a:defRPr>
            </a:lvl1pPr>
          </a:lstStyle>
          <a:p>
            <a:endParaRPr lang="de-DE" dirty="0"/>
          </a:p>
        </p:txBody>
      </p:sp>
      <p:sp>
        <p:nvSpPr>
          <p:cNvPr id="9" name="Foliennummernplatzhalter 6">
            <a:extLst>
              <a:ext uri="{FF2B5EF4-FFF2-40B4-BE49-F238E27FC236}">
                <a16:creationId xmlns:a16="http://schemas.microsoft.com/office/drawing/2014/main" id="{6A11AFD2-EF91-BDDC-349A-DB1934250BB8}"/>
              </a:ext>
            </a:extLst>
          </p:cNvPr>
          <p:cNvSpPr>
            <a:spLocks noGrp="1"/>
          </p:cNvSpPr>
          <p:nvPr>
            <p:ph type="sldNum" sz="quarter" idx="3"/>
          </p:nvPr>
        </p:nvSpPr>
        <p:spPr bwMode="gray">
          <a:xfrm>
            <a:off x="6071293" y="9448185"/>
            <a:ext cx="700471" cy="499090"/>
          </a:xfrm>
          <a:prstGeom prst="rect">
            <a:avLst/>
          </a:prstGeom>
        </p:spPr>
        <p:txBody>
          <a:bodyPr vert="horz" lIns="0" tIns="0" rIns="0" bIns="144000" rtlCol="0" anchor="b"/>
          <a:lstStyle>
            <a:lvl1pPr algn="r">
              <a:defRPr sz="700">
                <a:solidFill>
                  <a:schemeClr val="bg2"/>
                </a:solidFill>
              </a:defRPr>
            </a:lvl1pPr>
          </a:lstStyle>
          <a:p>
            <a:fld id="{8D601724-35E3-4B40-B93F-B7E192B7FF5D}" type="slidenum">
              <a:rPr lang="de-DE" smtClean="0"/>
              <a:pPr/>
              <a:t>‹Nr.›</a:t>
            </a:fld>
            <a:endParaRPr lang="de-DE" dirty="0"/>
          </a:p>
        </p:txBody>
      </p:sp>
    </p:spTree>
    <p:extLst>
      <p:ext uri="{BB962C8B-B14F-4D97-AF65-F5344CB8AC3E}">
        <p14:creationId xmlns:p14="http://schemas.microsoft.com/office/powerpoint/2010/main" val="355061043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704" userDrawn="1">
          <p15:clr>
            <a:srgbClr val="F26B43"/>
          </p15:clr>
        </p15:guide>
        <p15:guide id="2" pos="219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gray">
          <a:xfrm>
            <a:off x="184640" y="0"/>
            <a:ext cx="5886653" cy="499091"/>
          </a:xfrm>
          <a:prstGeom prst="rect">
            <a:avLst/>
          </a:prstGeom>
        </p:spPr>
        <p:txBody>
          <a:bodyPr vert="horz" lIns="0" tIns="144000" rIns="0" bIns="0" rtlCol="0"/>
          <a:lstStyle>
            <a:lvl1pPr algn="l">
              <a:defRPr sz="700">
                <a:solidFill>
                  <a:schemeClr val="bg2"/>
                </a:solidFill>
              </a:defRPr>
            </a:lvl1pPr>
          </a:lstStyle>
          <a:p>
            <a:endParaRPr lang="de-DE" dirty="0"/>
          </a:p>
        </p:txBody>
      </p:sp>
      <p:sp>
        <p:nvSpPr>
          <p:cNvPr id="3" name="Datumsplatzhalter 2"/>
          <p:cNvSpPr>
            <a:spLocks noGrp="1"/>
          </p:cNvSpPr>
          <p:nvPr>
            <p:ph type="dt" idx="1"/>
          </p:nvPr>
        </p:nvSpPr>
        <p:spPr bwMode="gray">
          <a:xfrm>
            <a:off x="6071293" y="0"/>
            <a:ext cx="700471" cy="499091"/>
          </a:xfrm>
          <a:prstGeom prst="rect">
            <a:avLst/>
          </a:prstGeom>
        </p:spPr>
        <p:txBody>
          <a:bodyPr vert="horz" lIns="0" tIns="144000" rIns="0" bIns="0" rtlCol="0"/>
          <a:lstStyle>
            <a:lvl1pPr algn="r">
              <a:defRPr sz="700">
                <a:solidFill>
                  <a:schemeClr val="bg2"/>
                </a:solidFill>
              </a:defRPr>
            </a:lvl1pPr>
          </a:lstStyle>
          <a:p>
            <a:fld id="{0530C102-DC59-4ADF-BCE9-B21E5AA1F1ED}" type="datetimeFigureOut">
              <a:rPr lang="de-DE" smtClean="0"/>
              <a:pPr/>
              <a:t>16.09.2026</a:t>
            </a:fld>
            <a:endParaRPr lang="de-DE" dirty="0"/>
          </a:p>
        </p:txBody>
      </p:sp>
      <p:sp>
        <p:nvSpPr>
          <p:cNvPr id="4" name="Folienbildplatzhalter 3"/>
          <p:cNvSpPr>
            <a:spLocks noGrp="1" noRot="1" noChangeAspect="1"/>
          </p:cNvSpPr>
          <p:nvPr>
            <p:ph type="sldImg" idx="2"/>
          </p:nvPr>
        </p:nvSpPr>
        <p:spPr bwMode="gray">
          <a:xfrm>
            <a:off x="184640" y="499091"/>
            <a:ext cx="6588732" cy="3707147"/>
          </a:xfrm>
          <a:prstGeom prst="rect">
            <a:avLst/>
          </a:prstGeom>
          <a:noFill/>
          <a:ln w="6350">
            <a:solidFill>
              <a:schemeClr val="bg2"/>
            </a:solidFill>
          </a:ln>
        </p:spPr>
        <p:txBody>
          <a:bodyPr vert="horz" lIns="96597" tIns="48299" rIns="96597" bIns="48299" rtlCol="0" anchor="ctr"/>
          <a:lstStyle/>
          <a:p>
            <a:endParaRPr lang="de-DE" dirty="0"/>
          </a:p>
        </p:txBody>
      </p:sp>
      <p:sp>
        <p:nvSpPr>
          <p:cNvPr id="5" name="Notizenplatzhalter 4"/>
          <p:cNvSpPr>
            <a:spLocks noGrp="1"/>
          </p:cNvSpPr>
          <p:nvPr>
            <p:ph type="body" sz="quarter" idx="3"/>
          </p:nvPr>
        </p:nvSpPr>
        <p:spPr bwMode="gray">
          <a:xfrm>
            <a:off x="192088" y="4398211"/>
            <a:ext cx="6581284" cy="4679883"/>
          </a:xfrm>
          <a:prstGeom prst="rect">
            <a:avLst/>
          </a:prstGeom>
        </p:spPr>
        <p:txBody>
          <a:bodyPr vert="horz" lIns="0" tIns="0" rIns="0" bIns="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6" name="Fußzeilenplatzhalter 5"/>
          <p:cNvSpPr>
            <a:spLocks noGrp="1"/>
          </p:cNvSpPr>
          <p:nvPr>
            <p:ph type="ftr" sz="quarter" idx="4"/>
          </p:nvPr>
        </p:nvSpPr>
        <p:spPr bwMode="gray">
          <a:xfrm>
            <a:off x="184640" y="9448185"/>
            <a:ext cx="5886653" cy="499090"/>
          </a:xfrm>
          <a:prstGeom prst="rect">
            <a:avLst/>
          </a:prstGeom>
        </p:spPr>
        <p:txBody>
          <a:bodyPr vert="horz" lIns="0" tIns="0" rIns="0" bIns="144000" rtlCol="0" anchor="b"/>
          <a:lstStyle>
            <a:lvl1pPr algn="l">
              <a:defRPr sz="700">
                <a:solidFill>
                  <a:schemeClr val="bg2"/>
                </a:solidFill>
              </a:defRPr>
            </a:lvl1pPr>
          </a:lstStyle>
          <a:p>
            <a:endParaRPr lang="de-DE" dirty="0"/>
          </a:p>
        </p:txBody>
      </p:sp>
      <p:sp>
        <p:nvSpPr>
          <p:cNvPr id="7" name="Foliennummernplatzhalter 6"/>
          <p:cNvSpPr>
            <a:spLocks noGrp="1"/>
          </p:cNvSpPr>
          <p:nvPr>
            <p:ph type="sldNum" sz="quarter" idx="5"/>
          </p:nvPr>
        </p:nvSpPr>
        <p:spPr bwMode="gray">
          <a:xfrm>
            <a:off x="6071293" y="9448185"/>
            <a:ext cx="700471" cy="499090"/>
          </a:xfrm>
          <a:prstGeom prst="rect">
            <a:avLst/>
          </a:prstGeom>
        </p:spPr>
        <p:txBody>
          <a:bodyPr vert="horz" lIns="0" tIns="0" rIns="0" bIns="144000" rtlCol="0" anchor="b"/>
          <a:lstStyle>
            <a:lvl1pPr algn="r">
              <a:defRPr sz="700">
                <a:solidFill>
                  <a:schemeClr val="bg2"/>
                </a:solidFill>
              </a:defRPr>
            </a:lvl1pPr>
          </a:lstStyle>
          <a:p>
            <a:fld id="{8D601724-35E3-4B40-B93F-B7E192B7FF5D}" type="slidenum">
              <a:rPr lang="de-DE" smtClean="0"/>
              <a:pPr/>
              <a:t>‹Nr.›</a:t>
            </a:fld>
            <a:endParaRPr lang="de-DE" dirty="0"/>
          </a:p>
        </p:txBody>
      </p:sp>
    </p:spTree>
    <p:extLst>
      <p:ext uri="{BB962C8B-B14F-4D97-AF65-F5344CB8AC3E}">
        <p14:creationId xmlns:p14="http://schemas.microsoft.com/office/powerpoint/2010/main" val="329857443"/>
      </p:ext>
    </p:extLst>
  </p:cSld>
  <p:clrMap bg1="lt1" tx1="dk1" bg2="lt2" tx2="dk2" accent1="accent1" accent2="accent2" accent3="accent3" accent4="accent4" accent5="accent5" accent6="accent6" hlink="hlink" folHlink="folHlink"/>
  <p:notesStyle>
    <a:lvl1pPr marL="0" indent="0" algn="l" defTabSz="914400" rtl="0" eaLnBrk="1" latinLnBrk="0" hangingPunct="1">
      <a:lnSpc>
        <a:spcPct val="110000"/>
      </a:lnSpc>
      <a:spcBef>
        <a:spcPts val="300"/>
      </a:spcBef>
      <a:spcAft>
        <a:spcPts val="300"/>
      </a:spcAft>
      <a:defRPr sz="1200" kern="1200">
        <a:solidFill>
          <a:srgbClr val="000000"/>
        </a:solidFill>
        <a:latin typeface="+mn-lt"/>
        <a:ea typeface="+mn-ea"/>
        <a:cs typeface="+mn-cs"/>
      </a:defRPr>
    </a:lvl1pPr>
    <a:lvl2pPr marL="252000" indent="-252000" algn="l" defTabSz="914400" rtl="0" eaLnBrk="1" latinLnBrk="0" hangingPunct="1">
      <a:lnSpc>
        <a:spcPct val="110000"/>
      </a:lnSpc>
      <a:spcBef>
        <a:spcPts val="300"/>
      </a:spcBef>
      <a:spcAft>
        <a:spcPts val="300"/>
      </a:spcAft>
      <a:buClr>
        <a:schemeClr val="accent1"/>
      </a:buClr>
      <a:buFont typeface="Wingdings" panose="05000000000000000000" pitchFamily="2" charset="2"/>
      <a:buChar char="§"/>
      <a:defRPr sz="1200" kern="1200">
        <a:solidFill>
          <a:srgbClr val="000000"/>
        </a:solidFill>
        <a:latin typeface="+mn-lt"/>
        <a:ea typeface="+mn-ea"/>
        <a:cs typeface="+mn-cs"/>
      </a:defRPr>
    </a:lvl2pPr>
    <a:lvl3pPr marL="252000" indent="-252000" algn="l" defTabSz="914400" rtl="0" eaLnBrk="1" latinLnBrk="0" hangingPunct="1">
      <a:lnSpc>
        <a:spcPct val="110000"/>
      </a:lnSpc>
      <a:spcBef>
        <a:spcPts val="300"/>
      </a:spcBef>
      <a:spcAft>
        <a:spcPts val="300"/>
      </a:spcAft>
      <a:buClr>
        <a:schemeClr val="accent1"/>
      </a:buClr>
      <a:buFont typeface="+mj-lt"/>
      <a:buAutoNum type="arabicPeriod"/>
      <a:defRPr sz="1200" kern="1200">
        <a:solidFill>
          <a:srgbClr val="000000"/>
        </a:solidFill>
        <a:latin typeface="+mn-lt"/>
        <a:ea typeface="+mn-ea"/>
        <a:cs typeface="+mn-cs"/>
      </a:defRPr>
    </a:lvl3pPr>
    <a:lvl4pPr marL="504000" indent="-252000" algn="l" defTabSz="914400" rtl="0" eaLnBrk="1" latinLnBrk="0" hangingPunct="1">
      <a:lnSpc>
        <a:spcPct val="110000"/>
      </a:lnSpc>
      <a:spcBef>
        <a:spcPts val="0"/>
      </a:spcBef>
      <a:spcAft>
        <a:spcPts val="300"/>
      </a:spcAft>
      <a:buClr>
        <a:schemeClr val="accent1"/>
      </a:buClr>
      <a:buFont typeface="Symbol" panose="05050102010706020507" pitchFamily="18" charset="2"/>
      <a:buChar char="-"/>
      <a:defRPr sz="1200" kern="1200">
        <a:solidFill>
          <a:srgbClr val="000000"/>
        </a:solidFill>
        <a:latin typeface="+mn-lt"/>
        <a:ea typeface="+mn-ea"/>
        <a:cs typeface="+mn-cs"/>
      </a:defRPr>
    </a:lvl4pPr>
    <a:lvl5pPr marL="504000" indent="-252000" algn="l" defTabSz="914400" rtl="0" eaLnBrk="1" latinLnBrk="0" hangingPunct="1">
      <a:lnSpc>
        <a:spcPct val="110000"/>
      </a:lnSpc>
      <a:spcBef>
        <a:spcPts val="0"/>
      </a:spcBef>
      <a:spcAft>
        <a:spcPts val="300"/>
      </a:spcAft>
      <a:buClr>
        <a:schemeClr val="accent1"/>
      </a:buClr>
      <a:buFont typeface="+mj-lt"/>
      <a:buAutoNum type="alphaLcPeriod"/>
      <a:defRPr sz="1200" kern="1200">
        <a:solidFill>
          <a:srgbClr val="000000"/>
        </a:solidFill>
        <a:latin typeface="+mn-lt"/>
        <a:ea typeface="+mn-ea"/>
        <a:cs typeface="+mn-cs"/>
      </a:defRPr>
    </a:lvl5pPr>
    <a:lvl6pPr marL="0" indent="0" algn="l" defTabSz="914400" rtl="0" eaLnBrk="1" latinLnBrk="0" hangingPunct="1">
      <a:lnSpc>
        <a:spcPct val="110000"/>
      </a:lnSpc>
      <a:spcBef>
        <a:spcPts val="1000"/>
      </a:spcBef>
      <a:spcAft>
        <a:spcPts val="600"/>
      </a:spcAft>
      <a:defRPr sz="1600" b="1" kern="1200">
        <a:solidFill>
          <a:schemeClr val="accent1"/>
        </a:solidFill>
        <a:latin typeface="+mn-lt"/>
        <a:ea typeface="+mn-ea"/>
        <a:cs typeface="+mn-cs"/>
      </a:defRPr>
    </a:lvl6pPr>
    <a:lvl7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7pPr>
    <a:lvl8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8pPr>
    <a:lvl9pPr marL="0" indent="0" algn="l" defTabSz="914400" rtl="0" eaLnBrk="1" latinLnBrk="0" hangingPunct="1">
      <a:lnSpc>
        <a:spcPct val="110000"/>
      </a:lnSpc>
      <a:spcBef>
        <a:spcPts val="300"/>
      </a:spcBef>
      <a:spcAft>
        <a:spcPts val="300"/>
      </a:spcAft>
      <a:defRPr sz="800" kern="1200">
        <a:solidFill>
          <a:srgbClr val="000000"/>
        </a:solidFill>
        <a:latin typeface="+mn-lt"/>
        <a:ea typeface="+mn-ea"/>
        <a:cs typeface="+mn-cs"/>
      </a:defRPr>
    </a:lvl9pPr>
  </p:notesStyle>
  <p:extLst>
    <p:ext uri="{620B2872-D7B9-4A21-9093-7833F8D536E1}">
      <p15:sldGuideLst xmlns:p15="http://schemas.microsoft.com/office/powerpoint/2012/main">
        <p15:guide id="1" orient="horz" pos="2772" userDrawn="1">
          <p15:clr>
            <a:srgbClr val="F26B43"/>
          </p15:clr>
        </p15:guide>
        <p15:guide id="2" pos="121" userDrawn="1">
          <p15:clr>
            <a:srgbClr val="F26B43"/>
          </p15:clr>
        </p15:guide>
        <p15:guide id="3" pos="427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d0d24505dd_2_477:notes"/>
          <p:cNvSpPr txBox="1">
            <a:spLocks noGrp="1"/>
          </p:cNvSpPr>
          <p:nvPr>
            <p:ph type="body" idx="1"/>
          </p:nvPr>
        </p:nvSpPr>
        <p:spPr>
          <a:xfrm>
            <a:off x="189327" y="4043041"/>
            <a:ext cx="6486698" cy="4301967"/>
          </a:xfrm>
          <a:prstGeom prst="rect">
            <a:avLst/>
          </a:prstGeom>
        </p:spPr>
        <p:txBody>
          <a:bodyPr spcFirstLastPara="1" wrap="square" lIns="88100" tIns="88100" rIns="88100" bIns="88100" anchor="t" anchorCtr="0">
            <a:noAutofit/>
          </a:bodyPr>
          <a:lstStyle/>
          <a:p>
            <a:pPr marL="0" lvl="0" indent="0" algn="l" rtl="0">
              <a:spcBef>
                <a:spcPts val="0"/>
              </a:spcBef>
              <a:spcAft>
                <a:spcPts val="0"/>
              </a:spcAft>
              <a:buNone/>
            </a:pPr>
            <a:endParaRPr/>
          </a:p>
        </p:txBody>
      </p:sp>
      <p:sp>
        <p:nvSpPr>
          <p:cNvPr id="1048" name="Google Shape;1048;g3d0d24505dd_2_477:notes"/>
          <p:cNvSpPr>
            <a:spLocks noGrp="1" noRot="1" noChangeAspect="1"/>
          </p:cNvSpPr>
          <p:nvPr>
            <p:ph type="sldImg" idx="2"/>
          </p:nvPr>
        </p:nvSpPr>
        <p:spPr>
          <a:xfrm>
            <a:off x="400050" y="458788"/>
            <a:ext cx="6057900" cy="34083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Hunga Tonga-Hunga Ha'apai, 15 January 2022, 04:15 UTC.</a:t>
            </a:r>
            <a:br>
              <a:rPr lang="en-US"/>
            </a:br>
            <a:br>
              <a:rPr lang="en-US"/>
            </a:br>
            <a:r>
              <a:rPr lang="en-US"/>
              <a:t>The pitch: this is the closest thing atmospheric science will ever get to a controlled experiment on the whole atmosphere. A near-instantaneous impulse at a precisely known place and time, and a planet already covered in barometers.</a:t>
            </a:r>
            <a:br>
              <a:rPr lang="en-US"/>
            </a:br>
            <a:br>
              <a:rPr lang="en-US"/>
            </a:br>
            <a:r>
              <a:rPr lang="en-US"/>
              <a:t>The map: Lamb-wave fronts every two hours at 310 m/s. Auckland felt it in under two hours, Tokyo in seven, Europe in fifteen at 2-3 hPa - well inside the range of an ordinary station barometer. The wave re-converged at the antipode in Algeria at +17.9 h and went on to lap the planet at least four times over six days.</a:t>
            </a:r>
            <a:br>
              <a:rPr lang="en-US"/>
            </a:br>
            <a:br>
              <a:rPr lang="en-US"/>
            </a:br>
            <a:r>
              <a:rPr lang="en-US"/>
              <a:t>The trace, bottom right: routine 10-minute AWS data from Nuku'alofa, 70 km from the vent. A 16 hPa rise in twenty minutes. Nothing special about the instrument - this is an ordinary synoptic station.</a:t>
            </a:r>
            <a:br>
              <a:rPr lang="en-US"/>
            </a:br>
            <a:br>
              <a:rPr lang="en-US"/>
            </a:br>
            <a:r>
              <a:rPr lang="en-US"/>
              <a:t>Why it matters operationally:</a:t>
            </a:r>
            <a:br>
              <a:rPr lang="en-US"/>
            </a:br>
            <a:r>
              <a:rPr lang="en-US"/>
              <a:t>- End-to-end validation. Known source, known time, known waveform propagating at a known speed. You can check timing and amplitude right across your network.</a:t>
            </a:r>
            <a:br>
              <a:rPr lang="en-US"/>
            </a:br>
            <a:r>
              <a:rPr lang="en-US"/>
              <a:t>- Model verification. Most operational NWP configurations at the time could not carry this wave properly - it is a hard test of the dynamical core and of how the model handles fast acoustic-gravity modes.</a:t>
            </a:r>
            <a:br>
              <a:rPr lang="en-US"/>
            </a:br>
            <a:r>
              <a:rPr lang="en-US"/>
              <a:t>- The pressure forcing generated a genuine meteotsunami that arrived at many coasts ahead of the seismic sea wave. Warning systems had no framework for an atmospherically forced tsunami.</a:t>
            </a:r>
            <a:br>
              <a:rPr lang="en-US"/>
            </a:br>
            <a:r>
              <a:rPr lang="en-US"/>
              <a:t>- 146 Tg of water into the stratosphere is a multi-year radiative signal that still shows up in reanalyses.</a:t>
            </a:r>
            <a:br>
              <a:rPr lang="en-US"/>
            </a:br>
            <a:br>
              <a:rPr lang="en-US"/>
            </a:br>
            <a:r>
              <a:rPr lang="en-US"/>
              <a:t>The last comparable event was Krakatoa in 1883, when we had a few hundred barographs and no satellites.</a:t>
            </a: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4787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150" y="498475"/>
            <a:ext cx="6589713" cy="3708400"/>
          </a:xfrm>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150" y="498475"/>
            <a:ext cx="6589713" cy="3708400"/>
          </a:xfrm>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8D601724-35E3-4B40-B93F-B7E192B7FF5D}" type="slidenum">
              <a:rPr lang="en-US" smtClean="0"/>
              <a:pPr/>
              <a:t>15</a:t>
            </a:fld>
            <a:endParaRPr lang="en-US" dirty="0"/>
          </a:p>
        </p:txBody>
      </p:sp>
    </p:spTree>
    <p:extLst>
      <p:ext uri="{BB962C8B-B14F-4D97-AF65-F5344CB8AC3E}">
        <p14:creationId xmlns:p14="http://schemas.microsoft.com/office/powerpoint/2010/main" val="2282866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4150" y="498475"/>
            <a:ext cx="6589713" cy="3708400"/>
          </a:xfrm>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8D601724-35E3-4B40-B93F-B7E192B7FF5D}" type="slidenum">
              <a:rPr lang="en-US" smtClean="0"/>
              <a:pPr/>
              <a:t>16</a:t>
            </a:fld>
            <a:endParaRPr lang="en-US" dirty="0"/>
          </a:p>
        </p:txBody>
      </p:sp>
    </p:spTree>
    <p:extLst>
      <p:ext uri="{BB962C8B-B14F-4D97-AF65-F5344CB8AC3E}">
        <p14:creationId xmlns:p14="http://schemas.microsoft.com/office/powerpoint/2010/main" val="2250908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F9485611-F4DE-43EB-A1C1-C04B2C9906BB}" type="slidenum">
              <a:rPr lang="de-DE" smtClean="0"/>
              <a:t>20</a:t>
            </a:fld>
            <a:endParaRPr lang="de-DE"/>
          </a:p>
        </p:txBody>
      </p:sp>
    </p:spTree>
    <p:extLst>
      <p:ext uri="{BB962C8B-B14F-4D97-AF65-F5344CB8AC3E}">
        <p14:creationId xmlns:p14="http://schemas.microsoft.com/office/powerpoint/2010/main" val="2426543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0449fda3547e274_132:notes"/>
          <p:cNvSpPr>
            <a:spLocks noGrp="1" noRot="1" noChangeAspect="1"/>
          </p:cNvSpPr>
          <p:nvPr>
            <p:ph type="sldImg" idx="2"/>
          </p:nvPr>
        </p:nvSpPr>
        <p:spPr>
          <a:xfrm>
            <a:off x="357188" y="1241425"/>
            <a:ext cx="5954712"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10449fda3547e274_132:notes"/>
          <p:cNvSpPr txBox="1">
            <a:spLocks noGrp="1"/>
          </p:cNvSpPr>
          <p:nvPr>
            <p:ph type="body" idx="1"/>
          </p:nvPr>
        </p:nvSpPr>
        <p:spPr>
          <a:xfrm>
            <a:off x="666909" y="4777194"/>
            <a:ext cx="53352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55" name="Google Shape;155;g10449fda3547e274_132:notes"/>
          <p:cNvSpPr txBox="1">
            <a:spLocks noGrp="1"/>
          </p:cNvSpPr>
          <p:nvPr>
            <p:ph type="sldNum" idx="12"/>
          </p:nvPr>
        </p:nvSpPr>
        <p:spPr>
          <a:xfrm>
            <a:off x="3777607" y="9428584"/>
            <a:ext cx="2889900" cy="498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24873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n">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de-DE" sz="12000" b="1" dirty="0">
                <a:solidFill>
                  <a:schemeClr val="bg1"/>
                </a:solidFill>
              </a:rPr>
              <a:t>Titelfolien</a:t>
            </a:r>
          </a:p>
        </p:txBody>
      </p:sp>
      <p:grpSp>
        <p:nvGrpSpPr>
          <p:cNvPr id="8" name="Gruppieren 7">
            <a:extLst>
              <a:ext uri="{FF2B5EF4-FFF2-40B4-BE49-F238E27FC236}">
                <a16:creationId xmlns:a16="http://schemas.microsoft.com/office/drawing/2014/main" id="{C9806C6D-0905-EEEA-0B68-C996F2964FF2}"/>
              </a:ext>
            </a:extLst>
          </p:cNvPr>
          <p:cNvGrpSpPr/>
          <p:nvPr userDrawn="1"/>
        </p:nvGrpSpPr>
        <p:grpSpPr>
          <a:xfrm>
            <a:off x="9749847" y="2816226"/>
            <a:ext cx="1207276" cy="1009648"/>
            <a:chOff x="9336214" y="2528900"/>
            <a:chExt cx="1980368" cy="1656188"/>
          </a:xfrm>
        </p:grpSpPr>
        <p:cxnSp>
          <p:nvCxnSpPr>
            <p:cNvPr id="4" name="Gerader Verbinder 3">
              <a:extLst>
                <a:ext uri="{FF2B5EF4-FFF2-40B4-BE49-F238E27FC236}">
                  <a16:creationId xmlns:a16="http://schemas.microsoft.com/office/drawing/2014/main" id="{5E157EA1-ECC1-A9AA-1AF8-CA75A4644506}"/>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aute 4">
              <a:extLst>
                <a:ext uri="{FF2B5EF4-FFF2-40B4-BE49-F238E27FC236}">
                  <a16:creationId xmlns:a16="http://schemas.microsoft.com/office/drawing/2014/main" id="{FDC88BE7-F254-7F88-E4BE-4948376941CA}"/>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grpSp>
    </p:spTree>
    <p:extLst>
      <p:ext uri="{BB962C8B-B14F-4D97-AF65-F5344CB8AC3E}">
        <p14:creationId xmlns:p14="http://schemas.microsoft.com/office/powerpoint/2010/main" val="15242467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p:ph type="pic" sz="quarter" idx="13" hasCustomPrompt="1"/>
          </p:nvPr>
        </p:nvSpPr>
        <p:spPr bwMode="gray">
          <a:xfrm>
            <a:off x="5988051" y="1"/>
            <a:ext cx="4103687" cy="6858000"/>
          </a:xfrm>
        </p:spPr>
        <p:txBody>
          <a:bodyPr tIns="936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7" name="Rechteck 6">
            <a:extLst>
              <a:ext uri="{FF2B5EF4-FFF2-40B4-BE49-F238E27FC236}">
                <a16:creationId xmlns:a16="http://schemas.microsoft.com/office/drawing/2014/main" id="{914472A9-C746-414B-A339-17009C086F0C}"/>
              </a:ext>
            </a:extLst>
          </p:cNvPr>
          <p:cNvSpPr/>
          <p:nvPr userDrawn="1"/>
        </p:nvSpPr>
        <p:spPr bwMode="gray">
          <a:xfrm>
            <a:off x="0" y="0"/>
            <a:ext cx="598805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446F4A2-1BBD-C6A2-7866-B5B1968C9412}"/>
              </a:ext>
            </a:extLst>
          </p:cNvPr>
          <p:cNvSpPr>
            <a:spLocks noGrp="1"/>
          </p:cNvSpPr>
          <p:nvPr>
            <p:ph type="ctrTitle"/>
          </p:nvPr>
        </p:nvSpPr>
        <p:spPr bwMode="gray">
          <a:xfrm>
            <a:off x="371475" y="368300"/>
            <a:ext cx="5616575" cy="4681538"/>
          </a:xfrm>
        </p:spPr>
        <p:txBody>
          <a:bodyPr rIns="360000" anchor="t"/>
          <a:lstStyle>
            <a:lvl1pPr algn="l">
              <a:defRPr sz="5000">
                <a:solidFill>
                  <a:schemeClr val="accent1">
                    <a:lumMod val="20000"/>
                    <a:lumOff val="80000"/>
                  </a:schemeClr>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p:nvPr>
        </p:nvSpPr>
        <p:spPr bwMode="gray">
          <a:xfrm>
            <a:off x="371475" y="5265738"/>
            <a:ext cx="5616575" cy="1011236"/>
          </a:xfrm>
        </p:spPr>
        <p:txBody>
          <a:bodyPr rIns="36000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de-DE"/>
              <a:t>Master-Untertitelformat bearbeiten</a:t>
            </a:r>
            <a:endParaRPr lang="de-DE" dirty="0"/>
          </a:p>
        </p:txBody>
      </p:sp>
      <p:sp>
        <p:nvSpPr>
          <p:cNvPr id="4" name="Datumsplatzhalter 3">
            <a:extLst>
              <a:ext uri="{FF2B5EF4-FFF2-40B4-BE49-F238E27FC236}">
                <a16:creationId xmlns:a16="http://schemas.microsoft.com/office/drawing/2014/main" id="{AA6250CC-595F-56CB-920B-A07D0AF8DB68}"/>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C4822CFF-E457-424E-9C6B-1CB3F165064D}" type="datetime1">
              <a:rPr lang="de-DE" smtClean="0"/>
              <a:t>16.09.2026</a:t>
            </a:fld>
            <a:endParaRPr lang="de-DE"/>
          </a:p>
        </p:txBody>
      </p:sp>
      <p:sp>
        <p:nvSpPr>
          <p:cNvPr id="5" name="Fußzeilenplatzhalter 4">
            <a:extLst>
              <a:ext uri="{FF2B5EF4-FFF2-40B4-BE49-F238E27FC236}">
                <a16:creationId xmlns:a16="http://schemas.microsoft.com/office/drawing/2014/main" id="{DA012934-337B-04B6-BBA6-336DE7455482}"/>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6" name="Foliennummernplatzhalter 5">
            <a:extLst>
              <a:ext uri="{FF2B5EF4-FFF2-40B4-BE49-F238E27FC236}">
                <a16:creationId xmlns:a16="http://schemas.microsoft.com/office/drawing/2014/main" id="{F77DF1B2-42B7-5543-6886-E7938EDBECD5}"/>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a:p>
        </p:txBody>
      </p:sp>
      <p:grpSp>
        <p:nvGrpSpPr>
          <p:cNvPr id="9" name="Gruppieren 8">
            <a:extLst>
              <a:ext uri="{FF2B5EF4-FFF2-40B4-BE49-F238E27FC236}">
                <a16:creationId xmlns:a16="http://schemas.microsoft.com/office/drawing/2014/main" id="{0484C6BD-91DB-46E4-D1D8-D75CEFB669AE}"/>
              </a:ext>
            </a:extLst>
          </p:cNvPr>
          <p:cNvGrpSpPr>
            <a:grpSpLocks/>
          </p:cNvGrpSpPr>
          <p:nvPr userDrawn="1"/>
        </p:nvGrpSpPr>
        <p:grpSpPr bwMode="gray">
          <a:xfrm>
            <a:off x="10710878" y="368659"/>
            <a:ext cx="861983" cy="309203"/>
            <a:chOff x="11189494" y="381000"/>
            <a:chExt cx="621506" cy="222941"/>
          </a:xfrm>
        </p:grpSpPr>
        <p:sp>
          <p:nvSpPr>
            <p:cNvPr id="10" name="Freihandform: Form 9">
              <a:extLst>
                <a:ext uri="{FF2B5EF4-FFF2-40B4-BE49-F238E27FC236}">
                  <a16:creationId xmlns:a16="http://schemas.microsoft.com/office/drawing/2014/main" id="{59D79EA9-159E-AF02-E8D2-0E0E2BFCBD4B}"/>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de-DE" dirty="0"/>
            </a:p>
          </p:txBody>
        </p:sp>
        <p:sp>
          <p:nvSpPr>
            <p:cNvPr id="11" name="Freihandform: Form 10">
              <a:extLst>
                <a:ext uri="{FF2B5EF4-FFF2-40B4-BE49-F238E27FC236}">
                  <a16:creationId xmlns:a16="http://schemas.microsoft.com/office/drawing/2014/main" id="{D0DC72A4-EA66-1D2C-67F7-6C89ECA758CD}"/>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de-DE"/>
            </a:p>
          </p:txBody>
        </p:sp>
      </p:grpSp>
      <p:sp>
        <p:nvSpPr>
          <p:cNvPr id="19" name="Inhaltsplatzhalter 18">
            <a:extLst>
              <a:ext uri="{FF2B5EF4-FFF2-40B4-BE49-F238E27FC236}">
                <a16:creationId xmlns:a16="http://schemas.microsoft.com/office/drawing/2014/main" id="{EA0F1769-10E8-A988-F711-DB28498A25E4}"/>
              </a:ext>
            </a:extLst>
          </p:cNvPr>
          <p:cNvSpPr>
            <a:spLocks noGrp="1"/>
          </p:cNvSpPr>
          <p:nvPr>
            <p:ph sz="quarter" idx="14" hasCustomPrompt="1"/>
          </p:nvPr>
        </p:nvSpPr>
        <p:spPr bwMode="gray">
          <a:xfrm>
            <a:off x="10488487" y="5553236"/>
            <a:ext cx="1332038" cy="720564"/>
          </a:xfrm>
        </p:spPr>
        <p:txBody>
          <a:bodyPr/>
          <a:lstStyle>
            <a:lvl1pPr marL="0" indent="0" algn="l">
              <a:lnSpc>
                <a:spcPct val="100000"/>
              </a:lnSpc>
              <a:spcBef>
                <a:spcPts val="0"/>
              </a:spcBef>
              <a:spcAft>
                <a:spcPts val="0"/>
              </a:spcAft>
              <a:buFont typeface="Arial" panose="020B0604020202020204" pitchFamily="34" charset="0"/>
              <a:buNone/>
              <a:defRPr sz="100">
                <a:noFill/>
              </a:defRPr>
            </a:lvl1pPr>
            <a:lvl2pPr marL="0" indent="0" algn="l">
              <a:lnSpc>
                <a:spcPct val="100000"/>
              </a:lnSpc>
              <a:spcBef>
                <a:spcPts val="0"/>
              </a:spcBef>
              <a:spcAft>
                <a:spcPts val="0"/>
              </a:spcAft>
              <a:buNone/>
              <a:defRPr sz="100">
                <a:noFill/>
              </a:defRPr>
            </a:lvl2pPr>
            <a:lvl3pPr marL="0" indent="0" algn="l">
              <a:lnSpc>
                <a:spcPct val="100000"/>
              </a:lnSpc>
              <a:spcBef>
                <a:spcPts val="0"/>
              </a:spcBef>
              <a:spcAft>
                <a:spcPts val="0"/>
              </a:spcAft>
              <a:buFont typeface="Arial" panose="020B0604020202020204" pitchFamily="34" charset="0"/>
              <a:buNone/>
              <a:defRPr sz="100">
                <a:noFill/>
              </a:defRPr>
            </a:lvl3pPr>
            <a:lvl4pPr marL="0" indent="0" algn="l">
              <a:lnSpc>
                <a:spcPct val="100000"/>
              </a:lnSpc>
              <a:spcBef>
                <a:spcPts val="0"/>
              </a:spcBef>
              <a:spcAft>
                <a:spcPts val="0"/>
              </a:spcAft>
              <a:buNone/>
              <a:defRPr sz="100">
                <a:noFill/>
              </a:defRPr>
            </a:lvl4pPr>
            <a:lvl5pPr marL="0" indent="0" algn="l">
              <a:lnSpc>
                <a:spcPct val="100000"/>
              </a:lnSpc>
              <a:spcBef>
                <a:spcPts val="0"/>
              </a:spcBef>
              <a:spcAft>
                <a:spcPts val="0"/>
              </a:spcAft>
              <a:buFont typeface="Arial" panose="020B0604020202020204" pitchFamily="34" charset="0"/>
              <a:buNone/>
              <a:defRPr sz="100">
                <a:noFill/>
              </a:defRPr>
            </a:lvl5pPr>
            <a:lvl6pPr marL="0" indent="0" algn="l">
              <a:lnSpc>
                <a:spcPct val="100000"/>
              </a:lnSpc>
              <a:spcBef>
                <a:spcPts val="0"/>
              </a:spcBef>
              <a:spcAft>
                <a:spcPts val="0"/>
              </a:spcAft>
              <a:buFont typeface="Arial" panose="020B0604020202020204" pitchFamily="34" charset="0"/>
              <a:buNone/>
              <a:defRPr sz="100">
                <a:noFill/>
              </a:defRPr>
            </a:lvl6pPr>
            <a:lvl7pPr marL="0" indent="0" algn="l">
              <a:lnSpc>
                <a:spcPct val="100000"/>
              </a:lnSpc>
              <a:spcBef>
                <a:spcPts val="0"/>
              </a:spcBef>
              <a:spcAft>
                <a:spcPts val="0"/>
              </a:spcAft>
              <a:buFont typeface="Arial" panose="020B0604020202020204" pitchFamily="34" charset="0"/>
              <a:buNone/>
              <a:defRPr sz="100">
                <a:noFill/>
              </a:defRPr>
            </a:lvl7pPr>
            <a:lvl8pPr marL="0" indent="0" algn="l">
              <a:lnSpc>
                <a:spcPct val="100000"/>
              </a:lnSpc>
              <a:spcBef>
                <a:spcPts val="0"/>
              </a:spcBef>
              <a:spcAft>
                <a:spcPts val="0"/>
              </a:spcAft>
              <a:buFont typeface="Arial" panose="020B0604020202020204" pitchFamily="34" charset="0"/>
              <a:buNone/>
              <a:defRPr sz="100">
                <a:noFill/>
              </a:defRPr>
            </a:lvl8pPr>
            <a:lvl9pPr marL="0" indent="0" algn="l">
              <a:lnSpc>
                <a:spcPct val="100000"/>
              </a:lnSpc>
              <a:spcBef>
                <a:spcPts val="0"/>
              </a:spcBef>
              <a:spcAft>
                <a:spcPts val="0"/>
              </a:spcAft>
              <a:buFont typeface="Arial" panose="020B0604020202020204" pitchFamily="34" charset="0"/>
              <a:buNone/>
              <a:defRPr sz="100">
                <a:noFill/>
              </a:defRPr>
            </a:lvl9pPr>
          </a:lstStyle>
          <a:p>
            <a:pPr lvl="0"/>
            <a:r>
              <a:rPr lang="de-DE" noProof="1"/>
              <a:t>OE Logoplatzhalter</a:t>
            </a:r>
          </a:p>
        </p:txBody>
      </p:sp>
      <p:sp>
        <p:nvSpPr>
          <p:cNvPr id="12" name="Rechteck 11">
            <a:extLst>
              <a:ext uri="{FF2B5EF4-FFF2-40B4-BE49-F238E27FC236}">
                <a16:creationId xmlns:a16="http://schemas.microsoft.com/office/drawing/2014/main" id="{9DC890DB-CD17-4A1F-BD79-44804CD60EB3}"/>
              </a:ext>
            </a:extLst>
          </p:cNvPr>
          <p:cNvSpPr/>
          <p:nvPr userDrawn="1"/>
        </p:nvSpPr>
        <p:spPr bwMode="gray">
          <a:xfrm>
            <a:off x="12233756" y="5553236"/>
            <a:ext cx="1640680" cy="720564"/>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OE-Logo (optional)</a:t>
            </a:r>
          </a:p>
          <a:p>
            <a:pPr algn="l"/>
            <a:r>
              <a:rPr lang="de-DE" sz="1000" dirty="0">
                <a:solidFill>
                  <a:schemeClr val="tx1"/>
                </a:solidFill>
              </a:rPr>
              <a:t>mit einem Klick auf das </a:t>
            </a:r>
            <a:br>
              <a:rPr lang="de-DE" sz="1000" dirty="0">
                <a:solidFill>
                  <a:schemeClr val="tx1"/>
                </a:solidFill>
              </a:rPr>
            </a:br>
            <a:r>
              <a:rPr lang="de-DE" sz="1000" dirty="0">
                <a:solidFill>
                  <a:schemeClr val="tx1"/>
                </a:solidFill>
              </a:rPr>
              <a:t>Bild-Symbol einfügen</a:t>
            </a:r>
            <a:endParaRPr lang="de-DE" sz="1000" b="1" dirty="0">
              <a:solidFill>
                <a:schemeClr val="tx1"/>
              </a:solidFill>
            </a:endParaRPr>
          </a:p>
        </p:txBody>
      </p:sp>
    </p:spTree>
    <p:extLst>
      <p:ext uri="{BB962C8B-B14F-4D97-AF65-F5344CB8AC3E}">
        <p14:creationId xmlns:p14="http://schemas.microsoft.com/office/powerpoint/2010/main" val="4222445730"/>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Blau">
    <p:bg>
      <p:bgPr>
        <a:solidFill>
          <a:schemeClr val="accent1"/>
        </a:solid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14472A9-C746-414B-A339-17009C086F0C}"/>
              </a:ext>
            </a:extLst>
          </p:cNvPr>
          <p:cNvSpPr/>
          <p:nvPr userDrawn="1"/>
        </p:nvSpPr>
        <p:spPr bwMode="gray">
          <a:xfrm>
            <a:off x="5988050" y="0"/>
            <a:ext cx="6203950"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446F4A2-1BBD-C6A2-7866-B5B1968C9412}"/>
              </a:ext>
            </a:extLst>
          </p:cNvPr>
          <p:cNvSpPr>
            <a:spLocks noGrp="1"/>
          </p:cNvSpPr>
          <p:nvPr>
            <p:ph type="ctrTitle"/>
          </p:nvPr>
        </p:nvSpPr>
        <p:spPr bwMode="black">
          <a:xfrm>
            <a:off x="371475" y="368300"/>
            <a:ext cx="5616575" cy="4681538"/>
          </a:xfrm>
        </p:spPr>
        <p:txBody>
          <a:bodyPr rIns="360000" anchor="t"/>
          <a:lstStyle>
            <a:lvl1pPr algn="l">
              <a:defRPr sz="5000">
                <a:solidFill>
                  <a:schemeClr val="accent1">
                    <a:lumMod val="20000"/>
                    <a:lumOff val="80000"/>
                  </a:schemeClr>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p:nvPr>
        </p:nvSpPr>
        <p:spPr bwMode="black">
          <a:xfrm>
            <a:off x="371475" y="5265738"/>
            <a:ext cx="5616575" cy="1011236"/>
          </a:xfrm>
        </p:spPr>
        <p:txBody>
          <a:bodyPr rIns="36000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de-DE"/>
              <a:t>Master-Untertitelformat bearbeiten</a:t>
            </a:r>
            <a:endParaRPr lang="de-DE" dirty="0"/>
          </a:p>
        </p:txBody>
      </p:sp>
      <p:sp>
        <p:nvSpPr>
          <p:cNvPr id="16" name="Bildplatzhalter 15">
            <a:extLst>
              <a:ext uri="{FF2B5EF4-FFF2-40B4-BE49-F238E27FC236}">
                <a16:creationId xmlns:a16="http://schemas.microsoft.com/office/drawing/2014/main" id="{E617D12E-D9F2-FE30-962E-F64655611604}"/>
              </a:ext>
            </a:extLst>
          </p:cNvPr>
          <p:cNvSpPr>
            <a:spLocks noGrp="1"/>
          </p:cNvSpPr>
          <p:nvPr>
            <p:ph type="pic" sz="quarter" idx="13" hasCustomPrompt="1"/>
          </p:nvPr>
        </p:nvSpPr>
        <p:spPr bwMode="gray">
          <a:xfrm>
            <a:off x="5988051" y="1"/>
            <a:ext cx="4103687" cy="6858000"/>
          </a:xfrm>
        </p:spPr>
        <p:txBody>
          <a:bodyPr tIns="864000" anchor="ctr"/>
          <a:lstStyle>
            <a:lvl1pPr algn="ctr">
              <a:lnSpc>
                <a:spcPct val="100000"/>
              </a:lnSpc>
              <a:spcBef>
                <a:spcPts val="0"/>
              </a:spcBef>
              <a:spcAft>
                <a:spcPts val="0"/>
              </a:spcAft>
              <a:defRPr sz="1000">
                <a:solidFill>
                  <a:schemeClr val="bg1"/>
                </a:solidFill>
              </a:defRPr>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das Bild einfügen.</a:t>
            </a:r>
          </a:p>
        </p:txBody>
      </p:sp>
      <p:sp>
        <p:nvSpPr>
          <p:cNvPr id="8" name="Datumsplatzhalter 3">
            <a:extLst>
              <a:ext uri="{FF2B5EF4-FFF2-40B4-BE49-F238E27FC236}">
                <a16:creationId xmlns:a16="http://schemas.microsoft.com/office/drawing/2014/main" id="{B13F734F-93E9-EAAB-2752-52949F413704}"/>
              </a:ext>
            </a:extLst>
          </p:cNvPr>
          <p:cNvSpPr>
            <a:spLocks noGrp="1"/>
          </p:cNvSpPr>
          <p:nvPr>
            <p:ph type="dt" sz="half" idx="10"/>
          </p:nvPr>
        </p:nvSpPr>
        <p:spPr bwMode="black">
          <a:xfrm>
            <a:off x="0" y="6858000"/>
            <a:ext cx="0" cy="0"/>
          </a:xfrm>
          <a:prstGeom prst="rect">
            <a:avLst/>
          </a:prstGeom>
        </p:spPr>
        <p:txBody>
          <a:bodyPr wrap="none">
            <a:normAutofit/>
          </a:bodyPr>
          <a:lstStyle>
            <a:lvl1pPr>
              <a:defRPr>
                <a:noFill/>
              </a:defRPr>
            </a:lvl1pPr>
          </a:lstStyle>
          <a:p>
            <a:fld id="{2A6D242D-96A6-4C1A-903E-150264C74B45}" type="datetime1">
              <a:rPr lang="de-DE" smtClean="0"/>
              <a:t>16.09.2026</a:t>
            </a:fld>
            <a:endParaRPr lang="de-DE"/>
          </a:p>
        </p:txBody>
      </p:sp>
      <p:sp>
        <p:nvSpPr>
          <p:cNvPr id="12" name="Fußzeilenplatzhalter 4">
            <a:extLst>
              <a:ext uri="{FF2B5EF4-FFF2-40B4-BE49-F238E27FC236}">
                <a16:creationId xmlns:a16="http://schemas.microsoft.com/office/drawing/2014/main" id="{7037DF08-8E92-E882-4AEB-B9E96AA7AA76}"/>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de-DE"/>
              <a:t>Vorname Name - Präsentationstitel</a:t>
            </a:r>
          </a:p>
        </p:txBody>
      </p:sp>
      <p:sp>
        <p:nvSpPr>
          <p:cNvPr id="13" name="Foliennummernplatzhalter 5">
            <a:extLst>
              <a:ext uri="{FF2B5EF4-FFF2-40B4-BE49-F238E27FC236}">
                <a16:creationId xmlns:a16="http://schemas.microsoft.com/office/drawing/2014/main" id="{29264F0A-C45F-9937-0433-4CE92B3ED551}"/>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a:p>
        </p:txBody>
      </p:sp>
      <p:grpSp>
        <p:nvGrpSpPr>
          <p:cNvPr id="4" name="Gruppieren 8">
            <a:extLst>
              <a:ext uri="{FF2B5EF4-FFF2-40B4-BE49-F238E27FC236}">
                <a16:creationId xmlns:a16="http://schemas.microsoft.com/office/drawing/2014/main" id="{A1532E2A-0AD5-78A6-C7F4-C16B026BA9BB}"/>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5" name="Freihandform: Form 9">
              <a:extLst>
                <a:ext uri="{FF2B5EF4-FFF2-40B4-BE49-F238E27FC236}">
                  <a16:creationId xmlns:a16="http://schemas.microsoft.com/office/drawing/2014/main" id="{1126D6D5-2B7D-390E-6320-C8E356BB57B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de-DE" dirty="0"/>
            </a:p>
          </p:txBody>
        </p:sp>
        <p:sp>
          <p:nvSpPr>
            <p:cNvPr id="6" name="Freihandform: Form 10">
              <a:extLst>
                <a:ext uri="{FF2B5EF4-FFF2-40B4-BE49-F238E27FC236}">
                  <a16:creationId xmlns:a16="http://schemas.microsoft.com/office/drawing/2014/main" id="{E48DCF6E-1E81-A530-130D-A40052D29E56}"/>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1162957435"/>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Quer">
    <p:bg>
      <p:bgPr>
        <a:solidFill>
          <a:schemeClr val="accent1"/>
        </a:solidFill>
        <a:effectLst/>
      </p:bgPr>
    </p:bg>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userDrawn="1">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solidFill>
                  <a:schemeClr val="bg1"/>
                </a:solidFill>
              </a:defRPr>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D446F4A2-1BBD-C6A2-7866-B5B1968C9412}"/>
              </a:ext>
            </a:extLst>
          </p:cNvPr>
          <p:cNvSpPr>
            <a:spLocks noGrp="1"/>
          </p:cNvSpPr>
          <p:nvPr>
            <p:ph type="ctrTitle"/>
          </p:nvPr>
        </p:nvSpPr>
        <p:spPr bwMode="black">
          <a:xfrm>
            <a:off x="371475" y="4041775"/>
            <a:ext cx="5616575" cy="1691479"/>
          </a:xfrm>
        </p:spPr>
        <p:txBody>
          <a:bodyPr rIns="0" anchor="t"/>
          <a:lstStyle>
            <a:lvl1pPr algn="l">
              <a:defRPr sz="5000">
                <a:solidFill>
                  <a:schemeClr val="accent1">
                    <a:lumMod val="20000"/>
                    <a:lumOff val="80000"/>
                  </a:schemeClr>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p:nvPr>
        </p:nvSpPr>
        <p:spPr bwMode="black">
          <a:xfrm>
            <a:off x="371475" y="5733256"/>
            <a:ext cx="5616575" cy="543718"/>
          </a:xfrm>
        </p:spPr>
        <p:txBody>
          <a:bodyPr rIns="0" anchor="b"/>
          <a:lstStyle>
            <a:lvl1pPr marL="0" indent="0" algn="l">
              <a:lnSpc>
                <a:spcPct val="100000"/>
              </a:lnSpc>
              <a:spcBef>
                <a:spcPts val="300"/>
              </a:spcBef>
              <a:spcAft>
                <a:spcPts val="300"/>
              </a:spcAft>
              <a:buNone/>
              <a:defRPr sz="1600">
                <a:solidFill>
                  <a:schemeClr val="bg1"/>
                </a:solidFill>
              </a:defRPr>
            </a:lvl1pPr>
            <a:lvl2pPr marL="0" indent="0" algn="l">
              <a:lnSpc>
                <a:spcPct val="110000"/>
              </a:lnSpc>
              <a:spcBef>
                <a:spcPts val="300"/>
              </a:spcBef>
              <a:spcAft>
                <a:spcPts val="300"/>
              </a:spcAft>
              <a:buNone/>
              <a:defRPr sz="1400">
                <a:solidFill>
                  <a:schemeClr val="bg1"/>
                </a:solidFill>
              </a:defRPr>
            </a:lvl2pPr>
            <a:lvl3pPr marL="0" indent="0" algn="l">
              <a:lnSpc>
                <a:spcPct val="110000"/>
              </a:lnSpc>
              <a:spcBef>
                <a:spcPts val="300"/>
              </a:spcBef>
              <a:spcAft>
                <a:spcPts val="300"/>
              </a:spcAft>
              <a:buNone/>
              <a:defRPr sz="1400">
                <a:solidFill>
                  <a:schemeClr val="bg1"/>
                </a:solidFill>
              </a:defRPr>
            </a:lvl3pPr>
            <a:lvl4pPr marL="0" indent="0" algn="l">
              <a:lnSpc>
                <a:spcPct val="110000"/>
              </a:lnSpc>
              <a:spcBef>
                <a:spcPts val="300"/>
              </a:spcBef>
              <a:spcAft>
                <a:spcPts val="300"/>
              </a:spcAft>
              <a:buNone/>
              <a:defRPr sz="1400">
                <a:solidFill>
                  <a:schemeClr val="bg1"/>
                </a:solidFill>
              </a:defRPr>
            </a:lvl4pPr>
            <a:lvl5pPr marL="0" indent="0" algn="l">
              <a:lnSpc>
                <a:spcPct val="110000"/>
              </a:lnSpc>
              <a:spcBef>
                <a:spcPts val="300"/>
              </a:spcBef>
              <a:spcAft>
                <a:spcPts val="300"/>
              </a:spcAft>
              <a:buNone/>
              <a:defRPr sz="1400">
                <a:solidFill>
                  <a:schemeClr val="bg1"/>
                </a:solidFill>
              </a:defRPr>
            </a:lvl5pPr>
            <a:lvl6pPr marL="0" indent="0" algn="l">
              <a:lnSpc>
                <a:spcPct val="110000"/>
              </a:lnSpc>
              <a:spcBef>
                <a:spcPts val="300"/>
              </a:spcBef>
              <a:spcAft>
                <a:spcPts val="300"/>
              </a:spcAft>
              <a:buNone/>
              <a:defRPr sz="1400">
                <a:solidFill>
                  <a:schemeClr val="bg1"/>
                </a:solidFill>
              </a:defRPr>
            </a:lvl6pPr>
            <a:lvl7pPr marL="0" indent="0" algn="l">
              <a:lnSpc>
                <a:spcPct val="110000"/>
              </a:lnSpc>
              <a:spcBef>
                <a:spcPts val="300"/>
              </a:spcBef>
              <a:spcAft>
                <a:spcPts val="300"/>
              </a:spcAft>
              <a:buNone/>
              <a:defRPr sz="1400">
                <a:solidFill>
                  <a:schemeClr val="bg1"/>
                </a:solidFill>
              </a:defRPr>
            </a:lvl7pPr>
            <a:lvl8pPr marL="0" indent="0" algn="l">
              <a:lnSpc>
                <a:spcPct val="110000"/>
              </a:lnSpc>
              <a:spcBef>
                <a:spcPts val="300"/>
              </a:spcBef>
              <a:spcAft>
                <a:spcPts val="300"/>
              </a:spcAft>
              <a:buNone/>
              <a:defRPr sz="1400">
                <a:solidFill>
                  <a:schemeClr val="bg1"/>
                </a:solidFill>
              </a:defRPr>
            </a:lvl8pPr>
            <a:lvl9pPr marL="0" indent="0" algn="l">
              <a:lnSpc>
                <a:spcPct val="110000"/>
              </a:lnSpc>
              <a:spcBef>
                <a:spcPts val="300"/>
              </a:spcBef>
              <a:spcAft>
                <a:spcPts val="300"/>
              </a:spcAft>
              <a:buNone/>
              <a:defRPr sz="1400">
                <a:solidFill>
                  <a:schemeClr val="bg1"/>
                </a:solidFill>
              </a:defRPr>
            </a:lvl9pPr>
          </a:lstStyle>
          <a:p>
            <a:pPr lvl="0"/>
            <a:r>
              <a:rPr lang="de-DE"/>
              <a:t>Master-Untertitelformat bearbeiten</a:t>
            </a:r>
            <a:endParaRPr lang="de-DE" dirty="0"/>
          </a:p>
        </p:txBody>
      </p:sp>
      <p:sp>
        <p:nvSpPr>
          <p:cNvPr id="4" name="Rechteck 3">
            <a:extLst>
              <a:ext uri="{FF2B5EF4-FFF2-40B4-BE49-F238E27FC236}">
                <a16:creationId xmlns:a16="http://schemas.microsoft.com/office/drawing/2014/main" id="{2E52B5CC-CF21-9E7E-CADE-8B782F3AF80F}"/>
              </a:ext>
            </a:extLst>
          </p:cNvPr>
          <p:cNvSpPr/>
          <p:nvPr userDrawn="1"/>
        </p:nvSpPr>
        <p:spPr bwMode="gray">
          <a:xfrm>
            <a:off x="12233756" y="1"/>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6" name="Datumsplatzhalter 3">
            <a:extLst>
              <a:ext uri="{FF2B5EF4-FFF2-40B4-BE49-F238E27FC236}">
                <a16:creationId xmlns:a16="http://schemas.microsoft.com/office/drawing/2014/main" id="{613673CC-527A-F7FD-F4BB-EFB8EDA92E70}"/>
              </a:ext>
            </a:extLst>
          </p:cNvPr>
          <p:cNvSpPr>
            <a:spLocks noGrp="1"/>
          </p:cNvSpPr>
          <p:nvPr>
            <p:ph type="dt" sz="half" idx="10"/>
          </p:nvPr>
        </p:nvSpPr>
        <p:spPr bwMode="black">
          <a:xfrm>
            <a:off x="0" y="6858000"/>
            <a:ext cx="0" cy="0"/>
          </a:xfrm>
          <a:prstGeom prst="rect">
            <a:avLst/>
          </a:prstGeom>
        </p:spPr>
        <p:txBody>
          <a:bodyPr wrap="none">
            <a:normAutofit/>
          </a:bodyPr>
          <a:lstStyle>
            <a:lvl1pPr>
              <a:defRPr>
                <a:noFill/>
              </a:defRPr>
            </a:lvl1pPr>
          </a:lstStyle>
          <a:p>
            <a:fld id="{9809F5F6-3151-4B1E-8DC9-0D7210C685D1}" type="datetime1">
              <a:rPr lang="de-DE" smtClean="0"/>
              <a:t>16.09.2026</a:t>
            </a:fld>
            <a:endParaRPr lang="de-DE"/>
          </a:p>
        </p:txBody>
      </p:sp>
      <p:sp>
        <p:nvSpPr>
          <p:cNvPr id="7" name="Fußzeilenplatzhalter 4">
            <a:extLst>
              <a:ext uri="{FF2B5EF4-FFF2-40B4-BE49-F238E27FC236}">
                <a16:creationId xmlns:a16="http://schemas.microsoft.com/office/drawing/2014/main" id="{42973810-AFA0-E19F-E5A5-A7F82CD72815}"/>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de-DE"/>
              <a:t>Vorname Name - Präsentationstitel</a:t>
            </a:r>
          </a:p>
        </p:txBody>
      </p:sp>
      <p:sp>
        <p:nvSpPr>
          <p:cNvPr id="8" name="Foliennummernplatzhalter 5">
            <a:extLst>
              <a:ext uri="{FF2B5EF4-FFF2-40B4-BE49-F238E27FC236}">
                <a16:creationId xmlns:a16="http://schemas.microsoft.com/office/drawing/2014/main" id="{51AF4981-2A51-01C8-FC65-7C68623E45B0}"/>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a:p>
        </p:txBody>
      </p:sp>
      <p:sp>
        <p:nvSpPr>
          <p:cNvPr id="11" name="SmartArt-Platzhalter 10">
            <a:extLst>
              <a:ext uri="{FF2B5EF4-FFF2-40B4-BE49-F238E27FC236}">
                <a16:creationId xmlns:a16="http://schemas.microsoft.com/office/drawing/2014/main" id="{B8A25F18-5A38-86C1-D835-316B836320E1}"/>
              </a:ext>
            </a:extLst>
          </p:cNvPr>
          <p:cNvSpPr>
            <a:spLocks noGrp="1" noChangeAspect="1"/>
          </p:cNvSpPr>
          <p:nvPr>
            <p:ph type="dgm" sz="quarter" idx="20" hasCustomPrompt="1"/>
          </p:nvPr>
        </p:nvSpPr>
        <p:spPr bwMode="gray">
          <a:xfrm>
            <a:off x="10710878" y="368661"/>
            <a:ext cx="861983" cy="309203"/>
          </a:xfrm>
          <a:custGeom>
            <a:avLst/>
            <a:gdLst>
              <a:gd name="connsiteX0" fmla="*/ 672615 w 881062"/>
              <a:gd name="connsiteY0" fmla="*/ 316 h 316047"/>
              <a:gd name="connsiteX1" fmla="*/ 881062 w 881062"/>
              <a:gd name="connsiteY1" fmla="*/ 316 h 316047"/>
              <a:gd name="connsiteX2" fmla="*/ 881062 w 881062"/>
              <a:gd name="connsiteY2" fmla="*/ 71315 h 316047"/>
              <a:gd name="connsiteX3" fmla="*/ 820105 w 881062"/>
              <a:gd name="connsiteY3" fmla="*/ 71315 h 316047"/>
              <a:gd name="connsiteX4" fmla="*/ 820105 w 881062"/>
              <a:gd name="connsiteY4" fmla="*/ 316047 h 316047"/>
              <a:gd name="connsiteX5" fmla="*/ 733572 w 881062"/>
              <a:gd name="connsiteY5" fmla="*/ 316047 h 316047"/>
              <a:gd name="connsiteX6" fmla="*/ 733572 w 881062"/>
              <a:gd name="connsiteY6" fmla="*/ 71315 h 316047"/>
              <a:gd name="connsiteX7" fmla="*/ 672615 w 881062"/>
              <a:gd name="connsiteY7" fmla="*/ 71315 h 316047"/>
              <a:gd name="connsiteX8" fmla="*/ 565331 w 881062"/>
              <a:gd name="connsiteY8" fmla="*/ 316 h 316047"/>
              <a:gd name="connsiteX9" fmla="*/ 651859 w 881062"/>
              <a:gd name="connsiteY9" fmla="*/ 316 h 316047"/>
              <a:gd name="connsiteX10" fmla="*/ 651859 w 881062"/>
              <a:gd name="connsiteY10" fmla="*/ 315733 h 316047"/>
              <a:gd name="connsiteX11" fmla="*/ 565331 w 881062"/>
              <a:gd name="connsiteY11" fmla="*/ 315733 h 316047"/>
              <a:gd name="connsiteX12" fmla="*/ 316992 w 881062"/>
              <a:gd name="connsiteY12" fmla="*/ 316 h 316047"/>
              <a:gd name="connsiteX13" fmla="*/ 319603 w 881062"/>
              <a:gd name="connsiteY13" fmla="*/ 316 h 316047"/>
              <a:gd name="connsiteX14" fmla="*/ 319289 w 881062"/>
              <a:gd name="connsiteY14" fmla="*/ 315733 h 316047"/>
              <a:gd name="connsiteX15" fmla="*/ 319243 w 881062"/>
              <a:gd name="connsiteY15" fmla="*/ 315733 h 316047"/>
              <a:gd name="connsiteX16" fmla="*/ 319243 w 881062"/>
              <a:gd name="connsiteY16" fmla="*/ 315729 h 316047"/>
              <a:gd name="connsiteX17" fmla="*/ 0 w 881062"/>
              <a:gd name="connsiteY17" fmla="*/ 315729 h 316047"/>
              <a:gd name="connsiteX18" fmla="*/ 10040 w 881062"/>
              <a:gd name="connsiteY18" fmla="*/ 238565 h 316047"/>
              <a:gd name="connsiteX19" fmla="*/ 319239 w 881062"/>
              <a:gd name="connsiteY19" fmla="*/ 315718 h 316047"/>
              <a:gd name="connsiteX20" fmla="*/ 319236 w 881062"/>
              <a:gd name="connsiteY20" fmla="*/ 315705 h 316047"/>
              <a:gd name="connsiteX21" fmla="*/ 30795 w 881062"/>
              <a:gd name="connsiteY21" fmla="*/ 181522 h 316047"/>
              <a:gd name="connsiteX22" fmla="*/ 72618 w 881062"/>
              <a:gd name="connsiteY22" fmla="*/ 115703 h 316047"/>
              <a:gd name="connsiteX23" fmla="*/ 319230 w 881062"/>
              <a:gd name="connsiteY23" fmla="*/ 315681 h 316047"/>
              <a:gd name="connsiteX24" fmla="*/ 319204 w 881062"/>
              <a:gd name="connsiteY24" fmla="*/ 315579 h 316047"/>
              <a:gd name="connsiteX25" fmla="*/ 118629 w 881062"/>
              <a:gd name="connsiteY25" fmla="*/ 70321 h 316047"/>
              <a:gd name="connsiteX26" fmla="*/ 184766 w 881062"/>
              <a:gd name="connsiteY26" fmla="*/ 29486 h 316047"/>
              <a:gd name="connsiteX27" fmla="*/ 319187 w 881062"/>
              <a:gd name="connsiteY27" fmla="*/ 315512 h 316047"/>
              <a:gd name="connsiteX28" fmla="*/ 242439 w 881062"/>
              <a:gd name="connsiteY28" fmla="*/ 9408 h 316047"/>
              <a:gd name="connsiteX29" fmla="*/ 316992 w 881062"/>
              <a:gd name="connsiteY29" fmla="*/ 316 h 316047"/>
              <a:gd name="connsiteX30" fmla="*/ 450887 w 881062"/>
              <a:gd name="connsiteY30" fmla="*/ 0 h 316047"/>
              <a:gd name="connsiteX31" fmla="*/ 550067 w 881062"/>
              <a:gd name="connsiteY31" fmla="*/ 0 h 316047"/>
              <a:gd name="connsiteX32" fmla="*/ 422343 w 881062"/>
              <a:gd name="connsiteY32" fmla="*/ 158833 h 316047"/>
              <a:gd name="connsiteX33" fmla="*/ 550698 w 881062"/>
              <a:gd name="connsiteY33" fmla="*/ 315733 h 316047"/>
              <a:gd name="connsiteX34" fmla="*/ 454488 w 881062"/>
              <a:gd name="connsiteY34" fmla="*/ 315733 h 316047"/>
              <a:gd name="connsiteX35" fmla="*/ 340045 w 881062"/>
              <a:gd name="connsiteY35" fmla="*/ 192869 h 316047"/>
              <a:gd name="connsiteX36" fmla="*/ 340045 w 881062"/>
              <a:gd name="connsiteY36" fmla="*/ 122548 h 31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1062" h="316047">
                <a:moveTo>
                  <a:pt x="672615" y="316"/>
                </a:moveTo>
                <a:lnTo>
                  <a:pt x="881062" y="316"/>
                </a:lnTo>
                <a:lnTo>
                  <a:pt x="881062" y="71315"/>
                </a:lnTo>
                <a:lnTo>
                  <a:pt x="820105" y="71315"/>
                </a:lnTo>
                <a:lnTo>
                  <a:pt x="820105" y="316047"/>
                </a:lnTo>
                <a:lnTo>
                  <a:pt x="733572" y="316047"/>
                </a:lnTo>
                <a:lnTo>
                  <a:pt x="733572" y="71315"/>
                </a:lnTo>
                <a:lnTo>
                  <a:pt x="672615" y="71315"/>
                </a:lnTo>
                <a:close/>
                <a:moveTo>
                  <a:pt x="565331" y="316"/>
                </a:moveTo>
                <a:lnTo>
                  <a:pt x="651859" y="316"/>
                </a:lnTo>
                <a:lnTo>
                  <a:pt x="651859" y="315733"/>
                </a:lnTo>
                <a:lnTo>
                  <a:pt x="565331" y="315733"/>
                </a:lnTo>
                <a:close/>
                <a:moveTo>
                  <a:pt x="316992" y="316"/>
                </a:moveTo>
                <a:lnTo>
                  <a:pt x="319603" y="316"/>
                </a:lnTo>
                <a:lnTo>
                  <a:pt x="319289" y="315733"/>
                </a:lnTo>
                <a:lnTo>
                  <a:pt x="319243" y="315733"/>
                </a:lnTo>
                <a:lnTo>
                  <a:pt x="319243" y="315729"/>
                </a:lnTo>
                <a:lnTo>
                  <a:pt x="0" y="315729"/>
                </a:lnTo>
                <a:cubicBezTo>
                  <a:pt x="314" y="289122"/>
                  <a:pt x="3556" y="263191"/>
                  <a:pt x="10040" y="238565"/>
                </a:cubicBezTo>
                <a:lnTo>
                  <a:pt x="319239" y="315718"/>
                </a:lnTo>
                <a:lnTo>
                  <a:pt x="319236" y="315705"/>
                </a:lnTo>
                <a:lnTo>
                  <a:pt x="30795" y="181522"/>
                </a:lnTo>
                <a:cubicBezTo>
                  <a:pt x="41825" y="157842"/>
                  <a:pt x="56097" y="135780"/>
                  <a:pt x="72618" y="115703"/>
                </a:cubicBezTo>
                <a:lnTo>
                  <a:pt x="319230" y="315681"/>
                </a:lnTo>
                <a:lnTo>
                  <a:pt x="319204" y="315579"/>
                </a:lnTo>
                <a:lnTo>
                  <a:pt x="118629" y="70321"/>
                </a:lnTo>
                <a:cubicBezTo>
                  <a:pt x="138754" y="54114"/>
                  <a:pt x="160770" y="40518"/>
                  <a:pt x="184766" y="29486"/>
                </a:cubicBezTo>
                <a:lnTo>
                  <a:pt x="319187" y="315512"/>
                </a:lnTo>
                <a:lnTo>
                  <a:pt x="242439" y="9408"/>
                </a:lnTo>
                <a:cubicBezTo>
                  <a:pt x="266435" y="3556"/>
                  <a:pt x="291376" y="316"/>
                  <a:pt x="316992" y="316"/>
                </a:cubicBezTo>
                <a:close/>
                <a:moveTo>
                  <a:pt x="450887" y="0"/>
                </a:moveTo>
                <a:lnTo>
                  <a:pt x="550067" y="0"/>
                </a:lnTo>
                <a:lnTo>
                  <a:pt x="422343" y="158833"/>
                </a:lnTo>
                <a:lnTo>
                  <a:pt x="550698" y="315733"/>
                </a:lnTo>
                <a:lnTo>
                  <a:pt x="454488" y="315733"/>
                </a:lnTo>
                <a:lnTo>
                  <a:pt x="340045" y="192869"/>
                </a:lnTo>
                <a:lnTo>
                  <a:pt x="340045" y="122548"/>
                </a:lnTo>
                <a:close/>
              </a:path>
            </a:pathLst>
          </a:custGeom>
          <a:solidFill>
            <a:schemeClr val="bg1"/>
          </a:solidFill>
        </p:spPr>
        <p:txBody>
          <a:bodyPr wrap="non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3922738252"/>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Quer Weiß">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E617D12E-D9F2-FE30-962E-F64655611604}"/>
              </a:ext>
            </a:extLst>
          </p:cNvPr>
          <p:cNvSpPr>
            <a:spLocks noGrp="1"/>
          </p:cNvSpPr>
          <p:nvPr userDrawn="1">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D446F4A2-1BBD-C6A2-7866-B5B1968C9412}"/>
              </a:ext>
            </a:extLst>
          </p:cNvPr>
          <p:cNvSpPr>
            <a:spLocks noGrp="1"/>
          </p:cNvSpPr>
          <p:nvPr>
            <p:ph type="ctrTitle"/>
          </p:nvPr>
        </p:nvSpPr>
        <p:spPr bwMode="black">
          <a:xfrm>
            <a:off x="371475" y="4038599"/>
            <a:ext cx="5616575" cy="1694655"/>
          </a:xfrm>
        </p:spPr>
        <p:txBody>
          <a:bodyPr rIns="0" anchor="t"/>
          <a:lstStyle>
            <a:lvl1pPr algn="l">
              <a:defRPr sz="5000">
                <a:solidFill>
                  <a:schemeClr val="accent1"/>
                </a:solidFill>
              </a:defRPr>
            </a:lvl1pPr>
          </a:lstStyle>
          <a:p>
            <a:r>
              <a:rPr lang="de-DE"/>
              <a:t>Mastertitelformat bearbeiten</a:t>
            </a:r>
            <a:endParaRPr lang="de-DE" dirty="0"/>
          </a:p>
        </p:txBody>
      </p:sp>
      <p:sp>
        <p:nvSpPr>
          <p:cNvPr id="3" name="Untertitel 2">
            <a:extLst>
              <a:ext uri="{FF2B5EF4-FFF2-40B4-BE49-F238E27FC236}">
                <a16:creationId xmlns:a16="http://schemas.microsoft.com/office/drawing/2014/main" id="{17604293-CF1F-A295-5586-92D0F86F4A34}"/>
              </a:ext>
            </a:extLst>
          </p:cNvPr>
          <p:cNvSpPr>
            <a:spLocks noGrp="1"/>
          </p:cNvSpPr>
          <p:nvPr>
            <p:ph type="subTitle" idx="1" hasCustomPrompt="1"/>
          </p:nvPr>
        </p:nvSpPr>
        <p:spPr bwMode="black">
          <a:xfrm>
            <a:off x="371475" y="5733256"/>
            <a:ext cx="5616575" cy="543718"/>
          </a:xfrm>
        </p:spPr>
        <p:txBody>
          <a:bodyPr rIns="0" anchor="b"/>
          <a:lstStyle>
            <a:lvl1pPr marL="0" indent="0" algn="l">
              <a:lnSpc>
                <a:spcPct val="100000"/>
              </a:lnSpc>
              <a:spcBef>
                <a:spcPts val="300"/>
              </a:spcBef>
              <a:spcAft>
                <a:spcPts val="300"/>
              </a:spcAft>
              <a:buNone/>
              <a:defRPr sz="1600">
                <a:solidFill>
                  <a:schemeClr val="tx1"/>
                </a:solidFill>
              </a:defRPr>
            </a:lvl1pPr>
            <a:lvl2pPr marL="0" indent="0" algn="l">
              <a:lnSpc>
                <a:spcPct val="110000"/>
              </a:lnSpc>
              <a:spcBef>
                <a:spcPts val="300"/>
              </a:spcBef>
              <a:spcAft>
                <a:spcPts val="300"/>
              </a:spcAft>
              <a:buNone/>
              <a:defRPr sz="1400">
                <a:solidFill>
                  <a:schemeClr val="tx1"/>
                </a:solidFill>
              </a:defRPr>
            </a:lvl2pPr>
            <a:lvl3pPr marL="0" indent="0" algn="l">
              <a:lnSpc>
                <a:spcPct val="110000"/>
              </a:lnSpc>
              <a:spcBef>
                <a:spcPts val="300"/>
              </a:spcBef>
              <a:spcAft>
                <a:spcPts val="300"/>
              </a:spcAft>
              <a:buNone/>
              <a:defRPr sz="1400">
                <a:solidFill>
                  <a:schemeClr val="tx1"/>
                </a:solidFill>
              </a:defRPr>
            </a:lvl3pPr>
            <a:lvl4pPr marL="0" indent="0" algn="l">
              <a:lnSpc>
                <a:spcPct val="110000"/>
              </a:lnSpc>
              <a:spcBef>
                <a:spcPts val="300"/>
              </a:spcBef>
              <a:spcAft>
                <a:spcPts val="300"/>
              </a:spcAft>
              <a:buNone/>
              <a:defRPr sz="1400">
                <a:solidFill>
                  <a:schemeClr val="tx1"/>
                </a:solidFill>
              </a:defRPr>
            </a:lvl4pPr>
            <a:lvl5pPr marL="0" indent="0" algn="l">
              <a:lnSpc>
                <a:spcPct val="110000"/>
              </a:lnSpc>
              <a:spcBef>
                <a:spcPts val="300"/>
              </a:spcBef>
              <a:spcAft>
                <a:spcPts val="300"/>
              </a:spcAft>
              <a:buNone/>
              <a:defRPr sz="1400">
                <a:solidFill>
                  <a:schemeClr val="tx1"/>
                </a:solidFill>
              </a:defRPr>
            </a:lvl5pPr>
            <a:lvl6pPr marL="0" indent="0" algn="l">
              <a:lnSpc>
                <a:spcPct val="110000"/>
              </a:lnSpc>
              <a:spcBef>
                <a:spcPts val="300"/>
              </a:spcBef>
              <a:spcAft>
                <a:spcPts val="300"/>
              </a:spcAft>
              <a:buNone/>
              <a:defRPr sz="1400">
                <a:solidFill>
                  <a:schemeClr val="tx1"/>
                </a:solidFill>
              </a:defRPr>
            </a:lvl6pPr>
            <a:lvl7pPr marL="0" indent="0" algn="l">
              <a:lnSpc>
                <a:spcPct val="110000"/>
              </a:lnSpc>
              <a:spcBef>
                <a:spcPts val="300"/>
              </a:spcBef>
              <a:spcAft>
                <a:spcPts val="300"/>
              </a:spcAft>
              <a:buNone/>
              <a:defRPr sz="1400">
                <a:solidFill>
                  <a:schemeClr val="tx1"/>
                </a:solidFill>
              </a:defRPr>
            </a:lvl7pPr>
            <a:lvl8pPr marL="0" indent="0" algn="l">
              <a:lnSpc>
                <a:spcPct val="110000"/>
              </a:lnSpc>
              <a:spcBef>
                <a:spcPts val="300"/>
              </a:spcBef>
              <a:spcAft>
                <a:spcPts val="300"/>
              </a:spcAft>
              <a:buNone/>
              <a:defRPr sz="1400">
                <a:solidFill>
                  <a:schemeClr val="tx1"/>
                </a:solidFill>
              </a:defRPr>
            </a:lvl8pPr>
            <a:lvl9pPr marL="0" indent="0" algn="l">
              <a:lnSpc>
                <a:spcPct val="110000"/>
              </a:lnSpc>
              <a:spcBef>
                <a:spcPts val="300"/>
              </a:spcBef>
              <a:spcAft>
                <a:spcPts val="300"/>
              </a:spcAft>
              <a:buNone/>
              <a:defRPr sz="1400">
                <a:solidFill>
                  <a:schemeClr val="tx1"/>
                </a:solidFill>
              </a:defRPr>
            </a:lvl9pPr>
          </a:lstStyle>
          <a:p>
            <a:pPr lvl="0"/>
            <a:r>
              <a:rPr lang="de-DE" dirty="0"/>
              <a:t>Master-Untertitelformat bearbeiten</a:t>
            </a:r>
          </a:p>
        </p:txBody>
      </p:sp>
      <p:sp>
        <p:nvSpPr>
          <p:cNvPr id="19" name="Inhaltsplatzhalter 18">
            <a:extLst>
              <a:ext uri="{FF2B5EF4-FFF2-40B4-BE49-F238E27FC236}">
                <a16:creationId xmlns:a16="http://schemas.microsoft.com/office/drawing/2014/main" id="{EA0F1769-10E8-A988-F711-DB28498A25E4}"/>
              </a:ext>
            </a:extLst>
          </p:cNvPr>
          <p:cNvSpPr>
            <a:spLocks noGrp="1"/>
          </p:cNvSpPr>
          <p:nvPr userDrawn="1">
            <p:ph sz="quarter" idx="14" hasCustomPrompt="1"/>
          </p:nvPr>
        </p:nvSpPr>
        <p:spPr bwMode="black">
          <a:xfrm>
            <a:off x="10488487" y="5553236"/>
            <a:ext cx="1332038" cy="720564"/>
          </a:xfrm>
        </p:spPr>
        <p:txBody>
          <a:bodyPr/>
          <a:lstStyle>
            <a:lvl1pPr marL="0" indent="0" algn="l">
              <a:lnSpc>
                <a:spcPct val="100000"/>
              </a:lnSpc>
              <a:spcBef>
                <a:spcPts val="0"/>
              </a:spcBef>
              <a:spcAft>
                <a:spcPts val="0"/>
              </a:spcAft>
              <a:buFont typeface="Arial" panose="020B0604020202020204" pitchFamily="34" charset="0"/>
              <a:buNone/>
              <a:defRPr sz="100">
                <a:noFill/>
              </a:defRPr>
            </a:lvl1pPr>
            <a:lvl2pPr marL="0" indent="0" algn="l">
              <a:lnSpc>
                <a:spcPct val="100000"/>
              </a:lnSpc>
              <a:spcBef>
                <a:spcPts val="0"/>
              </a:spcBef>
              <a:spcAft>
                <a:spcPts val="0"/>
              </a:spcAft>
              <a:buNone/>
              <a:defRPr sz="100">
                <a:noFill/>
              </a:defRPr>
            </a:lvl2pPr>
            <a:lvl3pPr marL="0" indent="0" algn="l">
              <a:lnSpc>
                <a:spcPct val="100000"/>
              </a:lnSpc>
              <a:spcBef>
                <a:spcPts val="0"/>
              </a:spcBef>
              <a:spcAft>
                <a:spcPts val="0"/>
              </a:spcAft>
              <a:buFont typeface="Arial" panose="020B0604020202020204" pitchFamily="34" charset="0"/>
              <a:buNone/>
              <a:defRPr sz="100">
                <a:noFill/>
              </a:defRPr>
            </a:lvl3pPr>
            <a:lvl4pPr marL="0" indent="0" algn="l">
              <a:lnSpc>
                <a:spcPct val="100000"/>
              </a:lnSpc>
              <a:spcBef>
                <a:spcPts val="0"/>
              </a:spcBef>
              <a:spcAft>
                <a:spcPts val="0"/>
              </a:spcAft>
              <a:buNone/>
              <a:defRPr sz="100">
                <a:noFill/>
              </a:defRPr>
            </a:lvl4pPr>
            <a:lvl5pPr marL="0" indent="0" algn="l">
              <a:lnSpc>
                <a:spcPct val="100000"/>
              </a:lnSpc>
              <a:spcBef>
                <a:spcPts val="0"/>
              </a:spcBef>
              <a:spcAft>
                <a:spcPts val="0"/>
              </a:spcAft>
              <a:buFont typeface="Arial" panose="020B0604020202020204" pitchFamily="34" charset="0"/>
              <a:buNone/>
              <a:defRPr sz="100">
                <a:noFill/>
              </a:defRPr>
            </a:lvl5pPr>
            <a:lvl6pPr marL="0" indent="0" algn="l">
              <a:lnSpc>
                <a:spcPct val="100000"/>
              </a:lnSpc>
              <a:spcBef>
                <a:spcPts val="0"/>
              </a:spcBef>
              <a:spcAft>
                <a:spcPts val="0"/>
              </a:spcAft>
              <a:buFont typeface="Arial" panose="020B0604020202020204" pitchFamily="34" charset="0"/>
              <a:buNone/>
              <a:defRPr sz="100">
                <a:noFill/>
              </a:defRPr>
            </a:lvl6pPr>
            <a:lvl7pPr marL="0" indent="0" algn="l">
              <a:lnSpc>
                <a:spcPct val="100000"/>
              </a:lnSpc>
              <a:spcBef>
                <a:spcPts val="0"/>
              </a:spcBef>
              <a:spcAft>
                <a:spcPts val="0"/>
              </a:spcAft>
              <a:buFont typeface="Arial" panose="020B0604020202020204" pitchFamily="34" charset="0"/>
              <a:buNone/>
              <a:defRPr sz="100">
                <a:noFill/>
              </a:defRPr>
            </a:lvl7pPr>
            <a:lvl8pPr marL="0" indent="0" algn="l">
              <a:lnSpc>
                <a:spcPct val="100000"/>
              </a:lnSpc>
              <a:spcBef>
                <a:spcPts val="0"/>
              </a:spcBef>
              <a:spcAft>
                <a:spcPts val="0"/>
              </a:spcAft>
              <a:buFont typeface="Arial" panose="020B0604020202020204" pitchFamily="34" charset="0"/>
              <a:buNone/>
              <a:defRPr sz="100">
                <a:noFill/>
              </a:defRPr>
            </a:lvl8pPr>
            <a:lvl9pPr marL="0" indent="0" algn="l">
              <a:lnSpc>
                <a:spcPct val="100000"/>
              </a:lnSpc>
              <a:spcBef>
                <a:spcPts val="0"/>
              </a:spcBef>
              <a:spcAft>
                <a:spcPts val="0"/>
              </a:spcAft>
              <a:buFont typeface="Arial" panose="020B0604020202020204" pitchFamily="34" charset="0"/>
              <a:buNone/>
              <a:defRPr sz="100">
                <a:noFill/>
              </a:defRPr>
            </a:lvl9pPr>
          </a:lstStyle>
          <a:p>
            <a:pPr lvl="0"/>
            <a:r>
              <a:rPr lang="de-DE" noProof="1"/>
              <a:t>OE Logoplatzhalter</a:t>
            </a:r>
          </a:p>
        </p:txBody>
      </p:sp>
      <p:sp>
        <p:nvSpPr>
          <p:cNvPr id="4" name="Rechteck 3">
            <a:extLst>
              <a:ext uri="{FF2B5EF4-FFF2-40B4-BE49-F238E27FC236}">
                <a16:creationId xmlns:a16="http://schemas.microsoft.com/office/drawing/2014/main" id="{1CDC56E0-CC7D-87E3-D66D-6BEE83D8AE75}"/>
              </a:ext>
            </a:extLst>
          </p:cNvPr>
          <p:cNvSpPr/>
          <p:nvPr userDrawn="1"/>
        </p:nvSpPr>
        <p:spPr bwMode="gray">
          <a:xfrm>
            <a:off x="12233756" y="5553236"/>
            <a:ext cx="1640680" cy="720564"/>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b="1" dirty="0">
                <a:solidFill>
                  <a:schemeClr val="tx1"/>
                </a:solidFill>
              </a:rPr>
              <a:t>OE-Logo (optional)</a:t>
            </a:r>
          </a:p>
          <a:p>
            <a:pPr algn="l"/>
            <a:r>
              <a:rPr lang="de-DE" sz="1000" dirty="0">
                <a:solidFill>
                  <a:schemeClr val="tx1"/>
                </a:solidFill>
              </a:rPr>
              <a:t>mit einem Klick auf das </a:t>
            </a:r>
            <a:br>
              <a:rPr lang="de-DE" sz="1000" dirty="0">
                <a:solidFill>
                  <a:schemeClr val="tx1"/>
                </a:solidFill>
              </a:rPr>
            </a:br>
            <a:r>
              <a:rPr lang="de-DE" sz="1000" dirty="0">
                <a:solidFill>
                  <a:schemeClr val="tx1"/>
                </a:solidFill>
              </a:rPr>
              <a:t>Bild-Symbol einfügen</a:t>
            </a:r>
            <a:endParaRPr lang="de-DE" sz="1000" b="1" dirty="0">
              <a:solidFill>
                <a:schemeClr val="tx1"/>
              </a:solidFill>
            </a:endParaRPr>
          </a:p>
        </p:txBody>
      </p:sp>
      <p:sp>
        <p:nvSpPr>
          <p:cNvPr id="7" name="Datumsplatzhalter 3">
            <a:extLst>
              <a:ext uri="{FF2B5EF4-FFF2-40B4-BE49-F238E27FC236}">
                <a16:creationId xmlns:a16="http://schemas.microsoft.com/office/drawing/2014/main" id="{B05E904A-C9EA-86A7-9664-F1BEB574F064}"/>
              </a:ext>
            </a:extLst>
          </p:cNvPr>
          <p:cNvSpPr txBox="1">
            <a:spLocks/>
          </p:cNvSpPr>
          <p:nvPr userDrawn="1"/>
        </p:nvSpPr>
        <p:spPr bwMode="black">
          <a:xfrm>
            <a:off x="0" y="6858000"/>
            <a:ext cx="0" cy="0"/>
          </a:xfrm>
          <a:prstGeom prst="rect">
            <a:avLst/>
          </a:prstGeom>
        </p:spPr>
        <p:txBody>
          <a:bodyPr vert="horz" wrap="none" lIns="0" tIns="36000" rIns="0" bIns="0" rtlCol="0" anchor="ctr">
            <a:normAutofit fontScale="25000" lnSpcReduction="20000"/>
          </a:bodyPr>
          <a:lstStyle>
            <a:defPPr>
              <a:defRPr lang="de-DE"/>
            </a:defPPr>
            <a:lvl1pPr marL="0" algn="l" defTabSz="914400" rtl="0" eaLnBrk="1" latinLnBrk="0" hangingPunct="1">
              <a:defRPr sz="700" kern="1200">
                <a:no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t>Datum aus technischen Gründen nicht deaktivieren!</a:t>
            </a:r>
          </a:p>
        </p:txBody>
      </p:sp>
      <p:sp>
        <p:nvSpPr>
          <p:cNvPr id="11" name="Fußzeilenplatzhalter 4">
            <a:extLst>
              <a:ext uri="{FF2B5EF4-FFF2-40B4-BE49-F238E27FC236}">
                <a16:creationId xmlns:a16="http://schemas.microsoft.com/office/drawing/2014/main" id="{146CC5CD-AF6B-4EF0-3308-79576A9AD0C8}"/>
              </a:ext>
            </a:extLst>
          </p:cNvPr>
          <p:cNvSpPr>
            <a:spLocks noGrp="1"/>
          </p:cNvSpPr>
          <p:nvPr>
            <p:ph type="ftr" sz="quarter" idx="11"/>
          </p:nvPr>
        </p:nvSpPr>
        <p:spPr bwMode="black">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12" name="Foliennummernplatzhalter 5">
            <a:extLst>
              <a:ext uri="{FF2B5EF4-FFF2-40B4-BE49-F238E27FC236}">
                <a16:creationId xmlns:a16="http://schemas.microsoft.com/office/drawing/2014/main" id="{4EF9ED98-5AE0-9DB9-A2FD-AB2BDC2F878E}"/>
              </a:ext>
            </a:extLst>
          </p:cNvPr>
          <p:cNvSpPr>
            <a:spLocks noGrp="1"/>
          </p:cNvSpPr>
          <p:nvPr>
            <p:ph type="sldNum" sz="quarter" idx="12"/>
          </p:nvPr>
        </p:nvSpPr>
        <p:spPr bwMode="black">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sp>
        <p:nvSpPr>
          <p:cNvPr id="6" name="SmartArt-Platzhalter 10">
            <a:extLst>
              <a:ext uri="{FF2B5EF4-FFF2-40B4-BE49-F238E27FC236}">
                <a16:creationId xmlns:a16="http://schemas.microsoft.com/office/drawing/2014/main" id="{A96C0EF9-BA74-F815-E094-6E6D6E1F1198}"/>
              </a:ext>
            </a:extLst>
          </p:cNvPr>
          <p:cNvSpPr>
            <a:spLocks noGrp="1" noChangeAspect="1"/>
          </p:cNvSpPr>
          <p:nvPr>
            <p:ph type="dgm" sz="quarter" idx="20" hasCustomPrompt="1"/>
          </p:nvPr>
        </p:nvSpPr>
        <p:spPr bwMode="gray">
          <a:xfrm>
            <a:off x="10710878" y="368661"/>
            <a:ext cx="861983" cy="309203"/>
          </a:xfrm>
          <a:custGeom>
            <a:avLst/>
            <a:gdLst>
              <a:gd name="connsiteX0" fmla="*/ 672615 w 881062"/>
              <a:gd name="connsiteY0" fmla="*/ 316 h 316047"/>
              <a:gd name="connsiteX1" fmla="*/ 881062 w 881062"/>
              <a:gd name="connsiteY1" fmla="*/ 316 h 316047"/>
              <a:gd name="connsiteX2" fmla="*/ 881062 w 881062"/>
              <a:gd name="connsiteY2" fmla="*/ 71315 h 316047"/>
              <a:gd name="connsiteX3" fmla="*/ 820105 w 881062"/>
              <a:gd name="connsiteY3" fmla="*/ 71315 h 316047"/>
              <a:gd name="connsiteX4" fmla="*/ 820105 w 881062"/>
              <a:gd name="connsiteY4" fmla="*/ 316047 h 316047"/>
              <a:gd name="connsiteX5" fmla="*/ 733572 w 881062"/>
              <a:gd name="connsiteY5" fmla="*/ 316047 h 316047"/>
              <a:gd name="connsiteX6" fmla="*/ 733572 w 881062"/>
              <a:gd name="connsiteY6" fmla="*/ 71315 h 316047"/>
              <a:gd name="connsiteX7" fmla="*/ 672615 w 881062"/>
              <a:gd name="connsiteY7" fmla="*/ 71315 h 316047"/>
              <a:gd name="connsiteX8" fmla="*/ 565331 w 881062"/>
              <a:gd name="connsiteY8" fmla="*/ 316 h 316047"/>
              <a:gd name="connsiteX9" fmla="*/ 651859 w 881062"/>
              <a:gd name="connsiteY9" fmla="*/ 316 h 316047"/>
              <a:gd name="connsiteX10" fmla="*/ 651859 w 881062"/>
              <a:gd name="connsiteY10" fmla="*/ 315733 h 316047"/>
              <a:gd name="connsiteX11" fmla="*/ 565331 w 881062"/>
              <a:gd name="connsiteY11" fmla="*/ 315733 h 316047"/>
              <a:gd name="connsiteX12" fmla="*/ 316992 w 881062"/>
              <a:gd name="connsiteY12" fmla="*/ 316 h 316047"/>
              <a:gd name="connsiteX13" fmla="*/ 319603 w 881062"/>
              <a:gd name="connsiteY13" fmla="*/ 316 h 316047"/>
              <a:gd name="connsiteX14" fmla="*/ 319289 w 881062"/>
              <a:gd name="connsiteY14" fmla="*/ 315733 h 316047"/>
              <a:gd name="connsiteX15" fmla="*/ 319243 w 881062"/>
              <a:gd name="connsiteY15" fmla="*/ 315733 h 316047"/>
              <a:gd name="connsiteX16" fmla="*/ 319243 w 881062"/>
              <a:gd name="connsiteY16" fmla="*/ 315729 h 316047"/>
              <a:gd name="connsiteX17" fmla="*/ 0 w 881062"/>
              <a:gd name="connsiteY17" fmla="*/ 315729 h 316047"/>
              <a:gd name="connsiteX18" fmla="*/ 10040 w 881062"/>
              <a:gd name="connsiteY18" fmla="*/ 238565 h 316047"/>
              <a:gd name="connsiteX19" fmla="*/ 319239 w 881062"/>
              <a:gd name="connsiteY19" fmla="*/ 315718 h 316047"/>
              <a:gd name="connsiteX20" fmla="*/ 319236 w 881062"/>
              <a:gd name="connsiteY20" fmla="*/ 315705 h 316047"/>
              <a:gd name="connsiteX21" fmla="*/ 30795 w 881062"/>
              <a:gd name="connsiteY21" fmla="*/ 181522 h 316047"/>
              <a:gd name="connsiteX22" fmla="*/ 72618 w 881062"/>
              <a:gd name="connsiteY22" fmla="*/ 115703 h 316047"/>
              <a:gd name="connsiteX23" fmla="*/ 319230 w 881062"/>
              <a:gd name="connsiteY23" fmla="*/ 315681 h 316047"/>
              <a:gd name="connsiteX24" fmla="*/ 319204 w 881062"/>
              <a:gd name="connsiteY24" fmla="*/ 315579 h 316047"/>
              <a:gd name="connsiteX25" fmla="*/ 118629 w 881062"/>
              <a:gd name="connsiteY25" fmla="*/ 70321 h 316047"/>
              <a:gd name="connsiteX26" fmla="*/ 184766 w 881062"/>
              <a:gd name="connsiteY26" fmla="*/ 29486 h 316047"/>
              <a:gd name="connsiteX27" fmla="*/ 319187 w 881062"/>
              <a:gd name="connsiteY27" fmla="*/ 315512 h 316047"/>
              <a:gd name="connsiteX28" fmla="*/ 242439 w 881062"/>
              <a:gd name="connsiteY28" fmla="*/ 9408 h 316047"/>
              <a:gd name="connsiteX29" fmla="*/ 316992 w 881062"/>
              <a:gd name="connsiteY29" fmla="*/ 316 h 316047"/>
              <a:gd name="connsiteX30" fmla="*/ 450887 w 881062"/>
              <a:gd name="connsiteY30" fmla="*/ 0 h 316047"/>
              <a:gd name="connsiteX31" fmla="*/ 550067 w 881062"/>
              <a:gd name="connsiteY31" fmla="*/ 0 h 316047"/>
              <a:gd name="connsiteX32" fmla="*/ 422343 w 881062"/>
              <a:gd name="connsiteY32" fmla="*/ 158833 h 316047"/>
              <a:gd name="connsiteX33" fmla="*/ 550698 w 881062"/>
              <a:gd name="connsiteY33" fmla="*/ 315733 h 316047"/>
              <a:gd name="connsiteX34" fmla="*/ 454488 w 881062"/>
              <a:gd name="connsiteY34" fmla="*/ 315733 h 316047"/>
              <a:gd name="connsiteX35" fmla="*/ 340045 w 881062"/>
              <a:gd name="connsiteY35" fmla="*/ 192869 h 316047"/>
              <a:gd name="connsiteX36" fmla="*/ 340045 w 881062"/>
              <a:gd name="connsiteY36" fmla="*/ 122548 h 316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1062" h="316047">
                <a:moveTo>
                  <a:pt x="672615" y="316"/>
                </a:moveTo>
                <a:lnTo>
                  <a:pt x="881062" y="316"/>
                </a:lnTo>
                <a:lnTo>
                  <a:pt x="881062" y="71315"/>
                </a:lnTo>
                <a:lnTo>
                  <a:pt x="820105" y="71315"/>
                </a:lnTo>
                <a:lnTo>
                  <a:pt x="820105" y="316047"/>
                </a:lnTo>
                <a:lnTo>
                  <a:pt x="733572" y="316047"/>
                </a:lnTo>
                <a:lnTo>
                  <a:pt x="733572" y="71315"/>
                </a:lnTo>
                <a:lnTo>
                  <a:pt x="672615" y="71315"/>
                </a:lnTo>
                <a:close/>
                <a:moveTo>
                  <a:pt x="565331" y="316"/>
                </a:moveTo>
                <a:lnTo>
                  <a:pt x="651859" y="316"/>
                </a:lnTo>
                <a:lnTo>
                  <a:pt x="651859" y="315733"/>
                </a:lnTo>
                <a:lnTo>
                  <a:pt x="565331" y="315733"/>
                </a:lnTo>
                <a:close/>
                <a:moveTo>
                  <a:pt x="316992" y="316"/>
                </a:moveTo>
                <a:lnTo>
                  <a:pt x="319603" y="316"/>
                </a:lnTo>
                <a:lnTo>
                  <a:pt x="319289" y="315733"/>
                </a:lnTo>
                <a:lnTo>
                  <a:pt x="319243" y="315733"/>
                </a:lnTo>
                <a:lnTo>
                  <a:pt x="319243" y="315729"/>
                </a:lnTo>
                <a:lnTo>
                  <a:pt x="0" y="315729"/>
                </a:lnTo>
                <a:cubicBezTo>
                  <a:pt x="314" y="289122"/>
                  <a:pt x="3556" y="263191"/>
                  <a:pt x="10040" y="238565"/>
                </a:cubicBezTo>
                <a:lnTo>
                  <a:pt x="319239" y="315718"/>
                </a:lnTo>
                <a:lnTo>
                  <a:pt x="319236" y="315705"/>
                </a:lnTo>
                <a:lnTo>
                  <a:pt x="30795" y="181522"/>
                </a:lnTo>
                <a:cubicBezTo>
                  <a:pt x="41825" y="157842"/>
                  <a:pt x="56097" y="135780"/>
                  <a:pt x="72618" y="115703"/>
                </a:cubicBezTo>
                <a:lnTo>
                  <a:pt x="319230" y="315681"/>
                </a:lnTo>
                <a:lnTo>
                  <a:pt x="319204" y="315579"/>
                </a:lnTo>
                <a:lnTo>
                  <a:pt x="118629" y="70321"/>
                </a:lnTo>
                <a:cubicBezTo>
                  <a:pt x="138754" y="54114"/>
                  <a:pt x="160770" y="40518"/>
                  <a:pt x="184766" y="29486"/>
                </a:cubicBezTo>
                <a:lnTo>
                  <a:pt x="319187" y="315512"/>
                </a:lnTo>
                <a:lnTo>
                  <a:pt x="242439" y="9408"/>
                </a:lnTo>
                <a:cubicBezTo>
                  <a:pt x="266435" y="3556"/>
                  <a:pt x="291376" y="316"/>
                  <a:pt x="316992" y="316"/>
                </a:cubicBezTo>
                <a:close/>
                <a:moveTo>
                  <a:pt x="450887" y="0"/>
                </a:moveTo>
                <a:lnTo>
                  <a:pt x="550067" y="0"/>
                </a:lnTo>
                <a:lnTo>
                  <a:pt x="422343" y="158833"/>
                </a:lnTo>
                <a:lnTo>
                  <a:pt x="550698" y="315733"/>
                </a:lnTo>
                <a:lnTo>
                  <a:pt x="454488" y="315733"/>
                </a:lnTo>
                <a:lnTo>
                  <a:pt x="340045" y="192869"/>
                </a:lnTo>
                <a:lnTo>
                  <a:pt x="340045" y="122548"/>
                </a:lnTo>
                <a:close/>
              </a:path>
            </a:pathLst>
          </a:custGeom>
          <a:solidFill>
            <a:schemeClr val="bg1"/>
          </a:solidFill>
        </p:spPr>
        <p:txBody>
          <a:bodyPr wrap="non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385470920"/>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en">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de-DE" sz="12000" b="1" dirty="0">
                <a:solidFill>
                  <a:schemeClr val="bg1"/>
                </a:solidFill>
              </a:rPr>
              <a:t>Agenden</a:t>
            </a:r>
          </a:p>
        </p:txBody>
      </p:sp>
      <p:grpSp>
        <p:nvGrpSpPr>
          <p:cNvPr id="5" name="Gruppieren 4">
            <a:extLst>
              <a:ext uri="{FF2B5EF4-FFF2-40B4-BE49-F238E27FC236}">
                <a16:creationId xmlns:a16="http://schemas.microsoft.com/office/drawing/2014/main" id="{25244B92-11CA-AA31-8AB9-45C253E1FCD6}"/>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92178F17-D259-CFA4-628D-049EBD28B82E}"/>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27EC8CEF-7F13-B3B5-1CA9-5784DB43CE28}"/>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grpSp>
    </p:spTree>
    <p:extLst>
      <p:ext uri="{BB962C8B-B14F-4D97-AF65-F5344CB8AC3E}">
        <p14:creationId xmlns:p14="http://schemas.microsoft.com/office/powerpoint/2010/main" val="8020089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1"/>
            <a:ext cx="2100262" cy="6857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299"/>
            <a:ext cx="1728788" cy="1008063"/>
          </a:xfrm>
        </p:spPr>
        <p:txBody>
          <a:bodyPr tIns="252000"/>
          <a:lstStyle>
            <a:lvl1pPr>
              <a:defRPr sz="2100">
                <a:solidFill>
                  <a:schemeClr val="bg1"/>
                </a:solidFill>
              </a:defRPr>
            </a:lvl1pPr>
          </a:lstStyle>
          <a:p>
            <a:r>
              <a:rPr lang="de-DE" dirty="0"/>
              <a:t>Inhalte</a:t>
            </a:r>
          </a:p>
        </p:txBody>
      </p:sp>
      <p:sp>
        <p:nvSpPr>
          <p:cNvPr id="7" name="Textplatzhalter 6">
            <a:extLst>
              <a:ext uri="{FF2B5EF4-FFF2-40B4-BE49-F238E27FC236}">
                <a16:creationId xmlns:a16="http://schemas.microsoft.com/office/drawing/2014/main" id="{3A62E724-8D8E-017B-D237-54AB651DA617}"/>
              </a:ext>
            </a:extLst>
          </p:cNvPr>
          <p:cNvSpPr>
            <a:spLocks noGrp="1"/>
          </p:cNvSpPr>
          <p:nvPr>
            <p:ph type="body" sz="quarter" idx="13"/>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Datumsplatzhalter 3">
            <a:extLst>
              <a:ext uri="{FF2B5EF4-FFF2-40B4-BE49-F238E27FC236}">
                <a16:creationId xmlns:a16="http://schemas.microsoft.com/office/drawing/2014/main" id="{AA1E83E6-0784-7D15-05B6-ECA93ACB4E01}"/>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51DD828E-57E0-4E4C-B748-89321C57273A}" type="datetime1">
              <a:rPr lang="de-DE" smtClean="0"/>
              <a:t>16.09.2026</a:t>
            </a:fld>
            <a:endParaRPr lang="de-DE" dirty="0"/>
          </a:p>
        </p:txBody>
      </p:sp>
      <p:sp>
        <p:nvSpPr>
          <p:cNvPr id="4" name="Fußzeilenplatzhalter 4">
            <a:extLst>
              <a:ext uri="{FF2B5EF4-FFF2-40B4-BE49-F238E27FC236}">
                <a16:creationId xmlns:a16="http://schemas.microsoft.com/office/drawing/2014/main" id="{64CFC666-FAD5-95CE-AB04-8312C38E5E37}"/>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5" name="Foliennummernplatzhalter 5">
            <a:extLst>
              <a:ext uri="{FF2B5EF4-FFF2-40B4-BE49-F238E27FC236}">
                <a16:creationId xmlns:a16="http://schemas.microsoft.com/office/drawing/2014/main" id="{E88CBA03-8F50-B545-A32B-4EB8051F12C7}"/>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grpSp>
        <p:nvGrpSpPr>
          <p:cNvPr id="6" name="Gruppieren 8">
            <a:extLst>
              <a:ext uri="{FF2B5EF4-FFF2-40B4-BE49-F238E27FC236}">
                <a16:creationId xmlns:a16="http://schemas.microsoft.com/office/drawing/2014/main" id="{4F193AEC-6C33-5D16-E8BD-11008ABD0D26}"/>
              </a:ext>
            </a:extLst>
          </p:cNvPr>
          <p:cNvGrpSpPr>
            <a:grpSpLocks/>
          </p:cNvGrpSpPr>
          <p:nvPr userDrawn="1"/>
        </p:nvGrpSpPr>
        <p:grpSpPr bwMode="gray">
          <a:xfrm>
            <a:off x="10710878" y="368659"/>
            <a:ext cx="861983" cy="309203"/>
            <a:chOff x="11189494" y="381000"/>
            <a:chExt cx="621506" cy="222941"/>
          </a:xfrm>
        </p:grpSpPr>
        <p:sp>
          <p:nvSpPr>
            <p:cNvPr id="12" name="Freihandform: Form 9">
              <a:extLst>
                <a:ext uri="{FF2B5EF4-FFF2-40B4-BE49-F238E27FC236}">
                  <a16:creationId xmlns:a16="http://schemas.microsoft.com/office/drawing/2014/main" id="{BA3CA40A-7851-2B35-5B5A-35D208E1840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de-DE" dirty="0"/>
            </a:p>
          </p:txBody>
        </p:sp>
        <p:sp>
          <p:nvSpPr>
            <p:cNvPr id="13" name="Freihandform: Form 10">
              <a:extLst>
                <a:ext uri="{FF2B5EF4-FFF2-40B4-BE49-F238E27FC236}">
                  <a16:creationId xmlns:a16="http://schemas.microsoft.com/office/drawing/2014/main" id="{E7EC9A8E-93DF-7D38-89A8-78C0093850F3}"/>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de-DE"/>
            </a:p>
          </p:txBody>
        </p:sp>
      </p:grpSp>
    </p:spTree>
    <p:extLst>
      <p:ext uri="{BB962C8B-B14F-4D97-AF65-F5344CB8AC3E}">
        <p14:creationId xmlns:p14="http://schemas.microsoft.com/office/powerpoint/2010/main" val="3205079192"/>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Blau">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300"/>
            <a:ext cx="1728788" cy="1008063"/>
          </a:xfrm>
        </p:spPr>
        <p:txBody>
          <a:bodyPr tIns="252000"/>
          <a:lstStyle>
            <a:lvl1pPr>
              <a:defRPr sz="2100">
                <a:solidFill>
                  <a:schemeClr val="bg1"/>
                </a:solidFill>
              </a:defRPr>
            </a:lvl1pPr>
          </a:lstStyle>
          <a:p>
            <a:r>
              <a:rPr lang="de-DE" dirty="0"/>
              <a:t>Inhalte</a:t>
            </a:r>
          </a:p>
        </p:txBody>
      </p:sp>
      <p:sp>
        <p:nvSpPr>
          <p:cNvPr id="6" name="Datumsplatzhalter 3">
            <a:extLst>
              <a:ext uri="{FF2B5EF4-FFF2-40B4-BE49-F238E27FC236}">
                <a16:creationId xmlns:a16="http://schemas.microsoft.com/office/drawing/2014/main" id="{C2C08001-0F3C-B494-75F8-9E71BBFF6810}"/>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1D4E72CD-DAC9-42E7-BC50-8E112B40726C}" type="datetime1">
              <a:rPr lang="de-DE" smtClean="0"/>
              <a:t>16.09.2026</a:t>
            </a:fld>
            <a:endParaRPr lang="de-DE" dirty="0"/>
          </a:p>
        </p:txBody>
      </p:sp>
      <p:sp>
        <p:nvSpPr>
          <p:cNvPr id="15" name="Fußzeilenplatzhalter 4">
            <a:extLst>
              <a:ext uri="{FF2B5EF4-FFF2-40B4-BE49-F238E27FC236}">
                <a16:creationId xmlns:a16="http://schemas.microsoft.com/office/drawing/2014/main" id="{B6259812-E65C-E700-2748-83B9B6FC5AE1}"/>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16" name="Foliennummernplatzhalter 5">
            <a:extLst>
              <a:ext uri="{FF2B5EF4-FFF2-40B4-BE49-F238E27FC236}">
                <a16:creationId xmlns:a16="http://schemas.microsoft.com/office/drawing/2014/main" id="{09484FD1-E4AD-217E-F687-4A210DD2A549}"/>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grpSp>
        <p:nvGrpSpPr>
          <p:cNvPr id="4" name="Gruppieren 8">
            <a:extLst>
              <a:ext uri="{FF2B5EF4-FFF2-40B4-BE49-F238E27FC236}">
                <a16:creationId xmlns:a16="http://schemas.microsoft.com/office/drawing/2014/main" id="{76DED8B8-EFA6-718F-9119-0912343D0EB1}"/>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5" name="Freihandform: Form 9">
              <a:extLst>
                <a:ext uri="{FF2B5EF4-FFF2-40B4-BE49-F238E27FC236}">
                  <a16:creationId xmlns:a16="http://schemas.microsoft.com/office/drawing/2014/main" id="{234776EF-E104-BAD6-7E97-FEE9CFC66A6D}"/>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de-DE" dirty="0"/>
            </a:p>
          </p:txBody>
        </p:sp>
        <p:sp>
          <p:nvSpPr>
            <p:cNvPr id="12" name="Freihandform: Form 10">
              <a:extLst>
                <a:ext uri="{FF2B5EF4-FFF2-40B4-BE49-F238E27FC236}">
                  <a16:creationId xmlns:a16="http://schemas.microsoft.com/office/drawing/2014/main" id="{AB56C35B-7BF5-A86F-9241-BB993C9B0B83}"/>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de-DE"/>
            </a:p>
          </p:txBody>
        </p:sp>
      </p:grpSp>
      <p:sp>
        <p:nvSpPr>
          <p:cNvPr id="7" name="Textplatzhalter 6">
            <a:extLst>
              <a:ext uri="{FF2B5EF4-FFF2-40B4-BE49-F238E27FC236}">
                <a16:creationId xmlns:a16="http://schemas.microsoft.com/office/drawing/2014/main" id="{8158AFF2-074B-D1FB-1C41-F829102F48FF}"/>
              </a:ext>
            </a:extLst>
          </p:cNvPr>
          <p:cNvSpPr>
            <a:spLocks noGrp="1"/>
          </p:cNvSpPr>
          <p:nvPr>
            <p:ph type="body" sz="quarter" idx="13"/>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99970532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Agenda Zweispaltig">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299"/>
            <a:ext cx="1728788" cy="1008063"/>
          </a:xfrm>
        </p:spPr>
        <p:txBody>
          <a:bodyPr tIns="252000"/>
          <a:lstStyle>
            <a:lvl1pPr>
              <a:defRPr sz="2100">
                <a:solidFill>
                  <a:schemeClr val="bg1"/>
                </a:solidFill>
              </a:defRPr>
            </a:lvl1pPr>
          </a:lstStyle>
          <a:p>
            <a:r>
              <a:rPr lang="de-DE" dirty="0"/>
              <a:t>Inhalte</a:t>
            </a:r>
          </a:p>
        </p:txBody>
      </p:sp>
      <p:sp>
        <p:nvSpPr>
          <p:cNvPr id="3" name="Datumsplatzhalter 3">
            <a:extLst>
              <a:ext uri="{FF2B5EF4-FFF2-40B4-BE49-F238E27FC236}">
                <a16:creationId xmlns:a16="http://schemas.microsoft.com/office/drawing/2014/main" id="{9BE5E7D9-65C6-9061-D956-2409B92BA4B5}"/>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C8F630D1-A455-47AA-93C5-6A54107F936E}" type="datetime1">
              <a:rPr lang="de-DE" smtClean="0"/>
              <a:t>16.09.2026</a:t>
            </a:fld>
            <a:endParaRPr lang="de-DE" dirty="0"/>
          </a:p>
        </p:txBody>
      </p:sp>
      <p:sp>
        <p:nvSpPr>
          <p:cNvPr id="4" name="Fußzeilenplatzhalter 4">
            <a:extLst>
              <a:ext uri="{FF2B5EF4-FFF2-40B4-BE49-F238E27FC236}">
                <a16:creationId xmlns:a16="http://schemas.microsoft.com/office/drawing/2014/main" id="{6AE2B0FA-73E6-CDD3-8A4F-6051AF035EA6}"/>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5" name="Foliennummernplatzhalter 5">
            <a:extLst>
              <a:ext uri="{FF2B5EF4-FFF2-40B4-BE49-F238E27FC236}">
                <a16:creationId xmlns:a16="http://schemas.microsoft.com/office/drawing/2014/main" id="{03FB7E51-B660-A4E3-16CE-5C9FC11BF706}"/>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grpSp>
        <p:nvGrpSpPr>
          <p:cNvPr id="12" name="Gruppieren 8">
            <a:extLst>
              <a:ext uri="{FF2B5EF4-FFF2-40B4-BE49-F238E27FC236}">
                <a16:creationId xmlns:a16="http://schemas.microsoft.com/office/drawing/2014/main" id="{59902170-140E-DD1B-0ABE-04793B9D1C0F}"/>
              </a:ext>
            </a:extLst>
          </p:cNvPr>
          <p:cNvGrpSpPr>
            <a:grpSpLocks/>
          </p:cNvGrpSpPr>
          <p:nvPr userDrawn="1"/>
        </p:nvGrpSpPr>
        <p:grpSpPr bwMode="gray">
          <a:xfrm>
            <a:off x="10710878" y="368659"/>
            <a:ext cx="861983" cy="309203"/>
            <a:chOff x="11189494" y="381000"/>
            <a:chExt cx="621506" cy="222941"/>
          </a:xfrm>
        </p:grpSpPr>
        <p:sp>
          <p:nvSpPr>
            <p:cNvPr id="13" name="Freihandform: Form 9">
              <a:extLst>
                <a:ext uri="{FF2B5EF4-FFF2-40B4-BE49-F238E27FC236}">
                  <a16:creationId xmlns:a16="http://schemas.microsoft.com/office/drawing/2014/main" id="{C5FE5ADF-144A-6881-EE4F-B970B5A2EAE1}"/>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de-DE" dirty="0"/>
            </a:p>
          </p:txBody>
        </p:sp>
        <p:sp>
          <p:nvSpPr>
            <p:cNvPr id="14" name="Freihandform: Form 10">
              <a:extLst>
                <a:ext uri="{FF2B5EF4-FFF2-40B4-BE49-F238E27FC236}">
                  <a16:creationId xmlns:a16="http://schemas.microsoft.com/office/drawing/2014/main" id="{A0DD601B-ADFA-837B-6B1A-5F76F3B3FCB5}"/>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de-DE"/>
            </a:p>
          </p:txBody>
        </p:sp>
      </p:grpSp>
      <p:sp>
        <p:nvSpPr>
          <p:cNvPr id="7" name="Textplatzhalter 6">
            <a:extLst>
              <a:ext uri="{FF2B5EF4-FFF2-40B4-BE49-F238E27FC236}">
                <a16:creationId xmlns:a16="http://schemas.microsoft.com/office/drawing/2014/main" id="{3D1336DF-F71A-7856-88D0-0CE77A6C8D38}"/>
              </a:ext>
            </a:extLst>
          </p:cNvPr>
          <p:cNvSpPr>
            <a:spLocks noGrp="1"/>
          </p:cNvSpPr>
          <p:nvPr>
            <p:ph type="body" sz="quarter" idx="13"/>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415739620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Zweispaltig Blau">
    <p:bg>
      <p:bgPr>
        <a:solidFill>
          <a:schemeClr val="accent1"/>
        </a:solidFill>
        <a:effectLst/>
      </p:bgPr>
    </p:bg>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CD1E56A9-7120-0C1B-1DFE-FB4F2B9F90B7}"/>
              </a:ext>
            </a:extLst>
          </p:cNvPr>
          <p:cNvSpPr/>
          <p:nvPr userDrawn="1"/>
        </p:nvSpPr>
        <p:spPr bwMode="gray">
          <a:xfrm>
            <a:off x="10091738" y="0"/>
            <a:ext cx="2100262" cy="68579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CAF5B4F9-46BC-DCE2-AB96-AC7CB76E8AD8}"/>
              </a:ext>
            </a:extLst>
          </p:cNvPr>
          <p:cNvSpPr>
            <a:spLocks noGrp="1"/>
          </p:cNvSpPr>
          <p:nvPr>
            <p:ph type="title" hasCustomPrompt="1"/>
          </p:nvPr>
        </p:nvSpPr>
        <p:spPr bwMode="black">
          <a:xfrm>
            <a:off x="371475" y="368659"/>
            <a:ext cx="1728788" cy="1007704"/>
          </a:xfrm>
        </p:spPr>
        <p:txBody>
          <a:bodyPr tIns="252000"/>
          <a:lstStyle>
            <a:lvl1pPr>
              <a:defRPr sz="2100">
                <a:solidFill>
                  <a:schemeClr val="bg1"/>
                </a:solidFill>
              </a:defRPr>
            </a:lvl1pPr>
          </a:lstStyle>
          <a:p>
            <a:r>
              <a:rPr lang="de-DE" dirty="0"/>
              <a:t>Inhalte</a:t>
            </a:r>
          </a:p>
        </p:txBody>
      </p:sp>
      <p:sp>
        <p:nvSpPr>
          <p:cNvPr id="3" name="Datumsplatzhalter 3">
            <a:extLst>
              <a:ext uri="{FF2B5EF4-FFF2-40B4-BE49-F238E27FC236}">
                <a16:creationId xmlns:a16="http://schemas.microsoft.com/office/drawing/2014/main" id="{7AE8D194-9EDA-738A-DC32-F2142FF7C4E0}"/>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B7E6B461-5BCA-4E0A-AF37-20FC4A2EB75F}" type="datetime1">
              <a:rPr lang="de-DE" smtClean="0"/>
              <a:t>16.09.2026</a:t>
            </a:fld>
            <a:endParaRPr lang="de-DE" dirty="0"/>
          </a:p>
        </p:txBody>
      </p:sp>
      <p:sp>
        <p:nvSpPr>
          <p:cNvPr id="4" name="Fußzeilenplatzhalter 4">
            <a:extLst>
              <a:ext uri="{FF2B5EF4-FFF2-40B4-BE49-F238E27FC236}">
                <a16:creationId xmlns:a16="http://schemas.microsoft.com/office/drawing/2014/main" id="{05649568-1C2D-B202-63ED-CEE7405FD186}"/>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5" name="Foliennummernplatzhalter 5">
            <a:extLst>
              <a:ext uri="{FF2B5EF4-FFF2-40B4-BE49-F238E27FC236}">
                <a16:creationId xmlns:a16="http://schemas.microsoft.com/office/drawing/2014/main" id="{39B9F8B5-CDA2-B101-8FD8-AD3CDBA0C0DD}"/>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grpSp>
        <p:nvGrpSpPr>
          <p:cNvPr id="12" name="Gruppieren 8">
            <a:extLst>
              <a:ext uri="{FF2B5EF4-FFF2-40B4-BE49-F238E27FC236}">
                <a16:creationId xmlns:a16="http://schemas.microsoft.com/office/drawing/2014/main" id="{A6AB963E-1F0D-866D-E3FB-95098EBB08C9}"/>
              </a:ext>
            </a:extLst>
          </p:cNvPr>
          <p:cNvGrpSpPr>
            <a:grpSpLocks/>
          </p:cNvGrpSpPr>
          <p:nvPr userDrawn="1"/>
        </p:nvGrpSpPr>
        <p:grpSpPr bwMode="gray">
          <a:xfrm>
            <a:off x="10710878" y="368659"/>
            <a:ext cx="861983" cy="309203"/>
            <a:chOff x="11189494" y="381000"/>
            <a:chExt cx="621506" cy="222941"/>
          </a:xfrm>
          <a:solidFill>
            <a:schemeClr val="bg1"/>
          </a:solidFill>
        </p:grpSpPr>
        <p:sp>
          <p:nvSpPr>
            <p:cNvPr id="13" name="Freihandform: Form 9">
              <a:extLst>
                <a:ext uri="{FF2B5EF4-FFF2-40B4-BE49-F238E27FC236}">
                  <a16:creationId xmlns:a16="http://schemas.microsoft.com/office/drawing/2014/main" id="{7F437339-9972-1104-C84E-3425CA29FA15}"/>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grpFill/>
            <a:ln w="9525" cap="flat">
              <a:noFill/>
              <a:prstDash val="solid"/>
              <a:miter/>
            </a:ln>
          </p:spPr>
          <p:txBody>
            <a:bodyPr rtlCol="0" anchor="ctr"/>
            <a:lstStyle/>
            <a:p>
              <a:endParaRPr lang="de-DE" dirty="0"/>
            </a:p>
          </p:txBody>
        </p:sp>
        <p:sp>
          <p:nvSpPr>
            <p:cNvPr id="14" name="Freihandform: Form 10">
              <a:extLst>
                <a:ext uri="{FF2B5EF4-FFF2-40B4-BE49-F238E27FC236}">
                  <a16:creationId xmlns:a16="http://schemas.microsoft.com/office/drawing/2014/main" id="{E8490089-7E0F-697B-8A21-B674E637433E}"/>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grpFill/>
            <a:ln w="9525" cap="flat">
              <a:noFill/>
              <a:prstDash val="solid"/>
              <a:miter/>
            </a:ln>
          </p:spPr>
          <p:txBody>
            <a:bodyPr rtlCol="0" anchor="ctr"/>
            <a:lstStyle/>
            <a:p>
              <a:endParaRPr lang="de-DE"/>
            </a:p>
          </p:txBody>
        </p:sp>
      </p:grpSp>
      <p:sp>
        <p:nvSpPr>
          <p:cNvPr id="7" name="Textplatzhalter 6">
            <a:extLst>
              <a:ext uri="{FF2B5EF4-FFF2-40B4-BE49-F238E27FC236}">
                <a16:creationId xmlns:a16="http://schemas.microsoft.com/office/drawing/2014/main" id="{1FB31B9B-7A37-361D-F7F6-4E6344A8A459}"/>
              </a:ext>
            </a:extLst>
          </p:cNvPr>
          <p:cNvSpPr>
            <a:spLocks noGrp="1"/>
          </p:cNvSpPr>
          <p:nvPr>
            <p:ph type="body" sz="quarter" idx="13"/>
          </p:nvPr>
        </p:nvSpPr>
        <p:spPr bwMode="black">
          <a:xfrm>
            <a:off x="2316163" y="368300"/>
            <a:ext cx="6588125" cy="4681538"/>
          </a:xfrm>
        </p:spPr>
        <p:txBody>
          <a:bodyPr tIns="252000"/>
          <a:lstStyle>
            <a:lvl1pPr marL="540000" indent="-540000">
              <a:lnSpc>
                <a:spcPct val="85000"/>
              </a:lnSpc>
              <a:spcBef>
                <a:spcPts val="1800"/>
              </a:spcBef>
              <a:spcAft>
                <a:spcPts val="600"/>
              </a:spcAft>
              <a:buClr>
                <a:schemeClr val="bg1"/>
              </a:buClr>
              <a:buFont typeface="+mj-lt"/>
              <a:buAutoNum type="arabicPeriod"/>
              <a:defRPr sz="3500">
                <a:solidFill>
                  <a:schemeClr val="accent1">
                    <a:lumMod val="20000"/>
                    <a:lumOff val="80000"/>
                  </a:schemeClr>
                </a:solidFill>
                <a:latin typeface="+mj-lt"/>
              </a:defRPr>
            </a:lvl1pPr>
            <a:lvl2pPr marL="808038" indent="-268288">
              <a:lnSpc>
                <a:spcPct val="100000"/>
              </a:lnSpc>
              <a:spcBef>
                <a:spcPts val="200"/>
              </a:spcBef>
              <a:spcAft>
                <a:spcPts val="400"/>
              </a:spcAft>
              <a:buClr>
                <a:schemeClr val="bg1"/>
              </a:buClr>
              <a:defRPr sz="1600">
                <a:solidFill>
                  <a:schemeClr val="bg1"/>
                </a:solidFill>
              </a:defRPr>
            </a:lvl2pPr>
            <a:lvl3pPr marL="808038" indent="-268288">
              <a:lnSpc>
                <a:spcPct val="100000"/>
              </a:lnSpc>
              <a:spcBef>
                <a:spcPts val="200"/>
              </a:spcBef>
              <a:spcAft>
                <a:spcPts val="400"/>
              </a:spcAft>
              <a:buClr>
                <a:schemeClr val="bg1"/>
              </a:buClr>
              <a:buFont typeface="+mj-lt"/>
              <a:buAutoNum type="alphaLcPeriod"/>
              <a:defRPr sz="1600">
                <a:solidFill>
                  <a:schemeClr val="bg1"/>
                </a:solidFill>
              </a:defRPr>
            </a:lvl3pPr>
            <a:lvl4pPr marL="540000" indent="0">
              <a:lnSpc>
                <a:spcPct val="100000"/>
              </a:lnSpc>
              <a:spcBef>
                <a:spcPts val="200"/>
              </a:spcBef>
              <a:spcAft>
                <a:spcPts val="400"/>
              </a:spcAft>
              <a:buNone/>
              <a:defRPr sz="1600" b="0">
                <a:solidFill>
                  <a:schemeClr val="bg1"/>
                </a:solidFill>
              </a:defRPr>
            </a:lvl4pPr>
            <a:lvl5pPr marL="540000" indent="0">
              <a:lnSpc>
                <a:spcPct val="100000"/>
              </a:lnSpc>
              <a:spcBef>
                <a:spcPts val="200"/>
              </a:spcBef>
              <a:spcAft>
                <a:spcPts val="400"/>
              </a:spcAft>
              <a:buFont typeface="Arial" panose="020B0604020202020204" pitchFamily="34" charset="0"/>
              <a:buNone/>
              <a:defRPr sz="1600" b="0">
                <a:solidFill>
                  <a:schemeClr val="bg1"/>
                </a:solidFill>
              </a:defRPr>
            </a:lvl5pPr>
            <a:lvl6pPr marL="540000" indent="0">
              <a:lnSpc>
                <a:spcPct val="100000"/>
              </a:lnSpc>
              <a:spcBef>
                <a:spcPts val="200"/>
              </a:spcBef>
              <a:spcAft>
                <a:spcPts val="400"/>
              </a:spcAft>
              <a:defRPr sz="1600" b="0">
                <a:solidFill>
                  <a:schemeClr val="bg1"/>
                </a:solidFill>
              </a:defRPr>
            </a:lvl6pPr>
            <a:lvl7pPr marL="540000" indent="0">
              <a:lnSpc>
                <a:spcPct val="100000"/>
              </a:lnSpc>
              <a:spcBef>
                <a:spcPts val="200"/>
              </a:spcBef>
              <a:spcAft>
                <a:spcPts val="400"/>
              </a:spcAft>
              <a:defRPr sz="1600" b="0">
                <a:solidFill>
                  <a:schemeClr val="bg1"/>
                </a:solidFill>
              </a:defRPr>
            </a:lvl7pPr>
            <a:lvl8pPr marL="540000" indent="0">
              <a:lnSpc>
                <a:spcPct val="100000"/>
              </a:lnSpc>
              <a:spcBef>
                <a:spcPts val="200"/>
              </a:spcBef>
              <a:spcAft>
                <a:spcPts val="400"/>
              </a:spcAft>
              <a:defRPr sz="1600" b="0">
                <a:solidFill>
                  <a:schemeClr val="bg1"/>
                </a:solidFill>
              </a:defRPr>
            </a:lvl8pPr>
            <a:lvl9pPr marL="540000" indent="0">
              <a:lnSpc>
                <a:spcPct val="100000"/>
              </a:lnSpc>
              <a:spcBef>
                <a:spcPts val="200"/>
              </a:spcBef>
              <a:spcAft>
                <a:spcPts val="400"/>
              </a:spcAft>
              <a:defRPr sz="1800" b="0">
                <a:solidFill>
                  <a:schemeClr val="bg1"/>
                </a:solidFill>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180118436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renner">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de-DE" sz="12000" b="1" dirty="0" err="1">
                <a:solidFill>
                  <a:schemeClr val="bg1"/>
                </a:solidFill>
              </a:rPr>
              <a:t>Trenner</a:t>
            </a:r>
            <a:endParaRPr lang="de-DE" sz="12000" b="1" dirty="0">
              <a:solidFill>
                <a:schemeClr val="bg1"/>
              </a:solidFill>
            </a:endParaRPr>
          </a:p>
        </p:txBody>
      </p:sp>
      <p:grpSp>
        <p:nvGrpSpPr>
          <p:cNvPr id="5" name="Gruppieren 4">
            <a:extLst>
              <a:ext uri="{FF2B5EF4-FFF2-40B4-BE49-F238E27FC236}">
                <a16:creationId xmlns:a16="http://schemas.microsoft.com/office/drawing/2014/main" id="{583ADA49-B8A9-2D5D-A571-94E5F1DD0F54}"/>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E2251FA2-90EB-2A45-FC37-A0304FBAD85F}"/>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61D9F5AD-F0AD-2CAA-880D-C238F5A4CFA7}"/>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grpSp>
    </p:spTree>
    <p:extLst>
      <p:ext uri="{BB962C8B-B14F-4D97-AF65-F5344CB8AC3E}">
        <p14:creationId xmlns:p14="http://schemas.microsoft.com/office/powerpoint/2010/main" val="231515969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F49F37-C71A-F97E-E3A7-139DDD7F9DA7}"/>
              </a:ext>
            </a:extLst>
          </p:cNvPr>
          <p:cNvSpPr>
            <a:spLocks noGrp="1"/>
          </p:cNvSpPr>
          <p:nvPr>
            <p:ph type="title"/>
          </p:nvPr>
        </p:nvSpPr>
        <p:spPr bwMode="black">
          <a:xfrm>
            <a:off x="371475" y="4041774"/>
            <a:ext cx="7561263" cy="2232025"/>
          </a:xfrm>
        </p:spPr>
        <p:txBody>
          <a:bodyPr tIns="72000"/>
          <a:lstStyle>
            <a:lvl1pPr>
              <a:defRPr sz="5000">
                <a:solidFill>
                  <a:schemeClr val="bg1"/>
                </a:solidFill>
              </a:defRPr>
            </a:lvl1pPr>
          </a:lstStyle>
          <a:p>
            <a:r>
              <a:rPr lang="de-DE"/>
              <a:t>Mastertitelformat bearbeiten</a:t>
            </a:r>
            <a:endParaRPr lang="de-DE" dirty="0"/>
          </a:p>
        </p:txBody>
      </p:sp>
      <p:sp>
        <p:nvSpPr>
          <p:cNvPr id="6" name="Datumsplatzhalter 3">
            <a:extLst>
              <a:ext uri="{FF2B5EF4-FFF2-40B4-BE49-F238E27FC236}">
                <a16:creationId xmlns:a16="http://schemas.microsoft.com/office/drawing/2014/main" id="{377F9694-8382-FAAE-BF69-4C4EF7EA399C}"/>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BFD61994-477B-4F19-B954-CD82543946D9}" type="datetime1">
              <a:rPr lang="de-DE" smtClean="0"/>
              <a:t>16.09.2026</a:t>
            </a:fld>
            <a:endParaRPr lang="de-DE" dirty="0"/>
          </a:p>
        </p:txBody>
      </p:sp>
      <p:sp>
        <p:nvSpPr>
          <p:cNvPr id="7" name="Fußzeilenplatzhalter 4">
            <a:extLst>
              <a:ext uri="{FF2B5EF4-FFF2-40B4-BE49-F238E27FC236}">
                <a16:creationId xmlns:a16="http://schemas.microsoft.com/office/drawing/2014/main" id="{1ACFB753-502E-F3E6-F47F-279E23DC208A}"/>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8" name="Foliennummernplatzhalter 5">
            <a:extLst>
              <a:ext uri="{FF2B5EF4-FFF2-40B4-BE49-F238E27FC236}">
                <a16:creationId xmlns:a16="http://schemas.microsoft.com/office/drawing/2014/main" id="{1960B388-4E4A-DE89-37D5-609461BF3A71}"/>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sp>
        <p:nvSpPr>
          <p:cNvPr id="12" name="Bildplatzhalter 15">
            <a:extLst>
              <a:ext uri="{FF2B5EF4-FFF2-40B4-BE49-F238E27FC236}">
                <a16:creationId xmlns:a16="http://schemas.microsoft.com/office/drawing/2014/main" id="{FF8578ED-5C80-7F30-EAC9-58EF35B54256}"/>
              </a:ext>
            </a:extLst>
          </p:cNvPr>
          <p:cNvSpPr>
            <a:spLocks noGrp="1"/>
          </p:cNvSpPr>
          <p:nvPr>
            <p:ph type="pic" sz="quarter" idx="13" hasCustomPrompt="1"/>
          </p:nvPr>
        </p:nvSpPr>
        <p:spPr bwMode="gray">
          <a:xfrm>
            <a:off x="0" y="1"/>
            <a:ext cx="12191999" cy="3824287"/>
          </a:xfrm>
        </p:spPr>
        <p:txBody>
          <a:bodyPr tIns="900000" anchor="ctr"/>
          <a:lstStyle>
            <a:lvl1pPr algn="ctr">
              <a:lnSpc>
                <a:spcPct val="100000"/>
              </a:lnSpc>
              <a:spcBef>
                <a:spcPts val="0"/>
              </a:spcBef>
              <a:spcAft>
                <a:spcPts val="0"/>
              </a:spcAft>
              <a:defRPr sz="1000">
                <a:solidFill>
                  <a:schemeClr val="bg1"/>
                </a:solidFill>
              </a:defRPr>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4" name="Textplatzhalter 13">
            <a:extLst>
              <a:ext uri="{FF2B5EF4-FFF2-40B4-BE49-F238E27FC236}">
                <a16:creationId xmlns:a16="http://schemas.microsoft.com/office/drawing/2014/main" id="{02A2A9F0-A69F-C43F-A107-E3FA32B328F0}"/>
              </a:ext>
            </a:extLst>
          </p:cNvPr>
          <p:cNvSpPr>
            <a:spLocks noGrp="1"/>
          </p:cNvSpPr>
          <p:nvPr>
            <p:ph type="body" sz="quarter" idx="14" hasCustomPrompt="1"/>
          </p:nvPr>
        </p:nvSpPr>
        <p:spPr bwMode="black">
          <a:xfrm>
            <a:off x="10091738" y="4041776"/>
            <a:ext cx="1726244" cy="365518"/>
          </a:xfrm>
        </p:spPr>
        <p:txBody>
          <a:bodyPr wrap="none" tIns="108000"/>
          <a:lstStyle>
            <a:lvl1pPr marL="0" indent="0" algn="r">
              <a:lnSpc>
                <a:spcPct val="110000"/>
              </a:lnSpc>
              <a:spcBef>
                <a:spcPts val="0"/>
              </a:spcBef>
              <a:spcAft>
                <a:spcPts val="0"/>
              </a:spcAft>
              <a:buFont typeface="Arial" panose="020B0604020202020204" pitchFamily="34" charset="0"/>
              <a:buNone/>
              <a:defRPr sz="1600" b="0">
                <a:solidFill>
                  <a:schemeClr val="bg1"/>
                </a:solidFill>
              </a:defRPr>
            </a:lvl1pPr>
            <a:lvl2pPr marL="0" indent="0" algn="r">
              <a:lnSpc>
                <a:spcPct val="110000"/>
              </a:lnSpc>
              <a:spcBef>
                <a:spcPts val="0"/>
              </a:spcBef>
              <a:spcAft>
                <a:spcPts val="0"/>
              </a:spcAft>
              <a:buNone/>
              <a:defRPr sz="1600" b="0">
                <a:solidFill>
                  <a:schemeClr val="bg1"/>
                </a:solidFill>
              </a:defRPr>
            </a:lvl2pPr>
            <a:lvl3pPr marL="0" indent="0" algn="r">
              <a:lnSpc>
                <a:spcPct val="110000"/>
              </a:lnSpc>
              <a:spcBef>
                <a:spcPts val="0"/>
              </a:spcBef>
              <a:spcAft>
                <a:spcPts val="0"/>
              </a:spcAft>
              <a:buFont typeface="Arial" panose="020B0604020202020204" pitchFamily="34" charset="0"/>
              <a:buNone/>
              <a:defRPr sz="1600" b="0">
                <a:solidFill>
                  <a:schemeClr val="bg1"/>
                </a:solidFill>
              </a:defRPr>
            </a:lvl3pPr>
            <a:lvl4pPr marL="0" indent="0" algn="r">
              <a:lnSpc>
                <a:spcPct val="110000"/>
              </a:lnSpc>
              <a:spcBef>
                <a:spcPts val="0"/>
              </a:spcBef>
              <a:spcAft>
                <a:spcPts val="0"/>
              </a:spcAft>
              <a:buNone/>
              <a:defRPr sz="1600" b="0">
                <a:solidFill>
                  <a:schemeClr val="bg1"/>
                </a:solidFill>
              </a:defRPr>
            </a:lvl4pPr>
            <a:lvl5pPr marL="0" indent="0" algn="r">
              <a:lnSpc>
                <a:spcPct val="110000"/>
              </a:lnSpc>
              <a:spcBef>
                <a:spcPts val="0"/>
              </a:spcBef>
              <a:spcAft>
                <a:spcPts val="0"/>
              </a:spcAft>
              <a:buFont typeface="Arial" panose="020B0604020202020204" pitchFamily="34" charset="0"/>
              <a:buNone/>
              <a:defRPr sz="1600" b="0">
                <a:solidFill>
                  <a:schemeClr val="bg1"/>
                </a:solidFill>
              </a:defRPr>
            </a:lvl5pPr>
            <a:lvl6pPr marL="0" indent="0" algn="r">
              <a:lnSpc>
                <a:spcPct val="110000"/>
              </a:lnSpc>
              <a:spcBef>
                <a:spcPts val="0"/>
              </a:spcBef>
              <a:spcAft>
                <a:spcPts val="0"/>
              </a:spcAft>
              <a:buFont typeface="Arial" panose="020B0604020202020204" pitchFamily="34" charset="0"/>
              <a:buNone/>
              <a:defRPr sz="1600" b="0">
                <a:solidFill>
                  <a:schemeClr val="bg1"/>
                </a:solidFill>
              </a:defRPr>
            </a:lvl6pPr>
            <a:lvl7pPr marL="0" indent="0" algn="r">
              <a:lnSpc>
                <a:spcPct val="110000"/>
              </a:lnSpc>
              <a:spcBef>
                <a:spcPts val="0"/>
              </a:spcBef>
              <a:spcAft>
                <a:spcPts val="0"/>
              </a:spcAft>
              <a:buFont typeface="Arial" panose="020B0604020202020204" pitchFamily="34" charset="0"/>
              <a:buNone/>
              <a:defRPr sz="1600" b="0">
                <a:solidFill>
                  <a:schemeClr val="bg1"/>
                </a:solidFill>
              </a:defRPr>
            </a:lvl7pPr>
            <a:lvl8pPr marL="0" indent="0" algn="r">
              <a:lnSpc>
                <a:spcPct val="110000"/>
              </a:lnSpc>
              <a:spcBef>
                <a:spcPts val="0"/>
              </a:spcBef>
              <a:spcAft>
                <a:spcPts val="0"/>
              </a:spcAft>
              <a:buFont typeface="Arial" panose="020B0604020202020204" pitchFamily="34" charset="0"/>
              <a:buNone/>
              <a:defRPr sz="1600" b="0">
                <a:solidFill>
                  <a:schemeClr val="bg1"/>
                </a:solidFill>
              </a:defRPr>
            </a:lvl8pPr>
            <a:lvl9pPr marL="0" indent="0" algn="r">
              <a:lnSpc>
                <a:spcPct val="110000"/>
              </a:lnSpc>
              <a:spcBef>
                <a:spcPts val="0"/>
              </a:spcBef>
              <a:spcAft>
                <a:spcPts val="0"/>
              </a:spcAft>
              <a:buFont typeface="Arial" panose="020B0604020202020204" pitchFamily="34" charset="0"/>
              <a:buNone/>
              <a:defRPr sz="1600" b="0">
                <a:solidFill>
                  <a:schemeClr val="bg1"/>
                </a:solidFill>
              </a:defRPr>
            </a:lvl9pPr>
          </a:lstStyle>
          <a:p>
            <a:pPr lvl="0"/>
            <a:r>
              <a:rPr lang="de-DE" dirty="0"/>
              <a:t>Kapitel</a:t>
            </a:r>
          </a:p>
        </p:txBody>
      </p:sp>
      <p:sp>
        <p:nvSpPr>
          <p:cNvPr id="17" name="Textplatzhalter 13">
            <a:extLst>
              <a:ext uri="{FF2B5EF4-FFF2-40B4-BE49-F238E27FC236}">
                <a16:creationId xmlns:a16="http://schemas.microsoft.com/office/drawing/2014/main" id="{4FC48BF4-7798-9F53-9DFC-ED348CD6B098}"/>
              </a:ext>
            </a:extLst>
          </p:cNvPr>
          <p:cNvSpPr>
            <a:spLocks noGrp="1"/>
          </p:cNvSpPr>
          <p:nvPr>
            <p:ph type="body" sz="quarter" idx="15" hasCustomPrompt="1"/>
          </p:nvPr>
        </p:nvSpPr>
        <p:spPr bwMode="black">
          <a:xfrm>
            <a:off x="10091738" y="4407464"/>
            <a:ext cx="1726244" cy="858274"/>
          </a:xfrm>
        </p:spPr>
        <p:txBody>
          <a:bodyPr wrap="none" tIns="0"/>
          <a:lstStyle>
            <a:lvl1pPr marL="0" indent="0" algn="r">
              <a:lnSpc>
                <a:spcPct val="85000"/>
              </a:lnSpc>
              <a:spcBef>
                <a:spcPts val="0"/>
              </a:spcBef>
              <a:spcAft>
                <a:spcPts val="0"/>
              </a:spcAft>
              <a:buFont typeface="Arial" panose="020B0604020202020204" pitchFamily="34" charset="0"/>
              <a:buNone/>
              <a:defRPr sz="5000" b="0">
                <a:solidFill>
                  <a:schemeClr val="bg1">
                    <a:alpha val="60000"/>
                  </a:schemeClr>
                </a:solidFill>
                <a:latin typeface="+mj-lt"/>
              </a:defRPr>
            </a:lvl1pPr>
            <a:lvl2pPr marL="0" indent="0" algn="r">
              <a:lnSpc>
                <a:spcPct val="110000"/>
              </a:lnSpc>
              <a:spcBef>
                <a:spcPts val="0"/>
              </a:spcBef>
              <a:spcAft>
                <a:spcPts val="0"/>
              </a:spcAft>
              <a:buNone/>
              <a:defRPr sz="5000" b="0">
                <a:solidFill>
                  <a:schemeClr val="accent1">
                    <a:lumMod val="20000"/>
                    <a:lumOff val="80000"/>
                  </a:schemeClr>
                </a:solidFill>
                <a:latin typeface="+mj-lt"/>
              </a:defRPr>
            </a:lvl2pPr>
            <a:lvl3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3pPr>
            <a:lvl4pPr marL="0" indent="0" algn="r">
              <a:lnSpc>
                <a:spcPct val="110000"/>
              </a:lnSpc>
              <a:spcBef>
                <a:spcPts val="0"/>
              </a:spcBef>
              <a:spcAft>
                <a:spcPts val="0"/>
              </a:spcAft>
              <a:buNone/>
              <a:defRPr sz="5000" b="0">
                <a:solidFill>
                  <a:schemeClr val="accent1">
                    <a:lumMod val="20000"/>
                    <a:lumOff val="80000"/>
                  </a:schemeClr>
                </a:solidFill>
                <a:latin typeface="+mj-lt"/>
              </a:defRPr>
            </a:lvl4pPr>
            <a:lvl5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5pPr>
            <a:lvl6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6pPr>
            <a:lvl7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7pPr>
            <a:lvl8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8pPr>
            <a:lvl9pPr marL="0" indent="0" algn="r">
              <a:lnSpc>
                <a:spcPct val="110000"/>
              </a:lnSpc>
              <a:spcBef>
                <a:spcPts val="0"/>
              </a:spcBef>
              <a:spcAft>
                <a:spcPts val="0"/>
              </a:spcAft>
              <a:buFont typeface="Arial" panose="020B0604020202020204" pitchFamily="34" charset="0"/>
              <a:buNone/>
              <a:defRPr sz="5000" b="0">
                <a:solidFill>
                  <a:schemeClr val="accent1">
                    <a:lumMod val="20000"/>
                    <a:lumOff val="80000"/>
                  </a:schemeClr>
                </a:solidFill>
                <a:latin typeface="+mj-lt"/>
              </a:defRPr>
            </a:lvl9pPr>
          </a:lstStyle>
          <a:p>
            <a:pPr lvl="0"/>
            <a:r>
              <a:rPr lang="de-DE" dirty="0"/>
              <a:t>00</a:t>
            </a:r>
          </a:p>
        </p:txBody>
      </p:sp>
      <p:sp>
        <p:nvSpPr>
          <p:cNvPr id="3" name="Rechteck 2">
            <a:extLst>
              <a:ext uri="{FF2B5EF4-FFF2-40B4-BE49-F238E27FC236}">
                <a16:creationId xmlns:a16="http://schemas.microsoft.com/office/drawing/2014/main" id="{38A65190-0278-D712-7185-458914BDE89A}"/>
              </a:ext>
            </a:extLst>
          </p:cNvPr>
          <p:cNvSpPr/>
          <p:nvPr userDrawn="1"/>
        </p:nvSpPr>
        <p:spPr bwMode="gray">
          <a:xfrm>
            <a:off x="12252684" y="4041774"/>
            <a:ext cx="1908212" cy="1835498"/>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t"/>
          <a:lstStyle/>
          <a:p>
            <a:pPr algn="l"/>
            <a:r>
              <a:rPr lang="de-DE" sz="1000" b="1" dirty="0">
                <a:solidFill>
                  <a:schemeClr val="tx1"/>
                </a:solidFill>
              </a:rPr>
              <a:t>Kapiteltrenner Farbe</a:t>
            </a:r>
          </a:p>
          <a:p>
            <a:pPr algn="l"/>
            <a:r>
              <a:rPr lang="de-DE" sz="1000" dirty="0">
                <a:solidFill>
                  <a:schemeClr val="tx1"/>
                </a:solidFill>
              </a:rPr>
              <a:t>Für eine bessere Übersicht kann der Kapiteltrenner Farblich angepasst werden.</a:t>
            </a:r>
          </a:p>
          <a:p>
            <a:pPr algn="l"/>
            <a:endParaRPr lang="de-DE" sz="1000" b="0" dirty="0">
              <a:solidFill>
                <a:schemeClr val="tx1"/>
              </a:solidFill>
            </a:endParaRPr>
          </a:p>
          <a:p>
            <a:pPr algn="l"/>
            <a:r>
              <a:rPr lang="de-DE" sz="1000" b="0" dirty="0">
                <a:solidFill>
                  <a:schemeClr val="tx1"/>
                </a:solidFill>
              </a:rPr>
              <a:t>Rechtsklick neben der Folie,</a:t>
            </a:r>
          </a:p>
          <a:p>
            <a:pPr algn="l"/>
            <a:r>
              <a:rPr lang="de-DE" sz="1000" b="1" dirty="0">
                <a:solidFill>
                  <a:schemeClr val="tx1"/>
                </a:solidFill>
              </a:rPr>
              <a:t>Hintergrund formatieren,</a:t>
            </a:r>
            <a:br>
              <a:rPr lang="de-DE" sz="1000" b="1" dirty="0">
                <a:solidFill>
                  <a:schemeClr val="tx1"/>
                </a:solidFill>
              </a:rPr>
            </a:br>
            <a:r>
              <a:rPr lang="de-DE" sz="1000" b="1" dirty="0">
                <a:solidFill>
                  <a:schemeClr val="tx1"/>
                </a:solidFill>
              </a:rPr>
              <a:t>Design Farbe </a:t>
            </a:r>
            <a:r>
              <a:rPr lang="de-DE" sz="1000" b="0" dirty="0">
                <a:solidFill>
                  <a:schemeClr val="tx1"/>
                </a:solidFill>
              </a:rPr>
              <a:t>auswählen.</a:t>
            </a:r>
            <a:endParaRPr lang="de-DE" sz="1000" b="1" dirty="0">
              <a:solidFill>
                <a:schemeClr val="tx1"/>
              </a:solidFill>
            </a:endParaRPr>
          </a:p>
        </p:txBody>
      </p:sp>
      <p:sp>
        <p:nvSpPr>
          <p:cNvPr id="4" name="Rechteck: abgerundete Ecken 3">
            <a:extLst>
              <a:ext uri="{FF2B5EF4-FFF2-40B4-BE49-F238E27FC236}">
                <a16:creationId xmlns:a16="http://schemas.microsoft.com/office/drawing/2014/main" id="{60105423-6B46-120A-0BA8-0B71D20B9EDB}"/>
              </a:ext>
            </a:extLst>
          </p:cNvPr>
          <p:cNvSpPr/>
          <p:nvPr userDrawn="1"/>
        </p:nvSpPr>
        <p:spPr bwMode="gray">
          <a:xfrm>
            <a:off x="12396701" y="5528853"/>
            <a:ext cx="193667" cy="193667"/>
          </a:xfrm>
          <a:prstGeom prst="roundRect">
            <a:avLst>
              <a:gd name="adj" fmla="val 23225"/>
            </a:avLst>
          </a:prstGeom>
          <a:solidFill>
            <a:schemeClr val="tx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5" name="Rechteck: abgerundete Ecken 4">
            <a:extLst>
              <a:ext uri="{FF2B5EF4-FFF2-40B4-BE49-F238E27FC236}">
                <a16:creationId xmlns:a16="http://schemas.microsoft.com/office/drawing/2014/main" id="{C49502F4-B000-C269-8071-9A63E2A72653}"/>
              </a:ext>
            </a:extLst>
          </p:cNvPr>
          <p:cNvSpPr/>
          <p:nvPr userDrawn="1"/>
        </p:nvSpPr>
        <p:spPr bwMode="gray">
          <a:xfrm>
            <a:off x="12616451" y="5528853"/>
            <a:ext cx="193667" cy="193667"/>
          </a:xfrm>
          <a:prstGeom prst="roundRect">
            <a:avLst>
              <a:gd name="adj" fmla="val 23225"/>
            </a:avLst>
          </a:prstGeom>
          <a:solidFill>
            <a:schemeClr val="accent1"/>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13" name="Rechteck: abgerundete Ecken 12">
            <a:extLst>
              <a:ext uri="{FF2B5EF4-FFF2-40B4-BE49-F238E27FC236}">
                <a16:creationId xmlns:a16="http://schemas.microsoft.com/office/drawing/2014/main" id="{7E2FD37A-1CC6-89FD-5DDD-E6570ACC76CE}"/>
              </a:ext>
            </a:extLst>
          </p:cNvPr>
          <p:cNvSpPr/>
          <p:nvPr userDrawn="1"/>
        </p:nvSpPr>
        <p:spPr bwMode="gray">
          <a:xfrm>
            <a:off x="12836201" y="5528853"/>
            <a:ext cx="193667" cy="193667"/>
          </a:xfrm>
          <a:prstGeom prst="roundRect">
            <a:avLst>
              <a:gd name="adj" fmla="val 23225"/>
            </a:avLst>
          </a:prstGeom>
          <a:solidFill>
            <a:schemeClr val="accent2"/>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15" name="Rechteck: abgerundete Ecken 14">
            <a:extLst>
              <a:ext uri="{FF2B5EF4-FFF2-40B4-BE49-F238E27FC236}">
                <a16:creationId xmlns:a16="http://schemas.microsoft.com/office/drawing/2014/main" id="{F39F4507-52B0-54F8-D940-968CA169441A}"/>
              </a:ext>
            </a:extLst>
          </p:cNvPr>
          <p:cNvSpPr/>
          <p:nvPr userDrawn="1"/>
        </p:nvSpPr>
        <p:spPr bwMode="gray">
          <a:xfrm>
            <a:off x="13055951" y="5528853"/>
            <a:ext cx="193667" cy="193667"/>
          </a:xfrm>
          <a:prstGeom prst="roundRect">
            <a:avLst>
              <a:gd name="adj" fmla="val 23225"/>
            </a:avLst>
          </a:prstGeom>
          <a:solidFill>
            <a:schemeClr val="accent3"/>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16" name="Rechteck: abgerundete Ecken 15">
            <a:extLst>
              <a:ext uri="{FF2B5EF4-FFF2-40B4-BE49-F238E27FC236}">
                <a16:creationId xmlns:a16="http://schemas.microsoft.com/office/drawing/2014/main" id="{1057D053-9A95-35E0-0244-4F994B98FF23}"/>
              </a:ext>
            </a:extLst>
          </p:cNvPr>
          <p:cNvSpPr/>
          <p:nvPr userDrawn="1"/>
        </p:nvSpPr>
        <p:spPr bwMode="gray">
          <a:xfrm>
            <a:off x="13275701" y="5528853"/>
            <a:ext cx="193667" cy="193667"/>
          </a:xfrm>
          <a:prstGeom prst="roundRect">
            <a:avLst>
              <a:gd name="adj" fmla="val 23225"/>
            </a:avLst>
          </a:prstGeom>
          <a:solidFill>
            <a:schemeClr val="accent4"/>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18" name="Rechteck: abgerundete Ecken 17">
            <a:extLst>
              <a:ext uri="{FF2B5EF4-FFF2-40B4-BE49-F238E27FC236}">
                <a16:creationId xmlns:a16="http://schemas.microsoft.com/office/drawing/2014/main" id="{3F5C6E84-2A68-9158-2D5F-E1AB8B02124C}"/>
              </a:ext>
            </a:extLst>
          </p:cNvPr>
          <p:cNvSpPr/>
          <p:nvPr userDrawn="1"/>
        </p:nvSpPr>
        <p:spPr bwMode="gray">
          <a:xfrm>
            <a:off x="13495450" y="5528853"/>
            <a:ext cx="193667" cy="193667"/>
          </a:xfrm>
          <a:prstGeom prst="roundRect">
            <a:avLst>
              <a:gd name="adj" fmla="val 23225"/>
            </a:avLst>
          </a:prstGeom>
          <a:solidFill>
            <a:schemeClr val="accent5"/>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19" name="Rechteck: abgerundete Ecken 18">
            <a:extLst>
              <a:ext uri="{FF2B5EF4-FFF2-40B4-BE49-F238E27FC236}">
                <a16:creationId xmlns:a16="http://schemas.microsoft.com/office/drawing/2014/main" id="{0AE386D5-4201-6C21-55BF-AE30828A74FF}"/>
              </a:ext>
            </a:extLst>
          </p:cNvPr>
          <p:cNvSpPr/>
          <p:nvPr userDrawn="1"/>
        </p:nvSpPr>
        <p:spPr bwMode="gray">
          <a:xfrm>
            <a:off x="13715202" y="5528853"/>
            <a:ext cx="193667" cy="193667"/>
          </a:xfrm>
          <a:prstGeom prst="roundRect">
            <a:avLst>
              <a:gd name="adj" fmla="val 23225"/>
            </a:avLst>
          </a:prstGeom>
          <a:solidFill>
            <a:schemeClr val="accent6"/>
          </a:solidFill>
          <a:ln w="3175">
            <a:no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sp>
        <p:nvSpPr>
          <p:cNvPr id="23" name="Freeform: Shape 22">
            <a:extLst>
              <a:ext uri="{FF2B5EF4-FFF2-40B4-BE49-F238E27FC236}">
                <a16:creationId xmlns:a16="http://schemas.microsoft.com/office/drawing/2014/main" id="{EFCCD13C-13DF-D323-4F51-3921028E77C1}"/>
              </a:ext>
            </a:extLst>
          </p:cNvPr>
          <p:cNvSpPr>
            <a:spLocks/>
          </p:cNvSpPr>
          <p:nvPr/>
        </p:nvSpPr>
        <p:spPr bwMode="gray">
          <a:xfrm>
            <a:off x="11140463" y="6437457"/>
            <a:ext cx="689586" cy="247362"/>
          </a:xfrm>
          <a:custGeom>
            <a:avLst/>
            <a:gdLst>
              <a:gd name="connsiteX0" fmla="*/ 658049 w 861983"/>
              <a:gd name="connsiteY0" fmla="*/ 308 h 309203"/>
              <a:gd name="connsiteX1" fmla="*/ 861983 w 861983"/>
              <a:gd name="connsiteY1" fmla="*/ 308 h 309203"/>
              <a:gd name="connsiteX2" fmla="*/ 861983 w 861983"/>
              <a:gd name="connsiteY2" fmla="*/ 69770 h 309203"/>
              <a:gd name="connsiteX3" fmla="*/ 802345 w 861983"/>
              <a:gd name="connsiteY3" fmla="*/ 69770 h 309203"/>
              <a:gd name="connsiteX4" fmla="*/ 802345 w 861983"/>
              <a:gd name="connsiteY4" fmla="*/ 309203 h 309203"/>
              <a:gd name="connsiteX5" fmla="*/ 717687 w 861983"/>
              <a:gd name="connsiteY5" fmla="*/ 309203 h 309203"/>
              <a:gd name="connsiteX6" fmla="*/ 717687 w 861983"/>
              <a:gd name="connsiteY6" fmla="*/ 69770 h 309203"/>
              <a:gd name="connsiteX7" fmla="*/ 658049 w 861983"/>
              <a:gd name="connsiteY7" fmla="*/ 69770 h 309203"/>
              <a:gd name="connsiteX8" fmla="*/ 553088 w 861983"/>
              <a:gd name="connsiteY8" fmla="*/ 308 h 309203"/>
              <a:gd name="connsiteX9" fmla="*/ 637743 w 861983"/>
              <a:gd name="connsiteY9" fmla="*/ 308 h 309203"/>
              <a:gd name="connsiteX10" fmla="*/ 637743 w 861983"/>
              <a:gd name="connsiteY10" fmla="*/ 308895 h 309203"/>
              <a:gd name="connsiteX11" fmla="*/ 553088 w 861983"/>
              <a:gd name="connsiteY11" fmla="*/ 308895 h 309203"/>
              <a:gd name="connsiteX12" fmla="*/ 310128 w 861983"/>
              <a:gd name="connsiteY12" fmla="*/ 308 h 309203"/>
              <a:gd name="connsiteX13" fmla="*/ 312683 w 861983"/>
              <a:gd name="connsiteY13" fmla="*/ 308 h 309203"/>
              <a:gd name="connsiteX14" fmla="*/ 312375 w 861983"/>
              <a:gd name="connsiteY14" fmla="*/ 308893 h 309203"/>
              <a:gd name="connsiteX15" fmla="*/ 312376 w 861983"/>
              <a:gd name="connsiteY15" fmla="*/ 308894 h 309203"/>
              <a:gd name="connsiteX16" fmla="*/ 312375 w 861983"/>
              <a:gd name="connsiteY16" fmla="*/ 308894 h 309203"/>
              <a:gd name="connsiteX17" fmla="*/ 312375 w 861983"/>
              <a:gd name="connsiteY17" fmla="*/ 308895 h 309203"/>
              <a:gd name="connsiteX18" fmla="*/ 312330 w 861983"/>
              <a:gd name="connsiteY18" fmla="*/ 308895 h 309203"/>
              <a:gd name="connsiteX19" fmla="*/ 312330 w 861983"/>
              <a:gd name="connsiteY19" fmla="*/ 308894 h 309203"/>
              <a:gd name="connsiteX20" fmla="*/ 0 w 861983"/>
              <a:gd name="connsiteY20" fmla="*/ 308894 h 309203"/>
              <a:gd name="connsiteX21" fmla="*/ 9822 w 861983"/>
              <a:gd name="connsiteY21" fmla="*/ 233400 h 309203"/>
              <a:gd name="connsiteX22" fmla="*/ 312327 w 861983"/>
              <a:gd name="connsiteY22" fmla="*/ 308882 h 309203"/>
              <a:gd name="connsiteX23" fmla="*/ 312324 w 861983"/>
              <a:gd name="connsiteY23" fmla="*/ 308870 h 309203"/>
              <a:gd name="connsiteX24" fmla="*/ 30128 w 861983"/>
              <a:gd name="connsiteY24" fmla="*/ 177592 h 309203"/>
              <a:gd name="connsiteX25" fmla="*/ 71047 w 861983"/>
              <a:gd name="connsiteY25" fmla="*/ 113197 h 309203"/>
              <a:gd name="connsiteX26" fmla="*/ 312318 w 861983"/>
              <a:gd name="connsiteY26" fmla="*/ 308847 h 309203"/>
              <a:gd name="connsiteX27" fmla="*/ 312293 w 861983"/>
              <a:gd name="connsiteY27" fmla="*/ 308749 h 309203"/>
              <a:gd name="connsiteX28" fmla="*/ 116061 w 861983"/>
              <a:gd name="connsiteY28" fmla="*/ 68799 h 309203"/>
              <a:gd name="connsiteX29" fmla="*/ 180765 w 861983"/>
              <a:gd name="connsiteY29" fmla="*/ 28848 h 309203"/>
              <a:gd name="connsiteX30" fmla="*/ 312277 w 861983"/>
              <a:gd name="connsiteY30" fmla="*/ 308685 h 309203"/>
              <a:gd name="connsiteX31" fmla="*/ 237188 w 861983"/>
              <a:gd name="connsiteY31" fmla="*/ 9205 h 309203"/>
              <a:gd name="connsiteX32" fmla="*/ 310128 w 861983"/>
              <a:gd name="connsiteY32" fmla="*/ 308 h 309203"/>
              <a:gd name="connsiteX33" fmla="*/ 441123 w 861983"/>
              <a:gd name="connsiteY33" fmla="*/ 0 h 309203"/>
              <a:gd name="connsiteX34" fmla="*/ 538155 w 861983"/>
              <a:gd name="connsiteY34" fmla="*/ 0 h 309203"/>
              <a:gd name="connsiteX35" fmla="*/ 413197 w 861983"/>
              <a:gd name="connsiteY35" fmla="*/ 155394 h 309203"/>
              <a:gd name="connsiteX36" fmla="*/ 538772 w 861983"/>
              <a:gd name="connsiteY36" fmla="*/ 308895 h 309203"/>
              <a:gd name="connsiteX37" fmla="*/ 444646 w 861983"/>
              <a:gd name="connsiteY37" fmla="*/ 308895 h 309203"/>
              <a:gd name="connsiteX38" fmla="*/ 332681 w 861983"/>
              <a:gd name="connsiteY38" fmla="*/ 188693 h 309203"/>
              <a:gd name="connsiteX39" fmla="*/ 332681 w 861983"/>
              <a:gd name="connsiteY39" fmla="*/ 119895 h 30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61983" h="309203">
                <a:moveTo>
                  <a:pt x="658049" y="308"/>
                </a:moveTo>
                <a:lnTo>
                  <a:pt x="861983" y="308"/>
                </a:lnTo>
                <a:lnTo>
                  <a:pt x="861983" y="69770"/>
                </a:lnTo>
                <a:lnTo>
                  <a:pt x="802345" y="69770"/>
                </a:lnTo>
                <a:lnTo>
                  <a:pt x="802345" y="309203"/>
                </a:lnTo>
                <a:lnTo>
                  <a:pt x="717687" y="309203"/>
                </a:lnTo>
                <a:lnTo>
                  <a:pt x="717687" y="69770"/>
                </a:lnTo>
                <a:lnTo>
                  <a:pt x="658049" y="69770"/>
                </a:lnTo>
                <a:close/>
                <a:moveTo>
                  <a:pt x="553088" y="308"/>
                </a:moveTo>
                <a:lnTo>
                  <a:pt x="637743" y="308"/>
                </a:lnTo>
                <a:lnTo>
                  <a:pt x="637743" y="308895"/>
                </a:lnTo>
                <a:lnTo>
                  <a:pt x="553088" y="308895"/>
                </a:lnTo>
                <a:close/>
                <a:moveTo>
                  <a:pt x="310128" y="308"/>
                </a:moveTo>
                <a:lnTo>
                  <a:pt x="312683" y="308"/>
                </a:lnTo>
                <a:lnTo>
                  <a:pt x="312375" y="308893"/>
                </a:lnTo>
                <a:lnTo>
                  <a:pt x="312376" y="308894"/>
                </a:lnTo>
                <a:lnTo>
                  <a:pt x="312375" y="308894"/>
                </a:lnTo>
                <a:lnTo>
                  <a:pt x="312375" y="308895"/>
                </a:lnTo>
                <a:lnTo>
                  <a:pt x="312330" y="308895"/>
                </a:lnTo>
                <a:lnTo>
                  <a:pt x="312330" y="308894"/>
                </a:lnTo>
                <a:lnTo>
                  <a:pt x="0" y="308894"/>
                </a:lnTo>
                <a:cubicBezTo>
                  <a:pt x="308" y="282863"/>
                  <a:pt x="3480" y="257493"/>
                  <a:pt x="9822" y="233400"/>
                </a:cubicBezTo>
                <a:lnTo>
                  <a:pt x="312327" y="308882"/>
                </a:lnTo>
                <a:lnTo>
                  <a:pt x="312324" y="308870"/>
                </a:lnTo>
                <a:lnTo>
                  <a:pt x="30128" y="177592"/>
                </a:lnTo>
                <a:cubicBezTo>
                  <a:pt x="40920" y="154425"/>
                  <a:pt x="54882" y="132842"/>
                  <a:pt x="71047" y="113197"/>
                </a:cubicBezTo>
                <a:lnTo>
                  <a:pt x="312318" y="308847"/>
                </a:lnTo>
                <a:lnTo>
                  <a:pt x="312293" y="308749"/>
                </a:lnTo>
                <a:lnTo>
                  <a:pt x="116061" y="68799"/>
                </a:lnTo>
                <a:cubicBezTo>
                  <a:pt x="135750" y="52942"/>
                  <a:pt x="157289" y="39640"/>
                  <a:pt x="180765" y="28848"/>
                </a:cubicBezTo>
                <a:lnTo>
                  <a:pt x="312277" y="308685"/>
                </a:lnTo>
                <a:lnTo>
                  <a:pt x="237188" y="9205"/>
                </a:lnTo>
                <a:cubicBezTo>
                  <a:pt x="260665" y="3480"/>
                  <a:pt x="285066" y="308"/>
                  <a:pt x="310128" y="308"/>
                </a:cubicBezTo>
                <a:close/>
                <a:moveTo>
                  <a:pt x="441123" y="0"/>
                </a:moveTo>
                <a:lnTo>
                  <a:pt x="538155" y="0"/>
                </a:lnTo>
                <a:lnTo>
                  <a:pt x="413197" y="155394"/>
                </a:lnTo>
                <a:lnTo>
                  <a:pt x="538772" y="308895"/>
                </a:lnTo>
                <a:lnTo>
                  <a:pt x="444646" y="308895"/>
                </a:lnTo>
                <a:lnTo>
                  <a:pt x="332681" y="188693"/>
                </a:lnTo>
                <a:lnTo>
                  <a:pt x="332681" y="119895"/>
                </a:lnTo>
                <a:close/>
              </a:path>
            </a:pathLst>
          </a:custGeom>
          <a:solidFill>
            <a:schemeClr val="bg1"/>
          </a:solidFill>
          <a:ln w="9525" cap="flat">
            <a:noFill/>
            <a:prstDash val="solid"/>
            <a:miter/>
          </a:ln>
        </p:spPr>
        <p:txBody>
          <a:bodyPr wrap="square" rtlCol="0" anchor="ctr">
            <a:noAutofit/>
          </a:bodyPr>
          <a:lstStyle/>
          <a:p>
            <a:endParaRPr lang="de-DE" dirty="0"/>
          </a:p>
        </p:txBody>
      </p:sp>
    </p:spTree>
    <p:extLst>
      <p:ext uri="{BB962C8B-B14F-4D97-AF65-F5344CB8AC3E}">
        <p14:creationId xmlns:p14="http://schemas.microsoft.com/office/powerpoint/2010/main" val="24531413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extfolien">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de-DE" sz="12000" b="1" dirty="0">
                <a:solidFill>
                  <a:schemeClr val="bg1"/>
                </a:solidFill>
              </a:rPr>
              <a:t>Textfolien</a:t>
            </a:r>
          </a:p>
        </p:txBody>
      </p:sp>
      <p:grpSp>
        <p:nvGrpSpPr>
          <p:cNvPr id="5" name="Gruppieren 4">
            <a:extLst>
              <a:ext uri="{FF2B5EF4-FFF2-40B4-BE49-F238E27FC236}">
                <a16:creationId xmlns:a16="http://schemas.microsoft.com/office/drawing/2014/main" id="{896487C8-3898-9A0D-C9F9-756ABF29CC7A}"/>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BB845C91-C89E-338E-C9EA-4C39346DFA55}"/>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176FA26C-F202-41D1-CD6E-898DF2DEBB09}"/>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grpSp>
    </p:spTree>
    <p:extLst>
      <p:ext uri="{BB962C8B-B14F-4D97-AF65-F5344CB8AC3E}">
        <p14:creationId xmlns:p14="http://schemas.microsoft.com/office/powerpoint/2010/main" val="388093438"/>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7561264"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Datumsplatzhalter 2">
            <a:extLst>
              <a:ext uri="{FF2B5EF4-FFF2-40B4-BE49-F238E27FC236}">
                <a16:creationId xmlns:a16="http://schemas.microsoft.com/office/drawing/2014/main" id="{39D431E4-E519-1234-FE33-E8AB80778016}"/>
              </a:ext>
            </a:extLst>
          </p:cNvPr>
          <p:cNvSpPr>
            <a:spLocks noGrp="1"/>
          </p:cNvSpPr>
          <p:nvPr>
            <p:ph type="dt" sz="half" idx="14"/>
          </p:nvPr>
        </p:nvSpPr>
        <p:spPr/>
        <p:txBody>
          <a:bodyPr/>
          <a:lstStyle/>
          <a:p>
            <a:fld id="{BC3E1860-A350-404E-BF89-23A268CA0970}" type="datetime1">
              <a:rPr lang="de-DE" smtClean="0"/>
              <a:t>16.09.2026</a:t>
            </a:fld>
            <a:endParaRPr lang="de-DE" dirty="0"/>
          </a:p>
        </p:txBody>
      </p:sp>
      <p:sp>
        <p:nvSpPr>
          <p:cNvPr id="7" name="Fußzeilenplatzhalter 6">
            <a:extLst>
              <a:ext uri="{FF2B5EF4-FFF2-40B4-BE49-F238E27FC236}">
                <a16:creationId xmlns:a16="http://schemas.microsoft.com/office/drawing/2014/main" id="{138985F4-50E8-E270-E8DA-DC9A5DFEC66D}"/>
              </a:ext>
            </a:extLst>
          </p:cNvPr>
          <p:cNvSpPr>
            <a:spLocks noGrp="1"/>
          </p:cNvSpPr>
          <p:nvPr>
            <p:ph type="ftr" sz="quarter" idx="15"/>
          </p:nvPr>
        </p:nvSpPr>
        <p:spPr/>
        <p:txBody>
          <a:bodyPr/>
          <a:lstStyle/>
          <a:p>
            <a:r>
              <a:rPr lang="de-DE"/>
              <a:t>Vorname Name - Präsentationstitel</a:t>
            </a:r>
            <a:endParaRPr lang="de-DE" dirty="0"/>
          </a:p>
        </p:txBody>
      </p:sp>
      <p:sp>
        <p:nvSpPr>
          <p:cNvPr id="9" name="Foliennummernplatzhalter 8">
            <a:extLst>
              <a:ext uri="{FF2B5EF4-FFF2-40B4-BE49-F238E27FC236}">
                <a16:creationId xmlns:a16="http://schemas.microsoft.com/office/drawing/2014/main" id="{C811813F-F15B-6052-8D32-B7BF1C278A57}"/>
              </a:ext>
            </a:extLst>
          </p:cNvPr>
          <p:cNvSpPr>
            <a:spLocks noGrp="1"/>
          </p:cNvSpPr>
          <p:nvPr>
            <p:ph type="sldNum" sz="quarter" idx="16"/>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155380263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2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561657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6203953" y="1592263"/>
            <a:ext cx="561657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Datumsplatzhalter 6">
            <a:extLst>
              <a:ext uri="{FF2B5EF4-FFF2-40B4-BE49-F238E27FC236}">
                <a16:creationId xmlns:a16="http://schemas.microsoft.com/office/drawing/2014/main" id="{D89038B4-FE9D-E75E-CBA7-A4AFDD61FFEF}"/>
              </a:ext>
            </a:extLst>
          </p:cNvPr>
          <p:cNvSpPr>
            <a:spLocks noGrp="1"/>
          </p:cNvSpPr>
          <p:nvPr>
            <p:ph type="dt" sz="half" idx="15"/>
          </p:nvPr>
        </p:nvSpPr>
        <p:spPr/>
        <p:txBody>
          <a:bodyPr/>
          <a:lstStyle/>
          <a:p>
            <a:fld id="{66C23486-27A5-42C9-9C1C-D6BADE75FA4A}" type="datetime1">
              <a:rPr lang="de-DE" smtClean="0"/>
              <a:t>16.09.2026</a:t>
            </a:fld>
            <a:endParaRPr lang="de-DE" dirty="0"/>
          </a:p>
        </p:txBody>
      </p:sp>
      <p:sp>
        <p:nvSpPr>
          <p:cNvPr id="9" name="Fußzeilenplatzhalter 8">
            <a:extLst>
              <a:ext uri="{FF2B5EF4-FFF2-40B4-BE49-F238E27FC236}">
                <a16:creationId xmlns:a16="http://schemas.microsoft.com/office/drawing/2014/main" id="{B3F8990C-EE9B-9FAE-C44C-270F39377E68}"/>
              </a:ext>
            </a:extLst>
          </p:cNvPr>
          <p:cNvSpPr>
            <a:spLocks noGrp="1"/>
          </p:cNvSpPr>
          <p:nvPr>
            <p:ph type="ftr" sz="quarter" idx="16"/>
          </p:nvPr>
        </p:nvSpPr>
        <p:spPr/>
        <p:txBody>
          <a:bodyPr/>
          <a:lstStyle/>
          <a:p>
            <a:r>
              <a:rPr lang="de-DE"/>
              <a:t>Vorname Name - Präsentationstitel</a:t>
            </a:r>
            <a:endParaRPr lang="de-DE" dirty="0"/>
          </a:p>
        </p:txBody>
      </p:sp>
      <p:sp>
        <p:nvSpPr>
          <p:cNvPr id="10" name="Foliennummernplatzhalter 9">
            <a:extLst>
              <a:ext uri="{FF2B5EF4-FFF2-40B4-BE49-F238E27FC236}">
                <a16:creationId xmlns:a16="http://schemas.microsoft.com/office/drawing/2014/main" id="{BC8FCD27-29AE-82EA-3746-DBEB05327989}"/>
              </a:ext>
            </a:extLst>
          </p:cNvPr>
          <p:cNvSpPr>
            <a:spLocks noGrp="1"/>
          </p:cNvSpPr>
          <p:nvPr>
            <p:ph type="sldNum" sz="quarter" idx="17"/>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325996826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und  3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4259263" y="1598217"/>
            <a:ext cx="367188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7">
            <a:extLst>
              <a:ext uri="{FF2B5EF4-FFF2-40B4-BE49-F238E27FC236}">
                <a16:creationId xmlns:a16="http://schemas.microsoft.com/office/drawing/2014/main" id="{5FAB14BE-0A96-B2A6-1E7C-652A5A235D53}"/>
              </a:ext>
            </a:extLst>
          </p:cNvPr>
          <p:cNvSpPr>
            <a:spLocks noGrp="1"/>
          </p:cNvSpPr>
          <p:nvPr>
            <p:ph type="body" sz="quarter" idx="15"/>
          </p:nvPr>
        </p:nvSpPr>
        <p:spPr bwMode="gray">
          <a:xfrm>
            <a:off x="8155943" y="1592263"/>
            <a:ext cx="367188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Datumsplatzhalter 8">
            <a:extLst>
              <a:ext uri="{FF2B5EF4-FFF2-40B4-BE49-F238E27FC236}">
                <a16:creationId xmlns:a16="http://schemas.microsoft.com/office/drawing/2014/main" id="{DFCF9B44-89CE-5C78-E17A-E0D8DDD8AA0F}"/>
              </a:ext>
            </a:extLst>
          </p:cNvPr>
          <p:cNvSpPr>
            <a:spLocks noGrp="1"/>
          </p:cNvSpPr>
          <p:nvPr>
            <p:ph type="dt" sz="half" idx="16"/>
          </p:nvPr>
        </p:nvSpPr>
        <p:spPr/>
        <p:txBody>
          <a:bodyPr/>
          <a:lstStyle/>
          <a:p>
            <a:fld id="{745D6D84-B9D9-4EE0-8181-8165ECC36878}" type="datetime1">
              <a:rPr lang="de-DE" smtClean="0"/>
              <a:t>16.09.2026</a:t>
            </a:fld>
            <a:endParaRPr lang="de-DE" dirty="0"/>
          </a:p>
        </p:txBody>
      </p:sp>
      <p:sp>
        <p:nvSpPr>
          <p:cNvPr id="10" name="Fußzeilenplatzhalter 9">
            <a:extLst>
              <a:ext uri="{FF2B5EF4-FFF2-40B4-BE49-F238E27FC236}">
                <a16:creationId xmlns:a16="http://schemas.microsoft.com/office/drawing/2014/main" id="{62B90CFD-7675-410D-5FBC-60FE99027A65}"/>
              </a:ext>
            </a:extLst>
          </p:cNvPr>
          <p:cNvSpPr>
            <a:spLocks noGrp="1"/>
          </p:cNvSpPr>
          <p:nvPr>
            <p:ph type="ftr" sz="quarter" idx="17"/>
          </p:nvPr>
        </p:nvSpPr>
        <p:spPr/>
        <p:txBody>
          <a:body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EEE605EC-0BAE-E682-2FEE-959934696D46}"/>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143807566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und  4x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270033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3287713" y="1598217"/>
            <a:ext cx="270033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Textplatzhalter 7">
            <a:extLst>
              <a:ext uri="{FF2B5EF4-FFF2-40B4-BE49-F238E27FC236}">
                <a16:creationId xmlns:a16="http://schemas.microsoft.com/office/drawing/2014/main" id="{5FAB14BE-0A96-B2A6-1E7C-652A5A235D53}"/>
              </a:ext>
            </a:extLst>
          </p:cNvPr>
          <p:cNvSpPr>
            <a:spLocks noGrp="1"/>
          </p:cNvSpPr>
          <p:nvPr>
            <p:ph type="body" sz="quarter" idx="15"/>
          </p:nvPr>
        </p:nvSpPr>
        <p:spPr bwMode="gray">
          <a:xfrm>
            <a:off x="6203949" y="1592263"/>
            <a:ext cx="270033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Textplatzhalter 7">
            <a:extLst>
              <a:ext uri="{FF2B5EF4-FFF2-40B4-BE49-F238E27FC236}">
                <a16:creationId xmlns:a16="http://schemas.microsoft.com/office/drawing/2014/main" id="{A18B540B-0C8C-E249-F263-396FA418CFDF}"/>
              </a:ext>
            </a:extLst>
          </p:cNvPr>
          <p:cNvSpPr>
            <a:spLocks noGrp="1"/>
          </p:cNvSpPr>
          <p:nvPr>
            <p:ph type="body" sz="quarter" idx="16"/>
          </p:nvPr>
        </p:nvSpPr>
        <p:spPr bwMode="gray">
          <a:xfrm>
            <a:off x="9120188" y="1592263"/>
            <a:ext cx="270033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Datumsplatzhalter 9">
            <a:extLst>
              <a:ext uri="{FF2B5EF4-FFF2-40B4-BE49-F238E27FC236}">
                <a16:creationId xmlns:a16="http://schemas.microsoft.com/office/drawing/2014/main" id="{F6F2C2F2-A469-FDA9-4694-B14CE4D2B830}"/>
              </a:ext>
            </a:extLst>
          </p:cNvPr>
          <p:cNvSpPr>
            <a:spLocks noGrp="1"/>
          </p:cNvSpPr>
          <p:nvPr>
            <p:ph type="dt" sz="half" idx="17"/>
          </p:nvPr>
        </p:nvSpPr>
        <p:spPr/>
        <p:txBody>
          <a:bodyPr/>
          <a:lstStyle/>
          <a:p>
            <a:fld id="{BFB63C7A-AB1B-4ADA-A105-5A7A9890EF06}" type="datetime1">
              <a:rPr lang="de-DE" smtClean="0"/>
              <a:t>16.09.2026</a:t>
            </a:fld>
            <a:endParaRPr lang="de-DE" dirty="0"/>
          </a:p>
        </p:txBody>
      </p:sp>
      <p:sp>
        <p:nvSpPr>
          <p:cNvPr id="11" name="Fußzeilenplatzhalter 10">
            <a:extLst>
              <a:ext uri="{FF2B5EF4-FFF2-40B4-BE49-F238E27FC236}">
                <a16:creationId xmlns:a16="http://schemas.microsoft.com/office/drawing/2014/main" id="{09FE437C-2FB5-8E53-12AF-758B9C09B968}"/>
              </a:ext>
            </a:extLst>
          </p:cNvPr>
          <p:cNvSpPr>
            <a:spLocks noGrp="1"/>
          </p:cNvSpPr>
          <p:nvPr>
            <p:ph type="ftr" sz="quarter" idx="18"/>
          </p:nvPr>
        </p:nvSpPr>
        <p:spPr/>
        <p:txBody>
          <a:bodyPr/>
          <a:lstStyle/>
          <a:p>
            <a:r>
              <a:rPr lang="de-DE"/>
              <a:t>Vorname Name - Präsentationstitel</a:t>
            </a:r>
            <a:endParaRPr lang="de-DE" dirty="0"/>
          </a:p>
        </p:txBody>
      </p:sp>
      <p:sp>
        <p:nvSpPr>
          <p:cNvPr id="12" name="Foliennummernplatzhalter 11">
            <a:extLst>
              <a:ext uri="{FF2B5EF4-FFF2-40B4-BE49-F238E27FC236}">
                <a16:creationId xmlns:a16="http://schemas.microsoft.com/office/drawing/2014/main" id="{FC6255C4-5E26-8F03-0093-3FE830E79CD3}"/>
              </a:ext>
            </a:extLst>
          </p:cNvPr>
          <p:cNvSpPr>
            <a:spLocks noGrp="1"/>
          </p:cNvSpPr>
          <p:nvPr>
            <p:ph type="sldNum" sz="quarter" idx="19"/>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364519302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ext &amp; Bild">
    <p:bg>
      <p:bgPr>
        <a:solidFill>
          <a:schemeClr val="tx1"/>
        </a:solidFill>
        <a:effectLst/>
      </p:bgPr>
    </p:bg>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A60EB3CE-8FA7-6B59-50FD-F65D29AB3304}"/>
              </a:ext>
            </a:extLst>
          </p:cNvPr>
          <p:cNvSpPr txBox="1">
            <a:spLocks/>
          </p:cNvSpPr>
          <p:nvPr userDrawn="1"/>
        </p:nvSpPr>
        <p:spPr bwMode="gray">
          <a:xfrm>
            <a:off x="1234988" y="1592263"/>
            <a:ext cx="10585538" cy="3457574"/>
          </a:xfrm>
          <a:prstGeom prst="rect">
            <a:avLst/>
          </a:prstGeom>
          <a:noFill/>
        </p:spPr>
        <p:txBody>
          <a:bodyPr wrap="square" lIns="0" tIns="0" rIns="0" bIns="0" rtlCol="0" anchor="ctr">
            <a:noAutofit/>
          </a:bodyPr>
          <a:lstStyle/>
          <a:p>
            <a:pPr marL="0" indent="0" algn="l" defTabSz="914347">
              <a:lnSpc>
                <a:spcPct val="110000"/>
              </a:lnSpc>
              <a:spcBef>
                <a:spcPts val="300"/>
              </a:spcBef>
              <a:spcAft>
                <a:spcPts val="300"/>
              </a:spcAft>
              <a:buClr>
                <a:schemeClr val="accent1"/>
              </a:buClr>
              <a:buSzPct val="90000"/>
              <a:buFont typeface="Wingdings" panose="05000000000000000000" pitchFamily="2" charset="2"/>
              <a:buNone/>
            </a:pPr>
            <a:r>
              <a:rPr lang="de-DE" sz="12000" b="1" dirty="0">
                <a:solidFill>
                  <a:schemeClr val="bg1"/>
                </a:solidFill>
              </a:rPr>
              <a:t>Text &amp; Bild</a:t>
            </a:r>
          </a:p>
        </p:txBody>
      </p:sp>
      <p:grpSp>
        <p:nvGrpSpPr>
          <p:cNvPr id="5" name="Gruppieren 4">
            <a:extLst>
              <a:ext uri="{FF2B5EF4-FFF2-40B4-BE49-F238E27FC236}">
                <a16:creationId xmlns:a16="http://schemas.microsoft.com/office/drawing/2014/main" id="{ED91CF98-7E64-A92D-A585-8CE7EB1112F2}"/>
              </a:ext>
            </a:extLst>
          </p:cNvPr>
          <p:cNvGrpSpPr/>
          <p:nvPr userDrawn="1"/>
        </p:nvGrpSpPr>
        <p:grpSpPr>
          <a:xfrm>
            <a:off x="9749847" y="2816226"/>
            <a:ext cx="1207276" cy="1009648"/>
            <a:chOff x="9336214" y="2528900"/>
            <a:chExt cx="1980368" cy="1656188"/>
          </a:xfrm>
        </p:grpSpPr>
        <p:cxnSp>
          <p:nvCxnSpPr>
            <p:cNvPr id="7" name="Gerader Verbinder 6">
              <a:extLst>
                <a:ext uri="{FF2B5EF4-FFF2-40B4-BE49-F238E27FC236}">
                  <a16:creationId xmlns:a16="http://schemas.microsoft.com/office/drawing/2014/main" id="{0DC14551-5FA4-58A0-A5D0-4712444E529A}"/>
                </a:ext>
              </a:extLst>
            </p:cNvPr>
            <p:cNvCxnSpPr>
              <a:cxnSpLocks/>
            </p:cNvCxnSpPr>
            <p:nvPr userDrawn="1"/>
          </p:nvCxnSpPr>
          <p:spPr bwMode="gray">
            <a:xfrm>
              <a:off x="9336214" y="3356994"/>
              <a:ext cx="1980368"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aute 4">
              <a:extLst>
                <a:ext uri="{FF2B5EF4-FFF2-40B4-BE49-F238E27FC236}">
                  <a16:creationId xmlns:a16="http://schemas.microsoft.com/office/drawing/2014/main" id="{CA816A33-7090-9599-A875-ED901DF398EA}"/>
                </a:ext>
              </a:extLst>
            </p:cNvPr>
            <p:cNvSpPr/>
            <p:nvPr userDrawn="1"/>
          </p:nvSpPr>
          <p:spPr bwMode="gray">
            <a:xfrm>
              <a:off x="10488488" y="2528900"/>
              <a:ext cx="828094" cy="1656188"/>
            </a:xfrm>
            <a:custGeom>
              <a:avLst/>
              <a:gdLst>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0 w 648072"/>
                <a:gd name="connsiteY4" fmla="*/ 32403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4" fmla="*/ 91440 w 648072"/>
                <a:gd name="connsiteY4" fmla="*/ 415476 h 648072"/>
                <a:gd name="connsiteX0" fmla="*/ 0 w 648072"/>
                <a:gd name="connsiteY0" fmla="*/ 324036 h 648072"/>
                <a:gd name="connsiteX1" fmla="*/ 324036 w 648072"/>
                <a:gd name="connsiteY1" fmla="*/ 0 h 648072"/>
                <a:gd name="connsiteX2" fmla="*/ 648072 w 648072"/>
                <a:gd name="connsiteY2" fmla="*/ 324036 h 648072"/>
                <a:gd name="connsiteX3" fmla="*/ 324036 w 648072"/>
                <a:gd name="connsiteY3" fmla="*/ 648072 h 648072"/>
                <a:gd name="connsiteX0" fmla="*/ 0 w 324036"/>
                <a:gd name="connsiteY0" fmla="*/ 0 h 648072"/>
                <a:gd name="connsiteX1" fmla="*/ 324036 w 324036"/>
                <a:gd name="connsiteY1" fmla="*/ 324036 h 648072"/>
                <a:gd name="connsiteX2" fmla="*/ 0 w 324036"/>
                <a:gd name="connsiteY2" fmla="*/ 648072 h 648072"/>
              </a:gdLst>
              <a:ahLst/>
              <a:cxnLst>
                <a:cxn ang="0">
                  <a:pos x="connsiteX0" y="connsiteY0"/>
                </a:cxn>
                <a:cxn ang="0">
                  <a:pos x="connsiteX1" y="connsiteY1"/>
                </a:cxn>
                <a:cxn ang="0">
                  <a:pos x="connsiteX2" y="connsiteY2"/>
                </a:cxn>
              </a:cxnLst>
              <a:rect l="l" t="t" r="r" b="b"/>
              <a:pathLst>
                <a:path w="324036" h="648072">
                  <a:moveTo>
                    <a:pt x="0" y="0"/>
                  </a:moveTo>
                  <a:lnTo>
                    <a:pt x="324036" y="324036"/>
                  </a:lnTo>
                  <a:lnTo>
                    <a:pt x="0" y="648072"/>
                  </a:lnTo>
                </a:path>
              </a:pathLst>
            </a:custGeom>
            <a:noFill/>
            <a:ln w="152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endParaRPr lang="de-DE" sz="1400" b="1" dirty="0">
                <a:solidFill>
                  <a:schemeClr val="bg1"/>
                </a:solidFill>
              </a:endParaRPr>
            </a:p>
          </p:txBody>
        </p:sp>
      </p:grpSp>
    </p:spTree>
    <p:extLst>
      <p:ext uri="{BB962C8B-B14F-4D97-AF65-F5344CB8AC3E}">
        <p14:creationId xmlns:p14="http://schemas.microsoft.com/office/powerpoint/2010/main" val="419138540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x Text und Bild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7561263"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4260849"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1"/>
            <a:ext cx="4043361" cy="6857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Rechteck 8">
            <a:extLst>
              <a:ext uri="{FF2B5EF4-FFF2-40B4-BE49-F238E27FC236}">
                <a16:creationId xmlns:a16="http://schemas.microsoft.com/office/drawing/2014/main" id="{DD70B73C-0CF1-5C0D-6E7E-0F2140886ACB}"/>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10" name="Datumsplatzhalter 9">
            <a:extLst>
              <a:ext uri="{FF2B5EF4-FFF2-40B4-BE49-F238E27FC236}">
                <a16:creationId xmlns:a16="http://schemas.microsoft.com/office/drawing/2014/main" id="{F79FA06E-4A79-9BE7-7176-0CDABBFDEA0B}"/>
              </a:ext>
            </a:extLst>
          </p:cNvPr>
          <p:cNvSpPr>
            <a:spLocks noGrp="1"/>
          </p:cNvSpPr>
          <p:nvPr>
            <p:ph type="dt" sz="half" idx="16"/>
          </p:nvPr>
        </p:nvSpPr>
        <p:spPr/>
        <p:txBody>
          <a:bodyPr/>
          <a:lstStyle/>
          <a:p>
            <a:fld id="{D095E5DA-1F91-4636-98F8-9885B3FA0391}" type="datetime1">
              <a:rPr lang="de-DE" smtClean="0"/>
              <a:t>16.09.2026</a:t>
            </a:fld>
            <a:endParaRPr lang="de-DE" dirty="0"/>
          </a:p>
        </p:txBody>
      </p:sp>
      <p:sp>
        <p:nvSpPr>
          <p:cNvPr id="11" name="Fußzeilenplatzhalter 10">
            <a:extLst>
              <a:ext uri="{FF2B5EF4-FFF2-40B4-BE49-F238E27FC236}">
                <a16:creationId xmlns:a16="http://schemas.microsoft.com/office/drawing/2014/main" id="{ECACCEBE-2A95-EBE4-CD9F-A6EDDA249675}"/>
              </a:ext>
            </a:extLst>
          </p:cNvPr>
          <p:cNvSpPr>
            <a:spLocks noGrp="1"/>
          </p:cNvSpPr>
          <p:nvPr>
            <p:ph type="ftr" sz="quarter" idx="17"/>
          </p:nvPr>
        </p:nvSpPr>
        <p:spPr/>
        <p:txBody>
          <a:bodyPr/>
          <a:lstStyle/>
          <a:p>
            <a:r>
              <a:rPr lang="de-DE"/>
              <a:t>Vorname Name - Präsentationstitel</a:t>
            </a:r>
            <a:endParaRPr lang="de-DE" dirty="0"/>
          </a:p>
        </p:txBody>
      </p:sp>
      <p:sp>
        <p:nvSpPr>
          <p:cNvPr id="12" name="Foliennummernplatzhalter 11">
            <a:extLst>
              <a:ext uri="{FF2B5EF4-FFF2-40B4-BE49-F238E27FC236}">
                <a16:creationId xmlns:a16="http://schemas.microsoft.com/office/drawing/2014/main" id="{4930C461-1671-0A4D-6841-C1DA8B5BA1B0}"/>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
        <p:nvSpPr>
          <p:cNvPr id="4" name="SmartArt Placeholder 3">
            <a:extLst>
              <a:ext uri="{FF2B5EF4-FFF2-40B4-BE49-F238E27FC236}">
                <a16:creationId xmlns:a16="http://schemas.microsoft.com/office/drawing/2014/main" id="{EA6D74CA-A6BA-B921-DEB9-D6A49E43D2E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153679442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x Text und 2x Bild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7561263"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4260849"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0"/>
            <a:ext cx="4043361"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Bildplatzhalter 15">
            <a:extLst>
              <a:ext uri="{FF2B5EF4-FFF2-40B4-BE49-F238E27FC236}">
                <a16:creationId xmlns:a16="http://schemas.microsoft.com/office/drawing/2014/main" id="{8F5116AB-EDC8-4AAB-4B23-B0F880D31161}"/>
              </a:ext>
            </a:extLst>
          </p:cNvPr>
          <p:cNvSpPr>
            <a:spLocks noGrp="1"/>
          </p:cNvSpPr>
          <p:nvPr>
            <p:ph type="pic" sz="quarter" idx="17" hasCustomPrompt="1"/>
          </p:nvPr>
        </p:nvSpPr>
        <p:spPr bwMode="gray">
          <a:xfrm>
            <a:off x="8148638" y="3429000"/>
            <a:ext cx="4043361"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0" name="Rechteck 9">
            <a:extLst>
              <a:ext uri="{FF2B5EF4-FFF2-40B4-BE49-F238E27FC236}">
                <a16:creationId xmlns:a16="http://schemas.microsoft.com/office/drawing/2014/main" id="{E76EE313-5AAA-A0EA-8444-811EFE1191D0}"/>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11" name="Datumsplatzhalter 10">
            <a:extLst>
              <a:ext uri="{FF2B5EF4-FFF2-40B4-BE49-F238E27FC236}">
                <a16:creationId xmlns:a16="http://schemas.microsoft.com/office/drawing/2014/main" id="{A1FC182A-F96F-5221-873F-3B2B5AAB8E5D}"/>
              </a:ext>
            </a:extLst>
          </p:cNvPr>
          <p:cNvSpPr>
            <a:spLocks noGrp="1"/>
          </p:cNvSpPr>
          <p:nvPr>
            <p:ph type="dt" sz="half" idx="18"/>
          </p:nvPr>
        </p:nvSpPr>
        <p:spPr/>
        <p:txBody>
          <a:bodyPr/>
          <a:lstStyle/>
          <a:p>
            <a:fld id="{A675CB1A-4C83-46D5-9C40-B0A12819CDE8}" type="datetime1">
              <a:rPr lang="de-DE" smtClean="0"/>
              <a:t>16.09.2026</a:t>
            </a:fld>
            <a:endParaRPr lang="de-DE" dirty="0"/>
          </a:p>
        </p:txBody>
      </p:sp>
      <p:sp>
        <p:nvSpPr>
          <p:cNvPr id="12" name="Fußzeilenplatzhalter 11">
            <a:extLst>
              <a:ext uri="{FF2B5EF4-FFF2-40B4-BE49-F238E27FC236}">
                <a16:creationId xmlns:a16="http://schemas.microsoft.com/office/drawing/2014/main" id="{32C1A369-5E22-F1DC-FC91-3E67E0891AA5}"/>
              </a:ext>
            </a:extLst>
          </p:cNvPr>
          <p:cNvSpPr>
            <a:spLocks noGrp="1"/>
          </p:cNvSpPr>
          <p:nvPr>
            <p:ph type="ftr" sz="quarter" idx="19"/>
          </p:nvPr>
        </p:nvSpPr>
        <p:spPr/>
        <p:txBody>
          <a:bodyPr/>
          <a:lstStyle/>
          <a:p>
            <a:r>
              <a:rPr lang="de-DE"/>
              <a:t>Vorname Name - Präsentationstitel</a:t>
            </a:r>
            <a:endParaRPr lang="de-DE" dirty="0"/>
          </a:p>
        </p:txBody>
      </p:sp>
      <p:sp>
        <p:nvSpPr>
          <p:cNvPr id="13" name="Foliennummernplatzhalter 12">
            <a:extLst>
              <a:ext uri="{FF2B5EF4-FFF2-40B4-BE49-F238E27FC236}">
                <a16:creationId xmlns:a16="http://schemas.microsoft.com/office/drawing/2014/main" id="{1294EBFA-1C3B-20E4-7E18-EADCA4BF01EB}"/>
              </a:ext>
            </a:extLst>
          </p:cNvPr>
          <p:cNvSpPr>
            <a:spLocks noGrp="1"/>
          </p:cNvSpPr>
          <p:nvPr>
            <p:ph type="sldNum" sz="quarter" idx="20"/>
          </p:nvPr>
        </p:nvSpPr>
        <p:spPr/>
        <p:txBody>
          <a:bodyPr/>
          <a:lstStyle/>
          <a:p>
            <a:fld id="{776FC98F-84AD-404B-BCCB-49E092AA6DE0}" type="slidenum">
              <a:rPr lang="de-DE" smtClean="0"/>
              <a:pPr/>
              <a:t>‹Nr.›</a:t>
            </a:fld>
            <a:endParaRPr lang="de-DE" dirty="0"/>
          </a:p>
        </p:txBody>
      </p:sp>
      <p:sp>
        <p:nvSpPr>
          <p:cNvPr id="5" name="SmartArt Placeholder 4">
            <a:extLst>
              <a:ext uri="{FF2B5EF4-FFF2-40B4-BE49-F238E27FC236}">
                <a16:creationId xmlns:a16="http://schemas.microsoft.com/office/drawing/2014/main" id="{687767C0-1F3D-3EB7-C35E-3DFC7F453FE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120903491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xt und Bild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5616575"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561657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6203950" y="1"/>
            <a:ext cx="5988049" cy="6857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Rechteck 3">
            <a:extLst>
              <a:ext uri="{FF2B5EF4-FFF2-40B4-BE49-F238E27FC236}">
                <a16:creationId xmlns:a16="http://schemas.microsoft.com/office/drawing/2014/main" id="{A6D641E1-639F-0493-BBF6-89BD42031440}"/>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5" name="Date Placeholder 4">
            <a:extLst>
              <a:ext uri="{FF2B5EF4-FFF2-40B4-BE49-F238E27FC236}">
                <a16:creationId xmlns:a16="http://schemas.microsoft.com/office/drawing/2014/main" id="{B2E2E680-3FF9-ABDB-21FE-FBA027792160}"/>
              </a:ext>
            </a:extLst>
          </p:cNvPr>
          <p:cNvSpPr>
            <a:spLocks noGrp="1"/>
          </p:cNvSpPr>
          <p:nvPr>
            <p:ph type="dt" sz="half" idx="22"/>
          </p:nvPr>
        </p:nvSpPr>
        <p:spPr/>
        <p:txBody>
          <a:bodyPr/>
          <a:lstStyle/>
          <a:p>
            <a:fld id="{BFE331DC-1CEB-4BBB-B4B6-99669624D67F}" type="datetime1">
              <a:rPr lang="de-DE" noProof="1" smtClean="0"/>
              <a:pPr/>
              <a:t>16.09.2026</a:t>
            </a:fld>
            <a:endParaRPr lang="de-DE" noProof="1"/>
          </a:p>
        </p:txBody>
      </p:sp>
      <p:sp>
        <p:nvSpPr>
          <p:cNvPr id="6" name="Footer Placeholder 5">
            <a:extLst>
              <a:ext uri="{FF2B5EF4-FFF2-40B4-BE49-F238E27FC236}">
                <a16:creationId xmlns:a16="http://schemas.microsoft.com/office/drawing/2014/main" id="{CA7A526B-BB77-0D6A-817F-6C40D944BDCE}"/>
              </a:ext>
            </a:extLst>
          </p:cNvPr>
          <p:cNvSpPr>
            <a:spLocks noGrp="1"/>
          </p:cNvSpPr>
          <p:nvPr>
            <p:ph type="ftr" sz="quarter" idx="23"/>
          </p:nvPr>
        </p:nvSpPr>
        <p:spPr>
          <a:xfrm>
            <a:off x="2100264" y="6273800"/>
            <a:ext cx="3887786" cy="584200"/>
          </a:xfrm>
        </p:spPr>
        <p:txBody>
          <a:bodyPr/>
          <a:lstStyle/>
          <a:p>
            <a:r>
              <a:rPr lang="de-DE" noProof="1"/>
              <a:t>Vorname Name - Präsentationstitel</a:t>
            </a:r>
          </a:p>
        </p:txBody>
      </p:sp>
      <p:sp>
        <p:nvSpPr>
          <p:cNvPr id="12" name="Slide Number Placeholder 11">
            <a:extLst>
              <a:ext uri="{FF2B5EF4-FFF2-40B4-BE49-F238E27FC236}">
                <a16:creationId xmlns:a16="http://schemas.microsoft.com/office/drawing/2014/main" id="{5BF4C557-2716-4BAC-1F79-F528FD3982DA}"/>
              </a:ext>
            </a:extLst>
          </p:cNvPr>
          <p:cNvSpPr>
            <a:spLocks noGrp="1"/>
          </p:cNvSpPr>
          <p:nvPr>
            <p:ph type="sldNum" sz="quarter" idx="24"/>
          </p:nvPr>
        </p:nvSpPr>
        <p:spPr/>
        <p:txBody>
          <a:bodyPr/>
          <a:lstStyle/>
          <a:p>
            <a:fld id="{776FC98F-84AD-404B-BCCB-49E092AA6DE0}" type="slidenum">
              <a:rPr lang="de-DE" noProof="1" smtClean="0"/>
              <a:pPr/>
              <a:t>‹Nr.›</a:t>
            </a:fld>
            <a:endParaRPr lang="de-DE" noProof="1"/>
          </a:p>
        </p:txBody>
      </p:sp>
      <p:sp>
        <p:nvSpPr>
          <p:cNvPr id="9" name="SmartArt Placeholder 8">
            <a:extLst>
              <a:ext uri="{FF2B5EF4-FFF2-40B4-BE49-F238E27FC236}">
                <a16:creationId xmlns:a16="http://schemas.microsoft.com/office/drawing/2014/main" id="{644C98EE-B3A7-7238-F3DE-A4EEE986D320}"/>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443573806"/>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xt und 2x Bild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5616575"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5616575"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Bildplatzhalter 15">
            <a:extLst>
              <a:ext uri="{FF2B5EF4-FFF2-40B4-BE49-F238E27FC236}">
                <a16:creationId xmlns:a16="http://schemas.microsoft.com/office/drawing/2014/main" id="{277424FD-F9EC-9D50-76B7-A15217260B9D}"/>
              </a:ext>
            </a:extLst>
          </p:cNvPr>
          <p:cNvSpPr>
            <a:spLocks noGrp="1"/>
          </p:cNvSpPr>
          <p:nvPr>
            <p:ph type="pic" sz="quarter" idx="15" hasCustomPrompt="1"/>
          </p:nvPr>
        </p:nvSpPr>
        <p:spPr bwMode="gray">
          <a:xfrm>
            <a:off x="6203952" y="0"/>
            <a:ext cx="5988047"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E6670E1C-5A99-3F90-22DA-92683344E10A}"/>
              </a:ext>
            </a:extLst>
          </p:cNvPr>
          <p:cNvSpPr>
            <a:spLocks noGrp="1"/>
          </p:cNvSpPr>
          <p:nvPr>
            <p:ph type="pic" sz="quarter" idx="17" hasCustomPrompt="1"/>
          </p:nvPr>
        </p:nvSpPr>
        <p:spPr bwMode="gray">
          <a:xfrm>
            <a:off x="6203952" y="3429000"/>
            <a:ext cx="5988047"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Rechteck 8">
            <a:extLst>
              <a:ext uri="{FF2B5EF4-FFF2-40B4-BE49-F238E27FC236}">
                <a16:creationId xmlns:a16="http://schemas.microsoft.com/office/drawing/2014/main" id="{CE029FC3-CCFD-6807-4B07-283D6D2E4AC3}"/>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6" name="Date Placeholder 5">
            <a:extLst>
              <a:ext uri="{FF2B5EF4-FFF2-40B4-BE49-F238E27FC236}">
                <a16:creationId xmlns:a16="http://schemas.microsoft.com/office/drawing/2014/main" id="{C4BE23FB-82F9-256A-844F-E66CF0B11694}"/>
              </a:ext>
            </a:extLst>
          </p:cNvPr>
          <p:cNvSpPr>
            <a:spLocks noGrp="1"/>
          </p:cNvSpPr>
          <p:nvPr>
            <p:ph type="dt" sz="half" idx="22"/>
          </p:nvPr>
        </p:nvSpPr>
        <p:spPr/>
        <p:txBody>
          <a:bodyPr/>
          <a:lstStyle/>
          <a:p>
            <a:fld id="{BFE331DC-1CEB-4BBB-B4B6-99669624D67F}" type="datetime1">
              <a:rPr lang="de-DE" noProof="1" smtClean="0"/>
              <a:pPr/>
              <a:t>16.09.2026</a:t>
            </a:fld>
            <a:endParaRPr lang="de-DE" noProof="1"/>
          </a:p>
        </p:txBody>
      </p:sp>
      <p:sp>
        <p:nvSpPr>
          <p:cNvPr id="7" name="Footer Placeholder 6">
            <a:extLst>
              <a:ext uri="{FF2B5EF4-FFF2-40B4-BE49-F238E27FC236}">
                <a16:creationId xmlns:a16="http://schemas.microsoft.com/office/drawing/2014/main" id="{FFB82624-8EFE-AB1E-C365-BC8C7FE4BEC2}"/>
              </a:ext>
            </a:extLst>
          </p:cNvPr>
          <p:cNvSpPr>
            <a:spLocks noGrp="1"/>
          </p:cNvSpPr>
          <p:nvPr>
            <p:ph type="ftr" sz="quarter" idx="23"/>
          </p:nvPr>
        </p:nvSpPr>
        <p:spPr>
          <a:xfrm>
            <a:off x="2100264" y="6273800"/>
            <a:ext cx="3887786" cy="584200"/>
          </a:xfrm>
        </p:spPr>
        <p:txBody>
          <a:bodyPr/>
          <a:lstStyle/>
          <a:p>
            <a:r>
              <a:rPr lang="de-DE" noProof="1"/>
              <a:t>Vorname Name - Präsentationstitel</a:t>
            </a:r>
          </a:p>
        </p:txBody>
      </p:sp>
      <p:sp>
        <p:nvSpPr>
          <p:cNvPr id="13" name="Slide Number Placeholder 12">
            <a:extLst>
              <a:ext uri="{FF2B5EF4-FFF2-40B4-BE49-F238E27FC236}">
                <a16:creationId xmlns:a16="http://schemas.microsoft.com/office/drawing/2014/main" id="{B15CD544-922E-96F9-8EAB-ABE0DF7E74C1}"/>
              </a:ext>
            </a:extLst>
          </p:cNvPr>
          <p:cNvSpPr>
            <a:spLocks noGrp="1"/>
          </p:cNvSpPr>
          <p:nvPr>
            <p:ph type="sldNum" sz="quarter" idx="24"/>
          </p:nvPr>
        </p:nvSpPr>
        <p:spPr/>
        <p:txBody>
          <a:bodyPr/>
          <a:lstStyle/>
          <a:p>
            <a:fld id="{776FC98F-84AD-404B-BCCB-49E092AA6DE0}" type="slidenum">
              <a:rPr lang="de-DE" noProof="1" smtClean="0"/>
              <a:pPr/>
              <a:t>‹Nr.›</a:t>
            </a:fld>
            <a:endParaRPr lang="de-DE" noProof="1"/>
          </a:p>
        </p:txBody>
      </p:sp>
      <p:sp>
        <p:nvSpPr>
          <p:cNvPr id="10" name="SmartArt Placeholder 9">
            <a:extLst>
              <a:ext uri="{FF2B5EF4-FFF2-40B4-BE49-F238E27FC236}">
                <a16:creationId xmlns:a16="http://schemas.microsoft.com/office/drawing/2014/main" id="{C80D2BB3-E138-B7DD-31BD-76E8F71E4E39}"/>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2522758344"/>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ext und Bild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3671889"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4259264" y="1"/>
            <a:ext cx="7932736" cy="6857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Rechteck 3">
            <a:extLst>
              <a:ext uri="{FF2B5EF4-FFF2-40B4-BE49-F238E27FC236}">
                <a16:creationId xmlns:a16="http://schemas.microsoft.com/office/drawing/2014/main" id="{ACC92567-845B-5A16-AD42-AF8D88C03086}"/>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5" name="Date Placeholder 4">
            <a:extLst>
              <a:ext uri="{FF2B5EF4-FFF2-40B4-BE49-F238E27FC236}">
                <a16:creationId xmlns:a16="http://schemas.microsoft.com/office/drawing/2014/main" id="{C341EFE2-E8B5-56D7-6032-6F049A14EA64}"/>
              </a:ext>
            </a:extLst>
          </p:cNvPr>
          <p:cNvSpPr>
            <a:spLocks noGrp="1"/>
          </p:cNvSpPr>
          <p:nvPr>
            <p:ph type="dt" sz="half" idx="22"/>
          </p:nvPr>
        </p:nvSpPr>
        <p:spPr/>
        <p:txBody>
          <a:bodyPr/>
          <a:lstStyle/>
          <a:p>
            <a:fld id="{BFE331DC-1CEB-4BBB-B4B6-99669624D67F}" type="datetime1">
              <a:rPr lang="de-DE" noProof="1" smtClean="0"/>
              <a:pPr/>
              <a:t>16.09.2026</a:t>
            </a:fld>
            <a:endParaRPr lang="de-DE" noProof="1"/>
          </a:p>
        </p:txBody>
      </p:sp>
      <p:sp>
        <p:nvSpPr>
          <p:cNvPr id="6" name="Footer Placeholder 5">
            <a:extLst>
              <a:ext uri="{FF2B5EF4-FFF2-40B4-BE49-F238E27FC236}">
                <a16:creationId xmlns:a16="http://schemas.microsoft.com/office/drawing/2014/main" id="{A8B05A39-8EF3-2CC5-3106-31B6DF3A23FD}"/>
              </a:ext>
            </a:extLst>
          </p:cNvPr>
          <p:cNvSpPr>
            <a:spLocks noGrp="1"/>
          </p:cNvSpPr>
          <p:nvPr>
            <p:ph type="ftr" sz="quarter" idx="23"/>
          </p:nvPr>
        </p:nvSpPr>
        <p:spPr>
          <a:xfrm>
            <a:off x="2100264" y="6273800"/>
            <a:ext cx="1943100" cy="584200"/>
          </a:xfrm>
        </p:spPr>
        <p:txBody>
          <a:bodyPr/>
          <a:lstStyle/>
          <a:p>
            <a:r>
              <a:rPr lang="de-DE" noProof="1"/>
              <a:t>Vorname Name - Präsentationstitel</a:t>
            </a:r>
          </a:p>
        </p:txBody>
      </p:sp>
      <p:sp>
        <p:nvSpPr>
          <p:cNvPr id="12" name="Slide Number Placeholder 11">
            <a:extLst>
              <a:ext uri="{FF2B5EF4-FFF2-40B4-BE49-F238E27FC236}">
                <a16:creationId xmlns:a16="http://schemas.microsoft.com/office/drawing/2014/main" id="{99CFE138-5A56-42D1-CEDB-6704D5C323D7}"/>
              </a:ext>
            </a:extLst>
          </p:cNvPr>
          <p:cNvSpPr>
            <a:spLocks noGrp="1"/>
          </p:cNvSpPr>
          <p:nvPr>
            <p:ph type="sldNum" sz="quarter" idx="24"/>
          </p:nvPr>
        </p:nvSpPr>
        <p:spPr/>
        <p:txBody>
          <a:bodyPr/>
          <a:lstStyle/>
          <a:p>
            <a:fld id="{776FC98F-84AD-404B-BCCB-49E092AA6DE0}" type="slidenum">
              <a:rPr lang="de-DE" noProof="1" smtClean="0"/>
              <a:pPr/>
              <a:t>‹Nr.›</a:t>
            </a:fld>
            <a:endParaRPr lang="de-DE" noProof="1"/>
          </a:p>
        </p:txBody>
      </p:sp>
      <p:sp>
        <p:nvSpPr>
          <p:cNvPr id="9" name="SmartArt Placeholder 8">
            <a:extLst>
              <a:ext uri="{FF2B5EF4-FFF2-40B4-BE49-F238E27FC236}">
                <a16:creationId xmlns:a16="http://schemas.microsoft.com/office/drawing/2014/main" id="{F2824E2A-4652-0276-77D5-E2F7A17236EF}"/>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886544958"/>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ext und 2x Bild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7932737"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4259263" y="3429000"/>
            <a:ext cx="7932737" cy="3428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3671889"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Rechteck 8">
            <a:extLst>
              <a:ext uri="{FF2B5EF4-FFF2-40B4-BE49-F238E27FC236}">
                <a16:creationId xmlns:a16="http://schemas.microsoft.com/office/drawing/2014/main" id="{27364D22-E1CE-D3E5-45DB-66B9F8D3C95C}"/>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6" name="Date Placeholder 5">
            <a:extLst>
              <a:ext uri="{FF2B5EF4-FFF2-40B4-BE49-F238E27FC236}">
                <a16:creationId xmlns:a16="http://schemas.microsoft.com/office/drawing/2014/main" id="{E125E92D-EEDF-41E0-AFB0-5B7CA56902F1}"/>
              </a:ext>
            </a:extLst>
          </p:cNvPr>
          <p:cNvSpPr>
            <a:spLocks noGrp="1"/>
          </p:cNvSpPr>
          <p:nvPr>
            <p:ph type="dt" sz="half" idx="22"/>
          </p:nvPr>
        </p:nvSpPr>
        <p:spPr/>
        <p:txBody>
          <a:bodyPr/>
          <a:lstStyle/>
          <a:p>
            <a:fld id="{BFE331DC-1CEB-4BBB-B4B6-99669624D67F}" type="datetime1">
              <a:rPr lang="de-DE" noProof="1" smtClean="0"/>
              <a:pPr/>
              <a:t>16.09.2026</a:t>
            </a:fld>
            <a:endParaRPr lang="de-DE" noProof="1"/>
          </a:p>
        </p:txBody>
      </p:sp>
      <p:sp>
        <p:nvSpPr>
          <p:cNvPr id="7" name="Footer Placeholder 6">
            <a:extLst>
              <a:ext uri="{FF2B5EF4-FFF2-40B4-BE49-F238E27FC236}">
                <a16:creationId xmlns:a16="http://schemas.microsoft.com/office/drawing/2014/main" id="{53181661-B42D-C815-F777-F226E4013AB8}"/>
              </a:ext>
            </a:extLst>
          </p:cNvPr>
          <p:cNvSpPr>
            <a:spLocks noGrp="1"/>
          </p:cNvSpPr>
          <p:nvPr>
            <p:ph type="ftr" sz="quarter" idx="23"/>
          </p:nvPr>
        </p:nvSpPr>
        <p:spPr>
          <a:xfrm>
            <a:off x="2100264" y="6273800"/>
            <a:ext cx="1943100" cy="584200"/>
          </a:xfrm>
        </p:spPr>
        <p:txBody>
          <a:bodyPr/>
          <a:lstStyle/>
          <a:p>
            <a:r>
              <a:rPr lang="de-DE" noProof="1"/>
              <a:t>Vorname Name - Präsentationstitel</a:t>
            </a:r>
          </a:p>
        </p:txBody>
      </p:sp>
      <p:sp>
        <p:nvSpPr>
          <p:cNvPr id="13" name="Slide Number Placeholder 12">
            <a:extLst>
              <a:ext uri="{FF2B5EF4-FFF2-40B4-BE49-F238E27FC236}">
                <a16:creationId xmlns:a16="http://schemas.microsoft.com/office/drawing/2014/main" id="{17A4FC51-B5D1-EA2C-4520-8FBD7D0AD4F4}"/>
              </a:ext>
            </a:extLst>
          </p:cNvPr>
          <p:cNvSpPr>
            <a:spLocks noGrp="1"/>
          </p:cNvSpPr>
          <p:nvPr>
            <p:ph type="sldNum" sz="quarter" idx="24"/>
          </p:nvPr>
        </p:nvSpPr>
        <p:spPr/>
        <p:txBody>
          <a:bodyPr/>
          <a:lstStyle/>
          <a:p>
            <a:fld id="{776FC98F-84AD-404B-BCCB-49E092AA6DE0}" type="slidenum">
              <a:rPr lang="de-DE" noProof="1" smtClean="0"/>
              <a:pPr/>
              <a:t>‹Nr.›</a:t>
            </a:fld>
            <a:endParaRPr lang="de-DE" noProof="1"/>
          </a:p>
        </p:txBody>
      </p:sp>
      <p:sp>
        <p:nvSpPr>
          <p:cNvPr id="10" name="SmartArt Placeholder 9">
            <a:extLst>
              <a:ext uri="{FF2B5EF4-FFF2-40B4-BE49-F238E27FC236}">
                <a16:creationId xmlns:a16="http://schemas.microsoft.com/office/drawing/2014/main" id="{25AC6484-86DB-2DAB-BB62-A5745F449A7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1636307233"/>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ext und 2x Bild hoch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3967200" cy="6858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8224800" y="0"/>
            <a:ext cx="3967200" cy="6858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3671889"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Rechteck 8">
            <a:extLst>
              <a:ext uri="{FF2B5EF4-FFF2-40B4-BE49-F238E27FC236}">
                <a16:creationId xmlns:a16="http://schemas.microsoft.com/office/drawing/2014/main" id="{0946D4BB-B535-21BF-5706-F2593173BAA1}"/>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6" name="Date Placeholder 5">
            <a:extLst>
              <a:ext uri="{FF2B5EF4-FFF2-40B4-BE49-F238E27FC236}">
                <a16:creationId xmlns:a16="http://schemas.microsoft.com/office/drawing/2014/main" id="{442913EC-AA64-42F8-7D39-B16842087DFD}"/>
              </a:ext>
            </a:extLst>
          </p:cNvPr>
          <p:cNvSpPr>
            <a:spLocks noGrp="1"/>
          </p:cNvSpPr>
          <p:nvPr>
            <p:ph type="dt" sz="half" idx="22"/>
          </p:nvPr>
        </p:nvSpPr>
        <p:spPr/>
        <p:txBody>
          <a:bodyPr/>
          <a:lstStyle/>
          <a:p>
            <a:fld id="{BFE331DC-1CEB-4BBB-B4B6-99669624D67F}" type="datetime1">
              <a:rPr lang="de-DE" noProof="1" smtClean="0"/>
              <a:pPr/>
              <a:t>16.09.2026</a:t>
            </a:fld>
            <a:endParaRPr lang="de-DE" noProof="1"/>
          </a:p>
        </p:txBody>
      </p:sp>
      <p:sp>
        <p:nvSpPr>
          <p:cNvPr id="7" name="Footer Placeholder 6">
            <a:extLst>
              <a:ext uri="{FF2B5EF4-FFF2-40B4-BE49-F238E27FC236}">
                <a16:creationId xmlns:a16="http://schemas.microsoft.com/office/drawing/2014/main" id="{9CE0DADB-FC3F-095E-4791-75B52230B02F}"/>
              </a:ext>
            </a:extLst>
          </p:cNvPr>
          <p:cNvSpPr>
            <a:spLocks noGrp="1"/>
          </p:cNvSpPr>
          <p:nvPr>
            <p:ph type="ftr" sz="quarter" idx="23"/>
          </p:nvPr>
        </p:nvSpPr>
        <p:spPr>
          <a:xfrm>
            <a:off x="2100264" y="6273800"/>
            <a:ext cx="1943100" cy="584200"/>
          </a:xfrm>
        </p:spPr>
        <p:txBody>
          <a:bodyPr/>
          <a:lstStyle/>
          <a:p>
            <a:r>
              <a:rPr lang="de-DE" noProof="1"/>
              <a:t>Vorname Name - Präsentationstitel</a:t>
            </a:r>
          </a:p>
        </p:txBody>
      </p:sp>
      <p:sp>
        <p:nvSpPr>
          <p:cNvPr id="13" name="Slide Number Placeholder 12">
            <a:extLst>
              <a:ext uri="{FF2B5EF4-FFF2-40B4-BE49-F238E27FC236}">
                <a16:creationId xmlns:a16="http://schemas.microsoft.com/office/drawing/2014/main" id="{2A1CFBF2-D69A-34C8-B3BD-C059BF951A1E}"/>
              </a:ext>
            </a:extLst>
          </p:cNvPr>
          <p:cNvSpPr>
            <a:spLocks noGrp="1"/>
          </p:cNvSpPr>
          <p:nvPr>
            <p:ph type="sldNum" sz="quarter" idx="24"/>
          </p:nvPr>
        </p:nvSpPr>
        <p:spPr/>
        <p:txBody>
          <a:bodyPr/>
          <a:lstStyle/>
          <a:p>
            <a:fld id="{776FC98F-84AD-404B-BCCB-49E092AA6DE0}" type="slidenum">
              <a:rPr lang="de-DE" noProof="1" smtClean="0"/>
              <a:pPr/>
              <a:t>‹Nr.›</a:t>
            </a:fld>
            <a:endParaRPr lang="de-DE" noProof="1"/>
          </a:p>
        </p:txBody>
      </p:sp>
      <p:sp>
        <p:nvSpPr>
          <p:cNvPr id="10" name="SmartArt Placeholder 9">
            <a:extLst>
              <a:ext uri="{FF2B5EF4-FFF2-40B4-BE49-F238E27FC236}">
                <a16:creationId xmlns:a16="http://schemas.microsoft.com/office/drawing/2014/main" id="{B89CE0D6-653F-7F8C-F948-4496D414E60D}"/>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2099785044"/>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ext und 4x Bild (L)">
    <p:spTree>
      <p:nvGrpSpPr>
        <p:cNvPr id="1" name=""/>
        <p:cNvGrpSpPr/>
        <p:nvPr/>
      </p:nvGrpSpPr>
      <p:grpSpPr>
        <a:xfrm>
          <a:off x="0" y="0"/>
          <a:ext cx="0" cy="0"/>
          <a:chOff x="0" y="0"/>
          <a:chExt cx="0" cy="0"/>
        </a:xfrm>
      </p:grpSpPr>
      <p:sp>
        <p:nvSpPr>
          <p:cNvPr id="3" name="Bildplatzhalter 15">
            <a:extLst>
              <a:ext uri="{FF2B5EF4-FFF2-40B4-BE49-F238E27FC236}">
                <a16:creationId xmlns:a16="http://schemas.microsoft.com/office/drawing/2014/main" id="{21C31316-62F6-D18F-1737-CCC5C0FA2DBA}"/>
              </a:ext>
            </a:extLst>
          </p:cNvPr>
          <p:cNvSpPr>
            <a:spLocks noGrp="1"/>
          </p:cNvSpPr>
          <p:nvPr>
            <p:ph type="pic" sz="quarter" idx="15" hasCustomPrompt="1"/>
          </p:nvPr>
        </p:nvSpPr>
        <p:spPr bwMode="gray">
          <a:xfrm>
            <a:off x="4259263" y="0"/>
            <a:ext cx="3967200" cy="3429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9ECB9B22-62D9-8BEF-B4AF-E3D501B30BF1}"/>
              </a:ext>
            </a:extLst>
          </p:cNvPr>
          <p:cNvSpPr>
            <a:spLocks noGrp="1"/>
          </p:cNvSpPr>
          <p:nvPr>
            <p:ph type="pic" sz="quarter" idx="17" hasCustomPrompt="1"/>
          </p:nvPr>
        </p:nvSpPr>
        <p:spPr bwMode="gray">
          <a:xfrm>
            <a:off x="8224800" y="0"/>
            <a:ext cx="3967200" cy="3429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299"/>
            <a:ext cx="3671889" cy="1008063"/>
          </a:xfrm>
        </p:spPr>
        <p:txBody>
          <a:body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4" y="1592263"/>
            <a:ext cx="3671889" cy="468471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15">
            <a:extLst>
              <a:ext uri="{FF2B5EF4-FFF2-40B4-BE49-F238E27FC236}">
                <a16:creationId xmlns:a16="http://schemas.microsoft.com/office/drawing/2014/main" id="{7F82C154-C2F8-0DAB-C0BD-5339CDD093A6}"/>
              </a:ext>
            </a:extLst>
          </p:cNvPr>
          <p:cNvSpPr>
            <a:spLocks noGrp="1"/>
          </p:cNvSpPr>
          <p:nvPr>
            <p:ph type="pic" sz="quarter" idx="18" hasCustomPrompt="1"/>
          </p:nvPr>
        </p:nvSpPr>
        <p:spPr bwMode="gray">
          <a:xfrm>
            <a:off x="4259263" y="3429000"/>
            <a:ext cx="3967200" cy="3429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Bildplatzhalter 15">
            <a:extLst>
              <a:ext uri="{FF2B5EF4-FFF2-40B4-BE49-F238E27FC236}">
                <a16:creationId xmlns:a16="http://schemas.microsoft.com/office/drawing/2014/main" id="{20C756FA-7475-759D-D898-FED49EC21C63}"/>
              </a:ext>
            </a:extLst>
          </p:cNvPr>
          <p:cNvSpPr>
            <a:spLocks noGrp="1"/>
          </p:cNvSpPr>
          <p:nvPr>
            <p:ph type="pic" sz="quarter" idx="19" hasCustomPrompt="1"/>
          </p:nvPr>
        </p:nvSpPr>
        <p:spPr bwMode="gray">
          <a:xfrm>
            <a:off x="8224800" y="3429000"/>
            <a:ext cx="3967200" cy="3429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Rechteck 8">
            <a:extLst>
              <a:ext uri="{FF2B5EF4-FFF2-40B4-BE49-F238E27FC236}">
                <a16:creationId xmlns:a16="http://schemas.microsoft.com/office/drawing/2014/main" id="{E3376BD9-6CCE-719E-7D39-A434E6F082BA}"/>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6" name="Date Placeholder 5">
            <a:extLst>
              <a:ext uri="{FF2B5EF4-FFF2-40B4-BE49-F238E27FC236}">
                <a16:creationId xmlns:a16="http://schemas.microsoft.com/office/drawing/2014/main" id="{3230D9CD-2193-97AA-1758-B1FC1421DAAF}"/>
              </a:ext>
            </a:extLst>
          </p:cNvPr>
          <p:cNvSpPr>
            <a:spLocks noGrp="1"/>
          </p:cNvSpPr>
          <p:nvPr>
            <p:ph type="dt" sz="half" idx="24"/>
          </p:nvPr>
        </p:nvSpPr>
        <p:spPr/>
        <p:txBody>
          <a:bodyPr/>
          <a:lstStyle/>
          <a:p>
            <a:fld id="{BFE331DC-1CEB-4BBB-B4B6-99669624D67F}" type="datetime1">
              <a:rPr lang="de-DE" noProof="1" smtClean="0"/>
              <a:pPr/>
              <a:t>16.09.2026</a:t>
            </a:fld>
            <a:endParaRPr lang="de-DE" noProof="1"/>
          </a:p>
        </p:txBody>
      </p:sp>
      <p:sp>
        <p:nvSpPr>
          <p:cNvPr id="7" name="Footer Placeholder 6">
            <a:extLst>
              <a:ext uri="{FF2B5EF4-FFF2-40B4-BE49-F238E27FC236}">
                <a16:creationId xmlns:a16="http://schemas.microsoft.com/office/drawing/2014/main" id="{219C73A4-0550-88A3-B15C-D839D27C3A41}"/>
              </a:ext>
            </a:extLst>
          </p:cNvPr>
          <p:cNvSpPr>
            <a:spLocks noGrp="1"/>
          </p:cNvSpPr>
          <p:nvPr>
            <p:ph type="ftr" sz="quarter" idx="25"/>
          </p:nvPr>
        </p:nvSpPr>
        <p:spPr>
          <a:xfrm>
            <a:off x="2100264" y="6273800"/>
            <a:ext cx="1943100" cy="584200"/>
          </a:xfrm>
        </p:spPr>
        <p:txBody>
          <a:bodyPr/>
          <a:lstStyle/>
          <a:p>
            <a:r>
              <a:rPr lang="de-DE" noProof="1"/>
              <a:t>Vorname Name - Präsentationstitel</a:t>
            </a:r>
          </a:p>
        </p:txBody>
      </p:sp>
      <p:sp>
        <p:nvSpPr>
          <p:cNvPr id="15" name="Slide Number Placeholder 14">
            <a:extLst>
              <a:ext uri="{FF2B5EF4-FFF2-40B4-BE49-F238E27FC236}">
                <a16:creationId xmlns:a16="http://schemas.microsoft.com/office/drawing/2014/main" id="{809BE537-47E8-E28E-E31C-569B375CD31F}"/>
              </a:ext>
            </a:extLst>
          </p:cNvPr>
          <p:cNvSpPr>
            <a:spLocks noGrp="1"/>
          </p:cNvSpPr>
          <p:nvPr>
            <p:ph type="sldNum" sz="quarter" idx="26"/>
          </p:nvPr>
        </p:nvSpPr>
        <p:spPr/>
        <p:txBody>
          <a:bodyPr/>
          <a:lstStyle/>
          <a:p>
            <a:fld id="{776FC98F-84AD-404B-BCCB-49E092AA6DE0}" type="slidenum">
              <a:rPr lang="de-DE" noProof="1" smtClean="0"/>
              <a:pPr/>
              <a:t>‹Nr.›</a:t>
            </a:fld>
            <a:endParaRPr lang="de-DE" noProof="1"/>
          </a:p>
        </p:txBody>
      </p:sp>
      <p:sp>
        <p:nvSpPr>
          <p:cNvPr id="12" name="SmartArt Placeholder 11">
            <a:extLst>
              <a:ext uri="{FF2B5EF4-FFF2-40B4-BE49-F238E27FC236}">
                <a16:creationId xmlns:a16="http://schemas.microsoft.com/office/drawing/2014/main" id="{CC855A49-14E5-453A-4AAE-9D55DDBC3682}"/>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240119587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x Text und Bild breit (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2816225"/>
            <a:ext cx="3671889" cy="3460748"/>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4255615" y="2816225"/>
            <a:ext cx="3671889" cy="346074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p:nvPr>
        </p:nvSpPr>
        <p:spPr bwMode="gray">
          <a:xfrm>
            <a:off x="8144990" y="2816225"/>
            <a:ext cx="3671889" cy="346074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260032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Datumsplatzhalter 8">
            <a:extLst>
              <a:ext uri="{FF2B5EF4-FFF2-40B4-BE49-F238E27FC236}">
                <a16:creationId xmlns:a16="http://schemas.microsoft.com/office/drawing/2014/main" id="{38BCFDEC-EEB4-FB94-494B-7A6B7C8104D6}"/>
              </a:ext>
            </a:extLst>
          </p:cNvPr>
          <p:cNvSpPr>
            <a:spLocks noGrp="1"/>
          </p:cNvSpPr>
          <p:nvPr>
            <p:ph type="dt" sz="half" idx="16"/>
          </p:nvPr>
        </p:nvSpPr>
        <p:spPr/>
        <p:txBody>
          <a:bodyPr/>
          <a:lstStyle/>
          <a:p>
            <a:fld id="{BDECC4A1-84C2-4D06-87BC-F3795034A40C}" type="datetime1">
              <a:rPr lang="de-DE" smtClean="0"/>
              <a:t>16.09.2026</a:t>
            </a:fld>
            <a:endParaRPr lang="de-DE" dirty="0"/>
          </a:p>
        </p:txBody>
      </p:sp>
      <p:sp>
        <p:nvSpPr>
          <p:cNvPr id="10" name="Fußzeilenplatzhalter 9">
            <a:extLst>
              <a:ext uri="{FF2B5EF4-FFF2-40B4-BE49-F238E27FC236}">
                <a16:creationId xmlns:a16="http://schemas.microsoft.com/office/drawing/2014/main" id="{E38CEE48-7318-2C48-A4DB-0374240E6DCA}"/>
              </a:ext>
            </a:extLst>
          </p:cNvPr>
          <p:cNvSpPr>
            <a:spLocks noGrp="1"/>
          </p:cNvSpPr>
          <p:nvPr>
            <p:ph type="ftr" sz="quarter" idx="17"/>
          </p:nvPr>
        </p:nvSpPr>
        <p:spPr/>
        <p:txBody>
          <a:body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E2A6EAAC-D781-C247-456C-6DDB93810FE7}"/>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295942044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und Bild breit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4041775"/>
            <a:ext cx="5616575" cy="2235198"/>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6203949" y="4041775"/>
            <a:ext cx="5616575" cy="22351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Datumsplatzhalter 2">
            <a:extLst>
              <a:ext uri="{FF2B5EF4-FFF2-40B4-BE49-F238E27FC236}">
                <a16:creationId xmlns:a16="http://schemas.microsoft.com/office/drawing/2014/main" id="{09EC190A-F91D-A63D-5DE6-284075CC06D4}"/>
              </a:ext>
            </a:extLst>
          </p:cNvPr>
          <p:cNvSpPr>
            <a:spLocks noGrp="1"/>
          </p:cNvSpPr>
          <p:nvPr>
            <p:ph type="dt" sz="half" idx="16"/>
          </p:nvPr>
        </p:nvSpPr>
        <p:spPr/>
        <p:txBody>
          <a:bodyPr/>
          <a:lstStyle/>
          <a:p>
            <a:fld id="{977F0408-6A80-4E42-B7D9-963BA6043702}" type="datetime1">
              <a:rPr lang="de-DE" smtClean="0"/>
              <a:t>16.09.2026</a:t>
            </a:fld>
            <a:endParaRPr lang="de-DE" dirty="0"/>
          </a:p>
        </p:txBody>
      </p:sp>
      <p:sp>
        <p:nvSpPr>
          <p:cNvPr id="9" name="Fußzeilenplatzhalter 8">
            <a:extLst>
              <a:ext uri="{FF2B5EF4-FFF2-40B4-BE49-F238E27FC236}">
                <a16:creationId xmlns:a16="http://schemas.microsoft.com/office/drawing/2014/main" id="{7D6DBFAC-7948-6CD4-F795-0F6575875140}"/>
              </a:ext>
            </a:extLst>
          </p:cNvPr>
          <p:cNvSpPr>
            <a:spLocks noGrp="1"/>
          </p:cNvSpPr>
          <p:nvPr>
            <p:ph type="ftr" sz="quarter" idx="17"/>
          </p:nvPr>
        </p:nvSpPr>
        <p:spPr/>
        <p:txBody>
          <a:bodyPr/>
          <a:lstStyle/>
          <a:p>
            <a:r>
              <a:rPr lang="de-DE"/>
              <a:t>Vorname Name - Präsentationstitel</a:t>
            </a:r>
            <a:endParaRPr lang="de-DE" dirty="0"/>
          </a:p>
        </p:txBody>
      </p:sp>
      <p:sp>
        <p:nvSpPr>
          <p:cNvPr id="10" name="Foliennummernplatzhalter 9">
            <a:extLst>
              <a:ext uri="{FF2B5EF4-FFF2-40B4-BE49-F238E27FC236}">
                <a16:creationId xmlns:a16="http://schemas.microsoft.com/office/drawing/2014/main" id="{1806FD95-1722-01B2-D054-0F1C46053F92}"/>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942665831"/>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und 2x Bild breit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4041775"/>
            <a:ext cx="5616575" cy="2235198"/>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6203949" y="4041775"/>
            <a:ext cx="5616575" cy="22351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2" y="-1"/>
            <a:ext cx="6203948"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50" y="-1"/>
            <a:ext cx="5988050"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Datumsplatzhalter 8">
            <a:extLst>
              <a:ext uri="{FF2B5EF4-FFF2-40B4-BE49-F238E27FC236}">
                <a16:creationId xmlns:a16="http://schemas.microsoft.com/office/drawing/2014/main" id="{E289A028-6BAD-57D6-0C99-2E2EE8D2385C}"/>
              </a:ext>
            </a:extLst>
          </p:cNvPr>
          <p:cNvSpPr>
            <a:spLocks noGrp="1"/>
          </p:cNvSpPr>
          <p:nvPr>
            <p:ph type="dt" sz="half" idx="17"/>
          </p:nvPr>
        </p:nvSpPr>
        <p:spPr/>
        <p:txBody>
          <a:bodyPr/>
          <a:lstStyle/>
          <a:p>
            <a:fld id="{4E97FF2F-D005-4FE3-AF21-EA0E64775FFE}" type="datetime1">
              <a:rPr lang="de-DE" smtClean="0"/>
              <a:t>16.09.2026</a:t>
            </a:fld>
            <a:endParaRPr lang="de-DE" dirty="0"/>
          </a:p>
        </p:txBody>
      </p:sp>
      <p:sp>
        <p:nvSpPr>
          <p:cNvPr id="10" name="Fußzeilenplatzhalter 9">
            <a:extLst>
              <a:ext uri="{FF2B5EF4-FFF2-40B4-BE49-F238E27FC236}">
                <a16:creationId xmlns:a16="http://schemas.microsoft.com/office/drawing/2014/main" id="{FF70BBC8-26C8-72F5-7017-C4E9ADC51106}"/>
              </a:ext>
            </a:extLst>
          </p:cNvPr>
          <p:cNvSpPr>
            <a:spLocks noGrp="1"/>
          </p:cNvSpPr>
          <p:nvPr>
            <p:ph type="ftr" sz="quarter" idx="18"/>
          </p:nvPr>
        </p:nvSpPr>
        <p:spPr/>
        <p:txBody>
          <a:body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14220114-93CE-7986-FBD4-6B87CC84D154}"/>
              </a:ext>
            </a:extLst>
          </p:cNvPr>
          <p:cNvSpPr>
            <a:spLocks noGrp="1"/>
          </p:cNvSpPr>
          <p:nvPr>
            <p:ph type="sldNum" sz="quarter" idx="19"/>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264861536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und 3x Bild breit (M)">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4041775"/>
            <a:ext cx="5616575" cy="2235198"/>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4041775"/>
            <a:ext cx="3671886" cy="223519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2" y="-1"/>
            <a:ext cx="4259261"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59263" y="-1"/>
            <a:ext cx="3889375"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B0C0D4B8-0642-DA51-02B4-CD518D792A13}"/>
              </a:ext>
            </a:extLst>
          </p:cNvPr>
          <p:cNvSpPr>
            <a:spLocks noGrp="1"/>
          </p:cNvSpPr>
          <p:nvPr>
            <p:ph type="pic" sz="quarter" idx="17" hasCustomPrompt="1"/>
          </p:nvPr>
        </p:nvSpPr>
        <p:spPr bwMode="gray">
          <a:xfrm>
            <a:off x="8148638" y="-1"/>
            <a:ext cx="4043360" cy="382428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0" name="Datumsplatzhalter 9">
            <a:extLst>
              <a:ext uri="{FF2B5EF4-FFF2-40B4-BE49-F238E27FC236}">
                <a16:creationId xmlns:a16="http://schemas.microsoft.com/office/drawing/2014/main" id="{94F7FD17-6F08-455B-89F3-014E426ED5A9}"/>
              </a:ext>
            </a:extLst>
          </p:cNvPr>
          <p:cNvSpPr>
            <a:spLocks noGrp="1"/>
          </p:cNvSpPr>
          <p:nvPr>
            <p:ph type="dt" sz="half" idx="18"/>
          </p:nvPr>
        </p:nvSpPr>
        <p:spPr/>
        <p:txBody>
          <a:bodyPr/>
          <a:lstStyle/>
          <a:p>
            <a:fld id="{2B3211B4-4646-4EF5-BD75-2576BACB2B78}" type="datetime1">
              <a:rPr lang="de-DE" smtClean="0"/>
              <a:t>16.09.2026</a:t>
            </a:fld>
            <a:endParaRPr lang="de-DE" dirty="0"/>
          </a:p>
        </p:txBody>
      </p:sp>
      <p:sp>
        <p:nvSpPr>
          <p:cNvPr id="11" name="Fußzeilenplatzhalter 10">
            <a:extLst>
              <a:ext uri="{FF2B5EF4-FFF2-40B4-BE49-F238E27FC236}">
                <a16:creationId xmlns:a16="http://schemas.microsoft.com/office/drawing/2014/main" id="{295BB98B-CA7B-1291-9702-334ACEEE83D2}"/>
              </a:ext>
            </a:extLst>
          </p:cNvPr>
          <p:cNvSpPr>
            <a:spLocks noGrp="1"/>
          </p:cNvSpPr>
          <p:nvPr>
            <p:ph type="ftr" sz="quarter" idx="19"/>
          </p:nvPr>
        </p:nvSpPr>
        <p:spPr/>
        <p:txBody>
          <a:bodyPr/>
          <a:lstStyle/>
          <a:p>
            <a:r>
              <a:rPr lang="de-DE"/>
              <a:t>Vorname Name - Präsentationstitel</a:t>
            </a:r>
            <a:endParaRPr lang="de-DE" dirty="0"/>
          </a:p>
        </p:txBody>
      </p:sp>
      <p:sp>
        <p:nvSpPr>
          <p:cNvPr id="12" name="Foliennummernplatzhalter 11">
            <a:extLst>
              <a:ext uri="{FF2B5EF4-FFF2-40B4-BE49-F238E27FC236}">
                <a16:creationId xmlns:a16="http://schemas.microsoft.com/office/drawing/2014/main" id="{49F8E6D6-952F-6259-CB3F-D9FD0CF614AC}"/>
              </a:ext>
            </a:extLst>
          </p:cNvPr>
          <p:cNvSpPr>
            <a:spLocks noGrp="1"/>
          </p:cNvSpPr>
          <p:nvPr>
            <p:ph type="sldNum" sz="quarter" idx="20"/>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403645613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und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6203949" y="5265738"/>
            <a:ext cx="5616575" cy="1011236"/>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504983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Datumsplatzhalter 3">
            <a:extLst>
              <a:ext uri="{FF2B5EF4-FFF2-40B4-BE49-F238E27FC236}">
                <a16:creationId xmlns:a16="http://schemas.microsoft.com/office/drawing/2014/main" id="{91C3AEDD-A574-4DAF-D1EC-A27C2292DE65}"/>
              </a:ext>
            </a:extLst>
          </p:cNvPr>
          <p:cNvSpPr>
            <a:spLocks noGrp="1"/>
          </p:cNvSpPr>
          <p:nvPr>
            <p:ph type="dt" sz="half" idx="16"/>
          </p:nvPr>
        </p:nvSpPr>
        <p:spPr/>
        <p:txBody>
          <a:bodyPr/>
          <a:lstStyle/>
          <a:p>
            <a:fld id="{8C3BB55D-57B3-49E3-BF5B-F9A3DD8D6BF9}" type="datetime1">
              <a:rPr lang="de-DE" smtClean="0"/>
              <a:t>16.09.2026</a:t>
            </a:fld>
            <a:endParaRPr lang="de-DE" dirty="0"/>
          </a:p>
        </p:txBody>
      </p:sp>
      <p:sp>
        <p:nvSpPr>
          <p:cNvPr id="9" name="Fußzeilenplatzhalter 8">
            <a:extLst>
              <a:ext uri="{FF2B5EF4-FFF2-40B4-BE49-F238E27FC236}">
                <a16:creationId xmlns:a16="http://schemas.microsoft.com/office/drawing/2014/main" id="{CF58EBD7-6711-442F-F11B-AEE90C03C903}"/>
              </a:ext>
            </a:extLst>
          </p:cNvPr>
          <p:cNvSpPr>
            <a:spLocks noGrp="1"/>
          </p:cNvSpPr>
          <p:nvPr>
            <p:ph type="ftr" sz="quarter" idx="17"/>
          </p:nvPr>
        </p:nvSpPr>
        <p:spPr/>
        <p:txBody>
          <a:bodyPr/>
          <a:lstStyle/>
          <a:p>
            <a:r>
              <a:rPr lang="de-DE"/>
              <a:t>Vorname Name - Präsentationstitel</a:t>
            </a:r>
            <a:endParaRPr lang="de-DE" dirty="0"/>
          </a:p>
        </p:txBody>
      </p:sp>
      <p:sp>
        <p:nvSpPr>
          <p:cNvPr id="10" name="Foliennummernplatzhalter 9">
            <a:extLst>
              <a:ext uri="{FF2B5EF4-FFF2-40B4-BE49-F238E27FC236}">
                <a16:creationId xmlns:a16="http://schemas.microsoft.com/office/drawing/2014/main" id="{88F5ADB7-1DE3-CF4C-2772-4A7CBBB483EE}"/>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149754893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und 2x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6203949" y="5265738"/>
            <a:ext cx="5616575" cy="1011236"/>
          </a:xfrm>
        </p:spPr>
        <p:txBody>
          <a:bodyPr/>
          <a:lstStyle/>
          <a:p>
            <a:pPr lvl="0"/>
            <a:r>
              <a:rPr lang="de-DE"/>
              <a:t>Mastertextformat bearbeiten</a:t>
            </a:r>
          </a:p>
        </p:txBody>
      </p:sp>
      <p:sp>
        <p:nvSpPr>
          <p:cNvPr id="3" name="Bildplatzhalter 15">
            <a:extLst>
              <a:ext uri="{FF2B5EF4-FFF2-40B4-BE49-F238E27FC236}">
                <a16:creationId xmlns:a16="http://schemas.microsoft.com/office/drawing/2014/main" id="{08F79B48-DA81-CB7D-4184-C12044C47126}"/>
              </a:ext>
            </a:extLst>
          </p:cNvPr>
          <p:cNvSpPr>
            <a:spLocks noGrp="1"/>
          </p:cNvSpPr>
          <p:nvPr>
            <p:ph type="pic" sz="quarter" idx="15" hasCustomPrompt="1"/>
          </p:nvPr>
        </p:nvSpPr>
        <p:spPr bwMode="gray">
          <a:xfrm>
            <a:off x="2" y="-1"/>
            <a:ext cx="6203948" cy="504983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73DB8F0C-439C-6E68-E1D6-2CD9C93ACEFE}"/>
              </a:ext>
            </a:extLst>
          </p:cNvPr>
          <p:cNvSpPr>
            <a:spLocks noGrp="1"/>
          </p:cNvSpPr>
          <p:nvPr>
            <p:ph type="pic" sz="quarter" idx="16" hasCustomPrompt="1"/>
          </p:nvPr>
        </p:nvSpPr>
        <p:spPr bwMode="gray">
          <a:xfrm>
            <a:off x="6203950" y="-1"/>
            <a:ext cx="5988049" cy="504983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7" name="Datumsplatzhalter 6">
            <a:extLst>
              <a:ext uri="{FF2B5EF4-FFF2-40B4-BE49-F238E27FC236}">
                <a16:creationId xmlns:a16="http://schemas.microsoft.com/office/drawing/2014/main" id="{CC26F2CC-FD06-0D05-F9BC-EA3577B02BAF}"/>
              </a:ext>
            </a:extLst>
          </p:cNvPr>
          <p:cNvSpPr>
            <a:spLocks noGrp="1"/>
          </p:cNvSpPr>
          <p:nvPr>
            <p:ph type="dt" sz="half" idx="17"/>
          </p:nvPr>
        </p:nvSpPr>
        <p:spPr/>
        <p:txBody>
          <a:bodyPr/>
          <a:lstStyle/>
          <a:p>
            <a:fld id="{AF90EC0B-50A6-4500-99C8-E17162F4B002}" type="datetime1">
              <a:rPr lang="de-DE" smtClean="0"/>
              <a:t>16.09.2026</a:t>
            </a:fld>
            <a:endParaRPr lang="de-DE" dirty="0"/>
          </a:p>
        </p:txBody>
      </p:sp>
      <p:sp>
        <p:nvSpPr>
          <p:cNvPr id="10" name="Fußzeilenplatzhalter 9">
            <a:extLst>
              <a:ext uri="{FF2B5EF4-FFF2-40B4-BE49-F238E27FC236}">
                <a16:creationId xmlns:a16="http://schemas.microsoft.com/office/drawing/2014/main" id="{4B56F4D1-3BED-CF11-4CA9-195A2857302A}"/>
              </a:ext>
            </a:extLst>
          </p:cNvPr>
          <p:cNvSpPr>
            <a:spLocks noGrp="1"/>
          </p:cNvSpPr>
          <p:nvPr>
            <p:ph type="ftr" sz="quarter" idx="18"/>
          </p:nvPr>
        </p:nvSpPr>
        <p:spPr/>
        <p:txBody>
          <a:body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682BB5B3-0CF3-C297-3B12-70918709FF86}"/>
              </a:ext>
            </a:extLst>
          </p:cNvPr>
          <p:cNvSpPr>
            <a:spLocks noGrp="1"/>
          </p:cNvSpPr>
          <p:nvPr>
            <p:ph type="sldNum" sz="quarter" idx="19"/>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1481338502"/>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und 3x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5265738"/>
            <a:ext cx="3671886" cy="1011236"/>
          </a:xfrm>
        </p:spPr>
        <p:txBody>
          <a:bodyPr/>
          <a:lstStyle/>
          <a:p>
            <a:pPr lvl="0"/>
            <a:r>
              <a:rPr lang="de-DE"/>
              <a:t>Mastertextformat bearbeiten</a:t>
            </a:r>
          </a:p>
        </p:txBody>
      </p:sp>
      <p:sp>
        <p:nvSpPr>
          <p:cNvPr id="3" name="Bildplatzhalter 15">
            <a:extLst>
              <a:ext uri="{FF2B5EF4-FFF2-40B4-BE49-F238E27FC236}">
                <a16:creationId xmlns:a16="http://schemas.microsoft.com/office/drawing/2014/main" id="{D81F5719-88F7-8122-30E7-C4EDDE47BEB0}"/>
              </a:ext>
            </a:extLst>
          </p:cNvPr>
          <p:cNvSpPr>
            <a:spLocks noGrp="1"/>
          </p:cNvSpPr>
          <p:nvPr>
            <p:ph type="pic" sz="quarter" idx="15" hasCustomPrompt="1"/>
          </p:nvPr>
        </p:nvSpPr>
        <p:spPr bwMode="gray">
          <a:xfrm>
            <a:off x="1" y="0"/>
            <a:ext cx="4259262"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DF833069-8A51-2788-517E-244A50E9A0E2}"/>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2" name="Bildplatzhalter 15">
            <a:extLst>
              <a:ext uri="{FF2B5EF4-FFF2-40B4-BE49-F238E27FC236}">
                <a16:creationId xmlns:a16="http://schemas.microsoft.com/office/drawing/2014/main" id="{8FBD7F7D-0AAE-6C8E-E25F-AD0146EE9DCE}"/>
              </a:ext>
            </a:extLst>
          </p:cNvPr>
          <p:cNvSpPr>
            <a:spLocks noGrp="1"/>
          </p:cNvSpPr>
          <p:nvPr>
            <p:ph type="pic" sz="quarter" idx="18" hasCustomPrompt="1"/>
          </p:nvPr>
        </p:nvSpPr>
        <p:spPr bwMode="gray">
          <a:xfrm>
            <a:off x="8148638" y="0"/>
            <a:ext cx="4043362"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7" name="Datumsplatzhalter 6">
            <a:extLst>
              <a:ext uri="{FF2B5EF4-FFF2-40B4-BE49-F238E27FC236}">
                <a16:creationId xmlns:a16="http://schemas.microsoft.com/office/drawing/2014/main" id="{ECC866A8-34DE-9962-F35F-CD5302351129}"/>
              </a:ext>
            </a:extLst>
          </p:cNvPr>
          <p:cNvSpPr>
            <a:spLocks noGrp="1"/>
          </p:cNvSpPr>
          <p:nvPr>
            <p:ph type="dt" sz="half" idx="19"/>
          </p:nvPr>
        </p:nvSpPr>
        <p:spPr/>
        <p:txBody>
          <a:bodyPr/>
          <a:lstStyle/>
          <a:p>
            <a:fld id="{0C042C70-7B58-4B37-A57C-12E73F83BA79}" type="datetime1">
              <a:rPr lang="de-DE" smtClean="0"/>
              <a:t>16.09.2026</a:t>
            </a:fld>
            <a:endParaRPr lang="de-DE" dirty="0"/>
          </a:p>
        </p:txBody>
      </p:sp>
      <p:sp>
        <p:nvSpPr>
          <p:cNvPr id="9" name="Fußzeilenplatzhalter 8">
            <a:extLst>
              <a:ext uri="{FF2B5EF4-FFF2-40B4-BE49-F238E27FC236}">
                <a16:creationId xmlns:a16="http://schemas.microsoft.com/office/drawing/2014/main" id="{CD73AD41-5895-7F97-5F11-9EE28D617619}"/>
              </a:ext>
            </a:extLst>
          </p:cNvPr>
          <p:cNvSpPr>
            <a:spLocks noGrp="1"/>
          </p:cNvSpPr>
          <p:nvPr>
            <p:ph type="ftr" sz="quarter" idx="20"/>
          </p:nvPr>
        </p:nvSpPr>
        <p:spPr/>
        <p:txBody>
          <a:bodyPr/>
          <a:lstStyle/>
          <a:p>
            <a:r>
              <a:rPr lang="de-DE"/>
              <a:t>Vorname Name - Präsentationstitel</a:t>
            </a:r>
            <a:endParaRPr lang="de-DE" dirty="0"/>
          </a:p>
        </p:txBody>
      </p:sp>
      <p:sp>
        <p:nvSpPr>
          <p:cNvPr id="10" name="Foliennummernplatzhalter 9">
            <a:extLst>
              <a:ext uri="{FF2B5EF4-FFF2-40B4-BE49-F238E27FC236}">
                <a16:creationId xmlns:a16="http://schemas.microsoft.com/office/drawing/2014/main" id="{AC39AA92-697F-9C87-7391-FD2148F379B1}"/>
              </a:ext>
            </a:extLst>
          </p:cNvPr>
          <p:cNvSpPr>
            <a:spLocks noGrp="1"/>
          </p:cNvSpPr>
          <p:nvPr>
            <p:ph type="sldNum" sz="quarter" idx="21"/>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221203974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und 4x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5265738"/>
            <a:ext cx="3671886" cy="1008062"/>
          </a:xfrm>
        </p:spPr>
        <p:txBody>
          <a:bodyPr/>
          <a:lstStyle/>
          <a:p>
            <a:pPr lvl="0"/>
            <a:r>
              <a:rPr lang="de-DE"/>
              <a:t>Mastertextformat bearbeiten</a:t>
            </a:r>
          </a:p>
        </p:txBody>
      </p:sp>
      <p:sp>
        <p:nvSpPr>
          <p:cNvPr id="11" name="Bildplatzhalter 15">
            <a:extLst>
              <a:ext uri="{FF2B5EF4-FFF2-40B4-BE49-F238E27FC236}">
                <a16:creationId xmlns:a16="http://schemas.microsoft.com/office/drawing/2014/main" id="{57221ED0-08B5-804A-A5D3-858C1FBF65E7}"/>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2" name="Bildplatzhalter 15">
            <a:extLst>
              <a:ext uri="{FF2B5EF4-FFF2-40B4-BE49-F238E27FC236}">
                <a16:creationId xmlns:a16="http://schemas.microsoft.com/office/drawing/2014/main" id="{2C1B9B64-2441-8357-F153-985A05DAB7A6}"/>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Bildplatzhalter 15">
            <a:extLst>
              <a:ext uri="{FF2B5EF4-FFF2-40B4-BE49-F238E27FC236}">
                <a16:creationId xmlns:a16="http://schemas.microsoft.com/office/drawing/2014/main" id="{3B17586A-9CCE-8295-2F97-E528DD0C3C8E}"/>
              </a:ext>
            </a:extLst>
          </p:cNvPr>
          <p:cNvSpPr>
            <a:spLocks noGrp="1"/>
          </p:cNvSpPr>
          <p:nvPr>
            <p:ph type="pic" sz="quarter" idx="18" hasCustomPrompt="1"/>
          </p:nvPr>
        </p:nvSpPr>
        <p:spPr bwMode="gray">
          <a:xfrm>
            <a:off x="8148638" y="0"/>
            <a:ext cx="4043362"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4" name="Bildplatzhalter 15">
            <a:extLst>
              <a:ext uri="{FF2B5EF4-FFF2-40B4-BE49-F238E27FC236}">
                <a16:creationId xmlns:a16="http://schemas.microsoft.com/office/drawing/2014/main" id="{0C7BBDAF-B20D-60D9-3199-BC0FA5A0FEA8}"/>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Datumsplatzhalter 2">
            <a:extLst>
              <a:ext uri="{FF2B5EF4-FFF2-40B4-BE49-F238E27FC236}">
                <a16:creationId xmlns:a16="http://schemas.microsoft.com/office/drawing/2014/main" id="{E3B07C1E-75AF-D661-9B0E-FB6406930C72}"/>
              </a:ext>
            </a:extLst>
          </p:cNvPr>
          <p:cNvSpPr>
            <a:spLocks noGrp="1"/>
          </p:cNvSpPr>
          <p:nvPr>
            <p:ph type="dt" sz="half" idx="21"/>
          </p:nvPr>
        </p:nvSpPr>
        <p:spPr/>
        <p:txBody>
          <a:bodyPr/>
          <a:lstStyle/>
          <a:p>
            <a:fld id="{B06AEA46-5BD2-4F11-B619-75E039871004}" type="datetime1">
              <a:rPr lang="de-DE" smtClean="0"/>
              <a:t>16.09.2026</a:t>
            </a:fld>
            <a:endParaRPr lang="de-DE" dirty="0"/>
          </a:p>
        </p:txBody>
      </p:sp>
      <p:sp>
        <p:nvSpPr>
          <p:cNvPr id="7" name="Fußzeilenplatzhalter 6">
            <a:extLst>
              <a:ext uri="{FF2B5EF4-FFF2-40B4-BE49-F238E27FC236}">
                <a16:creationId xmlns:a16="http://schemas.microsoft.com/office/drawing/2014/main" id="{6F2A8345-FC50-948A-F811-0B4575026B2F}"/>
              </a:ext>
            </a:extLst>
          </p:cNvPr>
          <p:cNvSpPr>
            <a:spLocks noGrp="1"/>
          </p:cNvSpPr>
          <p:nvPr>
            <p:ph type="ftr" sz="quarter" idx="22"/>
          </p:nvPr>
        </p:nvSpPr>
        <p:spPr/>
        <p:txBody>
          <a:bodyPr/>
          <a:lstStyle/>
          <a:p>
            <a:r>
              <a:rPr lang="de-DE"/>
              <a:t>Vorname Name - Präsentationstitel</a:t>
            </a:r>
            <a:endParaRPr lang="de-DE" dirty="0"/>
          </a:p>
        </p:txBody>
      </p:sp>
      <p:sp>
        <p:nvSpPr>
          <p:cNvPr id="9" name="Foliennummernplatzhalter 8">
            <a:extLst>
              <a:ext uri="{FF2B5EF4-FFF2-40B4-BE49-F238E27FC236}">
                <a16:creationId xmlns:a16="http://schemas.microsoft.com/office/drawing/2014/main" id="{F9AA0923-C682-650B-E243-7EC5A1EB5715}"/>
              </a:ext>
            </a:extLst>
          </p:cNvPr>
          <p:cNvSpPr>
            <a:spLocks noGrp="1"/>
          </p:cNvSpPr>
          <p:nvPr>
            <p:ph type="sldNum" sz="quarter" idx="23"/>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50123684"/>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und 5x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5265738"/>
            <a:ext cx="3671886" cy="1008062"/>
          </a:xfrm>
        </p:spPr>
        <p:txBody>
          <a:bodyPr/>
          <a:lstStyle/>
          <a:p>
            <a:pPr lvl="0"/>
            <a:r>
              <a:rPr lang="de-DE"/>
              <a:t>Mastertextformat bearbeiten</a:t>
            </a:r>
          </a:p>
        </p:txBody>
      </p:sp>
      <p:sp>
        <p:nvSpPr>
          <p:cNvPr id="3" name="Bildplatzhalter 15">
            <a:extLst>
              <a:ext uri="{FF2B5EF4-FFF2-40B4-BE49-F238E27FC236}">
                <a16:creationId xmlns:a16="http://schemas.microsoft.com/office/drawing/2014/main" id="{5DC53031-0D17-F341-B556-CAB21B21AD95}"/>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Bildplatzhalter 15">
            <a:extLst>
              <a:ext uri="{FF2B5EF4-FFF2-40B4-BE49-F238E27FC236}">
                <a16:creationId xmlns:a16="http://schemas.microsoft.com/office/drawing/2014/main" id="{7621CD60-0EEE-8EE1-2413-15ACFBB4FD0F}"/>
              </a:ext>
            </a:extLst>
          </p:cNvPr>
          <p:cNvSpPr>
            <a:spLocks noGrp="1"/>
          </p:cNvSpPr>
          <p:nvPr>
            <p:ph type="pic" sz="quarter" idx="16" hasCustomPrompt="1"/>
          </p:nvPr>
        </p:nvSpPr>
        <p:spPr bwMode="gray">
          <a:xfrm>
            <a:off x="4259263" y="0"/>
            <a:ext cx="3889375" cy="50498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7" name="Bildplatzhalter 15">
            <a:extLst>
              <a:ext uri="{FF2B5EF4-FFF2-40B4-BE49-F238E27FC236}">
                <a16:creationId xmlns:a16="http://schemas.microsoft.com/office/drawing/2014/main" id="{7834F377-608A-1764-2D89-CC39A31EDCCD}"/>
              </a:ext>
            </a:extLst>
          </p:cNvPr>
          <p:cNvSpPr>
            <a:spLocks noGrp="1"/>
          </p:cNvSpPr>
          <p:nvPr>
            <p:ph type="pic" sz="quarter" idx="18" hasCustomPrompt="1"/>
          </p:nvPr>
        </p:nvSpPr>
        <p:spPr bwMode="gray">
          <a:xfrm>
            <a:off x="8148638" y="0"/>
            <a:ext cx="4043362"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Bildplatzhalter 15">
            <a:extLst>
              <a:ext uri="{FF2B5EF4-FFF2-40B4-BE49-F238E27FC236}">
                <a16:creationId xmlns:a16="http://schemas.microsoft.com/office/drawing/2014/main" id="{4C11F33F-4952-0822-BD29-5112BEE9D3DF}"/>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2" name="Bildplatzhalter 15">
            <a:extLst>
              <a:ext uri="{FF2B5EF4-FFF2-40B4-BE49-F238E27FC236}">
                <a16:creationId xmlns:a16="http://schemas.microsoft.com/office/drawing/2014/main" id="{E636C18E-9864-2F8B-F6CA-5E977141C9D2}"/>
              </a:ext>
            </a:extLst>
          </p:cNvPr>
          <p:cNvSpPr>
            <a:spLocks noGrp="1"/>
          </p:cNvSpPr>
          <p:nvPr>
            <p:ph type="pic" sz="quarter" idx="24" hasCustomPrompt="1"/>
          </p:nvPr>
        </p:nvSpPr>
        <p:spPr bwMode="gray">
          <a:xfrm>
            <a:off x="8148638" y="2528900"/>
            <a:ext cx="4043362"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0" name="Datumsplatzhalter 9">
            <a:extLst>
              <a:ext uri="{FF2B5EF4-FFF2-40B4-BE49-F238E27FC236}">
                <a16:creationId xmlns:a16="http://schemas.microsoft.com/office/drawing/2014/main" id="{481462F4-7E9B-9816-7A91-CD63748EFFA7}"/>
              </a:ext>
            </a:extLst>
          </p:cNvPr>
          <p:cNvSpPr>
            <a:spLocks noGrp="1"/>
          </p:cNvSpPr>
          <p:nvPr>
            <p:ph type="dt" sz="half" idx="25"/>
          </p:nvPr>
        </p:nvSpPr>
        <p:spPr/>
        <p:txBody>
          <a:bodyPr/>
          <a:lstStyle/>
          <a:p>
            <a:fld id="{5543582B-C5BB-40A9-8E78-8E330AD3FAEA}" type="datetime1">
              <a:rPr lang="de-DE" smtClean="0"/>
              <a:t>16.09.2026</a:t>
            </a:fld>
            <a:endParaRPr lang="de-DE" dirty="0"/>
          </a:p>
        </p:txBody>
      </p:sp>
      <p:sp>
        <p:nvSpPr>
          <p:cNvPr id="13" name="Fußzeilenplatzhalter 12">
            <a:extLst>
              <a:ext uri="{FF2B5EF4-FFF2-40B4-BE49-F238E27FC236}">
                <a16:creationId xmlns:a16="http://schemas.microsoft.com/office/drawing/2014/main" id="{C2F10F94-6302-EFB2-67BF-534AEC1DF945}"/>
              </a:ext>
            </a:extLst>
          </p:cNvPr>
          <p:cNvSpPr>
            <a:spLocks noGrp="1"/>
          </p:cNvSpPr>
          <p:nvPr>
            <p:ph type="ftr" sz="quarter" idx="26"/>
          </p:nvPr>
        </p:nvSpPr>
        <p:spPr/>
        <p:txBody>
          <a:bodyPr/>
          <a:lstStyle/>
          <a:p>
            <a:r>
              <a:rPr lang="de-DE"/>
              <a:t>Vorname Name - Präsentationstitel</a:t>
            </a:r>
            <a:endParaRPr lang="de-DE" dirty="0"/>
          </a:p>
        </p:txBody>
      </p:sp>
      <p:sp>
        <p:nvSpPr>
          <p:cNvPr id="14" name="Foliennummernplatzhalter 13">
            <a:extLst>
              <a:ext uri="{FF2B5EF4-FFF2-40B4-BE49-F238E27FC236}">
                <a16:creationId xmlns:a16="http://schemas.microsoft.com/office/drawing/2014/main" id="{3E4D86CD-F0F0-D953-FC70-25716FFC7015}"/>
              </a:ext>
            </a:extLst>
          </p:cNvPr>
          <p:cNvSpPr>
            <a:spLocks noGrp="1"/>
          </p:cNvSpPr>
          <p:nvPr>
            <p:ph type="sldNum" sz="quarter" idx="27"/>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2745805538"/>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und 6x Bild breit (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5616575" cy="1011236"/>
          </a:xfrm>
        </p:spPr>
        <p:txBody>
          <a:bodyPr tIns="0"/>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5265738"/>
            <a:ext cx="3671886" cy="1008062"/>
          </a:xfrm>
        </p:spPr>
        <p:txBody>
          <a:bodyPr/>
          <a:lstStyle/>
          <a:p>
            <a:pPr lvl="0"/>
            <a:r>
              <a:rPr lang="de-DE"/>
              <a:t>Mastertextformat bearbeiten</a:t>
            </a:r>
          </a:p>
        </p:txBody>
      </p:sp>
      <p:sp>
        <p:nvSpPr>
          <p:cNvPr id="13" name="Bildplatzhalter 15">
            <a:extLst>
              <a:ext uri="{FF2B5EF4-FFF2-40B4-BE49-F238E27FC236}">
                <a16:creationId xmlns:a16="http://schemas.microsoft.com/office/drawing/2014/main" id="{06B3F9A9-7D44-E3D9-34C3-186B5CE72C70}"/>
              </a:ext>
            </a:extLst>
          </p:cNvPr>
          <p:cNvSpPr>
            <a:spLocks noGrp="1"/>
          </p:cNvSpPr>
          <p:nvPr>
            <p:ph type="pic" sz="quarter" idx="15" hasCustomPrompt="1"/>
          </p:nvPr>
        </p:nvSpPr>
        <p:spPr bwMode="gray">
          <a:xfrm>
            <a:off x="1" y="0"/>
            <a:ext cx="4259262"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4" name="Bildplatzhalter 15">
            <a:extLst>
              <a:ext uri="{FF2B5EF4-FFF2-40B4-BE49-F238E27FC236}">
                <a16:creationId xmlns:a16="http://schemas.microsoft.com/office/drawing/2014/main" id="{487580F0-10F0-597D-B74B-3AA53C72CB5F}"/>
              </a:ext>
            </a:extLst>
          </p:cNvPr>
          <p:cNvSpPr>
            <a:spLocks noGrp="1"/>
          </p:cNvSpPr>
          <p:nvPr>
            <p:ph type="pic" sz="quarter" idx="16" hasCustomPrompt="1"/>
          </p:nvPr>
        </p:nvSpPr>
        <p:spPr bwMode="gray">
          <a:xfrm>
            <a:off x="4259263" y="0"/>
            <a:ext cx="3889375"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5" name="Bildplatzhalter 15">
            <a:extLst>
              <a:ext uri="{FF2B5EF4-FFF2-40B4-BE49-F238E27FC236}">
                <a16:creationId xmlns:a16="http://schemas.microsoft.com/office/drawing/2014/main" id="{479D4CF8-3CF2-33EE-3E52-E67D33D232A2}"/>
              </a:ext>
            </a:extLst>
          </p:cNvPr>
          <p:cNvSpPr>
            <a:spLocks noGrp="1"/>
          </p:cNvSpPr>
          <p:nvPr>
            <p:ph type="pic" sz="quarter" idx="18" hasCustomPrompt="1"/>
          </p:nvPr>
        </p:nvSpPr>
        <p:spPr bwMode="gray">
          <a:xfrm>
            <a:off x="8148638" y="0"/>
            <a:ext cx="4043362" cy="25289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6" name="Bildplatzhalter 15">
            <a:extLst>
              <a:ext uri="{FF2B5EF4-FFF2-40B4-BE49-F238E27FC236}">
                <a16:creationId xmlns:a16="http://schemas.microsoft.com/office/drawing/2014/main" id="{681FE394-9FBF-7254-E399-7BF501CFF5E1}"/>
              </a:ext>
            </a:extLst>
          </p:cNvPr>
          <p:cNvSpPr>
            <a:spLocks noGrp="1"/>
          </p:cNvSpPr>
          <p:nvPr>
            <p:ph type="pic" sz="quarter" idx="20" hasCustomPrompt="1"/>
          </p:nvPr>
        </p:nvSpPr>
        <p:spPr bwMode="gray">
          <a:xfrm>
            <a:off x="-1" y="2528900"/>
            <a:ext cx="4259263"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7" name="Bildplatzhalter 15">
            <a:extLst>
              <a:ext uri="{FF2B5EF4-FFF2-40B4-BE49-F238E27FC236}">
                <a16:creationId xmlns:a16="http://schemas.microsoft.com/office/drawing/2014/main" id="{2EC1BE5C-58BE-A28F-D48F-AACC647D303F}"/>
              </a:ext>
            </a:extLst>
          </p:cNvPr>
          <p:cNvSpPr>
            <a:spLocks noGrp="1"/>
          </p:cNvSpPr>
          <p:nvPr>
            <p:ph type="pic" sz="quarter" idx="22" hasCustomPrompt="1"/>
          </p:nvPr>
        </p:nvSpPr>
        <p:spPr bwMode="gray">
          <a:xfrm>
            <a:off x="4259262" y="2528900"/>
            <a:ext cx="3889375"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8" name="Bildplatzhalter 15">
            <a:extLst>
              <a:ext uri="{FF2B5EF4-FFF2-40B4-BE49-F238E27FC236}">
                <a16:creationId xmlns:a16="http://schemas.microsoft.com/office/drawing/2014/main" id="{A1CE0C82-8D00-6128-A723-75FB35F9E4B9}"/>
              </a:ext>
            </a:extLst>
          </p:cNvPr>
          <p:cNvSpPr>
            <a:spLocks noGrp="1"/>
          </p:cNvSpPr>
          <p:nvPr>
            <p:ph type="pic" sz="quarter" idx="24" hasCustomPrompt="1"/>
          </p:nvPr>
        </p:nvSpPr>
        <p:spPr bwMode="gray">
          <a:xfrm>
            <a:off x="8148638" y="2528900"/>
            <a:ext cx="4043362" cy="2520938"/>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Datumsplatzhalter 2">
            <a:extLst>
              <a:ext uri="{FF2B5EF4-FFF2-40B4-BE49-F238E27FC236}">
                <a16:creationId xmlns:a16="http://schemas.microsoft.com/office/drawing/2014/main" id="{21D9D3A7-656E-5EF8-DC21-9E4100AD724C}"/>
              </a:ext>
            </a:extLst>
          </p:cNvPr>
          <p:cNvSpPr>
            <a:spLocks noGrp="1"/>
          </p:cNvSpPr>
          <p:nvPr>
            <p:ph type="dt" sz="half" idx="25"/>
          </p:nvPr>
        </p:nvSpPr>
        <p:spPr/>
        <p:txBody>
          <a:bodyPr/>
          <a:lstStyle/>
          <a:p>
            <a:fld id="{5756CF41-0D3A-4094-905E-7B352618BC30}" type="datetime1">
              <a:rPr lang="de-DE" smtClean="0"/>
              <a:t>16.09.2026</a:t>
            </a:fld>
            <a:endParaRPr lang="de-DE" dirty="0"/>
          </a:p>
        </p:txBody>
      </p:sp>
      <p:sp>
        <p:nvSpPr>
          <p:cNvPr id="4" name="Fußzeilenplatzhalter 3">
            <a:extLst>
              <a:ext uri="{FF2B5EF4-FFF2-40B4-BE49-F238E27FC236}">
                <a16:creationId xmlns:a16="http://schemas.microsoft.com/office/drawing/2014/main" id="{F115DD17-D1C2-CAD1-2B57-987C840DD93B}"/>
              </a:ext>
            </a:extLst>
          </p:cNvPr>
          <p:cNvSpPr>
            <a:spLocks noGrp="1"/>
          </p:cNvSpPr>
          <p:nvPr>
            <p:ph type="ftr" sz="quarter" idx="26"/>
          </p:nvPr>
        </p:nvSpPr>
        <p:spPr/>
        <p:txBody>
          <a:bodyPr/>
          <a:lstStyle/>
          <a:p>
            <a:r>
              <a:rPr lang="de-DE"/>
              <a:t>Vorname Name - Präsentationstitel</a:t>
            </a:r>
            <a:endParaRPr lang="de-DE" dirty="0"/>
          </a:p>
        </p:txBody>
      </p:sp>
      <p:sp>
        <p:nvSpPr>
          <p:cNvPr id="7" name="Foliennummernplatzhalter 6">
            <a:extLst>
              <a:ext uri="{FF2B5EF4-FFF2-40B4-BE49-F238E27FC236}">
                <a16:creationId xmlns:a16="http://schemas.microsoft.com/office/drawing/2014/main" id="{D4FC4E6F-39C1-2BF6-B3CD-824ACF396079}"/>
              </a:ext>
            </a:extLst>
          </p:cNvPr>
          <p:cNvSpPr>
            <a:spLocks noGrp="1"/>
          </p:cNvSpPr>
          <p:nvPr>
            <p:ph type="sldNum" sz="quarter" idx="27"/>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183783348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el und Bild">
    <p:bg>
      <p:bgPr>
        <a:solidFill>
          <a:schemeClr val="tx1"/>
        </a:solidFill>
        <a:effectLst/>
      </p:bgPr>
    </p:bg>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1" y="-1"/>
            <a:ext cx="12191999" cy="6858001"/>
          </a:xfrm>
        </p:spPr>
        <p:txBody>
          <a:bodyPr tIns="900000" anchor="ctr"/>
          <a:lstStyle>
            <a:lvl1pPr algn="ctr">
              <a:defRPr sz="1000">
                <a:solidFill>
                  <a:schemeClr val="bg1"/>
                </a:solidFill>
              </a:defRPr>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5265737"/>
            <a:ext cx="7561263" cy="1011236"/>
          </a:xfrm>
        </p:spPr>
        <p:txBody>
          <a:bodyPr tIns="0"/>
          <a:lstStyle>
            <a:lvl1pPr>
              <a:defRPr>
                <a:solidFill>
                  <a:schemeClr val="bg1"/>
                </a:solidFill>
              </a:defRPr>
            </a:lvl1pPr>
          </a:lstStyle>
          <a:p>
            <a:r>
              <a:rPr lang="de-DE"/>
              <a:t>Mastertitelformat bearbeiten</a:t>
            </a:r>
            <a:endParaRPr lang="de-DE" dirty="0"/>
          </a:p>
        </p:txBody>
      </p:sp>
      <p:sp>
        <p:nvSpPr>
          <p:cNvPr id="5" name="Rechteck 4">
            <a:extLst>
              <a:ext uri="{FF2B5EF4-FFF2-40B4-BE49-F238E27FC236}">
                <a16:creationId xmlns:a16="http://schemas.microsoft.com/office/drawing/2014/main" id="{94A93AEE-C09B-11EE-62B2-D258B26B0D2C}"/>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10" name="Datumsplatzhalter 9">
            <a:extLst>
              <a:ext uri="{FF2B5EF4-FFF2-40B4-BE49-F238E27FC236}">
                <a16:creationId xmlns:a16="http://schemas.microsoft.com/office/drawing/2014/main" id="{A26D7894-F140-1F47-D2F6-229CD2C494F5}"/>
              </a:ext>
            </a:extLst>
          </p:cNvPr>
          <p:cNvSpPr>
            <a:spLocks noGrp="1"/>
          </p:cNvSpPr>
          <p:nvPr>
            <p:ph type="dt" sz="half" idx="16"/>
          </p:nvPr>
        </p:nvSpPr>
        <p:spPr/>
        <p:txBody>
          <a:bodyPr/>
          <a:lstStyle>
            <a:lvl1pPr>
              <a:defRPr>
                <a:solidFill>
                  <a:schemeClr val="bg1"/>
                </a:solidFill>
              </a:defRPr>
            </a:lvl1pPr>
          </a:lstStyle>
          <a:p>
            <a:fld id="{36292C13-4210-4A75-B1C6-BC600379552E}" type="datetime1">
              <a:rPr lang="de-DE" smtClean="0"/>
              <a:pPr/>
              <a:t>16.09.2026</a:t>
            </a:fld>
            <a:endParaRPr lang="de-DE" dirty="0"/>
          </a:p>
        </p:txBody>
      </p:sp>
      <p:sp>
        <p:nvSpPr>
          <p:cNvPr id="11" name="Fußzeilenplatzhalter 10">
            <a:extLst>
              <a:ext uri="{FF2B5EF4-FFF2-40B4-BE49-F238E27FC236}">
                <a16:creationId xmlns:a16="http://schemas.microsoft.com/office/drawing/2014/main" id="{60435903-70F1-B75C-C10A-BC04CBD3B6F7}"/>
              </a:ext>
            </a:extLst>
          </p:cNvPr>
          <p:cNvSpPr>
            <a:spLocks noGrp="1"/>
          </p:cNvSpPr>
          <p:nvPr>
            <p:ph type="ftr" sz="quarter" idx="17"/>
          </p:nvPr>
        </p:nvSpPr>
        <p:spPr/>
        <p:txBody>
          <a:bodyPr/>
          <a:lstStyle>
            <a:lvl1pPr>
              <a:defRPr>
                <a:solidFill>
                  <a:schemeClr val="bg1"/>
                </a:solidFill>
              </a:defRPr>
            </a:lvl1pPr>
          </a:lstStyle>
          <a:p>
            <a:r>
              <a:rPr lang="de-DE"/>
              <a:t>Vorname Name - Präsentationstitel</a:t>
            </a:r>
            <a:endParaRPr lang="de-DE" dirty="0"/>
          </a:p>
        </p:txBody>
      </p:sp>
      <p:sp>
        <p:nvSpPr>
          <p:cNvPr id="12" name="Foliennummernplatzhalter 11">
            <a:extLst>
              <a:ext uri="{FF2B5EF4-FFF2-40B4-BE49-F238E27FC236}">
                <a16:creationId xmlns:a16="http://schemas.microsoft.com/office/drawing/2014/main" id="{5C091A42-6A7C-132E-E5ED-A7A2F10231A4}"/>
              </a:ext>
            </a:extLst>
          </p:cNvPr>
          <p:cNvSpPr>
            <a:spLocks noGrp="1"/>
          </p:cNvSpPr>
          <p:nvPr>
            <p:ph type="sldNum" sz="quarter" idx="18"/>
          </p:nvPr>
        </p:nvSpPr>
        <p:spPr/>
        <p:txBody>
          <a:bodyPr/>
          <a:lstStyle>
            <a:lvl1pPr>
              <a:defRPr>
                <a:solidFill>
                  <a:schemeClr val="bg1"/>
                </a:solidFill>
              </a:defRPr>
            </a:lvl1pPr>
          </a:lstStyle>
          <a:p>
            <a:fld id="{776FC98F-84AD-404B-BCCB-49E092AA6DE0}" type="slidenum">
              <a:rPr lang="de-DE" smtClean="0"/>
              <a:pPr/>
              <a:t>‹Nr.›</a:t>
            </a:fld>
            <a:endParaRPr lang="de-DE" dirty="0"/>
          </a:p>
        </p:txBody>
      </p:sp>
      <p:sp>
        <p:nvSpPr>
          <p:cNvPr id="4" name="SmartArt Placeholder 3">
            <a:extLst>
              <a:ext uri="{FF2B5EF4-FFF2-40B4-BE49-F238E27FC236}">
                <a16:creationId xmlns:a16="http://schemas.microsoft.com/office/drawing/2014/main" id="{AF2A633C-85DA-E08F-E985-EE1D753E33BE}"/>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3957802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x Text und 2x Bi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5" y="5265738"/>
            <a:ext cx="5616575" cy="1011236"/>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4" y="1592263"/>
            <a:ext cx="5616575"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49" y="1592263"/>
            <a:ext cx="5616575"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6203950" y="5265738"/>
            <a:ext cx="5616575" cy="1011236"/>
          </a:xfrm>
        </p:spPr>
        <p:txBody>
          <a:bodyPr/>
          <a:lstStyle/>
          <a:p>
            <a:pPr lvl="0"/>
            <a:r>
              <a:rPr lang="de-DE"/>
              <a:t>Mastertextformat bearbeiten</a:t>
            </a:r>
          </a:p>
        </p:txBody>
      </p:sp>
      <p:sp>
        <p:nvSpPr>
          <p:cNvPr id="2" name="Datumsplatzhalter 1">
            <a:extLst>
              <a:ext uri="{FF2B5EF4-FFF2-40B4-BE49-F238E27FC236}">
                <a16:creationId xmlns:a16="http://schemas.microsoft.com/office/drawing/2014/main" id="{1EE3343F-20F8-0E46-42FA-821D2026B50E}"/>
              </a:ext>
            </a:extLst>
          </p:cNvPr>
          <p:cNvSpPr>
            <a:spLocks noGrp="1"/>
          </p:cNvSpPr>
          <p:nvPr>
            <p:ph type="dt" sz="half" idx="18"/>
          </p:nvPr>
        </p:nvSpPr>
        <p:spPr/>
        <p:txBody>
          <a:bodyPr/>
          <a:lstStyle/>
          <a:p>
            <a:fld id="{92552E35-AE1D-45DF-9998-46ACAD9EE2FD}" type="datetime1">
              <a:rPr lang="de-DE" smtClean="0"/>
              <a:t>16.09.2026</a:t>
            </a:fld>
            <a:endParaRPr lang="de-DE" dirty="0"/>
          </a:p>
        </p:txBody>
      </p:sp>
      <p:sp>
        <p:nvSpPr>
          <p:cNvPr id="11" name="Fußzeilenplatzhalter 10">
            <a:extLst>
              <a:ext uri="{FF2B5EF4-FFF2-40B4-BE49-F238E27FC236}">
                <a16:creationId xmlns:a16="http://schemas.microsoft.com/office/drawing/2014/main" id="{57DF4F2F-5D04-4C9E-307B-30037ABC94A6}"/>
              </a:ext>
            </a:extLst>
          </p:cNvPr>
          <p:cNvSpPr>
            <a:spLocks noGrp="1"/>
          </p:cNvSpPr>
          <p:nvPr>
            <p:ph type="ftr" sz="quarter" idx="19"/>
          </p:nvPr>
        </p:nvSpPr>
        <p:spPr/>
        <p:txBody>
          <a:bodyPr/>
          <a:lstStyle/>
          <a:p>
            <a:r>
              <a:rPr lang="de-DE"/>
              <a:t>Vorname Name - Präsentationstitel</a:t>
            </a:r>
            <a:endParaRPr lang="de-DE" dirty="0"/>
          </a:p>
        </p:txBody>
      </p:sp>
      <p:sp>
        <p:nvSpPr>
          <p:cNvPr id="12" name="Foliennummernplatzhalter 11">
            <a:extLst>
              <a:ext uri="{FF2B5EF4-FFF2-40B4-BE49-F238E27FC236}">
                <a16:creationId xmlns:a16="http://schemas.microsoft.com/office/drawing/2014/main" id="{D81DB6B4-64B1-EEDE-D757-88A82845A33F}"/>
              </a:ext>
            </a:extLst>
          </p:cNvPr>
          <p:cNvSpPr>
            <a:spLocks noGrp="1"/>
          </p:cNvSpPr>
          <p:nvPr>
            <p:ph type="sldNum" sz="quarter" idx="20"/>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217519231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x Text und 3x Bi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5" y="5265738"/>
            <a:ext cx="3671889" cy="1011236"/>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4" y="1592263"/>
            <a:ext cx="3671889"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60848" y="1592263"/>
            <a:ext cx="3671889"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4260849" y="5265738"/>
            <a:ext cx="3671889" cy="1011236"/>
          </a:xfrm>
        </p:spPr>
        <p:txBody>
          <a:bodyPr/>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8148638" y="1592263"/>
            <a:ext cx="3671889"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8148639" y="5265738"/>
            <a:ext cx="3671889" cy="1011236"/>
          </a:xfrm>
        </p:spPr>
        <p:txBody>
          <a:bodyPr/>
          <a:lstStyle/>
          <a:p>
            <a:pPr lvl="0"/>
            <a:r>
              <a:rPr lang="de-DE"/>
              <a:t>Mastertextformat bearbeiten</a:t>
            </a:r>
          </a:p>
        </p:txBody>
      </p:sp>
      <p:sp>
        <p:nvSpPr>
          <p:cNvPr id="12" name="Datumsplatzhalter 11">
            <a:extLst>
              <a:ext uri="{FF2B5EF4-FFF2-40B4-BE49-F238E27FC236}">
                <a16:creationId xmlns:a16="http://schemas.microsoft.com/office/drawing/2014/main" id="{CDF1D0DD-152A-CD72-F7A9-948FA54C7916}"/>
              </a:ext>
            </a:extLst>
          </p:cNvPr>
          <p:cNvSpPr>
            <a:spLocks noGrp="1"/>
          </p:cNvSpPr>
          <p:nvPr>
            <p:ph type="dt" sz="half" idx="20"/>
          </p:nvPr>
        </p:nvSpPr>
        <p:spPr/>
        <p:txBody>
          <a:bodyPr/>
          <a:lstStyle/>
          <a:p>
            <a:fld id="{6D4C634A-D904-4E1C-87B1-CFDFF5397F2D}" type="datetime1">
              <a:rPr lang="de-DE" smtClean="0"/>
              <a:t>16.09.2026</a:t>
            </a:fld>
            <a:endParaRPr lang="de-DE" dirty="0"/>
          </a:p>
        </p:txBody>
      </p:sp>
      <p:sp>
        <p:nvSpPr>
          <p:cNvPr id="13" name="Fußzeilenplatzhalter 12">
            <a:extLst>
              <a:ext uri="{FF2B5EF4-FFF2-40B4-BE49-F238E27FC236}">
                <a16:creationId xmlns:a16="http://schemas.microsoft.com/office/drawing/2014/main" id="{10188A5A-13A0-E431-44B3-E58A8A6D0DD6}"/>
              </a:ext>
            </a:extLst>
          </p:cNvPr>
          <p:cNvSpPr>
            <a:spLocks noGrp="1"/>
          </p:cNvSpPr>
          <p:nvPr>
            <p:ph type="ftr" sz="quarter" idx="21"/>
          </p:nvPr>
        </p:nvSpPr>
        <p:spPr/>
        <p:txBody>
          <a:bodyPr/>
          <a:lstStyle/>
          <a:p>
            <a:r>
              <a:rPr lang="de-DE"/>
              <a:t>Vorname Name - Präsentationstitel</a:t>
            </a:r>
            <a:endParaRPr lang="de-DE" dirty="0"/>
          </a:p>
        </p:txBody>
      </p:sp>
      <p:sp>
        <p:nvSpPr>
          <p:cNvPr id="14" name="Foliennummernplatzhalter 13">
            <a:extLst>
              <a:ext uri="{FF2B5EF4-FFF2-40B4-BE49-F238E27FC236}">
                <a16:creationId xmlns:a16="http://schemas.microsoft.com/office/drawing/2014/main" id="{79C41ECA-AF89-1BAD-40AE-C421974015D2}"/>
              </a:ext>
            </a:extLst>
          </p:cNvPr>
          <p:cNvSpPr>
            <a:spLocks noGrp="1"/>
          </p:cNvSpPr>
          <p:nvPr>
            <p:ph type="sldNum" sz="quarter" idx="22"/>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934395132"/>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x Text und 4x Bi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6" y="5265738"/>
            <a:ext cx="2700338" cy="1011236"/>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3"/>
            <a:ext cx="2700338"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3285826" y="1592263"/>
            <a:ext cx="2700338"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3285827" y="5265738"/>
            <a:ext cx="2700338" cy="1011236"/>
          </a:xfrm>
        </p:spPr>
        <p:txBody>
          <a:bodyPr/>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6205686" y="1592263"/>
            <a:ext cx="2700338"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6205687" y="5265738"/>
            <a:ext cx="2700338" cy="1011236"/>
          </a:xfrm>
        </p:spPr>
        <p:txBody>
          <a:bodyPr/>
          <a:lstStyle/>
          <a:p>
            <a:pPr lvl="0"/>
            <a:r>
              <a:rPr lang="de-DE"/>
              <a:t>Mastertextformat bearbeiten</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9120186" y="1592263"/>
            <a:ext cx="2700338" cy="3457575"/>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p:nvPr>
        </p:nvSpPr>
        <p:spPr bwMode="gray">
          <a:xfrm>
            <a:off x="9120187" y="5265738"/>
            <a:ext cx="2700338" cy="1011236"/>
          </a:xfrm>
        </p:spPr>
        <p:txBody>
          <a:bodyPr/>
          <a:lstStyle/>
          <a:p>
            <a:pPr lvl="0"/>
            <a:r>
              <a:rPr lang="de-DE"/>
              <a:t>Mastertextformat bearbeiten</a:t>
            </a:r>
          </a:p>
        </p:txBody>
      </p:sp>
      <p:sp>
        <p:nvSpPr>
          <p:cNvPr id="14" name="Datumsplatzhalter 13">
            <a:extLst>
              <a:ext uri="{FF2B5EF4-FFF2-40B4-BE49-F238E27FC236}">
                <a16:creationId xmlns:a16="http://schemas.microsoft.com/office/drawing/2014/main" id="{15DC6279-864D-E5B0-0BBF-962E9E50B6FD}"/>
              </a:ext>
            </a:extLst>
          </p:cNvPr>
          <p:cNvSpPr>
            <a:spLocks noGrp="1"/>
          </p:cNvSpPr>
          <p:nvPr>
            <p:ph type="dt" sz="half" idx="22"/>
          </p:nvPr>
        </p:nvSpPr>
        <p:spPr/>
        <p:txBody>
          <a:bodyPr/>
          <a:lstStyle/>
          <a:p>
            <a:fld id="{D80AACCA-6E21-41E6-A884-29D6FA94F66D}" type="datetime1">
              <a:rPr lang="de-DE" smtClean="0"/>
              <a:t>16.09.2026</a:t>
            </a:fld>
            <a:endParaRPr lang="de-DE" dirty="0"/>
          </a:p>
        </p:txBody>
      </p:sp>
      <p:sp>
        <p:nvSpPr>
          <p:cNvPr id="15" name="Fußzeilenplatzhalter 14">
            <a:extLst>
              <a:ext uri="{FF2B5EF4-FFF2-40B4-BE49-F238E27FC236}">
                <a16:creationId xmlns:a16="http://schemas.microsoft.com/office/drawing/2014/main" id="{3CF6C9B7-B599-4BE6-52FB-051D2A0B3B42}"/>
              </a:ext>
            </a:extLst>
          </p:cNvPr>
          <p:cNvSpPr>
            <a:spLocks noGrp="1"/>
          </p:cNvSpPr>
          <p:nvPr>
            <p:ph type="ftr" sz="quarter" idx="23"/>
          </p:nvPr>
        </p:nvSpPr>
        <p:spPr/>
        <p:txBody>
          <a:bodyPr/>
          <a:lstStyle/>
          <a:p>
            <a:r>
              <a:rPr lang="de-DE"/>
              <a:t>Vorname Name - Präsentationstitel</a:t>
            </a:r>
            <a:endParaRPr lang="de-DE" dirty="0"/>
          </a:p>
        </p:txBody>
      </p:sp>
      <p:sp>
        <p:nvSpPr>
          <p:cNvPr id="16" name="Foliennummernplatzhalter 15">
            <a:extLst>
              <a:ext uri="{FF2B5EF4-FFF2-40B4-BE49-F238E27FC236}">
                <a16:creationId xmlns:a16="http://schemas.microsoft.com/office/drawing/2014/main" id="{9EAF3799-0F9B-7F03-53B6-D30505ED8E7B}"/>
              </a:ext>
            </a:extLst>
          </p:cNvPr>
          <p:cNvSpPr>
            <a:spLocks noGrp="1"/>
          </p:cNvSpPr>
          <p:nvPr>
            <p:ph type="sldNum" sz="quarter" idx="24"/>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85169789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x Text und 5x Bi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6" y="4041775"/>
            <a:ext cx="2116800" cy="2235199"/>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3"/>
            <a:ext cx="2116800" cy="2232025"/>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2704537" y="1592263"/>
            <a:ext cx="2116800" cy="2232025"/>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a:xfrm>
            <a:off x="371475" y="368907"/>
            <a:ext cx="11449050" cy="1007455"/>
          </a:xfrm>
        </p:spPr>
        <p:txBody>
          <a:bodyPr/>
          <a:lstStyle/>
          <a:p>
            <a:r>
              <a:rPr lang="de-DE"/>
              <a:t>Mastertitelformat bearbeiten</a:t>
            </a:r>
            <a:endParaRPr lang="de-DE" dirty="0"/>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2704538" y="4041775"/>
            <a:ext cx="2116800" cy="2235199"/>
          </a:xfrm>
        </p:spPr>
        <p:txBody>
          <a:bodyPr/>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5037599" y="1592263"/>
            <a:ext cx="2116800" cy="2232025"/>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5037600" y="4041775"/>
            <a:ext cx="2116800" cy="2235199"/>
          </a:xfrm>
        </p:spPr>
        <p:txBody>
          <a:bodyPr/>
          <a:lstStyle/>
          <a:p>
            <a:pPr lvl="0"/>
            <a:r>
              <a:rPr lang="de-DE"/>
              <a:t>Mastertextformat bearbeiten</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7370661" y="1592263"/>
            <a:ext cx="2116800" cy="2232025"/>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p:nvPr>
        </p:nvSpPr>
        <p:spPr bwMode="gray">
          <a:xfrm>
            <a:off x="7370662" y="4041775"/>
            <a:ext cx="2116800" cy="2235199"/>
          </a:xfrm>
        </p:spPr>
        <p:txBody>
          <a:bodyPr/>
          <a:lstStyle/>
          <a:p>
            <a:pPr lvl="0"/>
            <a:r>
              <a:rPr lang="de-DE"/>
              <a:t>Mastertextformat bearbeiten</a:t>
            </a:r>
          </a:p>
        </p:txBody>
      </p:sp>
      <p:sp>
        <p:nvSpPr>
          <p:cNvPr id="14" name="Bildplatzhalter 15">
            <a:extLst>
              <a:ext uri="{FF2B5EF4-FFF2-40B4-BE49-F238E27FC236}">
                <a16:creationId xmlns:a16="http://schemas.microsoft.com/office/drawing/2014/main" id="{290663F7-C01E-A524-14EE-F495697580C4}"/>
              </a:ext>
            </a:extLst>
          </p:cNvPr>
          <p:cNvSpPr>
            <a:spLocks noGrp="1"/>
          </p:cNvSpPr>
          <p:nvPr>
            <p:ph type="pic" sz="quarter" idx="22" hasCustomPrompt="1"/>
          </p:nvPr>
        </p:nvSpPr>
        <p:spPr bwMode="gray">
          <a:xfrm>
            <a:off x="9703724" y="1592263"/>
            <a:ext cx="2116800" cy="2232025"/>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5" name="Textplatzhalter 7">
            <a:extLst>
              <a:ext uri="{FF2B5EF4-FFF2-40B4-BE49-F238E27FC236}">
                <a16:creationId xmlns:a16="http://schemas.microsoft.com/office/drawing/2014/main" id="{4A722441-C52C-1DE3-6900-FAF58B44C943}"/>
              </a:ext>
            </a:extLst>
          </p:cNvPr>
          <p:cNvSpPr>
            <a:spLocks noGrp="1"/>
          </p:cNvSpPr>
          <p:nvPr>
            <p:ph type="body" sz="quarter" idx="23"/>
          </p:nvPr>
        </p:nvSpPr>
        <p:spPr bwMode="gray">
          <a:xfrm>
            <a:off x="9703725" y="4041775"/>
            <a:ext cx="2116800" cy="2235199"/>
          </a:xfrm>
        </p:spPr>
        <p:txBody>
          <a:bodyPr/>
          <a:lstStyle/>
          <a:p>
            <a:pPr lvl="0"/>
            <a:r>
              <a:rPr lang="de-DE"/>
              <a:t>Mastertextformat bearbeiten</a:t>
            </a:r>
          </a:p>
        </p:txBody>
      </p:sp>
      <p:sp>
        <p:nvSpPr>
          <p:cNvPr id="16" name="Datumsplatzhalter 15">
            <a:extLst>
              <a:ext uri="{FF2B5EF4-FFF2-40B4-BE49-F238E27FC236}">
                <a16:creationId xmlns:a16="http://schemas.microsoft.com/office/drawing/2014/main" id="{99193BC6-5DE5-F84B-817B-E27F95FD4E36}"/>
              </a:ext>
            </a:extLst>
          </p:cNvPr>
          <p:cNvSpPr>
            <a:spLocks noGrp="1"/>
          </p:cNvSpPr>
          <p:nvPr>
            <p:ph type="dt" sz="half" idx="24"/>
          </p:nvPr>
        </p:nvSpPr>
        <p:spPr/>
        <p:txBody>
          <a:bodyPr/>
          <a:lstStyle/>
          <a:p>
            <a:fld id="{FD1F157E-546E-4A74-9FA7-3BCD286BD133}" type="datetime1">
              <a:rPr lang="de-DE" smtClean="0"/>
              <a:t>16.09.2026</a:t>
            </a:fld>
            <a:endParaRPr lang="de-DE" dirty="0"/>
          </a:p>
        </p:txBody>
      </p:sp>
      <p:sp>
        <p:nvSpPr>
          <p:cNvPr id="17" name="Fußzeilenplatzhalter 16">
            <a:extLst>
              <a:ext uri="{FF2B5EF4-FFF2-40B4-BE49-F238E27FC236}">
                <a16:creationId xmlns:a16="http://schemas.microsoft.com/office/drawing/2014/main" id="{A4281E8C-1C19-EF23-952B-CD22CCC9F3BE}"/>
              </a:ext>
            </a:extLst>
          </p:cNvPr>
          <p:cNvSpPr>
            <a:spLocks noGrp="1"/>
          </p:cNvSpPr>
          <p:nvPr>
            <p:ph type="ftr" sz="quarter" idx="25"/>
          </p:nvPr>
        </p:nvSpPr>
        <p:spPr/>
        <p:txBody>
          <a:bodyPr/>
          <a:lstStyle/>
          <a:p>
            <a:r>
              <a:rPr lang="de-DE"/>
              <a:t>Vorname Name - Präsentationstitel</a:t>
            </a:r>
            <a:endParaRPr lang="de-DE" dirty="0"/>
          </a:p>
        </p:txBody>
      </p:sp>
      <p:sp>
        <p:nvSpPr>
          <p:cNvPr id="18" name="Foliennummernplatzhalter 17">
            <a:extLst>
              <a:ext uri="{FF2B5EF4-FFF2-40B4-BE49-F238E27FC236}">
                <a16:creationId xmlns:a16="http://schemas.microsoft.com/office/drawing/2014/main" id="{C9F951DB-FC7A-C00E-DAB8-004CEF0ABB38}"/>
              </a:ext>
            </a:extLst>
          </p:cNvPr>
          <p:cNvSpPr>
            <a:spLocks noGrp="1"/>
          </p:cNvSpPr>
          <p:nvPr>
            <p:ph type="sldNum" sz="quarter" idx="26"/>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3770587118"/>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x Text und 6x Bild">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6" y="4041774"/>
            <a:ext cx="1728788" cy="2232025"/>
          </a:xfrm>
        </p:spPr>
        <p:txBody>
          <a:body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2314574"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2314575" y="4041774"/>
            <a:ext cx="1728788" cy="2232025"/>
          </a:xfrm>
        </p:spPr>
        <p:txBody>
          <a:bodyPr/>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4259262"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4259263" y="4041774"/>
            <a:ext cx="1728788" cy="2232025"/>
          </a:xfrm>
        </p:spPr>
        <p:txBody>
          <a:bodyPr/>
          <a:lstStyle/>
          <a:p>
            <a:pPr lvl="0"/>
            <a:r>
              <a:rPr lang="de-DE"/>
              <a:t>Mastertextformat bearbeiten</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6203949"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p:nvPr>
        </p:nvSpPr>
        <p:spPr bwMode="gray">
          <a:xfrm>
            <a:off x="6203950" y="4041774"/>
            <a:ext cx="1728788" cy="2232025"/>
          </a:xfrm>
        </p:spPr>
        <p:txBody>
          <a:bodyPr/>
          <a:lstStyle/>
          <a:p>
            <a:pPr lvl="0"/>
            <a:r>
              <a:rPr lang="de-DE"/>
              <a:t>Mastertextformat bearbeiten</a:t>
            </a:r>
          </a:p>
        </p:txBody>
      </p:sp>
      <p:sp>
        <p:nvSpPr>
          <p:cNvPr id="14" name="Bildplatzhalter 15">
            <a:extLst>
              <a:ext uri="{FF2B5EF4-FFF2-40B4-BE49-F238E27FC236}">
                <a16:creationId xmlns:a16="http://schemas.microsoft.com/office/drawing/2014/main" id="{290663F7-C01E-A524-14EE-F495697580C4}"/>
              </a:ext>
            </a:extLst>
          </p:cNvPr>
          <p:cNvSpPr>
            <a:spLocks noGrp="1"/>
          </p:cNvSpPr>
          <p:nvPr>
            <p:ph type="pic" sz="quarter" idx="22" hasCustomPrompt="1"/>
          </p:nvPr>
        </p:nvSpPr>
        <p:spPr bwMode="gray">
          <a:xfrm>
            <a:off x="8149231"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5" name="Textplatzhalter 7">
            <a:extLst>
              <a:ext uri="{FF2B5EF4-FFF2-40B4-BE49-F238E27FC236}">
                <a16:creationId xmlns:a16="http://schemas.microsoft.com/office/drawing/2014/main" id="{4A722441-C52C-1DE3-6900-FAF58B44C943}"/>
              </a:ext>
            </a:extLst>
          </p:cNvPr>
          <p:cNvSpPr>
            <a:spLocks noGrp="1"/>
          </p:cNvSpPr>
          <p:nvPr>
            <p:ph type="body" sz="quarter" idx="23"/>
          </p:nvPr>
        </p:nvSpPr>
        <p:spPr bwMode="gray">
          <a:xfrm>
            <a:off x="8148638" y="4041774"/>
            <a:ext cx="1728788" cy="2232025"/>
          </a:xfrm>
        </p:spPr>
        <p:txBody>
          <a:bodyPr/>
          <a:lstStyle/>
          <a:p>
            <a:pPr lvl="0"/>
            <a:r>
              <a:rPr lang="de-DE"/>
              <a:t>Mastertextformat bearbeiten</a:t>
            </a:r>
          </a:p>
        </p:txBody>
      </p:sp>
      <p:sp>
        <p:nvSpPr>
          <p:cNvPr id="16" name="Bildplatzhalter 15">
            <a:extLst>
              <a:ext uri="{FF2B5EF4-FFF2-40B4-BE49-F238E27FC236}">
                <a16:creationId xmlns:a16="http://schemas.microsoft.com/office/drawing/2014/main" id="{CDB5A221-6B48-924B-A1FD-6D62179C2077}"/>
              </a:ext>
            </a:extLst>
          </p:cNvPr>
          <p:cNvSpPr>
            <a:spLocks noGrp="1"/>
          </p:cNvSpPr>
          <p:nvPr>
            <p:ph type="pic" sz="quarter" idx="24" hasCustomPrompt="1"/>
          </p:nvPr>
        </p:nvSpPr>
        <p:spPr bwMode="gray">
          <a:xfrm>
            <a:off x="10090049" y="1592262"/>
            <a:ext cx="1728788" cy="2232025"/>
          </a:xfrm>
        </p:spPr>
        <p:txBody>
          <a:bodyPr tIns="900000" anchor="ctr"/>
          <a:lstStyle>
            <a:lvl1pPr algn="ctr">
              <a:lnSpc>
                <a:spcPct val="100000"/>
              </a:lnSpc>
              <a:spcBef>
                <a:spcPts val="0"/>
              </a:spcBef>
              <a:spcAft>
                <a:spcPts val="0"/>
              </a:spcAft>
              <a:defRPr sz="6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7" name="Textplatzhalter 7">
            <a:extLst>
              <a:ext uri="{FF2B5EF4-FFF2-40B4-BE49-F238E27FC236}">
                <a16:creationId xmlns:a16="http://schemas.microsoft.com/office/drawing/2014/main" id="{EB10AE12-A5D0-F238-1264-88B90FA440AE}"/>
              </a:ext>
            </a:extLst>
          </p:cNvPr>
          <p:cNvSpPr>
            <a:spLocks noGrp="1"/>
          </p:cNvSpPr>
          <p:nvPr>
            <p:ph type="body" sz="quarter" idx="25"/>
          </p:nvPr>
        </p:nvSpPr>
        <p:spPr bwMode="gray">
          <a:xfrm>
            <a:off x="10090050" y="4041774"/>
            <a:ext cx="1728788" cy="2232025"/>
          </a:xfrm>
        </p:spPr>
        <p:txBody>
          <a:bodyPr/>
          <a:lstStyle/>
          <a:p>
            <a:pPr lvl="0"/>
            <a:r>
              <a:rPr lang="de-DE"/>
              <a:t>Mastertextformat bearbeiten</a:t>
            </a:r>
          </a:p>
        </p:txBody>
      </p:sp>
      <p:sp>
        <p:nvSpPr>
          <p:cNvPr id="18" name="Datumsplatzhalter 17">
            <a:extLst>
              <a:ext uri="{FF2B5EF4-FFF2-40B4-BE49-F238E27FC236}">
                <a16:creationId xmlns:a16="http://schemas.microsoft.com/office/drawing/2014/main" id="{79DD9CB7-7539-1828-FADA-78A66F2349FA}"/>
              </a:ext>
            </a:extLst>
          </p:cNvPr>
          <p:cNvSpPr>
            <a:spLocks noGrp="1"/>
          </p:cNvSpPr>
          <p:nvPr>
            <p:ph type="dt" sz="half" idx="26"/>
          </p:nvPr>
        </p:nvSpPr>
        <p:spPr/>
        <p:txBody>
          <a:bodyPr/>
          <a:lstStyle/>
          <a:p>
            <a:fld id="{5FC42E7A-01C0-45AF-BFAF-F3D3666A2E8D}" type="datetime1">
              <a:rPr lang="de-DE" smtClean="0"/>
              <a:t>16.09.2026</a:t>
            </a:fld>
            <a:endParaRPr lang="de-DE" dirty="0"/>
          </a:p>
        </p:txBody>
      </p:sp>
      <p:sp>
        <p:nvSpPr>
          <p:cNvPr id="19" name="Fußzeilenplatzhalter 18">
            <a:extLst>
              <a:ext uri="{FF2B5EF4-FFF2-40B4-BE49-F238E27FC236}">
                <a16:creationId xmlns:a16="http://schemas.microsoft.com/office/drawing/2014/main" id="{63BDBE70-17B1-8520-1846-0D0FF5DC7FC7}"/>
              </a:ext>
            </a:extLst>
          </p:cNvPr>
          <p:cNvSpPr>
            <a:spLocks noGrp="1"/>
          </p:cNvSpPr>
          <p:nvPr>
            <p:ph type="ftr" sz="quarter" idx="27"/>
          </p:nvPr>
        </p:nvSpPr>
        <p:spPr/>
        <p:txBody>
          <a:bodyPr/>
          <a:lstStyle/>
          <a:p>
            <a:r>
              <a:rPr lang="de-DE"/>
              <a:t>Vorname Name - Präsentationstitel</a:t>
            </a:r>
            <a:endParaRPr lang="de-DE" dirty="0"/>
          </a:p>
        </p:txBody>
      </p:sp>
      <p:sp>
        <p:nvSpPr>
          <p:cNvPr id="20" name="Foliennummernplatzhalter 19">
            <a:extLst>
              <a:ext uri="{FF2B5EF4-FFF2-40B4-BE49-F238E27FC236}">
                <a16:creationId xmlns:a16="http://schemas.microsoft.com/office/drawing/2014/main" id="{7D5DEFA5-487F-8348-320F-F21E99551105}"/>
              </a:ext>
            </a:extLst>
          </p:cNvPr>
          <p:cNvSpPr>
            <a:spLocks noGrp="1"/>
          </p:cNvSpPr>
          <p:nvPr>
            <p:ph type="sldNum" sz="quarter" idx="2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389640397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x Bild und 4x Titel">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5" y="3360814"/>
            <a:ext cx="5616575" cy="463474"/>
          </a:xfrm>
        </p:spPr>
        <p:txBody>
          <a:bodyPr tIns="144000"/>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5616574" cy="1764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6203948" y="1592262"/>
            <a:ext cx="5616575" cy="1764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6203950" y="3360814"/>
            <a:ext cx="5616575" cy="463474"/>
          </a:xfrm>
        </p:spPr>
        <p:txBody>
          <a:bodyPr tIns="144000"/>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371475" y="4041775"/>
            <a:ext cx="5616573" cy="1764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371474" y="5805774"/>
            <a:ext cx="5616573" cy="464400"/>
          </a:xfrm>
        </p:spPr>
        <p:txBody>
          <a:bodyPr tIns="144000"/>
          <a:lstStyle/>
          <a:p>
            <a:pPr lvl="0"/>
            <a:r>
              <a:rPr lang="de-DE"/>
              <a:t>Mastertextformat bearbeiten</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6203949" y="4041774"/>
            <a:ext cx="5616575" cy="1764000"/>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p:nvPr>
        </p:nvSpPr>
        <p:spPr bwMode="gray">
          <a:xfrm>
            <a:off x="6203950" y="5805774"/>
            <a:ext cx="5616573" cy="464400"/>
          </a:xfrm>
        </p:spPr>
        <p:txBody>
          <a:bodyPr tIns="144000"/>
          <a:lstStyle/>
          <a:p>
            <a:pPr lvl="0"/>
            <a:r>
              <a:rPr lang="de-DE"/>
              <a:t>Mastertextformat bearbeiten</a:t>
            </a:r>
          </a:p>
        </p:txBody>
      </p:sp>
      <p:sp>
        <p:nvSpPr>
          <p:cNvPr id="14" name="Datumsplatzhalter 13">
            <a:extLst>
              <a:ext uri="{FF2B5EF4-FFF2-40B4-BE49-F238E27FC236}">
                <a16:creationId xmlns:a16="http://schemas.microsoft.com/office/drawing/2014/main" id="{17649989-D9AA-435F-7A4A-0B2A5E1ECF2C}"/>
              </a:ext>
            </a:extLst>
          </p:cNvPr>
          <p:cNvSpPr>
            <a:spLocks noGrp="1"/>
          </p:cNvSpPr>
          <p:nvPr>
            <p:ph type="dt" sz="half" idx="22"/>
          </p:nvPr>
        </p:nvSpPr>
        <p:spPr/>
        <p:txBody>
          <a:bodyPr/>
          <a:lstStyle/>
          <a:p>
            <a:fld id="{D26579B7-8094-4036-9458-D04DECADCAA2}" type="datetime1">
              <a:rPr lang="de-DE" smtClean="0"/>
              <a:t>16.09.2026</a:t>
            </a:fld>
            <a:endParaRPr lang="de-DE" dirty="0"/>
          </a:p>
        </p:txBody>
      </p:sp>
      <p:sp>
        <p:nvSpPr>
          <p:cNvPr id="15" name="Fußzeilenplatzhalter 14">
            <a:extLst>
              <a:ext uri="{FF2B5EF4-FFF2-40B4-BE49-F238E27FC236}">
                <a16:creationId xmlns:a16="http://schemas.microsoft.com/office/drawing/2014/main" id="{C9F316C1-96F5-A67B-AF23-9ACC6CA9F2A5}"/>
              </a:ext>
            </a:extLst>
          </p:cNvPr>
          <p:cNvSpPr>
            <a:spLocks noGrp="1"/>
          </p:cNvSpPr>
          <p:nvPr>
            <p:ph type="ftr" sz="quarter" idx="23"/>
          </p:nvPr>
        </p:nvSpPr>
        <p:spPr/>
        <p:txBody>
          <a:bodyPr/>
          <a:lstStyle/>
          <a:p>
            <a:r>
              <a:rPr lang="de-DE"/>
              <a:t>Vorname Name - Präsentationstitel</a:t>
            </a:r>
            <a:endParaRPr lang="de-DE" dirty="0"/>
          </a:p>
        </p:txBody>
      </p:sp>
      <p:sp>
        <p:nvSpPr>
          <p:cNvPr id="16" name="Foliennummernplatzhalter 15">
            <a:extLst>
              <a:ext uri="{FF2B5EF4-FFF2-40B4-BE49-F238E27FC236}">
                <a16:creationId xmlns:a16="http://schemas.microsoft.com/office/drawing/2014/main" id="{D2A681F8-D362-068B-DB53-4422E1236107}"/>
              </a:ext>
            </a:extLst>
          </p:cNvPr>
          <p:cNvSpPr>
            <a:spLocks noGrp="1"/>
          </p:cNvSpPr>
          <p:nvPr>
            <p:ph type="sldNum" sz="quarter" idx="24"/>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398213593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x Bild und 6x Titel">
    <p:spTree>
      <p:nvGrpSpPr>
        <p:cNvPr id="1" name=""/>
        <p:cNvGrpSpPr/>
        <p:nvPr/>
      </p:nvGrpSpPr>
      <p:grpSpPr>
        <a:xfrm>
          <a:off x="0" y="0"/>
          <a:ext cx="0" cy="0"/>
          <a:chOff x="0" y="0"/>
          <a:chExt cx="0" cy="0"/>
        </a:xfrm>
      </p:grpSpPr>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371475" y="3360814"/>
            <a:ext cx="3671888" cy="463474"/>
          </a:xfrm>
        </p:spPr>
        <p:txBody>
          <a:bodyPr tIns="144000"/>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371475" y="1592262"/>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3" name="Bildplatzhalter 15">
            <a:extLst>
              <a:ext uri="{FF2B5EF4-FFF2-40B4-BE49-F238E27FC236}">
                <a16:creationId xmlns:a16="http://schemas.microsoft.com/office/drawing/2014/main" id="{CD8BE5C1-5277-9F0D-214B-6BE9AC8AC9F3}"/>
              </a:ext>
            </a:extLst>
          </p:cNvPr>
          <p:cNvSpPr>
            <a:spLocks noGrp="1"/>
          </p:cNvSpPr>
          <p:nvPr>
            <p:ph type="pic" sz="quarter" idx="16" hasCustomPrompt="1"/>
          </p:nvPr>
        </p:nvSpPr>
        <p:spPr bwMode="gray">
          <a:xfrm>
            <a:off x="4260846" y="1592262"/>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9" name="Titel 8">
            <a:extLst>
              <a:ext uri="{FF2B5EF4-FFF2-40B4-BE49-F238E27FC236}">
                <a16:creationId xmlns:a16="http://schemas.microsoft.com/office/drawing/2014/main" id="{6D2788FA-E004-70D7-3A51-569E0F2546A4}"/>
              </a:ext>
            </a:extLst>
          </p:cNvPr>
          <p:cNvSpPr>
            <a:spLocks noGrp="1"/>
          </p:cNvSpPr>
          <p:nvPr>
            <p:ph type="title"/>
          </p:nvPr>
        </p:nvSpPr>
        <p:spPr bwMode="gray"/>
        <p:txBody>
          <a:bodyPr/>
          <a:lstStyle/>
          <a:p>
            <a:r>
              <a:rPr lang="de-DE"/>
              <a:t>Mastertitelformat bearbeiten</a:t>
            </a:r>
            <a:endParaRPr lang="de-DE" dirty="0"/>
          </a:p>
        </p:txBody>
      </p:sp>
      <p:sp>
        <p:nvSpPr>
          <p:cNvPr id="10" name="Textplatzhalter 7">
            <a:extLst>
              <a:ext uri="{FF2B5EF4-FFF2-40B4-BE49-F238E27FC236}">
                <a16:creationId xmlns:a16="http://schemas.microsoft.com/office/drawing/2014/main" id="{EEEB74CB-203B-02FC-976A-B40F94BCE8A8}"/>
              </a:ext>
            </a:extLst>
          </p:cNvPr>
          <p:cNvSpPr>
            <a:spLocks noGrp="1"/>
          </p:cNvSpPr>
          <p:nvPr>
            <p:ph type="body" sz="quarter" idx="17"/>
          </p:nvPr>
        </p:nvSpPr>
        <p:spPr bwMode="gray">
          <a:xfrm>
            <a:off x="4260848" y="3360814"/>
            <a:ext cx="3671888" cy="463474"/>
          </a:xfrm>
        </p:spPr>
        <p:txBody>
          <a:bodyPr tIns="144000"/>
          <a:lstStyle/>
          <a:p>
            <a:pPr lvl="0"/>
            <a:r>
              <a:rPr lang="de-DE"/>
              <a:t>Mastertextformat bearbeiten</a:t>
            </a:r>
          </a:p>
        </p:txBody>
      </p:sp>
      <p:sp>
        <p:nvSpPr>
          <p:cNvPr id="2" name="Bildplatzhalter 15">
            <a:extLst>
              <a:ext uri="{FF2B5EF4-FFF2-40B4-BE49-F238E27FC236}">
                <a16:creationId xmlns:a16="http://schemas.microsoft.com/office/drawing/2014/main" id="{F8AC44F9-1F23-6873-474A-BE0A023DEAD7}"/>
              </a:ext>
            </a:extLst>
          </p:cNvPr>
          <p:cNvSpPr>
            <a:spLocks noGrp="1"/>
          </p:cNvSpPr>
          <p:nvPr>
            <p:ph type="pic" sz="quarter" idx="18" hasCustomPrompt="1"/>
          </p:nvPr>
        </p:nvSpPr>
        <p:spPr bwMode="gray">
          <a:xfrm>
            <a:off x="8148637" y="1594869"/>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1" name="Textplatzhalter 7">
            <a:extLst>
              <a:ext uri="{FF2B5EF4-FFF2-40B4-BE49-F238E27FC236}">
                <a16:creationId xmlns:a16="http://schemas.microsoft.com/office/drawing/2014/main" id="{EADE0E58-96C3-B4F9-7508-58B7536F7C71}"/>
              </a:ext>
            </a:extLst>
          </p:cNvPr>
          <p:cNvSpPr>
            <a:spLocks noGrp="1"/>
          </p:cNvSpPr>
          <p:nvPr>
            <p:ph type="body" sz="quarter" idx="19"/>
          </p:nvPr>
        </p:nvSpPr>
        <p:spPr bwMode="gray">
          <a:xfrm>
            <a:off x="8148637" y="3358868"/>
            <a:ext cx="3671888" cy="464400"/>
          </a:xfrm>
        </p:spPr>
        <p:txBody>
          <a:bodyPr tIns="144000"/>
          <a:lstStyle/>
          <a:p>
            <a:pPr lvl="0"/>
            <a:r>
              <a:rPr lang="de-DE"/>
              <a:t>Mastertextformat bearbeiten</a:t>
            </a:r>
          </a:p>
        </p:txBody>
      </p:sp>
      <p:sp>
        <p:nvSpPr>
          <p:cNvPr id="12" name="Bildplatzhalter 15">
            <a:extLst>
              <a:ext uri="{FF2B5EF4-FFF2-40B4-BE49-F238E27FC236}">
                <a16:creationId xmlns:a16="http://schemas.microsoft.com/office/drawing/2014/main" id="{C4D4B916-72EE-D72A-5C96-51535BE77B09}"/>
              </a:ext>
            </a:extLst>
          </p:cNvPr>
          <p:cNvSpPr>
            <a:spLocks noGrp="1"/>
          </p:cNvSpPr>
          <p:nvPr>
            <p:ph type="pic" sz="quarter" idx="20" hasCustomPrompt="1"/>
          </p:nvPr>
        </p:nvSpPr>
        <p:spPr bwMode="gray">
          <a:xfrm>
            <a:off x="371475" y="4041774"/>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3" name="Textplatzhalter 7">
            <a:extLst>
              <a:ext uri="{FF2B5EF4-FFF2-40B4-BE49-F238E27FC236}">
                <a16:creationId xmlns:a16="http://schemas.microsoft.com/office/drawing/2014/main" id="{37F1E17B-BC6D-5885-9A9E-8DFC4EE2BF90}"/>
              </a:ext>
            </a:extLst>
          </p:cNvPr>
          <p:cNvSpPr>
            <a:spLocks noGrp="1"/>
          </p:cNvSpPr>
          <p:nvPr>
            <p:ph type="body" sz="quarter" idx="21"/>
          </p:nvPr>
        </p:nvSpPr>
        <p:spPr bwMode="gray">
          <a:xfrm>
            <a:off x="371474" y="5805774"/>
            <a:ext cx="3671888" cy="464400"/>
          </a:xfrm>
        </p:spPr>
        <p:txBody>
          <a:bodyPr tIns="144000"/>
          <a:lstStyle/>
          <a:p>
            <a:pPr lvl="0"/>
            <a:r>
              <a:rPr lang="de-DE"/>
              <a:t>Mastertextformat bearbeiten</a:t>
            </a:r>
          </a:p>
        </p:txBody>
      </p:sp>
      <p:sp>
        <p:nvSpPr>
          <p:cNvPr id="14" name="Bildplatzhalter 15">
            <a:extLst>
              <a:ext uri="{FF2B5EF4-FFF2-40B4-BE49-F238E27FC236}">
                <a16:creationId xmlns:a16="http://schemas.microsoft.com/office/drawing/2014/main" id="{DC1FEB43-DE82-8732-4F57-F71B0E7269D8}"/>
              </a:ext>
            </a:extLst>
          </p:cNvPr>
          <p:cNvSpPr>
            <a:spLocks noGrp="1"/>
          </p:cNvSpPr>
          <p:nvPr>
            <p:ph type="pic" sz="quarter" idx="22" hasCustomPrompt="1"/>
          </p:nvPr>
        </p:nvSpPr>
        <p:spPr bwMode="gray">
          <a:xfrm>
            <a:off x="4259260" y="4044948"/>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5" name="Textplatzhalter 7">
            <a:extLst>
              <a:ext uri="{FF2B5EF4-FFF2-40B4-BE49-F238E27FC236}">
                <a16:creationId xmlns:a16="http://schemas.microsoft.com/office/drawing/2014/main" id="{1677C5CF-B71C-20E0-5EC4-77FF60F7CBCA}"/>
              </a:ext>
            </a:extLst>
          </p:cNvPr>
          <p:cNvSpPr>
            <a:spLocks noGrp="1"/>
          </p:cNvSpPr>
          <p:nvPr>
            <p:ph type="body" sz="quarter" idx="23"/>
          </p:nvPr>
        </p:nvSpPr>
        <p:spPr bwMode="gray">
          <a:xfrm>
            <a:off x="4259262" y="5813500"/>
            <a:ext cx="3671888" cy="463474"/>
          </a:xfrm>
        </p:spPr>
        <p:txBody>
          <a:bodyPr tIns="144000"/>
          <a:lstStyle/>
          <a:p>
            <a:pPr lvl="0"/>
            <a:r>
              <a:rPr lang="de-DE"/>
              <a:t>Mastertextformat bearbeiten</a:t>
            </a:r>
          </a:p>
        </p:txBody>
      </p:sp>
      <p:sp>
        <p:nvSpPr>
          <p:cNvPr id="16" name="Bildplatzhalter 15">
            <a:extLst>
              <a:ext uri="{FF2B5EF4-FFF2-40B4-BE49-F238E27FC236}">
                <a16:creationId xmlns:a16="http://schemas.microsoft.com/office/drawing/2014/main" id="{DFEEF33F-FBF4-3DE9-D0E5-00A10C7FC562}"/>
              </a:ext>
            </a:extLst>
          </p:cNvPr>
          <p:cNvSpPr>
            <a:spLocks noGrp="1"/>
          </p:cNvSpPr>
          <p:nvPr>
            <p:ph type="pic" sz="quarter" idx="24" hasCustomPrompt="1"/>
          </p:nvPr>
        </p:nvSpPr>
        <p:spPr bwMode="gray">
          <a:xfrm>
            <a:off x="8148637" y="4041773"/>
            <a:ext cx="3671888" cy="1764000"/>
          </a:xfrm>
        </p:spPr>
        <p:txBody>
          <a:bodyPr tIns="900000" anchor="ctr"/>
          <a:lstStyle>
            <a:lvl1pPr algn="ctr">
              <a:lnSpc>
                <a:spcPct val="100000"/>
              </a:lnSpc>
              <a:spcBef>
                <a:spcPts val="0"/>
              </a:spcBef>
              <a:spcAft>
                <a:spcPts val="0"/>
              </a:spcAft>
              <a:defRPr sz="7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17" name="Textplatzhalter 7">
            <a:extLst>
              <a:ext uri="{FF2B5EF4-FFF2-40B4-BE49-F238E27FC236}">
                <a16:creationId xmlns:a16="http://schemas.microsoft.com/office/drawing/2014/main" id="{A36A8A1C-5BB2-98A0-32C5-38F2E40CEFE6}"/>
              </a:ext>
            </a:extLst>
          </p:cNvPr>
          <p:cNvSpPr>
            <a:spLocks noGrp="1"/>
          </p:cNvSpPr>
          <p:nvPr>
            <p:ph type="body" sz="quarter" idx="25"/>
          </p:nvPr>
        </p:nvSpPr>
        <p:spPr bwMode="gray">
          <a:xfrm>
            <a:off x="8148637" y="5805773"/>
            <a:ext cx="3671888" cy="464400"/>
          </a:xfrm>
        </p:spPr>
        <p:txBody>
          <a:bodyPr tIns="144000"/>
          <a:lstStyle/>
          <a:p>
            <a:pPr lvl="0"/>
            <a:r>
              <a:rPr lang="de-DE"/>
              <a:t>Mastertextformat bearbeiten</a:t>
            </a:r>
          </a:p>
        </p:txBody>
      </p:sp>
      <p:sp>
        <p:nvSpPr>
          <p:cNvPr id="18" name="Datumsplatzhalter 17">
            <a:extLst>
              <a:ext uri="{FF2B5EF4-FFF2-40B4-BE49-F238E27FC236}">
                <a16:creationId xmlns:a16="http://schemas.microsoft.com/office/drawing/2014/main" id="{A5232473-C891-573E-C486-121FF378F57C}"/>
              </a:ext>
            </a:extLst>
          </p:cNvPr>
          <p:cNvSpPr>
            <a:spLocks noGrp="1"/>
          </p:cNvSpPr>
          <p:nvPr>
            <p:ph type="dt" sz="half" idx="26"/>
          </p:nvPr>
        </p:nvSpPr>
        <p:spPr/>
        <p:txBody>
          <a:bodyPr/>
          <a:lstStyle/>
          <a:p>
            <a:fld id="{7D67B9DB-D4FC-44D3-802F-4313143446F4}" type="datetime1">
              <a:rPr lang="de-DE" smtClean="0"/>
              <a:t>16.09.2026</a:t>
            </a:fld>
            <a:endParaRPr lang="de-DE" dirty="0"/>
          </a:p>
        </p:txBody>
      </p:sp>
      <p:sp>
        <p:nvSpPr>
          <p:cNvPr id="19" name="Fußzeilenplatzhalter 18">
            <a:extLst>
              <a:ext uri="{FF2B5EF4-FFF2-40B4-BE49-F238E27FC236}">
                <a16:creationId xmlns:a16="http://schemas.microsoft.com/office/drawing/2014/main" id="{7302FC03-B491-A207-7DBA-127BB90729DD}"/>
              </a:ext>
            </a:extLst>
          </p:cNvPr>
          <p:cNvSpPr>
            <a:spLocks noGrp="1"/>
          </p:cNvSpPr>
          <p:nvPr>
            <p:ph type="ftr" sz="quarter" idx="27"/>
          </p:nvPr>
        </p:nvSpPr>
        <p:spPr/>
        <p:txBody>
          <a:bodyPr/>
          <a:lstStyle/>
          <a:p>
            <a:r>
              <a:rPr lang="de-DE"/>
              <a:t>Vorname Name - Präsentationstitel</a:t>
            </a:r>
            <a:endParaRPr lang="de-DE" dirty="0"/>
          </a:p>
        </p:txBody>
      </p:sp>
      <p:sp>
        <p:nvSpPr>
          <p:cNvPr id="20" name="Foliennummernplatzhalter 19">
            <a:extLst>
              <a:ext uri="{FF2B5EF4-FFF2-40B4-BE49-F238E27FC236}">
                <a16:creationId xmlns:a16="http://schemas.microsoft.com/office/drawing/2014/main" id="{8B67C2D4-3135-E49A-5148-63257685678A}"/>
              </a:ext>
            </a:extLst>
          </p:cNvPr>
          <p:cNvSpPr>
            <a:spLocks noGrp="1"/>
          </p:cNvSpPr>
          <p:nvPr>
            <p:ph type="sldNum" sz="quarter" idx="28"/>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428762057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300"/>
            <a:ext cx="7561263" cy="4681537"/>
          </a:xfrm>
        </p:spPr>
        <p:txBody>
          <a:bodyPr/>
          <a:lstStyle>
            <a:lvl1pPr marL="432000" indent="-432000">
              <a:buClrTx/>
              <a:buFont typeface="Franklin Gothic Medium" panose="020B0603020102020204" pitchFamily="34" charset="0"/>
              <a:buChar char="”"/>
              <a:defRPr sz="5000"/>
            </a:lvl1p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4259262" y="5265738"/>
            <a:ext cx="3673475" cy="1011236"/>
          </a:xfrm>
        </p:spPr>
        <p:txBody>
          <a:bodyPr anchor="b"/>
          <a:lstStyle>
            <a:lvl1pPr algn="r">
              <a:lnSpc>
                <a:spcPct val="85000"/>
              </a:lnSpc>
              <a:spcBef>
                <a:spcPts val="300"/>
              </a:spcBef>
              <a:spcAft>
                <a:spcPts val="300"/>
              </a:spcAft>
              <a:defRPr sz="1800" b="1">
                <a:solidFill>
                  <a:schemeClr val="accent1"/>
                </a:solidFill>
              </a:defRPr>
            </a:lvl1pPr>
            <a:lvl2pPr marL="0" indent="0" algn="r">
              <a:lnSpc>
                <a:spcPct val="110000"/>
              </a:lnSpc>
              <a:spcBef>
                <a:spcPts val="300"/>
              </a:spcBef>
              <a:spcAft>
                <a:spcPts val="300"/>
              </a:spcAft>
              <a:buFont typeface="Arial" panose="020B0604020202020204" pitchFamily="34" charset="0"/>
              <a:buNone/>
              <a:defRPr sz="1400" b="0">
                <a:solidFill>
                  <a:schemeClr val="tx1"/>
                </a:solidFill>
              </a:defRPr>
            </a:lvl2pPr>
            <a:lvl3pPr marL="0" indent="0" algn="r">
              <a:lnSpc>
                <a:spcPct val="110000"/>
              </a:lnSpc>
              <a:spcBef>
                <a:spcPts val="300"/>
              </a:spcBef>
              <a:spcAft>
                <a:spcPts val="300"/>
              </a:spcAft>
              <a:buFont typeface="Arial" panose="020B0604020202020204" pitchFamily="34" charset="0"/>
              <a:buNone/>
              <a:defRPr sz="1400" b="0">
                <a:solidFill>
                  <a:schemeClr val="tx1"/>
                </a:solidFill>
              </a:defRPr>
            </a:lvl3pPr>
            <a:lvl4pPr marL="0" indent="0" algn="r">
              <a:lnSpc>
                <a:spcPct val="110000"/>
              </a:lnSpc>
              <a:spcBef>
                <a:spcPts val="300"/>
              </a:spcBef>
              <a:spcAft>
                <a:spcPts val="300"/>
              </a:spcAft>
              <a:buNone/>
              <a:defRPr sz="1400" b="0">
                <a:solidFill>
                  <a:schemeClr val="tx1"/>
                </a:solidFill>
              </a:defRPr>
            </a:lvl4pPr>
            <a:lvl5pPr marL="0" indent="0" algn="r">
              <a:lnSpc>
                <a:spcPct val="110000"/>
              </a:lnSpc>
              <a:spcBef>
                <a:spcPts val="300"/>
              </a:spcBef>
              <a:spcAft>
                <a:spcPts val="300"/>
              </a:spcAft>
              <a:buFont typeface="Arial" panose="020B0604020202020204" pitchFamily="34" charset="0"/>
              <a:buNone/>
              <a:defRPr sz="1400" b="0">
                <a:solidFill>
                  <a:schemeClr val="tx1"/>
                </a:solidFill>
              </a:defRPr>
            </a:lvl5pPr>
            <a:lvl6pPr marL="0" indent="0" algn="r">
              <a:lnSpc>
                <a:spcPct val="110000"/>
              </a:lnSpc>
              <a:spcBef>
                <a:spcPts val="300"/>
              </a:spcBef>
              <a:spcAft>
                <a:spcPts val="300"/>
              </a:spcAft>
              <a:buFont typeface="Arial" panose="020B0604020202020204" pitchFamily="34" charset="0"/>
              <a:buNone/>
              <a:defRPr sz="1400" b="0">
                <a:solidFill>
                  <a:schemeClr val="tx1"/>
                </a:solidFill>
              </a:defRPr>
            </a:lvl6pPr>
            <a:lvl7pPr marL="0" indent="0" algn="r">
              <a:lnSpc>
                <a:spcPct val="110000"/>
              </a:lnSpc>
              <a:spcBef>
                <a:spcPts val="300"/>
              </a:spcBef>
              <a:spcAft>
                <a:spcPts val="300"/>
              </a:spcAft>
              <a:buFont typeface="Arial" panose="020B0604020202020204" pitchFamily="34" charset="0"/>
              <a:buNone/>
              <a:defRPr sz="1400" b="0">
                <a:solidFill>
                  <a:schemeClr val="tx1"/>
                </a:solidFill>
              </a:defRPr>
            </a:lvl7pPr>
            <a:lvl8pPr marL="0" indent="0" algn="r">
              <a:lnSpc>
                <a:spcPct val="110000"/>
              </a:lnSpc>
              <a:spcBef>
                <a:spcPts val="300"/>
              </a:spcBef>
              <a:spcAft>
                <a:spcPts val="300"/>
              </a:spcAft>
              <a:buFont typeface="Arial" panose="020B0604020202020204" pitchFamily="34" charset="0"/>
              <a:buNone/>
              <a:defRPr sz="1400" b="0">
                <a:solidFill>
                  <a:schemeClr val="tx1"/>
                </a:solidFill>
              </a:defRPr>
            </a:lvl8pPr>
            <a:lvl9pPr marL="0" indent="0" algn="r">
              <a:lnSpc>
                <a:spcPct val="110000"/>
              </a:lnSpc>
              <a:spcBef>
                <a:spcPts val="300"/>
              </a:spcBef>
              <a:spcAft>
                <a:spcPts val="300"/>
              </a:spcAft>
              <a:buFont typeface="Arial" panose="020B0604020202020204" pitchFamily="34" charset="0"/>
              <a:buNone/>
              <a:defRPr sz="1400" b="0">
                <a:solidFill>
                  <a:schemeClr val="tx1"/>
                </a:solidFill>
              </a:defRPr>
            </a:lvl9pPr>
          </a:lstStyle>
          <a:p>
            <a:pPr lvl="0"/>
            <a:r>
              <a:rPr lang="de-DE"/>
              <a:t>Mastertextformat bearbeiten</a:t>
            </a:r>
          </a:p>
        </p:txBody>
      </p:sp>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8148638" y="1"/>
            <a:ext cx="4043362" cy="6857999"/>
          </a:xfrm>
        </p:spPr>
        <p:txBody>
          <a:bodyPr tIns="900000" anchor="ctr"/>
          <a:lstStyle>
            <a:lvl1pPr algn="ctr">
              <a:lnSpc>
                <a:spcPct val="100000"/>
              </a:lnSpc>
              <a:spcBef>
                <a:spcPts val="0"/>
              </a:spcBef>
              <a:spcAft>
                <a:spcPts val="0"/>
              </a:spcAft>
              <a:defRPr sz="1000"/>
            </a:lvl1pPr>
          </a:lstStyle>
          <a:p>
            <a:r>
              <a:rPr lang="de-DE" dirty="0"/>
              <a:t>Bild mit einem Klick auf das Symbol einfügen. </a:t>
            </a:r>
            <a:br>
              <a:rPr lang="de-DE" dirty="0"/>
            </a:br>
            <a:br>
              <a:rPr lang="de-DE" dirty="0"/>
            </a:br>
            <a:r>
              <a:rPr lang="de-DE" dirty="0"/>
              <a:t>Alternativ Bild in die Zwischenablage kopieren, </a:t>
            </a:r>
            <a:br>
              <a:rPr lang="de-DE" dirty="0"/>
            </a:br>
            <a:r>
              <a:rPr lang="de-DE" dirty="0"/>
              <a:t>den Platzhalter auswählen und das Bild einfügen.</a:t>
            </a:r>
          </a:p>
        </p:txBody>
      </p:sp>
      <p:sp>
        <p:nvSpPr>
          <p:cNvPr id="4" name="Rechteck 3">
            <a:extLst>
              <a:ext uri="{FF2B5EF4-FFF2-40B4-BE49-F238E27FC236}">
                <a16:creationId xmlns:a16="http://schemas.microsoft.com/office/drawing/2014/main" id="{DA2B4EB0-6F81-8A92-AEB6-3A876DF968E9}"/>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9" name="Datumsplatzhalter 8">
            <a:extLst>
              <a:ext uri="{FF2B5EF4-FFF2-40B4-BE49-F238E27FC236}">
                <a16:creationId xmlns:a16="http://schemas.microsoft.com/office/drawing/2014/main" id="{0B1A5CA9-F444-9ABD-A3CA-65CB055B04B9}"/>
              </a:ext>
            </a:extLst>
          </p:cNvPr>
          <p:cNvSpPr>
            <a:spLocks noGrp="1"/>
          </p:cNvSpPr>
          <p:nvPr>
            <p:ph type="dt" sz="half" idx="16"/>
          </p:nvPr>
        </p:nvSpPr>
        <p:spPr/>
        <p:txBody>
          <a:bodyPr/>
          <a:lstStyle/>
          <a:p>
            <a:fld id="{4F62BCB5-738B-4081-A38D-7B1D2DCDA09E}" type="datetime1">
              <a:rPr lang="de-DE" smtClean="0"/>
              <a:t>16.09.2026</a:t>
            </a:fld>
            <a:endParaRPr lang="de-DE" dirty="0"/>
          </a:p>
        </p:txBody>
      </p:sp>
      <p:sp>
        <p:nvSpPr>
          <p:cNvPr id="10" name="Fußzeilenplatzhalter 9">
            <a:extLst>
              <a:ext uri="{FF2B5EF4-FFF2-40B4-BE49-F238E27FC236}">
                <a16:creationId xmlns:a16="http://schemas.microsoft.com/office/drawing/2014/main" id="{5110DDBB-783E-176F-3138-CDB539444CF1}"/>
              </a:ext>
            </a:extLst>
          </p:cNvPr>
          <p:cNvSpPr>
            <a:spLocks noGrp="1"/>
          </p:cNvSpPr>
          <p:nvPr>
            <p:ph type="ftr" sz="quarter" idx="17"/>
          </p:nvPr>
        </p:nvSpPr>
        <p:spPr/>
        <p:txBody>
          <a:body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C1568248-D3ED-9CDD-8765-05A7F7D909A9}"/>
              </a:ext>
            </a:extLst>
          </p:cNvPr>
          <p:cNvSpPr>
            <a:spLocks noGrp="1"/>
          </p:cNvSpPr>
          <p:nvPr>
            <p:ph type="sldNum" sz="quarter" idx="18"/>
          </p:nvPr>
        </p:nvSpPr>
        <p:spPr/>
        <p:txBody>
          <a:bodyPr/>
          <a:lstStyle/>
          <a:p>
            <a:fld id="{776FC98F-84AD-404B-BCCB-49E092AA6DE0}" type="slidenum">
              <a:rPr lang="de-DE" smtClean="0"/>
              <a:pPr/>
              <a:t>‹Nr.›</a:t>
            </a:fld>
            <a:endParaRPr lang="de-DE" dirty="0"/>
          </a:p>
        </p:txBody>
      </p:sp>
      <p:sp>
        <p:nvSpPr>
          <p:cNvPr id="5" name="SmartArt Placeholder 4">
            <a:extLst>
              <a:ext uri="{FF2B5EF4-FFF2-40B4-BE49-F238E27FC236}">
                <a16:creationId xmlns:a16="http://schemas.microsoft.com/office/drawing/2014/main" id="{CD118D49-289F-F3C3-A4F7-A7BAA877B06B}"/>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3156005636"/>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ighlight Bild">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0" y="0"/>
            <a:ext cx="12192000" cy="6857999"/>
          </a:xfrm>
          <a:solidFill>
            <a:schemeClr val="tx1"/>
          </a:solidFill>
        </p:spPr>
        <p:txBody>
          <a:bodyPr tIns="0" rIns="360000" anchor="ctr"/>
          <a:lstStyle>
            <a:lvl1pPr algn="r">
              <a:lnSpc>
                <a:spcPct val="100000"/>
              </a:lnSpc>
              <a:spcBef>
                <a:spcPts val="0"/>
              </a:spcBef>
              <a:spcAft>
                <a:spcPts val="0"/>
              </a:spcAft>
              <a:defRPr sz="1000">
                <a:solidFill>
                  <a:schemeClr val="bg1"/>
                </a:solidFill>
              </a:defRPr>
            </a:lvl1pPr>
          </a:lstStyle>
          <a:p>
            <a:r>
              <a:rPr lang="de-DE" dirty="0"/>
              <a:t>Bild in die Zwischenablage kopieren, </a:t>
            </a:r>
            <a:br>
              <a:rPr lang="de-DE" dirty="0"/>
            </a:br>
            <a:r>
              <a:rPr lang="de-DE" dirty="0"/>
              <a:t>den Platzhalter hier auswählen </a:t>
            </a:r>
            <a:br>
              <a:rPr lang="de-DE" dirty="0"/>
            </a:br>
            <a:r>
              <a:rPr lang="de-DE" dirty="0"/>
              <a:t>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1" y="0"/>
            <a:ext cx="9875838" cy="6858000"/>
          </a:xfrm>
          <a:gradFill>
            <a:gsLst>
              <a:gs pos="0">
                <a:schemeClr val="tx1">
                  <a:alpha val="50000"/>
                </a:schemeClr>
              </a:gs>
              <a:gs pos="45000">
                <a:schemeClr val="tx1">
                  <a:alpha val="0"/>
                </a:schemeClr>
              </a:gs>
            </a:gsLst>
            <a:lin ang="3600000" scaled="0"/>
          </a:gradFill>
        </p:spPr>
        <p:txBody>
          <a:bodyPr lIns="370800" tIns="367200"/>
          <a:lstStyle>
            <a:lvl1pPr marL="0" indent="0">
              <a:buClrTx/>
              <a:buFont typeface="Franklin Gothic Medium" panose="020B0603020102020204" pitchFamily="34" charset="0"/>
              <a:buNone/>
              <a:defRPr sz="5000">
                <a:solidFill>
                  <a:schemeClr val="bg1"/>
                </a:solidFill>
              </a:defRPr>
            </a:lvl1p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8" y="5265738"/>
            <a:ext cx="3671887" cy="1011236"/>
          </a:xfrm>
        </p:spPr>
        <p:txBody>
          <a:bodyPr anchor="t"/>
          <a:lstStyle>
            <a:lvl1pPr algn="r">
              <a:lnSpc>
                <a:spcPct val="85000"/>
              </a:lnSpc>
              <a:spcBef>
                <a:spcPts val="300"/>
              </a:spcBef>
              <a:spcAft>
                <a:spcPts val="300"/>
              </a:spcAft>
              <a:defRPr sz="2000" b="1">
                <a:solidFill>
                  <a:schemeClr val="bg1"/>
                </a:solidFill>
              </a:defRPr>
            </a:lvl1pPr>
            <a:lvl2pPr marL="0" indent="0" algn="r">
              <a:lnSpc>
                <a:spcPct val="110000"/>
              </a:lnSpc>
              <a:spcBef>
                <a:spcPts val="300"/>
              </a:spcBef>
              <a:spcAft>
                <a:spcPts val="300"/>
              </a:spcAft>
              <a:buFont typeface="Arial" panose="020B0604020202020204" pitchFamily="34" charset="0"/>
              <a:buNone/>
              <a:defRPr sz="1600" b="0">
                <a:solidFill>
                  <a:schemeClr val="bg1"/>
                </a:solidFill>
              </a:defRPr>
            </a:lvl2pPr>
            <a:lvl3pPr marL="0" indent="0" algn="r">
              <a:lnSpc>
                <a:spcPct val="110000"/>
              </a:lnSpc>
              <a:spcBef>
                <a:spcPts val="300"/>
              </a:spcBef>
              <a:spcAft>
                <a:spcPts val="300"/>
              </a:spcAft>
              <a:buFont typeface="Arial" panose="020B0604020202020204" pitchFamily="34" charset="0"/>
              <a:buNone/>
              <a:defRPr sz="1600" b="0">
                <a:solidFill>
                  <a:schemeClr val="bg1"/>
                </a:solidFill>
              </a:defRPr>
            </a:lvl3pPr>
            <a:lvl4pPr marL="0" indent="0" algn="r">
              <a:lnSpc>
                <a:spcPct val="110000"/>
              </a:lnSpc>
              <a:spcBef>
                <a:spcPts val="300"/>
              </a:spcBef>
              <a:spcAft>
                <a:spcPts val="300"/>
              </a:spcAft>
              <a:buNone/>
              <a:defRPr sz="1600" b="0">
                <a:solidFill>
                  <a:schemeClr val="bg1"/>
                </a:solidFill>
              </a:defRPr>
            </a:lvl4pPr>
            <a:lvl5pPr marL="0" indent="0" algn="r">
              <a:lnSpc>
                <a:spcPct val="110000"/>
              </a:lnSpc>
              <a:spcBef>
                <a:spcPts val="300"/>
              </a:spcBef>
              <a:spcAft>
                <a:spcPts val="300"/>
              </a:spcAft>
              <a:buFont typeface="Arial" panose="020B0604020202020204" pitchFamily="34" charset="0"/>
              <a:buNone/>
              <a:defRPr sz="1600" b="0">
                <a:solidFill>
                  <a:schemeClr val="bg1"/>
                </a:solidFill>
              </a:defRPr>
            </a:lvl5pPr>
            <a:lvl6pPr marL="0" indent="0" algn="r">
              <a:lnSpc>
                <a:spcPct val="110000"/>
              </a:lnSpc>
              <a:spcBef>
                <a:spcPts val="300"/>
              </a:spcBef>
              <a:spcAft>
                <a:spcPts val="300"/>
              </a:spcAft>
              <a:buFont typeface="Arial" panose="020B0604020202020204" pitchFamily="34" charset="0"/>
              <a:buNone/>
              <a:defRPr sz="1600" b="0">
                <a:solidFill>
                  <a:schemeClr val="bg1"/>
                </a:solidFill>
              </a:defRPr>
            </a:lvl6pPr>
            <a:lvl7pPr marL="0" indent="0" algn="r">
              <a:lnSpc>
                <a:spcPct val="110000"/>
              </a:lnSpc>
              <a:spcBef>
                <a:spcPts val="300"/>
              </a:spcBef>
              <a:spcAft>
                <a:spcPts val="300"/>
              </a:spcAft>
              <a:buFont typeface="Arial" panose="020B0604020202020204" pitchFamily="34" charset="0"/>
              <a:buNone/>
              <a:defRPr sz="1600" b="0">
                <a:solidFill>
                  <a:schemeClr val="bg1"/>
                </a:solidFill>
              </a:defRPr>
            </a:lvl7pPr>
            <a:lvl8pPr marL="0" indent="0" algn="r">
              <a:lnSpc>
                <a:spcPct val="110000"/>
              </a:lnSpc>
              <a:spcBef>
                <a:spcPts val="300"/>
              </a:spcBef>
              <a:spcAft>
                <a:spcPts val="300"/>
              </a:spcAft>
              <a:buFont typeface="Arial" panose="020B0604020202020204" pitchFamily="34" charset="0"/>
              <a:buNone/>
              <a:defRPr sz="1600" b="0">
                <a:solidFill>
                  <a:schemeClr val="bg1"/>
                </a:solidFill>
              </a:defRPr>
            </a:lvl8pPr>
            <a:lvl9pPr marL="0" indent="0" algn="r">
              <a:lnSpc>
                <a:spcPct val="110000"/>
              </a:lnSpc>
              <a:spcBef>
                <a:spcPts val="300"/>
              </a:spcBef>
              <a:spcAft>
                <a:spcPts val="300"/>
              </a:spcAft>
              <a:buFont typeface="Arial" panose="020B0604020202020204" pitchFamily="34" charset="0"/>
              <a:buNone/>
              <a:defRPr sz="1600" b="0">
                <a:solidFill>
                  <a:schemeClr val="bg1"/>
                </a:solidFill>
              </a:defRPr>
            </a:lvl9pPr>
          </a:lstStyle>
          <a:p>
            <a:pPr lvl="0"/>
            <a:r>
              <a:rPr lang="de-DE"/>
              <a:t>Mastertextformat bearbeiten</a:t>
            </a:r>
          </a:p>
          <a:p>
            <a:pPr lvl="1"/>
            <a:r>
              <a:rPr lang="de-DE"/>
              <a:t>Zweite Ebene</a:t>
            </a:r>
          </a:p>
        </p:txBody>
      </p:sp>
      <p:sp>
        <p:nvSpPr>
          <p:cNvPr id="4" name="Rechteck 3">
            <a:extLst>
              <a:ext uri="{FF2B5EF4-FFF2-40B4-BE49-F238E27FC236}">
                <a16:creationId xmlns:a16="http://schemas.microsoft.com/office/drawing/2014/main" id="{25E8BE99-BBFE-1166-A5A4-5E8F865BC339}"/>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9" name="Datumsplatzhalter 8">
            <a:extLst>
              <a:ext uri="{FF2B5EF4-FFF2-40B4-BE49-F238E27FC236}">
                <a16:creationId xmlns:a16="http://schemas.microsoft.com/office/drawing/2014/main" id="{475F87F0-97BD-75C5-3B01-5453495E2DAF}"/>
              </a:ext>
            </a:extLst>
          </p:cNvPr>
          <p:cNvSpPr>
            <a:spLocks noGrp="1"/>
          </p:cNvSpPr>
          <p:nvPr>
            <p:ph type="dt" sz="half" idx="16"/>
          </p:nvPr>
        </p:nvSpPr>
        <p:spPr/>
        <p:txBody>
          <a:bodyPr/>
          <a:lstStyle>
            <a:lvl1pPr>
              <a:defRPr>
                <a:solidFill>
                  <a:schemeClr val="bg1"/>
                </a:solidFill>
              </a:defRPr>
            </a:lvl1pPr>
          </a:lstStyle>
          <a:p>
            <a:fld id="{7A631435-8241-48CD-B108-AC8A03A73C91}" type="datetime1">
              <a:rPr lang="de-DE" smtClean="0"/>
              <a:pPr/>
              <a:t>16.09.2026</a:t>
            </a:fld>
            <a:endParaRPr lang="de-DE" dirty="0"/>
          </a:p>
        </p:txBody>
      </p:sp>
      <p:sp>
        <p:nvSpPr>
          <p:cNvPr id="10" name="Fußzeilenplatzhalter 9">
            <a:extLst>
              <a:ext uri="{FF2B5EF4-FFF2-40B4-BE49-F238E27FC236}">
                <a16:creationId xmlns:a16="http://schemas.microsoft.com/office/drawing/2014/main" id="{69DC4A23-8BC7-B256-93F3-F3D72EA72D2E}"/>
              </a:ext>
            </a:extLst>
          </p:cNvPr>
          <p:cNvSpPr>
            <a:spLocks noGrp="1"/>
          </p:cNvSpPr>
          <p:nvPr>
            <p:ph type="ftr" sz="quarter" idx="17"/>
          </p:nvPr>
        </p:nvSpPr>
        <p:spPr/>
        <p:txBody>
          <a:bodyPr/>
          <a:lstStyle>
            <a:lvl1pPr>
              <a:defRPr>
                <a:solidFill>
                  <a:schemeClr val="bg1"/>
                </a:solidFill>
              </a:defRPr>
            </a:lvl1p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B12BEC3C-F478-347A-87BC-A57694C03C4A}"/>
              </a:ext>
            </a:extLst>
          </p:cNvPr>
          <p:cNvSpPr>
            <a:spLocks noGrp="1"/>
          </p:cNvSpPr>
          <p:nvPr>
            <p:ph type="sldNum" sz="quarter" idx="18"/>
          </p:nvPr>
        </p:nvSpPr>
        <p:spPr/>
        <p:txBody>
          <a:bodyPr/>
          <a:lstStyle>
            <a:lvl1pPr>
              <a:defRPr>
                <a:solidFill>
                  <a:schemeClr val="bg1"/>
                </a:solidFill>
              </a:defRPr>
            </a:lvl1pPr>
          </a:lstStyle>
          <a:p>
            <a:fld id="{776FC98F-84AD-404B-BCCB-49E092AA6DE0}" type="slidenum">
              <a:rPr lang="de-DE" smtClean="0"/>
              <a:pPr/>
              <a:t>‹Nr.›</a:t>
            </a:fld>
            <a:endParaRPr lang="de-DE" dirty="0"/>
          </a:p>
        </p:txBody>
      </p:sp>
      <p:sp>
        <p:nvSpPr>
          <p:cNvPr id="5" name="SmartArt Placeholder 4">
            <a:extLst>
              <a:ext uri="{FF2B5EF4-FFF2-40B4-BE49-F238E27FC236}">
                <a16:creationId xmlns:a16="http://schemas.microsoft.com/office/drawing/2014/main" id="{5CFA640E-0C3B-EC08-4180-576AB4B63F75}"/>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1128622433"/>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Highlight Bild und Text">
    <p:spTree>
      <p:nvGrpSpPr>
        <p:cNvPr id="1" name=""/>
        <p:cNvGrpSpPr/>
        <p:nvPr/>
      </p:nvGrpSpPr>
      <p:grpSpPr>
        <a:xfrm>
          <a:off x="0" y="0"/>
          <a:ext cx="0" cy="0"/>
          <a:chOff x="0" y="0"/>
          <a:chExt cx="0" cy="0"/>
        </a:xfrm>
      </p:grpSpPr>
      <p:sp>
        <p:nvSpPr>
          <p:cNvPr id="7" name="Bildplatzhalter 15">
            <a:extLst>
              <a:ext uri="{FF2B5EF4-FFF2-40B4-BE49-F238E27FC236}">
                <a16:creationId xmlns:a16="http://schemas.microsoft.com/office/drawing/2014/main" id="{3D7FEBCC-B6B1-D6F4-B8C4-39CAEC3BF559}"/>
              </a:ext>
            </a:extLst>
          </p:cNvPr>
          <p:cNvSpPr>
            <a:spLocks noGrp="1"/>
          </p:cNvSpPr>
          <p:nvPr>
            <p:ph type="pic" sz="quarter" idx="15" hasCustomPrompt="1"/>
          </p:nvPr>
        </p:nvSpPr>
        <p:spPr bwMode="gray">
          <a:xfrm>
            <a:off x="0" y="0"/>
            <a:ext cx="12192000" cy="6857999"/>
          </a:xfrm>
          <a:solidFill>
            <a:schemeClr val="tx1"/>
          </a:solidFill>
        </p:spPr>
        <p:txBody>
          <a:bodyPr tIns="0" rIns="360000" anchor="ctr"/>
          <a:lstStyle>
            <a:lvl1pPr algn="r">
              <a:lnSpc>
                <a:spcPct val="100000"/>
              </a:lnSpc>
              <a:spcBef>
                <a:spcPts val="0"/>
              </a:spcBef>
              <a:spcAft>
                <a:spcPts val="0"/>
              </a:spcAft>
              <a:defRPr sz="1000">
                <a:solidFill>
                  <a:schemeClr val="bg1"/>
                </a:solidFill>
              </a:defRPr>
            </a:lvl1pPr>
          </a:lstStyle>
          <a:p>
            <a:r>
              <a:rPr lang="de-DE" dirty="0"/>
              <a:t>Bild in die Zwischenablage kopieren, </a:t>
            </a:r>
            <a:br>
              <a:rPr lang="de-DE" dirty="0"/>
            </a:br>
            <a:r>
              <a:rPr lang="de-DE" dirty="0"/>
              <a:t>den Platzhalter hier auswählen </a:t>
            </a:r>
            <a:br>
              <a:rPr lang="de-DE" dirty="0"/>
            </a:br>
            <a:r>
              <a:rPr lang="de-DE" dirty="0"/>
              <a:t>und das Bild einfügen.</a:t>
            </a:r>
          </a:p>
        </p:txBody>
      </p:sp>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1" y="0"/>
            <a:ext cx="9875838" cy="6858000"/>
          </a:xfrm>
          <a:gradFill>
            <a:gsLst>
              <a:gs pos="0">
                <a:schemeClr val="tx1">
                  <a:alpha val="50000"/>
                </a:schemeClr>
              </a:gs>
              <a:gs pos="45000">
                <a:schemeClr val="tx1">
                  <a:alpha val="0"/>
                </a:schemeClr>
              </a:gs>
            </a:gsLst>
            <a:lin ang="3600000" scaled="0"/>
          </a:gradFill>
        </p:spPr>
        <p:txBody>
          <a:bodyPr lIns="370800" tIns="367200"/>
          <a:lstStyle>
            <a:lvl1pPr marL="0" indent="0">
              <a:buClrTx/>
              <a:buFont typeface="Franklin Gothic Medium" panose="020B0603020102020204" pitchFamily="34" charset="0"/>
              <a:buNone/>
              <a:defRPr sz="3500">
                <a:solidFill>
                  <a:schemeClr val="bg1"/>
                </a:solidFill>
              </a:defRPr>
            </a:lvl1pPr>
          </a:lstStyle>
          <a:p>
            <a:r>
              <a:rPr lang="de-DE"/>
              <a:t>Mastertitelformat bearbeiten</a:t>
            </a:r>
            <a:endParaRPr lang="de-DE" dirty="0"/>
          </a:p>
        </p:txBody>
      </p:sp>
      <p:sp>
        <p:nvSpPr>
          <p:cNvPr id="4" name="Textplatzhalter 3">
            <a:extLst>
              <a:ext uri="{FF2B5EF4-FFF2-40B4-BE49-F238E27FC236}">
                <a16:creationId xmlns:a16="http://schemas.microsoft.com/office/drawing/2014/main" id="{F74B639C-9221-9BDD-0103-AF80E5F4FC62}"/>
              </a:ext>
            </a:extLst>
          </p:cNvPr>
          <p:cNvSpPr>
            <a:spLocks noGrp="1"/>
          </p:cNvSpPr>
          <p:nvPr>
            <p:ph type="body" sz="quarter" idx="17"/>
          </p:nvPr>
        </p:nvSpPr>
        <p:spPr bwMode="gray">
          <a:xfrm>
            <a:off x="371475" y="2816225"/>
            <a:ext cx="3671888" cy="2233613"/>
          </a:xfrm>
        </p:spPr>
        <p:txBody>
          <a:bodyPr/>
          <a:lstStyle>
            <a:lvl1pPr>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Rechteck 7">
            <a:extLst>
              <a:ext uri="{FF2B5EF4-FFF2-40B4-BE49-F238E27FC236}">
                <a16:creationId xmlns:a16="http://schemas.microsoft.com/office/drawing/2014/main" id="{BEA6A5AB-5F58-422C-FC11-9570CAC5B5E8}"/>
              </a:ext>
            </a:extLst>
          </p:cNvPr>
          <p:cNvSpPr/>
          <p:nvPr userDrawn="1"/>
        </p:nvSpPr>
        <p:spPr bwMode="gray">
          <a:xfrm>
            <a:off x="12233756" y="6026150"/>
            <a:ext cx="1963144" cy="828677"/>
          </a:xfrm>
          <a:prstGeom prst="rect">
            <a:avLst/>
          </a:prstGeom>
          <a:solidFill>
            <a:schemeClr val="bg1"/>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l"/>
            <a:r>
              <a:rPr lang="de-DE" sz="1000" b="1" dirty="0">
                <a:solidFill>
                  <a:schemeClr val="tx1"/>
                </a:solidFill>
              </a:rPr>
              <a:t>Logo Farbe</a:t>
            </a:r>
          </a:p>
          <a:p>
            <a:pPr algn="l"/>
            <a:r>
              <a:rPr lang="de-DE" sz="1000" dirty="0">
                <a:solidFill>
                  <a:schemeClr val="tx1"/>
                </a:solidFill>
              </a:rPr>
              <a:t>Bei hellen Bildern kann die Logo Farbe auf Schwarz geändert werden.</a:t>
            </a:r>
          </a:p>
        </p:txBody>
      </p:sp>
      <p:sp>
        <p:nvSpPr>
          <p:cNvPr id="9" name="Datumsplatzhalter 8">
            <a:extLst>
              <a:ext uri="{FF2B5EF4-FFF2-40B4-BE49-F238E27FC236}">
                <a16:creationId xmlns:a16="http://schemas.microsoft.com/office/drawing/2014/main" id="{D1980954-6FA1-FA07-4041-D754784A207D}"/>
              </a:ext>
            </a:extLst>
          </p:cNvPr>
          <p:cNvSpPr>
            <a:spLocks noGrp="1"/>
          </p:cNvSpPr>
          <p:nvPr>
            <p:ph type="dt" sz="half" idx="18"/>
          </p:nvPr>
        </p:nvSpPr>
        <p:spPr/>
        <p:txBody>
          <a:bodyPr/>
          <a:lstStyle>
            <a:lvl1pPr>
              <a:defRPr>
                <a:solidFill>
                  <a:schemeClr val="bg1"/>
                </a:solidFill>
              </a:defRPr>
            </a:lvl1pPr>
          </a:lstStyle>
          <a:p>
            <a:fld id="{E802C043-CF7E-45E0-8344-8E2AE00DB4B7}" type="datetime1">
              <a:rPr lang="de-DE" smtClean="0"/>
              <a:pPr/>
              <a:t>16.09.2026</a:t>
            </a:fld>
            <a:endParaRPr lang="de-DE" dirty="0"/>
          </a:p>
        </p:txBody>
      </p:sp>
      <p:sp>
        <p:nvSpPr>
          <p:cNvPr id="10" name="Fußzeilenplatzhalter 9">
            <a:extLst>
              <a:ext uri="{FF2B5EF4-FFF2-40B4-BE49-F238E27FC236}">
                <a16:creationId xmlns:a16="http://schemas.microsoft.com/office/drawing/2014/main" id="{8BB377EE-E522-561C-164E-DE25C9BDA1C0}"/>
              </a:ext>
            </a:extLst>
          </p:cNvPr>
          <p:cNvSpPr>
            <a:spLocks noGrp="1"/>
          </p:cNvSpPr>
          <p:nvPr>
            <p:ph type="ftr" sz="quarter" idx="19"/>
          </p:nvPr>
        </p:nvSpPr>
        <p:spPr/>
        <p:txBody>
          <a:bodyPr/>
          <a:lstStyle>
            <a:lvl1pPr>
              <a:defRPr>
                <a:solidFill>
                  <a:schemeClr val="bg1"/>
                </a:solidFill>
              </a:defRPr>
            </a:lvl1pPr>
          </a:lstStyle>
          <a:p>
            <a:r>
              <a:rPr lang="de-DE"/>
              <a:t>Vorname Name - Präsentationstitel</a:t>
            </a:r>
            <a:endParaRPr lang="de-DE" dirty="0"/>
          </a:p>
        </p:txBody>
      </p:sp>
      <p:sp>
        <p:nvSpPr>
          <p:cNvPr id="11" name="Foliennummernplatzhalter 10">
            <a:extLst>
              <a:ext uri="{FF2B5EF4-FFF2-40B4-BE49-F238E27FC236}">
                <a16:creationId xmlns:a16="http://schemas.microsoft.com/office/drawing/2014/main" id="{B544A298-CA43-241E-F64B-02F6BEC45A01}"/>
              </a:ext>
            </a:extLst>
          </p:cNvPr>
          <p:cNvSpPr>
            <a:spLocks noGrp="1"/>
          </p:cNvSpPr>
          <p:nvPr>
            <p:ph type="sldNum" sz="quarter" idx="20"/>
          </p:nvPr>
        </p:nvSpPr>
        <p:spPr/>
        <p:txBody>
          <a:bodyPr/>
          <a:lstStyle>
            <a:lvl1pPr>
              <a:defRPr>
                <a:solidFill>
                  <a:schemeClr val="bg1"/>
                </a:solidFill>
              </a:defRPr>
            </a:lvl1pPr>
          </a:lstStyle>
          <a:p>
            <a:fld id="{776FC98F-84AD-404B-BCCB-49E092AA6DE0}" type="slidenum">
              <a:rPr lang="de-DE" smtClean="0"/>
              <a:pPr/>
              <a:t>‹Nr.›</a:t>
            </a:fld>
            <a:endParaRPr lang="de-DE" dirty="0"/>
          </a:p>
        </p:txBody>
      </p:sp>
      <p:sp>
        <p:nvSpPr>
          <p:cNvPr id="5" name="SmartArt Placeholder 4">
            <a:extLst>
              <a:ext uri="{FF2B5EF4-FFF2-40B4-BE49-F238E27FC236}">
                <a16:creationId xmlns:a16="http://schemas.microsoft.com/office/drawing/2014/main" id="{5EB352FB-5D9C-29FF-9EFE-4F1988C355BE}"/>
              </a:ext>
            </a:extLst>
          </p:cNvPr>
          <p:cNvSpPr>
            <a:spLocks noGrp="1" noChangeAspect="1"/>
          </p:cNvSpPr>
          <p:nvPr>
            <p:ph type="dgm" sz="quarter" idx="21" hasCustomPrompt="1"/>
          </p:nvPr>
        </p:nvSpPr>
        <p:spPr bwMode="gray">
          <a:xfrm>
            <a:off x="11140463" y="6437457"/>
            <a:ext cx="689586" cy="247362"/>
          </a:xfrm>
          <a:custGeom>
            <a:avLst/>
            <a:gdLst>
              <a:gd name="connsiteX0" fmla="*/ 526439 w 689586"/>
              <a:gd name="connsiteY0" fmla="*/ 247 h 247362"/>
              <a:gd name="connsiteX1" fmla="*/ 689586 w 689586"/>
              <a:gd name="connsiteY1" fmla="*/ 247 h 247362"/>
              <a:gd name="connsiteX2" fmla="*/ 689586 w 689586"/>
              <a:gd name="connsiteY2" fmla="*/ 55816 h 247362"/>
              <a:gd name="connsiteX3" fmla="*/ 641876 w 689586"/>
              <a:gd name="connsiteY3" fmla="*/ 55816 h 247362"/>
              <a:gd name="connsiteX4" fmla="*/ 641876 w 689586"/>
              <a:gd name="connsiteY4" fmla="*/ 247362 h 247362"/>
              <a:gd name="connsiteX5" fmla="*/ 574149 w 689586"/>
              <a:gd name="connsiteY5" fmla="*/ 247362 h 247362"/>
              <a:gd name="connsiteX6" fmla="*/ 574149 w 689586"/>
              <a:gd name="connsiteY6" fmla="*/ 55816 h 247362"/>
              <a:gd name="connsiteX7" fmla="*/ 526439 w 689586"/>
              <a:gd name="connsiteY7" fmla="*/ 55816 h 247362"/>
              <a:gd name="connsiteX8" fmla="*/ 442470 w 689586"/>
              <a:gd name="connsiteY8" fmla="*/ 247 h 247362"/>
              <a:gd name="connsiteX9" fmla="*/ 510194 w 689586"/>
              <a:gd name="connsiteY9" fmla="*/ 247 h 247362"/>
              <a:gd name="connsiteX10" fmla="*/ 510194 w 689586"/>
              <a:gd name="connsiteY10" fmla="*/ 247116 h 247362"/>
              <a:gd name="connsiteX11" fmla="*/ 442470 w 689586"/>
              <a:gd name="connsiteY11" fmla="*/ 247116 h 247362"/>
              <a:gd name="connsiteX12" fmla="*/ 248102 w 689586"/>
              <a:gd name="connsiteY12" fmla="*/ 247 h 247362"/>
              <a:gd name="connsiteX13" fmla="*/ 250146 w 689586"/>
              <a:gd name="connsiteY13" fmla="*/ 247 h 247362"/>
              <a:gd name="connsiteX14" fmla="*/ 249899 w 689586"/>
              <a:gd name="connsiteY14" fmla="*/ 247077 h 247362"/>
              <a:gd name="connsiteX15" fmla="*/ 249900 w 689586"/>
              <a:gd name="connsiteY15" fmla="*/ 247078 h 247362"/>
              <a:gd name="connsiteX16" fmla="*/ 249900 w 689586"/>
              <a:gd name="connsiteY16" fmla="*/ 247113 h 247362"/>
              <a:gd name="connsiteX17" fmla="*/ 249899 w 689586"/>
              <a:gd name="connsiteY17" fmla="*/ 247111 h 247362"/>
              <a:gd name="connsiteX18" fmla="*/ 249899 w 689586"/>
              <a:gd name="connsiteY18" fmla="*/ 247113 h 247362"/>
              <a:gd name="connsiteX19" fmla="*/ 249899 w 689586"/>
              <a:gd name="connsiteY19" fmla="*/ 247114 h 247362"/>
              <a:gd name="connsiteX20" fmla="*/ 249899 w 689586"/>
              <a:gd name="connsiteY20" fmla="*/ 247116 h 247362"/>
              <a:gd name="connsiteX21" fmla="*/ 249864 w 689586"/>
              <a:gd name="connsiteY21" fmla="*/ 247116 h 247362"/>
              <a:gd name="connsiteX22" fmla="*/ 249864 w 689586"/>
              <a:gd name="connsiteY22" fmla="*/ 247114 h 247362"/>
              <a:gd name="connsiteX23" fmla="*/ 0 w 689586"/>
              <a:gd name="connsiteY23" fmla="*/ 247114 h 247362"/>
              <a:gd name="connsiteX24" fmla="*/ 7858 w 689586"/>
              <a:gd name="connsiteY24" fmla="*/ 186719 h 247362"/>
              <a:gd name="connsiteX25" fmla="*/ 249861 w 689586"/>
              <a:gd name="connsiteY25" fmla="*/ 247105 h 247362"/>
              <a:gd name="connsiteX26" fmla="*/ 249859 w 689586"/>
              <a:gd name="connsiteY26" fmla="*/ 247095 h 247362"/>
              <a:gd name="connsiteX27" fmla="*/ 24103 w 689586"/>
              <a:gd name="connsiteY27" fmla="*/ 142073 h 247362"/>
              <a:gd name="connsiteX28" fmla="*/ 56837 w 689586"/>
              <a:gd name="connsiteY28" fmla="*/ 90557 h 247362"/>
              <a:gd name="connsiteX29" fmla="*/ 249854 w 689586"/>
              <a:gd name="connsiteY29" fmla="*/ 247076 h 247362"/>
              <a:gd name="connsiteX30" fmla="*/ 249834 w 689586"/>
              <a:gd name="connsiteY30" fmla="*/ 246997 h 247362"/>
              <a:gd name="connsiteX31" fmla="*/ 92849 w 689586"/>
              <a:gd name="connsiteY31" fmla="*/ 55039 h 247362"/>
              <a:gd name="connsiteX32" fmla="*/ 144612 w 689586"/>
              <a:gd name="connsiteY32" fmla="*/ 23078 h 247362"/>
              <a:gd name="connsiteX33" fmla="*/ 249821 w 689586"/>
              <a:gd name="connsiteY33" fmla="*/ 246945 h 247362"/>
              <a:gd name="connsiteX34" fmla="*/ 189750 w 689586"/>
              <a:gd name="connsiteY34" fmla="*/ 7364 h 247362"/>
              <a:gd name="connsiteX35" fmla="*/ 248102 w 689586"/>
              <a:gd name="connsiteY35" fmla="*/ 247 h 247362"/>
              <a:gd name="connsiteX36" fmla="*/ 352898 w 689586"/>
              <a:gd name="connsiteY36" fmla="*/ 0 h 247362"/>
              <a:gd name="connsiteX37" fmla="*/ 430524 w 689586"/>
              <a:gd name="connsiteY37" fmla="*/ 0 h 247362"/>
              <a:gd name="connsiteX38" fmla="*/ 330557 w 689586"/>
              <a:gd name="connsiteY38" fmla="*/ 124315 h 247362"/>
              <a:gd name="connsiteX39" fmla="*/ 431017 w 689586"/>
              <a:gd name="connsiteY39" fmla="*/ 247116 h 247362"/>
              <a:gd name="connsiteX40" fmla="*/ 355716 w 689586"/>
              <a:gd name="connsiteY40" fmla="*/ 247116 h 247362"/>
              <a:gd name="connsiteX41" fmla="*/ 266144 w 689586"/>
              <a:gd name="connsiteY41" fmla="*/ 150954 h 247362"/>
              <a:gd name="connsiteX42" fmla="*/ 266144 w 689586"/>
              <a:gd name="connsiteY42" fmla="*/ 95916 h 247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89586" h="247362">
                <a:moveTo>
                  <a:pt x="526439" y="247"/>
                </a:moveTo>
                <a:lnTo>
                  <a:pt x="689586" y="247"/>
                </a:lnTo>
                <a:lnTo>
                  <a:pt x="689586" y="55816"/>
                </a:lnTo>
                <a:lnTo>
                  <a:pt x="641876" y="55816"/>
                </a:lnTo>
                <a:lnTo>
                  <a:pt x="641876" y="247362"/>
                </a:lnTo>
                <a:lnTo>
                  <a:pt x="574149" y="247362"/>
                </a:lnTo>
                <a:lnTo>
                  <a:pt x="574149" y="55816"/>
                </a:lnTo>
                <a:lnTo>
                  <a:pt x="526439" y="55816"/>
                </a:lnTo>
                <a:close/>
                <a:moveTo>
                  <a:pt x="442470" y="247"/>
                </a:moveTo>
                <a:lnTo>
                  <a:pt x="510194" y="247"/>
                </a:lnTo>
                <a:lnTo>
                  <a:pt x="510194" y="247116"/>
                </a:lnTo>
                <a:lnTo>
                  <a:pt x="442470" y="247116"/>
                </a:lnTo>
                <a:close/>
                <a:moveTo>
                  <a:pt x="248102" y="247"/>
                </a:moveTo>
                <a:lnTo>
                  <a:pt x="250146" y="247"/>
                </a:lnTo>
                <a:lnTo>
                  <a:pt x="249899" y="247077"/>
                </a:lnTo>
                <a:lnTo>
                  <a:pt x="249900" y="247078"/>
                </a:lnTo>
                <a:lnTo>
                  <a:pt x="249900" y="247113"/>
                </a:lnTo>
                <a:lnTo>
                  <a:pt x="249899" y="247111"/>
                </a:lnTo>
                <a:lnTo>
                  <a:pt x="249899" y="247113"/>
                </a:lnTo>
                <a:lnTo>
                  <a:pt x="249899" y="247114"/>
                </a:lnTo>
                <a:lnTo>
                  <a:pt x="249899" y="247116"/>
                </a:lnTo>
                <a:lnTo>
                  <a:pt x="249864" y="247116"/>
                </a:lnTo>
                <a:lnTo>
                  <a:pt x="249864" y="247114"/>
                </a:lnTo>
                <a:lnTo>
                  <a:pt x="0" y="247114"/>
                </a:lnTo>
                <a:cubicBezTo>
                  <a:pt x="246" y="226289"/>
                  <a:pt x="2784" y="205994"/>
                  <a:pt x="7858" y="186719"/>
                </a:cubicBezTo>
                <a:lnTo>
                  <a:pt x="249861" y="247105"/>
                </a:lnTo>
                <a:lnTo>
                  <a:pt x="249859" y="247095"/>
                </a:lnTo>
                <a:lnTo>
                  <a:pt x="24103" y="142073"/>
                </a:lnTo>
                <a:cubicBezTo>
                  <a:pt x="32736" y="123539"/>
                  <a:pt x="43906" y="106273"/>
                  <a:pt x="56837" y="90557"/>
                </a:cubicBezTo>
                <a:lnTo>
                  <a:pt x="249854" y="247076"/>
                </a:lnTo>
                <a:lnTo>
                  <a:pt x="249834" y="246997"/>
                </a:lnTo>
                <a:lnTo>
                  <a:pt x="92849" y="55039"/>
                </a:lnTo>
                <a:cubicBezTo>
                  <a:pt x="108600" y="42353"/>
                  <a:pt x="125831" y="31712"/>
                  <a:pt x="144612" y="23078"/>
                </a:cubicBezTo>
                <a:lnTo>
                  <a:pt x="249821" y="246945"/>
                </a:lnTo>
                <a:lnTo>
                  <a:pt x="189750" y="7364"/>
                </a:lnTo>
                <a:cubicBezTo>
                  <a:pt x="208531" y="2784"/>
                  <a:pt x="228052" y="247"/>
                  <a:pt x="248102" y="247"/>
                </a:cubicBezTo>
                <a:close/>
                <a:moveTo>
                  <a:pt x="352898" y="0"/>
                </a:moveTo>
                <a:lnTo>
                  <a:pt x="430524" y="0"/>
                </a:lnTo>
                <a:lnTo>
                  <a:pt x="330557" y="124315"/>
                </a:lnTo>
                <a:lnTo>
                  <a:pt x="431017" y="247116"/>
                </a:lnTo>
                <a:lnTo>
                  <a:pt x="355716" y="247116"/>
                </a:lnTo>
                <a:lnTo>
                  <a:pt x="266144" y="150954"/>
                </a:lnTo>
                <a:lnTo>
                  <a:pt x="266144" y="95916"/>
                </a:lnTo>
                <a:close/>
              </a:path>
            </a:pathLst>
          </a:custGeom>
          <a:solidFill>
            <a:schemeClr val="bg1"/>
          </a:solidFill>
        </p:spPr>
        <p:txBody>
          <a:bodyPr wrap="square">
            <a:noAutofit/>
          </a:bodyPr>
          <a:lstStyle>
            <a:lvl1pPr>
              <a:defRPr sz="100">
                <a:solidFill>
                  <a:schemeClr val="tx1">
                    <a:alpha val="0"/>
                  </a:schemeClr>
                </a:solidFill>
              </a:defRPr>
            </a:lvl1pPr>
          </a:lstStyle>
          <a:p>
            <a:r>
              <a:rPr lang="de-DE" noProof="1"/>
              <a:t> dsafasdfadsfdsfasdfsadfasdfadsf sdaf asdfasdf</a:t>
            </a:r>
          </a:p>
        </p:txBody>
      </p:sp>
    </p:spTree>
    <p:extLst>
      <p:ext uri="{BB962C8B-B14F-4D97-AF65-F5344CB8AC3E}">
        <p14:creationId xmlns:p14="http://schemas.microsoft.com/office/powerpoint/2010/main" val="1354465971"/>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ernauss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p:nvPr>
        </p:nvSpPr>
        <p:spPr bwMode="gray">
          <a:xfrm>
            <a:off x="371475" y="368300"/>
            <a:ext cx="7561263" cy="4681538"/>
          </a:xfrm>
        </p:spPr>
        <p:txBody>
          <a:bodyPr/>
          <a:lstStyle>
            <a:lvl1pPr marL="0" indent="0">
              <a:buClrTx/>
              <a:buFont typeface="Franklin Gothic Medium" panose="020B0603020102020204" pitchFamily="34" charset="0"/>
              <a:buNone/>
              <a:defRPr sz="5000"/>
            </a:lvl1pPr>
          </a:lstStyle>
          <a:p>
            <a:r>
              <a:rPr lang="de-DE"/>
              <a:t>Mastertitelformat bearbeiten</a:t>
            </a:r>
            <a:endParaRPr lang="de-DE" dirty="0"/>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p:nvPr>
        </p:nvSpPr>
        <p:spPr bwMode="gray">
          <a:xfrm>
            <a:off x="8148637" y="5265738"/>
            <a:ext cx="3671887" cy="1011236"/>
          </a:xfrm>
        </p:spPr>
        <p:txBody>
          <a:bodyPr anchor="t"/>
          <a:lstStyle>
            <a:lvl1pPr algn="r">
              <a:lnSpc>
                <a:spcPct val="85000"/>
              </a:lnSpc>
              <a:spcBef>
                <a:spcPts val="300"/>
              </a:spcBef>
              <a:spcAft>
                <a:spcPts val="300"/>
              </a:spcAft>
              <a:defRPr sz="2000" b="1">
                <a:solidFill>
                  <a:schemeClr val="accent1"/>
                </a:solidFill>
              </a:defRPr>
            </a:lvl1pPr>
            <a:lvl2pPr marL="0" indent="0" algn="r">
              <a:lnSpc>
                <a:spcPct val="110000"/>
              </a:lnSpc>
              <a:spcBef>
                <a:spcPts val="300"/>
              </a:spcBef>
              <a:spcAft>
                <a:spcPts val="300"/>
              </a:spcAft>
              <a:buFont typeface="Arial" panose="020B0604020202020204" pitchFamily="34" charset="0"/>
              <a:buNone/>
              <a:defRPr sz="1600" b="0">
                <a:solidFill>
                  <a:schemeClr val="tx1"/>
                </a:solidFill>
              </a:defRPr>
            </a:lvl2pPr>
            <a:lvl3pPr marL="0" indent="0" algn="r">
              <a:lnSpc>
                <a:spcPct val="110000"/>
              </a:lnSpc>
              <a:spcBef>
                <a:spcPts val="300"/>
              </a:spcBef>
              <a:spcAft>
                <a:spcPts val="300"/>
              </a:spcAft>
              <a:buFont typeface="Arial" panose="020B0604020202020204" pitchFamily="34" charset="0"/>
              <a:buNone/>
              <a:defRPr sz="1600" b="0">
                <a:solidFill>
                  <a:schemeClr val="tx1"/>
                </a:solidFill>
              </a:defRPr>
            </a:lvl3pPr>
            <a:lvl4pPr marL="0" indent="0" algn="r">
              <a:lnSpc>
                <a:spcPct val="110000"/>
              </a:lnSpc>
              <a:spcBef>
                <a:spcPts val="300"/>
              </a:spcBef>
              <a:spcAft>
                <a:spcPts val="300"/>
              </a:spcAft>
              <a:buNone/>
              <a:defRPr sz="1600" b="0">
                <a:solidFill>
                  <a:schemeClr val="tx1"/>
                </a:solidFill>
              </a:defRPr>
            </a:lvl4pPr>
            <a:lvl5pPr marL="0" indent="0" algn="r">
              <a:lnSpc>
                <a:spcPct val="110000"/>
              </a:lnSpc>
              <a:spcBef>
                <a:spcPts val="300"/>
              </a:spcBef>
              <a:spcAft>
                <a:spcPts val="300"/>
              </a:spcAft>
              <a:buFont typeface="Arial" panose="020B0604020202020204" pitchFamily="34" charset="0"/>
              <a:buNone/>
              <a:defRPr sz="1600" b="0">
                <a:solidFill>
                  <a:schemeClr val="tx1"/>
                </a:solidFill>
              </a:defRPr>
            </a:lvl5pPr>
            <a:lvl6pPr marL="0" indent="0" algn="r">
              <a:lnSpc>
                <a:spcPct val="110000"/>
              </a:lnSpc>
              <a:spcBef>
                <a:spcPts val="300"/>
              </a:spcBef>
              <a:spcAft>
                <a:spcPts val="300"/>
              </a:spcAft>
              <a:buFont typeface="Arial" panose="020B0604020202020204" pitchFamily="34" charset="0"/>
              <a:buNone/>
              <a:defRPr sz="1600" b="0">
                <a:solidFill>
                  <a:schemeClr val="tx1"/>
                </a:solidFill>
              </a:defRPr>
            </a:lvl6pPr>
            <a:lvl7pPr marL="0" indent="0" algn="r">
              <a:lnSpc>
                <a:spcPct val="110000"/>
              </a:lnSpc>
              <a:spcBef>
                <a:spcPts val="300"/>
              </a:spcBef>
              <a:spcAft>
                <a:spcPts val="300"/>
              </a:spcAft>
              <a:buFont typeface="Arial" panose="020B0604020202020204" pitchFamily="34" charset="0"/>
              <a:buNone/>
              <a:defRPr sz="1600" b="0">
                <a:solidFill>
                  <a:schemeClr val="tx1"/>
                </a:solidFill>
              </a:defRPr>
            </a:lvl7pPr>
            <a:lvl8pPr marL="0" indent="0" algn="r">
              <a:lnSpc>
                <a:spcPct val="110000"/>
              </a:lnSpc>
              <a:spcBef>
                <a:spcPts val="300"/>
              </a:spcBef>
              <a:spcAft>
                <a:spcPts val="300"/>
              </a:spcAft>
              <a:buFont typeface="Arial" panose="020B0604020202020204" pitchFamily="34" charset="0"/>
              <a:buNone/>
              <a:defRPr sz="1600" b="0">
                <a:solidFill>
                  <a:schemeClr val="tx1"/>
                </a:solidFill>
              </a:defRPr>
            </a:lvl8pPr>
            <a:lvl9pPr marL="0" indent="0" algn="r">
              <a:lnSpc>
                <a:spcPct val="110000"/>
              </a:lnSpc>
              <a:spcBef>
                <a:spcPts val="300"/>
              </a:spcBef>
              <a:spcAft>
                <a:spcPts val="300"/>
              </a:spcAft>
              <a:buFont typeface="Arial" panose="020B0604020202020204" pitchFamily="34" charset="0"/>
              <a:buNone/>
              <a:defRPr sz="1600" b="0">
                <a:solidFill>
                  <a:schemeClr val="tx1"/>
                </a:solidFill>
              </a:defRPr>
            </a:lvl9pPr>
          </a:lstStyle>
          <a:p>
            <a:pPr lvl="0"/>
            <a:r>
              <a:rPr lang="de-DE"/>
              <a:t>Mastertextformat bearbeiten</a:t>
            </a:r>
          </a:p>
          <a:p>
            <a:pPr lvl="1"/>
            <a:r>
              <a:rPr lang="de-DE"/>
              <a:t>Zweite Ebene</a:t>
            </a:r>
          </a:p>
        </p:txBody>
      </p:sp>
      <p:sp>
        <p:nvSpPr>
          <p:cNvPr id="5" name="Datumsplatzhalter 4">
            <a:extLst>
              <a:ext uri="{FF2B5EF4-FFF2-40B4-BE49-F238E27FC236}">
                <a16:creationId xmlns:a16="http://schemas.microsoft.com/office/drawing/2014/main" id="{AF98A4DE-C74C-4808-FDCB-EBF6770F28AB}"/>
              </a:ext>
            </a:extLst>
          </p:cNvPr>
          <p:cNvSpPr>
            <a:spLocks noGrp="1"/>
          </p:cNvSpPr>
          <p:nvPr>
            <p:ph type="dt" sz="half" idx="14"/>
          </p:nvPr>
        </p:nvSpPr>
        <p:spPr/>
        <p:txBody>
          <a:bodyPr/>
          <a:lstStyle/>
          <a:p>
            <a:fld id="{026AC775-9B1B-4E80-B182-336E6ADEA9D8}" type="datetime1">
              <a:rPr lang="de-DE" smtClean="0"/>
              <a:t>16.09.2026</a:t>
            </a:fld>
            <a:endParaRPr lang="de-DE" dirty="0"/>
          </a:p>
        </p:txBody>
      </p:sp>
      <p:sp>
        <p:nvSpPr>
          <p:cNvPr id="6" name="Fußzeilenplatzhalter 5">
            <a:extLst>
              <a:ext uri="{FF2B5EF4-FFF2-40B4-BE49-F238E27FC236}">
                <a16:creationId xmlns:a16="http://schemas.microsoft.com/office/drawing/2014/main" id="{C3D1B3FA-E430-88B7-E277-5600359CFE91}"/>
              </a:ext>
            </a:extLst>
          </p:cNvPr>
          <p:cNvSpPr>
            <a:spLocks noGrp="1"/>
          </p:cNvSpPr>
          <p:nvPr>
            <p:ph type="ftr" sz="quarter" idx="15"/>
          </p:nvPr>
        </p:nvSpPr>
        <p:spPr/>
        <p:txBody>
          <a:bodyPr/>
          <a:lstStyle/>
          <a:p>
            <a:r>
              <a:rPr lang="de-DE"/>
              <a:t>Vorname Name - Präsentationstitel</a:t>
            </a:r>
            <a:endParaRPr lang="de-DE" dirty="0"/>
          </a:p>
        </p:txBody>
      </p:sp>
      <p:sp>
        <p:nvSpPr>
          <p:cNvPr id="7" name="Foliennummernplatzhalter 6">
            <a:extLst>
              <a:ext uri="{FF2B5EF4-FFF2-40B4-BE49-F238E27FC236}">
                <a16:creationId xmlns:a16="http://schemas.microsoft.com/office/drawing/2014/main" id="{721F58DB-2C93-B018-29B4-F68DDB674B82}"/>
              </a:ext>
            </a:extLst>
          </p:cNvPr>
          <p:cNvSpPr>
            <a:spLocks noGrp="1"/>
          </p:cNvSpPr>
          <p:nvPr>
            <p:ph type="sldNum" sz="quarter" idx="16"/>
          </p:nvPr>
        </p:nvSpPr>
        <p:spPr/>
        <p:txBody>
          <a:bodyPr/>
          <a:lstStyle/>
          <a:p>
            <a:fld id="{776FC98F-84AD-404B-BCCB-49E092AA6DE0}" type="slidenum">
              <a:rPr lang="de-DE" smtClean="0"/>
              <a:pPr/>
              <a:t>‹Nr.›</a:t>
            </a:fld>
            <a:endParaRPr lang="de-DE" dirty="0"/>
          </a:p>
        </p:txBody>
      </p:sp>
    </p:spTree>
    <p:extLst>
      <p:ext uri="{BB962C8B-B14F-4D97-AF65-F5344CB8AC3E}">
        <p14:creationId xmlns:p14="http://schemas.microsoft.com/office/powerpoint/2010/main" val="4150942051"/>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Schlussfolie">
    <p:spTree>
      <p:nvGrpSpPr>
        <p:cNvPr id="1" name=""/>
        <p:cNvGrpSpPr/>
        <p:nvPr/>
      </p:nvGrpSpPr>
      <p:grpSpPr>
        <a:xfrm>
          <a:off x="0" y="0"/>
          <a:ext cx="0" cy="0"/>
          <a:chOff x="0" y="0"/>
          <a:chExt cx="0" cy="0"/>
        </a:xfrm>
      </p:grpSpPr>
      <p:sp>
        <p:nvSpPr>
          <p:cNvPr id="6" name="Datumsplatzhalter 3">
            <a:extLst>
              <a:ext uri="{FF2B5EF4-FFF2-40B4-BE49-F238E27FC236}">
                <a16:creationId xmlns:a16="http://schemas.microsoft.com/office/drawing/2014/main" id="{DF83F67C-6F11-812D-C9A9-0CCF3FAD3E15}"/>
              </a:ext>
            </a:extLst>
          </p:cNvPr>
          <p:cNvSpPr>
            <a:spLocks noGrp="1"/>
          </p:cNvSpPr>
          <p:nvPr>
            <p:ph type="dt" sz="half" idx="10"/>
          </p:nvPr>
        </p:nvSpPr>
        <p:spPr bwMode="gray">
          <a:xfrm>
            <a:off x="0" y="6858000"/>
            <a:ext cx="0" cy="0"/>
          </a:xfrm>
          <a:prstGeom prst="rect">
            <a:avLst/>
          </a:prstGeom>
        </p:spPr>
        <p:txBody>
          <a:bodyPr wrap="none">
            <a:normAutofit/>
          </a:bodyPr>
          <a:lstStyle>
            <a:lvl1pPr>
              <a:defRPr>
                <a:noFill/>
              </a:defRPr>
            </a:lvl1pPr>
          </a:lstStyle>
          <a:p>
            <a:fld id="{02BBEFC2-4FEB-47D9-801E-FBBBEC6CA2EC}" type="datetime1">
              <a:rPr lang="de-DE" smtClean="0"/>
              <a:t>16.09.2026</a:t>
            </a:fld>
            <a:endParaRPr lang="de-DE" dirty="0"/>
          </a:p>
        </p:txBody>
      </p:sp>
      <p:sp>
        <p:nvSpPr>
          <p:cNvPr id="7" name="Fußzeilenplatzhalter 4">
            <a:extLst>
              <a:ext uri="{FF2B5EF4-FFF2-40B4-BE49-F238E27FC236}">
                <a16:creationId xmlns:a16="http://schemas.microsoft.com/office/drawing/2014/main" id="{07D85C20-697F-36B4-27AB-4369535EA0FF}"/>
              </a:ext>
            </a:extLst>
          </p:cNvPr>
          <p:cNvSpPr>
            <a:spLocks noGrp="1"/>
          </p:cNvSpPr>
          <p:nvPr>
            <p:ph type="ftr" sz="quarter" idx="11"/>
          </p:nvPr>
        </p:nvSpPr>
        <p:spPr bwMode="gray">
          <a:xfrm>
            <a:off x="0" y="6858000"/>
            <a:ext cx="0" cy="0"/>
          </a:xfrm>
        </p:spPr>
        <p:txBody>
          <a:bodyPr wrap="none">
            <a:normAutofit/>
          </a:bodyPr>
          <a:lstStyle>
            <a:lvl1pPr>
              <a:defRPr sz="100">
                <a:noFill/>
              </a:defRPr>
            </a:lvl1pPr>
          </a:lstStyle>
          <a:p>
            <a:r>
              <a:rPr lang="de-DE"/>
              <a:t>Vorname Name - Präsentationstitel</a:t>
            </a:r>
            <a:endParaRPr lang="de-DE" dirty="0"/>
          </a:p>
        </p:txBody>
      </p:sp>
      <p:sp>
        <p:nvSpPr>
          <p:cNvPr id="8" name="Foliennummernplatzhalter 5">
            <a:extLst>
              <a:ext uri="{FF2B5EF4-FFF2-40B4-BE49-F238E27FC236}">
                <a16:creationId xmlns:a16="http://schemas.microsoft.com/office/drawing/2014/main" id="{1AD7C5E3-7820-0372-2225-AD27411D833F}"/>
              </a:ext>
            </a:extLst>
          </p:cNvPr>
          <p:cNvSpPr>
            <a:spLocks noGrp="1"/>
          </p:cNvSpPr>
          <p:nvPr>
            <p:ph type="sldNum" sz="quarter" idx="12"/>
          </p:nvPr>
        </p:nvSpPr>
        <p:spPr bwMode="gray">
          <a:xfrm>
            <a:off x="0" y="6858000"/>
            <a:ext cx="0" cy="0"/>
          </a:xfrm>
        </p:spPr>
        <p:txBody>
          <a:bodyPr wrap="none">
            <a:normAutofit/>
          </a:bodyPr>
          <a:lstStyle>
            <a:lvl1pPr>
              <a:defRPr sz="100">
                <a:noFill/>
              </a:defRPr>
            </a:lvl1pPr>
          </a:lstStyle>
          <a:p>
            <a:fld id="{776FC98F-84AD-404B-BCCB-49E092AA6DE0}" type="slidenum">
              <a:rPr lang="de-DE" smtClean="0"/>
              <a:pPr/>
              <a:t>‹Nr.›</a:t>
            </a:fld>
            <a:endParaRPr lang="de-DE" dirty="0"/>
          </a:p>
        </p:txBody>
      </p:sp>
      <p:grpSp>
        <p:nvGrpSpPr>
          <p:cNvPr id="9" name="Gruppieren 8">
            <a:extLst>
              <a:ext uri="{FF2B5EF4-FFF2-40B4-BE49-F238E27FC236}">
                <a16:creationId xmlns:a16="http://schemas.microsoft.com/office/drawing/2014/main" id="{3E4CDB45-9507-051E-FC07-208E38906803}"/>
              </a:ext>
            </a:extLst>
          </p:cNvPr>
          <p:cNvGrpSpPr>
            <a:grpSpLocks/>
          </p:cNvGrpSpPr>
          <p:nvPr userDrawn="1"/>
        </p:nvGrpSpPr>
        <p:grpSpPr bwMode="gray">
          <a:xfrm>
            <a:off x="5484000" y="3209400"/>
            <a:ext cx="1224000" cy="439200"/>
            <a:chOff x="11189494" y="381000"/>
            <a:chExt cx="621506" cy="222941"/>
          </a:xfrm>
        </p:grpSpPr>
        <p:sp>
          <p:nvSpPr>
            <p:cNvPr id="10" name="Freihandform: Form 9">
              <a:extLst>
                <a:ext uri="{FF2B5EF4-FFF2-40B4-BE49-F238E27FC236}">
                  <a16:creationId xmlns:a16="http://schemas.microsoft.com/office/drawing/2014/main" id="{77E21D00-0F9F-CF9A-2404-7B982CA99715}"/>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de-DE" dirty="0"/>
            </a:p>
          </p:txBody>
        </p:sp>
        <p:sp>
          <p:nvSpPr>
            <p:cNvPr id="11" name="Freihandform: Form 10">
              <a:extLst>
                <a:ext uri="{FF2B5EF4-FFF2-40B4-BE49-F238E27FC236}">
                  <a16:creationId xmlns:a16="http://schemas.microsoft.com/office/drawing/2014/main" id="{2B7C94D0-DD91-0D9E-E79B-7B7E82C21C56}"/>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de-DE" dirty="0"/>
            </a:p>
          </p:txBody>
        </p:sp>
      </p:grpSp>
    </p:spTree>
    <p:extLst>
      <p:ext uri="{BB962C8B-B14F-4D97-AF65-F5344CB8AC3E}">
        <p14:creationId xmlns:p14="http://schemas.microsoft.com/office/powerpoint/2010/main" val="1078313573"/>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itelfolie">
  <p:cSld name="1_Titelfolie">
    <p:spTree>
      <p:nvGrpSpPr>
        <p:cNvPr id="1" name="Shape 59"/>
        <p:cNvGrpSpPr/>
        <p:nvPr/>
      </p:nvGrpSpPr>
      <p:grpSpPr>
        <a:xfrm>
          <a:off x="0" y="0"/>
          <a:ext cx="0" cy="0"/>
          <a:chOff x="0" y="0"/>
          <a:chExt cx="0" cy="0"/>
        </a:xfrm>
      </p:grpSpPr>
      <p:sp>
        <p:nvSpPr>
          <p:cNvPr id="60" name="Google Shape;60;p14"/>
          <p:cNvSpPr>
            <a:spLocks noGrp="1"/>
          </p:cNvSpPr>
          <p:nvPr>
            <p:ph type="pic" idx="2"/>
          </p:nvPr>
        </p:nvSpPr>
        <p:spPr>
          <a:xfrm>
            <a:off x="5988051" y="1"/>
            <a:ext cx="4103687" cy="6858000"/>
          </a:xfrm>
          <a:prstGeom prst="rect">
            <a:avLst/>
          </a:prstGeom>
          <a:noFill/>
          <a:ln>
            <a:noFill/>
          </a:ln>
        </p:spPr>
      </p:sp>
      <p:sp>
        <p:nvSpPr>
          <p:cNvPr id="61" name="Google Shape;61;p14"/>
          <p:cNvSpPr/>
          <p:nvPr/>
        </p:nvSpPr>
        <p:spPr>
          <a:xfrm>
            <a:off x="0" y="0"/>
            <a:ext cx="5988051" cy="6858000"/>
          </a:xfrm>
          <a:prstGeom prst="rect">
            <a:avLst/>
          </a:prstGeom>
          <a:solidFill>
            <a:schemeClr val="accent1"/>
          </a:solidFill>
          <a:ln>
            <a:noFill/>
          </a:ln>
        </p:spPr>
        <p:txBody>
          <a:bodyPr spcFirstLastPara="1" wrap="square" lIns="91433" tIns="45700" rIns="91433" bIns="45700" anchor="ctr" anchorCtr="0">
            <a:noAutofit/>
          </a:bodyPr>
          <a:lstStyle/>
          <a:p>
            <a:pPr marL="0" marR="0" lvl="0" indent="0" algn="ctr" rtl="0">
              <a:spcBef>
                <a:spcPts val="0"/>
              </a:spcBef>
              <a:spcAft>
                <a:spcPts val="0"/>
              </a:spcAft>
              <a:buNone/>
            </a:pPr>
            <a:endParaRPr sz="1867">
              <a:solidFill>
                <a:schemeClr val="lt1"/>
              </a:solidFill>
              <a:latin typeface="Arial"/>
              <a:ea typeface="Arial"/>
              <a:cs typeface="Arial"/>
              <a:sym typeface="Arial"/>
            </a:endParaRPr>
          </a:p>
        </p:txBody>
      </p:sp>
      <p:sp>
        <p:nvSpPr>
          <p:cNvPr id="62" name="Google Shape;62;p14"/>
          <p:cNvSpPr txBox="1">
            <a:spLocks noGrp="1"/>
          </p:cNvSpPr>
          <p:nvPr>
            <p:ph type="ctrTitle"/>
          </p:nvPr>
        </p:nvSpPr>
        <p:spPr>
          <a:xfrm>
            <a:off x="371475" y="368301"/>
            <a:ext cx="5616575" cy="4681537"/>
          </a:xfrm>
          <a:prstGeom prst="rect">
            <a:avLst/>
          </a:prstGeom>
          <a:noFill/>
          <a:ln>
            <a:noFill/>
          </a:ln>
        </p:spPr>
        <p:txBody>
          <a:bodyPr spcFirstLastPara="1" wrap="square" lIns="0" tIns="0" rIns="270000" bIns="0" anchor="t" anchorCtr="0">
            <a:noAutofit/>
          </a:bodyPr>
          <a:lstStyle>
            <a:lvl1pPr lvl="0" algn="l">
              <a:lnSpc>
                <a:spcPct val="80000"/>
              </a:lnSpc>
              <a:spcBef>
                <a:spcPts val="0"/>
              </a:spcBef>
              <a:spcAft>
                <a:spcPts val="0"/>
              </a:spcAft>
              <a:buClr>
                <a:srgbClr val="B7FFF5"/>
              </a:buClr>
              <a:buSzPts val="3800"/>
              <a:buFont typeface="Libre Franklin Medium"/>
              <a:buNone/>
              <a:defRPr sz="5067">
                <a:solidFill>
                  <a:srgbClr val="B7FFF5"/>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Google Shape;63;p14"/>
          <p:cNvSpPr txBox="1">
            <a:spLocks noGrp="1"/>
          </p:cNvSpPr>
          <p:nvPr>
            <p:ph type="subTitle" idx="1"/>
          </p:nvPr>
        </p:nvSpPr>
        <p:spPr>
          <a:xfrm>
            <a:off x="371475" y="5265739"/>
            <a:ext cx="5616575" cy="1011236"/>
          </a:xfrm>
          <a:prstGeom prst="rect">
            <a:avLst/>
          </a:prstGeom>
          <a:noFill/>
          <a:ln>
            <a:noFill/>
          </a:ln>
        </p:spPr>
        <p:txBody>
          <a:bodyPr spcFirstLastPara="1" wrap="square" lIns="0" tIns="0" rIns="270000" bIns="0" anchor="b" anchorCtr="0">
            <a:noAutofit/>
          </a:bodyPr>
          <a:lstStyle>
            <a:lvl1pPr lvl="0" algn="l">
              <a:lnSpc>
                <a:spcPct val="100000"/>
              </a:lnSpc>
              <a:spcBef>
                <a:spcPts val="267"/>
              </a:spcBef>
              <a:spcAft>
                <a:spcPts val="0"/>
              </a:spcAft>
              <a:buClr>
                <a:schemeClr val="lt1"/>
              </a:buClr>
              <a:buSzPts val="1200"/>
              <a:buNone/>
              <a:defRPr sz="1600">
                <a:solidFill>
                  <a:schemeClr val="lt1"/>
                </a:solidFill>
              </a:defRPr>
            </a:lvl1pPr>
            <a:lvl2pPr lvl="1" algn="l">
              <a:lnSpc>
                <a:spcPct val="110000"/>
              </a:lnSpc>
              <a:spcBef>
                <a:spcPts val="267"/>
              </a:spcBef>
              <a:spcAft>
                <a:spcPts val="0"/>
              </a:spcAft>
              <a:buSzPts val="1100"/>
              <a:buNone/>
              <a:defRPr sz="1467">
                <a:solidFill>
                  <a:schemeClr val="lt1"/>
                </a:solidFill>
              </a:defRPr>
            </a:lvl2pPr>
            <a:lvl3pPr lvl="2" algn="l">
              <a:lnSpc>
                <a:spcPct val="110000"/>
              </a:lnSpc>
              <a:spcBef>
                <a:spcPts val="267"/>
              </a:spcBef>
              <a:spcAft>
                <a:spcPts val="0"/>
              </a:spcAft>
              <a:buSzPts val="1100"/>
              <a:buNone/>
              <a:defRPr sz="1467">
                <a:solidFill>
                  <a:schemeClr val="lt1"/>
                </a:solidFill>
              </a:defRPr>
            </a:lvl3pPr>
            <a:lvl4pPr lvl="3" algn="l">
              <a:lnSpc>
                <a:spcPct val="110000"/>
              </a:lnSpc>
              <a:spcBef>
                <a:spcPts val="267"/>
              </a:spcBef>
              <a:spcAft>
                <a:spcPts val="0"/>
              </a:spcAft>
              <a:buSzPts val="1100"/>
              <a:buNone/>
              <a:defRPr sz="1467">
                <a:solidFill>
                  <a:schemeClr val="lt1"/>
                </a:solidFill>
              </a:defRPr>
            </a:lvl4pPr>
            <a:lvl5pPr lvl="4" algn="l">
              <a:lnSpc>
                <a:spcPct val="110000"/>
              </a:lnSpc>
              <a:spcBef>
                <a:spcPts val="267"/>
              </a:spcBef>
              <a:spcAft>
                <a:spcPts val="0"/>
              </a:spcAft>
              <a:buSzPts val="1100"/>
              <a:buNone/>
              <a:defRPr sz="1467">
                <a:solidFill>
                  <a:schemeClr val="lt1"/>
                </a:solidFill>
              </a:defRPr>
            </a:lvl5pPr>
            <a:lvl6pPr lvl="5" algn="l">
              <a:lnSpc>
                <a:spcPct val="110000"/>
              </a:lnSpc>
              <a:spcBef>
                <a:spcPts val="267"/>
              </a:spcBef>
              <a:spcAft>
                <a:spcPts val="0"/>
              </a:spcAft>
              <a:buClr>
                <a:schemeClr val="lt1"/>
              </a:buClr>
              <a:buSzPts val="1100"/>
              <a:buNone/>
              <a:defRPr sz="1467">
                <a:solidFill>
                  <a:schemeClr val="lt1"/>
                </a:solidFill>
              </a:defRPr>
            </a:lvl6pPr>
            <a:lvl7pPr lvl="6" algn="l">
              <a:lnSpc>
                <a:spcPct val="110000"/>
              </a:lnSpc>
              <a:spcBef>
                <a:spcPts val="267"/>
              </a:spcBef>
              <a:spcAft>
                <a:spcPts val="0"/>
              </a:spcAft>
              <a:buClr>
                <a:schemeClr val="lt1"/>
              </a:buClr>
              <a:buSzPts val="1100"/>
              <a:buNone/>
              <a:defRPr sz="1467">
                <a:solidFill>
                  <a:schemeClr val="lt1"/>
                </a:solidFill>
              </a:defRPr>
            </a:lvl7pPr>
            <a:lvl8pPr lvl="7" algn="l">
              <a:lnSpc>
                <a:spcPct val="110000"/>
              </a:lnSpc>
              <a:spcBef>
                <a:spcPts val="267"/>
              </a:spcBef>
              <a:spcAft>
                <a:spcPts val="0"/>
              </a:spcAft>
              <a:buClr>
                <a:schemeClr val="lt1"/>
              </a:buClr>
              <a:buSzPts val="1100"/>
              <a:buNone/>
              <a:defRPr sz="1467">
                <a:solidFill>
                  <a:schemeClr val="lt1"/>
                </a:solidFill>
              </a:defRPr>
            </a:lvl8pPr>
            <a:lvl9pPr lvl="8" algn="l">
              <a:lnSpc>
                <a:spcPct val="110000"/>
              </a:lnSpc>
              <a:spcBef>
                <a:spcPts val="267"/>
              </a:spcBef>
              <a:spcAft>
                <a:spcPts val="267"/>
              </a:spcAft>
              <a:buClr>
                <a:schemeClr val="lt1"/>
              </a:buClr>
              <a:buSzPts val="1100"/>
              <a:buNone/>
              <a:defRPr sz="1467">
                <a:solidFill>
                  <a:schemeClr val="lt1"/>
                </a:solidFill>
              </a:defRPr>
            </a:lvl9pPr>
          </a:lstStyle>
          <a:p>
            <a:endParaRPr/>
          </a:p>
        </p:txBody>
      </p:sp>
      <p:sp>
        <p:nvSpPr>
          <p:cNvPr id="64" name="Google Shape;64;p14"/>
          <p:cNvSpPr txBox="1">
            <a:spLocks noGrp="1"/>
          </p:cNvSpPr>
          <p:nvPr>
            <p:ph type="dt" idx="10"/>
          </p:nvPr>
        </p:nvSpPr>
        <p:spPr>
          <a:xfrm>
            <a:off x="0" y="6858000"/>
            <a:ext cx="0" cy="0"/>
          </a:xfrm>
          <a:prstGeom prst="rect">
            <a:avLst/>
          </a:prstGeom>
          <a:noFill/>
          <a:ln>
            <a:noFill/>
          </a:ln>
        </p:spPr>
        <p:txBody>
          <a:bodyPr spcFirstLastPara="1" wrap="square" lIns="0" tIns="27000" rIns="0" bIns="0" anchor="ctr" anchorCtr="0">
            <a:norm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5" name="Google Shape;65;p14"/>
          <p:cNvSpPr txBox="1">
            <a:spLocks noGrp="1"/>
          </p:cNvSpPr>
          <p:nvPr>
            <p:ph type="ftr" idx="11"/>
          </p:nvPr>
        </p:nvSpPr>
        <p:spPr>
          <a:xfrm>
            <a:off x="0" y="6858000"/>
            <a:ext cx="0" cy="0"/>
          </a:xfrm>
          <a:prstGeom prst="rect">
            <a:avLst/>
          </a:prstGeom>
          <a:noFill/>
          <a:ln>
            <a:noFill/>
          </a:ln>
        </p:spPr>
        <p:txBody>
          <a:bodyPr spcFirstLastPara="1" wrap="square" lIns="0" tIns="27000" rIns="0" bIns="0" anchor="ctr" anchorCtr="0">
            <a:normAutofit/>
          </a:bodyPr>
          <a:lstStyle>
            <a:lvl1pPr lvl="0" algn="l">
              <a:spcBef>
                <a:spcPts val="0"/>
              </a:spcBef>
              <a:spcAft>
                <a:spcPts val="0"/>
              </a:spcAft>
              <a:buSzPts val="1100"/>
              <a:buNone/>
              <a:defRPr sz="133"/>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4"/>
          <p:cNvSpPr txBox="1">
            <a:spLocks noGrp="1"/>
          </p:cNvSpPr>
          <p:nvPr>
            <p:ph type="sldNum" idx="12"/>
          </p:nvPr>
        </p:nvSpPr>
        <p:spPr>
          <a:xfrm>
            <a:off x="0" y="6858000"/>
            <a:ext cx="0" cy="0"/>
          </a:xfrm>
          <a:prstGeom prst="rect">
            <a:avLst/>
          </a:prstGeom>
          <a:noFill/>
          <a:ln>
            <a:noFill/>
          </a:ln>
        </p:spPr>
        <p:txBody>
          <a:bodyPr spcFirstLastPara="1" wrap="square" lIns="0" tIns="27000" rIns="0" bIns="0" anchor="ctr" anchorCtr="0">
            <a:normAutofit/>
          </a:bodyPr>
          <a:lstStyle>
            <a:lvl1pPr marL="0" lvl="0" indent="0" algn="l">
              <a:spcBef>
                <a:spcPts val="0"/>
              </a:spcBef>
              <a:buNone/>
              <a:defRPr sz="133">
                <a:latin typeface="Arial"/>
                <a:ea typeface="Arial"/>
                <a:cs typeface="Arial"/>
                <a:sym typeface="Arial"/>
              </a:defRPr>
            </a:lvl1pPr>
            <a:lvl2pPr marL="0" lvl="1" indent="0" algn="l">
              <a:spcBef>
                <a:spcPts val="0"/>
              </a:spcBef>
              <a:buNone/>
              <a:defRPr sz="133">
                <a:latin typeface="Arial"/>
                <a:ea typeface="Arial"/>
                <a:cs typeface="Arial"/>
                <a:sym typeface="Arial"/>
              </a:defRPr>
            </a:lvl2pPr>
            <a:lvl3pPr marL="0" lvl="2" indent="0" algn="l">
              <a:spcBef>
                <a:spcPts val="0"/>
              </a:spcBef>
              <a:buNone/>
              <a:defRPr sz="133">
                <a:latin typeface="Arial"/>
                <a:ea typeface="Arial"/>
                <a:cs typeface="Arial"/>
                <a:sym typeface="Arial"/>
              </a:defRPr>
            </a:lvl3pPr>
            <a:lvl4pPr marL="0" lvl="3" indent="0" algn="l">
              <a:spcBef>
                <a:spcPts val="0"/>
              </a:spcBef>
              <a:buNone/>
              <a:defRPr sz="133">
                <a:latin typeface="Arial"/>
                <a:ea typeface="Arial"/>
                <a:cs typeface="Arial"/>
                <a:sym typeface="Arial"/>
              </a:defRPr>
            </a:lvl4pPr>
            <a:lvl5pPr marL="0" lvl="4" indent="0" algn="l">
              <a:spcBef>
                <a:spcPts val="0"/>
              </a:spcBef>
              <a:buNone/>
              <a:defRPr sz="133">
                <a:latin typeface="Arial"/>
                <a:ea typeface="Arial"/>
                <a:cs typeface="Arial"/>
                <a:sym typeface="Arial"/>
              </a:defRPr>
            </a:lvl5pPr>
            <a:lvl6pPr marL="0" lvl="5" indent="0" algn="l">
              <a:spcBef>
                <a:spcPts val="0"/>
              </a:spcBef>
              <a:buNone/>
              <a:defRPr sz="133">
                <a:latin typeface="Arial"/>
                <a:ea typeface="Arial"/>
                <a:cs typeface="Arial"/>
                <a:sym typeface="Arial"/>
              </a:defRPr>
            </a:lvl6pPr>
            <a:lvl7pPr marL="0" lvl="6" indent="0" algn="l">
              <a:spcBef>
                <a:spcPts val="0"/>
              </a:spcBef>
              <a:buNone/>
              <a:defRPr sz="133">
                <a:latin typeface="Arial"/>
                <a:ea typeface="Arial"/>
                <a:cs typeface="Arial"/>
                <a:sym typeface="Arial"/>
              </a:defRPr>
            </a:lvl7pPr>
            <a:lvl8pPr marL="0" lvl="7" indent="0" algn="l">
              <a:spcBef>
                <a:spcPts val="0"/>
              </a:spcBef>
              <a:buNone/>
              <a:defRPr sz="133">
                <a:latin typeface="Arial"/>
                <a:ea typeface="Arial"/>
                <a:cs typeface="Arial"/>
                <a:sym typeface="Arial"/>
              </a:defRPr>
            </a:lvl8pPr>
            <a:lvl9pPr marL="0" lvl="8" indent="0" algn="l">
              <a:spcBef>
                <a:spcPts val="0"/>
              </a:spcBef>
              <a:buNone/>
              <a:defRPr sz="133">
                <a:latin typeface="Arial"/>
                <a:ea typeface="Arial"/>
                <a:cs typeface="Arial"/>
                <a:sym typeface="Arial"/>
              </a:defRPr>
            </a:lvl9pPr>
          </a:lstStyle>
          <a:p>
            <a:fld id="{00000000-1234-1234-1234-123412341234}" type="slidenum">
              <a:rPr lang="de-DE" smtClean="0"/>
              <a:pPr/>
              <a:t>‹Nr.›</a:t>
            </a:fld>
            <a:endParaRPr lang="de-DE"/>
          </a:p>
        </p:txBody>
      </p:sp>
      <p:grpSp>
        <p:nvGrpSpPr>
          <p:cNvPr id="67" name="Google Shape;67;p14"/>
          <p:cNvGrpSpPr/>
          <p:nvPr/>
        </p:nvGrpSpPr>
        <p:grpSpPr>
          <a:xfrm>
            <a:off x="10710879" y="368659"/>
            <a:ext cx="861983" cy="309203"/>
            <a:chOff x="11189494" y="381000"/>
            <a:chExt cx="621506" cy="222941"/>
          </a:xfrm>
        </p:grpSpPr>
        <p:sp>
          <p:nvSpPr>
            <p:cNvPr id="68" name="Google Shape;68;p14"/>
            <p:cNvSpPr/>
            <p:nvPr/>
          </p:nvSpPr>
          <p:spPr>
            <a:xfrm>
              <a:off x="11360511" y="381000"/>
              <a:ext cx="450489" cy="222941"/>
            </a:xfrm>
            <a:custGeom>
              <a:avLst/>
              <a:gdLst/>
              <a:ahLst/>
              <a:cxnLst/>
              <a:rect l="l" t="t" r="r" b="b"/>
              <a:pathLst>
                <a:path w="450489" h="222941" extrusionOk="0">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Arial"/>
                <a:ea typeface="Arial"/>
                <a:cs typeface="Arial"/>
                <a:sym typeface="Arial"/>
              </a:endParaRPr>
            </a:p>
          </p:txBody>
        </p:sp>
        <p:sp>
          <p:nvSpPr>
            <p:cNvPr id="69" name="Google Shape;69;p14"/>
            <p:cNvSpPr/>
            <p:nvPr/>
          </p:nvSpPr>
          <p:spPr>
            <a:xfrm>
              <a:off x="11189494" y="401800"/>
              <a:ext cx="225229" cy="201918"/>
            </a:xfrm>
            <a:custGeom>
              <a:avLst/>
              <a:gdLst/>
              <a:ahLst/>
              <a:cxnLst/>
              <a:rect l="l" t="t" r="r" b="b"/>
              <a:pathLst>
                <a:path w="225229" h="201918" extrusionOk="0">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Arial"/>
                <a:ea typeface="Arial"/>
                <a:cs typeface="Arial"/>
                <a:sym typeface="Arial"/>
              </a:endParaRPr>
            </a:p>
          </p:txBody>
        </p:sp>
      </p:grpSp>
      <p:sp>
        <p:nvSpPr>
          <p:cNvPr id="70" name="Google Shape;70;p14"/>
          <p:cNvSpPr txBox="1">
            <a:spLocks noGrp="1"/>
          </p:cNvSpPr>
          <p:nvPr>
            <p:ph type="body" idx="3"/>
          </p:nvPr>
        </p:nvSpPr>
        <p:spPr>
          <a:xfrm>
            <a:off x="10488487" y="5553237"/>
            <a:ext cx="1332039" cy="720564"/>
          </a:xfrm>
          <a:prstGeom prst="rect">
            <a:avLst/>
          </a:prstGeom>
          <a:noFill/>
          <a:ln>
            <a:noFill/>
          </a:ln>
        </p:spPr>
        <p:txBody>
          <a:bodyPr spcFirstLastPara="1" wrap="square" lIns="0" tIns="0" rIns="0" bIns="0" anchor="t" anchorCtr="0">
            <a:noAutofit/>
          </a:bodyPr>
          <a:lstStyle>
            <a:lvl1pPr marL="609585" lvl="0" indent="-304792" algn="l">
              <a:lnSpc>
                <a:spcPct val="100000"/>
              </a:lnSpc>
              <a:spcBef>
                <a:spcPts val="0"/>
              </a:spcBef>
              <a:spcAft>
                <a:spcPts val="0"/>
              </a:spcAft>
              <a:buSzPts val="100"/>
              <a:buFont typeface="Arial"/>
              <a:buNone/>
              <a:defRPr sz="133"/>
            </a:lvl1pPr>
            <a:lvl2pPr marL="1219170" lvl="1" indent="-304792" algn="l">
              <a:lnSpc>
                <a:spcPct val="100000"/>
              </a:lnSpc>
              <a:spcBef>
                <a:spcPts val="0"/>
              </a:spcBef>
              <a:spcAft>
                <a:spcPts val="0"/>
              </a:spcAft>
              <a:buSzPts val="100"/>
              <a:buNone/>
              <a:defRPr sz="133"/>
            </a:lvl2pPr>
            <a:lvl3pPr marL="1828754" lvl="2" indent="-304792" algn="l">
              <a:lnSpc>
                <a:spcPct val="100000"/>
              </a:lnSpc>
              <a:spcBef>
                <a:spcPts val="0"/>
              </a:spcBef>
              <a:spcAft>
                <a:spcPts val="0"/>
              </a:spcAft>
              <a:buSzPts val="100"/>
              <a:buFont typeface="Arial"/>
              <a:buNone/>
              <a:defRPr sz="133"/>
            </a:lvl3pPr>
            <a:lvl4pPr marL="2438339" lvl="3" indent="-304792" algn="l">
              <a:lnSpc>
                <a:spcPct val="100000"/>
              </a:lnSpc>
              <a:spcBef>
                <a:spcPts val="0"/>
              </a:spcBef>
              <a:spcAft>
                <a:spcPts val="0"/>
              </a:spcAft>
              <a:buSzPts val="100"/>
              <a:buNone/>
              <a:defRPr sz="133"/>
            </a:lvl4pPr>
            <a:lvl5pPr marL="3047924" lvl="4" indent="-304792" algn="l">
              <a:lnSpc>
                <a:spcPct val="100000"/>
              </a:lnSpc>
              <a:spcBef>
                <a:spcPts val="0"/>
              </a:spcBef>
              <a:spcAft>
                <a:spcPts val="0"/>
              </a:spcAft>
              <a:buSzPts val="100"/>
              <a:buFont typeface="Arial"/>
              <a:buNone/>
              <a:defRPr sz="133"/>
            </a:lvl5pPr>
            <a:lvl6pPr marL="3657509" lvl="5" indent="-304792" algn="l">
              <a:lnSpc>
                <a:spcPct val="100000"/>
              </a:lnSpc>
              <a:spcBef>
                <a:spcPts val="0"/>
              </a:spcBef>
              <a:spcAft>
                <a:spcPts val="0"/>
              </a:spcAft>
              <a:buSzPts val="100"/>
              <a:buFont typeface="Arial"/>
              <a:buNone/>
              <a:defRPr sz="133"/>
            </a:lvl6pPr>
            <a:lvl7pPr marL="4267093" lvl="6" indent="-304792" algn="l">
              <a:lnSpc>
                <a:spcPct val="100000"/>
              </a:lnSpc>
              <a:spcBef>
                <a:spcPts val="0"/>
              </a:spcBef>
              <a:spcAft>
                <a:spcPts val="0"/>
              </a:spcAft>
              <a:buSzPts val="100"/>
              <a:buFont typeface="Arial"/>
              <a:buNone/>
              <a:defRPr sz="133"/>
            </a:lvl7pPr>
            <a:lvl8pPr marL="4876678" lvl="7" indent="-304792" algn="l">
              <a:lnSpc>
                <a:spcPct val="100000"/>
              </a:lnSpc>
              <a:spcBef>
                <a:spcPts val="0"/>
              </a:spcBef>
              <a:spcAft>
                <a:spcPts val="0"/>
              </a:spcAft>
              <a:buSzPts val="100"/>
              <a:buFont typeface="Arial"/>
              <a:buNone/>
              <a:defRPr sz="133"/>
            </a:lvl8pPr>
            <a:lvl9pPr marL="5486263" lvl="8" indent="-304792" algn="l">
              <a:lnSpc>
                <a:spcPct val="100000"/>
              </a:lnSpc>
              <a:spcBef>
                <a:spcPts val="0"/>
              </a:spcBef>
              <a:spcAft>
                <a:spcPts val="0"/>
              </a:spcAft>
              <a:buSzPts val="100"/>
              <a:buFont typeface="Arial"/>
              <a:buNone/>
              <a:defRPr sz="133"/>
            </a:lvl9pPr>
          </a:lstStyle>
          <a:p>
            <a:endParaRPr/>
          </a:p>
        </p:txBody>
      </p:sp>
      <p:sp>
        <p:nvSpPr>
          <p:cNvPr id="71" name="Google Shape;71;p14"/>
          <p:cNvSpPr/>
          <p:nvPr/>
        </p:nvSpPr>
        <p:spPr>
          <a:xfrm>
            <a:off x="12233756" y="5553237"/>
            <a:ext cx="1640680" cy="720564"/>
          </a:xfrm>
          <a:prstGeom prst="rect">
            <a:avLst/>
          </a:prstGeom>
          <a:solidFill>
            <a:schemeClr val="lt1"/>
          </a:solidFill>
          <a:ln w="9525" cap="flat" cmpd="sng">
            <a:solidFill>
              <a:schemeClr val="accent1"/>
            </a:solidFill>
            <a:prstDash val="solid"/>
            <a:miter lim="800000"/>
            <a:headEnd type="none" w="sm" len="sm"/>
            <a:tailEnd type="none" w="sm" len="sm"/>
          </a:ln>
        </p:spPr>
        <p:txBody>
          <a:bodyPr spcFirstLastPara="1" wrap="square" lIns="144000" tIns="144000" rIns="144000" bIns="144000" anchor="ctr" anchorCtr="0">
            <a:noAutofit/>
          </a:bodyPr>
          <a:lstStyle/>
          <a:p>
            <a:pPr marL="0" marR="0" lvl="0" indent="0" algn="l" rtl="0">
              <a:spcBef>
                <a:spcPts val="0"/>
              </a:spcBef>
              <a:spcAft>
                <a:spcPts val="0"/>
              </a:spcAft>
              <a:buNone/>
            </a:pPr>
            <a:r>
              <a:rPr lang="en" sz="1067" b="1">
                <a:solidFill>
                  <a:schemeClr val="dk1"/>
                </a:solidFill>
                <a:latin typeface="Arial"/>
                <a:ea typeface="Arial"/>
                <a:cs typeface="Arial"/>
                <a:sym typeface="Arial"/>
              </a:rPr>
              <a:t>OE-Logo (optional)</a:t>
            </a:r>
            <a:endParaRPr sz="1467"/>
          </a:p>
          <a:p>
            <a:pPr marL="0" marR="0" lvl="0" indent="0" algn="l" rtl="0">
              <a:spcBef>
                <a:spcPts val="0"/>
              </a:spcBef>
              <a:spcAft>
                <a:spcPts val="0"/>
              </a:spcAft>
              <a:buNone/>
            </a:pPr>
            <a:r>
              <a:rPr lang="en" sz="1067">
                <a:solidFill>
                  <a:schemeClr val="dk1"/>
                </a:solidFill>
                <a:latin typeface="Arial"/>
                <a:ea typeface="Arial"/>
                <a:cs typeface="Arial"/>
                <a:sym typeface="Arial"/>
              </a:rPr>
              <a:t>Insert with a click on </a:t>
            </a:r>
            <a:br>
              <a:rPr lang="en" sz="1067">
                <a:solidFill>
                  <a:schemeClr val="dk1"/>
                </a:solidFill>
                <a:latin typeface="Arial"/>
                <a:ea typeface="Arial"/>
                <a:cs typeface="Arial"/>
                <a:sym typeface="Arial"/>
              </a:rPr>
            </a:br>
            <a:r>
              <a:rPr lang="en" sz="1067">
                <a:solidFill>
                  <a:schemeClr val="dk1"/>
                </a:solidFill>
                <a:latin typeface="Arial"/>
                <a:ea typeface="Arial"/>
                <a:cs typeface="Arial"/>
                <a:sym typeface="Arial"/>
              </a:rPr>
              <a:t>the image icon</a:t>
            </a:r>
            <a:endParaRPr sz="1067" b="1">
              <a:solidFill>
                <a:schemeClr val="dk1"/>
              </a:solidFill>
              <a:latin typeface="Arial"/>
              <a:ea typeface="Arial"/>
              <a:cs typeface="Arial"/>
              <a:sym typeface="Arial"/>
            </a:endParaRPr>
          </a:p>
        </p:txBody>
      </p:sp>
    </p:spTree>
    <p:extLst>
      <p:ext uri="{BB962C8B-B14F-4D97-AF65-F5344CB8AC3E}">
        <p14:creationId xmlns:p14="http://schemas.microsoft.com/office/powerpoint/2010/main" val="2869230159"/>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CH"/>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CH" dirty="0"/>
          </a:p>
        </p:txBody>
      </p:sp>
      <p:sp>
        <p:nvSpPr>
          <p:cNvPr id="4" name="Google Shape;145;p29">
            <a:extLst>
              <a:ext uri="{FF2B5EF4-FFF2-40B4-BE49-F238E27FC236}">
                <a16:creationId xmlns:a16="http://schemas.microsoft.com/office/drawing/2014/main" id="{A4FF7D91-198B-E589-754C-47D48F2366AC}"/>
              </a:ext>
            </a:extLst>
          </p:cNvPr>
          <p:cNvSpPr txBox="1">
            <a:spLocks noGrp="1"/>
          </p:cNvSpPr>
          <p:nvPr>
            <p:ph type="sldNum" idx="12"/>
          </p:nvPr>
        </p:nvSpPr>
        <p:spPr>
          <a:xfrm>
            <a:off x="288000" y="6329827"/>
            <a:ext cx="435157" cy="528191"/>
          </a:xfrm>
          <a:prstGeom prst="rect">
            <a:avLst/>
          </a:prstGeom>
          <a:noFill/>
          <a:ln>
            <a:noFill/>
          </a:ln>
        </p:spPr>
        <p:txBody>
          <a:bodyPr spcFirstLastPara="1" wrap="square" lIns="0" tIns="0" rIns="0" bIns="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de-DE" smtClean="0"/>
              <a:pPr/>
              <a:t>‹Nr.›</a:t>
            </a:fld>
            <a:endParaRPr lang="de-DE"/>
          </a:p>
        </p:txBody>
      </p:sp>
    </p:spTree>
    <p:extLst>
      <p:ext uri="{BB962C8B-B14F-4D97-AF65-F5344CB8AC3E}">
        <p14:creationId xmlns:p14="http://schemas.microsoft.com/office/powerpoint/2010/main" val="15191378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1_Title and 2x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1592265"/>
            <a:ext cx="5616575" cy="4684711"/>
          </a:xfrm>
        </p:spPr>
        <p:txBody>
          <a:bodyPr/>
          <a:lstStyle/>
          <a:p>
            <a:pPr lvl="0"/>
            <a:r>
              <a:rPr lang="en-US" dirty="0"/>
              <a:t>Add text</a:t>
            </a:r>
          </a:p>
        </p:txBody>
      </p:sp>
      <p:sp>
        <p:nvSpPr>
          <p:cNvPr id="3" name="Textplatzhalter 7">
            <a:extLst>
              <a:ext uri="{FF2B5EF4-FFF2-40B4-BE49-F238E27FC236}">
                <a16:creationId xmlns:a16="http://schemas.microsoft.com/office/drawing/2014/main" id="{7600DACF-0260-C244-6BC3-A95B98E320DB}"/>
              </a:ext>
            </a:extLst>
          </p:cNvPr>
          <p:cNvSpPr>
            <a:spLocks noGrp="1"/>
          </p:cNvSpPr>
          <p:nvPr>
            <p:ph type="body" sz="quarter" idx="14" hasCustomPrompt="1"/>
          </p:nvPr>
        </p:nvSpPr>
        <p:spPr bwMode="gray">
          <a:xfrm>
            <a:off x="6203954" y="1592265"/>
            <a:ext cx="5616575" cy="4684711"/>
          </a:xfrm>
        </p:spPr>
        <p:txBody>
          <a:bodyPr/>
          <a:lstStyle/>
          <a:p>
            <a:pPr lvl="0"/>
            <a:r>
              <a:rPr lang="en-US" dirty="0"/>
              <a:t>Add text</a:t>
            </a:r>
          </a:p>
        </p:txBody>
      </p:sp>
      <p:sp>
        <p:nvSpPr>
          <p:cNvPr id="7" name="Datumsplatzhalter 6">
            <a:extLst>
              <a:ext uri="{FF2B5EF4-FFF2-40B4-BE49-F238E27FC236}">
                <a16:creationId xmlns:a16="http://schemas.microsoft.com/office/drawing/2014/main" id="{D89038B4-FE9D-E75E-CBA7-A4AFDD61FFEF}"/>
              </a:ext>
            </a:extLst>
          </p:cNvPr>
          <p:cNvSpPr>
            <a:spLocks noGrp="1"/>
          </p:cNvSpPr>
          <p:nvPr>
            <p:ph type="dt" sz="half" idx="15"/>
          </p:nvPr>
        </p:nvSpPr>
        <p:spPr/>
        <p:txBody>
          <a:bodyPr/>
          <a:lstStyle/>
          <a:p>
            <a:fld id="{07FDCAA6-F5F3-4F0B-BC48-A574B17BF4DB}" type="datetime3">
              <a:rPr lang="de-DE" smtClean="0"/>
              <a:t>15/09/26</a:t>
            </a:fld>
            <a:endParaRPr lang="en-US" dirty="0"/>
          </a:p>
        </p:txBody>
      </p:sp>
      <p:sp>
        <p:nvSpPr>
          <p:cNvPr id="9" name="Fußzeilenplatzhalter 8">
            <a:extLst>
              <a:ext uri="{FF2B5EF4-FFF2-40B4-BE49-F238E27FC236}">
                <a16:creationId xmlns:a16="http://schemas.microsoft.com/office/drawing/2014/main" id="{B3F8990C-EE9B-9FAE-C44C-270F39377E68}"/>
              </a:ext>
            </a:extLst>
          </p:cNvPr>
          <p:cNvSpPr>
            <a:spLocks noGrp="1"/>
          </p:cNvSpPr>
          <p:nvPr>
            <p:ph type="ftr" sz="quarter" idx="16"/>
          </p:nvPr>
        </p:nvSpPr>
        <p:spPr/>
        <p:txBody>
          <a:bodyPr/>
          <a:lstStyle/>
          <a:p>
            <a:r>
              <a:rPr lang="en-US" dirty="0"/>
              <a:t>Pak Yuen Tai - Advection acceleration with Machine Learning Enabled Species Compression</a:t>
            </a:r>
            <a:endParaRPr lang="en-US" noProof="1"/>
          </a:p>
        </p:txBody>
      </p:sp>
      <p:sp>
        <p:nvSpPr>
          <p:cNvPr id="10" name="Foliennummernplatzhalter 9">
            <a:extLst>
              <a:ext uri="{FF2B5EF4-FFF2-40B4-BE49-F238E27FC236}">
                <a16:creationId xmlns:a16="http://schemas.microsoft.com/office/drawing/2014/main" id="{BC8FCD27-29AE-82EA-3746-DBEB05327989}"/>
              </a:ext>
            </a:extLst>
          </p:cNvPr>
          <p:cNvSpPr>
            <a:spLocks noGrp="1"/>
          </p:cNvSpPr>
          <p:nvPr>
            <p:ph type="sldNum" sz="quarter" idx="17"/>
          </p:nvPr>
        </p:nvSpPr>
        <p:spPr/>
        <p:txBody>
          <a:bodyPr/>
          <a:lstStyle/>
          <a:p>
            <a:fld id="{776FC98F-84AD-404B-BCCB-49E092AA6DE0}" type="slidenum">
              <a:rPr lang="en-US" smtClean="0"/>
              <a:pPr/>
              <a:t>‹Nr.›</a:t>
            </a:fld>
            <a:endParaRPr lang="en-US" dirty="0"/>
          </a:p>
        </p:txBody>
      </p:sp>
    </p:spTree>
    <p:extLst>
      <p:ext uri="{BB962C8B-B14F-4D97-AF65-F5344CB8AC3E}">
        <p14:creationId xmlns:p14="http://schemas.microsoft.com/office/powerpoint/2010/main" val="595861453"/>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36315822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5B1CE1-6CC9-F59B-4D70-B6BAA153740F}"/>
              </a:ext>
            </a:extLst>
          </p:cNvPr>
          <p:cNvSpPr>
            <a:spLocks noGrp="1"/>
          </p:cNvSpPr>
          <p:nvPr>
            <p:ph type="title" hasCustomPrompt="1"/>
          </p:nvPr>
        </p:nvSpPr>
        <p:spPr bwMode="gray"/>
        <p:txBody>
          <a:bodyPr/>
          <a:lstStyle/>
          <a:p>
            <a:r>
              <a:rPr lang="en-US" dirty="0"/>
              <a:t>Add Title</a:t>
            </a:r>
          </a:p>
        </p:txBody>
      </p:sp>
      <p:sp>
        <p:nvSpPr>
          <p:cNvPr id="8" name="Textplatzhalter 7">
            <a:extLst>
              <a:ext uri="{FF2B5EF4-FFF2-40B4-BE49-F238E27FC236}">
                <a16:creationId xmlns:a16="http://schemas.microsoft.com/office/drawing/2014/main" id="{7B8292EB-A174-4AF5-E760-21B840992387}"/>
              </a:ext>
            </a:extLst>
          </p:cNvPr>
          <p:cNvSpPr>
            <a:spLocks noGrp="1"/>
          </p:cNvSpPr>
          <p:nvPr>
            <p:ph type="body" sz="quarter" idx="13" hasCustomPrompt="1"/>
          </p:nvPr>
        </p:nvSpPr>
        <p:spPr bwMode="gray">
          <a:xfrm>
            <a:off x="371475" y="1592265"/>
            <a:ext cx="7561264" cy="4684711"/>
          </a:xfrm>
        </p:spPr>
        <p:txBody>
          <a:bodyPr/>
          <a:lstStyle/>
          <a:p>
            <a:pPr lvl="0"/>
            <a:r>
              <a:rPr lang="en-US" dirty="0"/>
              <a:t>Add text</a:t>
            </a:r>
          </a:p>
        </p:txBody>
      </p:sp>
      <p:sp>
        <p:nvSpPr>
          <p:cNvPr id="3" name="Datumsplatzhalter 2">
            <a:extLst>
              <a:ext uri="{FF2B5EF4-FFF2-40B4-BE49-F238E27FC236}">
                <a16:creationId xmlns:a16="http://schemas.microsoft.com/office/drawing/2014/main" id="{39D431E4-E519-1234-FE33-E8AB80778016}"/>
              </a:ext>
            </a:extLst>
          </p:cNvPr>
          <p:cNvSpPr>
            <a:spLocks noGrp="1"/>
          </p:cNvSpPr>
          <p:nvPr>
            <p:ph type="dt" sz="half" idx="14"/>
          </p:nvPr>
        </p:nvSpPr>
        <p:spPr/>
        <p:txBody>
          <a:bodyPr/>
          <a:lstStyle/>
          <a:p>
            <a:fld id="{B75B736A-7DF1-4027-9DE0-59BD241361B5}" type="datetime3">
              <a:rPr lang="de-DE" smtClean="0"/>
              <a:t>15/09/26</a:t>
            </a:fld>
            <a:endParaRPr lang="en-US" dirty="0"/>
          </a:p>
        </p:txBody>
      </p:sp>
      <p:sp>
        <p:nvSpPr>
          <p:cNvPr id="7" name="Fußzeilenplatzhalter 6">
            <a:extLst>
              <a:ext uri="{FF2B5EF4-FFF2-40B4-BE49-F238E27FC236}">
                <a16:creationId xmlns:a16="http://schemas.microsoft.com/office/drawing/2014/main" id="{138985F4-50E8-E270-E8DA-DC9A5DFEC66D}"/>
              </a:ext>
            </a:extLst>
          </p:cNvPr>
          <p:cNvSpPr>
            <a:spLocks noGrp="1"/>
          </p:cNvSpPr>
          <p:nvPr>
            <p:ph type="ftr" sz="quarter" idx="15"/>
          </p:nvPr>
        </p:nvSpPr>
        <p:spPr/>
        <p:txBody>
          <a:bodyPr/>
          <a:lstStyle/>
          <a:p>
            <a:r>
              <a:rPr lang="en-US" dirty="0"/>
              <a:t>Pak Yuen Tai - Advection acceleration with Machine Learning Enabled Species Compression</a:t>
            </a:r>
            <a:endParaRPr lang="en-US" noProof="1"/>
          </a:p>
        </p:txBody>
      </p:sp>
      <p:sp>
        <p:nvSpPr>
          <p:cNvPr id="9" name="Foliennummernplatzhalter 8">
            <a:extLst>
              <a:ext uri="{FF2B5EF4-FFF2-40B4-BE49-F238E27FC236}">
                <a16:creationId xmlns:a16="http://schemas.microsoft.com/office/drawing/2014/main" id="{C811813F-F15B-6052-8D32-B7BF1C278A57}"/>
              </a:ext>
            </a:extLst>
          </p:cNvPr>
          <p:cNvSpPr>
            <a:spLocks noGrp="1"/>
          </p:cNvSpPr>
          <p:nvPr>
            <p:ph type="sldNum" sz="quarter" idx="16"/>
          </p:nvPr>
        </p:nvSpPr>
        <p:spPr/>
        <p:txBody>
          <a:bodyPr/>
          <a:lstStyle/>
          <a:p>
            <a:fld id="{776FC98F-84AD-404B-BCCB-49E092AA6DE0}" type="slidenum">
              <a:rPr lang="en-US" smtClean="0"/>
              <a:pPr/>
              <a:t>‹Nr.›</a:t>
            </a:fld>
            <a:endParaRPr lang="en-US" dirty="0"/>
          </a:p>
        </p:txBody>
      </p:sp>
    </p:spTree>
    <p:extLst>
      <p:ext uri="{BB962C8B-B14F-4D97-AF65-F5344CB8AC3E}">
        <p14:creationId xmlns:p14="http://schemas.microsoft.com/office/powerpoint/2010/main" val="2503841795"/>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el und Inhalt">
  <p:cSld name="2_Titel und Inhalt">
    <p:spTree>
      <p:nvGrpSpPr>
        <p:cNvPr id="1" name="Shape 75"/>
        <p:cNvGrpSpPr/>
        <p:nvPr/>
      </p:nvGrpSpPr>
      <p:grpSpPr>
        <a:xfrm>
          <a:off x="0" y="0"/>
          <a:ext cx="0" cy="0"/>
          <a:chOff x="0" y="0"/>
          <a:chExt cx="0" cy="0"/>
        </a:xfrm>
      </p:grpSpPr>
      <p:sp>
        <p:nvSpPr>
          <p:cNvPr id="76" name="Google Shape;76;p17"/>
          <p:cNvSpPr txBox="1">
            <a:spLocks noGrp="1"/>
          </p:cNvSpPr>
          <p:nvPr>
            <p:ph type="body" idx="1"/>
          </p:nvPr>
        </p:nvSpPr>
        <p:spPr>
          <a:xfrm>
            <a:off x="533400" y="1583515"/>
            <a:ext cx="11125200" cy="4486484"/>
          </a:xfrm>
          <a:prstGeom prst="rect">
            <a:avLst/>
          </a:prstGeom>
          <a:noFill/>
          <a:ln>
            <a:noFill/>
          </a:ln>
        </p:spPr>
        <p:txBody>
          <a:bodyPr spcFirstLastPara="1" wrap="square" lIns="0" tIns="0" rIns="0" bIns="0" anchor="t" anchorCtr="0">
            <a:normAutofit/>
          </a:bodyPr>
          <a:lstStyle>
            <a:lvl1pPr marL="609585" lvl="0" indent="-453802" algn="l">
              <a:lnSpc>
                <a:spcPct val="90000"/>
              </a:lnSpc>
              <a:spcBef>
                <a:spcPts val="480"/>
              </a:spcBef>
              <a:spcAft>
                <a:spcPts val="0"/>
              </a:spcAft>
              <a:buClr>
                <a:schemeClr val="dk1"/>
              </a:buClr>
              <a:buSzPts val="1760"/>
              <a:buFont typeface="Arial"/>
              <a:buChar char="•"/>
              <a:defRPr/>
            </a:lvl1pPr>
            <a:lvl2pPr marL="1219170" lvl="1" indent="-438900" algn="l">
              <a:lnSpc>
                <a:spcPct val="90000"/>
              </a:lnSpc>
              <a:spcBef>
                <a:spcPts val="480"/>
              </a:spcBef>
              <a:spcAft>
                <a:spcPts val="0"/>
              </a:spcAft>
              <a:buClr>
                <a:schemeClr val="dk1"/>
              </a:buClr>
              <a:buSzPts val="1584"/>
              <a:buFont typeface="Arial"/>
              <a:buChar char="•"/>
              <a:defRPr/>
            </a:lvl2pPr>
            <a:lvl3pPr marL="1828754" lvl="2" indent="-424000" algn="l">
              <a:lnSpc>
                <a:spcPct val="90000"/>
              </a:lnSpc>
              <a:spcBef>
                <a:spcPts val="480"/>
              </a:spcBef>
              <a:spcAft>
                <a:spcPts val="0"/>
              </a:spcAft>
              <a:buClr>
                <a:schemeClr val="dk1"/>
              </a:buClr>
              <a:buSzPts val="1408"/>
              <a:buFont typeface="Arial"/>
              <a:buChar char="•"/>
              <a:defRPr/>
            </a:lvl3pPr>
            <a:lvl4pPr marL="2438339" lvl="3" indent="-424000" algn="l">
              <a:lnSpc>
                <a:spcPct val="90000"/>
              </a:lnSpc>
              <a:spcBef>
                <a:spcPts val="480"/>
              </a:spcBef>
              <a:spcAft>
                <a:spcPts val="0"/>
              </a:spcAft>
              <a:buClr>
                <a:schemeClr val="dk1"/>
              </a:buClr>
              <a:buSzPts val="1408"/>
              <a:buFont typeface="Arial"/>
              <a:buChar char="•"/>
              <a:defRPr/>
            </a:lvl4pPr>
            <a:lvl5pPr marL="3047924" lvl="4" indent="-423999" algn="l">
              <a:lnSpc>
                <a:spcPct val="90000"/>
              </a:lnSpc>
              <a:spcBef>
                <a:spcPts val="480"/>
              </a:spcBef>
              <a:spcAft>
                <a:spcPts val="0"/>
              </a:spcAft>
              <a:buClr>
                <a:schemeClr val="dk1"/>
              </a:buClr>
              <a:buSzPts val="1408"/>
              <a:buFont typeface="Arial"/>
              <a:buChar char="•"/>
              <a:defRPr sz="2133"/>
            </a:lvl5pPr>
            <a:lvl6pPr marL="3657509" lvl="5" indent="-457189" algn="l">
              <a:lnSpc>
                <a:spcPct val="90000"/>
              </a:lnSpc>
              <a:spcBef>
                <a:spcPts val="500"/>
              </a:spcBef>
              <a:spcAft>
                <a:spcPts val="0"/>
              </a:spcAft>
              <a:buClr>
                <a:schemeClr val="dk1"/>
              </a:buClr>
              <a:buSzPts val="1800"/>
              <a:buChar char="•"/>
              <a:defRPr/>
            </a:lvl6pPr>
            <a:lvl7pPr marL="4267093" lvl="6" indent="-457189" algn="l">
              <a:lnSpc>
                <a:spcPct val="90000"/>
              </a:lnSpc>
              <a:spcBef>
                <a:spcPts val="500"/>
              </a:spcBef>
              <a:spcAft>
                <a:spcPts val="0"/>
              </a:spcAft>
              <a:buClr>
                <a:schemeClr val="dk1"/>
              </a:buClr>
              <a:buSzPts val="1800"/>
              <a:buChar char="•"/>
              <a:defRPr/>
            </a:lvl7pPr>
            <a:lvl8pPr marL="4876678" lvl="7" indent="-457189" algn="l">
              <a:lnSpc>
                <a:spcPct val="90000"/>
              </a:lnSpc>
              <a:spcBef>
                <a:spcPts val="500"/>
              </a:spcBef>
              <a:spcAft>
                <a:spcPts val="0"/>
              </a:spcAft>
              <a:buClr>
                <a:schemeClr val="dk1"/>
              </a:buClr>
              <a:buSzPts val="1800"/>
              <a:buChar char="•"/>
              <a:defRPr/>
            </a:lvl8pPr>
            <a:lvl9pPr marL="5486263" lvl="8" indent="-457189" algn="l">
              <a:lnSpc>
                <a:spcPct val="90000"/>
              </a:lnSpc>
              <a:spcBef>
                <a:spcPts val="500"/>
              </a:spcBef>
              <a:spcAft>
                <a:spcPts val="0"/>
              </a:spcAft>
              <a:buClr>
                <a:schemeClr val="dk1"/>
              </a:buClr>
              <a:buSzPts val="1800"/>
              <a:buChar char="•"/>
              <a:defRPr/>
            </a:lvl9pPr>
          </a:lstStyle>
          <a:p>
            <a:endParaRPr/>
          </a:p>
        </p:txBody>
      </p:sp>
      <p:sp>
        <p:nvSpPr>
          <p:cNvPr id="77" name="Google Shape;77;p17"/>
          <p:cNvSpPr txBox="1">
            <a:spLocks noGrp="1"/>
          </p:cNvSpPr>
          <p:nvPr>
            <p:ph type="sldNum" idx="12"/>
          </p:nvPr>
        </p:nvSpPr>
        <p:spPr>
          <a:xfrm>
            <a:off x="288000" y="6329827"/>
            <a:ext cx="435157" cy="528191"/>
          </a:xfrm>
          <a:prstGeom prst="rect">
            <a:avLst/>
          </a:prstGeom>
          <a:noFill/>
          <a:ln>
            <a:noFill/>
          </a:ln>
        </p:spPr>
        <p:txBody>
          <a:bodyPr spcFirstLastPara="1" wrap="square" lIns="0" tIns="0" rIns="0" bIns="0" anchor="ctr" anchorCtr="0">
            <a:noAutofit/>
          </a:bodyPr>
          <a:lstStyle>
            <a:lvl1pPr marL="0" lvl="0" indent="0" algn="l">
              <a:spcBef>
                <a:spcPts val="0"/>
              </a:spcBef>
              <a:buNone/>
              <a:defRPr sz="1200" b="1">
                <a:solidFill>
                  <a:schemeClr val="dk1"/>
                </a:solidFill>
                <a:latin typeface="Arial"/>
                <a:ea typeface="Arial"/>
                <a:cs typeface="Arial"/>
                <a:sym typeface="Arial"/>
              </a:defRPr>
            </a:lvl1pPr>
            <a:lvl2pPr marL="0" lvl="1" indent="0" algn="l">
              <a:spcBef>
                <a:spcPts val="0"/>
              </a:spcBef>
              <a:buNone/>
              <a:defRPr sz="1200" b="1">
                <a:solidFill>
                  <a:schemeClr val="dk1"/>
                </a:solidFill>
                <a:latin typeface="Arial"/>
                <a:ea typeface="Arial"/>
                <a:cs typeface="Arial"/>
                <a:sym typeface="Arial"/>
              </a:defRPr>
            </a:lvl2pPr>
            <a:lvl3pPr marL="0" lvl="2" indent="0" algn="l">
              <a:spcBef>
                <a:spcPts val="0"/>
              </a:spcBef>
              <a:buNone/>
              <a:defRPr sz="1200" b="1">
                <a:solidFill>
                  <a:schemeClr val="dk1"/>
                </a:solidFill>
                <a:latin typeface="Arial"/>
                <a:ea typeface="Arial"/>
                <a:cs typeface="Arial"/>
                <a:sym typeface="Arial"/>
              </a:defRPr>
            </a:lvl3pPr>
            <a:lvl4pPr marL="0" lvl="3" indent="0" algn="l">
              <a:spcBef>
                <a:spcPts val="0"/>
              </a:spcBef>
              <a:buNone/>
              <a:defRPr sz="1200" b="1">
                <a:solidFill>
                  <a:schemeClr val="dk1"/>
                </a:solidFill>
                <a:latin typeface="Arial"/>
                <a:ea typeface="Arial"/>
                <a:cs typeface="Arial"/>
                <a:sym typeface="Arial"/>
              </a:defRPr>
            </a:lvl4pPr>
            <a:lvl5pPr marL="0" lvl="4" indent="0" algn="l">
              <a:spcBef>
                <a:spcPts val="0"/>
              </a:spcBef>
              <a:buNone/>
              <a:defRPr sz="1200" b="1">
                <a:solidFill>
                  <a:schemeClr val="dk1"/>
                </a:solidFill>
                <a:latin typeface="Arial"/>
                <a:ea typeface="Arial"/>
                <a:cs typeface="Arial"/>
                <a:sym typeface="Arial"/>
              </a:defRPr>
            </a:lvl5pPr>
            <a:lvl6pPr marL="0" lvl="5" indent="0" algn="l">
              <a:spcBef>
                <a:spcPts val="0"/>
              </a:spcBef>
              <a:buNone/>
              <a:defRPr sz="1200" b="1">
                <a:solidFill>
                  <a:schemeClr val="dk1"/>
                </a:solidFill>
                <a:latin typeface="Arial"/>
                <a:ea typeface="Arial"/>
                <a:cs typeface="Arial"/>
                <a:sym typeface="Arial"/>
              </a:defRPr>
            </a:lvl6pPr>
            <a:lvl7pPr marL="0" lvl="6" indent="0" algn="l">
              <a:spcBef>
                <a:spcPts val="0"/>
              </a:spcBef>
              <a:buNone/>
              <a:defRPr sz="1200" b="1">
                <a:solidFill>
                  <a:schemeClr val="dk1"/>
                </a:solidFill>
                <a:latin typeface="Arial"/>
                <a:ea typeface="Arial"/>
                <a:cs typeface="Arial"/>
                <a:sym typeface="Arial"/>
              </a:defRPr>
            </a:lvl7pPr>
            <a:lvl8pPr marL="0" lvl="7" indent="0" algn="l">
              <a:spcBef>
                <a:spcPts val="0"/>
              </a:spcBef>
              <a:buNone/>
              <a:defRPr sz="1200" b="1">
                <a:solidFill>
                  <a:schemeClr val="dk1"/>
                </a:solidFill>
                <a:latin typeface="Arial"/>
                <a:ea typeface="Arial"/>
                <a:cs typeface="Arial"/>
                <a:sym typeface="Arial"/>
              </a:defRPr>
            </a:lvl8pPr>
            <a:lvl9pPr marL="0" lvl="8" indent="0" algn="l">
              <a:spcBef>
                <a:spcPts val="0"/>
              </a:spcBef>
              <a:buNone/>
              <a:defRPr sz="1200" b="1">
                <a:solidFill>
                  <a:schemeClr val="dk1"/>
                </a:solidFill>
                <a:latin typeface="Arial"/>
                <a:ea typeface="Arial"/>
                <a:cs typeface="Arial"/>
                <a:sym typeface="Arial"/>
              </a:defRPr>
            </a:lvl9pPr>
          </a:lstStyle>
          <a:p>
            <a:fld id="{00000000-1234-1234-1234-123412341234}" type="slidenum">
              <a:rPr lang="de-DE" smtClean="0"/>
              <a:pPr/>
              <a:t>‹Nr.›</a:t>
            </a:fld>
            <a:endParaRPr lang="de-DE"/>
          </a:p>
        </p:txBody>
      </p:sp>
      <p:sp>
        <p:nvSpPr>
          <p:cNvPr id="78" name="Google Shape;78;p17"/>
          <p:cNvSpPr txBox="1">
            <a:spLocks noGrp="1"/>
          </p:cNvSpPr>
          <p:nvPr>
            <p:ph type="title"/>
          </p:nvPr>
        </p:nvSpPr>
        <p:spPr>
          <a:xfrm>
            <a:off x="528000" y="394871"/>
            <a:ext cx="9158904" cy="767751"/>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1"/>
              </a:buClr>
              <a:buSzPts val="24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4952022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elfolie mit Bild">
    <p:spTree>
      <p:nvGrpSpPr>
        <p:cNvPr id="1" name=""/>
        <p:cNvGrpSpPr/>
        <p:nvPr/>
      </p:nvGrpSpPr>
      <p:grpSpPr>
        <a:xfrm>
          <a:off x="0" y="0"/>
          <a:ext cx="0" cy="0"/>
          <a:chOff x="0" y="0"/>
          <a:chExt cx="0" cy="0"/>
        </a:xfrm>
      </p:grpSpPr>
      <p:sp>
        <p:nvSpPr>
          <p:cNvPr id="7" name="Bildplatzhalter 6" descr="Schmuckbild ohne inhaltlichen Bezug zum Vortrag." title="Schmuckbild"/>
          <p:cNvSpPr>
            <a:spLocks noGrp="1"/>
          </p:cNvSpPr>
          <p:nvPr>
            <p:ph type="pic" sz="quarter" idx="13" hasCustomPrompt="1"/>
          </p:nvPr>
        </p:nvSpPr>
        <p:spPr>
          <a:xfrm>
            <a:off x="624418" y="1221317"/>
            <a:ext cx="10943167" cy="4800600"/>
          </a:xfrm>
          <a:solidFill>
            <a:schemeClr val="bg2"/>
          </a:solidFill>
        </p:spPr>
        <p:txBody>
          <a:bodyPr anchor="t" anchorCtr="1"/>
          <a:lstStyle>
            <a:lvl1pPr marL="0" indent="0" algn="ctr">
              <a:buFontTx/>
              <a:buNone/>
              <a:defRPr sz="4800" baseline="0">
                <a:solidFill>
                  <a:schemeClr val="tx2"/>
                </a:solidFill>
              </a:defRPr>
            </a:lvl1pPr>
          </a:lstStyle>
          <a:p>
            <a:r>
              <a:rPr lang="de-DE" dirty="0"/>
              <a:t>Platzhalter für (Titel-) Bild, durch Klicken auf Symbol hinzufügen</a:t>
            </a:r>
          </a:p>
        </p:txBody>
      </p:sp>
      <p:sp>
        <p:nvSpPr>
          <p:cNvPr id="2" name="Title 1"/>
          <p:cNvSpPr>
            <a:spLocks noGrp="1"/>
          </p:cNvSpPr>
          <p:nvPr>
            <p:ph type="ctrTitle" hasCustomPrompt="1"/>
          </p:nvPr>
        </p:nvSpPr>
        <p:spPr>
          <a:xfrm>
            <a:off x="527050" y="5312499"/>
            <a:ext cx="11137900" cy="869045"/>
          </a:xfrm>
          <a:solidFill>
            <a:schemeClr val="bg1"/>
          </a:solidFill>
        </p:spPr>
        <p:txBody>
          <a:bodyPr tIns="144000" bIns="90000" anchor="b"/>
          <a:lstStyle>
            <a:lvl1pPr algn="ctr">
              <a:defRPr sz="4000"/>
            </a:lvl1pPr>
          </a:lstStyle>
          <a:p>
            <a:r>
              <a:rPr lang="de-DE" dirty="0"/>
              <a:t>Titel durch Klicken bearbeiten</a:t>
            </a:r>
            <a:endParaRPr lang="en-US" dirty="0"/>
          </a:p>
        </p:txBody>
      </p:sp>
      <p:sp>
        <p:nvSpPr>
          <p:cNvPr id="3" name="Datumsplatzhalter 2"/>
          <p:cNvSpPr>
            <a:spLocks noGrp="1"/>
          </p:cNvSpPr>
          <p:nvPr>
            <p:ph type="dt" sz="half" idx="14"/>
          </p:nvPr>
        </p:nvSpPr>
        <p:spPr>
          <a:xfrm>
            <a:off x="722888" y="6319070"/>
            <a:ext cx="2858512" cy="366183"/>
          </a:xfrm>
        </p:spPr>
        <p:txBody>
          <a:bodyPr/>
          <a:lstStyle/>
          <a:p>
            <a:endParaRPr lang="de-DE" dirty="0"/>
          </a:p>
        </p:txBody>
      </p:sp>
      <p:sp>
        <p:nvSpPr>
          <p:cNvPr id="5" name="Fußzeilenplatzhalter 4"/>
          <p:cNvSpPr>
            <a:spLocks noGrp="1"/>
          </p:cNvSpPr>
          <p:nvPr>
            <p:ph type="ftr" sz="quarter" idx="15"/>
          </p:nvPr>
        </p:nvSpPr>
        <p:spPr>
          <a:xfrm>
            <a:off x="4349750" y="6319070"/>
            <a:ext cx="7217833" cy="366183"/>
          </a:xfrm>
        </p:spPr>
        <p:txBody>
          <a:bodyPr/>
          <a:lstStyle/>
          <a:p>
            <a:endParaRPr lang="de-DE" dirty="0"/>
          </a:p>
        </p:txBody>
      </p:sp>
    </p:spTree>
    <p:extLst>
      <p:ext uri="{BB962C8B-B14F-4D97-AF65-F5344CB8AC3E}">
        <p14:creationId xmlns:p14="http://schemas.microsoft.com/office/powerpoint/2010/main" val="10925233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3292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2AC8670-2373-ACE7-1748-0B4F79D1DCA9}"/>
              </a:ext>
            </a:extLst>
          </p:cNvPr>
          <p:cNvSpPr>
            <a:spLocks noGrp="1"/>
          </p:cNvSpPr>
          <p:nvPr>
            <p:ph type="title"/>
          </p:nvPr>
        </p:nvSpPr>
        <p:spPr bwMode="gray">
          <a:xfrm>
            <a:off x="371475" y="368907"/>
            <a:ext cx="11449050" cy="1007455"/>
          </a:xfrm>
          <a:prstGeom prst="rect">
            <a:avLst/>
          </a:prstGeom>
        </p:spPr>
        <p:txBody>
          <a:bodyPr vert="horz" lIns="0" tIns="0" rIns="0" bIns="0" rtlCol="0" anchor="t">
            <a:noAutofit/>
          </a:bodyPr>
          <a:lstStyle/>
          <a:p>
            <a:pPr lvl="0"/>
            <a:r>
              <a:rPr lang="de-DE" dirty="0"/>
              <a:t>Mastertitelformat bearbeiten</a:t>
            </a:r>
          </a:p>
        </p:txBody>
      </p:sp>
      <p:sp>
        <p:nvSpPr>
          <p:cNvPr id="3" name="Textplatzhalter 2">
            <a:extLst>
              <a:ext uri="{FF2B5EF4-FFF2-40B4-BE49-F238E27FC236}">
                <a16:creationId xmlns:a16="http://schemas.microsoft.com/office/drawing/2014/main" id="{4AF615B8-B68C-BFF2-C357-D019188813E1}"/>
              </a:ext>
            </a:extLst>
          </p:cNvPr>
          <p:cNvSpPr>
            <a:spLocks noGrp="1"/>
          </p:cNvSpPr>
          <p:nvPr>
            <p:ph type="body" idx="1"/>
          </p:nvPr>
        </p:nvSpPr>
        <p:spPr bwMode="gray">
          <a:xfrm>
            <a:off x="371475" y="1592262"/>
            <a:ext cx="11449050" cy="4681538"/>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EA10645A-C6A4-0669-9312-4601E18860CE}"/>
              </a:ext>
            </a:extLst>
          </p:cNvPr>
          <p:cNvSpPr>
            <a:spLocks noGrp="1"/>
          </p:cNvSpPr>
          <p:nvPr>
            <p:ph type="ftr" sz="quarter" idx="3"/>
          </p:nvPr>
        </p:nvSpPr>
        <p:spPr bwMode="gray">
          <a:xfrm>
            <a:off x="2100263" y="6273800"/>
            <a:ext cx="5832475" cy="584200"/>
          </a:xfrm>
          <a:prstGeom prst="rect">
            <a:avLst/>
          </a:prstGeom>
        </p:spPr>
        <p:txBody>
          <a:bodyPr vert="horz" lIns="0" tIns="36000" rIns="0" bIns="0" rtlCol="0" anchor="ctr">
            <a:noAutofit/>
          </a:bodyPr>
          <a:lstStyle>
            <a:lvl1pPr algn="l">
              <a:defRPr sz="1100">
                <a:solidFill>
                  <a:schemeClr val="bg2"/>
                </a:solidFill>
              </a:defRPr>
            </a:lvl1pPr>
          </a:lstStyle>
          <a:p>
            <a:r>
              <a:rPr lang="de-DE" noProof="1"/>
              <a:t>Vorname Name - Präsentationstitel</a:t>
            </a:r>
          </a:p>
        </p:txBody>
      </p:sp>
      <p:sp>
        <p:nvSpPr>
          <p:cNvPr id="6" name="Foliennummernplatzhalter 5">
            <a:extLst>
              <a:ext uri="{FF2B5EF4-FFF2-40B4-BE49-F238E27FC236}">
                <a16:creationId xmlns:a16="http://schemas.microsoft.com/office/drawing/2014/main" id="{215839F2-D397-6E48-3A61-2C5024B4E3CF}"/>
              </a:ext>
            </a:extLst>
          </p:cNvPr>
          <p:cNvSpPr>
            <a:spLocks noGrp="1"/>
          </p:cNvSpPr>
          <p:nvPr>
            <p:ph type="sldNum" sz="quarter" idx="4"/>
          </p:nvPr>
        </p:nvSpPr>
        <p:spPr bwMode="gray">
          <a:xfrm>
            <a:off x="371475" y="6273800"/>
            <a:ext cx="575953" cy="584200"/>
          </a:xfrm>
          <a:prstGeom prst="rect">
            <a:avLst/>
          </a:prstGeom>
        </p:spPr>
        <p:txBody>
          <a:bodyPr vert="horz" lIns="0" tIns="36000" rIns="0" bIns="0" rtlCol="0" anchor="ctr">
            <a:noAutofit/>
          </a:bodyPr>
          <a:lstStyle>
            <a:lvl1pPr algn="l">
              <a:defRPr sz="1100">
                <a:solidFill>
                  <a:schemeClr val="bg2"/>
                </a:solidFill>
              </a:defRPr>
            </a:lvl1pPr>
          </a:lstStyle>
          <a:p>
            <a:fld id="{776FC98F-84AD-404B-BCCB-49E092AA6DE0}" type="slidenum">
              <a:rPr lang="de-DE" noProof="1" smtClean="0"/>
              <a:pPr/>
              <a:t>‹Nr.›</a:t>
            </a:fld>
            <a:endParaRPr lang="de-DE" noProof="1"/>
          </a:p>
        </p:txBody>
      </p:sp>
      <p:grpSp>
        <p:nvGrpSpPr>
          <p:cNvPr id="35" name="Gruppieren 34">
            <a:extLst>
              <a:ext uri="{FF2B5EF4-FFF2-40B4-BE49-F238E27FC236}">
                <a16:creationId xmlns:a16="http://schemas.microsoft.com/office/drawing/2014/main" id="{890F709B-A2DC-57A5-E7E6-8518482A8044}"/>
              </a:ext>
            </a:extLst>
          </p:cNvPr>
          <p:cNvGrpSpPr>
            <a:grpSpLocks/>
          </p:cNvGrpSpPr>
          <p:nvPr userDrawn="1"/>
        </p:nvGrpSpPr>
        <p:grpSpPr bwMode="gray">
          <a:xfrm>
            <a:off x="11140463" y="6437457"/>
            <a:ext cx="689586" cy="247362"/>
            <a:chOff x="11189494" y="381000"/>
            <a:chExt cx="621506" cy="222941"/>
          </a:xfrm>
        </p:grpSpPr>
        <p:sp>
          <p:nvSpPr>
            <p:cNvPr id="36" name="Freihandform: Form 35">
              <a:extLst>
                <a:ext uri="{FF2B5EF4-FFF2-40B4-BE49-F238E27FC236}">
                  <a16:creationId xmlns:a16="http://schemas.microsoft.com/office/drawing/2014/main" id="{5EBFDC3C-E9B5-878F-6873-AAF6A36E7689}"/>
                </a:ext>
              </a:extLst>
            </p:cNvPr>
            <p:cNvSpPr/>
            <p:nvPr/>
          </p:nvSpPr>
          <p:spPr bwMode="gray">
            <a:xfrm>
              <a:off x="11360511" y="381000"/>
              <a:ext cx="450489" cy="222941"/>
            </a:xfrm>
            <a:custGeom>
              <a:avLst/>
              <a:gdLst>
                <a:gd name="connsiteX0" fmla="*/ 303449 w 450489"/>
                <a:gd name="connsiteY0" fmla="*/ 222 h 222941"/>
                <a:gd name="connsiteX1" fmla="*/ 450489 w 450489"/>
                <a:gd name="connsiteY1" fmla="*/ 222 h 222941"/>
                <a:gd name="connsiteX2" fmla="*/ 450489 w 450489"/>
                <a:gd name="connsiteY2" fmla="*/ 50305 h 222941"/>
                <a:gd name="connsiteX3" fmla="*/ 407489 w 450489"/>
                <a:gd name="connsiteY3" fmla="*/ 50305 h 222941"/>
                <a:gd name="connsiteX4" fmla="*/ 407489 w 450489"/>
                <a:gd name="connsiteY4" fmla="*/ 222941 h 222941"/>
                <a:gd name="connsiteX5" fmla="*/ 346449 w 450489"/>
                <a:gd name="connsiteY5" fmla="*/ 222941 h 222941"/>
                <a:gd name="connsiteX6" fmla="*/ 346449 w 450489"/>
                <a:gd name="connsiteY6" fmla="*/ 50305 h 222941"/>
                <a:gd name="connsiteX7" fmla="*/ 303449 w 450489"/>
                <a:gd name="connsiteY7" fmla="*/ 50305 h 222941"/>
                <a:gd name="connsiteX8" fmla="*/ 227770 w 450489"/>
                <a:gd name="connsiteY8" fmla="*/ 222 h 222941"/>
                <a:gd name="connsiteX9" fmla="*/ 288808 w 450489"/>
                <a:gd name="connsiteY9" fmla="*/ 222 h 222941"/>
                <a:gd name="connsiteX10" fmla="*/ 288808 w 450489"/>
                <a:gd name="connsiteY10" fmla="*/ 222719 h 222941"/>
                <a:gd name="connsiteX11" fmla="*/ 227770 w 450489"/>
                <a:gd name="connsiteY11" fmla="*/ 222719 h 222941"/>
                <a:gd name="connsiteX12" fmla="*/ 52591 w 450489"/>
                <a:gd name="connsiteY12" fmla="*/ 222 h 222941"/>
                <a:gd name="connsiteX13" fmla="*/ 54433 w 450489"/>
                <a:gd name="connsiteY13" fmla="*/ 222 h 222941"/>
                <a:gd name="connsiteX14" fmla="*/ 54211 w 450489"/>
                <a:gd name="connsiteY14" fmla="*/ 222719 h 222941"/>
                <a:gd name="connsiteX15" fmla="*/ 54179 w 450489"/>
                <a:gd name="connsiteY15" fmla="*/ 222719 h 222941"/>
                <a:gd name="connsiteX16" fmla="*/ 0 w 450489"/>
                <a:gd name="connsiteY16" fmla="*/ 6637 h 222941"/>
                <a:gd name="connsiteX17" fmla="*/ 52591 w 450489"/>
                <a:gd name="connsiteY17" fmla="*/ 222 h 222941"/>
                <a:gd name="connsiteX18" fmla="*/ 147041 w 450489"/>
                <a:gd name="connsiteY18" fmla="*/ 0 h 222941"/>
                <a:gd name="connsiteX19" fmla="*/ 217003 w 450489"/>
                <a:gd name="connsiteY19" fmla="*/ 0 h 222941"/>
                <a:gd name="connsiteX20" fmla="*/ 126906 w 450489"/>
                <a:gd name="connsiteY20" fmla="*/ 112042 h 222941"/>
                <a:gd name="connsiteX21" fmla="*/ 217448 w 450489"/>
                <a:gd name="connsiteY21" fmla="*/ 222719 h 222941"/>
                <a:gd name="connsiteX22" fmla="*/ 149581 w 450489"/>
                <a:gd name="connsiteY22" fmla="*/ 222719 h 222941"/>
                <a:gd name="connsiteX23" fmla="*/ 68852 w 450489"/>
                <a:gd name="connsiteY23" fmla="*/ 136051 h 222941"/>
                <a:gd name="connsiteX24" fmla="*/ 68852 w 450489"/>
                <a:gd name="connsiteY24" fmla="*/ 86446 h 22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489" h="222941">
                  <a:moveTo>
                    <a:pt x="303449" y="222"/>
                  </a:moveTo>
                  <a:lnTo>
                    <a:pt x="450489" y="222"/>
                  </a:lnTo>
                  <a:lnTo>
                    <a:pt x="450489" y="50305"/>
                  </a:lnTo>
                  <a:lnTo>
                    <a:pt x="407489" y="50305"/>
                  </a:lnTo>
                  <a:lnTo>
                    <a:pt x="407489" y="222941"/>
                  </a:lnTo>
                  <a:lnTo>
                    <a:pt x="346449" y="222941"/>
                  </a:lnTo>
                  <a:lnTo>
                    <a:pt x="346449" y="50305"/>
                  </a:lnTo>
                  <a:lnTo>
                    <a:pt x="303449" y="50305"/>
                  </a:lnTo>
                  <a:close/>
                  <a:moveTo>
                    <a:pt x="227770" y="222"/>
                  </a:moveTo>
                  <a:lnTo>
                    <a:pt x="288808" y="222"/>
                  </a:lnTo>
                  <a:lnTo>
                    <a:pt x="288808" y="222719"/>
                  </a:lnTo>
                  <a:lnTo>
                    <a:pt x="227770" y="222719"/>
                  </a:lnTo>
                  <a:close/>
                  <a:moveTo>
                    <a:pt x="52591" y="222"/>
                  </a:moveTo>
                  <a:lnTo>
                    <a:pt x="54433" y="222"/>
                  </a:lnTo>
                  <a:lnTo>
                    <a:pt x="54211" y="222719"/>
                  </a:lnTo>
                  <a:lnTo>
                    <a:pt x="54179" y="222719"/>
                  </a:lnTo>
                  <a:lnTo>
                    <a:pt x="0" y="6637"/>
                  </a:lnTo>
                  <a:cubicBezTo>
                    <a:pt x="16927" y="2509"/>
                    <a:pt x="34521" y="222"/>
                    <a:pt x="52591" y="222"/>
                  </a:cubicBezTo>
                  <a:close/>
                  <a:moveTo>
                    <a:pt x="147041" y="0"/>
                  </a:moveTo>
                  <a:lnTo>
                    <a:pt x="217003" y="0"/>
                  </a:lnTo>
                  <a:lnTo>
                    <a:pt x="126906" y="112042"/>
                  </a:lnTo>
                  <a:lnTo>
                    <a:pt x="217448" y="222719"/>
                  </a:lnTo>
                  <a:lnTo>
                    <a:pt x="149581" y="222719"/>
                  </a:lnTo>
                  <a:lnTo>
                    <a:pt x="68852" y="136051"/>
                  </a:lnTo>
                  <a:lnTo>
                    <a:pt x="68852" y="86446"/>
                  </a:lnTo>
                  <a:close/>
                </a:path>
              </a:pathLst>
            </a:custGeom>
            <a:solidFill>
              <a:srgbClr val="000000"/>
            </a:solidFill>
            <a:ln w="9525" cap="flat">
              <a:noFill/>
              <a:prstDash val="solid"/>
              <a:miter/>
            </a:ln>
          </p:spPr>
          <p:txBody>
            <a:bodyPr rtlCol="0" anchor="ctr"/>
            <a:lstStyle/>
            <a:p>
              <a:endParaRPr lang="de-DE" dirty="0"/>
            </a:p>
          </p:txBody>
        </p:sp>
        <p:sp>
          <p:nvSpPr>
            <p:cNvPr id="37" name="Freihandform: Form 36">
              <a:extLst>
                <a:ext uri="{FF2B5EF4-FFF2-40B4-BE49-F238E27FC236}">
                  <a16:creationId xmlns:a16="http://schemas.microsoft.com/office/drawing/2014/main" id="{6035EDC6-B9F4-55AD-87D2-DD2E60B1592D}"/>
                </a:ext>
              </a:extLst>
            </p:cNvPr>
            <p:cNvSpPr/>
            <p:nvPr/>
          </p:nvSpPr>
          <p:spPr bwMode="gray">
            <a:xfrm>
              <a:off x="11189494" y="401800"/>
              <a:ext cx="225229" cy="201918"/>
            </a:xfrm>
            <a:custGeom>
              <a:avLst/>
              <a:gdLst>
                <a:gd name="connsiteX0" fmla="*/ 225193 w 225229"/>
                <a:gd name="connsiteY0" fmla="*/ 201842 h 201918"/>
                <a:gd name="connsiteX1" fmla="*/ 225228 w 225229"/>
                <a:gd name="connsiteY1" fmla="*/ 201885 h 201918"/>
                <a:gd name="connsiteX2" fmla="*/ 225228 w 225229"/>
                <a:gd name="connsiteY2" fmla="*/ 201917 h 201918"/>
                <a:gd name="connsiteX3" fmla="*/ 7082 w 225229"/>
                <a:gd name="connsiteY3" fmla="*/ 147485 h 201918"/>
                <a:gd name="connsiteX4" fmla="*/ 225228 w 225229"/>
                <a:gd name="connsiteY4" fmla="*/ 201918 h 201918"/>
                <a:gd name="connsiteX5" fmla="*/ 0 w 225229"/>
                <a:gd name="connsiteY5" fmla="*/ 201918 h 201918"/>
                <a:gd name="connsiteX6" fmla="*/ 7082 w 225229"/>
                <a:gd name="connsiteY6" fmla="*/ 147485 h 201918"/>
                <a:gd name="connsiteX7" fmla="*/ 51226 w 225229"/>
                <a:gd name="connsiteY7" fmla="*/ 60817 h 201918"/>
                <a:gd name="connsiteX8" fmla="*/ 225229 w 225229"/>
                <a:gd name="connsiteY8" fmla="*/ 201918 h 201918"/>
                <a:gd name="connsiteX9" fmla="*/ 21723 w 225229"/>
                <a:gd name="connsiteY9" fmla="*/ 107247 h 201918"/>
                <a:gd name="connsiteX10" fmla="*/ 51226 w 225229"/>
                <a:gd name="connsiteY10" fmla="*/ 60817 h 201918"/>
                <a:gd name="connsiteX11" fmla="*/ 130335 w 225229"/>
                <a:gd name="connsiteY11" fmla="*/ 0 h 201918"/>
                <a:gd name="connsiteX12" fmla="*/ 225193 w 225229"/>
                <a:gd name="connsiteY12" fmla="*/ 201842 h 201918"/>
                <a:gd name="connsiteX13" fmla="*/ 83682 w 225229"/>
                <a:gd name="connsiteY13" fmla="*/ 28805 h 201918"/>
                <a:gd name="connsiteX14" fmla="*/ 130335 w 225229"/>
                <a:gd name="connsiteY14" fmla="*/ 0 h 201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5229" h="201918">
                  <a:moveTo>
                    <a:pt x="225193" y="201842"/>
                  </a:moveTo>
                  <a:lnTo>
                    <a:pt x="225228" y="201885"/>
                  </a:lnTo>
                  <a:lnTo>
                    <a:pt x="225228" y="201917"/>
                  </a:lnTo>
                  <a:close/>
                  <a:moveTo>
                    <a:pt x="7082" y="147485"/>
                  </a:moveTo>
                  <a:lnTo>
                    <a:pt x="225228" y="201918"/>
                  </a:lnTo>
                  <a:lnTo>
                    <a:pt x="0" y="201918"/>
                  </a:lnTo>
                  <a:cubicBezTo>
                    <a:pt x="222" y="183149"/>
                    <a:pt x="2509" y="164857"/>
                    <a:pt x="7082" y="147485"/>
                  </a:cubicBezTo>
                  <a:close/>
                  <a:moveTo>
                    <a:pt x="51226" y="60817"/>
                  </a:moveTo>
                  <a:lnTo>
                    <a:pt x="225229" y="201918"/>
                  </a:lnTo>
                  <a:lnTo>
                    <a:pt x="21723" y="107247"/>
                  </a:lnTo>
                  <a:cubicBezTo>
                    <a:pt x="29504" y="90543"/>
                    <a:pt x="39571" y="74981"/>
                    <a:pt x="51226" y="60817"/>
                  </a:cubicBezTo>
                  <a:close/>
                  <a:moveTo>
                    <a:pt x="130335" y="0"/>
                  </a:moveTo>
                  <a:lnTo>
                    <a:pt x="225193" y="201842"/>
                  </a:lnTo>
                  <a:lnTo>
                    <a:pt x="83682" y="28805"/>
                  </a:lnTo>
                  <a:cubicBezTo>
                    <a:pt x="97878" y="17372"/>
                    <a:pt x="113408" y="7781"/>
                    <a:pt x="130335" y="0"/>
                  </a:cubicBezTo>
                  <a:close/>
                </a:path>
              </a:pathLst>
            </a:custGeom>
            <a:solidFill>
              <a:schemeClr val="accent1"/>
            </a:solidFill>
            <a:ln w="9525" cap="flat">
              <a:noFill/>
              <a:prstDash val="solid"/>
              <a:miter/>
            </a:ln>
          </p:spPr>
          <p:txBody>
            <a:bodyPr rtlCol="0" anchor="ctr"/>
            <a:lstStyle/>
            <a:p>
              <a:endParaRPr lang="de-DE"/>
            </a:p>
          </p:txBody>
        </p:sp>
      </p:grpSp>
      <p:sp>
        <p:nvSpPr>
          <p:cNvPr id="7" name="Datumsplatzhalter 6">
            <a:extLst>
              <a:ext uri="{FF2B5EF4-FFF2-40B4-BE49-F238E27FC236}">
                <a16:creationId xmlns:a16="http://schemas.microsoft.com/office/drawing/2014/main" id="{DA50F823-CF9B-29C2-AD0C-5871331358CE}"/>
              </a:ext>
            </a:extLst>
          </p:cNvPr>
          <p:cNvSpPr>
            <a:spLocks noGrp="1"/>
          </p:cNvSpPr>
          <p:nvPr>
            <p:ph type="dt" sz="half" idx="2"/>
          </p:nvPr>
        </p:nvSpPr>
        <p:spPr>
          <a:xfrm>
            <a:off x="947428" y="6273800"/>
            <a:ext cx="1152835" cy="584200"/>
          </a:xfrm>
          <a:prstGeom prst="rect">
            <a:avLst/>
          </a:prstGeom>
        </p:spPr>
        <p:txBody>
          <a:bodyPr vert="horz" lIns="0" tIns="36000" rIns="0" bIns="0" rtlCol="0" anchor="ctr"/>
          <a:lstStyle>
            <a:lvl1pPr algn="l">
              <a:defRPr sz="1100">
                <a:solidFill>
                  <a:schemeClr val="bg2"/>
                </a:solidFill>
              </a:defRPr>
            </a:lvl1pPr>
          </a:lstStyle>
          <a:p>
            <a:fld id="{BFE331DC-1CEB-4BBB-B4B6-99669624D67F}" type="datetime1">
              <a:rPr lang="de-DE" noProof="1" smtClean="0"/>
              <a:pPr/>
              <a:t>16.09.2026</a:t>
            </a:fld>
            <a:endParaRPr lang="de-DE" noProof="1"/>
          </a:p>
        </p:txBody>
      </p:sp>
    </p:spTree>
    <p:extLst>
      <p:ext uri="{BB962C8B-B14F-4D97-AF65-F5344CB8AC3E}">
        <p14:creationId xmlns:p14="http://schemas.microsoft.com/office/powerpoint/2010/main" val="1234521978"/>
      </p:ext>
    </p:extLst>
  </p:cSld>
  <p:clrMap bg1="lt1" tx1="dk1" bg2="lt2" tx2="dk2" accent1="accent1" accent2="accent2" accent3="accent3" accent4="accent4" accent5="accent5" accent6="accent6" hlink="hlink" folHlink="folHlink"/>
  <p:sldLayoutIdLst>
    <p:sldLayoutId id="2147483693" r:id="rId1"/>
    <p:sldLayoutId id="2147483649" r:id="rId2"/>
    <p:sldLayoutId id="2147483650" r:id="rId3"/>
    <p:sldLayoutId id="2147483651" r:id="rId4"/>
    <p:sldLayoutId id="2147483652" r:id="rId5"/>
    <p:sldLayoutId id="2147483694" r:id="rId6"/>
    <p:sldLayoutId id="2147483653" r:id="rId7"/>
    <p:sldLayoutId id="2147483654" r:id="rId8"/>
    <p:sldLayoutId id="2147483655" r:id="rId9"/>
    <p:sldLayoutId id="2147483656" r:id="rId10"/>
    <p:sldLayoutId id="2147483695" r:id="rId11"/>
    <p:sldLayoutId id="2147483657" r:id="rId12"/>
    <p:sldLayoutId id="2147483696" r:id="rId13"/>
    <p:sldLayoutId id="2147483658" r:id="rId14"/>
    <p:sldLayoutId id="2147483659" r:id="rId15"/>
    <p:sldLayoutId id="2147483660" r:id="rId16"/>
    <p:sldLayoutId id="2147483661" r:id="rId17"/>
    <p:sldLayoutId id="2147483697" r:id="rId18"/>
    <p:sldLayoutId id="2147483662" r:id="rId19"/>
    <p:sldLayoutId id="2147483663" r:id="rId20"/>
    <p:sldLayoutId id="2147483664" r:id="rId21"/>
    <p:sldLayoutId id="2147483665" r:id="rId22"/>
    <p:sldLayoutId id="2147483666" r:id="rId23"/>
    <p:sldLayoutId id="2147483667" r:id="rId24"/>
    <p:sldLayoutId id="2147483668" r:id="rId25"/>
    <p:sldLayoutId id="2147483669" r:id="rId26"/>
    <p:sldLayoutId id="2147483670" r:id="rId27"/>
    <p:sldLayoutId id="2147483671" r:id="rId28"/>
    <p:sldLayoutId id="2147483672" r:id="rId29"/>
    <p:sldLayoutId id="2147483673" r:id="rId30"/>
    <p:sldLayoutId id="2147483674" r:id="rId31"/>
    <p:sldLayoutId id="2147483675" r:id="rId32"/>
    <p:sldLayoutId id="2147483676" r:id="rId33"/>
    <p:sldLayoutId id="2147483677" r:id="rId34"/>
    <p:sldLayoutId id="2147483678" r:id="rId35"/>
    <p:sldLayoutId id="2147483679" r:id="rId36"/>
    <p:sldLayoutId id="2147483680" r:id="rId37"/>
    <p:sldLayoutId id="2147483681" r:id="rId38"/>
    <p:sldLayoutId id="2147483682" r:id="rId39"/>
    <p:sldLayoutId id="2147483683" r:id="rId40"/>
    <p:sldLayoutId id="2147483684" r:id="rId41"/>
    <p:sldLayoutId id="2147483685" r:id="rId42"/>
    <p:sldLayoutId id="2147483686" r:id="rId43"/>
    <p:sldLayoutId id="2147483687" r:id="rId44"/>
    <p:sldLayoutId id="2147483688" r:id="rId45"/>
    <p:sldLayoutId id="2147483689" r:id="rId46"/>
    <p:sldLayoutId id="2147483690" r:id="rId47"/>
    <p:sldLayoutId id="2147483691" r:id="rId48"/>
    <p:sldLayoutId id="2147483692" r:id="rId49"/>
    <p:sldLayoutId id="2147483698" r:id="rId50"/>
    <p:sldLayoutId id="2147483700" r:id="rId51"/>
    <p:sldLayoutId id="2147483701" r:id="rId52"/>
    <p:sldLayoutId id="2147483702" r:id="rId53"/>
    <p:sldLayoutId id="2147483703" r:id="rId54"/>
    <p:sldLayoutId id="2147483704" r:id="rId55"/>
    <p:sldLayoutId id="2147483705" r:id="rId56"/>
    <p:sldLayoutId id="2147483706" r:id="rId57"/>
  </p:sldLayoutIdLst>
  <p:transition>
    <p:fade/>
  </p:transition>
  <p:hf hdr="0"/>
  <p:txStyles>
    <p:titleStyle>
      <a:lvl1pPr algn="l" defTabSz="914400" rtl="0" eaLnBrk="1" latinLnBrk="0" hangingPunct="1">
        <a:lnSpc>
          <a:spcPct val="80000"/>
        </a:lnSpc>
        <a:spcBef>
          <a:spcPct val="0"/>
        </a:spcBef>
        <a:buNone/>
        <a:defRPr sz="35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kern="1200">
          <a:solidFill>
            <a:schemeClr val="tx1"/>
          </a:solidFill>
          <a:latin typeface="+mn-lt"/>
          <a:ea typeface="+mn-ea"/>
          <a:cs typeface="+mn-cs"/>
        </a:defRPr>
      </a:lvl1pPr>
      <a:lvl2pPr marL="270000" indent="-270000" algn="l" defTabSz="914400" rtl="0" eaLnBrk="1" latinLnBrk="0" hangingPunct="1">
        <a:lnSpc>
          <a:spcPct val="100000"/>
        </a:lnSpc>
        <a:spcBef>
          <a:spcPts val="30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2pPr>
      <a:lvl3pPr marL="270000" indent="-270000" algn="l" defTabSz="914400" rtl="0" eaLnBrk="1" latinLnBrk="0" hangingPunct="1">
        <a:lnSpc>
          <a:spcPct val="100000"/>
        </a:lnSpc>
        <a:spcBef>
          <a:spcPts val="300"/>
        </a:spcBef>
        <a:spcAft>
          <a:spcPts val="300"/>
        </a:spcAft>
        <a:buClr>
          <a:schemeClr val="accent1"/>
        </a:buClr>
        <a:buFont typeface="+mj-lt"/>
        <a:buAutoNum type="arabicPeriod"/>
        <a:defRPr sz="1600" kern="1200">
          <a:solidFill>
            <a:schemeClr val="tx1"/>
          </a:solidFill>
          <a:latin typeface="+mn-lt"/>
          <a:ea typeface="+mn-ea"/>
          <a:cs typeface="+mn-cs"/>
        </a:defRPr>
      </a:lvl3pPr>
      <a:lvl4pPr marL="540000" indent="-270000" algn="l" defTabSz="914400" rtl="0" eaLnBrk="1" latinLnBrk="0" hangingPunct="1">
        <a:lnSpc>
          <a:spcPct val="100000"/>
        </a:lnSpc>
        <a:spcBef>
          <a:spcPts val="0"/>
        </a:spcBef>
        <a:spcAft>
          <a:spcPts val="300"/>
        </a:spcAft>
        <a:buClr>
          <a:schemeClr val="accent1"/>
        </a:buClr>
        <a:buFont typeface="Symbol" panose="05050102010706020507" pitchFamily="18" charset="2"/>
        <a:buChar char="-"/>
        <a:defRPr sz="1600" kern="1200">
          <a:solidFill>
            <a:schemeClr val="tx1"/>
          </a:solidFill>
          <a:latin typeface="+mn-lt"/>
          <a:ea typeface="+mn-ea"/>
          <a:cs typeface="+mn-cs"/>
        </a:defRPr>
      </a:lvl4pPr>
      <a:lvl5pPr marL="540000" indent="-270000" algn="l" defTabSz="914400" rtl="0" eaLnBrk="1" latinLnBrk="0" hangingPunct="1">
        <a:lnSpc>
          <a:spcPct val="100000"/>
        </a:lnSpc>
        <a:spcBef>
          <a:spcPts val="0"/>
        </a:spcBef>
        <a:spcAft>
          <a:spcPts val="300"/>
        </a:spcAft>
        <a:buClr>
          <a:schemeClr val="accent1"/>
        </a:buClr>
        <a:buFont typeface="+mj-lt"/>
        <a:buAutoNum type="alphaLcPeriod"/>
        <a:defRPr sz="1600" kern="1200">
          <a:solidFill>
            <a:schemeClr val="tx1"/>
          </a:solidFill>
          <a:latin typeface="+mn-lt"/>
          <a:ea typeface="+mn-ea"/>
          <a:cs typeface="+mn-cs"/>
        </a:defRPr>
      </a:lvl5pPr>
      <a:lvl6pPr marL="0" indent="0" algn="l" defTabSz="914400" rtl="0" eaLnBrk="1" latinLnBrk="0" hangingPunct="1">
        <a:lnSpc>
          <a:spcPct val="85000"/>
        </a:lnSpc>
        <a:spcBef>
          <a:spcPts val="1200"/>
        </a:spcBef>
        <a:spcAft>
          <a:spcPts val="600"/>
        </a:spcAft>
        <a:buFont typeface="Arial" panose="020B0604020202020204" pitchFamily="34" charset="0"/>
        <a:buNone/>
        <a:defRPr sz="2000" b="1" kern="1200">
          <a:solidFill>
            <a:schemeClr val="accent1"/>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34" userDrawn="1">
          <p15:clr>
            <a:srgbClr val="F26B43"/>
          </p15:clr>
        </p15:guide>
        <p15:guide id="3" pos="7446" userDrawn="1">
          <p15:clr>
            <a:srgbClr val="F26B43"/>
          </p15:clr>
        </p15:guide>
        <p15:guide id="4" pos="1323" userDrawn="1">
          <p15:clr>
            <a:srgbClr val="F26B43"/>
          </p15:clr>
        </p15:guide>
        <p15:guide id="5" pos="1459" userDrawn="1">
          <p15:clr>
            <a:srgbClr val="F26B43"/>
          </p15:clr>
        </p15:guide>
        <p15:guide id="6" pos="2547" userDrawn="1">
          <p15:clr>
            <a:srgbClr val="F26B43"/>
          </p15:clr>
        </p15:guide>
        <p15:guide id="7" pos="2683" userDrawn="1">
          <p15:clr>
            <a:srgbClr val="F26B43"/>
          </p15:clr>
        </p15:guide>
        <p15:guide id="8" pos="3772" userDrawn="1">
          <p15:clr>
            <a:srgbClr val="F26B43"/>
          </p15:clr>
        </p15:guide>
        <p15:guide id="9" pos="3908" userDrawn="1">
          <p15:clr>
            <a:srgbClr val="F26B43"/>
          </p15:clr>
        </p15:guide>
        <p15:guide id="10" pos="4997" userDrawn="1">
          <p15:clr>
            <a:srgbClr val="F26B43"/>
          </p15:clr>
        </p15:guide>
        <p15:guide id="11" pos="5133" userDrawn="1">
          <p15:clr>
            <a:srgbClr val="F26B43"/>
          </p15:clr>
        </p15:guide>
        <p15:guide id="12" pos="6221" userDrawn="1">
          <p15:clr>
            <a:srgbClr val="F26B43"/>
          </p15:clr>
        </p15:guide>
        <p15:guide id="13" pos="6357" userDrawn="1">
          <p15:clr>
            <a:srgbClr val="F26B43"/>
          </p15:clr>
        </p15:guide>
        <p15:guide id="14" pos="1935" userDrawn="1">
          <p15:clr>
            <a:srgbClr val="5ACBF0"/>
          </p15:clr>
        </p15:guide>
        <p15:guide id="15" pos="2071" userDrawn="1">
          <p15:clr>
            <a:srgbClr val="5ACBF0"/>
          </p15:clr>
        </p15:guide>
        <p15:guide id="16" pos="5609" userDrawn="1">
          <p15:clr>
            <a:srgbClr val="5ACBF0"/>
          </p15:clr>
        </p15:guide>
        <p15:guide id="17" pos="5745" userDrawn="1">
          <p15:clr>
            <a:srgbClr val="5ACBF0"/>
          </p15:clr>
        </p15:guide>
        <p15:guide id="18" orient="horz" pos="867" userDrawn="1">
          <p15:clr>
            <a:srgbClr val="F26B43"/>
          </p15:clr>
        </p15:guide>
        <p15:guide id="19" orient="horz" pos="1003" userDrawn="1">
          <p15:clr>
            <a:srgbClr val="F26B43"/>
          </p15:clr>
        </p15:guide>
        <p15:guide id="20" orient="horz" pos="1638" userDrawn="1">
          <p15:clr>
            <a:srgbClr val="F26B43"/>
          </p15:clr>
        </p15:guide>
        <p15:guide id="21" orient="horz" pos="1774" userDrawn="1">
          <p15:clr>
            <a:srgbClr val="F26B43"/>
          </p15:clr>
        </p15:guide>
        <p15:guide id="22" orient="horz" pos="2409" userDrawn="1">
          <p15:clr>
            <a:srgbClr val="F26B43"/>
          </p15:clr>
        </p15:guide>
        <p15:guide id="23" orient="horz" pos="2546" userDrawn="1">
          <p15:clr>
            <a:srgbClr val="F26B43"/>
          </p15:clr>
        </p15:guide>
        <p15:guide id="24" orient="horz" pos="3181" userDrawn="1">
          <p15:clr>
            <a:srgbClr val="F26B43"/>
          </p15:clr>
        </p15:guide>
        <p15:guide id="25" orient="horz" pos="3317" userDrawn="1">
          <p15:clr>
            <a:srgbClr val="F26B43"/>
          </p15:clr>
        </p15:guide>
        <p15:guide id="26" orient="horz" pos="39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50.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video" Target="NULL" TargetMode="External"/><Relationship Id="rId7" Type="http://schemas.openxmlformats.org/officeDocument/2006/relationships/image" Target="../media/image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png"/><Relationship Id="rId5" Type="http://schemas.openxmlformats.org/officeDocument/2006/relationships/slideLayout" Target="../slideLayouts/slideLayout51.xml"/><Relationship Id="rId4" Type="http://schemas.microsoft.com/office/2007/relationships/media" Target="../media/media3.mp4"/></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5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1.xml"/><Relationship Id="rId5" Type="http://schemas.openxmlformats.org/officeDocument/2006/relationships/image" Target="../media/image8.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1.bin"/><Relationship Id="rId1" Type="http://schemas.openxmlformats.org/officeDocument/2006/relationships/slideLayout" Target="../slideLayouts/slideLayout5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video" Target="../media/media4.gif"/><Relationship Id="rId1" Type="http://schemas.microsoft.com/office/2007/relationships/media" Target="../media/media4.gif"/><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6.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p120"/>
          <p:cNvSpPr txBox="1">
            <a:spLocks noGrp="1"/>
          </p:cNvSpPr>
          <p:nvPr>
            <p:ph type="ctrTitle"/>
          </p:nvPr>
        </p:nvSpPr>
        <p:spPr>
          <a:xfrm>
            <a:off x="371475" y="636756"/>
            <a:ext cx="5616575" cy="4337581"/>
          </a:xfrm>
          <a:prstGeom prst="rect">
            <a:avLst/>
          </a:prstGeom>
          <a:noFill/>
          <a:ln>
            <a:noFill/>
          </a:ln>
        </p:spPr>
        <p:txBody>
          <a:bodyPr spcFirstLastPara="1" vert="horz" wrap="square" lIns="0" tIns="0" rIns="360000" bIns="0" rtlCol="0" anchor="t" anchorCtr="0">
            <a:noAutofit/>
          </a:bodyPr>
          <a:lstStyle/>
          <a:p>
            <a:pPr>
              <a:buClr>
                <a:srgbClr val="000000"/>
              </a:buClr>
              <a:buSzPts val="1400"/>
            </a:pPr>
            <a:r>
              <a:rPr lang="en" sz="6400" dirty="0">
                <a:latin typeface="Libre Franklin SemiBold"/>
                <a:ea typeface="Libre Franklin SemiBold"/>
                <a:cs typeface="Libre Franklin SemiBold"/>
                <a:sym typeface="Libre Franklin SemiBold"/>
              </a:rPr>
              <a:t>ICON-ART</a:t>
            </a:r>
            <a:br>
              <a:rPr lang="en" sz="6400" dirty="0">
                <a:latin typeface="Libre Franklin SemiBold"/>
                <a:ea typeface="Libre Franklin SemiBold"/>
                <a:cs typeface="Libre Franklin SemiBold"/>
                <a:sym typeface="Libre Franklin SemiBold"/>
              </a:rPr>
            </a:br>
            <a:r>
              <a:rPr lang="en" sz="4267" dirty="0">
                <a:latin typeface="Libre Franklin SemiBold"/>
                <a:ea typeface="Libre Franklin SemiBold"/>
                <a:cs typeface="Libre Franklin SemiBold"/>
                <a:sym typeface="Libre Franklin SemiBold"/>
              </a:rPr>
              <a:t>Status  &amp; Highlights </a:t>
            </a:r>
            <a:br>
              <a:rPr lang="en" sz="4267" dirty="0">
                <a:latin typeface="Libre Franklin SemiBold"/>
                <a:ea typeface="Libre Franklin SemiBold"/>
                <a:cs typeface="Libre Franklin SemiBold"/>
                <a:sym typeface="Libre Franklin SemiBold"/>
              </a:rPr>
            </a:br>
            <a:endParaRPr sz="3733" dirty="0"/>
          </a:p>
        </p:txBody>
      </p:sp>
      <p:sp>
        <p:nvSpPr>
          <p:cNvPr id="1051" name="Google Shape;1051;p120"/>
          <p:cNvSpPr txBox="1">
            <a:spLocks noGrp="1"/>
          </p:cNvSpPr>
          <p:nvPr>
            <p:ph type="subTitle" idx="1"/>
          </p:nvPr>
        </p:nvSpPr>
        <p:spPr>
          <a:xfrm>
            <a:off x="371475" y="4836578"/>
            <a:ext cx="5616575" cy="1011236"/>
          </a:xfrm>
          <a:prstGeom prst="rect">
            <a:avLst/>
          </a:prstGeom>
          <a:noFill/>
          <a:ln>
            <a:noFill/>
          </a:ln>
        </p:spPr>
        <p:txBody>
          <a:bodyPr spcFirstLastPara="1" vert="horz" wrap="square" lIns="0" tIns="0" rIns="360000" bIns="0" rtlCol="0" anchor="b" anchorCtr="0">
            <a:noAutofit/>
          </a:bodyPr>
          <a:lstStyle/>
          <a:p>
            <a:pPr>
              <a:spcBef>
                <a:spcPts val="0"/>
              </a:spcBef>
            </a:pPr>
            <a:r>
              <a:rPr lang="en" sz="1867" dirty="0">
                <a:latin typeface="Arial"/>
                <a:ea typeface="Arial"/>
                <a:cs typeface="Arial"/>
                <a:sym typeface="Arial"/>
              </a:rPr>
              <a:t>Presented by: Ali Hoshyaripour </a:t>
            </a:r>
          </a:p>
          <a:p>
            <a:pPr>
              <a:spcBef>
                <a:spcPts val="0"/>
              </a:spcBef>
            </a:pPr>
            <a:r>
              <a:rPr lang="en" sz="1867" dirty="0"/>
              <a:t>Contributions by </a:t>
            </a:r>
            <a:r>
              <a:rPr lang="en" sz="1867" dirty="0">
                <a:latin typeface="Arial"/>
                <a:ea typeface="Arial"/>
                <a:cs typeface="Arial"/>
                <a:sym typeface="Arial"/>
              </a:rPr>
              <a:t>S. Werchner</a:t>
            </a:r>
            <a:r>
              <a:rPr lang="en" sz="1867" dirty="0"/>
              <a:t>, </a:t>
            </a:r>
            <a:r>
              <a:rPr lang="de-DE" altLang="de-DE" sz="1867" dirty="0"/>
              <a:t>J. Förstner, P. </a:t>
            </a:r>
            <a:r>
              <a:rPr lang="de-DE" altLang="de-DE" sz="1867" dirty="0" err="1"/>
              <a:t>Sreshtha</a:t>
            </a:r>
            <a:r>
              <a:rPr lang="de-DE" altLang="de-DE" sz="1867" dirty="0"/>
              <a:t> </a:t>
            </a:r>
            <a:r>
              <a:rPr lang="en" sz="1867" dirty="0"/>
              <a:t>et al.</a:t>
            </a:r>
          </a:p>
        </p:txBody>
      </p:sp>
      <p:grpSp>
        <p:nvGrpSpPr>
          <p:cNvPr id="2" name="Gruppieren 1">
            <a:extLst>
              <a:ext uri="{FF2B5EF4-FFF2-40B4-BE49-F238E27FC236}">
                <a16:creationId xmlns:a16="http://schemas.microsoft.com/office/drawing/2014/main" id="{FFBC28D3-64AB-C844-61AB-BD98ECF22D4F}"/>
              </a:ext>
            </a:extLst>
          </p:cNvPr>
          <p:cNvGrpSpPr/>
          <p:nvPr/>
        </p:nvGrpSpPr>
        <p:grpSpPr>
          <a:xfrm>
            <a:off x="3247950" y="6031227"/>
            <a:ext cx="2536272" cy="1120837"/>
            <a:chOff x="3293172" y="2162576"/>
            <a:chExt cx="2679694" cy="1488870"/>
          </a:xfrm>
        </p:grpSpPr>
        <p:pic>
          <p:nvPicPr>
            <p:cNvPr id="3" name="Picture 2" descr="http://www.cosmo-model.org/images/logo2nd.gif">
              <a:extLst>
                <a:ext uri="{FF2B5EF4-FFF2-40B4-BE49-F238E27FC236}">
                  <a16:creationId xmlns:a16="http://schemas.microsoft.com/office/drawing/2014/main" id="{38CEABD3-4F6A-CA71-5764-2CFD168CF6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93172" y="2162576"/>
              <a:ext cx="2557657" cy="575987"/>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1">
              <a:extLst>
                <a:ext uri="{FF2B5EF4-FFF2-40B4-BE49-F238E27FC236}">
                  <a16:creationId xmlns:a16="http://schemas.microsoft.com/office/drawing/2014/main" id="{5AAC0DCC-77E6-5BDD-0888-9CF1CFAACBB9}"/>
                </a:ext>
              </a:extLst>
            </p:cNvPr>
            <p:cNvSpPr txBox="1"/>
            <p:nvPr/>
          </p:nvSpPr>
          <p:spPr>
            <a:xfrm>
              <a:off x="3293172" y="2710866"/>
              <a:ext cx="2679694" cy="940580"/>
            </a:xfrm>
            <a:prstGeom prst="rect">
              <a:avLst/>
            </a:prstGeom>
            <a:noFill/>
          </p:spPr>
          <p:txBody>
            <a:bodyPr wrap="non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1067" b="1" i="1" dirty="0"/>
                <a:t>COSMO GM, Rome, September 2026</a:t>
              </a:r>
              <a:endParaRPr lang="de-DE" sz="800" dirty="0"/>
            </a:p>
            <a:p>
              <a:br>
                <a:rPr lang="de-DE" sz="1467" dirty="0"/>
              </a:br>
              <a:endParaRPr lang="en-US" sz="1467" b="1" i="1" dirty="0"/>
            </a:p>
          </p:txBody>
        </p:sp>
      </p:grpSp>
      <p:sp>
        <p:nvSpPr>
          <p:cNvPr id="13" name="AutoShape 2">
            <a:extLst>
              <a:ext uri="{FF2B5EF4-FFF2-40B4-BE49-F238E27FC236}">
                <a16:creationId xmlns:a16="http://schemas.microsoft.com/office/drawing/2014/main" id="{FE6B3A93-131C-9E65-58B2-4ED32015D44F}"/>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US" sz="2400"/>
          </a:p>
        </p:txBody>
      </p:sp>
      <p:pic>
        <p:nvPicPr>
          <p:cNvPr id="16" name="Grafik 15">
            <a:extLst>
              <a:ext uri="{FF2B5EF4-FFF2-40B4-BE49-F238E27FC236}">
                <a16:creationId xmlns:a16="http://schemas.microsoft.com/office/drawing/2014/main" id="{ED19545A-9FD5-8A3C-3E5B-0C14FA12298B}"/>
              </a:ext>
            </a:extLst>
          </p:cNvPr>
          <p:cNvPicPr>
            <a:picLocks noChangeAspect="1"/>
          </p:cNvPicPr>
          <p:nvPr/>
        </p:nvPicPr>
        <p:blipFill>
          <a:blip r:embed="rId4"/>
          <a:stretch>
            <a:fillRect/>
          </a:stretch>
        </p:blipFill>
        <p:spPr>
          <a:xfrm>
            <a:off x="6027726" y="704421"/>
            <a:ext cx="6114844" cy="6114844"/>
          </a:xfrm>
          <a:prstGeom prst="rect">
            <a:avLst/>
          </a:prstGeom>
        </p:spPr>
      </p:pic>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sp>
        <p:nvSpPr>
          <p:cNvPr id="16" name="Google Shape;16;p3"/>
          <p:cNvSpPr txBox="1"/>
          <p:nvPr/>
        </p:nvSpPr>
        <p:spPr>
          <a:xfrm>
            <a:off x="457200" y="310896"/>
            <a:ext cx="11247120" cy="566928"/>
          </a:xfrm>
          <a:prstGeom prst="rect">
            <a:avLst/>
          </a:prstGeom>
        </p:spPr>
        <p:txBody>
          <a:bodyPr vert="horz" lIns="0" tIns="0" rIns="0" bIns="0" rtlCol="0" anchor="t">
            <a:noAutofit/>
          </a:bodyPr>
          <a:lstStyle>
            <a:lvl1pPr>
              <a:lnSpc>
                <a:spcPct val="80000"/>
              </a:lnSpc>
              <a:spcBef>
                <a:spcPct val="0"/>
              </a:spcBef>
              <a:buNone/>
              <a:defRPr sz="3500">
                <a:latin typeface="+mj-lt"/>
                <a:ea typeface="+mj-ea"/>
                <a:cs typeface="+mj-cs"/>
              </a:defRPr>
            </a:lvl1pPr>
          </a:lstStyle>
          <a:p>
            <a:r>
              <a:rPr lang="en-US" dirty="0">
                <a:sym typeface="Calibri"/>
              </a:rPr>
              <a:t>Why </a:t>
            </a:r>
            <a:r>
              <a:rPr lang="en-US" dirty="0" err="1">
                <a:sym typeface="Calibri"/>
              </a:rPr>
              <a:t>Hunga</a:t>
            </a:r>
            <a:r>
              <a:rPr lang="en-US" dirty="0">
                <a:sym typeface="Calibri"/>
              </a:rPr>
              <a:t> Tonga eruption matters to us</a:t>
            </a:r>
            <a:endParaRPr dirty="0">
              <a:sym typeface="Calibri"/>
            </a:endParaRPr>
          </a:p>
        </p:txBody>
      </p:sp>
      <p:sp>
        <p:nvSpPr>
          <p:cNvPr id="17" name="Google Shape;17;p3"/>
          <p:cNvSpPr txBox="1"/>
          <p:nvPr/>
        </p:nvSpPr>
        <p:spPr>
          <a:xfrm>
            <a:off x="457200" y="1083592"/>
            <a:ext cx="11247120" cy="329184"/>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B0B0B"/>
              </a:buClr>
              <a:buSzPts val="1400"/>
              <a:buFont typeface="Calibri"/>
              <a:buNone/>
            </a:pPr>
            <a:r>
              <a:rPr lang="en-US" sz="1600" b="1" i="0" u="none" strike="noStrike" cap="none" dirty="0">
                <a:solidFill>
                  <a:srgbClr val="0B0B0B"/>
                </a:solidFill>
                <a:ea typeface="Calibri"/>
                <a:cs typeface="Calibri"/>
                <a:sym typeface="Calibri"/>
              </a:rPr>
              <a:t>A once-in-a-century event.</a:t>
            </a:r>
            <a:r>
              <a:rPr lang="en-US" sz="1600" b="0" i="0" u="none" strike="noStrike" cap="none" dirty="0">
                <a:solidFill>
                  <a:srgbClr val="52514E"/>
                </a:solidFill>
                <a:ea typeface="Calibri"/>
                <a:cs typeface="Calibri"/>
                <a:sym typeface="Calibri"/>
              </a:rPr>
              <a:t>  One impulse at a known place and time every barometer on Earth recorded the answer.</a:t>
            </a:r>
            <a:endParaRPr sz="1600" b="0" i="0" u="none" strike="noStrike" cap="none" dirty="0">
              <a:solidFill>
                <a:schemeClr val="dk1"/>
              </a:solidFill>
              <a:ea typeface="Calibri"/>
              <a:cs typeface="Calibri"/>
              <a:sym typeface="Calibri"/>
            </a:endParaRPr>
          </a:p>
        </p:txBody>
      </p:sp>
      <p:pic>
        <p:nvPicPr>
          <p:cNvPr id="18" name="Google Shape;18;p3" descr="hunga_map.png"/>
          <p:cNvPicPr preferRelativeResize="0"/>
          <p:nvPr/>
        </p:nvPicPr>
        <p:blipFill rotWithShape="1">
          <a:blip r:embed="rId3">
            <a:alphaModFix/>
          </a:blip>
          <a:srcRect/>
          <a:stretch/>
        </p:blipFill>
        <p:spPr>
          <a:xfrm>
            <a:off x="457200" y="1444752"/>
            <a:ext cx="7818120" cy="4572000"/>
          </a:xfrm>
          <a:prstGeom prst="rect">
            <a:avLst/>
          </a:prstGeom>
          <a:noFill/>
          <a:ln>
            <a:noFill/>
          </a:ln>
        </p:spPr>
      </p:pic>
      <p:sp>
        <p:nvSpPr>
          <p:cNvPr id="19" name="Google Shape;19;p3"/>
          <p:cNvSpPr/>
          <p:nvPr/>
        </p:nvSpPr>
        <p:spPr>
          <a:xfrm>
            <a:off x="8531352" y="1625336"/>
            <a:ext cx="3172968" cy="786384"/>
          </a:xfrm>
          <a:prstGeom prst="roundRect">
            <a:avLst>
              <a:gd name="adj" fmla="val 9302"/>
            </a:avLst>
          </a:prstGeom>
          <a:solidFill>
            <a:srgbClr val="EDF3FB"/>
          </a:solidFill>
          <a:ln w="12700" cap="flat" cmpd="sng">
            <a:solidFill>
              <a:srgbClr val="EDF3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
          <p:cNvSpPr txBox="1"/>
          <p:nvPr/>
        </p:nvSpPr>
        <p:spPr>
          <a:xfrm>
            <a:off x="8641080" y="1661912"/>
            <a:ext cx="969264" cy="7132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366B"/>
              </a:buClr>
              <a:buSzPts val="2400"/>
              <a:buFont typeface="Calibri"/>
              <a:buNone/>
            </a:pPr>
            <a:r>
              <a:rPr lang="en-US" sz="2400" b="1" i="0" u="none" strike="noStrike" cap="none">
                <a:solidFill>
                  <a:srgbClr val="0D366B"/>
                </a:solidFill>
                <a:latin typeface="Calibri"/>
                <a:ea typeface="Calibri"/>
                <a:cs typeface="Calibri"/>
                <a:sym typeface="Calibri"/>
              </a:rPr>
              <a:t>≥ 4</a:t>
            </a:r>
            <a:endParaRPr sz="2400" b="0" i="0" u="none" strike="noStrike" cap="none">
              <a:solidFill>
                <a:schemeClr val="dk1"/>
              </a:solidFill>
              <a:latin typeface="Calibri"/>
              <a:ea typeface="Calibri"/>
              <a:cs typeface="Calibri"/>
              <a:sym typeface="Calibri"/>
            </a:endParaRPr>
          </a:p>
        </p:txBody>
      </p:sp>
      <p:sp>
        <p:nvSpPr>
          <p:cNvPr id="21" name="Google Shape;21;p3"/>
          <p:cNvSpPr txBox="1"/>
          <p:nvPr/>
        </p:nvSpPr>
        <p:spPr>
          <a:xfrm>
            <a:off x="9601200" y="1671056"/>
            <a:ext cx="202996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B0B0B"/>
              </a:buClr>
              <a:buSzPts val="1100"/>
              <a:buFont typeface="Calibri"/>
              <a:buNone/>
            </a:pPr>
            <a:r>
              <a:rPr lang="en-US" sz="1100" b="1" i="0" u="none" strike="noStrike" cap="none">
                <a:solidFill>
                  <a:srgbClr val="0B0B0B"/>
                </a:solidFill>
                <a:latin typeface="Calibri"/>
                <a:ea typeface="Calibri"/>
                <a:cs typeface="Calibri"/>
                <a:sym typeface="Calibri"/>
              </a:rPr>
              <a:t>laps of the globe in six days</a:t>
            </a:r>
            <a:endParaRPr sz="1100" b="0" i="0" u="none" strike="noStrike" cap="none">
              <a:solidFill>
                <a:schemeClr val="dk1"/>
              </a:solidFill>
              <a:latin typeface="Calibri"/>
              <a:ea typeface="Calibri"/>
              <a:cs typeface="Calibri"/>
              <a:sym typeface="Calibri"/>
            </a:endParaRPr>
          </a:p>
          <a:p>
            <a:pPr marL="0" marR="0" lvl="0" indent="0" algn="l" rtl="0">
              <a:lnSpc>
                <a:spcPct val="95000"/>
              </a:lnSpc>
              <a:spcBef>
                <a:spcPts val="0"/>
              </a:spcBef>
              <a:spcAft>
                <a:spcPts val="0"/>
              </a:spcAft>
              <a:buClr>
                <a:srgbClr val="52514E"/>
              </a:buClr>
              <a:buSzPts val="900"/>
              <a:buFont typeface="Calibri"/>
              <a:buNone/>
            </a:pPr>
            <a:r>
              <a:rPr lang="en-US" sz="900" b="0" i="0" u="none" strike="noStrike" cap="none">
                <a:solidFill>
                  <a:srgbClr val="52514E"/>
                </a:solidFill>
                <a:latin typeface="Calibri"/>
                <a:ea typeface="Calibri"/>
                <a:cs typeface="Calibri"/>
                <a:sym typeface="Calibri"/>
              </a:rPr>
              <a:t>Lamb wave at 310 m/s, one lap every 36 h — last seen after Krakatoa, 1883</a:t>
            </a:r>
            <a:endParaRPr sz="1100" b="0" i="0" u="none" strike="noStrike" cap="none">
              <a:solidFill>
                <a:schemeClr val="dk1"/>
              </a:solidFill>
              <a:latin typeface="Calibri"/>
              <a:ea typeface="Calibri"/>
              <a:cs typeface="Calibri"/>
              <a:sym typeface="Calibri"/>
            </a:endParaRPr>
          </a:p>
        </p:txBody>
      </p:sp>
      <p:sp>
        <p:nvSpPr>
          <p:cNvPr id="22" name="Google Shape;22;p3"/>
          <p:cNvSpPr/>
          <p:nvPr/>
        </p:nvSpPr>
        <p:spPr>
          <a:xfrm>
            <a:off x="8531352" y="2494016"/>
            <a:ext cx="3172968" cy="786384"/>
          </a:xfrm>
          <a:prstGeom prst="roundRect">
            <a:avLst>
              <a:gd name="adj" fmla="val 9302"/>
            </a:avLst>
          </a:prstGeom>
          <a:solidFill>
            <a:srgbClr val="EDF3FB"/>
          </a:solidFill>
          <a:ln w="12700" cap="flat" cmpd="sng">
            <a:solidFill>
              <a:srgbClr val="EDF3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p:nvPr/>
        </p:nvSpPr>
        <p:spPr>
          <a:xfrm>
            <a:off x="8641080" y="2530592"/>
            <a:ext cx="969264" cy="7132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366B"/>
              </a:buClr>
              <a:buSzPts val="2400"/>
              <a:buFont typeface="Calibri"/>
              <a:buNone/>
            </a:pPr>
            <a:r>
              <a:rPr lang="en-US" sz="2400" b="1" i="0" u="none" strike="noStrike" cap="none">
                <a:solidFill>
                  <a:srgbClr val="0D366B"/>
                </a:solidFill>
                <a:latin typeface="Calibri"/>
                <a:ea typeface="Calibri"/>
                <a:cs typeface="Calibri"/>
                <a:sym typeface="Calibri"/>
              </a:rPr>
              <a:t>57 km</a:t>
            </a:r>
            <a:endParaRPr sz="2400" b="0" i="0" u="none" strike="noStrike" cap="none">
              <a:solidFill>
                <a:schemeClr val="dk1"/>
              </a:solidFill>
              <a:latin typeface="Calibri"/>
              <a:ea typeface="Calibri"/>
              <a:cs typeface="Calibri"/>
              <a:sym typeface="Calibri"/>
            </a:endParaRPr>
          </a:p>
        </p:txBody>
      </p:sp>
      <p:sp>
        <p:nvSpPr>
          <p:cNvPr id="24" name="Google Shape;24;p3"/>
          <p:cNvSpPr txBox="1"/>
          <p:nvPr/>
        </p:nvSpPr>
        <p:spPr>
          <a:xfrm>
            <a:off x="9601200" y="2539736"/>
            <a:ext cx="202996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B0B0B"/>
              </a:buClr>
              <a:buSzPts val="1100"/>
              <a:buFont typeface="Calibri"/>
              <a:buNone/>
            </a:pPr>
            <a:r>
              <a:rPr lang="en-US" sz="1100" b="1" i="0" u="none" strike="noStrike" cap="none">
                <a:solidFill>
                  <a:srgbClr val="0B0B0B"/>
                </a:solidFill>
                <a:latin typeface="Calibri"/>
                <a:ea typeface="Calibri"/>
                <a:cs typeface="Calibri"/>
                <a:sym typeface="Calibri"/>
              </a:rPr>
              <a:t>plume top, into the mesosphere</a:t>
            </a:r>
            <a:endParaRPr sz="1100" b="0" i="0" u="none" strike="noStrike" cap="none">
              <a:solidFill>
                <a:schemeClr val="dk1"/>
              </a:solidFill>
              <a:latin typeface="Calibri"/>
              <a:ea typeface="Calibri"/>
              <a:cs typeface="Calibri"/>
              <a:sym typeface="Calibri"/>
            </a:endParaRPr>
          </a:p>
          <a:p>
            <a:pPr marL="0" marR="0" lvl="0" indent="0" algn="l" rtl="0">
              <a:lnSpc>
                <a:spcPct val="95000"/>
              </a:lnSpc>
              <a:spcBef>
                <a:spcPts val="0"/>
              </a:spcBef>
              <a:spcAft>
                <a:spcPts val="0"/>
              </a:spcAft>
              <a:buClr>
                <a:srgbClr val="52514E"/>
              </a:buClr>
              <a:buSzPts val="900"/>
              <a:buFont typeface="Calibri"/>
              <a:buNone/>
            </a:pPr>
            <a:r>
              <a:rPr lang="en-US" sz="900" b="0" i="0" u="none" strike="noStrike" cap="none">
                <a:solidFill>
                  <a:srgbClr val="52514E"/>
                </a:solidFill>
                <a:latin typeface="Calibri"/>
                <a:ea typeface="Calibri"/>
                <a:cs typeface="Calibri"/>
                <a:sym typeface="Calibri"/>
              </a:rPr>
              <a:t>Highest ever observed. Pinatubo 1991 reached 40 km</a:t>
            </a:r>
            <a:endParaRPr sz="1100" b="0" i="0" u="none" strike="noStrike" cap="none">
              <a:solidFill>
                <a:schemeClr val="dk1"/>
              </a:solidFill>
              <a:latin typeface="Calibri"/>
              <a:ea typeface="Calibri"/>
              <a:cs typeface="Calibri"/>
              <a:sym typeface="Calibri"/>
            </a:endParaRPr>
          </a:p>
        </p:txBody>
      </p:sp>
      <p:sp>
        <p:nvSpPr>
          <p:cNvPr id="25" name="Google Shape;25;p3"/>
          <p:cNvSpPr/>
          <p:nvPr/>
        </p:nvSpPr>
        <p:spPr>
          <a:xfrm>
            <a:off x="8531352" y="3362696"/>
            <a:ext cx="3172968" cy="786384"/>
          </a:xfrm>
          <a:prstGeom prst="roundRect">
            <a:avLst>
              <a:gd name="adj" fmla="val 9302"/>
            </a:avLst>
          </a:prstGeom>
          <a:solidFill>
            <a:srgbClr val="EDF3FB"/>
          </a:solidFill>
          <a:ln w="12700" cap="flat" cmpd="sng">
            <a:solidFill>
              <a:srgbClr val="EDF3F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txBox="1"/>
          <p:nvPr/>
        </p:nvSpPr>
        <p:spPr>
          <a:xfrm>
            <a:off x="8641080" y="3399272"/>
            <a:ext cx="969264" cy="7132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D366B"/>
              </a:buClr>
              <a:buSzPts val="2400"/>
              <a:buFont typeface="Calibri"/>
              <a:buNone/>
            </a:pPr>
            <a:r>
              <a:rPr lang="en-US" sz="2400" b="1" i="0" u="none" strike="noStrike" cap="none">
                <a:solidFill>
                  <a:srgbClr val="0D366B"/>
                </a:solidFill>
                <a:latin typeface="Calibri"/>
                <a:ea typeface="Calibri"/>
                <a:cs typeface="Calibri"/>
                <a:sym typeface="Calibri"/>
              </a:rPr>
              <a:t>+10%</a:t>
            </a:r>
            <a:endParaRPr sz="2400" b="0" i="0" u="none" strike="noStrike" cap="none">
              <a:solidFill>
                <a:schemeClr val="dk1"/>
              </a:solidFill>
              <a:latin typeface="Calibri"/>
              <a:ea typeface="Calibri"/>
              <a:cs typeface="Calibri"/>
              <a:sym typeface="Calibri"/>
            </a:endParaRPr>
          </a:p>
        </p:txBody>
      </p:sp>
      <p:sp>
        <p:nvSpPr>
          <p:cNvPr id="27" name="Google Shape;27;p3"/>
          <p:cNvSpPr txBox="1"/>
          <p:nvPr/>
        </p:nvSpPr>
        <p:spPr>
          <a:xfrm>
            <a:off x="9601200" y="3408416"/>
            <a:ext cx="2029968" cy="694944"/>
          </a:xfrm>
          <a:prstGeom prst="rect">
            <a:avLst/>
          </a:prstGeom>
          <a:noFill/>
          <a:ln>
            <a:noFill/>
          </a:ln>
        </p:spPr>
        <p:txBody>
          <a:bodyPr spcFirstLastPara="1" wrap="square" lIns="0" tIns="0" rIns="0" bIns="0" anchor="ctr" anchorCtr="0">
            <a:noAutofit/>
          </a:bodyPr>
          <a:lstStyle/>
          <a:p>
            <a:pPr marL="0" marR="0" lvl="0" indent="0" algn="l" rtl="0">
              <a:lnSpc>
                <a:spcPct val="95000"/>
              </a:lnSpc>
              <a:spcBef>
                <a:spcPts val="0"/>
              </a:spcBef>
              <a:spcAft>
                <a:spcPts val="0"/>
              </a:spcAft>
              <a:buClr>
                <a:srgbClr val="0B0B0B"/>
              </a:buClr>
              <a:buSzPts val="1100"/>
              <a:buFont typeface="Calibri"/>
              <a:buNone/>
            </a:pPr>
            <a:r>
              <a:rPr lang="en-US" sz="1100" b="1" i="0" u="none" strike="noStrike" cap="none">
                <a:solidFill>
                  <a:srgbClr val="0B0B0B"/>
                </a:solidFill>
                <a:latin typeface="Calibri"/>
                <a:ea typeface="Calibri"/>
                <a:cs typeface="Calibri"/>
                <a:sym typeface="Calibri"/>
              </a:rPr>
              <a:t>more water in the stratosphere</a:t>
            </a:r>
            <a:endParaRPr sz="1100" b="0" i="0" u="none" strike="noStrike" cap="none">
              <a:solidFill>
                <a:schemeClr val="dk1"/>
              </a:solidFill>
              <a:latin typeface="Calibri"/>
              <a:ea typeface="Calibri"/>
              <a:cs typeface="Calibri"/>
              <a:sym typeface="Calibri"/>
            </a:endParaRPr>
          </a:p>
          <a:p>
            <a:pPr marL="0" marR="0" lvl="0" indent="0" algn="l" rtl="0">
              <a:lnSpc>
                <a:spcPct val="95000"/>
              </a:lnSpc>
              <a:spcBef>
                <a:spcPts val="0"/>
              </a:spcBef>
              <a:spcAft>
                <a:spcPts val="0"/>
              </a:spcAft>
              <a:buClr>
                <a:srgbClr val="52514E"/>
              </a:buClr>
              <a:buSzPts val="900"/>
              <a:buFont typeface="Calibri"/>
              <a:buNone/>
            </a:pPr>
            <a:r>
              <a:rPr lang="en-US" sz="900" b="0" i="0" u="none" strike="noStrike" cap="none">
                <a:solidFill>
                  <a:srgbClr val="52514E"/>
                </a:solidFill>
                <a:latin typeface="Calibri"/>
                <a:ea typeface="Calibri"/>
                <a:cs typeface="Calibri"/>
                <a:sym typeface="Calibri"/>
              </a:rPr>
              <a:t>146 Tg injected, ~4× Pinatubo — a climate signal lasting years</a:t>
            </a:r>
            <a:endParaRPr sz="1100" b="0" i="0" u="none" strike="noStrike" cap="none">
              <a:solidFill>
                <a:schemeClr val="dk1"/>
              </a:solidFill>
              <a:latin typeface="Calibri"/>
              <a:ea typeface="Calibri"/>
              <a:cs typeface="Calibri"/>
              <a:sym typeface="Calibri"/>
            </a:endParaRPr>
          </a:p>
        </p:txBody>
      </p:sp>
      <p:sp>
        <p:nvSpPr>
          <p:cNvPr id="29" name="Google Shape;29;p3"/>
          <p:cNvSpPr txBox="1"/>
          <p:nvPr/>
        </p:nvSpPr>
        <p:spPr>
          <a:xfrm>
            <a:off x="457200" y="6108192"/>
            <a:ext cx="11247120" cy="38404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D03B3B"/>
              </a:buClr>
              <a:buSzPts val="1250"/>
              <a:buFont typeface="Calibri"/>
              <a:buNone/>
            </a:pPr>
            <a:r>
              <a:rPr lang="en-US" sz="1600" dirty="0">
                <a:solidFill>
                  <a:srgbClr val="52514E"/>
                </a:solidFill>
                <a:ea typeface="Calibri"/>
                <a:cs typeface="Calibri"/>
                <a:sym typeface="Calibri"/>
              </a:rPr>
              <a:t>A </a:t>
            </a:r>
            <a:r>
              <a:rPr lang="en-US" sz="1600" b="0" i="0" u="none" strike="noStrike" cap="none" dirty="0">
                <a:solidFill>
                  <a:srgbClr val="52514E"/>
                </a:solidFill>
                <a:ea typeface="Calibri"/>
                <a:cs typeface="Calibri"/>
                <a:sym typeface="Calibri"/>
              </a:rPr>
              <a:t>source at a known place, time and amplitude is a free end-to-end test of the whole chain — station barometers, data assimilation, and whether an operational model can carry a 310 m/s wave across the globe at all.</a:t>
            </a:r>
            <a:endParaRPr sz="1600" b="0" i="0" u="none" strike="noStrike" cap="none" dirty="0">
              <a:solidFill>
                <a:schemeClr val="dk1"/>
              </a:solidFill>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0D05A7-95BB-BBA3-5F83-155DC2BF1FED}"/>
              </a:ext>
            </a:extLst>
          </p:cNvPr>
          <p:cNvSpPr>
            <a:spLocks noGrp="1"/>
          </p:cNvSpPr>
          <p:nvPr>
            <p:ph type="title"/>
          </p:nvPr>
        </p:nvSpPr>
        <p:spPr/>
        <p:txBody>
          <a:bodyPr/>
          <a:lstStyle/>
          <a:p>
            <a:r>
              <a:rPr lang="en-US" dirty="0">
                <a:sym typeface="Wingdings" panose="05000000000000000000" pitchFamily="2" charset="2"/>
              </a:rPr>
              <a:t>Submarine eruption of </a:t>
            </a:r>
            <a:r>
              <a:rPr lang="en-US" dirty="0" err="1">
                <a:sym typeface="Wingdings" panose="05000000000000000000" pitchFamily="2" charset="2"/>
              </a:rPr>
              <a:t>Hunga</a:t>
            </a:r>
            <a:r>
              <a:rPr lang="en-US" dirty="0">
                <a:sym typeface="Wingdings" panose="05000000000000000000" pitchFamily="2" charset="2"/>
              </a:rPr>
              <a:t> 15.01.2022</a:t>
            </a:r>
            <a:br>
              <a:rPr lang="en-US" dirty="0">
                <a:sym typeface="Wingdings" panose="05000000000000000000" pitchFamily="2" charset="2"/>
              </a:rPr>
            </a:br>
            <a:r>
              <a:rPr lang="en-US" sz="2800" dirty="0">
                <a:solidFill>
                  <a:schemeClr val="bg1">
                    <a:lumMod val="65000"/>
                  </a:schemeClr>
                </a:solidFill>
                <a:sym typeface="Wingdings" panose="05000000000000000000" pitchFamily="2" charset="2"/>
              </a:rPr>
              <a:t>ICON-ART simulations</a:t>
            </a:r>
            <a:r>
              <a:rPr lang="en-US" sz="2800" dirty="0">
                <a:solidFill>
                  <a:schemeClr val="bg1">
                    <a:lumMod val="65000"/>
                  </a:schemeClr>
                </a:solidFill>
              </a:rPr>
              <a:t> reproduce the observed plume structure </a:t>
            </a:r>
            <a:br>
              <a:rPr lang="en-US" sz="3600" dirty="0"/>
            </a:br>
            <a:endParaRPr lang="en-US" dirty="0"/>
          </a:p>
        </p:txBody>
      </p:sp>
      <p:sp>
        <p:nvSpPr>
          <p:cNvPr id="3" name="Inhaltsplatzhalter 2">
            <a:extLst>
              <a:ext uri="{FF2B5EF4-FFF2-40B4-BE49-F238E27FC236}">
                <a16:creationId xmlns:a16="http://schemas.microsoft.com/office/drawing/2014/main" id="{D835774A-99E3-CC7E-1B31-9686319398C7}"/>
              </a:ext>
            </a:extLst>
          </p:cNvPr>
          <p:cNvSpPr>
            <a:spLocks noGrp="1"/>
          </p:cNvSpPr>
          <p:nvPr>
            <p:ph idx="1"/>
          </p:nvPr>
        </p:nvSpPr>
        <p:spPr>
          <a:xfrm>
            <a:off x="58522" y="1483765"/>
            <a:ext cx="11801855" cy="4681539"/>
          </a:xfrm>
        </p:spPr>
        <p:txBody>
          <a:bodyPr/>
          <a:lstStyle/>
          <a:p>
            <a:pPr marL="685783" indent="-380990">
              <a:buFont typeface="Arial" panose="020B0604020202020204" pitchFamily="34" charset="0"/>
              <a:buChar char="•"/>
            </a:pPr>
            <a:r>
              <a:rPr lang="en-US" sz="2133" dirty="0"/>
              <a:t>Large-eddy simulation coupled to radiation and dynamics</a:t>
            </a:r>
          </a:p>
          <a:p>
            <a:pPr marL="685783" indent="-380990">
              <a:buFont typeface="Arial" panose="020B0604020202020204" pitchFamily="34" charset="0"/>
              <a:buChar char="•"/>
            </a:pPr>
            <a:r>
              <a:rPr lang="en-US" sz="2133" dirty="0"/>
              <a:t>We show that </a:t>
            </a:r>
            <a:r>
              <a:rPr lang="en-US" sz="2133" b="1" dirty="0"/>
              <a:t>moist convective instability </a:t>
            </a:r>
            <a:r>
              <a:rPr lang="en-US" sz="2133" dirty="0"/>
              <a:t>(driven by the ocean water) plays a key role in driving the plume to high altitudes.</a:t>
            </a:r>
          </a:p>
          <a:p>
            <a:endParaRPr lang="de-DE" sz="2133" dirty="0"/>
          </a:p>
          <a:p>
            <a:endParaRPr lang="en-US" sz="2133" dirty="0"/>
          </a:p>
        </p:txBody>
      </p:sp>
      <p:sp>
        <p:nvSpPr>
          <p:cNvPr id="4" name="Foliennummernplatzhalter 3">
            <a:extLst>
              <a:ext uri="{FF2B5EF4-FFF2-40B4-BE49-F238E27FC236}">
                <a16:creationId xmlns:a16="http://schemas.microsoft.com/office/drawing/2014/main" id="{53964814-301D-41A4-7420-78C9AF1B4DDF}"/>
              </a:ext>
            </a:extLst>
          </p:cNvPr>
          <p:cNvSpPr>
            <a:spLocks noGrp="1"/>
          </p:cNvSpPr>
          <p:nvPr>
            <p:ph type="sldNum" idx="12"/>
          </p:nvPr>
        </p:nvSpPr>
        <p:spPr/>
        <p:txBody>
          <a:bodyPr/>
          <a:lstStyle/>
          <a:p>
            <a:fld id="{00000000-1234-1234-1234-123412341234}" type="slidenum">
              <a:rPr lang="de-DE" smtClean="0"/>
              <a:pPr/>
              <a:t>3</a:t>
            </a:fld>
            <a:endParaRPr lang="de-DE"/>
          </a:p>
        </p:txBody>
      </p:sp>
      <p:sp>
        <p:nvSpPr>
          <p:cNvPr id="8" name="Textfeld 7">
            <a:extLst>
              <a:ext uri="{FF2B5EF4-FFF2-40B4-BE49-F238E27FC236}">
                <a16:creationId xmlns:a16="http://schemas.microsoft.com/office/drawing/2014/main" id="{56D379A3-9E50-DDE5-D4C8-CF29BAEC93B5}"/>
              </a:ext>
            </a:extLst>
          </p:cNvPr>
          <p:cNvSpPr txBox="1"/>
          <p:nvPr/>
        </p:nvSpPr>
        <p:spPr>
          <a:xfrm>
            <a:off x="8904023" y="1202489"/>
            <a:ext cx="2656844" cy="256545"/>
          </a:xfrm>
          <a:prstGeom prst="rect">
            <a:avLst/>
          </a:prstGeom>
          <a:noFill/>
        </p:spPr>
        <p:txBody>
          <a:bodyPr wrap="square">
            <a:spAutoFit/>
          </a:bodyPr>
          <a:lstStyle/>
          <a:p>
            <a:r>
              <a:rPr lang="en-US" sz="1067" dirty="0">
                <a:solidFill>
                  <a:schemeClr val="bg1"/>
                </a:solidFill>
              </a:rPr>
              <a:t>Simon Proud / STFC RAL Space</a:t>
            </a:r>
          </a:p>
        </p:txBody>
      </p:sp>
      <p:sp>
        <p:nvSpPr>
          <p:cNvPr id="6" name="Textfeld 5">
            <a:extLst>
              <a:ext uri="{FF2B5EF4-FFF2-40B4-BE49-F238E27FC236}">
                <a16:creationId xmlns:a16="http://schemas.microsoft.com/office/drawing/2014/main" id="{1A84CC7A-26BC-B2B7-781F-1421C31BA749}"/>
              </a:ext>
            </a:extLst>
          </p:cNvPr>
          <p:cNvSpPr txBox="1"/>
          <p:nvPr/>
        </p:nvSpPr>
        <p:spPr>
          <a:xfrm>
            <a:off x="520067" y="6459539"/>
            <a:ext cx="2034531" cy="256545"/>
          </a:xfrm>
          <a:prstGeom prst="rect">
            <a:avLst/>
          </a:prstGeom>
        </p:spPr>
        <p:txBody>
          <a:bodyPr wrap="none">
            <a:spAutoFit/>
          </a:bodyPr>
          <a:lstStyle>
            <a:defPPr marR="0" lvl="0" algn="l" rtl="0">
              <a:lnSpc>
                <a:spcPct val="100000"/>
              </a:lnSpc>
              <a:spcBef>
                <a:spcPts val="0"/>
              </a:spcBef>
              <a:spcAft>
                <a:spcPts val="0"/>
              </a:spcAft>
            </a:defPPr>
            <a:lvl1pPr>
              <a:defRPr sz="800"/>
            </a:lvl1pPr>
          </a:lstStyle>
          <a:p>
            <a:r>
              <a:rPr lang="de-DE" sz="1067" dirty="0"/>
              <a:t>Bruckert et al. (2026) in review</a:t>
            </a:r>
            <a:endParaRPr lang="en-US" sz="1067" dirty="0"/>
          </a:p>
        </p:txBody>
      </p:sp>
      <p:pic>
        <p:nvPicPr>
          <p:cNvPr id="10" name="Picture 3" descr="A comparison of a satellite image&#10;&#10;AI-generated content may be incorrect.">
            <a:extLst>
              <a:ext uri="{FF2B5EF4-FFF2-40B4-BE49-F238E27FC236}">
                <a16:creationId xmlns:a16="http://schemas.microsoft.com/office/drawing/2014/main" id="{BCC3F269-3602-6471-4873-25BC4432F244}"/>
              </a:ext>
            </a:extLst>
          </p:cNvPr>
          <p:cNvPicPr>
            <a:picLocks noChangeAspect="1"/>
          </p:cNvPicPr>
          <p:nvPr/>
        </p:nvPicPr>
        <p:blipFill>
          <a:blip r:embed="rId4"/>
          <a:srcRect l="50118" t="-1584"/>
          <a:stretch/>
        </p:blipFill>
        <p:spPr>
          <a:xfrm>
            <a:off x="505579" y="3248456"/>
            <a:ext cx="4159475" cy="3140659"/>
          </a:xfrm>
          <a:prstGeom prst="rect">
            <a:avLst/>
          </a:prstGeom>
        </p:spPr>
      </p:pic>
      <p:pic>
        <p:nvPicPr>
          <p:cNvPr id="12" name="Hunga_Tonga_ChemTracer__W_D_PP_thresh_1e-5_4k">
            <a:hlinkClick r:id="" action="ppaction://media"/>
            <a:extLst>
              <a:ext uri="{FF2B5EF4-FFF2-40B4-BE49-F238E27FC236}">
                <a16:creationId xmlns:a16="http://schemas.microsoft.com/office/drawing/2014/main" id="{6EEEEC9C-D646-D836-3A66-FE85FC9AD6B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912395" y="2456530"/>
            <a:ext cx="7026619" cy="3952473"/>
          </a:xfrm>
          <a:prstGeom prst="rect">
            <a:avLst/>
          </a:prstGeom>
        </p:spPr>
      </p:pic>
      <p:sp>
        <p:nvSpPr>
          <p:cNvPr id="16" name="Rechteck 15">
            <a:extLst>
              <a:ext uri="{FF2B5EF4-FFF2-40B4-BE49-F238E27FC236}">
                <a16:creationId xmlns:a16="http://schemas.microsoft.com/office/drawing/2014/main" id="{13B6EE22-AB15-BADA-CEA1-1B6D0FEB9A87}"/>
              </a:ext>
            </a:extLst>
          </p:cNvPr>
          <p:cNvSpPr/>
          <p:nvPr/>
        </p:nvSpPr>
        <p:spPr>
          <a:xfrm>
            <a:off x="11737232" y="4384244"/>
            <a:ext cx="144000" cy="6339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hteck 16">
            <a:extLst>
              <a:ext uri="{FF2B5EF4-FFF2-40B4-BE49-F238E27FC236}">
                <a16:creationId xmlns:a16="http://schemas.microsoft.com/office/drawing/2014/main" id="{5B67E517-8240-FD28-7C57-6A883FCD80CC}"/>
              </a:ext>
            </a:extLst>
          </p:cNvPr>
          <p:cNvSpPr/>
          <p:nvPr/>
        </p:nvSpPr>
        <p:spPr>
          <a:xfrm>
            <a:off x="11721768" y="3272941"/>
            <a:ext cx="144000" cy="240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feld 4">
            <a:extLst>
              <a:ext uri="{FF2B5EF4-FFF2-40B4-BE49-F238E27FC236}">
                <a16:creationId xmlns:a16="http://schemas.microsoft.com/office/drawing/2014/main" id="{DA173A34-54DD-079C-FEC6-4B3A720D5B1D}"/>
              </a:ext>
            </a:extLst>
          </p:cNvPr>
          <p:cNvSpPr txBox="1"/>
          <p:nvPr/>
        </p:nvSpPr>
        <p:spPr>
          <a:xfrm>
            <a:off x="1010142" y="2940679"/>
            <a:ext cx="4101969" cy="307777"/>
          </a:xfrm>
          <a:prstGeom prst="rect">
            <a:avLst/>
          </a:prstGeom>
          <a:noFill/>
        </p:spPr>
        <p:txBody>
          <a:bodyPr wrap="square" rtlCol="0">
            <a:spAutoFit/>
          </a:bodyPr>
          <a:lstStyle/>
          <a:p>
            <a:r>
              <a:rPr lang="en-US" sz="1400" dirty="0"/>
              <a:t>Estimated heights (Carr et al, 2022) </a:t>
            </a:r>
          </a:p>
        </p:txBody>
      </p:sp>
    </p:spTree>
    <p:extLst>
      <p:ext uri="{BB962C8B-B14F-4D97-AF65-F5344CB8AC3E}">
        <p14:creationId xmlns:p14="http://schemas.microsoft.com/office/powerpoint/2010/main" val="286073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5DDB3B-4976-65B6-0C0C-E466AED43417}"/>
              </a:ext>
            </a:extLst>
          </p:cNvPr>
          <p:cNvSpPr>
            <a:spLocks noGrp="1"/>
          </p:cNvSpPr>
          <p:nvPr>
            <p:ph type="title"/>
          </p:nvPr>
        </p:nvSpPr>
        <p:spPr/>
        <p:txBody>
          <a:bodyPr/>
          <a:lstStyle/>
          <a:p>
            <a:r>
              <a:rPr lang="en-US" dirty="0"/>
              <a:t>What about waves?</a:t>
            </a:r>
            <a:br>
              <a:rPr lang="en-US" dirty="0"/>
            </a:br>
            <a:r>
              <a:rPr lang="de-DE" sz="2800" dirty="0">
                <a:solidFill>
                  <a:schemeClr val="bg1">
                    <a:lumMod val="65000"/>
                  </a:schemeClr>
                </a:solidFill>
              </a:rPr>
              <a:t>Gravity and </a:t>
            </a:r>
            <a:r>
              <a:rPr lang="en-US" sz="2800" dirty="0">
                <a:solidFill>
                  <a:schemeClr val="bg1">
                    <a:lumMod val="65000"/>
                  </a:schemeClr>
                </a:solidFill>
              </a:rPr>
              <a:t>Lamb waves are reproduced in the simulation</a:t>
            </a:r>
            <a:endParaRPr lang="en-US" dirty="0">
              <a:solidFill>
                <a:schemeClr val="bg1">
                  <a:lumMod val="65000"/>
                </a:schemeClr>
              </a:solidFill>
            </a:endParaRPr>
          </a:p>
        </p:txBody>
      </p:sp>
      <p:pic>
        <p:nvPicPr>
          <p:cNvPr id="5" name="DF6F4AE8">
            <a:hlinkClick r:id="" action="ppaction://media"/>
            <a:extLst>
              <a:ext uri="{FF2B5EF4-FFF2-40B4-BE49-F238E27FC236}">
                <a16:creationId xmlns:a16="http://schemas.microsoft.com/office/drawing/2014/main" id="{3045CC95-C8FF-2B17-29EB-62552818803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3468525" y="1376362"/>
            <a:ext cx="8352000" cy="4698535"/>
          </a:xfrm>
        </p:spPr>
      </p:pic>
      <p:sp>
        <p:nvSpPr>
          <p:cNvPr id="4" name="Foliennummernplatzhalter 3">
            <a:extLst>
              <a:ext uri="{FF2B5EF4-FFF2-40B4-BE49-F238E27FC236}">
                <a16:creationId xmlns:a16="http://schemas.microsoft.com/office/drawing/2014/main" id="{97FDBB12-6107-9C5E-9F5E-BA3F66CACE92}"/>
              </a:ext>
            </a:extLst>
          </p:cNvPr>
          <p:cNvSpPr>
            <a:spLocks noGrp="1"/>
          </p:cNvSpPr>
          <p:nvPr>
            <p:ph type="sldNum" idx="12"/>
          </p:nvPr>
        </p:nvSpPr>
        <p:spPr/>
        <p:txBody>
          <a:bodyPr/>
          <a:lstStyle/>
          <a:p>
            <a:fld id="{00000000-1234-1234-1234-123412341234}" type="slidenum">
              <a:rPr lang="de-DE" smtClean="0"/>
              <a:pPr/>
              <a:t>4</a:t>
            </a:fld>
            <a:endParaRPr lang="de-DE"/>
          </a:p>
        </p:txBody>
      </p:sp>
      <p:pic>
        <p:nvPicPr>
          <p:cNvPr id="6" name="videoplayback.1773308081786.publer.com">
            <a:hlinkClick r:id="" action="ppaction://media"/>
            <a:extLst>
              <a:ext uri="{FF2B5EF4-FFF2-40B4-BE49-F238E27FC236}">
                <a16:creationId xmlns:a16="http://schemas.microsoft.com/office/drawing/2014/main" id="{EBE45142-C6F6-5BE9-38C9-DA59A0492805}"/>
              </a:ext>
            </a:extLst>
          </p:cNvPr>
          <p:cNvPicPr>
            <a:picLocks noChangeAspect="1"/>
          </p:cNvPicPr>
          <p:nvPr>
            <a:videoFile r:link="rId3"/>
            <p:extLst>
              <p:ext uri="{DAA4B4D4-6D71-4841-9C94-3DE7FCFB9230}">
                <p14:media xmlns:p14="http://schemas.microsoft.com/office/powerpoint/2010/main" r:embed="rId4">
                  <p14:trim end="3821.9726"/>
                </p14:media>
              </p:ext>
            </p:extLst>
          </p:nvPr>
        </p:nvPicPr>
        <p:blipFill>
          <a:blip r:embed="rId7"/>
          <a:stretch>
            <a:fillRect/>
          </a:stretch>
        </p:blipFill>
        <p:spPr>
          <a:xfrm>
            <a:off x="371475" y="1699580"/>
            <a:ext cx="2908224" cy="2908224"/>
          </a:xfrm>
          <a:prstGeom prst="rect">
            <a:avLst/>
          </a:prstGeom>
          <a:noFill/>
          <a:ln>
            <a:noFill/>
          </a:ln>
        </p:spPr>
      </p:pic>
      <p:sp>
        <p:nvSpPr>
          <p:cNvPr id="7" name="Textfeld 6">
            <a:extLst>
              <a:ext uri="{FF2B5EF4-FFF2-40B4-BE49-F238E27FC236}">
                <a16:creationId xmlns:a16="http://schemas.microsoft.com/office/drawing/2014/main" id="{88963044-A977-D3AE-F71F-5C11C15056D1}"/>
              </a:ext>
            </a:extLst>
          </p:cNvPr>
          <p:cNvSpPr txBox="1"/>
          <p:nvPr/>
        </p:nvSpPr>
        <p:spPr>
          <a:xfrm>
            <a:off x="322863" y="1661176"/>
            <a:ext cx="2656844" cy="256545"/>
          </a:xfrm>
          <a:prstGeom prst="rect">
            <a:avLst/>
          </a:prstGeom>
          <a:noFill/>
        </p:spPr>
        <p:txBody>
          <a:bodyPr wrap="square">
            <a:spAutoFit/>
          </a:bodyPr>
          <a:lstStyle/>
          <a:p>
            <a:r>
              <a:rPr lang="en-US" sz="1067" dirty="0">
                <a:solidFill>
                  <a:schemeClr val="bg1"/>
                </a:solidFill>
              </a:rPr>
              <a:t>Simon Proud / STFC RAL Space</a:t>
            </a:r>
          </a:p>
        </p:txBody>
      </p:sp>
    </p:spTree>
    <p:extLst>
      <p:ext uri="{BB962C8B-B14F-4D97-AF65-F5344CB8AC3E}">
        <p14:creationId xmlns:p14="http://schemas.microsoft.com/office/powerpoint/2010/main" val="25724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60" fill="hold"/>
                                        <p:tgtEl>
                                          <p:spTgt spid="5"/>
                                        </p:tgtEl>
                                      </p:cBhvr>
                                    </p:cmd>
                                  </p:childTnLst>
                                </p:cTn>
                              </p:par>
                            </p:childTnLst>
                          </p:cTn>
                        </p:par>
                        <p:par>
                          <p:cTn id="7" fill="hold">
                            <p:stCondLst>
                              <p:cond delay="19960"/>
                            </p:stCondLst>
                            <p:childTnLst>
                              <p:par>
                                <p:cTn id="8" presetID="1" presetClass="mediacall" presetSubtype="0" fill="hold" nodeType="afterEffect">
                                  <p:stCondLst>
                                    <p:cond delay="0"/>
                                  </p:stCondLst>
                                  <p:childTnLst>
                                    <p:cmd type="call" cmd="playFrom(0.0)">
                                      <p:cBhvr>
                                        <p:cTn id="9" dur="6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seq concurrent="1" nextAc="seek">
              <p:cTn id="11" restart="whenNotActive" fill="hold" evtFilter="cancelBubble" nodeType="interactiveSeq">
                <p:stCondLst>
                  <p:cond evt="onClick" delay="0">
                    <p:tgtEl>
                      <p:spTgt spid="5"/>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5"/>
                                        </p:tgtEl>
                                      </p:cBhvr>
                                    </p:cmd>
                                  </p:childTnLst>
                                </p:cTn>
                              </p:par>
                            </p:childTnLst>
                          </p:cTn>
                        </p:par>
                      </p:childTnLst>
                    </p:cTn>
                  </p:par>
                </p:childTnLst>
              </p:cTn>
              <p:nextCondLst>
                <p:cond evt="onClick" delay="0">
                  <p:tgtEl>
                    <p:spTgt spid="5"/>
                  </p:tgtEl>
                </p:cond>
              </p:nextCondLst>
            </p:seq>
            <p:seq concurrent="1" nextAc="seek">
              <p:cTn id="16" restart="whenNotActive" fill="hold" evtFilter="cancelBubble" nodeType="interactiveSeq">
                <p:stCondLst>
                  <p:cond evt="onClick" delay="0">
                    <p:tgtEl>
                      <p:spTgt spid="6"/>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6"/>
                                        </p:tgtEl>
                                      </p:cBhvr>
                                    </p:cmd>
                                  </p:childTnLst>
                                </p:cTn>
                              </p:par>
                            </p:childTnLst>
                          </p:cTn>
                        </p:par>
                      </p:childTnLst>
                    </p:cTn>
                  </p:par>
                </p:childTnLst>
              </p:cTn>
              <p:nextCondLst>
                <p:cond evt="onClick" delay="0">
                  <p:tgtEl>
                    <p:spTgt spid="6"/>
                  </p:tgtEl>
                </p:cond>
              </p:nextCondLst>
            </p:seq>
            <p:video>
              <p:cMediaNode vol="80000">
                <p:cTn id="21" repeatCount="indefinite" fill="hold" display="0">
                  <p:stCondLst>
                    <p:cond delay="indefinite"/>
                  </p:stCondLst>
                </p:cTn>
                <p:tgtEl>
                  <p:spTgt spid="6"/>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314549B1-1CA5-FFA0-FD88-A3B19085D704}"/>
              </a:ext>
            </a:extLst>
          </p:cNvPr>
          <p:cNvSpPr>
            <a:spLocks noGrp="1"/>
          </p:cNvSpPr>
          <p:nvPr>
            <p:ph type="sldNum" idx="12"/>
          </p:nvPr>
        </p:nvSpPr>
        <p:spPr/>
        <p:txBody>
          <a:bodyPr/>
          <a:lstStyle/>
          <a:p>
            <a:fld id="{00000000-1234-1234-1234-123412341234}" type="slidenum">
              <a:rPr lang="de-DE" smtClean="0"/>
              <a:pPr/>
              <a:t>5</a:t>
            </a:fld>
            <a:endParaRPr lang="de-DE"/>
          </a:p>
        </p:txBody>
      </p:sp>
      <p:cxnSp>
        <p:nvCxnSpPr>
          <p:cNvPr id="27" name="Gerader Verbinder 26">
            <a:extLst>
              <a:ext uri="{FF2B5EF4-FFF2-40B4-BE49-F238E27FC236}">
                <a16:creationId xmlns:a16="http://schemas.microsoft.com/office/drawing/2014/main" id="{E90BDA32-510F-FA3F-7D4B-710AF297239D}"/>
              </a:ext>
            </a:extLst>
          </p:cNvPr>
          <p:cNvCxnSpPr>
            <a:cxnSpLocks/>
          </p:cNvCxnSpPr>
          <p:nvPr/>
        </p:nvCxnSpPr>
        <p:spPr>
          <a:xfrm>
            <a:off x="7482341" y="1905487"/>
            <a:ext cx="1" cy="926916"/>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Gerader Verbinder 6">
            <a:extLst>
              <a:ext uri="{FF2B5EF4-FFF2-40B4-BE49-F238E27FC236}">
                <a16:creationId xmlns:a16="http://schemas.microsoft.com/office/drawing/2014/main" id="{3DDB3C50-BCE5-DB7D-938A-C0033FF8A637}"/>
              </a:ext>
            </a:extLst>
          </p:cNvPr>
          <p:cNvCxnSpPr>
            <a:stCxn id="10" idx="2"/>
            <a:endCxn id="12" idx="0"/>
          </p:cNvCxnSpPr>
          <p:nvPr/>
        </p:nvCxnSpPr>
        <p:spPr>
          <a:xfrm>
            <a:off x="10242197" y="1913166"/>
            <a:ext cx="1" cy="92691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5" name="Rechteck: abgerundete Ecken 4">
            <a:extLst>
              <a:ext uri="{FF2B5EF4-FFF2-40B4-BE49-F238E27FC236}">
                <a16:creationId xmlns:a16="http://schemas.microsoft.com/office/drawing/2014/main" id="{3EE19415-7607-9138-41FA-76A28A5DB6FB}"/>
              </a:ext>
            </a:extLst>
          </p:cNvPr>
          <p:cNvSpPr/>
          <p:nvPr/>
        </p:nvSpPr>
        <p:spPr>
          <a:xfrm>
            <a:off x="6336604" y="1551677"/>
            <a:ext cx="2305129" cy="3614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ICON</a:t>
            </a:r>
          </a:p>
        </p:txBody>
      </p:sp>
      <p:sp>
        <p:nvSpPr>
          <p:cNvPr id="8" name="Rechteck: abgerundete Ecken 7">
            <a:extLst>
              <a:ext uri="{FF2B5EF4-FFF2-40B4-BE49-F238E27FC236}">
                <a16:creationId xmlns:a16="http://schemas.microsoft.com/office/drawing/2014/main" id="{52501B8A-641B-1A36-7480-D0A2B4B55668}"/>
              </a:ext>
            </a:extLst>
          </p:cNvPr>
          <p:cNvSpPr/>
          <p:nvPr/>
        </p:nvSpPr>
        <p:spPr>
          <a:xfrm>
            <a:off x="6336605" y="2008917"/>
            <a:ext cx="2305129" cy="6650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trike="sngStrike" dirty="0"/>
              <a:t>2-mom microphysics</a:t>
            </a:r>
          </a:p>
        </p:txBody>
      </p:sp>
      <p:sp>
        <p:nvSpPr>
          <p:cNvPr id="9" name="Rechteck: abgerundete Ecken 8">
            <a:extLst>
              <a:ext uri="{FF2B5EF4-FFF2-40B4-BE49-F238E27FC236}">
                <a16:creationId xmlns:a16="http://schemas.microsoft.com/office/drawing/2014/main" id="{FB1A1C14-CC6F-60AA-3285-B553812E0152}"/>
              </a:ext>
            </a:extLst>
          </p:cNvPr>
          <p:cNvSpPr/>
          <p:nvPr/>
        </p:nvSpPr>
        <p:spPr>
          <a:xfrm>
            <a:off x="6336605" y="2862913"/>
            <a:ext cx="2305129" cy="6650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Rest of the physics  </a:t>
            </a:r>
          </a:p>
        </p:txBody>
      </p:sp>
      <p:sp>
        <p:nvSpPr>
          <p:cNvPr id="10" name="Rechteck: abgerundete Ecken 9">
            <a:extLst>
              <a:ext uri="{FF2B5EF4-FFF2-40B4-BE49-F238E27FC236}">
                <a16:creationId xmlns:a16="http://schemas.microsoft.com/office/drawing/2014/main" id="{1C8DE2AA-D5FC-3303-8199-80D018601F7B}"/>
              </a:ext>
            </a:extLst>
          </p:cNvPr>
          <p:cNvSpPr/>
          <p:nvPr/>
        </p:nvSpPr>
        <p:spPr>
          <a:xfrm>
            <a:off x="9089632" y="1551677"/>
            <a:ext cx="2305129" cy="36148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t>ART</a:t>
            </a:r>
          </a:p>
        </p:txBody>
      </p:sp>
      <p:sp>
        <p:nvSpPr>
          <p:cNvPr id="11" name="Rechteck: abgerundete Ecken 10">
            <a:extLst>
              <a:ext uri="{FF2B5EF4-FFF2-40B4-BE49-F238E27FC236}">
                <a16:creationId xmlns:a16="http://schemas.microsoft.com/office/drawing/2014/main" id="{C5AAA284-C7FE-9863-E599-767D1D085268}"/>
              </a:ext>
            </a:extLst>
          </p:cNvPr>
          <p:cNvSpPr/>
          <p:nvPr/>
        </p:nvSpPr>
        <p:spPr>
          <a:xfrm>
            <a:off x="9089633" y="2008917"/>
            <a:ext cx="2305129" cy="66505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Aerosol processes and activation</a:t>
            </a:r>
          </a:p>
        </p:txBody>
      </p:sp>
      <p:sp>
        <p:nvSpPr>
          <p:cNvPr id="12" name="Rechteck: abgerundete Ecken 11">
            <a:extLst>
              <a:ext uri="{FF2B5EF4-FFF2-40B4-BE49-F238E27FC236}">
                <a16:creationId xmlns:a16="http://schemas.microsoft.com/office/drawing/2014/main" id="{025BE2F3-6D54-627D-A8E2-651BE0DDC343}"/>
              </a:ext>
            </a:extLst>
          </p:cNvPr>
          <p:cNvSpPr/>
          <p:nvPr/>
        </p:nvSpPr>
        <p:spPr>
          <a:xfrm>
            <a:off x="9089633" y="2840082"/>
            <a:ext cx="2305129" cy="66505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Duplicated 2-mom microphysics</a:t>
            </a:r>
          </a:p>
        </p:txBody>
      </p:sp>
      <p:sp>
        <p:nvSpPr>
          <p:cNvPr id="13" name="Pfeil: nach unten 12">
            <a:extLst>
              <a:ext uri="{FF2B5EF4-FFF2-40B4-BE49-F238E27FC236}">
                <a16:creationId xmlns:a16="http://schemas.microsoft.com/office/drawing/2014/main" id="{606F8F42-84B8-7CA8-8175-D57ED139C62D}"/>
              </a:ext>
            </a:extLst>
          </p:cNvPr>
          <p:cNvSpPr/>
          <p:nvPr/>
        </p:nvSpPr>
        <p:spPr>
          <a:xfrm rot="5400000">
            <a:off x="8800046" y="3066033"/>
            <a:ext cx="172607" cy="258811"/>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uppieren 35">
            <a:extLst>
              <a:ext uri="{FF2B5EF4-FFF2-40B4-BE49-F238E27FC236}">
                <a16:creationId xmlns:a16="http://schemas.microsoft.com/office/drawing/2014/main" id="{F02A6CA0-96BB-B29E-2292-748A44A044FB}"/>
              </a:ext>
            </a:extLst>
          </p:cNvPr>
          <p:cNvGrpSpPr/>
          <p:nvPr/>
        </p:nvGrpSpPr>
        <p:grpSpPr>
          <a:xfrm>
            <a:off x="6225704" y="3527965"/>
            <a:ext cx="5338537" cy="2723071"/>
            <a:chOff x="4669277" y="2740859"/>
            <a:chExt cx="4003903" cy="2042303"/>
          </a:xfrm>
        </p:grpSpPr>
        <p:cxnSp>
          <p:nvCxnSpPr>
            <p:cNvPr id="28" name="Gerader Verbinder 27">
              <a:extLst>
                <a:ext uri="{FF2B5EF4-FFF2-40B4-BE49-F238E27FC236}">
                  <a16:creationId xmlns:a16="http://schemas.microsoft.com/office/drawing/2014/main" id="{26A039A9-4D3C-B0D0-6062-C86B676A84E7}"/>
                </a:ext>
              </a:extLst>
            </p:cNvPr>
            <p:cNvCxnSpPr>
              <a:cxnSpLocks/>
            </p:cNvCxnSpPr>
            <p:nvPr/>
          </p:nvCxnSpPr>
          <p:spPr>
            <a:xfrm>
              <a:off x="5635200" y="3434370"/>
              <a:ext cx="1" cy="695187"/>
            </a:xfrm>
            <a:prstGeom prst="line">
              <a:avLst/>
            </a:prstGeom>
            <a:ln w="5715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Gerader Verbinder 25">
              <a:extLst>
                <a:ext uri="{FF2B5EF4-FFF2-40B4-BE49-F238E27FC236}">
                  <a16:creationId xmlns:a16="http://schemas.microsoft.com/office/drawing/2014/main" id="{32DC4978-C2B9-B0F0-2D31-0D13C7C45CBD}"/>
                </a:ext>
              </a:extLst>
            </p:cNvPr>
            <p:cNvCxnSpPr>
              <a:cxnSpLocks/>
            </p:cNvCxnSpPr>
            <p:nvPr/>
          </p:nvCxnSpPr>
          <p:spPr>
            <a:xfrm>
              <a:off x="7703764" y="3422487"/>
              <a:ext cx="1" cy="695187"/>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Rechteck: abgerundete Ecken 13">
              <a:extLst>
                <a:ext uri="{FF2B5EF4-FFF2-40B4-BE49-F238E27FC236}">
                  <a16:creationId xmlns:a16="http://schemas.microsoft.com/office/drawing/2014/main" id="{7E2C9C68-B716-E82F-3ED2-75C86DA76EBE}"/>
                </a:ext>
              </a:extLst>
            </p:cNvPr>
            <p:cNvSpPr/>
            <p:nvPr/>
          </p:nvSpPr>
          <p:spPr>
            <a:xfrm>
              <a:off x="4787621" y="3151370"/>
              <a:ext cx="1728847" cy="27111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ICON</a:t>
              </a:r>
            </a:p>
          </p:txBody>
        </p:sp>
        <p:sp>
          <p:nvSpPr>
            <p:cNvPr id="15" name="Rechteck: abgerundete Ecken 14">
              <a:extLst>
                <a:ext uri="{FF2B5EF4-FFF2-40B4-BE49-F238E27FC236}">
                  <a16:creationId xmlns:a16="http://schemas.microsoft.com/office/drawing/2014/main" id="{508B0D27-1869-56EE-963E-02EFCCEC26C5}"/>
                </a:ext>
              </a:extLst>
            </p:cNvPr>
            <p:cNvSpPr/>
            <p:nvPr/>
          </p:nvSpPr>
          <p:spPr>
            <a:xfrm>
              <a:off x="4787621" y="3494132"/>
              <a:ext cx="1728847" cy="4987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2-mom microphysics</a:t>
              </a:r>
            </a:p>
          </p:txBody>
        </p:sp>
        <p:sp>
          <p:nvSpPr>
            <p:cNvPr id="16" name="Rechteck: abgerundete Ecken 15">
              <a:extLst>
                <a:ext uri="{FF2B5EF4-FFF2-40B4-BE49-F238E27FC236}">
                  <a16:creationId xmlns:a16="http://schemas.microsoft.com/office/drawing/2014/main" id="{E007BC79-E117-4259-2E3B-DAA99157AFE6}"/>
                </a:ext>
              </a:extLst>
            </p:cNvPr>
            <p:cNvSpPr/>
            <p:nvPr/>
          </p:nvSpPr>
          <p:spPr>
            <a:xfrm>
              <a:off x="4787622" y="4111915"/>
              <a:ext cx="1728847" cy="49878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Rest of the physics  </a:t>
              </a:r>
            </a:p>
          </p:txBody>
        </p:sp>
        <p:sp>
          <p:nvSpPr>
            <p:cNvPr id="17" name="Rechteck: abgerundete Ecken 16">
              <a:extLst>
                <a:ext uri="{FF2B5EF4-FFF2-40B4-BE49-F238E27FC236}">
                  <a16:creationId xmlns:a16="http://schemas.microsoft.com/office/drawing/2014/main" id="{E538A440-2B71-C903-C88E-6999C96D6504}"/>
                </a:ext>
              </a:extLst>
            </p:cNvPr>
            <p:cNvSpPr/>
            <p:nvPr/>
          </p:nvSpPr>
          <p:spPr>
            <a:xfrm>
              <a:off x="6852392" y="3151370"/>
              <a:ext cx="1728847" cy="27111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t>ART</a:t>
              </a:r>
            </a:p>
          </p:txBody>
        </p:sp>
        <p:sp>
          <p:nvSpPr>
            <p:cNvPr id="18" name="Rechteck: abgerundete Ecken 17">
              <a:extLst>
                <a:ext uri="{FF2B5EF4-FFF2-40B4-BE49-F238E27FC236}">
                  <a16:creationId xmlns:a16="http://schemas.microsoft.com/office/drawing/2014/main" id="{D78A0346-EDC3-ACEC-F0A8-126A50FC8CF6}"/>
                </a:ext>
              </a:extLst>
            </p:cNvPr>
            <p:cNvSpPr/>
            <p:nvPr/>
          </p:nvSpPr>
          <p:spPr>
            <a:xfrm>
              <a:off x="6852392" y="3494132"/>
              <a:ext cx="1728847" cy="49878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Aerosol processes and activation</a:t>
              </a:r>
            </a:p>
          </p:txBody>
        </p:sp>
        <p:sp>
          <p:nvSpPr>
            <p:cNvPr id="19" name="Rechteck: abgerundete Ecken 18">
              <a:extLst>
                <a:ext uri="{FF2B5EF4-FFF2-40B4-BE49-F238E27FC236}">
                  <a16:creationId xmlns:a16="http://schemas.microsoft.com/office/drawing/2014/main" id="{F0835F9B-F73B-DAF5-7243-7AFBE6F714FE}"/>
                </a:ext>
              </a:extLst>
            </p:cNvPr>
            <p:cNvSpPr/>
            <p:nvPr/>
          </p:nvSpPr>
          <p:spPr>
            <a:xfrm>
              <a:off x="6852392" y="4111915"/>
              <a:ext cx="1728847" cy="49878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trike="sngStrike" dirty="0"/>
                <a:t>Duplicated 2-mom microphysics</a:t>
              </a:r>
            </a:p>
          </p:txBody>
        </p:sp>
        <p:sp>
          <p:nvSpPr>
            <p:cNvPr id="20" name="Pfeil: nach unten 19">
              <a:extLst>
                <a:ext uri="{FF2B5EF4-FFF2-40B4-BE49-F238E27FC236}">
                  <a16:creationId xmlns:a16="http://schemas.microsoft.com/office/drawing/2014/main" id="{28FBE99B-B027-6609-9112-BF8A3AD023A0}"/>
                </a:ext>
              </a:extLst>
            </p:cNvPr>
            <p:cNvSpPr/>
            <p:nvPr/>
          </p:nvSpPr>
          <p:spPr>
            <a:xfrm rot="5400000">
              <a:off x="6629341" y="3620183"/>
              <a:ext cx="129455" cy="194108"/>
            </a:xfrm>
            <a:prstGeom prst="down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hteck 22">
              <a:extLst>
                <a:ext uri="{FF2B5EF4-FFF2-40B4-BE49-F238E27FC236}">
                  <a16:creationId xmlns:a16="http://schemas.microsoft.com/office/drawing/2014/main" id="{9DD29FC9-3E25-9A60-0E67-2E37D8B1AA29}"/>
                </a:ext>
              </a:extLst>
            </p:cNvPr>
            <p:cNvSpPr/>
            <p:nvPr/>
          </p:nvSpPr>
          <p:spPr>
            <a:xfrm>
              <a:off x="4669277" y="3009561"/>
              <a:ext cx="4003903" cy="1773601"/>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feil: nach unten 5">
              <a:extLst>
                <a:ext uri="{FF2B5EF4-FFF2-40B4-BE49-F238E27FC236}">
                  <a16:creationId xmlns:a16="http://schemas.microsoft.com/office/drawing/2014/main" id="{01ACC04C-55B5-7343-69D4-01492CE7B0BF}"/>
                </a:ext>
              </a:extLst>
            </p:cNvPr>
            <p:cNvSpPr/>
            <p:nvPr/>
          </p:nvSpPr>
          <p:spPr>
            <a:xfrm>
              <a:off x="6559719" y="2740859"/>
              <a:ext cx="266573" cy="453494"/>
            </a:xfrm>
            <a:prstGeom prst="down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Inhaltsplatzhalter 2">
            <a:extLst>
              <a:ext uri="{FF2B5EF4-FFF2-40B4-BE49-F238E27FC236}">
                <a16:creationId xmlns:a16="http://schemas.microsoft.com/office/drawing/2014/main" id="{D9A35187-075C-8182-127E-6A1C3558E612}"/>
              </a:ext>
            </a:extLst>
          </p:cNvPr>
          <p:cNvSpPr txBox="1">
            <a:spLocks/>
          </p:cNvSpPr>
          <p:nvPr/>
        </p:nvSpPr>
        <p:spPr>
          <a:xfrm>
            <a:off x="533400" y="1583515"/>
            <a:ext cx="5432899" cy="4486484"/>
          </a:xfrm>
          <a:prstGeom prst="rect">
            <a:avLst/>
          </a:prstGeom>
        </p:spPr>
        <p:txBody>
          <a:bodyPr>
            <a:normAutofit/>
          </a:bodyPr>
          <a:lstStyle>
            <a:defPPr marR="0" lvl="0" algn="l" rtl="0">
              <a:lnSpc>
                <a:spcPct val="100000"/>
              </a:lnSpc>
              <a:spcBef>
                <a:spcPts val="0"/>
              </a:spcBef>
              <a:spcAft>
                <a:spcPts val="0"/>
              </a:spcAft>
              <a:defRPr lang="de-DE"/>
            </a:defPPr>
            <a:lvl1pPr marL="0" marR="0" lvl="0"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800" b="0" i="0" u="none" strike="noStrike" kern="1200" cap="none">
                <a:solidFill>
                  <a:schemeClr val="tx1"/>
                </a:solidFill>
                <a:latin typeface="+mn-lt"/>
                <a:ea typeface="+mn-ea"/>
                <a:cs typeface="+mn-cs"/>
                <a:sym typeface="Arial"/>
              </a:defRPr>
            </a:lvl9pPr>
          </a:lstStyle>
          <a:p>
            <a:pPr marL="380990" indent="-380990">
              <a:buFont typeface="Arial" panose="020B0604020202020204" pitchFamily="34" charset="0"/>
              <a:buChar char="•"/>
            </a:pPr>
            <a:r>
              <a:rPr lang="de-DE" sz="2133" b="1" dirty="0">
                <a:latin typeface="Arial" panose="020B0604020202020204" pitchFamily="34" charset="0"/>
                <a:cs typeface="Arial" panose="020B0604020202020204" pitchFamily="34" charset="0"/>
              </a:rPr>
              <a:t>Dusty-</a:t>
            </a:r>
            <a:r>
              <a:rPr lang="de-DE" sz="2133" b="1" dirty="0" err="1">
                <a:latin typeface="Arial" panose="020B0604020202020204" pitchFamily="34" charset="0"/>
                <a:cs typeface="Arial" panose="020B0604020202020204" pitchFamily="34" charset="0"/>
              </a:rPr>
              <a:t>cirrus</a:t>
            </a:r>
            <a:r>
              <a:rPr lang="de-DE" sz="2133" b="1" dirty="0">
                <a:latin typeface="Arial" panose="020B0604020202020204" pitchFamily="34" charset="0"/>
                <a:cs typeface="Arial" panose="020B0604020202020204" pitchFamily="34" charset="0"/>
              </a:rPr>
              <a:t> </a:t>
            </a:r>
            <a:r>
              <a:rPr lang="de-DE" sz="2133" b="1" dirty="0" err="1">
                <a:latin typeface="Arial" panose="020B0604020202020204" pitchFamily="34" charset="0"/>
                <a:cs typeface="Arial" panose="020B0604020202020204" pitchFamily="34" charset="0"/>
              </a:rPr>
              <a:t>parameterization</a:t>
            </a:r>
            <a:r>
              <a:rPr lang="de-DE" sz="2133" b="1" dirty="0">
                <a:latin typeface="Arial" panose="020B0604020202020204" pitchFamily="34" charset="0"/>
                <a:cs typeface="Arial" panose="020B0604020202020204" pitchFamily="34" charset="0"/>
              </a:rPr>
              <a:t> </a:t>
            </a:r>
          </a:p>
          <a:p>
            <a:pPr marL="380990" indent="-380990">
              <a:buFont typeface="Arial" panose="020B0604020202020204" pitchFamily="34" charset="0"/>
              <a:buChar char="•"/>
            </a:pPr>
            <a:endParaRPr lang="de-DE" sz="2133" b="1" dirty="0">
              <a:latin typeface="Arial" panose="020B0604020202020204" pitchFamily="34" charset="0"/>
              <a:cs typeface="Arial" panose="020B0604020202020204" pitchFamily="34" charset="0"/>
            </a:endParaRPr>
          </a:p>
          <a:p>
            <a:pPr marL="380990" indent="-380990">
              <a:buFont typeface="Arial" panose="020B0604020202020204" pitchFamily="34" charset="0"/>
              <a:buChar char="•"/>
            </a:pPr>
            <a:r>
              <a:rPr lang="de-DE" sz="2133" b="1" dirty="0">
                <a:latin typeface="Arial" panose="020B0604020202020204" pitchFamily="34" charset="0"/>
                <a:cs typeface="Arial" panose="020B0604020202020204" pitchFamily="34" charset="0"/>
              </a:rPr>
              <a:t>ART and 2-mom </a:t>
            </a:r>
            <a:r>
              <a:rPr lang="de-DE" sz="2133" b="1" dirty="0" err="1">
                <a:latin typeface="Arial" panose="020B0604020202020204" pitchFamily="34" charset="0"/>
                <a:cs typeface="Arial" panose="020B0604020202020204" pitchFamily="34" charset="0"/>
              </a:rPr>
              <a:t>scheme</a:t>
            </a:r>
            <a:r>
              <a:rPr lang="de-DE" sz="2133" b="1" dirty="0">
                <a:latin typeface="Arial" panose="020B0604020202020204" pitchFamily="34" charset="0"/>
                <a:cs typeface="Arial" panose="020B0604020202020204" pitchFamily="34" charset="0"/>
              </a:rPr>
              <a:t> </a:t>
            </a:r>
          </a:p>
          <a:p>
            <a:pPr marL="990575" lvl="1" indent="-380990">
              <a:buFont typeface="Arial" panose="020B0604020202020204" pitchFamily="34" charset="0"/>
              <a:buChar char="•"/>
            </a:pPr>
            <a:r>
              <a:rPr lang="de-DE" sz="2133" dirty="0">
                <a:latin typeface="Arial" panose="020B0604020202020204" pitchFamily="34" charset="0"/>
                <a:cs typeface="Arial" panose="020B0604020202020204" pitchFamily="34" charset="0"/>
              </a:rPr>
              <a:t>CCN </a:t>
            </a:r>
            <a:r>
              <a:rPr lang="de-DE" sz="2133" dirty="0" err="1">
                <a:latin typeface="Arial" panose="020B0604020202020204" pitchFamily="34" charset="0"/>
                <a:cs typeface="Arial" panose="020B0604020202020204" pitchFamily="34" charset="0"/>
              </a:rPr>
              <a:t>based</a:t>
            </a:r>
            <a:r>
              <a:rPr lang="de-DE" sz="2133" dirty="0">
                <a:latin typeface="Arial" panose="020B0604020202020204" pitchFamily="34" charset="0"/>
                <a:cs typeface="Arial" panose="020B0604020202020204" pitchFamily="34" charset="0"/>
              </a:rPr>
              <a:t> on ARG </a:t>
            </a:r>
            <a:r>
              <a:rPr lang="de-DE" sz="2133" dirty="0">
                <a:latin typeface="Arial" panose="020B0604020202020204" pitchFamily="34" charset="0"/>
                <a:cs typeface="Arial" panose="020B0604020202020204" pitchFamily="34" charset="0"/>
                <a:sym typeface="Wingdings" panose="05000000000000000000" pitchFamily="2" charset="2"/>
              </a:rPr>
              <a:t> 2026.10 </a:t>
            </a:r>
            <a:endParaRPr lang="de-DE" sz="2133" dirty="0">
              <a:latin typeface="Arial" panose="020B0604020202020204" pitchFamily="34" charset="0"/>
              <a:cs typeface="Arial" panose="020B0604020202020204" pitchFamily="34" charset="0"/>
            </a:endParaRPr>
          </a:p>
          <a:p>
            <a:pPr marL="990575" lvl="1" indent="-380990">
              <a:buFont typeface="Arial" panose="020B0604020202020204" pitchFamily="34" charset="0"/>
              <a:buChar char="•"/>
            </a:pPr>
            <a:r>
              <a:rPr lang="de-DE" sz="2133" dirty="0">
                <a:latin typeface="Arial" panose="020B0604020202020204" pitchFamily="34" charset="0"/>
                <a:cs typeface="Arial" panose="020B0604020202020204" pitchFamily="34" charset="0"/>
              </a:rPr>
              <a:t>IN </a:t>
            </a:r>
            <a:r>
              <a:rPr lang="de-DE" sz="2133" dirty="0" err="1">
                <a:latin typeface="Arial" panose="020B0604020202020204" pitchFamily="34" charset="0"/>
                <a:cs typeface="Arial" panose="020B0604020202020204" pitchFamily="34" charset="0"/>
              </a:rPr>
              <a:t>based</a:t>
            </a:r>
            <a:r>
              <a:rPr lang="de-DE" sz="2133" dirty="0">
                <a:latin typeface="Arial" panose="020B0604020202020204" pitchFamily="34" charset="0"/>
                <a:cs typeface="Arial" panose="020B0604020202020204" pitchFamily="34" charset="0"/>
              </a:rPr>
              <a:t> on INAS</a:t>
            </a:r>
            <a:endParaRPr lang="de-DE" sz="2133" dirty="0">
              <a:latin typeface="Arial" panose="020B0604020202020204" pitchFamily="34" charset="0"/>
              <a:cs typeface="Arial" panose="020B0604020202020204" pitchFamily="34" charset="0"/>
              <a:sym typeface="Wingdings" panose="05000000000000000000" pitchFamily="2" charset="2"/>
            </a:endParaRPr>
          </a:p>
          <a:p>
            <a:pPr lvl="1"/>
            <a:r>
              <a:rPr lang="de-DE" sz="2133" b="1" dirty="0">
                <a:solidFill>
                  <a:schemeClr val="bg2">
                    <a:lumMod val="75000"/>
                  </a:schemeClr>
                </a:solidFill>
                <a:latin typeface="Arial" panose="020B0604020202020204" pitchFamily="34" charset="0"/>
                <a:cs typeface="Arial" panose="020B0604020202020204" pitchFamily="34" charset="0"/>
                <a:sym typeface="Wingdings" panose="05000000000000000000" pitchFamily="2" charset="2"/>
              </a:rPr>
              <a:t>Talk </a:t>
            </a:r>
            <a:r>
              <a:rPr lang="de-DE" sz="2133" b="1" dirty="0" err="1">
                <a:solidFill>
                  <a:schemeClr val="bg2">
                    <a:lumMod val="75000"/>
                  </a:schemeClr>
                </a:solidFill>
                <a:latin typeface="Arial" panose="020B0604020202020204" pitchFamily="34" charset="0"/>
                <a:cs typeface="Arial" panose="020B0604020202020204" pitchFamily="34" charset="0"/>
                <a:sym typeface="Wingdings" panose="05000000000000000000" pitchFamily="2" charset="2"/>
              </a:rPr>
              <a:t>by</a:t>
            </a:r>
            <a:r>
              <a:rPr lang="de-DE" sz="2133" b="1" dirty="0">
                <a:solidFill>
                  <a:schemeClr val="bg2">
                    <a:lumMod val="75000"/>
                  </a:schemeClr>
                </a:solidFill>
                <a:latin typeface="Arial" panose="020B0604020202020204" pitchFamily="34" charset="0"/>
                <a:cs typeface="Arial" panose="020B0604020202020204" pitchFamily="34" charset="0"/>
                <a:sym typeface="Wingdings" panose="05000000000000000000" pitchFamily="2" charset="2"/>
              </a:rPr>
              <a:t> J. Förstner RCAC WG</a:t>
            </a:r>
            <a:endParaRPr lang="de-DE" sz="2133" b="1" dirty="0">
              <a:solidFill>
                <a:schemeClr val="bg2">
                  <a:lumMod val="75000"/>
                </a:schemeClr>
              </a:solidFill>
              <a:latin typeface="Arial" panose="020B0604020202020204" pitchFamily="34" charset="0"/>
              <a:cs typeface="Arial" panose="020B0604020202020204" pitchFamily="34" charset="0"/>
            </a:endParaRPr>
          </a:p>
          <a:p>
            <a:pPr marL="380990" indent="-380990">
              <a:buFont typeface="Arial" panose="020B0604020202020204" pitchFamily="34" charset="0"/>
              <a:buChar char="•"/>
            </a:pPr>
            <a:endParaRPr lang="de-DE" sz="2133" b="1" dirty="0">
              <a:latin typeface="Arial" panose="020B0604020202020204" pitchFamily="34" charset="0"/>
              <a:cs typeface="Arial" panose="020B0604020202020204" pitchFamily="34" charset="0"/>
            </a:endParaRPr>
          </a:p>
          <a:p>
            <a:pPr marL="380990" indent="-380990">
              <a:buFont typeface="Arial" panose="020B0604020202020204" pitchFamily="34" charset="0"/>
              <a:buChar char="•"/>
            </a:pPr>
            <a:r>
              <a:rPr lang="de-DE" sz="2133" b="1" dirty="0">
                <a:latin typeface="Arial" panose="020B0604020202020204" pitchFamily="34" charset="0"/>
                <a:cs typeface="Arial" panose="020B0604020202020204" pitchFamily="34" charset="0"/>
              </a:rPr>
              <a:t>ART and 1-mom </a:t>
            </a:r>
            <a:r>
              <a:rPr lang="de-DE" sz="2133" b="1" dirty="0" err="1">
                <a:latin typeface="Arial" panose="020B0604020202020204" pitchFamily="34" charset="0"/>
                <a:cs typeface="Arial" panose="020B0604020202020204" pitchFamily="34" charset="0"/>
              </a:rPr>
              <a:t>scheme</a:t>
            </a:r>
            <a:r>
              <a:rPr lang="de-DE" sz="2133" b="1" dirty="0">
                <a:latin typeface="Arial" panose="020B0604020202020204" pitchFamily="34" charset="0"/>
                <a:cs typeface="Arial" panose="020B0604020202020204" pitchFamily="34" charset="0"/>
              </a:rPr>
              <a:t> </a:t>
            </a:r>
          </a:p>
          <a:p>
            <a:pPr marL="990575" lvl="1" indent="-380990">
              <a:buFont typeface="Arial" panose="020B0604020202020204" pitchFamily="34" charset="0"/>
              <a:buChar char="•"/>
            </a:pPr>
            <a:r>
              <a:rPr lang="de-DE" sz="2133" dirty="0">
                <a:solidFill>
                  <a:schemeClr val="bg1">
                    <a:lumMod val="50000"/>
                  </a:schemeClr>
                </a:solidFill>
                <a:latin typeface="Arial" panose="020B0604020202020204" pitchFamily="34" charset="0"/>
                <a:cs typeface="Arial" panose="020B0604020202020204" pitchFamily="34" charset="0"/>
              </a:rPr>
              <a:t>IN </a:t>
            </a:r>
            <a:r>
              <a:rPr lang="de-DE" sz="2133" dirty="0" err="1">
                <a:solidFill>
                  <a:schemeClr val="bg1">
                    <a:lumMod val="50000"/>
                  </a:schemeClr>
                </a:solidFill>
                <a:latin typeface="Arial" panose="020B0604020202020204" pitchFamily="34" charset="0"/>
                <a:cs typeface="Arial" panose="020B0604020202020204" pitchFamily="34" charset="0"/>
              </a:rPr>
              <a:t>based</a:t>
            </a:r>
            <a:r>
              <a:rPr lang="de-DE" sz="2133" dirty="0">
                <a:solidFill>
                  <a:schemeClr val="bg1">
                    <a:lumMod val="50000"/>
                  </a:schemeClr>
                </a:solidFill>
                <a:latin typeface="Arial" panose="020B0604020202020204" pitchFamily="34" charset="0"/>
                <a:cs typeface="Arial" panose="020B0604020202020204" pitchFamily="34" charset="0"/>
              </a:rPr>
              <a:t> on INAS</a:t>
            </a:r>
            <a:r>
              <a:rPr lang="de-DE" sz="2133" dirty="0">
                <a:latin typeface="Arial" panose="020B0604020202020204" pitchFamily="34" charset="0"/>
                <a:cs typeface="Arial" panose="020B0604020202020204" pitchFamily="34" charset="0"/>
              </a:rPr>
              <a:t> </a:t>
            </a:r>
            <a:endParaRPr lang="de-DE" sz="2133" b="1" dirty="0">
              <a:solidFill>
                <a:srgbClr val="00B0F0"/>
              </a:solidFill>
              <a:latin typeface="Arial" panose="020B0604020202020204" pitchFamily="34" charset="0"/>
              <a:cs typeface="Arial" panose="020B0604020202020204" pitchFamily="34" charset="0"/>
            </a:endParaRPr>
          </a:p>
        </p:txBody>
      </p:sp>
      <p:sp>
        <p:nvSpPr>
          <p:cNvPr id="35" name="Rechteck 34">
            <a:extLst>
              <a:ext uri="{FF2B5EF4-FFF2-40B4-BE49-F238E27FC236}">
                <a16:creationId xmlns:a16="http://schemas.microsoft.com/office/drawing/2014/main" id="{44213DAE-B576-61D4-2B0C-7D3A4F7D3BBA}"/>
              </a:ext>
            </a:extLst>
          </p:cNvPr>
          <p:cNvSpPr/>
          <p:nvPr/>
        </p:nvSpPr>
        <p:spPr>
          <a:xfrm>
            <a:off x="6225704" y="1368904"/>
            <a:ext cx="5338537" cy="2364801"/>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fik 2">
            <a:extLst>
              <a:ext uri="{FF2B5EF4-FFF2-40B4-BE49-F238E27FC236}">
                <a16:creationId xmlns:a16="http://schemas.microsoft.com/office/drawing/2014/main" id="{4F941D2B-BBCB-2236-0F84-E92FBFB1FFFA}"/>
              </a:ext>
            </a:extLst>
          </p:cNvPr>
          <p:cNvPicPr>
            <a:picLocks noChangeAspect="1"/>
          </p:cNvPicPr>
          <p:nvPr/>
        </p:nvPicPr>
        <p:blipFill>
          <a:blip r:embed="rId2"/>
          <a:stretch>
            <a:fillRect/>
          </a:stretch>
        </p:blipFill>
        <p:spPr>
          <a:xfrm>
            <a:off x="9546521" y="6329827"/>
            <a:ext cx="1355368" cy="398288"/>
          </a:xfrm>
          <a:prstGeom prst="rect">
            <a:avLst/>
          </a:prstGeom>
        </p:spPr>
      </p:pic>
      <p:sp>
        <p:nvSpPr>
          <p:cNvPr id="24" name="Titel 8">
            <a:extLst>
              <a:ext uri="{FF2B5EF4-FFF2-40B4-BE49-F238E27FC236}">
                <a16:creationId xmlns:a16="http://schemas.microsoft.com/office/drawing/2014/main" id="{95D3680A-22B8-9B05-054E-F0975DF060E2}"/>
              </a:ext>
            </a:extLst>
          </p:cNvPr>
          <p:cNvSpPr>
            <a:spLocks noGrp="1"/>
          </p:cNvSpPr>
          <p:nvPr>
            <p:ph type="title"/>
          </p:nvPr>
        </p:nvSpPr>
        <p:spPr>
          <a:xfrm>
            <a:off x="371475" y="368300"/>
            <a:ext cx="11449050" cy="1008063"/>
          </a:xfrm>
        </p:spPr>
        <p:txBody>
          <a:bodyPr/>
          <a:lstStyle/>
          <a:p>
            <a:r>
              <a:rPr lang="de-DE" dirty="0"/>
              <a:t>Aerosol-Cloud Interactions in ART</a:t>
            </a:r>
            <a:br>
              <a:rPr lang="de-DE" dirty="0"/>
            </a:br>
            <a:r>
              <a:rPr lang="de-DE" sz="2800" dirty="0" err="1">
                <a:solidFill>
                  <a:schemeClr val="bg2"/>
                </a:solidFill>
              </a:rPr>
              <a:t>Towards</a:t>
            </a:r>
            <a:r>
              <a:rPr lang="de-DE" sz="2800" dirty="0">
                <a:solidFill>
                  <a:schemeClr val="bg2"/>
                </a:solidFill>
              </a:rPr>
              <a:t> </a:t>
            </a:r>
            <a:r>
              <a:rPr lang="de-DE" sz="2800" dirty="0" err="1">
                <a:solidFill>
                  <a:schemeClr val="bg2"/>
                </a:solidFill>
              </a:rPr>
              <a:t>consistent</a:t>
            </a:r>
            <a:r>
              <a:rPr lang="de-DE" sz="2800" dirty="0">
                <a:solidFill>
                  <a:schemeClr val="bg2"/>
                </a:solidFill>
              </a:rPr>
              <a:t> </a:t>
            </a:r>
            <a:r>
              <a:rPr lang="de-DE" sz="2800" dirty="0" err="1">
                <a:solidFill>
                  <a:schemeClr val="bg2"/>
                </a:solidFill>
              </a:rPr>
              <a:t>treatment</a:t>
            </a:r>
            <a:r>
              <a:rPr lang="de-DE" sz="2800" dirty="0">
                <a:solidFill>
                  <a:schemeClr val="bg2"/>
                </a:solidFill>
              </a:rPr>
              <a:t> </a:t>
            </a:r>
            <a:r>
              <a:rPr lang="de-DE" sz="2800" dirty="0" err="1">
                <a:solidFill>
                  <a:schemeClr val="bg2"/>
                </a:solidFill>
              </a:rPr>
              <a:t>of</a:t>
            </a:r>
            <a:r>
              <a:rPr lang="de-DE" sz="2800" dirty="0">
                <a:solidFill>
                  <a:schemeClr val="bg2"/>
                </a:solidFill>
              </a:rPr>
              <a:t> ACI  </a:t>
            </a:r>
            <a:endParaRPr lang="de-DE" dirty="0">
              <a:solidFill>
                <a:schemeClr val="bg2"/>
              </a:solidFill>
            </a:endParaRPr>
          </a:p>
        </p:txBody>
      </p:sp>
    </p:spTree>
    <p:extLst>
      <p:ext uri="{BB962C8B-B14F-4D97-AF65-F5344CB8AC3E}">
        <p14:creationId xmlns:p14="http://schemas.microsoft.com/office/powerpoint/2010/main" val="88245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908F2BE-9A73-3378-ED95-55C5FB87950A}"/>
              </a:ext>
            </a:extLst>
          </p:cNvPr>
          <p:cNvSpPr>
            <a:spLocks noGrp="1"/>
          </p:cNvSpPr>
          <p:nvPr>
            <p:ph idx="1"/>
          </p:nvPr>
        </p:nvSpPr>
        <p:spPr/>
        <p:txBody>
          <a:bodyPr/>
          <a:lstStyle/>
          <a:p>
            <a:endParaRPr lang="en-US" dirty="0"/>
          </a:p>
        </p:txBody>
      </p:sp>
      <p:sp>
        <p:nvSpPr>
          <p:cNvPr id="4" name="Foliennummernplatzhalter 3">
            <a:extLst>
              <a:ext uri="{FF2B5EF4-FFF2-40B4-BE49-F238E27FC236}">
                <a16:creationId xmlns:a16="http://schemas.microsoft.com/office/drawing/2014/main" id="{173C1280-17A5-0027-B29A-193E0F556ABB}"/>
              </a:ext>
            </a:extLst>
          </p:cNvPr>
          <p:cNvSpPr>
            <a:spLocks noGrp="1"/>
          </p:cNvSpPr>
          <p:nvPr>
            <p:ph type="sldNum" idx="12"/>
          </p:nvPr>
        </p:nvSpPr>
        <p:spPr/>
        <p:txBody>
          <a:bodyPr/>
          <a:lstStyle/>
          <a:p>
            <a:fld id="{00000000-1234-1234-1234-123412341234}" type="slidenum">
              <a:rPr lang="de-DE" smtClean="0"/>
              <a:pPr/>
              <a:t>6</a:t>
            </a:fld>
            <a:endParaRPr lang="de-DE"/>
          </a:p>
        </p:txBody>
      </p:sp>
      <p:pic>
        <p:nvPicPr>
          <p:cNvPr id="5" name="Grafik 4">
            <a:extLst>
              <a:ext uri="{FF2B5EF4-FFF2-40B4-BE49-F238E27FC236}">
                <a16:creationId xmlns:a16="http://schemas.microsoft.com/office/drawing/2014/main" id="{2077B024-33D5-9B34-BAD8-1B0EB422D82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670430"/>
            <a:ext cx="12191993" cy="2525201"/>
          </a:xfrm>
          <a:prstGeom prst="rect">
            <a:avLst/>
          </a:prstGeom>
        </p:spPr>
      </p:pic>
      <p:sp>
        <p:nvSpPr>
          <p:cNvPr id="6" name="Textfeld 5">
            <a:extLst>
              <a:ext uri="{FF2B5EF4-FFF2-40B4-BE49-F238E27FC236}">
                <a16:creationId xmlns:a16="http://schemas.microsoft.com/office/drawing/2014/main" id="{C18805B8-4704-C9B1-59D8-9210EC1CCCB3}"/>
              </a:ext>
            </a:extLst>
          </p:cNvPr>
          <p:cNvSpPr txBox="1"/>
          <p:nvPr/>
        </p:nvSpPr>
        <p:spPr>
          <a:xfrm>
            <a:off x="243633" y="2356128"/>
            <a:ext cx="10916771" cy="400110"/>
          </a:xfrm>
          <a:prstGeom prst="rect">
            <a:avLst/>
          </a:prstGeom>
          <a:noFill/>
        </p:spPr>
        <p:txBody>
          <a:bodyPr wrap="none" rtlCol="0">
            <a:spAutoFit/>
          </a:bodyPr>
          <a:lstStyle/>
          <a:p>
            <a:r>
              <a:rPr lang="en-US" sz="2000" b="1" dirty="0"/>
              <a:t>MTG-I FCI </a:t>
            </a:r>
            <a:r>
              <a:rPr lang="en-US" sz="1400" b="1" dirty="0"/>
              <a:t>(Flexible Combined Imager)</a:t>
            </a:r>
            <a:r>
              <a:rPr lang="en-US" sz="2000" b="1" dirty="0"/>
              <a:t>  	ICON-ART exp_12076		  ICON-ART Routine</a:t>
            </a:r>
          </a:p>
        </p:txBody>
      </p:sp>
      <p:sp>
        <p:nvSpPr>
          <p:cNvPr id="7" name="Ellipse 6">
            <a:extLst>
              <a:ext uri="{FF2B5EF4-FFF2-40B4-BE49-F238E27FC236}">
                <a16:creationId xmlns:a16="http://schemas.microsoft.com/office/drawing/2014/main" id="{CBDDB5CF-C8A5-C7C4-9DD8-3469690B486C}"/>
              </a:ext>
            </a:extLst>
          </p:cNvPr>
          <p:cNvSpPr/>
          <p:nvPr/>
        </p:nvSpPr>
        <p:spPr>
          <a:xfrm rot="1584451">
            <a:off x="6081290" y="3446059"/>
            <a:ext cx="1528396" cy="591403"/>
          </a:xfrm>
          <a:prstGeom prst="ellipse">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a:p>
        </p:txBody>
      </p:sp>
      <p:pic>
        <p:nvPicPr>
          <p:cNvPr id="8" name="Grafik 7">
            <a:extLst>
              <a:ext uri="{FF2B5EF4-FFF2-40B4-BE49-F238E27FC236}">
                <a16:creationId xmlns:a16="http://schemas.microsoft.com/office/drawing/2014/main" id="{8B93FCE2-D0B3-EAC4-D60D-BC628A8F723F}"/>
              </a:ext>
            </a:extLst>
          </p:cNvPr>
          <p:cNvPicPr>
            <a:picLocks noChangeAspect="1"/>
          </p:cNvPicPr>
          <p:nvPr/>
        </p:nvPicPr>
        <p:blipFill>
          <a:blip r:embed="rId3"/>
          <a:stretch>
            <a:fillRect/>
          </a:stretch>
        </p:blipFill>
        <p:spPr>
          <a:xfrm>
            <a:off x="9546521" y="6329827"/>
            <a:ext cx="1355368" cy="398288"/>
          </a:xfrm>
          <a:prstGeom prst="rect">
            <a:avLst/>
          </a:prstGeom>
        </p:spPr>
      </p:pic>
      <p:sp>
        <p:nvSpPr>
          <p:cNvPr id="9" name="Rechteck 8">
            <a:extLst>
              <a:ext uri="{FF2B5EF4-FFF2-40B4-BE49-F238E27FC236}">
                <a16:creationId xmlns:a16="http://schemas.microsoft.com/office/drawing/2014/main" id="{B2D1A265-EAC1-B9C5-B657-E1F8F258E019}"/>
              </a:ext>
            </a:extLst>
          </p:cNvPr>
          <p:cNvSpPr/>
          <p:nvPr/>
        </p:nvSpPr>
        <p:spPr>
          <a:xfrm>
            <a:off x="723157" y="6440857"/>
            <a:ext cx="1503938" cy="256545"/>
          </a:xfrm>
          <a:prstGeom prst="rect">
            <a:avLst/>
          </a:prstGeom>
        </p:spPr>
        <p:txBody>
          <a:bodyPr wrap="none">
            <a:spAutoFit/>
          </a:bodyPr>
          <a:lstStyle/>
          <a:p>
            <a:r>
              <a:rPr lang="de-DE" sz="1067" dirty="0"/>
              <a:t>Jochen Förstner et al.</a:t>
            </a:r>
            <a:endParaRPr lang="en-US" sz="1467" dirty="0"/>
          </a:p>
        </p:txBody>
      </p:sp>
      <p:sp>
        <p:nvSpPr>
          <p:cNvPr id="11" name="Titel 10">
            <a:extLst>
              <a:ext uri="{FF2B5EF4-FFF2-40B4-BE49-F238E27FC236}">
                <a16:creationId xmlns:a16="http://schemas.microsoft.com/office/drawing/2014/main" id="{2535C02A-D79F-0685-547F-C45213C598E0}"/>
              </a:ext>
            </a:extLst>
          </p:cNvPr>
          <p:cNvSpPr>
            <a:spLocks noGrp="1"/>
          </p:cNvSpPr>
          <p:nvPr>
            <p:ph type="title"/>
          </p:nvPr>
        </p:nvSpPr>
        <p:spPr/>
        <p:txBody>
          <a:bodyPr/>
          <a:lstStyle/>
          <a:p>
            <a:r>
              <a:rPr lang="en-US" dirty="0"/>
              <a:t>13 April 2026  12 UTC – cloud type</a:t>
            </a:r>
            <a:br>
              <a:rPr lang="en-US" dirty="0"/>
            </a:br>
            <a:r>
              <a:rPr lang="en-US" sz="2800" dirty="0">
                <a:solidFill>
                  <a:schemeClr val="bg1">
                    <a:lumMod val="65000"/>
                  </a:schemeClr>
                </a:solidFill>
              </a:rPr>
              <a:t>More red and yellow – that's good!</a:t>
            </a:r>
            <a:br>
              <a:rPr lang="en-US" sz="3600" dirty="0"/>
            </a:br>
            <a:endParaRPr lang="en-US" dirty="0"/>
          </a:p>
        </p:txBody>
      </p:sp>
    </p:spTree>
    <p:extLst>
      <p:ext uri="{BB962C8B-B14F-4D97-AF65-F5344CB8AC3E}">
        <p14:creationId xmlns:p14="http://schemas.microsoft.com/office/powerpoint/2010/main" val="251841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264CD8E-B298-FD26-EBAE-081C5D31E275}"/>
              </a:ext>
            </a:extLst>
          </p:cNvPr>
          <p:cNvSpPr>
            <a:spLocks noGrp="1"/>
          </p:cNvSpPr>
          <p:nvPr>
            <p:ph idx="1"/>
          </p:nvPr>
        </p:nvSpPr>
        <p:spPr/>
        <p:txBody>
          <a:bodyPr/>
          <a:lstStyle/>
          <a:p>
            <a:endParaRPr lang="en-US"/>
          </a:p>
        </p:txBody>
      </p:sp>
      <p:sp>
        <p:nvSpPr>
          <p:cNvPr id="4" name="Foliennummernplatzhalter 3">
            <a:extLst>
              <a:ext uri="{FF2B5EF4-FFF2-40B4-BE49-F238E27FC236}">
                <a16:creationId xmlns:a16="http://schemas.microsoft.com/office/drawing/2014/main" id="{FCAB2E04-F976-A7BB-259F-46326E5D71C4}"/>
              </a:ext>
            </a:extLst>
          </p:cNvPr>
          <p:cNvSpPr>
            <a:spLocks noGrp="1"/>
          </p:cNvSpPr>
          <p:nvPr>
            <p:ph type="sldNum" idx="12"/>
          </p:nvPr>
        </p:nvSpPr>
        <p:spPr/>
        <p:txBody>
          <a:bodyPr/>
          <a:lstStyle/>
          <a:p>
            <a:fld id="{00000000-1234-1234-1234-123412341234}" type="slidenum">
              <a:rPr lang="de-DE" smtClean="0"/>
              <a:pPr/>
              <a:t>7</a:t>
            </a:fld>
            <a:endParaRPr lang="de-DE"/>
          </a:p>
        </p:txBody>
      </p:sp>
      <p:pic>
        <p:nvPicPr>
          <p:cNvPr id="5" name="Grafik 4">
            <a:extLst>
              <a:ext uri="{FF2B5EF4-FFF2-40B4-BE49-F238E27FC236}">
                <a16:creationId xmlns:a16="http://schemas.microsoft.com/office/drawing/2014/main" id="{454378E7-424C-0363-076C-8BD617C564F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49193" y="1019147"/>
            <a:ext cx="5651036" cy="5116107"/>
          </a:xfrm>
          <a:prstGeom prst="rect">
            <a:avLst/>
          </a:prstGeom>
        </p:spPr>
      </p:pic>
      <p:pic>
        <p:nvPicPr>
          <p:cNvPr id="6" name="Grafik 5">
            <a:extLst>
              <a:ext uri="{FF2B5EF4-FFF2-40B4-BE49-F238E27FC236}">
                <a16:creationId xmlns:a16="http://schemas.microsoft.com/office/drawing/2014/main" id="{DD9B7337-E881-8A42-E101-4D3B80AF331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983175" y="1352397"/>
            <a:ext cx="6137928" cy="3826687"/>
          </a:xfrm>
          <a:prstGeom prst="rect">
            <a:avLst/>
          </a:prstGeom>
        </p:spPr>
      </p:pic>
      <p:sp>
        <p:nvSpPr>
          <p:cNvPr id="7" name="Textfeld 6">
            <a:extLst>
              <a:ext uri="{FF2B5EF4-FFF2-40B4-BE49-F238E27FC236}">
                <a16:creationId xmlns:a16="http://schemas.microsoft.com/office/drawing/2014/main" id="{B05A5A15-E93B-BC70-0DE0-1F28648C041C}"/>
              </a:ext>
            </a:extLst>
          </p:cNvPr>
          <p:cNvSpPr txBox="1"/>
          <p:nvPr/>
        </p:nvSpPr>
        <p:spPr>
          <a:xfrm>
            <a:off x="6229486" y="5256633"/>
            <a:ext cx="5892301" cy="748795"/>
          </a:xfrm>
          <a:prstGeom prst="rect">
            <a:avLst/>
          </a:prstGeom>
          <a:noFill/>
        </p:spPr>
        <p:txBody>
          <a:bodyPr wrap="square" rtlCol="0">
            <a:spAutoFit/>
          </a:bodyPr>
          <a:lstStyle/>
          <a:p>
            <a:r>
              <a:rPr lang="en-US" sz="2133" dirty="0"/>
              <a:t>Difference in 3-hourly shortwave radiation at the surface (exp_12076 – ICON-ART Routine)</a:t>
            </a:r>
          </a:p>
        </p:txBody>
      </p:sp>
      <p:pic>
        <p:nvPicPr>
          <p:cNvPr id="8" name="Grafik 7">
            <a:extLst>
              <a:ext uri="{FF2B5EF4-FFF2-40B4-BE49-F238E27FC236}">
                <a16:creationId xmlns:a16="http://schemas.microsoft.com/office/drawing/2014/main" id="{E86B973B-14DA-3701-AC00-F9B61DDBEDAC}"/>
              </a:ext>
            </a:extLst>
          </p:cNvPr>
          <p:cNvPicPr>
            <a:picLocks noChangeAspect="1"/>
          </p:cNvPicPr>
          <p:nvPr/>
        </p:nvPicPr>
        <p:blipFill>
          <a:blip r:embed="rId4"/>
          <a:stretch>
            <a:fillRect/>
          </a:stretch>
        </p:blipFill>
        <p:spPr>
          <a:xfrm>
            <a:off x="9546521" y="6329827"/>
            <a:ext cx="1355368" cy="398288"/>
          </a:xfrm>
          <a:prstGeom prst="rect">
            <a:avLst/>
          </a:prstGeom>
        </p:spPr>
      </p:pic>
      <p:sp>
        <p:nvSpPr>
          <p:cNvPr id="9" name="Rechteck 8">
            <a:extLst>
              <a:ext uri="{FF2B5EF4-FFF2-40B4-BE49-F238E27FC236}">
                <a16:creationId xmlns:a16="http://schemas.microsoft.com/office/drawing/2014/main" id="{8C75BC13-A7D1-76B6-0C69-18B10FB08FEF}"/>
              </a:ext>
            </a:extLst>
          </p:cNvPr>
          <p:cNvSpPr/>
          <p:nvPr/>
        </p:nvSpPr>
        <p:spPr>
          <a:xfrm>
            <a:off x="723157" y="6440857"/>
            <a:ext cx="1503938" cy="256545"/>
          </a:xfrm>
          <a:prstGeom prst="rect">
            <a:avLst/>
          </a:prstGeom>
        </p:spPr>
        <p:txBody>
          <a:bodyPr wrap="none">
            <a:spAutoFit/>
          </a:bodyPr>
          <a:lstStyle/>
          <a:p>
            <a:r>
              <a:rPr lang="de-DE" sz="1067" dirty="0"/>
              <a:t>Jochen Förstner et al.</a:t>
            </a:r>
            <a:endParaRPr lang="en-US" sz="1467" dirty="0"/>
          </a:p>
        </p:txBody>
      </p:sp>
      <p:sp>
        <p:nvSpPr>
          <p:cNvPr id="11" name="Titel 10">
            <a:extLst>
              <a:ext uri="{FF2B5EF4-FFF2-40B4-BE49-F238E27FC236}">
                <a16:creationId xmlns:a16="http://schemas.microsoft.com/office/drawing/2014/main" id="{20353A30-490D-4357-6F99-8285EAB7E10C}"/>
              </a:ext>
            </a:extLst>
          </p:cNvPr>
          <p:cNvSpPr>
            <a:spLocks noGrp="1"/>
          </p:cNvSpPr>
          <p:nvPr>
            <p:ph type="title"/>
          </p:nvPr>
        </p:nvSpPr>
        <p:spPr/>
        <p:txBody>
          <a:bodyPr/>
          <a:lstStyle/>
          <a:p>
            <a:r>
              <a:rPr lang="de-DE" dirty="0"/>
              <a:t>„Dusty Cirrus“ on 13 April 2026</a:t>
            </a:r>
            <a:endParaRPr lang="en-US" dirty="0"/>
          </a:p>
        </p:txBody>
      </p:sp>
    </p:spTree>
    <p:extLst>
      <p:ext uri="{BB962C8B-B14F-4D97-AF65-F5344CB8AC3E}">
        <p14:creationId xmlns:p14="http://schemas.microsoft.com/office/powerpoint/2010/main" val="3187522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44AB1B-48E2-F638-A942-48F382DE2D6F}"/>
              </a:ext>
            </a:extLst>
          </p:cNvPr>
          <p:cNvSpPr>
            <a:spLocks noGrp="1"/>
          </p:cNvSpPr>
          <p:nvPr>
            <p:ph type="title"/>
          </p:nvPr>
        </p:nvSpPr>
        <p:spPr/>
        <p:txBody>
          <a:bodyPr/>
          <a:lstStyle/>
          <a:p>
            <a:r>
              <a:rPr lang="de-DE" dirty="0"/>
              <a:t>Energy </a:t>
            </a:r>
            <a:r>
              <a:rPr lang="de-DE" dirty="0" err="1"/>
              <a:t>Applications</a:t>
            </a:r>
            <a:r>
              <a:rPr lang="de-DE" dirty="0"/>
              <a:t> in </a:t>
            </a:r>
            <a:r>
              <a:rPr lang="en-US" dirty="0"/>
              <a:t>GLORI</a:t>
            </a:r>
          </a:p>
        </p:txBody>
      </p:sp>
      <p:sp>
        <p:nvSpPr>
          <p:cNvPr id="3" name="Inhaltsplatzhalter 2">
            <a:extLst>
              <a:ext uri="{FF2B5EF4-FFF2-40B4-BE49-F238E27FC236}">
                <a16:creationId xmlns:a16="http://schemas.microsoft.com/office/drawing/2014/main" id="{FD4186C9-6759-B8F8-960E-5126E9A6C962}"/>
              </a:ext>
            </a:extLst>
          </p:cNvPr>
          <p:cNvSpPr>
            <a:spLocks noGrp="1"/>
          </p:cNvSpPr>
          <p:nvPr>
            <p:ph idx="1"/>
          </p:nvPr>
        </p:nvSpPr>
        <p:spPr>
          <a:xfrm>
            <a:off x="371474" y="1328908"/>
            <a:ext cx="6428033" cy="4681539"/>
          </a:xfrm>
        </p:spPr>
        <p:txBody>
          <a:bodyPr/>
          <a:lstStyle/>
          <a:p>
            <a:r>
              <a:rPr lang="en-US" sz="2133" u="sng" dirty="0"/>
              <a:t>Objective:</a:t>
            </a:r>
          </a:p>
          <a:p>
            <a:r>
              <a:rPr lang="en-US" sz="2133" dirty="0"/>
              <a:t>“Develop Global-to-Regional high resolution configuration setup for predictions of selected atmospheric composition elements such as </a:t>
            </a:r>
            <a:r>
              <a:rPr lang="en-US" sz="2133" b="1" dirty="0"/>
              <a:t>mineral dust </a:t>
            </a:r>
            <a:r>
              <a:rPr lang="en-US" sz="2133" dirty="0"/>
              <a:t>and pollen.”</a:t>
            </a:r>
          </a:p>
          <a:p>
            <a:endParaRPr lang="en-US" sz="2133" dirty="0"/>
          </a:p>
          <a:p>
            <a:r>
              <a:rPr lang="en-US" sz="2133" u="sng" dirty="0"/>
              <a:t>Hypothesis:</a:t>
            </a:r>
          </a:p>
          <a:p>
            <a:r>
              <a:rPr lang="en-US" sz="2133" dirty="0"/>
              <a:t>“Added value of LAM high resolution runs is strongly impacted by lateral boundary conditions (LBCs). Assimilation of satellite dust AOD (Aerosol Optical Depth) can improve the LBCs for LAM domains over Europe leading to better radiation and PV forecasts in dusty days.” </a:t>
            </a:r>
            <a:endParaRPr lang="de-DE" sz="2133" dirty="0"/>
          </a:p>
          <a:p>
            <a:endParaRPr lang="en-US" sz="2133" dirty="0"/>
          </a:p>
          <a:p>
            <a:endParaRPr lang="en-US" sz="2133" dirty="0"/>
          </a:p>
        </p:txBody>
      </p:sp>
      <p:sp>
        <p:nvSpPr>
          <p:cNvPr id="4" name="Foliennummernplatzhalter 3">
            <a:extLst>
              <a:ext uri="{FF2B5EF4-FFF2-40B4-BE49-F238E27FC236}">
                <a16:creationId xmlns:a16="http://schemas.microsoft.com/office/drawing/2014/main" id="{F9E68137-0431-B9A5-EFF9-C9BA10CC6995}"/>
              </a:ext>
            </a:extLst>
          </p:cNvPr>
          <p:cNvSpPr>
            <a:spLocks noGrp="1"/>
          </p:cNvSpPr>
          <p:nvPr>
            <p:ph type="sldNum" idx="12"/>
          </p:nvPr>
        </p:nvSpPr>
        <p:spPr/>
        <p:txBody>
          <a:bodyPr/>
          <a:lstStyle/>
          <a:p>
            <a:fld id="{00000000-1234-1234-1234-123412341234}" type="slidenum">
              <a:rPr lang="de-DE" smtClean="0"/>
              <a:pPr/>
              <a:t>8</a:t>
            </a:fld>
            <a:endParaRPr lang="de-DE"/>
          </a:p>
        </p:txBody>
      </p:sp>
      <p:pic>
        <p:nvPicPr>
          <p:cNvPr id="7" name="Grafik 6">
            <a:extLst>
              <a:ext uri="{FF2B5EF4-FFF2-40B4-BE49-F238E27FC236}">
                <a16:creationId xmlns:a16="http://schemas.microsoft.com/office/drawing/2014/main" id="{47EAFD6B-8058-8A8B-DD45-1A90454E4AC4}"/>
              </a:ext>
            </a:extLst>
          </p:cNvPr>
          <p:cNvPicPr>
            <a:picLocks noChangeAspect="1"/>
          </p:cNvPicPr>
          <p:nvPr/>
        </p:nvPicPr>
        <p:blipFill rotWithShape="1">
          <a:blip r:embed="rId3">
            <a:extLst>
              <a:ext uri="{28A0092B-C50C-407E-A947-70E740481C1C}">
                <a14:useLocalDpi xmlns:a14="http://schemas.microsoft.com/office/drawing/2010/main" val="0"/>
              </a:ext>
            </a:extLst>
          </a:blip>
          <a:srcRect l="6656" t="9027" r="8048" b="6507"/>
          <a:stretch/>
        </p:blipFill>
        <p:spPr>
          <a:xfrm>
            <a:off x="6799509" y="1116273"/>
            <a:ext cx="4670855" cy="4625455"/>
          </a:xfrm>
          <a:prstGeom prst="rect">
            <a:avLst/>
          </a:prstGeom>
        </p:spPr>
      </p:pic>
      <p:sp>
        <p:nvSpPr>
          <p:cNvPr id="8" name="Textfeld 7">
            <a:extLst>
              <a:ext uri="{FF2B5EF4-FFF2-40B4-BE49-F238E27FC236}">
                <a16:creationId xmlns:a16="http://schemas.microsoft.com/office/drawing/2014/main" id="{62E82F10-9077-EC2F-1EFD-7E237C96BABD}"/>
              </a:ext>
            </a:extLst>
          </p:cNvPr>
          <p:cNvSpPr txBox="1"/>
          <p:nvPr/>
        </p:nvSpPr>
        <p:spPr>
          <a:xfrm>
            <a:off x="6724670" y="5560386"/>
            <a:ext cx="4891869" cy="738664"/>
          </a:xfrm>
          <a:prstGeom prst="rect">
            <a:avLst/>
          </a:prstGeom>
          <a:noFill/>
        </p:spPr>
        <p:txBody>
          <a:bodyPr wrap="square">
            <a:spAutoFit/>
          </a:bodyPr>
          <a:lstStyle/>
          <a:p>
            <a:pPr algn="ctr"/>
            <a:r>
              <a:rPr lang="en-US" sz="1400" i="1" dirty="0"/>
              <a:t>Dusty pixels from Level 2 MODIS Collection 6.1 product (AQUA and TERRA). The dusty pixels are passed onto the Raw </a:t>
            </a:r>
            <a:r>
              <a:rPr lang="en-US" sz="1400" i="1" dirty="0" err="1"/>
              <a:t>Observeation</a:t>
            </a:r>
            <a:r>
              <a:rPr lang="en-US" sz="1400" i="1" dirty="0"/>
              <a:t> Files (ROFs) for assimilation.</a:t>
            </a:r>
            <a:endParaRPr lang="de-DE" sz="1400" i="1" dirty="0"/>
          </a:p>
        </p:txBody>
      </p:sp>
      <p:pic>
        <p:nvPicPr>
          <p:cNvPr id="14" name="Grafik 13">
            <a:extLst>
              <a:ext uri="{FF2B5EF4-FFF2-40B4-BE49-F238E27FC236}">
                <a16:creationId xmlns:a16="http://schemas.microsoft.com/office/drawing/2014/main" id="{0B9AC9AC-781E-90CC-475C-67BB29D41A92}"/>
              </a:ext>
            </a:extLst>
          </p:cNvPr>
          <p:cNvPicPr>
            <a:picLocks noChangeAspect="1"/>
          </p:cNvPicPr>
          <p:nvPr/>
        </p:nvPicPr>
        <p:blipFill>
          <a:blip r:embed="rId4"/>
          <a:stretch>
            <a:fillRect/>
          </a:stretch>
        </p:blipFill>
        <p:spPr>
          <a:xfrm>
            <a:off x="8451811" y="6365231"/>
            <a:ext cx="1094711" cy="457381"/>
          </a:xfrm>
          <a:prstGeom prst="rect">
            <a:avLst/>
          </a:prstGeom>
        </p:spPr>
      </p:pic>
      <p:pic>
        <p:nvPicPr>
          <p:cNvPr id="15" name="Grafik 14">
            <a:extLst>
              <a:ext uri="{FF2B5EF4-FFF2-40B4-BE49-F238E27FC236}">
                <a16:creationId xmlns:a16="http://schemas.microsoft.com/office/drawing/2014/main" id="{91F24C02-3732-B094-CE19-CBA4FE10DF9D}"/>
              </a:ext>
            </a:extLst>
          </p:cNvPr>
          <p:cNvPicPr>
            <a:picLocks noChangeAspect="1"/>
          </p:cNvPicPr>
          <p:nvPr/>
        </p:nvPicPr>
        <p:blipFill>
          <a:blip r:embed="rId5"/>
          <a:stretch>
            <a:fillRect/>
          </a:stretch>
        </p:blipFill>
        <p:spPr>
          <a:xfrm>
            <a:off x="9546521" y="6329827"/>
            <a:ext cx="1355368" cy="398288"/>
          </a:xfrm>
          <a:prstGeom prst="rect">
            <a:avLst/>
          </a:prstGeom>
        </p:spPr>
      </p:pic>
      <p:sp>
        <p:nvSpPr>
          <p:cNvPr id="16" name="Rechteck 15">
            <a:extLst>
              <a:ext uri="{FF2B5EF4-FFF2-40B4-BE49-F238E27FC236}">
                <a16:creationId xmlns:a16="http://schemas.microsoft.com/office/drawing/2014/main" id="{D8A21457-0BF8-EE37-2F8D-9F0ECB5D6508}"/>
              </a:ext>
            </a:extLst>
          </p:cNvPr>
          <p:cNvSpPr/>
          <p:nvPr/>
        </p:nvSpPr>
        <p:spPr>
          <a:xfrm>
            <a:off x="723157" y="6450293"/>
            <a:ext cx="1233030" cy="256545"/>
          </a:xfrm>
          <a:prstGeom prst="rect">
            <a:avLst/>
          </a:prstGeom>
        </p:spPr>
        <p:txBody>
          <a:bodyPr wrap="none">
            <a:spAutoFit/>
          </a:bodyPr>
          <a:lstStyle/>
          <a:p>
            <a:r>
              <a:rPr lang="en-US" sz="1067" dirty="0"/>
              <a:t>P. </a:t>
            </a:r>
            <a:r>
              <a:rPr lang="en-US" sz="1067" dirty="0" err="1"/>
              <a:t>Sreshtha</a:t>
            </a:r>
            <a:r>
              <a:rPr lang="en-US" sz="1067" dirty="0"/>
              <a:t> et al.</a:t>
            </a:r>
          </a:p>
        </p:txBody>
      </p:sp>
    </p:spTree>
    <p:extLst>
      <p:ext uri="{BB962C8B-B14F-4D97-AF65-F5344CB8AC3E}">
        <p14:creationId xmlns:p14="http://schemas.microsoft.com/office/powerpoint/2010/main" val="3059062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3D3B8-D8C6-5083-5974-0B6EC3CAE27C}"/>
              </a:ext>
            </a:extLst>
          </p:cNvPr>
          <p:cNvSpPr>
            <a:spLocks noGrp="1"/>
          </p:cNvSpPr>
          <p:nvPr>
            <p:ph type="title"/>
          </p:nvPr>
        </p:nvSpPr>
        <p:spPr/>
        <p:txBody>
          <a:bodyPr/>
          <a:lstStyle/>
          <a:p>
            <a:r>
              <a:rPr lang="de-DE" dirty="0" err="1"/>
              <a:t>Satellite</a:t>
            </a:r>
            <a:r>
              <a:rPr lang="de-DE" dirty="0"/>
              <a:t> </a:t>
            </a:r>
            <a:r>
              <a:rPr lang="de-DE" dirty="0" err="1"/>
              <a:t>dust</a:t>
            </a:r>
            <a:r>
              <a:rPr lang="de-DE" dirty="0"/>
              <a:t> AOD </a:t>
            </a:r>
            <a:r>
              <a:rPr lang="de-DE" dirty="0" err="1"/>
              <a:t>assimilation</a:t>
            </a:r>
            <a:br>
              <a:rPr lang="de-DE" sz="3733" dirty="0">
                <a:solidFill>
                  <a:srgbClr val="000000"/>
                </a:solidFill>
              </a:rPr>
            </a:br>
            <a:r>
              <a:rPr lang="de-DE" sz="2800" dirty="0" err="1">
                <a:solidFill>
                  <a:schemeClr val="bg1">
                    <a:lumMod val="65000"/>
                  </a:schemeClr>
                </a:solidFill>
              </a:rPr>
              <a:t>Preliminary</a:t>
            </a:r>
            <a:r>
              <a:rPr lang="de-DE" sz="2800" dirty="0">
                <a:solidFill>
                  <a:schemeClr val="bg1">
                    <a:lumMod val="65000"/>
                  </a:schemeClr>
                </a:solidFill>
              </a:rPr>
              <a:t> </a:t>
            </a:r>
            <a:r>
              <a:rPr lang="de-DE" sz="2800" dirty="0" err="1">
                <a:solidFill>
                  <a:schemeClr val="bg1">
                    <a:lumMod val="65000"/>
                  </a:schemeClr>
                </a:solidFill>
              </a:rPr>
              <a:t>results</a:t>
            </a:r>
            <a:r>
              <a:rPr lang="de-DE" sz="2800" dirty="0">
                <a:solidFill>
                  <a:schemeClr val="bg1">
                    <a:lumMod val="65000"/>
                  </a:schemeClr>
                </a:solidFill>
              </a:rPr>
              <a:t> </a:t>
            </a:r>
            <a:r>
              <a:rPr lang="de-DE" sz="2800" dirty="0" err="1">
                <a:solidFill>
                  <a:schemeClr val="bg1">
                    <a:lumMod val="65000"/>
                  </a:schemeClr>
                </a:solidFill>
              </a:rPr>
              <a:t>show</a:t>
            </a:r>
            <a:r>
              <a:rPr lang="de-DE" sz="2800" dirty="0">
                <a:solidFill>
                  <a:schemeClr val="bg1">
                    <a:lumMod val="65000"/>
                  </a:schemeClr>
                </a:solidFill>
              </a:rPr>
              <a:t> </a:t>
            </a:r>
            <a:r>
              <a:rPr lang="de-DE" sz="2800" dirty="0" err="1">
                <a:solidFill>
                  <a:schemeClr val="bg1">
                    <a:lumMod val="65000"/>
                  </a:schemeClr>
                </a:solidFill>
              </a:rPr>
              <a:t>improvment</a:t>
            </a:r>
            <a:r>
              <a:rPr lang="de-DE" sz="2800" dirty="0">
                <a:solidFill>
                  <a:schemeClr val="bg1">
                    <a:lumMod val="65000"/>
                  </a:schemeClr>
                </a:solidFill>
              </a:rPr>
              <a:t> in </a:t>
            </a:r>
            <a:r>
              <a:rPr lang="de-DE" sz="2800" dirty="0" err="1">
                <a:solidFill>
                  <a:schemeClr val="bg1">
                    <a:lumMod val="65000"/>
                  </a:schemeClr>
                </a:solidFill>
              </a:rPr>
              <a:t>the</a:t>
            </a:r>
            <a:r>
              <a:rPr lang="de-DE" sz="2800" dirty="0">
                <a:solidFill>
                  <a:schemeClr val="bg1">
                    <a:lumMod val="65000"/>
                  </a:schemeClr>
                </a:solidFill>
              </a:rPr>
              <a:t> AOD </a:t>
            </a:r>
            <a:r>
              <a:rPr lang="de-DE" sz="2800" dirty="0" err="1">
                <a:solidFill>
                  <a:schemeClr val="bg1">
                    <a:lumMod val="65000"/>
                  </a:schemeClr>
                </a:solidFill>
              </a:rPr>
              <a:t>forecast</a:t>
            </a:r>
            <a:r>
              <a:rPr lang="de-DE" sz="2800" dirty="0">
                <a:solidFill>
                  <a:schemeClr val="bg1">
                    <a:lumMod val="65000"/>
                  </a:schemeClr>
                </a:solidFill>
              </a:rPr>
              <a:t> </a:t>
            </a:r>
            <a:endParaRPr lang="en-US" dirty="0">
              <a:solidFill>
                <a:schemeClr val="bg1">
                  <a:lumMod val="65000"/>
                </a:schemeClr>
              </a:solidFill>
            </a:endParaRPr>
          </a:p>
        </p:txBody>
      </p:sp>
      <p:sp>
        <p:nvSpPr>
          <p:cNvPr id="3" name="Inhaltsplatzhalter 2">
            <a:extLst>
              <a:ext uri="{FF2B5EF4-FFF2-40B4-BE49-F238E27FC236}">
                <a16:creationId xmlns:a16="http://schemas.microsoft.com/office/drawing/2014/main" id="{010709C4-F279-E208-E7B5-43255AA5CE10}"/>
              </a:ext>
            </a:extLst>
          </p:cNvPr>
          <p:cNvSpPr>
            <a:spLocks noGrp="1"/>
          </p:cNvSpPr>
          <p:nvPr>
            <p:ph idx="1"/>
          </p:nvPr>
        </p:nvSpPr>
        <p:spPr>
          <a:xfrm>
            <a:off x="659507" y="5851938"/>
            <a:ext cx="5292477" cy="457382"/>
          </a:xfrm>
        </p:spPr>
        <p:txBody>
          <a:bodyPr/>
          <a:lstStyle/>
          <a:p>
            <a:r>
              <a:rPr lang="en-US" sz="1800" b="1" dirty="0"/>
              <a:t>Energy system modeling is ongoing …  </a:t>
            </a:r>
          </a:p>
        </p:txBody>
      </p:sp>
      <p:sp>
        <p:nvSpPr>
          <p:cNvPr id="4" name="Foliennummernplatzhalter 3">
            <a:extLst>
              <a:ext uri="{FF2B5EF4-FFF2-40B4-BE49-F238E27FC236}">
                <a16:creationId xmlns:a16="http://schemas.microsoft.com/office/drawing/2014/main" id="{24DEDC51-9BFC-6EAA-90F7-22E60B38D9D5}"/>
              </a:ext>
            </a:extLst>
          </p:cNvPr>
          <p:cNvSpPr>
            <a:spLocks noGrp="1"/>
          </p:cNvSpPr>
          <p:nvPr>
            <p:ph type="sldNum" idx="12"/>
          </p:nvPr>
        </p:nvSpPr>
        <p:spPr/>
        <p:txBody>
          <a:bodyPr/>
          <a:lstStyle/>
          <a:p>
            <a:fld id="{00000000-1234-1234-1234-123412341234}" type="slidenum">
              <a:rPr lang="de-DE" smtClean="0"/>
              <a:pPr/>
              <a:t>9</a:t>
            </a:fld>
            <a:endParaRPr lang="de-DE"/>
          </a:p>
        </p:txBody>
      </p:sp>
      <p:graphicFrame>
        <p:nvGraphicFramePr>
          <p:cNvPr id="5" name="Objekt 4">
            <a:extLst>
              <a:ext uri="{FF2B5EF4-FFF2-40B4-BE49-F238E27FC236}">
                <a16:creationId xmlns:a16="http://schemas.microsoft.com/office/drawing/2014/main" id="{B5F0D851-8A75-3180-30D1-CF3B549F110F}"/>
              </a:ext>
            </a:extLst>
          </p:cNvPr>
          <p:cNvGraphicFramePr>
            <a:graphicFrameLocks noChangeAspect="1"/>
          </p:cNvGraphicFramePr>
          <p:nvPr>
            <p:extLst>
              <p:ext uri="{D42A27DB-BD31-4B8C-83A1-F6EECF244321}">
                <p14:modId xmlns:p14="http://schemas.microsoft.com/office/powerpoint/2010/main" val="2773998505"/>
              </p:ext>
            </p:extLst>
          </p:nvPr>
        </p:nvGraphicFramePr>
        <p:xfrm>
          <a:off x="1027049" y="1536235"/>
          <a:ext cx="4686934" cy="4347200"/>
        </p:xfrm>
        <a:graphic>
          <a:graphicData uri="http://schemas.openxmlformats.org/presentationml/2006/ole">
            <mc:AlternateContent xmlns:mc="http://schemas.openxmlformats.org/markup-compatibility/2006">
              <mc:Choice xmlns:v="urn:schemas-microsoft-com:vml" Requires="v">
                <p:oleObj name="Acrobat Document" r:id="rId2" imgW="4292452" imgH="3981187" progId="AcroExch.Document.DC">
                  <p:embed/>
                </p:oleObj>
              </mc:Choice>
              <mc:Fallback>
                <p:oleObj name="Acrobat Document" r:id="rId2" imgW="4292452" imgH="3981187" progId="AcroExch.Document.DC">
                  <p:embed/>
                  <p:pic>
                    <p:nvPicPr>
                      <p:cNvPr id="5" name="Objekt 4">
                        <a:extLst>
                          <a:ext uri="{FF2B5EF4-FFF2-40B4-BE49-F238E27FC236}">
                            <a16:creationId xmlns:a16="http://schemas.microsoft.com/office/drawing/2014/main" id="{B5F0D851-8A75-3180-30D1-CF3B549F110F}"/>
                          </a:ext>
                        </a:extLst>
                      </p:cNvPr>
                      <p:cNvPicPr/>
                      <p:nvPr/>
                    </p:nvPicPr>
                    <p:blipFill>
                      <a:blip r:embed="rId3"/>
                      <a:stretch>
                        <a:fillRect/>
                      </a:stretch>
                    </p:blipFill>
                    <p:spPr>
                      <a:xfrm>
                        <a:off x="1027049" y="1536235"/>
                        <a:ext cx="4686934" cy="4347200"/>
                      </a:xfrm>
                      <a:prstGeom prst="rect">
                        <a:avLst/>
                      </a:prstGeom>
                    </p:spPr>
                  </p:pic>
                </p:oleObj>
              </mc:Fallback>
            </mc:AlternateContent>
          </a:graphicData>
        </a:graphic>
      </p:graphicFrame>
      <p:sp>
        <p:nvSpPr>
          <p:cNvPr id="6" name="Textfeld 5">
            <a:extLst>
              <a:ext uri="{FF2B5EF4-FFF2-40B4-BE49-F238E27FC236}">
                <a16:creationId xmlns:a16="http://schemas.microsoft.com/office/drawing/2014/main" id="{EDAAF49F-35B2-BF32-CEA4-B07B7C89494A}"/>
              </a:ext>
            </a:extLst>
          </p:cNvPr>
          <p:cNvSpPr txBox="1"/>
          <p:nvPr/>
        </p:nvSpPr>
        <p:spPr>
          <a:xfrm>
            <a:off x="6096001" y="5735906"/>
            <a:ext cx="5144652" cy="523220"/>
          </a:xfrm>
          <a:prstGeom prst="rect">
            <a:avLst/>
          </a:prstGeom>
          <a:noFill/>
        </p:spPr>
        <p:txBody>
          <a:bodyPr wrap="square">
            <a:spAutoFit/>
          </a:bodyPr>
          <a:lstStyle/>
          <a:p>
            <a:pPr algn="ctr"/>
            <a:r>
              <a:rPr lang="en-US" sz="1400" b="1" i="1" dirty="0"/>
              <a:t>Preliminary results </a:t>
            </a:r>
            <a:r>
              <a:rPr lang="en-US" sz="1400" i="1" dirty="0"/>
              <a:t>from evaluation of CTRL and </a:t>
            </a:r>
            <a:r>
              <a:rPr lang="en-US" sz="1400" i="1" dirty="0" err="1"/>
              <a:t>SatAOD</a:t>
            </a:r>
            <a:r>
              <a:rPr lang="en-US" sz="1400" i="1" dirty="0"/>
              <a:t>-DA runs with global AERONET observations (Feb-Mar 2024)</a:t>
            </a:r>
            <a:endParaRPr lang="de-DE" sz="1400" i="1" dirty="0"/>
          </a:p>
        </p:txBody>
      </p:sp>
      <p:pic>
        <p:nvPicPr>
          <p:cNvPr id="7" name="Grafik 6">
            <a:extLst>
              <a:ext uri="{FF2B5EF4-FFF2-40B4-BE49-F238E27FC236}">
                <a16:creationId xmlns:a16="http://schemas.microsoft.com/office/drawing/2014/main" id="{5BBB4138-8784-0AF5-3A70-1E423C469F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8601" y="1303256"/>
            <a:ext cx="4513289" cy="4513289"/>
          </a:xfrm>
          <a:prstGeom prst="rect">
            <a:avLst/>
          </a:prstGeom>
        </p:spPr>
      </p:pic>
      <p:sp>
        <p:nvSpPr>
          <p:cNvPr id="8" name="Textfeld 7">
            <a:extLst>
              <a:ext uri="{FF2B5EF4-FFF2-40B4-BE49-F238E27FC236}">
                <a16:creationId xmlns:a16="http://schemas.microsoft.com/office/drawing/2014/main" id="{C027E0C2-029F-4DF0-2CB1-1F8004B5973C}"/>
              </a:ext>
            </a:extLst>
          </p:cNvPr>
          <p:cNvSpPr txBox="1"/>
          <p:nvPr/>
        </p:nvSpPr>
        <p:spPr>
          <a:xfrm>
            <a:off x="9499600" y="2048934"/>
            <a:ext cx="2607733" cy="954107"/>
          </a:xfrm>
          <a:prstGeom prst="rect">
            <a:avLst/>
          </a:prstGeom>
          <a:solidFill>
            <a:schemeClr val="bg1">
              <a:lumMod val="85000"/>
            </a:schemeClr>
          </a:solidFill>
        </p:spPr>
        <p:txBody>
          <a:bodyPr wrap="square" rtlCol="0">
            <a:spAutoFit/>
          </a:bodyPr>
          <a:lstStyle/>
          <a:p>
            <a:r>
              <a:rPr lang="de-DE" sz="1400" b="1" u="sng" dirty="0"/>
              <a:t>R03B06 Global Domain</a:t>
            </a:r>
          </a:p>
          <a:p>
            <a:r>
              <a:rPr lang="de-DE" sz="1400" b="1" dirty="0"/>
              <a:t>CTRL</a:t>
            </a:r>
            <a:r>
              <a:rPr lang="de-DE" sz="1400" dirty="0"/>
              <a:t> – Met</a:t>
            </a:r>
          </a:p>
          <a:p>
            <a:r>
              <a:rPr lang="de-DE" sz="1400" b="1" dirty="0" err="1"/>
              <a:t>SatAOD</a:t>
            </a:r>
            <a:r>
              <a:rPr lang="de-DE" sz="1400" b="1" dirty="0"/>
              <a:t>-DA</a:t>
            </a:r>
            <a:r>
              <a:rPr lang="de-DE" sz="1400" dirty="0"/>
              <a:t> – </a:t>
            </a:r>
            <a:r>
              <a:rPr lang="de-DE" sz="1400" dirty="0" err="1"/>
              <a:t>Dust</a:t>
            </a:r>
            <a:r>
              <a:rPr lang="de-DE" sz="1400" dirty="0"/>
              <a:t> + Met</a:t>
            </a:r>
          </a:p>
          <a:p>
            <a:r>
              <a:rPr lang="de-DE" sz="1400" dirty="0"/>
              <a:t>(3 </a:t>
            </a:r>
            <a:r>
              <a:rPr lang="de-DE" sz="1400" dirty="0" err="1"/>
              <a:t>hourly</a:t>
            </a:r>
            <a:r>
              <a:rPr lang="de-DE" sz="1400" dirty="0"/>
              <a:t> Ass. Cycle)</a:t>
            </a:r>
          </a:p>
        </p:txBody>
      </p:sp>
      <p:sp>
        <p:nvSpPr>
          <p:cNvPr id="9" name="Rechteck 8">
            <a:extLst>
              <a:ext uri="{FF2B5EF4-FFF2-40B4-BE49-F238E27FC236}">
                <a16:creationId xmlns:a16="http://schemas.microsoft.com/office/drawing/2014/main" id="{6CFD2FFD-4E59-9A0A-C077-BFD23BB4F37F}"/>
              </a:ext>
            </a:extLst>
          </p:cNvPr>
          <p:cNvSpPr/>
          <p:nvPr/>
        </p:nvSpPr>
        <p:spPr>
          <a:xfrm>
            <a:off x="737737" y="6455523"/>
            <a:ext cx="1233030" cy="256545"/>
          </a:xfrm>
          <a:prstGeom prst="rect">
            <a:avLst/>
          </a:prstGeom>
        </p:spPr>
        <p:txBody>
          <a:bodyPr wrap="none">
            <a:spAutoFit/>
          </a:bodyPr>
          <a:lstStyle/>
          <a:p>
            <a:r>
              <a:rPr lang="en-US" sz="1067" dirty="0"/>
              <a:t>P. </a:t>
            </a:r>
            <a:r>
              <a:rPr lang="en-US" sz="1067" dirty="0" err="1"/>
              <a:t>Sreshtha</a:t>
            </a:r>
            <a:r>
              <a:rPr lang="en-US" sz="1067" dirty="0"/>
              <a:t> et al.</a:t>
            </a:r>
          </a:p>
        </p:txBody>
      </p:sp>
      <p:pic>
        <p:nvPicPr>
          <p:cNvPr id="10" name="Grafik 9">
            <a:extLst>
              <a:ext uri="{FF2B5EF4-FFF2-40B4-BE49-F238E27FC236}">
                <a16:creationId xmlns:a16="http://schemas.microsoft.com/office/drawing/2014/main" id="{2035F64A-0D47-666D-774B-CFDB07A32982}"/>
              </a:ext>
            </a:extLst>
          </p:cNvPr>
          <p:cNvPicPr>
            <a:picLocks noChangeAspect="1"/>
          </p:cNvPicPr>
          <p:nvPr/>
        </p:nvPicPr>
        <p:blipFill>
          <a:blip r:embed="rId5"/>
          <a:stretch>
            <a:fillRect/>
          </a:stretch>
        </p:blipFill>
        <p:spPr>
          <a:xfrm>
            <a:off x="8451811" y="6365231"/>
            <a:ext cx="1094711" cy="457381"/>
          </a:xfrm>
          <a:prstGeom prst="rect">
            <a:avLst/>
          </a:prstGeom>
        </p:spPr>
      </p:pic>
      <p:pic>
        <p:nvPicPr>
          <p:cNvPr id="11" name="Grafik 10">
            <a:extLst>
              <a:ext uri="{FF2B5EF4-FFF2-40B4-BE49-F238E27FC236}">
                <a16:creationId xmlns:a16="http://schemas.microsoft.com/office/drawing/2014/main" id="{53530BA2-3CE1-7B91-71C7-6A818B37A464}"/>
              </a:ext>
            </a:extLst>
          </p:cNvPr>
          <p:cNvPicPr>
            <a:picLocks noChangeAspect="1"/>
          </p:cNvPicPr>
          <p:nvPr/>
        </p:nvPicPr>
        <p:blipFill>
          <a:blip r:embed="rId6"/>
          <a:stretch>
            <a:fillRect/>
          </a:stretch>
        </p:blipFill>
        <p:spPr>
          <a:xfrm>
            <a:off x="9546521" y="6329827"/>
            <a:ext cx="1355368" cy="398288"/>
          </a:xfrm>
          <a:prstGeom prst="rect">
            <a:avLst/>
          </a:prstGeom>
        </p:spPr>
      </p:pic>
    </p:spTree>
    <p:extLst>
      <p:ext uri="{BB962C8B-B14F-4D97-AF65-F5344CB8AC3E}">
        <p14:creationId xmlns:p14="http://schemas.microsoft.com/office/powerpoint/2010/main" val="3332920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25B273B-9ADC-A671-8712-4FE88E1BA6C5}"/>
              </a:ext>
            </a:extLst>
          </p:cNvPr>
          <p:cNvSpPr>
            <a:spLocks noGrp="1"/>
          </p:cNvSpPr>
          <p:nvPr>
            <p:ph idx="1"/>
          </p:nvPr>
        </p:nvSpPr>
        <p:spPr/>
        <p:txBody>
          <a:bodyPr/>
          <a:lstStyle/>
          <a:p>
            <a:endParaRPr lang="en-US"/>
          </a:p>
        </p:txBody>
      </p:sp>
      <p:sp>
        <p:nvSpPr>
          <p:cNvPr id="4" name="Foliennummernplatzhalter 3">
            <a:extLst>
              <a:ext uri="{FF2B5EF4-FFF2-40B4-BE49-F238E27FC236}">
                <a16:creationId xmlns:a16="http://schemas.microsoft.com/office/drawing/2014/main" id="{187A0385-0BDD-D6D9-FA46-EBAB0022C409}"/>
              </a:ext>
            </a:extLst>
          </p:cNvPr>
          <p:cNvSpPr>
            <a:spLocks noGrp="1"/>
          </p:cNvSpPr>
          <p:nvPr>
            <p:ph type="sldNum" idx="12"/>
          </p:nvPr>
        </p:nvSpPr>
        <p:spPr/>
        <p:txBody>
          <a:bodyPr/>
          <a:lstStyle/>
          <a:p>
            <a:fld id="{00000000-1234-1234-1234-123412341234}" type="slidenum">
              <a:rPr lang="de-DE" smtClean="0"/>
              <a:pPr/>
              <a:t>10</a:t>
            </a:fld>
            <a:endParaRPr lang="de-DE"/>
          </a:p>
        </p:txBody>
      </p:sp>
      <p:pic>
        <p:nvPicPr>
          <p:cNvPr id="6" name="Grafik 5">
            <a:extLst>
              <a:ext uri="{FF2B5EF4-FFF2-40B4-BE49-F238E27FC236}">
                <a16:creationId xmlns:a16="http://schemas.microsoft.com/office/drawing/2014/main" id="{07395126-4CC9-4EB2-997F-3BDB98E85B66}"/>
              </a:ext>
            </a:extLst>
          </p:cNvPr>
          <p:cNvPicPr>
            <a:picLocks noChangeAspect="1"/>
          </p:cNvPicPr>
          <p:nvPr/>
        </p:nvPicPr>
        <p:blipFill>
          <a:blip r:embed="rId2"/>
          <a:stretch>
            <a:fillRect/>
          </a:stretch>
        </p:blipFill>
        <p:spPr>
          <a:xfrm>
            <a:off x="1356264" y="1592263"/>
            <a:ext cx="9309265" cy="4681539"/>
          </a:xfrm>
          <a:prstGeom prst="rect">
            <a:avLst/>
          </a:prstGeom>
        </p:spPr>
      </p:pic>
      <p:sp>
        <p:nvSpPr>
          <p:cNvPr id="9" name="Titel 8">
            <a:extLst>
              <a:ext uri="{FF2B5EF4-FFF2-40B4-BE49-F238E27FC236}">
                <a16:creationId xmlns:a16="http://schemas.microsoft.com/office/drawing/2014/main" id="{10E74599-6373-D165-8F2F-0B183E96AF9B}"/>
              </a:ext>
            </a:extLst>
          </p:cNvPr>
          <p:cNvSpPr>
            <a:spLocks noGrp="1"/>
          </p:cNvSpPr>
          <p:nvPr>
            <p:ph type="title"/>
          </p:nvPr>
        </p:nvSpPr>
        <p:spPr/>
        <p:txBody>
          <a:bodyPr/>
          <a:lstStyle/>
          <a:p>
            <a:r>
              <a:rPr lang="de-DE" dirty="0" err="1">
                <a:cs typeface="Arial"/>
                <a:sym typeface="Arial"/>
              </a:rPr>
              <a:t>Targeted</a:t>
            </a:r>
            <a:r>
              <a:rPr lang="de-DE" dirty="0">
                <a:cs typeface="Arial"/>
                <a:sym typeface="Arial"/>
              </a:rPr>
              <a:t> </a:t>
            </a:r>
            <a:r>
              <a:rPr lang="de-DE" dirty="0" err="1">
                <a:cs typeface="Arial"/>
                <a:sym typeface="Arial"/>
              </a:rPr>
              <a:t>SmART</a:t>
            </a:r>
            <a:r>
              <a:rPr lang="de-DE" dirty="0">
                <a:cs typeface="Arial"/>
                <a:sym typeface="Arial"/>
              </a:rPr>
              <a:t> </a:t>
            </a:r>
            <a:r>
              <a:rPr lang="de-DE" dirty="0" err="1">
                <a:cs typeface="Arial"/>
                <a:sym typeface="Arial"/>
              </a:rPr>
              <a:t>configuration</a:t>
            </a:r>
            <a:br>
              <a:rPr lang="de-DE" dirty="0">
                <a:cs typeface="Arial"/>
                <a:sym typeface="Arial"/>
              </a:rPr>
            </a:br>
            <a:r>
              <a:rPr lang="de-DE" sz="2800" dirty="0">
                <a:solidFill>
                  <a:schemeClr val="bg1">
                    <a:lumMod val="50000"/>
                  </a:schemeClr>
                </a:solidFill>
                <a:cs typeface="Arial"/>
                <a:sym typeface="Arial"/>
              </a:rPr>
              <a:t>Making ART </a:t>
            </a:r>
            <a:r>
              <a:rPr lang="de-DE" sz="2800" dirty="0" err="1">
                <a:solidFill>
                  <a:schemeClr val="bg1">
                    <a:lumMod val="50000"/>
                  </a:schemeClr>
                </a:solidFill>
                <a:cs typeface="Arial"/>
                <a:sym typeface="Arial"/>
              </a:rPr>
              <a:t>usable</a:t>
            </a:r>
            <a:r>
              <a:rPr lang="de-DE" sz="2800" dirty="0">
                <a:solidFill>
                  <a:schemeClr val="bg1">
                    <a:lumMod val="50000"/>
                  </a:schemeClr>
                </a:solidFill>
                <a:cs typeface="Arial"/>
                <a:sym typeface="Arial"/>
              </a:rPr>
              <a:t> </a:t>
            </a:r>
            <a:r>
              <a:rPr lang="de-DE" sz="2800" dirty="0" err="1">
                <a:solidFill>
                  <a:schemeClr val="bg1">
                    <a:lumMod val="50000"/>
                  </a:schemeClr>
                </a:solidFill>
                <a:cs typeface="Arial"/>
                <a:sym typeface="Arial"/>
              </a:rPr>
              <a:t>for</a:t>
            </a:r>
            <a:r>
              <a:rPr lang="de-DE" sz="2800" dirty="0">
                <a:solidFill>
                  <a:schemeClr val="bg1">
                    <a:lumMod val="50000"/>
                  </a:schemeClr>
                </a:solidFill>
                <a:cs typeface="Arial"/>
                <a:sym typeface="Arial"/>
              </a:rPr>
              <a:t> </a:t>
            </a:r>
            <a:r>
              <a:rPr lang="de-DE" sz="2800" dirty="0" err="1">
                <a:solidFill>
                  <a:schemeClr val="bg1">
                    <a:lumMod val="50000"/>
                  </a:schemeClr>
                </a:solidFill>
                <a:cs typeface="Arial"/>
                <a:sym typeface="Arial"/>
              </a:rPr>
              <a:t>coupled</a:t>
            </a:r>
            <a:r>
              <a:rPr lang="de-DE" sz="2800" dirty="0">
                <a:solidFill>
                  <a:schemeClr val="bg1">
                    <a:lumMod val="50000"/>
                  </a:schemeClr>
                </a:solidFill>
                <a:cs typeface="Arial"/>
                <a:sym typeface="Arial"/>
              </a:rPr>
              <a:t> </a:t>
            </a:r>
            <a:r>
              <a:rPr lang="de-DE" sz="2800" dirty="0" err="1">
                <a:solidFill>
                  <a:schemeClr val="bg1">
                    <a:lumMod val="50000"/>
                  </a:schemeClr>
                </a:solidFill>
                <a:cs typeface="Arial"/>
                <a:sym typeface="Arial"/>
              </a:rPr>
              <a:t>atm</a:t>
            </a:r>
            <a:r>
              <a:rPr lang="de-DE" sz="2800" dirty="0">
                <a:solidFill>
                  <a:schemeClr val="bg1">
                    <a:lumMod val="50000"/>
                  </a:schemeClr>
                </a:solidFill>
                <a:cs typeface="Arial"/>
                <a:sym typeface="Arial"/>
              </a:rPr>
              <a:t>-land-</a:t>
            </a:r>
            <a:r>
              <a:rPr lang="de-DE" sz="2800" dirty="0" err="1">
                <a:solidFill>
                  <a:schemeClr val="bg1">
                    <a:lumMod val="50000"/>
                  </a:schemeClr>
                </a:solidFill>
                <a:cs typeface="Arial"/>
                <a:sym typeface="Arial"/>
              </a:rPr>
              <a:t>ocean</a:t>
            </a:r>
            <a:r>
              <a:rPr lang="de-DE" sz="2800" dirty="0">
                <a:solidFill>
                  <a:schemeClr val="bg1">
                    <a:lumMod val="50000"/>
                  </a:schemeClr>
                </a:solidFill>
                <a:cs typeface="Arial"/>
                <a:sym typeface="Arial"/>
              </a:rPr>
              <a:t> </a:t>
            </a:r>
            <a:r>
              <a:rPr lang="de-DE" sz="2800" dirty="0" err="1">
                <a:solidFill>
                  <a:schemeClr val="bg1">
                    <a:lumMod val="50000"/>
                  </a:schemeClr>
                </a:solidFill>
                <a:cs typeface="Arial"/>
                <a:sym typeface="Arial"/>
              </a:rPr>
              <a:t>applications</a:t>
            </a:r>
            <a:r>
              <a:rPr lang="de-DE" sz="2800" dirty="0">
                <a:solidFill>
                  <a:schemeClr val="bg1">
                    <a:lumMod val="50000"/>
                  </a:schemeClr>
                </a:solidFill>
                <a:cs typeface="Arial"/>
                <a:sym typeface="Arial"/>
              </a:rPr>
              <a:t> </a:t>
            </a:r>
            <a:endParaRPr lang="en-US" dirty="0"/>
          </a:p>
        </p:txBody>
      </p:sp>
    </p:spTree>
    <p:extLst>
      <p:ext uri="{BB962C8B-B14F-4D97-AF65-F5344CB8AC3E}">
        <p14:creationId xmlns:p14="http://schemas.microsoft.com/office/powerpoint/2010/main" val="3055435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D154694C-5A97-0B44-7B05-3B24AAA85E5C}"/>
              </a:ext>
            </a:extLst>
          </p:cNvPr>
          <p:cNvSpPr>
            <a:spLocks noGrp="1"/>
          </p:cNvSpPr>
          <p:nvPr>
            <p:ph type="sldNum" sz="quarter" idx="17"/>
          </p:nvPr>
        </p:nvSpPr>
        <p:spPr/>
        <p:txBody>
          <a:bodyPr/>
          <a:lstStyle/>
          <a:p>
            <a:fld id="{776FC98F-84AD-404B-BCCB-49E092AA6DE0}" type="slidenum">
              <a:rPr lang="en-US" smtClean="0"/>
              <a:pPr/>
              <a:t>11</a:t>
            </a:fld>
            <a:endParaRPr lang="en-US" dirty="0"/>
          </a:p>
        </p:txBody>
      </p:sp>
      <p:pic>
        <p:nvPicPr>
          <p:cNvPr id="10" name="Grafik 9">
            <a:extLst>
              <a:ext uri="{FF2B5EF4-FFF2-40B4-BE49-F238E27FC236}">
                <a16:creationId xmlns:a16="http://schemas.microsoft.com/office/drawing/2014/main" id="{767BE0BC-1DF3-9961-1CA0-AEA40139640D}"/>
              </a:ext>
            </a:extLst>
          </p:cNvPr>
          <p:cNvPicPr>
            <a:picLocks noChangeAspect="1"/>
          </p:cNvPicPr>
          <p:nvPr/>
        </p:nvPicPr>
        <p:blipFill>
          <a:blip r:embed="rId2"/>
          <a:srcRect l="541" t="9201" b="7701"/>
          <a:stretch/>
        </p:blipFill>
        <p:spPr>
          <a:xfrm>
            <a:off x="1845477" y="1299195"/>
            <a:ext cx="10264756" cy="5112732"/>
          </a:xfrm>
          <a:prstGeom prst="rect">
            <a:avLst/>
          </a:prstGeom>
        </p:spPr>
      </p:pic>
      <p:sp>
        <p:nvSpPr>
          <p:cNvPr id="12" name="Pfeil: nach unten 11">
            <a:extLst>
              <a:ext uri="{FF2B5EF4-FFF2-40B4-BE49-F238E27FC236}">
                <a16:creationId xmlns:a16="http://schemas.microsoft.com/office/drawing/2014/main" id="{2448EE99-F79E-2A09-FF77-73AC0C71892A}"/>
              </a:ext>
            </a:extLst>
          </p:cNvPr>
          <p:cNvSpPr/>
          <p:nvPr/>
        </p:nvSpPr>
        <p:spPr>
          <a:xfrm>
            <a:off x="1804913" y="1774215"/>
            <a:ext cx="575953" cy="115746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Pfeil: nach unten 12">
            <a:extLst>
              <a:ext uri="{FF2B5EF4-FFF2-40B4-BE49-F238E27FC236}">
                <a16:creationId xmlns:a16="http://schemas.microsoft.com/office/drawing/2014/main" id="{D6419E44-1C87-A0B2-934B-794C34750FB3}"/>
              </a:ext>
            </a:extLst>
          </p:cNvPr>
          <p:cNvSpPr/>
          <p:nvPr/>
        </p:nvSpPr>
        <p:spPr>
          <a:xfrm>
            <a:off x="1326408" y="2929697"/>
            <a:ext cx="575953" cy="13731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Pfeil: nach unten 13">
            <a:extLst>
              <a:ext uri="{FF2B5EF4-FFF2-40B4-BE49-F238E27FC236}">
                <a16:creationId xmlns:a16="http://schemas.microsoft.com/office/drawing/2014/main" id="{7B8A9202-CF7B-2524-C6CF-55907A7530B5}"/>
              </a:ext>
            </a:extLst>
          </p:cNvPr>
          <p:cNvSpPr/>
          <p:nvPr/>
        </p:nvSpPr>
        <p:spPr>
          <a:xfrm>
            <a:off x="820500" y="3835703"/>
            <a:ext cx="575953" cy="113043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Pfeil: nach unten 14">
            <a:extLst>
              <a:ext uri="{FF2B5EF4-FFF2-40B4-BE49-F238E27FC236}">
                <a16:creationId xmlns:a16="http://schemas.microsoft.com/office/drawing/2014/main" id="{CE2960E3-478E-4764-4E2C-4F2FD10CC251}"/>
              </a:ext>
            </a:extLst>
          </p:cNvPr>
          <p:cNvSpPr/>
          <p:nvPr/>
        </p:nvSpPr>
        <p:spPr>
          <a:xfrm>
            <a:off x="320290" y="4203692"/>
            <a:ext cx="575953" cy="1584000"/>
          </a:xfrm>
          <a:prstGeom prst="downArrow">
            <a:avLst/>
          </a:prstGeom>
          <a:solidFill>
            <a:srgbClr val="00B05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2400"/>
          </a:p>
        </p:txBody>
      </p:sp>
      <p:sp>
        <p:nvSpPr>
          <p:cNvPr id="16" name="Textfeld 15">
            <a:extLst>
              <a:ext uri="{FF2B5EF4-FFF2-40B4-BE49-F238E27FC236}">
                <a16:creationId xmlns:a16="http://schemas.microsoft.com/office/drawing/2014/main" id="{53E440EA-0992-D4D6-941A-B6A499E200C5}"/>
              </a:ext>
            </a:extLst>
          </p:cNvPr>
          <p:cNvSpPr txBox="1"/>
          <p:nvPr/>
        </p:nvSpPr>
        <p:spPr>
          <a:xfrm rot="16200000">
            <a:off x="1538749" y="2107391"/>
            <a:ext cx="1085554" cy="318100"/>
          </a:xfrm>
          <a:prstGeom prst="rect">
            <a:avLst/>
          </a:prstGeom>
          <a:noFill/>
        </p:spPr>
        <p:txBody>
          <a:bodyPr wrap="none" rtlCol="0">
            <a:spAutoFit/>
          </a:bodyPr>
          <a:lstStyle/>
          <a:p>
            <a:r>
              <a:rPr lang="en-US" sz="1467" dirty="0">
                <a:solidFill>
                  <a:schemeClr val="bg1"/>
                </a:solidFill>
              </a:rPr>
              <a:t>Chemistry </a:t>
            </a:r>
          </a:p>
        </p:txBody>
      </p:sp>
      <p:sp>
        <p:nvSpPr>
          <p:cNvPr id="17" name="Textfeld 16">
            <a:extLst>
              <a:ext uri="{FF2B5EF4-FFF2-40B4-BE49-F238E27FC236}">
                <a16:creationId xmlns:a16="http://schemas.microsoft.com/office/drawing/2014/main" id="{87357A2B-B2A1-42FC-843A-21E0F9B02EE6}"/>
              </a:ext>
            </a:extLst>
          </p:cNvPr>
          <p:cNvSpPr txBox="1"/>
          <p:nvPr/>
        </p:nvSpPr>
        <p:spPr>
          <a:xfrm rot="16200000">
            <a:off x="1194311" y="3322550"/>
            <a:ext cx="821059" cy="318100"/>
          </a:xfrm>
          <a:prstGeom prst="rect">
            <a:avLst/>
          </a:prstGeom>
          <a:noFill/>
        </p:spPr>
        <p:txBody>
          <a:bodyPr wrap="none" rtlCol="0">
            <a:spAutoFit/>
          </a:bodyPr>
          <a:lstStyle/>
          <a:p>
            <a:r>
              <a:rPr lang="en-US" sz="1467" dirty="0">
                <a:solidFill>
                  <a:schemeClr val="bg1"/>
                </a:solidFill>
              </a:rPr>
              <a:t>Aerosol</a:t>
            </a:r>
          </a:p>
        </p:txBody>
      </p:sp>
      <p:sp>
        <p:nvSpPr>
          <p:cNvPr id="18" name="Textfeld 17">
            <a:extLst>
              <a:ext uri="{FF2B5EF4-FFF2-40B4-BE49-F238E27FC236}">
                <a16:creationId xmlns:a16="http://schemas.microsoft.com/office/drawing/2014/main" id="{7800495F-53E5-F0B1-DBA3-0071F8A0A3E7}"/>
              </a:ext>
            </a:extLst>
          </p:cNvPr>
          <p:cNvSpPr txBox="1"/>
          <p:nvPr/>
        </p:nvSpPr>
        <p:spPr>
          <a:xfrm rot="16200000">
            <a:off x="767108" y="4159266"/>
            <a:ext cx="655949" cy="318100"/>
          </a:xfrm>
          <a:prstGeom prst="rect">
            <a:avLst/>
          </a:prstGeom>
          <a:noFill/>
        </p:spPr>
        <p:txBody>
          <a:bodyPr wrap="none" rtlCol="0">
            <a:spAutoFit/>
          </a:bodyPr>
          <a:lstStyle/>
          <a:p>
            <a:r>
              <a:rPr lang="en-US" sz="1467" dirty="0">
                <a:solidFill>
                  <a:schemeClr val="bg1"/>
                </a:solidFill>
              </a:rPr>
              <a:t>Calls </a:t>
            </a:r>
          </a:p>
        </p:txBody>
      </p:sp>
      <p:sp>
        <p:nvSpPr>
          <p:cNvPr id="19" name="Textfeld 18">
            <a:extLst>
              <a:ext uri="{FF2B5EF4-FFF2-40B4-BE49-F238E27FC236}">
                <a16:creationId xmlns:a16="http://schemas.microsoft.com/office/drawing/2014/main" id="{005EEE26-3B6A-805B-5069-6BB77FB12E3C}"/>
              </a:ext>
            </a:extLst>
          </p:cNvPr>
          <p:cNvSpPr txBox="1"/>
          <p:nvPr/>
        </p:nvSpPr>
        <p:spPr>
          <a:xfrm rot="16200000">
            <a:off x="54626" y="4731216"/>
            <a:ext cx="1093569" cy="318100"/>
          </a:xfrm>
          <a:prstGeom prst="rect">
            <a:avLst/>
          </a:prstGeom>
          <a:noFill/>
        </p:spPr>
        <p:txBody>
          <a:bodyPr wrap="none" rtlCol="0">
            <a:spAutoFit/>
          </a:bodyPr>
          <a:lstStyle/>
          <a:p>
            <a:r>
              <a:rPr lang="en-US" sz="1467" dirty="0">
                <a:solidFill>
                  <a:schemeClr val="bg1"/>
                </a:solidFill>
              </a:rPr>
              <a:t>Red. Grid?</a:t>
            </a:r>
          </a:p>
        </p:txBody>
      </p:sp>
      <p:sp>
        <p:nvSpPr>
          <p:cNvPr id="20" name="Textfeld 19">
            <a:extLst>
              <a:ext uri="{FF2B5EF4-FFF2-40B4-BE49-F238E27FC236}">
                <a16:creationId xmlns:a16="http://schemas.microsoft.com/office/drawing/2014/main" id="{117C5386-CB39-C5B2-C300-24C3F9CA208B}"/>
              </a:ext>
            </a:extLst>
          </p:cNvPr>
          <p:cNvSpPr txBox="1"/>
          <p:nvPr/>
        </p:nvSpPr>
        <p:spPr>
          <a:xfrm>
            <a:off x="294309" y="1283549"/>
            <a:ext cx="1976823" cy="400110"/>
          </a:xfrm>
          <a:prstGeom prst="rect">
            <a:avLst/>
          </a:prstGeom>
          <a:noFill/>
        </p:spPr>
        <p:txBody>
          <a:bodyPr wrap="none" rtlCol="0">
            <a:spAutoFit/>
          </a:bodyPr>
          <a:lstStyle/>
          <a:p>
            <a:r>
              <a:rPr lang="en-US" sz="2000" b="1" dirty="0"/>
              <a:t>Optimized part</a:t>
            </a:r>
          </a:p>
        </p:txBody>
      </p:sp>
      <p:sp>
        <p:nvSpPr>
          <p:cNvPr id="21" name="Textfeld 20">
            <a:extLst>
              <a:ext uri="{FF2B5EF4-FFF2-40B4-BE49-F238E27FC236}">
                <a16:creationId xmlns:a16="http://schemas.microsoft.com/office/drawing/2014/main" id="{E9314DF2-66D3-AD44-C80B-84278A5B3266}"/>
              </a:ext>
            </a:extLst>
          </p:cNvPr>
          <p:cNvSpPr txBox="1"/>
          <p:nvPr/>
        </p:nvSpPr>
        <p:spPr>
          <a:xfrm>
            <a:off x="947429" y="6037688"/>
            <a:ext cx="2946640" cy="420564"/>
          </a:xfrm>
          <a:prstGeom prst="rect">
            <a:avLst/>
          </a:prstGeom>
          <a:noFill/>
        </p:spPr>
        <p:txBody>
          <a:bodyPr wrap="none" rtlCol="0">
            <a:spAutoFit/>
          </a:bodyPr>
          <a:lstStyle/>
          <a:p>
            <a:r>
              <a:rPr lang="en-US" sz="2133" b="1" dirty="0">
                <a:highlight>
                  <a:srgbClr val="FF0000"/>
                </a:highlight>
              </a:rPr>
              <a:t>We are not done yet! </a:t>
            </a:r>
          </a:p>
        </p:txBody>
      </p:sp>
      <p:sp>
        <p:nvSpPr>
          <p:cNvPr id="4" name="Titel 3">
            <a:extLst>
              <a:ext uri="{FF2B5EF4-FFF2-40B4-BE49-F238E27FC236}">
                <a16:creationId xmlns:a16="http://schemas.microsoft.com/office/drawing/2014/main" id="{8B4794DD-42B3-A66E-3963-ED1AED863F44}"/>
              </a:ext>
            </a:extLst>
          </p:cNvPr>
          <p:cNvSpPr>
            <a:spLocks noGrp="1"/>
          </p:cNvSpPr>
          <p:nvPr>
            <p:ph type="title"/>
          </p:nvPr>
        </p:nvSpPr>
        <p:spPr/>
        <p:txBody>
          <a:bodyPr/>
          <a:lstStyle/>
          <a:p>
            <a:r>
              <a:rPr lang="en-US" dirty="0">
                <a:cs typeface="Arial"/>
                <a:sym typeface="Arial"/>
              </a:rPr>
              <a:t>Cumulative efficiency gain of </a:t>
            </a:r>
            <a:r>
              <a:rPr lang="en-US" dirty="0" err="1">
                <a:cs typeface="Arial"/>
                <a:sym typeface="Arial"/>
              </a:rPr>
              <a:t>SmART</a:t>
            </a:r>
            <a:r>
              <a:rPr lang="en-US" dirty="0">
                <a:cs typeface="Arial"/>
                <a:sym typeface="Arial"/>
              </a:rPr>
              <a:t> over ART</a:t>
            </a:r>
            <a:endParaRPr lang="en-US" dirty="0"/>
          </a:p>
        </p:txBody>
      </p:sp>
    </p:spTree>
    <p:extLst>
      <p:ext uri="{BB962C8B-B14F-4D97-AF65-F5344CB8AC3E}">
        <p14:creationId xmlns:p14="http://schemas.microsoft.com/office/powerpoint/2010/main" val="210401410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5F26A9-A9A4-8982-5B27-319E92613EA3}"/>
              </a:ext>
            </a:extLst>
          </p:cNvPr>
          <p:cNvSpPr>
            <a:spLocks noGrp="1"/>
          </p:cNvSpPr>
          <p:nvPr>
            <p:ph type="title"/>
          </p:nvPr>
        </p:nvSpPr>
        <p:spPr/>
        <p:txBody>
          <a:bodyPr/>
          <a:lstStyle/>
          <a:p>
            <a:r>
              <a:rPr lang="en-US" dirty="0"/>
              <a:t>Madden-Julian Oscillation and aerosols</a:t>
            </a:r>
          </a:p>
        </p:txBody>
      </p:sp>
      <p:sp>
        <p:nvSpPr>
          <p:cNvPr id="3" name="Textplatzhalter 2">
            <a:extLst>
              <a:ext uri="{FF2B5EF4-FFF2-40B4-BE49-F238E27FC236}">
                <a16:creationId xmlns:a16="http://schemas.microsoft.com/office/drawing/2014/main" id="{A9122786-9F91-6C14-CD6C-C9B734A8A80B}"/>
              </a:ext>
            </a:extLst>
          </p:cNvPr>
          <p:cNvSpPr>
            <a:spLocks noGrp="1"/>
          </p:cNvSpPr>
          <p:nvPr>
            <p:ph type="body" sz="quarter" idx="13"/>
          </p:nvPr>
        </p:nvSpPr>
        <p:spPr/>
        <p:txBody>
          <a:bodyPr/>
          <a:lstStyle/>
          <a:p>
            <a:pPr marL="285750" indent="-285750">
              <a:buFont typeface="Arial" panose="020B0604020202020204" pitchFamily="34" charset="0"/>
              <a:buChar char="•"/>
            </a:pPr>
            <a:r>
              <a:rPr lang="en-US" dirty="0"/>
              <a:t>MJO: dominant 30–90-day tropical variability, with eastward-propagating convection</a:t>
            </a:r>
          </a:p>
          <a:p>
            <a:pPr marL="285750" indent="-285750">
              <a:buFont typeface="Arial" panose="020B0604020202020204" pitchFamily="34" charset="0"/>
              <a:buChar char="•"/>
            </a:pPr>
            <a:r>
              <a:rPr lang="en-US" dirty="0"/>
              <a:t>MJO development couples convection, moisture, radiation and circulation</a:t>
            </a:r>
          </a:p>
          <a:p>
            <a:pPr marL="285750" indent="-285750">
              <a:buFont typeface="Arial" panose="020B0604020202020204" pitchFamily="34" charset="0"/>
              <a:buChar char="•"/>
            </a:pPr>
            <a:r>
              <a:rPr lang="en-US" dirty="0"/>
              <a:t>Aerosols alter radiation and cloud processes, potentially affecting convective development and propagation</a:t>
            </a:r>
          </a:p>
          <a:p>
            <a:pPr marL="285750" indent="-285750">
              <a:buFont typeface="Arial" panose="020B0604020202020204" pitchFamily="34" charset="0"/>
              <a:buChar char="•"/>
            </a:pPr>
            <a:r>
              <a:rPr lang="en-US" dirty="0"/>
              <a:t>Prognostic aerosols capture evolving aerosol–meteorology feedbacks</a:t>
            </a:r>
          </a:p>
        </p:txBody>
      </p:sp>
      <p:sp>
        <p:nvSpPr>
          <p:cNvPr id="4" name="Textplatzhalter 3">
            <a:extLst>
              <a:ext uri="{FF2B5EF4-FFF2-40B4-BE49-F238E27FC236}">
                <a16:creationId xmlns:a16="http://schemas.microsoft.com/office/drawing/2014/main" id="{9BB8F870-D21E-B3CE-D6B0-89DC1D3B4B04}"/>
              </a:ext>
            </a:extLst>
          </p:cNvPr>
          <p:cNvSpPr>
            <a:spLocks noGrp="1"/>
          </p:cNvSpPr>
          <p:nvPr>
            <p:ph type="body" sz="quarter" idx="14"/>
          </p:nvPr>
        </p:nvSpPr>
        <p:spPr/>
        <p:txBody>
          <a:bodyPr/>
          <a:lstStyle/>
          <a:p>
            <a:endParaRPr lang="en-US"/>
          </a:p>
        </p:txBody>
      </p:sp>
      <p:sp>
        <p:nvSpPr>
          <p:cNvPr id="7" name="Foliennummernplatzhalter 6">
            <a:extLst>
              <a:ext uri="{FF2B5EF4-FFF2-40B4-BE49-F238E27FC236}">
                <a16:creationId xmlns:a16="http://schemas.microsoft.com/office/drawing/2014/main" id="{8D7CBEC3-F7C2-CD0C-137C-D82EE7BEC241}"/>
              </a:ext>
            </a:extLst>
          </p:cNvPr>
          <p:cNvSpPr>
            <a:spLocks noGrp="1"/>
          </p:cNvSpPr>
          <p:nvPr>
            <p:ph type="sldNum" sz="quarter" idx="17"/>
          </p:nvPr>
        </p:nvSpPr>
        <p:spPr/>
        <p:txBody>
          <a:bodyPr/>
          <a:lstStyle/>
          <a:p>
            <a:fld id="{776FC98F-84AD-404B-BCCB-49E092AA6DE0}" type="slidenum">
              <a:rPr lang="en-US" smtClean="0"/>
              <a:pPr/>
              <a:t>12</a:t>
            </a:fld>
            <a:endParaRPr lang="en-US" dirty="0"/>
          </a:p>
        </p:txBody>
      </p:sp>
      <p:pic>
        <p:nvPicPr>
          <p:cNvPr id="1026" name="Picture 2">
            <a:extLst>
              <a:ext uri="{FF2B5EF4-FFF2-40B4-BE49-F238E27FC236}">
                <a16:creationId xmlns:a16="http://schemas.microsoft.com/office/drawing/2014/main" id="{93392AFD-F07E-0659-6874-538995771C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8286" y="1592265"/>
            <a:ext cx="6094378" cy="4126194"/>
          </a:xfrm>
          <a:prstGeom prst="rect">
            <a:avLst/>
          </a:prstGeom>
          <a:noFill/>
          <a:extLst>
            <a:ext uri="{909E8E84-426E-40DD-AFC4-6F175D3DCCD1}">
              <a14:hiddenFill xmlns:a14="http://schemas.microsoft.com/office/drawing/2010/main">
                <a:solidFill>
                  <a:srgbClr val="FFFFFF"/>
                </a:solidFill>
              </a14:hiddenFill>
            </a:ext>
          </a:extLst>
        </p:spPr>
      </p:pic>
      <p:sp>
        <p:nvSpPr>
          <p:cNvPr id="9" name="Textfeld 8">
            <a:extLst>
              <a:ext uri="{FF2B5EF4-FFF2-40B4-BE49-F238E27FC236}">
                <a16:creationId xmlns:a16="http://schemas.microsoft.com/office/drawing/2014/main" id="{C68278AD-9C10-9E36-A1E4-6BC3A13DE68E}"/>
              </a:ext>
            </a:extLst>
          </p:cNvPr>
          <p:cNvSpPr txBox="1"/>
          <p:nvPr/>
        </p:nvSpPr>
        <p:spPr bwMode="gray">
          <a:xfrm>
            <a:off x="6119881" y="5526090"/>
            <a:ext cx="6094378" cy="338554"/>
          </a:xfrm>
          <a:prstGeom prst="rect">
            <a:avLst/>
          </a:prstGeom>
          <a:noFill/>
        </p:spPr>
        <p:txBody>
          <a:bodyPr wrap="square">
            <a:spAutoFit/>
          </a:bodyPr>
          <a:lstStyle/>
          <a:p>
            <a:r>
              <a:rPr lang="en-US" sz="1600" dirty="0"/>
              <a:t>Source: https://cpo.noaa.gov/</a:t>
            </a:r>
          </a:p>
        </p:txBody>
      </p:sp>
    </p:spTree>
    <p:extLst>
      <p:ext uri="{BB962C8B-B14F-4D97-AF65-F5344CB8AC3E}">
        <p14:creationId xmlns:p14="http://schemas.microsoft.com/office/powerpoint/2010/main" val="324903078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3DF5DA9-604D-4288-BDCF-7A938179D783}"/>
              </a:ext>
            </a:extLst>
          </p:cNvPr>
          <p:cNvSpPr>
            <a:spLocks noGrp="1"/>
          </p:cNvSpPr>
          <p:nvPr/>
        </p:nvSpPr>
        <p:spPr>
          <a:xfrm>
            <a:off x="381000" y="382904"/>
            <a:ext cx="11430000" cy="930443"/>
          </a:xfrm>
          <a:prstGeom prst="rect">
            <a:avLst/>
          </a:prstGeom>
        </p:spPr>
        <p:txBody>
          <a:bodyPr lIns="0" tIns="0" rIns="0" bIns="0"/>
          <a:lstStyle/>
          <a:p>
            <a:pPr>
              <a:defRPr sz="2850" b="1">
                <a:solidFill>
                  <a:srgbClr val="152536"/>
                </a:solidFill>
                <a:latin typeface="Arial"/>
                <a:ea typeface="Arial"/>
                <a:cs typeface="Arial"/>
              </a:defRPr>
            </a:pPr>
            <a:r>
              <a:rPr lang="en-US" dirty="0" err="1"/>
              <a:t>SmART</a:t>
            </a:r>
            <a:r>
              <a:rPr lang="en-US" dirty="0"/>
              <a:t> more realistically reproduces the observed MJO-like spectral signature than XPP</a:t>
            </a:r>
            <a:endParaRPr sz="2850" b="1" dirty="0">
              <a:solidFill>
                <a:srgbClr val="152536"/>
              </a:solidFill>
              <a:latin typeface="Arial"/>
              <a:ea typeface="Arial"/>
              <a:cs typeface="Arial"/>
            </a:endParaRPr>
          </a:p>
        </p:txBody>
      </p:sp>
      <p:sp>
        <p:nvSpPr>
          <p:cNvPr id="3" name="subtitle">
            <a:extLst>
              <a:ext uri="{FF2B5EF4-FFF2-40B4-BE49-F238E27FC236}">
                <a16:creationId xmlns:a16="http://schemas.microsoft.com/office/drawing/2014/main" id="{AD343B21-DFA5-4995-A7CA-1241553B0095}"/>
              </a:ext>
            </a:extLst>
          </p:cNvPr>
          <p:cNvSpPr>
            <a:spLocks noGrp="1"/>
          </p:cNvSpPr>
          <p:nvPr/>
        </p:nvSpPr>
        <p:spPr>
          <a:xfrm>
            <a:off x="399288" y="1478661"/>
            <a:ext cx="11239500" cy="304800"/>
          </a:xfrm>
          <a:prstGeom prst="rect">
            <a:avLst/>
          </a:prstGeom>
        </p:spPr>
        <p:txBody>
          <a:bodyPr lIns="0" tIns="0" rIns="0" bIns="0"/>
          <a:lstStyle/>
          <a:p>
            <a:pPr>
              <a:defRPr sz="1650" b="0">
                <a:solidFill>
                  <a:srgbClr val="152536"/>
                </a:solidFill>
                <a:latin typeface="Arial"/>
                <a:ea typeface="Arial"/>
                <a:cs typeface="Arial"/>
              </a:defRPr>
            </a:pPr>
            <a:r>
              <a:rPr sz="1650" b="0" dirty="0">
                <a:solidFill>
                  <a:srgbClr val="152536"/>
                </a:solidFill>
                <a:latin typeface="Arial"/>
                <a:ea typeface="Arial"/>
                <a:cs typeface="Arial"/>
              </a:rPr>
              <a:t>Precipitation variability at k = 1–5 and periods of </a:t>
            </a:r>
            <a:r>
              <a:rPr lang="en-US" sz="1650" b="0" dirty="0">
                <a:solidFill>
                  <a:srgbClr val="152536"/>
                </a:solidFill>
                <a:latin typeface="Arial"/>
                <a:ea typeface="Arial"/>
                <a:cs typeface="Arial"/>
              </a:rPr>
              <a:t>3</a:t>
            </a:r>
            <a:r>
              <a:rPr sz="1650" b="0" dirty="0">
                <a:solidFill>
                  <a:srgbClr val="152536"/>
                </a:solidFill>
                <a:latin typeface="Arial"/>
                <a:ea typeface="Arial"/>
                <a:cs typeface="Arial"/>
              </a:rPr>
              <a:t>0–96 days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p:blipFill>
        <p:spPr>
          <a:xfrm>
            <a:off x="285751" y="2002494"/>
            <a:ext cx="9096372" cy="3839801"/>
          </a:xfrm>
          <a:prstGeom prst="rect">
            <a:avLst/>
          </a:prstGeom>
        </p:spPr>
      </p:pic>
      <p:sp>
        <p:nvSpPr>
          <p:cNvPr id="5" name="rail-title">
            <a:extLst>
              <a:ext uri="{FF2B5EF4-FFF2-40B4-BE49-F238E27FC236}">
                <a16:creationId xmlns:a16="http://schemas.microsoft.com/office/drawing/2014/main" id="{C3B77FF7-E308-4594-915B-D6F62F7453D9}"/>
              </a:ext>
            </a:extLst>
          </p:cNvPr>
          <p:cNvSpPr>
            <a:spLocks noGrp="1"/>
          </p:cNvSpPr>
          <p:nvPr/>
        </p:nvSpPr>
        <p:spPr>
          <a:xfrm>
            <a:off x="9620250" y="2038350"/>
            <a:ext cx="2238375" cy="304800"/>
          </a:xfrm>
          <a:prstGeom prst="rect">
            <a:avLst/>
          </a:prstGeom>
        </p:spPr>
        <p:txBody>
          <a:bodyPr lIns="0" tIns="0" rIns="0" bIns="0"/>
          <a:lstStyle/>
          <a:p>
            <a:pPr>
              <a:defRPr sz="1575" b="1">
                <a:solidFill>
                  <a:srgbClr val="152536"/>
                </a:solidFill>
                <a:latin typeface="Arial"/>
                <a:ea typeface="Arial"/>
                <a:cs typeface="Arial"/>
              </a:defRPr>
            </a:pPr>
            <a:r>
              <a:rPr sz="1575" b="1">
                <a:solidFill>
                  <a:srgbClr val="152536"/>
                </a:solidFill>
                <a:latin typeface="Arial"/>
                <a:ea typeface="Arial"/>
                <a:cs typeface="Arial"/>
              </a:rPr>
              <a:t>East / west power</a:t>
            </a:r>
          </a:p>
        </p:txBody>
      </p:sp>
      <p:sp>
        <p:nvSpPr>
          <p:cNvPr id="6" name="obs">
            <a:extLst>
              <a:ext uri="{FF2B5EF4-FFF2-40B4-BE49-F238E27FC236}">
                <a16:creationId xmlns:a16="http://schemas.microsoft.com/office/drawing/2014/main" id="{457AD1F2-84ED-4143-97FD-81DCB1ADDFCD}"/>
              </a:ext>
            </a:extLst>
          </p:cNvPr>
          <p:cNvSpPr>
            <a:spLocks noGrp="1"/>
          </p:cNvSpPr>
          <p:nvPr/>
        </p:nvSpPr>
        <p:spPr>
          <a:xfrm>
            <a:off x="9620250" y="2590800"/>
            <a:ext cx="2238375" cy="400050"/>
          </a:xfrm>
          <a:prstGeom prst="rect">
            <a:avLst/>
          </a:prstGeom>
        </p:spPr>
        <p:txBody>
          <a:bodyPr lIns="0" tIns="0" rIns="0" bIns="0"/>
          <a:lstStyle/>
          <a:p>
            <a:pPr>
              <a:defRPr sz="2100" b="1">
                <a:solidFill>
                  <a:srgbClr val="152536"/>
                </a:solidFill>
                <a:latin typeface="Arial"/>
                <a:ea typeface="Arial"/>
                <a:cs typeface="Arial"/>
              </a:defRPr>
            </a:pPr>
            <a:r>
              <a:rPr lang="en-US" sz="2100" b="1" dirty="0">
                <a:solidFill>
                  <a:srgbClr val="152536"/>
                </a:solidFill>
                <a:latin typeface="Arial"/>
                <a:ea typeface="Arial"/>
                <a:cs typeface="Arial"/>
              </a:rPr>
              <a:t>1.63</a:t>
            </a:r>
            <a:r>
              <a:rPr sz="2100" b="1" dirty="0">
                <a:solidFill>
                  <a:srgbClr val="152536"/>
                </a:solidFill>
                <a:latin typeface="Arial"/>
                <a:ea typeface="Arial"/>
                <a:cs typeface="Arial"/>
              </a:rPr>
              <a:t>  IMERG</a:t>
            </a:r>
          </a:p>
        </p:txBody>
      </p:sp>
      <p:sp>
        <p:nvSpPr>
          <p:cNvPr id="7" name="smart">
            <a:extLst>
              <a:ext uri="{FF2B5EF4-FFF2-40B4-BE49-F238E27FC236}">
                <a16:creationId xmlns:a16="http://schemas.microsoft.com/office/drawing/2014/main" id="{7A0CC8B5-37E3-4A48-B58A-CD8EAF11DA2C}"/>
              </a:ext>
            </a:extLst>
          </p:cNvPr>
          <p:cNvSpPr>
            <a:spLocks noGrp="1"/>
          </p:cNvSpPr>
          <p:nvPr/>
        </p:nvSpPr>
        <p:spPr>
          <a:xfrm>
            <a:off x="9620250" y="3152775"/>
            <a:ext cx="2238375" cy="400050"/>
          </a:xfrm>
          <a:prstGeom prst="rect">
            <a:avLst/>
          </a:prstGeom>
        </p:spPr>
        <p:txBody>
          <a:bodyPr lIns="0" tIns="0" rIns="0" bIns="0"/>
          <a:lstStyle/>
          <a:p>
            <a:pPr>
              <a:defRPr sz="2100" b="1">
                <a:solidFill>
                  <a:srgbClr val="007E80"/>
                </a:solidFill>
                <a:latin typeface="Arial"/>
                <a:ea typeface="Arial"/>
                <a:cs typeface="Arial"/>
              </a:defRPr>
            </a:pPr>
            <a:r>
              <a:rPr lang="en-US" sz="2100" b="1" dirty="0">
                <a:solidFill>
                  <a:srgbClr val="007E80"/>
                </a:solidFill>
                <a:latin typeface="Arial"/>
                <a:ea typeface="Arial"/>
                <a:cs typeface="Arial"/>
              </a:rPr>
              <a:t>1.53</a:t>
            </a:r>
            <a:r>
              <a:rPr sz="2100" b="1" dirty="0">
                <a:solidFill>
                  <a:srgbClr val="007E80"/>
                </a:solidFill>
                <a:latin typeface="Arial"/>
                <a:ea typeface="Arial"/>
                <a:cs typeface="Arial"/>
              </a:rPr>
              <a:t>  </a:t>
            </a:r>
            <a:r>
              <a:rPr sz="2100" b="1" dirty="0" err="1">
                <a:solidFill>
                  <a:srgbClr val="007E80"/>
                </a:solidFill>
                <a:latin typeface="Arial"/>
                <a:ea typeface="Arial"/>
                <a:cs typeface="Arial"/>
              </a:rPr>
              <a:t>SmART</a:t>
            </a:r>
            <a:endParaRPr sz="2100" b="1" dirty="0">
              <a:solidFill>
                <a:srgbClr val="007E80"/>
              </a:solidFill>
              <a:latin typeface="Arial"/>
              <a:ea typeface="Arial"/>
              <a:cs typeface="Arial"/>
            </a:endParaRPr>
          </a:p>
        </p:txBody>
      </p:sp>
      <p:sp>
        <p:nvSpPr>
          <p:cNvPr id="8" name="art">
            <a:extLst>
              <a:ext uri="{FF2B5EF4-FFF2-40B4-BE49-F238E27FC236}">
                <a16:creationId xmlns:a16="http://schemas.microsoft.com/office/drawing/2014/main" id="{BFC8EBFE-2287-4361-AF25-9DF302444F47}"/>
              </a:ext>
            </a:extLst>
          </p:cNvPr>
          <p:cNvSpPr>
            <a:spLocks noGrp="1"/>
          </p:cNvSpPr>
          <p:nvPr/>
        </p:nvSpPr>
        <p:spPr>
          <a:xfrm>
            <a:off x="9620250" y="3714750"/>
            <a:ext cx="2238375" cy="400050"/>
          </a:xfrm>
          <a:prstGeom prst="rect">
            <a:avLst/>
          </a:prstGeom>
        </p:spPr>
        <p:txBody>
          <a:bodyPr lIns="0" tIns="0" rIns="0" bIns="0"/>
          <a:lstStyle/>
          <a:p>
            <a:pPr>
              <a:defRPr sz="2100" b="1">
                <a:solidFill>
                  <a:srgbClr val="B65B39"/>
                </a:solidFill>
                <a:latin typeface="Arial"/>
                <a:ea typeface="Arial"/>
                <a:cs typeface="Arial"/>
              </a:defRPr>
            </a:pPr>
            <a:r>
              <a:rPr lang="en-US" sz="2100" b="1" dirty="0">
                <a:solidFill>
                  <a:srgbClr val="B65B39"/>
                </a:solidFill>
                <a:latin typeface="Arial"/>
                <a:ea typeface="Arial"/>
                <a:cs typeface="Arial"/>
              </a:rPr>
              <a:t>2.63</a:t>
            </a:r>
            <a:r>
              <a:rPr sz="2100" b="1" dirty="0">
                <a:solidFill>
                  <a:srgbClr val="B65B39"/>
                </a:solidFill>
                <a:latin typeface="Arial"/>
                <a:ea typeface="Arial"/>
                <a:cs typeface="Arial"/>
              </a:rPr>
              <a:t>  </a:t>
            </a:r>
            <a:r>
              <a:rPr lang="en-US" sz="2100" b="1" dirty="0">
                <a:solidFill>
                  <a:srgbClr val="B65B39"/>
                </a:solidFill>
                <a:latin typeface="Arial"/>
                <a:ea typeface="Arial"/>
                <a:cs typeface="Arial"/>
              </a:rPr>
              <a:t>XPP</a:t>
            </a:r>
            <a:endParaRPr sz="2100" b="1" dirty="0">
              <a:solidFill>
                <a:srgbClr val="B65B39"/>
              </a:solidFill>
              <a:latin typeface="Arial"/>
              <a:ea typeface="Arial"/>
              <a:cs typeface="Arial"/>
            </a:endParaRPr>
          </a:p>
        </p:txBody>
      </p:sp>
      <p:sp>
        <p:nvSpPr>
          <p:cNvPr id="10" name="takeaway">
            <a:extLst>
              <a:ext uri="{FF2B5EF4-FFF2-40B4-BE49-F238E27FC236}">
                <a16:creationId xmlns:a16="http://schemas.microsoft.com/office/drawing/2014/main" id="{68FFD79F-F88D-4575-AE85-7C9435C2A322}"/>
              </a:ext>
            </a:extLst>
          </p:cNvPr>
          <p:cNvSpPr>
            <a:spLocks noGrp="1"/>
          </p:cNvSpPr>
          <p:nvPr/>
        </p:nvSpPr>
        <p:spPr>
          <a:xfrm>
            <a:off x="381000" y="6007608"/>
            <a:ext cx="11430000" cy="400050"/>
          </a:xfrm>
          <a:prstGeom prst="rect">
            <a:avLst/>
          </a:prstGeom>
        </p:spPr>
        <p:txBody>
          <a:bodyPr lIns="0" tIns="0" rIns="0" bIns="0"/>
          <a:lstStyle/>
          <a:p>
            <a:pPr>
              <a:defRPr sz="1650" b="1">
                <a:solidFill>
                  <a:srgbClr val="007E80"/>
                </a:solidFill>
                <a:latin typeface="Arial"/>
                <a:ea typeface="Arial"/>
                <a:cs typeface="Arial"/>
              </a:defRPr>
            </a:pPr>
            <a:r>
              <a:rPr sz="1650" b="1" dirty="0">
                <a:solidFill>
                  <a:srgbClr val="007E80"/>
                </a:solidFill>
                <a:latin typeface="Arial"/>
                <a:ea typeface="Arial"/>
                <a:cs typeface="Arial"/>
              </a:rPr>
              <a:t>Evidence of MJO-like precipitation </a:t>
            </a:r>
            <a:r>
              <a:rPr sz="1650" b="1" dirty="0" err="1">
                <a:solidFill>
                  <a:srgbClr val="007E80"/>
                </a:solidFill>
                <a:latin typeface="Arial"/>
                <a:ea typeface="Arial"/>
                <a:cs typeface="Arial"/>
              </a:rPr>
              <a:t>behaviour</a:t>
            </a:r>
            <a:r>
              <a:rPr sz="1650" b="1" dirty="0">
                <a:solidFill>
                  <a:srgbClr val="007E80"/>
                </a:solidFill>
                <a:latin typeface="Arial"/>
                <a:ea typeface="Arial"/>
                <a:cs typeface="Arial"/>
              </a:rPr>
              <a:t>; propagation and amplitude still need validation.</a:t>
            </a:r>
          </a:p>
        </p:txBody>
      </p:sp>
      <p:sp>
        <p:nvSpPr>
          <p:cNvPr id="12" name="page">
            <a:extLst>
              <a:ext uri="{FF2B5EF4-FFF2-40B4-BE49-F238E27FC236}">
                <a16:creationId xmlns:a16="http://schemas.microsoft.com/office/drawing/2014/main" id="{0A2B4DF8-3B87-4D0B-9B65-C86E576983E7}"/>
              </a:ext>
            </a:extLst>
          </p:cNvPr>
          <p:cNvSpPr>
            <a:spLocks noGrp="1"/>
          </p:cNvSpPr>
          <p:nvPr/>
        </p:nvSpPr>
        <p:spPr>
          <a:xfrm>
            <a:off x="11430000" y="6515100"/>
            <a:ext cx="619125" cy="209550"/>
          </a:xfrm>
          <a:prstGeom prst="rect">
            <a:avLst/>
          </a:prstGeom>
        </p:spPr>
        <p:txBody>
          <a:bodyPr lIns="0" tIns="0" rIns="0" bIns="0"/>
          <a:lstStyle/>
          <a:p>
            <a:pPr>
              <a:defRPr sz="975" b="0">
                <a:solidFill>
                  <a:srgbClr val="647381"/>
                </a:solidFill>
                <a:latin typeface="Arial"/>
                <a:ea typeface="Arial"/>
                <a:cs typeface="Arial"/>
              </a:defRPr>
            </a:pPr>
            <a:r>
              <a:rPr sz="975" b="0">
                <a:solidFill>
                  <a:srgbClr val="647381"/>
                </a:solidFill>
                <a:latin typeface="Arial"/>
                <a:ea typeface="Arial"/>
                <a:cs typeface="Arial"/>
              </a:rPr>
              <a:t>1 / 2</a:t>
            </a:r>
          </a:p>
        </p:txBody>
      </p:sp>
      <p:sp>
        <p:nvSpPr>
          <p:cNvPr id="11" name="TextBox 10">
            <a:extLst>
              <a:ext uri="{FF2B5EF4-FFF2-40B4-BE49-F238E27FC236}">
                <a16:creationId xmlns:a16="http://schemas.microsoft.com/office/drawing/2014/main" id="{519AFE4F-B944-381C-38FC-A9E906529BF1}"/>
              </a:ext>
            </a:extLst>
          </p:cNvPr>
          <p:cNvSpPr txBox="1"/>
          <p:nvPr/>
        </p:nvSpPr>
        <p:spPr>
          <a:xfrm>
            <a:off x="9537953" y="4517136"/>
            <a:ext cx="2238375" cy="923330"/>
          </a:xfrm>
          <a:prstGeom prst="rect">
            <a:avLst/>
          </a:prstGeom>
          <a:noFill/>
        </p:spPr>
        <p:txBody>
          <a:bodyPr wrap="square" rtlCol="0">
            <a:spAutoFit/>
          </a:bodyPr>
          <a:lstStyle/>
          <a:p>
            <a:r>
              <a:rPr lang="en-US" dirty="0"/>
              <a:t>XPP power ratio is too high. </a:t>
            </a:r>
            <a:r>
              <a:rPr lang="en-US" dirty="0" err="1"/>
              <a:t>SmART</a:t>
            </a:r>
            <a:r>
              <a:rPr lang="en-US" dirty="0"/>
              <a:t> is closer to observation</a:t>
            </a:r>
            <a:endParaRPr lang="de-DE" dirty="0"/>
          </a:p>
        </p:txBody>
      </p:sp>
    </p:spTree>
    <p:extLst>
      <p:ext uri="{BB962C8B-B14F-4D97-AF65-F5344CB8AC3E}">
        <p14:creationId xmlns:p14="http://schemas.microsoft.com/office/powerpoint/2010/main" val="536420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sp>
        <p:nvSpPr>
          <p:cNvPr id="17" name="Google Shape;17;p3"/>
          <p:cNvSpPr txBox="1"/>
          <p:nvPr/>
        </p:nvSpPr>
        <p:spPr>
          <a:xfrm>
            <a:off x="609600" y="1072896"/>
            <a:ext cx="10972800" cy="548640"/>
          </a:xfrm>
          <a:prstGeom prst="rect">
            <a:avLst/>
          </a:prstGeom>
          <a:noFill/>
          <a:ln>
            <a:noFill/>
          </a:ln>
        </p:spPr>
        <p:txBody>
          <a:bodyPr spcFirstLastPara="1" wrap="square" lIns="0" tIns="0" rIns="0" bIns="0" anchor="ctr" anchorCtr="0">
            <a:noAutofit/>
          </a:bodyPr>
          <a:lstStyle/>
          <a:p>
            <a:pPr>
              <a:buClr>
                <a:srgbClr val="5A6270"/>
              </a:buClr>
              <a:buSzPts val="1300"/>
            </a:pPr>
            <a:r>
              <a:rPr lang="en-US" sz="2133" b="1" dirty="0">
                <a:ea typeface="Calibri"/>
                <a:cs typeface="Calibri"/>
                <a:sym typeface="Calibri"/>
              </a:rPr>
              <a:t>Problem</a:t>
            </a:r>
            <a:r>
              <a:rPr lang="en-US" sz="2133" dirty="0">
                <a:ea typeface="Calibri"/>
                <a:cs typeface="Calibri"/>
                <a:sym typeface="Calibri"/>
              </a:rPr>
              <a:t>: Advection cost grows linearly with the number of tracers. </a:t>
            </a:r>
          </a:p>
          <a:p>
            <a:pPr>
              <a:buClr>
                <a:srgbClr val="5A6270"/>
              </a:buClr>
              <a:buSzPts val="1300"/>
            </a:pPr>
            <a:r>
              <a:rPr lang="en-US" sz="2133" b="1" dirty="0">
                <a:ea typeface="Calibri"/>
                <a:cs typeface="Calibri"/>
                <a:sym typeface="Calibri"/>
              </a:rPr>
              <a:t>Idea</a:t>
            </a:r>
            <a:r>
              <a:rPr lang="en-US" sz="2133" dirty="0">
                <a:ea typeface="Calibri"/>
                <a:cs typeface="Calibri"/>
                <a:sym typeface="Calibri"/>
              </a:rPr>
              <a:t>: </a:t>
            </a:r>
            <a:r>
              <a:rPr lang="en-US" sz="2133" dirty="0" err="1">
                <a:ea typeface="Calibri"/>
                <a:cs typeface="Calibri"/>
                <a:sym typeface="Calibri"/>
              </a:rPr>
              <a:t>Advect</a:t>
            </a:r>
            <a:r>
              <a:rPr lang="en-US" sz="2133" dirty="0">
                <a:ea typeface="Calibri"/>
                <a:cs typeface="Calibri"/>
                <a:sym typeface="Calibri"/>
              </a:rPr>
              <a:t> </a:t>
            </a:r>
            <a:r>
              <a:rPr lang="en-US" sz="2133" b="1" i="1" dirty="0">
                <a:ea typeface="Calibri"/>
                <a:cs typeface="Calibri"/>
                <a:sym typeface="Calibri"/>
              </a:rPr>
              <a:t>r</a:t>
            </a:r>
            <a:r>
              <a:rPr lang="en-US" sz="2133" dirty="0">
                <a:ea typeface="Calibri"/>
                <a:cs typeface="Calibri"/>
                <a:sym typeface="Calibri"/>
              </a:rPr>
              <a:t> latent tracers instead of </a:t>
            </a:r>
            <a:r>
              <a:rPr lang="en-US" sz="2133" b="1" i="1" dirty="0">
                <a:ea typeface="Calibri"/>
                <a:cs typeface="Calibri"/>
                <a:sym typeface="Calibri"/>
              </a:rPr>
              <a:t>m</a:t>
            </a:r>
            <a:r>
              <a:rPr lang="en-US" sz="2133" dirty="0">
                <a:ea typeface="Calibri"/>
                <a:cs typeface="Calibri"/>
                <a:sym typeface="Calibri"/>
              </a:rPr>
              <a:t> (</a:t>
            </a:r>
            <a:r>
              <a:rPr lang="en-US" sz="2133" b="1" i="1" dirty="0">
                <a:ea typeface="Calibri"/>
                <a:cs typeface="Calibri"/>
                <a:sym typeface="Calibri"/>
              </a:rPr>
              <a:t>r</a:t>
            </a:r>
            <a:r>
              <a:rPr lang="en-US" sz="2133" dirty="0">
                <a:ea typeface="Calibri"/>
                <a:cs typeface="Calibri"/>
                <a:sym typeface="Calibri"/>
              </a:rPr>
              <a:t> &lt; </a:t>
            </a:r>
            <a:r>
              <a:rPr lang="en-US" sz="2133" b="1" i="1" dirty="0">
                <a:ea typeface="Calibri"/>
                <a:cs typeface="Calibri"/>
                <a:sym typeface="Calibri"/>
              </a:rPr>
              <a:t>m</a:t>
            </a:r>
            <a:r>
              <a:rPr lang="en-US" sz="2133" dirty="0">
                <a:ea typeface="Calibri"/>
                <a:cs typeface="Calibri"/>
                <a:sym typeface="Calibri"/>
              </a:rPr>
              <a:t>), keep the dynamical core unchanged.</a:t>
            </a:r>
            <a:endParaRPr sz="2133" dirty="0">
              <a:ea typeface="Calibri"/>
              <a:cs typeface="Calibri"/>
              <a:sym typeface="Calibri"/>
            </a:endParaRPr>
          </a:p>
        </p:txBody>
      </p:sp>
      <p:sp>
        <p:nvSpPr>
          <p:cNvPr id="18" name="Google Shape;18;p3"/>
          <p:cNvSpPr/>
          <p:nvPr/>
        </p:nvSpPr>
        <p:spPr>
          <a:xfrm>
            <a:off x="609600" y="1889760"/>
            <a:ext cx="1731264" cy="975360"/>
          </a:xfrm>
          <a:prstGeom prst="roundRect">
            <a:avLst>
              <a:gd name="adj" fmla="val 12500"/>
            </a:avLst>
          </a:prstGeom>
          <a:solidFill>
            <a:srgbClr val="EEF3F6"/>
          </a:solidFill>
          <a:ln w="12700" cap="flat" cmpd="sng">
            <a:solidFill>
              <a:srgbClr val="EEF3F6"/>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9" name="Google Shape;19;p3"/>
          <p:cNvSpPr txBox="1"/>
          <p:nvPr/>
        </p:nvSpPr>
        <p:spPr>
          <a:xfrm>
            <a:off x="609600" y="1889760"/>
            <a:ext cx="1731264" cy="975360"/>
          </a:xfrm>
          <a:prstGeom prst="rect">
            <a:avLst/>
          </a:prstGeom>
          <a:noFill/>
          <a:ln>
            <a:noFill/>
          </a:ln>
        </p:spPr>
        <p:txBody>
          <a:bodyPr spcFirstLastPara="1" wrap="square" lIns="0" tIns="0" rIns="0" bIns="0" anchor="ctr" anchorCtr="0">
            <a:noAutofit/>
          </a:bodyPr>
          <a:lstStyle/>
          <a:p>
            <a:pPr algn="ctr">
              <a:buClr>
                <a:srgbClr val="1E2761"/>
              </a:buClr>
              <a:buSzPts val="1500"/>
            </a:pPr>
            <a:r>
              <a:rPr lang="en-US" sz="2000" b="1" dirty="0">
                <a:solidFill>
                  <a:srgbClr val="1E2761"/>
                </a:solidFill>
                <a:ea typeface="Calibri"/>
                <a:cs typeface="Calibri"/>
                <a:sym typeface="Calibri"/>
              </a:rPr>
              <a:t>m tracers</a:t>
            </a:r>
            <a:endParaRPr sz="2000" dirty="0">
              <a:solidFill>
                <a:schemeClr val="dk1"/>
              </a:solidFill>
              <a:ea typeface="Calibri"/>
              <a:cs typeface="Calibri"/>
              <a:sym typeface="Calibri"/>
            </a:endParaRPr>
          </a:p>
          <a:p>
            <a:pPr algn="ctr">
              <a:buClr>
                <a:srgbClr val="1E2761"/>
              </a:buClr>
              <a:buSzPts val="1100"/>
            </a:pPr>
            <a:r>
              <a:rPr lang="en-US" sz="1467" dirty="0">
                <a:solidFill>
                  <a:srgbClr val="1E2761"/>
                </a:solidFill>
                <a:ea typeface="Calibri"/>
                <a:cs typeface="Calibri"/>
                <a:sym typeface="Calibri"/>
              </a:rPr>
              <a:t>V</a:t>
            </a:r>
            <a:endParaRPr sz="2000" dirty="0">
              <a:solidFill>
                <a:schemeClr val="dk1"/>
              </a:solidFill>
              <a:ea typeface="Calibri"/>
              <a:cs typeface="Calibri"/>
              <a:sym typeface="Calibri"/>
            </a:endParaRPr>
          </a:p>
        </p:txBody>
      </p:sp>
      <p:cxnSp>
        <p:nvCxnSpPr>
          <p:cNvPr id="20" name="Google Shape;20;p3"/>
          <p:cNvCxnSpPr/>
          <p:nvPr/>
        </p:nvCxnSpPr>
        <p:spPr>
          <a:xfrm>
            <a:off x="2426208" y="2377440"/>
            <a:ext cx="402336" cy="0"/>
          </a:xfrm>
          <a:prstGeom prst="straightConnector1">
            <a:avLst/>
          </a:prstGeom>
          <a:noFill/>
          <a:ln w="22225" cap="flat" cmpd="sng">
            <a:solidFill>
              <a:srgbClr val="5A6270"/>
            </a:solidFill>
            <a:prstDash val="solid"/>
            <a:round/>
            <a:headEnd type="none" w="sm" len="sm"/>
            <a:tailEnd type="triangle" w="med" len="med"/>
          </a:ln>
        </p:spPr>
      </p:cxnSp>
      <p:sp>
        <p:nvSpPr>
          <p:cNvPr id="21" name="Google Shape;21;p3"/>
          <p:cNvSpPr/>
          <p:nvPr/>
        </p:nvSpPr>
        <p:spPr>
          <a:xfrm>
            <a:off x="2913888" y="1889760"/>
            <a:ext cx="1731264" cy="975360"/>
          </a:xfrm>
          <a:prstGeom prst="roundRect">
            <a:avLst>
              <a:gd name="adj" fmla="val 12500"/>
            </a:avLst>
          </a:prstGeom>
          <a:solidFill>
            <a:srgbClr val="028090"/>
          </a:solidFill>
          <a:ln w="12700" cap="flat" cmpd="sng">
            <a:solidFill>
              <a:srgbClr val="02809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2" name="Google Shape;22;p3"/>
          <p:cNvSpPr txBox="1"/>
          <p:nvPr/>
        </p:nvSpPr>
        <p:spPr>
          <a:xfrm>
            <a:off x="2913888" y="1889760"/>
            <a:ext cx="1731264" cy="975360"/>
          </a:xfrm>
          <a:prstGeom prst="rect">
            <a:avLst/>
          </a:prstGeom>
          <a:noFill/>
          <a:ln>
            <a:noFill/>
          </a:ln>
        </p:spPr>
        <p:txBody>
          <a:bodyPr spcFirstLastPara="1" wrap="square" lIns="0" tIns="0" rIns="0" bIns="0" anchor="ctr" anchorCtr="0">
            <a:noAutofit/>
          </a:bodyPr>
          <a:lstStyle/>
          <a:p>
            <a:pPr algn="ctr">
              <a:buClr>
                <a:srgbClr val="FFFFFF"/>
              </a:buClr>
              <a:buSzPts val="1500"/>
            </a:pPr>
            <a:r>
              <a:rPr lang="en-US" sz="2000" b="1">
                <a:solidFill>
                  <a:srgbClr val="FFFFFF"/>
                </a:solidFill>
                <a:ea typeface="Calibri"/>
                <a:cs typeface="Calibri"/>
                <a:sym typeface="Calibri"/>
              </a:rPr>
              <a:t>Encode</a:t>
            </a:r>
            <a:endParaRPr sz="2000">
              <a:solidFill>
                <a:schemeClr val="dk1"/>
              </a:solidFill>
              <a:ea typeface="Calibri"/>
              <a:cs typeface="Calibri"/>
              <a:sym typeface="Calibri"/>
            </a:endParaRPr>
          </a:p>
          <a:p>
            <a:pPr algn="ctr">
              <a:buClr>
                <a:srgbClr val="FFFFFF"/>
              </a:buClr>
              <a:buSzPts val="1100"/>
            </a:pPr>
            <a:r>
              <a:rPr lang="en-US" sz="1467">
                <a:solidFill>
                  <a:srgbClr val="FFFFFF"/>
                </a:solidFill>
                <a:ea typeface="Calibri"/>
                <a:cs typeface="Calibri"/>
                <a:sym typeface="Calibri"/>
              </a:rPr>
              <a:t>compress</a:t>
            </a:r>
            <a:endParaRPr sz="2000">
              <a:solidFill>
                <a:schemeClr val="dk1"/>
              </a:solidFill>
              <a:ea typeface="Calibri"/>
              <a:cs typeface="Calibri"/>
              <a:sym typeface="Calibri"/>
            </a:endParaRPr>
          </a:p>
        </p:txBody>
      </p:sp>
      <p:cxnSp>
        <p:nvCxnSpPr>
          <p:cNvPr id="23" name="Google Shape;23;p3"/>
          <p:cNvCxnSpPr/>
          <p:nvPr/>
        </p:nvCxnSpPr>
        <p:spPr>
          <a:xfrm>
            <a:off x="4730496" y="2377440"/>
            <a:ext cx="402336" cy="0"/>
          </a:xfrm>
          <a:prstGeom prst="straightConnector1">
            <a:avLst/>
          </a:prstGeom>
          <a:noFill/>
          <a:ln w="22225" cap="flat" cmpd="sng">
            <a:solidFill>
              <a:srgbClr val="5A6270"/>
            </a:solidFill>
            <a:prstDash val="solid"/>
            <a:round/>
            <a:headEnd type="none" w="sm" len="sm"/>
            <a:tailEnd type="triangle" w="med" len="med"/>
          </a:ln>
        </p:spPr>
      </p:cxnSp>
      <p:sp>
        <p:nvSpPr>
          <p:cNvPr id="24" name="Google Shape;24;p3"/>
          <p:cNvSpPr/>
          <p:nvPr/>
        </p:nvSpPr>
        <p:spPr>
          <a:xfrm>
            <a:off x="5218176" y="1889760"/>
            <a:ext cx="1731264" cy="975360"/>
          </a:xfrm>
          <a:prstGeom prst="roundRect">
            <a:avLst>
              <a:gd name="adj" fmla="val 12500"/>
            </a:avLst>
          </a:prstGeom>
          <a:solidFill>
            <a:srgbClr val="D9682B"/>
          </a:solidFill>
          <a:ln w="12700" cap="flat" cmpd="sng">
            <a:solidFill>
              <a:srgbClr val="D9682B"/>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5" name="Google Shape;25;p3"/>
          <p:cNvSpPr txBox="1"/>
          <p:nvPr/>
        </p:nvSpPr>
        <p:spPr>
          <a:xfrm>
            <a:off x="5218176" y="1889760"/>
            <a:ext cx="1731264" cy="975360"/>
          </a:xfrm>
          <a:prstGeom prst="rect">
            <a:avLst/>
          </a:prstGeom>
          <a:noFill/>
          <a:ln>
            <a:noFill/>
          </a:ln>
        </p:spPr>
        <p:txBody>
          <a:bodyPr spcFirstLastPara="1" wrap="square" lIns="0" tIns="0" rIns="0" bIns="0" anchor="ctr" anchorCtr="0">
            <a:noAutofit/>
          </a:bodyPr>
          <a:lstStyle/>
          <a:p>
            <a:pPr algn="ctr">
              <a:buClr>
                <a:srgbClr val="FFFFFF"/>
              </a:buClr>
              <a:buSzPts val="1500"/>
            </a:pPr>
            <a:r>
              <a:rPr lang="en-US" sz="2000" b="1">
                <a:solidFill>
                  <a:srgbClr val="FFFFFF"/>
                </a:solidFill>
                <a:ea typeface="Calibri"/>
                <a:cs typeface="Calibri"/>
                <a:sym typeface="Calibri"/>
              </a:rPr>
              <a:t>Advect r &lt; m</a:t>
            </a:r>
            <a:endParaRPr sz="2000">
              <a:solidFill>
                <a:schemeClr val="dk1"/>
              </a:solidFill>
              <a:ea typeface="Calibri"/>
              <a:cs typeface="Calibri"/>
              <a:sym typeface="Calibri"/>
            </a:endParaRPr>
          </a:p>
          <a:p>
            <a:pPr algn="ctr">
              <a:buClr>
                <a:srgbClr val="FFFFFF"/>
              </a:buClr>
              <a:buSzPts val="1100"/>
            </a:pPr>
            <a:r>
              <a:rPr lang="en-US" sz="1467">
                <a:solidFill>
                  <a:srgbClr val="FFFFFF"/>
                </a:solidFill>
                <a:ea typeface="Calibri"/>
                <a:cs typeface="Calibri"/>
                <a:sym typeface="Calibri"/>
              </a:rPr>
              <a:t>latent tracers</a:t>
            </a:r>
            <a:endParaRPr sz="2000">
              <a:solidFill>
                <a:schemeClr val="dk1"/>
              </a:solidFill>
              <a:ea typeface="Calibri"/>
              <a:cs typeface="Calibri"/>
              <a:sym typeface="Calibri"/>
            </a:endParaRPr>
          </a:p>
        </p:txBody>
      </p:sp>
      <p:cxnSp>
        <p:nvCxnSpPr>
          <p:cNvPr id="26" name="Google Shape;26;p3"/>
          <p:cNvCxnSpPr/>
          <p:nvPr/>
        </p:nvCxnSpPr>
        <p:spPr>
          <a:xfrm>
            <a:off x="7034784" y="2377440"/>
            <a:ext cx="402336" cy="0"/>
          </a:xfrm>
          <a:prstGeom prst="straightConnector1">
            <a:avLst/>
          </a:prstGeom>
          <a:noFill/>
          <a:ln w="22225" cap="flat" cmpd="sng">
            <a:solidFill>
              <a:srgbClr val="5A6270"/>
            </a:solidFill>
            <a:prstDash val="solid"/>
            <a:round/>
            <a:headEnd type="none" w="sm" len="sm"/>
            <a:tailEnd type="triangle" w="med" len="med"/>
          </a:ln>
        </p:spPr>
      </p:cxnSp>
      <p:sp>
        <p:nvSpPr>
          <p:cNvPr id="27" name="Google Shape;27;p3"/>
          <p:cNvSpPr/>
          <p:nvPr/>
        </p:nvSpPr>
        <p:spPr>
          <a:xfrm>
            <a:off x="7522464" y="1889760"/>
            <a:ext cx="1731264" cy="975360"/>
          </a:xfrm>
          <a:prstGeom prst="roundRect">
            <a:avLst>
              <a:gd name="adj" fmla="val 12500"/>
            </a:avLst>
          </a:prstGeom>
          <a:solidFill>
            <a:srgbClr val="028090"/>
          </a:solidFill>
          <a:ln w="12700" cap="flat" cmpd="sng">
            <a:solidFill>
              <a:srgbClr val="02809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28" name="Google Shape;28;p3"/>
          <p:cNvSpPr txBox="1"/>
          <p:nvPr/>
        </p:nvSpPr>
        <p:spPr>
          <a:xfrm>
            <a:off x="7522464" y="1889760"/>
            <a:ext cx="1731264" cy="975360"/>
          </a:xfrm>
          <a:prstGeom prst="rect">
            <a:avLst/>
          </a:prstGeom>
          <a:noFill/>
          <a:ln>
            <a:noFill/>
          </a:ln>
        </p:spPr>
        <p:txBody>
          <a:bodyPr spcFirstLastPara="1" wrap="square" lIns="0" tIns="0" rIns="0" bIns="0" anchor="ctr" anchorCtr="0">
            <a:noAutofit/>
          </a:bodyPr>
          <a:lstStyle/>
          <a:p>
            <a:pPr algn="ctr">
              <a:buClr>
                <a:srgbClr val="FFFFFF"/>
              </a:buClr>
              <a:buSzPts val="1500"/>
            </a:pPr>
            <a:r>
              <a:rPr lang="en-US" sz="2000" b="1">
                <a:solidFill>
                  <a:srgbClr val="FFFFFF"/>
                </a:solidFill>
                <a:ea typeface="Calibri"/>
                <a:cs typeface="Calibri"/>
                <a:sym typeface="Calibri"/>
              </a:rPr>
              <a:t>Decode</a:t>
            </a:r>
            <a:endParaRPr sz="2000">
              <a:solidFill>
                <a:schemeClr val="dk1"/>
              </a:solidFill>
              <a:ea typeface="Calibri"/>
              <a:cs typeface="Calibri"/>
              <a:sym typeface="Calibri"/>
            </a:endParaRPr>
          </a:p>
          <a:p>
            <a:pPr algn="ctr">
              <a:buClr>
                <a:srgbClr val="FFFFFF"/>
              </a:buClr>
              <a:buSzPts val="1100"/>
            </a:pPr>
            <a:r>
              <a:rPr lang="en-US" sz="1467">
                <a:solidFill>
                  <a:srgbClr val="FFFFFF"/>
                </a:solidFill>
                <a:ea typeface="Calibri"/>
                <a:cs typeface="Calibri"/>
                <a:sym typeface="Calibri"/>
              </a:rPr>
              <a:t>reconstruct</a:t>
            </a:r>
            <a:endParaRPr sz="2000">
              <a:solidFill>
                <a:schemeClr val="dk1"/>
              </a:solidFill>
              <a:ea typeface="Calibri"/>
              <a:cs typeface="Calibri"/>
              <a:sym typeface="Calibri"/>
            </a:endParaRPr>
          </a:p>
        </p:txBody>
      </p:sp>
      <p:cxnSp>
        <p:nvCxnSpPr>
          <p:cNvPr id="29" name="Google Shape;29;p3"/>
          <p:cNvCxnSpPr/>
          <p:nvPr/>
        </p:nvCxnSpPr>
        <p:spPr>
          <a:xfrm>
            <a:off x="9339072" y="2377440"/>
            <a:ext cx="402336" cy="0"/>
          </a:xfrm>
          <a:prstGeom prst="straightConnector1">
            <a:avLst/>
          </a:prstGeom>
          <a:noFill/>
          <a:ln w="22225" cap="flat" cmpd="sng">
            <a:solidFill>
              <a:srgbClr val="5A6270"/>
            </a:solidFill>
            <a:prstDash val="solid"/>
            <a:round/>
            <a:headEnd type="none" w="sm" len="sm"/>
            <a:tailEnd type="triangle" w="med" len="med"/>
          </a:ln>
        </p:spPr>
      </p:cxnSp>
      <p:sp>
        <p:nvSpPr>
          <p:cNvPr id="30" name="Google Shape;30;p3"/>
          <p:cNvSpPr/>
          <p:nvPr/>
        </p:nvSpPr>
        <p:spPr>
          <a:xfrm>
            <a:off x="9826752" y="1889760"/>
            <a:ext cx="1731264" cy="975360"/>
          </a:xfrm>
          <a:prstGeom prst="roundRect">
            <a:avLst>
              <a:gd name="adj" fmla="val 12500"/>
            </a:avLst>
          </a:prstGeom>
          <a:solidFill>
            <a:srgbClr val="EEF3F6"/>
          </a:solidFill>
          <a:ln w="12700" cap="flat" cmpd="sng">
            <a:solidFill>
              <a:srgbClr val="EEF3F6"/>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1" name="Google Shape;31;p3"/>
          <p:cNvSpPr txBox="1"/>
          <p:nvPr/>
        </p:nvSpPr>
        <p:spPr>
          <a:xfrm>
            <a:off x="9826752" y="1889760"/>
            <a:ext cx="1731264" cy="975360"/>
          </a:xfrm>
          <a:prstGeom prst="rect">
            <a:avLst/>
          </a:prstGeom>
          <a:noFill/>
          <a:ln>
            <a:noFill/>
          </a:ln>
        </p:spPr>
        <p:txBody>
          <a:bodyPr spcFirstLastPara="1" wrap="square" lIns="0" tIns="0" rIns="0" bIns="0" anchor="ctr" anchorCtr="0">
            <a:noAutofit/>
          </a:bodyPr>
          <a:lstStyle/>
          <a:p>
            <a:pPr algn="ctr">
              <a:buClr>
                <a:srgbClr val="1E2761"/>
              </a:buClr>
              <a:buSzPts val="1500"/>
            </a:pPr>
            <a:r>
              <a:rPr lang="en-US" sz="2000" b="1">
                <a:solidFill>
                  <a:srgbClr val="1E2761"/>
                </a:solidFill>
                <a:ea typeface="Calibri"/>
                <a:cs typeface="Calibri"/>
                <a:sym typeface="Calibri"/>
              </a:rPr>
              <a:t>m tracers</a:t>
            </a:r>
            <a:endParaRPr sz="2000">
              <a:solidFill>
                <a:schemeClr val="dk1"/>
              </a:solidFill>
              <a:ea typeface="Calibri"/>
              <a:cs typeface="Calibri"/>
              <a:sym typeface="Calibri"/>
            </a:endParaRPr>
          </a:p>
          <a:p>
            <a:pPr algn="ctr">
              <a:buClr>
                <a:srgbClr val="1E2761"/>
              </a:buClr>
              <a:buSzPts val="1100"/>
            </a:pPr>
            <a:r>
              <a:rPr lang="en-US" sz="1467">
                <a:solidFill>
                  <a:srgbClr val="1E2761"/>
                </a:solidFill>
                <a:ea typeface="Calibri"/>
                <a:cs typeface="Calibri"/>
                <a:sym typeface="Calibri"/>
              </a:rPr>
              <a:t>V̂ ≈ V</a:t>
            </a:r>
            <a:endParaRPr sz="2000">
              <a:solidFill>
                <a:schemeClr val="dk1"/>
              </a:solidFill>
              <a:ea typeface="Calibri"/>
              <a:cs typeface="Calibri"/>
              <a:sym typeface="Calibri"/>
            </a:endParaRPr>
          </a:p>
        </p:txBody>
      </p:sp>
      <p:sp>
        <p:nvSpPr>
          <p:cNvPr id="32" name="Google Shape;32;p3"/>
          <p:cNvSpPr/>
          <p:nvPr/>
        </p:nvSpPr>
        <p:spPr>
          <a:xfrm>
            <a:off x="609600" y="3061113"/>
            <a:ext cx="5364480" cy="2688000"/>
          </a:xfrm>
          <a:prstGeom prst="roundRect">
            <a:avLst>
              <a:gd name="adj" fmla="val 3810"/>
            </a:avLst>
          </a:prstGeom>
          <a:solidFill>
            <a:srgbClr val="EEF3F6"/>
          </a:solidFill>
          <a:ln w="12700" cap="flat" cmpd="sng">
            <a:solidFill>
              <a:srgbClr val="EEF3F6"/>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3" name="Google Shape;33;p3"/>
          <p:cNvSpPr txBox="1"/>
          <p:nvPr/>
        </p:nvSpPr>
        <p:spPr>
          <a:xfrm>
            <a:off x="853440" y="3243993"/>
            <a:ext cx="4876800" cy="463296"/>
          </a:xfrm>
          <a:prstGeom prst="rect">
            <a:avLst/>
          </a:prstGeom>
          <a:noFill/>
          <a:ln>
            <a:noFill/>
          </a:ln>
        </p:spPr>
        <p:txBody>
          <a:bodyPr spcFirstLastPara="1" wrap="square" lIns="0" tIns="0" rIns="0" bIns="0" anchor="ctr" anchorCtr="0">
            <a:noAutofit/>
          </a:bodyPr>
          <a:lstStyle/>
          <a:p>
            <a:pPr>
              <a:buClr>
                <a:srgbClr val="028090"/>
              </a:buClr>
              <a:buSzPts val="1600"/>
            </a:pPr>
            <a:r>
              <a:rPr lang="en-US" sz="2133" b="1">
                <a:solidFill>
                  <a:srgbClr val="028090"/>
                </a:solidFill>
                <a:ea typeface="Cambria"/>
                <a:cs typeface="Cambria"/>
                <a:sym typeface="Cambria"/>
              </a:rPr>
              <a:t>Linear: NMF “superspecies”</a:t>
            </a:r>
            <a:endParaRPr sz="2133">
              <a:solidFill>
                <a:schemeClr val="dk1"/>
              </a:solidFill>
              <a:ea typeface="Calibri"/>
              <a:cs typeface="Calibri"/>
              <a:sym typeface="Calibri"/>
            </a:endParaRPr>
          </a:p>
        </p:txBody>
      </p:sp>
      <p:sp>
        <p:nvSpPr>
          <p:cNvPr id="34" name="Google Shape;34;p3"/>
          <p:cNvSpPr txBox="1"/>
          <p:nvPr/>
        </p:nvSpPr>
        <p:spPr>
          <a:xfrm>
            <a:off x="853440" y="3768249"/>
            <a:ext cx="4876800" cy="1706880"/>
          </a:xfrm>
          <a:prstGeom prst="rect">
            <a:avLst/>
          </a:prstGeom>
          <a:noFill/>
          <a:ln>
            <a:noFill/>
          </a:ln>
        </p:spPr>
        <p:txBody>
          <a:bodyPr spcFirstLastPara="1" wrap="square" lIns="0" tIns="0" rIns="0" bIns="0" anchor="t" anchorCtr="0">
            <a:noAutofit/>
          </a:bodyPr>
          <a:lstStyle/>
          <a:p>
            <a:pPr marL="457189" indent="-457189">
              <a:buClr>
                <a:srgbClr val="222222"/>
              </a:buClr>
              <a:buSzPts val="1250"/>
              <a:buFont typeface="Calibri"/>
              <a:buChar char="•"/>
            </a:pPr>
            <a:r>
              <a:rPr lang="en-US" sz="1667">
                <a:solidFill>
                  <a:srgbClr val="222222"/>
                </a:solidFill>
                <a:ea typeface="Calibri"/>
                <a:cs typeface="Calibri"/>
                <a:sym typeface="Calibri"/>
              </a:rPr>
              <a:t>V ≈ W·H; projection B before, reconstruction W after advection</a:t>
            </a:r>
            <a:endParaRPr sz="1667">
              <a:solidFill>
                <a:schemeClr val="dk1"/>
              </a:solidFill>
              <a:ea typeface="Calibri"/>
              <a:cs typeface="Calibri"/>
              <a:sym typeface="Calibri"/>
            </a:endParaRPr>
          </a:p>
          <a:p>
            <a:pPr marL="457189" indent="-457189">
              <a:spcBef>
                <a:spcPts val="667"/>
              </a:spcBef>
              <a:buClr>
                <a:srgbClr val="222222"/>
              </a:buClr>
              <a:buSzPts val="1250"/>
              <a:buFont typeface="Calibri"/>
              <a:buChar char="•"/>
            </a:pPr>
            <a:r>
              <a:rPr lang="en-US" sz="1667">
                <a:solidFill>
                  <a:srgbClr val="222222"/>
                </a:solidFill>
                <a:ea typeface="Calibri"/>
                <a:cs typeface="Calibri"/>
                <a:sym typeface="Calibri"/>
              </a:rPr>
              <a:t>Non-negative, additive combinations of species</a:t>
            </a:r>
            <a:endParaRPr sz="1667">
              <a:solidFill>
                <a:schemeClr val="dk1"/>
              </a:solidFill>
              <a:ea typeface="Calibri"/>
              <a:cs typeface="Calibri"/>
              <a:sym typeface="Calibri"/>
            </a:endParaRPr>
          </a:p>
          <a:p>
            <a:pPr marL="457189" indent="-457189">
              <a:spcBef>
                <a:spcPts val="667"/>
              </a:spcBef>
              <a:buClr>
                <a:srgbClr val="222222"/>
              </a:buClr>
              <a:buSzPts val="1250"/>
              <a:buFont typeface="Calibri"/>
              <a:buChar char="•"/>
            </a:pPr>
            <a:r>
              <a:rPr lang="en-US" sz="1667">
                <a:solidFill>
                  <a:srgbClr val="222222"/>
                </a:solidFill>
                <a:ea typeface="Calibri"/>
                <a:cs typeface="Calibri"/>
                <a:sym typeface="Calibri"/>
              </a:rPr>
              <a:t>LOTOS-EUROS (Sturm et al., 2023): up to 75% compression, &lt; 5% error, 30–50% faster advection</a:t>
            </a:r>
            <a:endParaRPr sz="1667">
              <a:solidFill>
                <a:schemeClr val="dk1"/>
              </a:solidFill>
              <a:ea typeface="Calibri"/>
              <a:cs typeface="Calibri"/>
              <a:sym typeface="Calibri"/>
            </a:endParaRPr>
          </a:p>
        </p:txBody>
      </p:sp>
      <p:sp>
        <p:nvSpPr>
          <p:cNvPr id="35" name="Google Shape;35;p3"/>
          <p:cNvSpPr/>
          <p:nvPr/>
        </p:nvSpPr>
        <p:spPr>
          <a:xfrm>
            <a:off x="6217920" y="3061113"/>
            <a:ext cx="5364480" cy="2688000"/>
          </a:xfrm>
          <a:prstGeom prst="roundRect">
            <a:avLst>
              <a:gd name="adj" fmla="val 3810"/>
            </a:avLst>
          </a:prstGeom>
          <a:solidFill>
            <a:srgbClr val="EEF3F6"/>
          </a:solidFill>
          <a:ln w="12700" cap="flat" cmpd="sng">
            <a:solidFill>
              <a:srgbClr val="EEF3F6"/>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36" name="Google Shape;36;p3"/>
          <p:cNvSpPr txBox="1"/>
          <p:nvPr/>
        </p:nvSpPr>
        <p:spPr>
          <a:xfrm>
            <a:off x="6461760" y="3243993"/>
            <a:ext cx="4876800" cy="463296"/>
          </a:xfrm>
          <a:prstGeom prst="rect">
            <a:avLst/>
          </a:prstGeom>
          <a:noFill/>
          <a:ln>
            <a:noFill/>
          </a:ln>
        </p:spPr>
        <p:txBody>
          <a:bodyPr spcFirstLastPara="1" wrap="square" lIns="0" tIns="0" rIns="0" bIns="0" anchor="ctr" anchorCtr="0">
            <a:noAutofit/>
          </a:bodyPr>
          <a:lstStyle/>
          <a:p>
            <a:pPr>
              <a:buClr>
                <a:srgbClr val="028090"/>
              </a:buClr>
              <a:buSzPts val="1600"/>
            </a:pPr>
            <a:r>
              <a:rPr lang="en-US" sz="2133" b="1">
                <a:solidFill>
                  <a:srgbClr val="028090"/>
                </a:solidFill>
                <a:ea typeface="Cambria"/>
                <a:cs typeface="Cambria"/>
                <a:sym typeface="Cambria"/>
              </a:rPr>
              <a:t>Non-linear: Autoencoder</a:t>
            </a:r>
            <a:endParaRPr sz="2133">
              <a:solidFill>
                <a:schemeClr val="dk1"/>
              </a:solidFill>
              <a:ea typeface="Calibri"/>
              <a:cs typeface="Calibri"/>
              <a:sym typeface="Calibri"/>
            </a:endParaRPr>
          </a:p>
        </p:txBody>
      </p:sp>
      <p:sp>
        <p:nvSpPr>
          <p:cNvPr id="37" name="Google Shape;37;p3"/>
          <p:cNvSpPr txBox="1"/>
          <p:nvPr/>
        </p:nvSpPr>
        <p:spPr>
          <a:xfrm>
            <a:off x="6461760" y="3768249"/>
            <a:ext cx="4876800" cy="1706880"/>
          </a:xfrm>
          <a:prstGeom prst="rect">
            <a:avLst/>
          </a:prstGeom>
          <a:noFill/>
          <a:ln>
            <a:noFill/>
          </a:ln>
        </p:spPr>
        <p:txBody>
          <a:bodyPr spcFirstLastPara="1" wrap="square" lIns="0" tIns="0" rIns="0" bIns="0" anchor="t" anchorCtr="0">
            <a:noAutofit/>
          </a:bodyPr>
          <a:lstStyle/>
          <a:p>
            <a:pPr marL="457189" indent="-457189">
              <a:buClr>
                <a:srgbClr val="222222"/>
              </a:buClr>
              <a:buSzPts val="1250"/>
              <a:buFont typeface="Calibri"/>
              <a:buChar char="•"/>
            </a:pPr>
            <a:r>
              <a:rPr lang="en-US" sz="1667" dirty="0">
                <a:solidFill>
                  <a:srgbClr val="222222"/>
                </a:solidFill>
                <a:ea typeface="Calibri"/>
                <a:cs typeface="Calibri"/>
                <a:sym typeface="Calibri"/>
              </a:rPr>
              <a:t>Neural encoder/decoder learns non-linear links between species</a:t>
            </a:r>
            <a:endParaRPr sz="1667" dirty="0">
              <a:solidFill>
                <a:schemeClr val="dk1"/>
              </a:solidFill>
              <a:ea typeface="Calibri"/>
              <a:cs typeface="Calibri"/>
              <a:sym typeface="Calibri"/>
            </a:endParaRPr>
          </a:p>
          <a:p>
            <a:pPr marL="457189" indent="-457189">
              <a:spcBef>
                <a:spcPts val="667"/>
              </a:spcBef>
              <a:buClr>
                <a:srgbClr val="222222"/>
              </a:buClr>
              <a:buSzPts val="1250"/>
              <a:buFont typeface="Calibri"/>
              <a:buChar char="•"/>
            </a:pPr>
            <a:r>
              <a:rPr lang="en-US" sz="1667" dirty="0" err="1">
                <a:solidFill>
                  <a:srgbClr val="222222"/>
                </a:solidFill>
                <a:ea typeface="Calibri"/>
                <a:cs typeface="Calibri"/>
                <a:sym typeface="Calibri"/>
              </a:rPr>
              <a:t>Softplus</a:t>
            </a:r>
            <a:r>
              <a:rPr lang="en-US" sz="1667" dirty="0">
                <a:solidFill>
                  <a:srgbClr val="222222"/>
                </a:solidFill>
                <a:ea typeface="Calibri"/>
                <a:cs typeface="Calibri"/>
                <a:sym typeface="Calibri"/>
              </a:rPr>
              <a:t> outputs keep latent and reconstructed tracers non-negative</a:t>
            </a:r>
            <a:endParaRPr sz="1667" dirty="0">
              <a:solidFill>
                <a:schemeClr val="dk1"/>
              </a:solidFill>
              <a:ea typeface="Calibri"/>
              <a:cs typeface="Calibri"/>
              <a:sym typeface="Calibri"/>
            </a:endParaRPr>
          </a:p>
          <a:p>
            <a:pPr marL="457189" indent="-457189">
              <a:spcBef>
                <a:spcPts val="667"/>
              </a:spcBef>
              <a:buClr>
                <a:srgbClr val="222222"/>
              </a:buClr>
              <a:buSzPts val="1250"/>
              <a:buFont typeface="Calibri"/>
              <a:buChar char="•"/>
            </a:pPr>
            <a:r>
              <a:rPr lang="en-US" sz="1667" dirty="0">
                <a:solidFill>
                  <a:srgbClr val="222222"/>
                </a:solidFill>
                <a:ea typeface="Calibri"/>
                <a:cs typeface="Calibri"/>
                <a:sym typeface="Calibri"/>
              </a:rPr>
              <a:t>Multi-head decoder: magnitude × non-zero mask; ICON-ART test 6 → 3 tracers</a:t>
            </a:r>
            <a:endParaRPr sz="1667" dirty="0">
              <a:solidFill>
                <a:schemeClr val="dk1"/>
              </a:solidFill>
              <a:ea typeface="Calibri"/>
              <a:cs typeface="Calibri"/>
              <a:sym typeface="Calibri"/>
            </a:endParaRPr>
          </a:p>
        </p:txBody>
      </p:sp>
      <p:sp>
        <p:nvSpPr>
          <p:cNvPr id="38" name="Google Shape;38;p3"/>
          <p:cNvSpPr txBox="1"/>
          <p:nvPr/>
        </p:nvSpPr>
        <p:spPr>
          <a:xfrm>
            <a:off x="609600" y="5957873"/>
            <a:ext cx="10972800" cy="426720"/>
          </a:xfrm>
          <a:prstGeom prst="rect">
            <a:avLst/>
          </a:prstGeom>
          <a:noFill/>
          <a:ln>
            <a:noFill/>
          </a:ln>
        </p:spPr>
        <p:txBody>
          <a:bodyPr spcFirstLastPara="1" wrap="square" lIns="0" tIns="0" rIns="0" bIns="0" anchor="ctr" anchorCtr="0">
            <a:noAutofit/>
          </a:bodyPr>
          <a:lstStyle/>
          <a:p>
            <a:pPr>
              <a:buClr>
                <a:srgbClr val="1E2761"/>
              </a:buClr>
              <a:buSzPts val="1200"/>
            </a:pPr>
            <a:r>
              <a:rPr lang="en-US" sz="2133" b="1" dirty="0">
                <a:solidFill>
                  <a:srgbClr val="1E2761"/>
                </a:solidFill>
                <a:ea typeface="Calibri"/>
                <a:cs typeface="Calibri"/>
                <a:sym typeface="Calibri"/>
              </a:rPr>
              <a:t>Requirements: </a:t>
            </a:r>
            <a:r>
              <a:rPr lang="en-US" sz="2133" dirty="0">
                <a:solidFill>
                  <a:srgbClr val="5A6270"/>
                </a:solidFill>
                <a:ea typeface="Calibri"/>
                <a:cs typeface="Calibri"/>
                <a:sym typeface="Calibri"/>
              </a:rPr>
              <a:t>no negative tracers · stable when applied every time step · mass conservation handled separately</a:t>
            </a:r>
            <a:endParaRPr sz="2133" dirty="0">
              <a:solidFill>
                <a:schemeClr val="dk1"/>
              </a:solidFill>
              <a:ea typeface="Calibri"/>
              <a:cs typeface="Calibri"/>
              <a:sym typeface="Calibri"/>
            </a:endParaRPr>
          </a:p>
        </p:txBody>
      </p:sp>
      <p:sp>
        <p:nvSpPr>
          <p:cNvPr id="2" name="Titel 3">
            <a:extLst>
              <a:ext uri="{FF2B5EF4-FFF2-40B4-BE49-F238E27FC236}">
                <a16:creationId xmlns:a16="http://schemas.microsoft.com/office/drawing/2014/main" id="{898FEFFE-F56B-B7CB-9D2A-3F1E80D0D084}"/>
              </a:ext>
            </a:extLst>
          </p:cNvPr>
          <p:cNvSpPr txBox="1">
            <a:spLocks/>
          </p:cNvSpPr>
          <p:nvPr/>
        </p:nvSpPr>
        <p:spPr>
          <a:xfrm>
            <a:off x="371475" y="368907"/>
            <a:ext cx="11449050" cy="1007455"/>
          </a:xfrm>
          <a:prstGeom prst="rect">
            <a:avLst/>
          </a:prstGeom>
        </p:spPr>
        <p:txBody>
          <a:bodyPr/>
          <a:lstStyle>
            <a:lvl1pPr algn="l" defTabSz="914400" rtl="0" eaLnBrk="1" latinLnBrk="0" hangingPunct="1">
              <a:lnSpc>
                <a:spcPct val="80000"/>
              </a:lnSpc>
              <a:spcBef>
                <a:spcPct val="0"/>
              </a:spcBef>
              <a:buNone/>
              <a:defRPr sz="3500" kern="1200">
                <a:solidFill>
                  <a:schemeClr val="tx1"/>
                </a:solidFill>
                <a:latin typeface="+mj-lt"/>
                <a:ea typeface="+mj-ea"/>
                <a:cs typeface="+mj-cs"/>
              </a:defRPr>
            </a:lvl1pPr>
          </a:lstStyle>
          <a:p>
            <a:r>
              <a:rPr lang="en-US" dirty="0">
                <a:cs typeface="Arial"/>
                <a:sym typeface="Arial"/>
              </a:rPr>
              <a:t>ML compression for tracer advection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4CFA6-9DD2-7318-9273-4AC3AC7A8A02}"/>
              </a:ext>
            </a:extLst>
          </p:cNvPr>
          <p:cNvSpPr>
            <a:spLocks noGrp="1"/>
          </p:cNvSpPr>
          <p:nvPr>
            <p:ph type="title"/>
          </p:nvPr>
        </p:nvSpPr>
        <p:spPr/>
        <p:txBody>
          <a:bodyPr vert="horz" lIns="0" tIns="0" rIns="0" bIns="0" rtlCol="0" anchor="t">
            <a:noAutofit/>
          </a:bodyPr>
          <a:lstStyle/>
          <a:p>
            <a:r>
              <a:rPr lang="en-US" dirty="0">
                <a:sym typeface="Arial"/>
              </a:rPr>
              <a:t>Can we use these methods in ICON?</a:t>
            </a:r>
            <a:br>
              <a:rPr lang="en-US" dirty="0">
                <a:sym typeface="Arial"/>
              </a:rPr>
            </a:br>
            <a:r>
              <a:rPr lang="en-US" sz="2800" dirty="0">
                <a:solidFill>
                  <a:schemeClr val="bg1">
                    <a:lumMod val="65000"/>
                  </a:schemeClr>
                </a:solidFill>
                <a:sym typeface="Arial"/>
              </a:rPr>
              <a:t>Probably yes, but not yet! </a:t>
            </a:r>
            <a:endParaRPr lang="en-DE" dirty="0">
              <a:solidFill>
                <a:schemeClr val="bg1">
                  <a:lumMod val="65000"/>
                </a:schemeClr>
              </a:solidFill>
              <a:sym typeface="Arial"/>
            </a:endParaRPr>
          </a:p>
        </p:txBody>
      </p:sp>
      <p:sp>
        <p:nvSpPr>
          <p:cNvPr id="6" name="Slide Number Placeholder 5">
            <a:extLst>
              <a:ext uri="{FF2B5EF4-FFF2-40B4-BE49-F238E27FC236}">
                <a16:creationId xmlns:a16="http://schemas.microsoft.com/office/drawing/2014/main" id="{B63AB695-1245-EE9A-A451-5CE7DDD79B8B}"/>
              </a:ext>
            </a:extLst>
          </p:cNvPr>
          <p:cNvSpPr>
            <a:spLocks noGrp="1"/>
          </p:cNvSpPr>
          <p:nvPr>
            <p:ph type="sldNum" sz="quarter" idx="16"/>
          </p:nvPr>
        </p:nvSpPr>
        <p:spPr/>
        <p:txBody>
          <a:bodyPr/>
          <a:lstStyle/>
          <a:p>
            <a:fld id="{776FC98F-84AD-404B-BCCB-49E092AA6DE0}" type="slidenum">
              <a:rPr lang="en-US" smtClean="0"/>
              <a:pPr/>
              <a:t>15</a:t>
            </a:fld>
            <a:endParaRPr lang="en-US" dirty="0"/>
          </a:p>
        </p:txBody>
      </p:sp>
      <p:sp>
        <p:nvSpPr>
          <p:cNvPr id="7" name="Textplatzhalter 2">
            <a:extLst>
              <a:ext uri="{FF2B5EF4-FFF2-40B4-BE49-F238E27FC236}">
                <a16:creationId xmlns:a16="http://schemas.microsoft.com/office/drawing/2014/main" id="{F83B4789-4AD1-D8E1-B56A-9A6632BC0313}"/>
              </a:ext>
            </a:extLst>
          </p:cNvPr>
          <p:cNvSpPr txBox="1">
            <a:spLocks noGrp="1"/>
          </p:cNvSpPr>
          <p:nvPr>
            <p:ph type="body" sz="quarter" idx="13"/>
          </p:nvPr>
        </p:nvSpPr>
        <p:spPr bwMode="gray">
          <a:xfrm>
            <a:off x="371474" y="1592265"/>
            <a:ext cx="4644407" cy="4684711"/>
          </a:xfrm>
          <a:prstGeom prst="rect">
            <a:avLst/>
          </a:prstGeom>
        </p:spPr>
        <p:txBody>
          <a:bodyPr spcFirstLastPara="1" vert="horz" wrap="square" lIns="0" tIns="0" rIns="0" bIns="0" rtlCol="0" anchor="t" anchorCtr="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kern="1200">
                <a:solidFill>
                  <a:schemeClr val="tx1"/>
                </a:solidFill>
                <a:latin typeface="+mn-lt"/>
                <a:ea typeface="+mn-ea"/>
                <a:cs typeface="+mn-cs"/>
              </a:defRPr>
            </a:lvl1pPr>
            <a:lvl2pPr marL="270000" indent="-270000" algn="l" defTabSz="914400" rtl="0" eaLnBrk="1" latinLnBrk="0" hangingPunct="1">
              <a:lnSpc>
                <a:spcPct val="100000"/>
              </a:lnSpc>
              <a:spcBef>
                <a:spcPts val="30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2pPr>
            <a:lvl3pPr marL="270000" indent="-270000" algn="l" defTabSz="914400" rtl="0" eaLnBrk="1" latinLnBrk="0" hangingPunct="1">
              <a:lnSpc>
                <a:spcPct val="100000"/>
              </a:lnSpc>
              <a:spcBef>
                <a:spcPts val="300"/>
              </a:spcBef>
              <a:spcAft>
                <a:spcPts val="300"/>
              </a:spcAft>
              <a:buClr>
                <a:schemeClr val="accent1"/>
              </a:buClr>
              <a:buFont typeface="+mj-lt"/>
              <a:buAutoNum type="arabicPeriod"/>
              <a:defRPr sz="1600" kern="1200">
                <a:solidFill>
                  <a:schemeClr val="tx1"/>
                </a:solidFill>
                <a:latin typeface="+mn-lt"/>
                <a:ea typeface="+mn-ea"/>
                <a:cs typeface="+mn-cs"/>
              </a:defRPr>
            </a:lvl3pPr>
            <a:lvl4pPr marL="540000" indent="-270000" algn="l" defTabSz="914400" rtl="0" eaLnBrk="1" latinLnBrk="0" hangingPunct="1">
              <a:lnSpc>
                <a:spcPct val="100000"/>
              </a:lnSpc>
              <a:spcBef>
                <a:spcPts val="0"/>
              </a:spcBef>
              <a:spcAft>
                <a:spcPts val="300"/>
              </a:spcAft>
              <a:buClr>
                <a:schemeClr val="accent1"/>
              </a:buClr>
              <a:buFont typeface="Symbol" panose="05050102010706020507" pitchFamily="18" charset="2"/>
              <a:buChar char="-"/>
              <a:defRPr sz="1600" kern="1200">
                <a:solidFill>
                  <a:schemeClr val="tx1"/>
                </a:solidFill>
                <a:latin typeface="+mn-lt"/>
                <a:ea typeface="+mn-ea"/>
                <a:cs typeface="+mn-cs"/>
              </a:defRPr>
            </a:lvl4pPr>
            <a:lvl5pPr marL="540000" indent="-270000" algn="l" defTabSz="914400" rtl="0" eaLnBrk="1" latinLnBrk="0" hangingPunct="1">
              <a:lnSpc>
                <a:spcPct val="100000"/>
              </a:lnSpc>
              <a:spcBef>
                <a:spcPts val="0"/>
              </a:spcBef>
              <a:spcAft>
                <a:spcPts val="300"/>
              </a:spcAft>
              <a:buClr>
                <a:schemeClr val="accent1"/>
              </a:buClr>
              <a:buFont typeface="+mj-lt"/>
              <a:buAutoNum type="alphaLcPeriod"/>
              <a:defRPr sz="1600" kern="1200">
                <a:solidFill>
                  <a:schemeClr val="tx1"/>
                </a:solidFill>
                <a:latin typeface="+mn-lt"/>
                <a:ea typeface="+mn-ea"/>
                <a:cs typeface="+mn-cs"/>
              </a:defRPr>
            </a:lvl5pPr>
            <a:lvl6pPr marL="0" indent="0" algn="l" defTabSz="914400" rtl="0" eaLnBrk="1" latinLnBrk="0" hangingPunct="1">
              <a:lnSpc>
                <a:spcPct val="85000"/>
              </a:lnSpc>
              <a:spcBef>
                <a:spcPts val="1200"/>
              </a:spcBef>
              <a:spcAft>
                <a:spcPts val="600"/>
              </a:spcAft>
              <a:buFont typeface="Arial" panose="020B0604020202020204" pitchFamily="34" charset="0"/>
              <a:buNone/>
              <a:defRPr sz="2000" b="1" kern="1200">
                <a:solidFill>
                  <a:schemeClr val="accent1"/>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9pPr>
          </a:lstStyle>
          <a:p>
            <a:pPr lvl="1"/>
            <a:r>
              <a:rPr lang="en-US" dirty="0">
                <a:sym typeface="Wingdings" pitchFamily="2" charset="2"/>
              </a:rPr>
              <a:t>Total time taken</a:t>
            </a:r>
          </a:p>
          <a:p>
            <a:pPr lvl="3"/>
            <a:r>
              <a:rPr lang="en-US" dirty="0">
                <a:sym typeface="Wingdings" pitchFamily="2" charset="2"/>
              </a:rPr>
              <a:t>Full model: 41.92s</a:t>
            </a:r>
          </a:p>
          <a:p>
            <a:pPr lvl="3"/>
            <a:r>
              <a:rPr lang="en-US" dirty="0">
                <a:sym typeface="Wingdings" pitchFamily="2" charset="2"/>
              </a:rPr>
              <a:t>Reduced order: 33.32s</a:t>
            </a:r>
          </a:p>
          <a:p>
            <a:pPr lvl="3"/>
            <a:r>
              <a:rPr lang="en-US" dirty="0">
                <a:sym typeface="Wingdings" pitchFamily="2" charset="2"/>
              </a:rPr>
              <a:t>Saving: 21%</a:t>
            </a:r>
          </a:p>
          <a:p>
            <a:pPr lvl="1"/>
            <a:r>
              <a:rPr lang="en-US" dirty="0">
                <a:sym typeface="Wingdings" pitchFamily="2" charset="2"/>
              </a:rPr>
              <a:t>Expected, as ICON </a:t>
            </a:r>
            <a:r>
              <a:rPr lang="en-US" dirty="0" err="1">
                <a:sym typeface="Wingdings" pitchFamily="2" charset="2"/>
              </a:rPr>
              <a:t>advect</a:t>
            </a:r>
            <a:r>
              <a:rPr lang="en-US" dirty="0">
                <a:sym typeface="Wingdings" pitchFamily="2" charset="2"/>
              </a:rPr>
              <a:t> 5-7 hydrometeors + 6 dust species  25% saving if ART species </a:t>
            </a:r>
            <a:r>
              <a:rPr lang="en-US" dirty="0" err="1">
                <a:sym typeface="Wingdings" pitchFamily="2" charset="2"/>
              </a:rPr>
              <a:t>halfed</a:t>
            </a:r>
            <a:endParaRPr lang="en-US" dirty="0">
              <a:sym typeface="Wingdings" pitchFamily="2" charset="2"/>
            </a:endParaRPr>
          </a:p>
          <a:p>
            <a:pPr lvl="1"/>
            <a:r>
              <a:rPr lang="en-US" dirty="0">
                <a:sym typeface="Wingdings" pitchFamily="2" charset="2"/>
              </a:rPr>
              <a:t>8% used for </a:t>
            </a:r>
            <a:r>
              <a:rPr lang="en-US" dirty="0" err="1">
                <a:sym typeface="Wingdings" pitchFamily="2" charset="2"/>
              </a:rPr>
              <a:t>ComIn</a:t>
            </a:r>
            <a:r>
              <a:rPr lang="en-US" dirty="0">
                <a:sym typeface="Wingdings" pitchFamily="2" charset="2"/>
              </a:rPr>
              <a:t> call back</a:t>
            </a:r>
          </a:p>
        </p:txBody>
      </p:sp>
      <p:grpSp>
        <p:nvGrpSpPr>
          <p:cNvPr id="14" name="Group 13">
            <a:extLst>
              <a:ext uri="{FF2B5EF4-FFF2-40B4-BE49-F238E27FC236}">
                <a16:creationId xmlns:a16="http://schemas.microsoft.com/office/drawing/2014/main" id="{E74B6A1E-4E31-BD7C-0AD7-8BDB9F796EE3}"/>
              </a:ext>
            </a:extLst>
          </p:cNvPr>
          <p:cNvGrpSpPr/>
          <p:nvPr/>
        </p:nvGrpSpPr>
        <p:grpSpPr>
          <a:xfrm>
            <a:off x="5015880" y="1412777"/>
            <a:ext cx="6984776" cy="4320481"/>
            <a:chOff x="5375920" y="1412776"/>
            <a:chExt cx="6984776" cy="4320481"/>
          </a:xfrm>
        </p:grpSpPr>
        <p:graphicFrame>
          <p:nvGraphicFramePr>
            <p:cNvPr id="10" name="Chart 9">
              <a:extLst>
                <a:ext uri="{FF2B5EF4-FFF2-40B4-BE49-F238E27FC236}">
                  <a16:creationId xmlns:a16="http://schemas.microsoft.com/office/drawing/2014/main" id="{D78FA260-86DD-DDA5-7788-FEFAAD428FE5}"/>
                </a:ext>
              </a:extLst>
            </p:cNvPr>
            <p:cNvGraphicFramePr/>
            <p:nvPr/>
          </p:nvGraphicFramePr>
          <p:xfrm>
            <a:off x="5375920" y="1412776"/>
            <a:ext cx="6984776" cy="4320481"/>
          </p:xfrm>
          <a:graphic>
            <a:graphicData uri="http://schemas.openxmlformats.org/drawingml/2006/chart">
              <c:chart xmlns:c="http://schemas.openxmlformats.org/drawingml/2006/chart" xmlns:r="http://schemas.openxmlformats.org/officeDocument/2006/relationships" r:id="rId3"/>
            </a:graphicData>
          </a:graphic>
        </p:graphicFrame>
        <p:cxnSp>
          <p:nvCxnSpPr>
            <p:cNvPr id="12" name="Straight Connector 11">
              <a:extLst>
                <a:ext uri="{FF2B5EF4-FFF2-40B4-BE49-F238E27FC236}">
                  <a16:creationId xmlns:a16="http://schemas.microsoft.com/office/drawing/2014/main" id="{56809C3F-6A4C-653D-4F43-7B6DCE1BC581}"/>
                </a:ext>
              </a:extLst>
            </p:cNvPr>
            <p:cNvCxnSpPr>
              <a:cxnSpLocks/>
            </p:cNvCxnSpPr>
            <p:nvPr/>
          </p:nvCxnSpPr>
          <p:spPr bwMode="gray">
            <a:xfrm>
              <a:off x="5951984" y="3428999"/>
              <a:ext cx="5544616" cy="0"/>
            </a:xfrm>
            <a:prstGeom prst="line">
              <a:avLst/>
            </a:prstGeom>
            <a:ln w="28575" cap="flat" cmpd="sng" algn="ctr">
              <a:solidFill>
                <a:srgbClr val="D3001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5" name="TextBox 14">
            <a:extLst>
              <a:ext uri="{FF2B5EF4-FFF2-40B4-BE49-F238E27FC236}">
                <a16:creationId xmlns:a16="http://schemas.microsoft.com/office/drawing/2014/main" id="{A636644C-72BA-C523-3D4A-E959680850F5}"/>
              </a:ext>
            </a:extLst>
          </p:cNvPr>
          <p:cNvSpPr txBox="1"/>
          <p:nvPr/>
        </p:nvSpPr>
        <p:spPr bwMode="gray">
          <a:xfrm>
            <a:off x="10206165" y="2491406"/>
            <a:ext cx="1391203" cy="759743"/>
          </a:xfrm>
          <a:prstGeom prst="rect">
            <a:avLst/>
          </a:prstGeom>
          <a:noFill/>
        </p:spPr>
        <p:txBody>
          <a:bodyPr wrap="square" lIns="0" tIns="0" rIns="0" bIns="0" rtlCol="0">
            <a:noAutofit/>
          </a:bodyPr>
          <a:lstStyle/>
          <a:p>
            <a:pPr defTabSz="914324">
              <a:lnSpc>
                <a:spcPct val="110000"/>
              </a:lnSpc>
              <a:spcBef>
                <a:spcPts val="300"/>
              </a:spcBef>
              <a:spcAft>
                <a:spcPts val="300"/>
              </a:spcAft>
              <a:buClr>
                <a:schemeClr val="accent1"/>
              </a:buClr>
              <a:buSzPct val="90000"/>
            </a:pPr>
            <a:r>
              <a:rPr lang="en-DE" sz="1467" b="1" dirty="0">
                <a:solidFill>
                  <a:srgbClr val="FF0000"/>
                </a:solidFill>
              </a:rPr>
              <a:t>TRACER FROM ICON ONLY</a:t>
            </a:r>
          </a:p>
        </p:txBody>
      </p:sp>
      <p:sp>
        <p:nvSpPr>
          <p:cNvPr id="3" name="Rechteck 2">
            <a:extLst>
              <a:ext uri="{FF2B5EF4-FFF2-40B4-BE49-F238E27FC236}">
                <a16:creationId xmlns:a16="http://schemas.microsoft.com/office/drawing/2014/main" id="{4FFDEA67-EFB8-5A8A-A37F-4974553EA627}"/>
              </a:ext>
            </a:extLst>
          </p:cNvPr>
          <p:cNvSpPr/>
          <p:nvPr/>
        </p:nvSpPr>
        <p:spPr bwMode="auto">
          <a:xfrm>
            <a:off x="1133364" y="6391494"/>
            <a:ext cx="822661" cy="318100"/>
          </a:xfrm>
          <a:prstGeom prst="rect">
            <a:avLst/>
          </a:prstGeom>
        </p:spPr>
        <p:txBody>
          <a:bodyPr wrap="none">
            <a:spAutoFit/>
          </a:bodyPr>
          <a:lstStyle/>
          <a:p>
            <a:r>
              <a:rPr lang="en-US" sz="1467" dirty="0"/>
              <a:t>Tai Pak</a:t>
            </a:r>
          </a:p>
        </p:txBody>
      </p:sp>
    </p:spTree>
    <p:extLst>
      <p:ext uri="{BB962C8B-B14F-4D97-AF65-F5344CB8AC3E}">
        <p14:creationId xmlns:p14="http://schemas.microsoft.com/office/powerpoint/2010/main" val="315440222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4C38-3969-F91B-07DA-415E2587B297}"/>
              </a:ext>
            </a:extLst>
          </p:cNvPr>
          <p:cNvSpPr>
            <a:spLocks noGrp="1"/>
          </p:cNvSpPr>
          <p:nvPr>
            <p:ph type="title"/>
          </p:nvPr>
        </p:nvSpPr>
        <p:spPr>
          <a:xfrm>
            <a:off x="371473" y="307779"/>
            <a:ext cx="10515600" cy="1044117"/>
          </a:xfrm>
        </p:spPr>
        <p:txBody>
          <a:bodyPr/>
          <a:lstStyle/>
          <a:p>
            <a:pPr>
              <a:lnSpc>
                <a:spcPct val="100000"/>
              </a:lnSpc>
              <a:buClr>
                <a:srgbClr val="000000"/>
              </a:buClr>
              <a:buFont typeface="Arial"/>
            </a:pPr>
            <a:r>
              <a:rPr lang="en-US" dirty="0">
                <a:cs typeface="Arial"/>
                <a:sym typeface="Arial"/>
              </a:rPr>
              <a:t>What’s failing now?</a:t>
            </a:r>
            <a:endParaRPr lang="en-DE" dirty="0">
              <a:cs typeface="Arial"/>
              <a:sym typeface="Arial"/>
            </a:endParaRPr>
          </a:p>
        </p:txBody>
      </p:sp>
      <p:sp>
        <p:nvSpPr>
          <p:cNvPr id="6" name="Slide Number Placeholder 5">
            <a:extLst>
              <a:ext uri="{FF2B5EF4-FFF2-40B4-BE49-F238E27FC236}">
                <a16:creationId xmlns:a16="http://schemas.microsoft.com/office/drawing/2014/main" id="{23D41262-39EE-5B1D-EE61-AF371046FEAE}"/>
              </a:ext>
            </a:extLst>
          </p:cNvPr>
          <p:cNvSpPr>
            <a:spLocks noGrp="1"/>
          </p:cNvSpPr>
          <p:nvPr>
            <p:ph type="sldNum" sz="quarter" idx="17"/>
          </p:nvPr>
        </p:nvSpPr>
        <p:spPr/>
        <p:txBody>
          <a:bodyPr/>
          <a:lstStyle/>
          <a:p>
            <a:fld id="{776FC98F-84AD-404B-BCCB-49E092AA6DE0}" type="slidenum">
              <a:rPr lang="en-US" smtClean="0"/>
              <a:pPr/>
              <a:t>16</a:t>
            </a:fld>
            <a:endParaRPr lang="en-US" dirty="0"/>
          </a:p>
        </p:txBody>
      </p:sp>
      <p:sp>
        <p:nvSpPr>
          <p:cNvPr id="9" name="TextBox 8">
            <a:extLst>
              <a:ext uri="{FF2B5EF4-FFF2-40B4-BE49-F238E27FC236}">
                <a16:creationId xmlns:a16="http://schemas.microsoft.com/office/drawing/2014/main" id="{2B04D1EA-2338-E286-BE6A-091808C263B0}"/>
              </a:ext>
            </a:extLst>
          </p:cNvPr>
          <p:cNvSpPr txBox="1"/>
          <p:nvPr/>
        </p:nvSpPr>
        <p:spPr bwMode="gray">
          <a:xfrm>
            <a:off x="1897167" y="521293"/>
            <a:ext cx="0" cy="0"/>
          </a:xfrm>
          <a:prstGeom prst="rect">
            <a:avLst/>
          </a:prstGeom>
          <a:noFill/>
        </p:spPr>
        <p:txBody>
          <a:bodyPr wrap="none" lIns="0" tIns="0" rIns="0" bIns="0" rtlCol="0">
            <a:noAutofit/>
          </a:bodyPr>
          <a:lstStyle/>
          <a:p>
            <a:pPr marL="179996" indent="-179996" defTabSz="914324">
              <a:lnSpc>
                <a:spcPct val="110000"/>
              </a:lnSpc>
              <a:spcBef>
                <a:spcPts val="300"/>
              </a:spcBef>
              <a:spcAft>
                <a:spcPts val="300"/>
              </a:spcAft>
              <a:buClr>
                <a:schemeClr val="accent1"/>
              </a:buClr>
              <a:buSzPct val="90000"/>
              <a:buFont typeface="Wingdings" panose="05000000000000000000" pitchFamily="2" charset="2"/>
              <a:buChar char="§"/>
            </a:pPr>
            <a:endParaRPr lang="en-DE" sz="1400" dirty="0" err="1"/>
          </a:p>
        </p:txBody>
      </p:sp>
      <p:sp>
        <p:nvSpPr>
          <p:cNvPr id="10" name="Textplatzhalter 2">
            <a:extLst>
              <a:ext uri="{FF2B5EF4-FFF2-40B4-BE49-F238E27FC236}">
                <a16:creationId xmlns:a16="http://schemas.microsoft.com/office/drawing/2014/main" id="{30896AEA-9FE2-37E2-B7C9-601745F39C6E}"/>
              </a:ext>
            </a:extLst>
          </p:cNvPr>
          <p:cNvSpPr txBox="1">
            <a:spLocks noGrp="1"/>
          </p:cNvSpPr>
          <p:nvPr>
            <p:ph type="body" sz="quarter" idx="13"/>
          </p:nvPr>
        </p:nvSpPr>
        <p:spPr bwMode="gray">
          <a:xfrm>
            <a:off x="371474" y="1373189"/>
            <a:ext cx="5616575" cy="4900612"/>
          </a:xfrm>
          <a:prstGeom prst="rect">
            <a:avLst/>
          </a:prstGeom>
        </p:spPr>
        <p:txBody>
          <a:bodyPr spcFirstLastPara="1" vert="horz" wrap="square" lIns="0" tIns="0" rIns="0" bIns="0" rtlCol="0" anchor="t" anchorCtr="0">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kern="1200">
                <a:solidFill>
                  <a:schemeClr val="tx1"/>
                </a:solidFill>
                <a:latin typeface="+mn-lt"/>
                <a:ea typeface="+mn-ea"/>
                <a:cs typeface="+mn-cs"/>
              </a:defRPr>
            </a:lvl1pPr>
            <a:lvl2pPr marL="270000" indent="-270000" algn="l" defTabSz="914400" rtl="0" eaLnBrk="1" latinLnBrk="0" hangingPunct="1">
              <a:lnSpc>
                <a:spcPct val="100000"/>
              </a:lnSpc>
              <a:spcBef>
                <a:spcPts val="300"/>
              </a:spcBef>
              <a:spcAft>
                <a:spcPts val="300"/>
              </a:spcAft>
              <a:buClr>
                <a:schemeClr val="accent1"/>
              </a:buClr>
              <a:buFont typeface="Wingdings" panose="05000000000000000000" pitchFamily="2" charset="2"/>
              <a:buChar char="§"/>
              <a:defRPr sz="1600" kern="1200">
                <a:solidFill>
                  <a:schemeClr val="tx1"/>
                </a:solidFill>
                <a:latin typeface="+mn-lt"/>
                <a:ea typeface="+mn-ea"/>
                <a:cs typeface="+mn-cs"/>
              </a:defRPr>
            </a:lvl2pPr>
            <a:lvl3pPr marL="270000" indent="-270000" algn="l" defTabSz="914400" rtl="0" eaLnBrk="1" latinLnBrk="0" hangingPunct="1">
              <a:lnSpc>
                <a:spcPct val="100000"/>
              </a:lnSpc>
              <a:spcBef>
                <a:spcPts val="300"/>
              </a:spcBef>
              <a:spcAft>
                <a:spcPts val="300"/>
              </a:spcAft>
              <a:buClr>
                <a:schemeClr val="accent1"/>
              </a:buClr>
              <a:buFont typeface="+mj-lt"/>
              <a:buAutoNum type="arabicPeriod"/>
              <a:defRPr sz="1600" kern="1200">
                <a:solidFill>
                  <a:schemeClr val="tx1"/>
                </a:solidFill>
                <a:latin typeface="+mn-lt"/>
                <a:ea typeface="+mn-ea"/>
                <a:cs typeface="+mn-cs"/>
              </a:defRPr>
            </a:lvl3pPr>
            <a:lvl4pPr marL="540000" indent="-270000" algn="l" defTabSz="914400" rtl="0" eaLnBrk="1" latinLnBrk="0" hangingPunct="1">
              <a:lnSpc>
                <a:spcPct val="100000"/>
              </a:lnSpc>
              <a:spcBef>
                <a:spcPts val="0"/>
              </a:spcBef>
              <a:spcAft>
                <a:spcPts val="300"/>
              </a:spcAft>
              <a:buClr>
                <a:schemeClr val="accent1"/>
              </a:buClr>
              <a:buFont typeface="Symbol" panose="05050102010706020507" pitchFamily="18" charset="2"/>
              <a:buChar char="-"/>
              <a:defRPr sz="1600" kern="1200">
                <a:solidFill>
                  <a:schemeClr val="tx1"/>
                </a:solidFill>
                <a:latin typeface="+mn-lt"/>
                <a:ea typeface="+mn-ea"/>
                <a:cs typeface="+mn-cs"/>
              </a:defRPr>
            </a:lvl4pPr>
            <a:lvl5pPr marL="540000" indent="-270000" algn="l" defTabSz="914400" rtl="0" eaLnBrk="1" latinLnBrk="0" hangingPunct="1">
              <a:lnSpc>
                <a:spcPct val="100000"/>
              </a:lnSpc>
              <a:spcBef>
                <a:spcPts val="0"/>
              </a:spcBef>
              <a:spcAft>
                <a:spcPts val="300"/>
              </a:spcAft>
              <a:buClr>
                <a:schemeClr val="accent1"/>
              </a:buClr>
              <a:buFont typeface="+mj-lt"/>
              <a:buAutoNum type="alphaLcPeriod"/>
              <a:defRPr sz="1600" kern="1200">
                <a:solidFill>
                  <a:schemeClr val="tx1"/>
                </a:solidFill>
                <a:latin typeface="+mn-lt"/>
                <a:ea typeface="+mn-ea"/>
                <a:cs typeface="+mn-cs"/>
              </a:defRPr>
            </a:lvl5pPr>
            <a:lvl6pPr marL="0" indent="0" algn="l" defTabSz="914400" rtl="0" eaLnBrk="1" latinLnBrk="0" hangingPunct="1">
              <a:lnSpc>
                <a:spcPct val="85000"/>
              </a:lnSpc>
              <a:spcBef>
                <a:spcPts val="1200"/>
              </a:spcBef>
              <a:spcAft>
                <a:spcPts val="600"/>
              </a:spcAft>
              <a:buFont typeface="Arial" panose="020B0604020202020204" pitchFamily="34" charset="0"/>
              <a:buNone/>
              <a:defRPr sz="2000" b="1" kern="1200">
                <a:solidFill>
                  <a:schemeClr val="accent1"/>
                </a:solidFill>
                <a:latin typeface="+mn-lt"/>
                <a:ea typeface="+mn-ea"/>
                <a:cs typeface="+mn-cs"/>
              </a:defRPr>
            </a:lvl6pPr>
            <a:lvl7pPr marL="0" indent="0" algn="l" defTabSz="914400" rtl="0" eaLnBrk="1" latinLnBrk="0" hangingPunct="1">
              <a:lnSpc>
                <a:spcPct val="100000"/>
              </a:lnSpc>
              <a:spcBef>
                <a:spcPts val="300"/>
              </a:spcBef>
              <a:spcAft>
                <a:spcPts val="3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8pPr>
            <a:lvl9pPr marL="0" indent="0" algn="l" defTabSz="914400" rtl="0" eaLnBrk="1" latinLnBrk="0" hangingPunct="1">
              <a:lnSpc>
                <a:spcPct val="100000"/>
              </a:lnSpc>
              <a:spcBef>
                <a:spcPts val="300"/>
              </a:spcBef>
              <a:spcAft>
                <a:spcPts val="300"/>
              </a:spcAft>
              <a:buFont typeface="Arial" panose="020B0604020202020204" pitchFamily="34" charset="0"/>
              <a:buNone/>
              <a:defRPr sz="800" kern="1200">
                <a:solidFill>
                  <a:schemeClr val="tx1"/>
                </a:solidFill>
                <a:latin typeface="+mn-lt"/>
                <a:ea typeface="+mn-ea"/>
                <a:cs typeface="+mn-cs"/>
              </a:defRPr>
            </a:lvl9pPr>
          </a:lstStyle>
          <a:p>
            <a:pPr lvl="3">
              <a:buFont typeface="Arial" panose="020B0604020202020204" pitchFamily="34" charset="0"/>
              <a:buChar char="•"/>
            </a:pPr>
            <a:r>
              <a:rPr lang="en-US" dirty="0">
                <a:sym typeface="Wingdings" pitchFamily="2" charset="2"/>
              </a:rPr>
              <a:t>Physical admissible  Non-negative, mass conserving by design</a:t>
            </a:r>
          </a:p>
          <a:p>
            <a:pPr lvl="3">
              <a:buFont typeface="Arial" panose="020B0604020202020204" pitchFamily="34" charset="0"/>
              <a:buChar char="•"/>
            </a:pPr>
            <a:r>
              <a:rPr lang="en-US" dirty="0">
                <a:sym typeface="Wingdings" pitchFamily="2" charset="2"/>
              </a:rPr>
              <a:t>Single pass reconstruction produces high quality output at mid ranges, failing at extreme values</a:t>
            </a:r>
          </a:p>
          <a:p>
            <a:pPr lvl="3">
              <a:buFont typeface="Arial" panose="020B0604020202020204" pitchFamily="34" charset="0"/>
              <a:buChar char="•"/>
            </a:pPr>
            <a:r>
              <a:rPr lang="en-US" dirty="0">
                <a:solidFill>
                  <a:srgbClr val="C00000"/>
                </a:solidFill>
                <a:sym typeface="Wingdings" pitchFamily="2" charset="2"/>
              </a:rPr>
              <a:t>Unstable over iterations</a:t>
            </a:r>
          </a:p>
          <a:p>
            <a:pPr lvl="3">
              <a:buFont typeface="Arial" panose="020B0604020202020204" pitchFamily="34" charset="0"/>
              <a:buChar char="•"/>
            </a:pPr>
            <a:endParaRPr lang="en-US" dirty="0">
              <a:solidFill>
                <a:srgbClr val="C00000"/>
              </a:solidFill>
              <a:sym typeface="Wingdings" pitchFamily="2" charset="2"/>
            </a:endParaRPr>
          </a:p>
          <a:p>
            <a:pPr lvl="3">
              <a:buFont typeface="Arial" panose="020B0604020202020204" pitchFamily="34" charset="0"/>
              <a:buChar char="•"/>
            </a:pPr>
            <a:r>
              <a:rPr lang="en-US" b="1" dirty="0">
                <a:sym typeface="Wingdings" pitchFamily="2" charset="2"/>
              </a:rPr>
              <a:t>Next steps: </a:t>
            </a:r>
          </a:p>
          <a:p>
            <a:pPr lvl="3">
              <a:buFont typeface="Arial" panose="020B0604020202020204" pitchFamily="34" charset="0"/>
              <a:buChar char="•"/>
            </a:pPr>
            <a:r>
              <a:rPr lang="en-US" dirty="0">
                <a:sym typeface="Wingdings" pitchFamily="2" charset="2"/>
              </a:rPr>
              <a:t>Rethink the ML tools and methods </a:t>
            </a:r>
          </a:p>
          <a:p>
            <a:pPr lvl="3">
              <a:buFont typeface="Arial" panose="020B0604020202020204" pitchFamily="34" charset="0"/>
              <a:buChar char="•"/>
            </a:pPr>
            <a:r>
              <a:rPr lang="en-US" dirty="0">
                <a:sym typeface="Wingdings" pitchFamily="2" charset="2"/>
              </a:rPr>
              <a:t>Adopt advection for gases and aerosols</a:t>
            </a:r>
          </a:p>
        </p:txBody>
      </p:sp>
      <p:grpSp>
        <p:nvGrpSpPr>
          <p:cNvPr id="20" name="Group 19">
            <a:extLst>
              <a:ext uri="{FF2B5EF4-FFF2-40B4-BE49-F238E27FC236}">
                <a16:creationId xmlns:a16="http://schemas.microsoft.com/office/drawing/2014/main" id="{13AA04AD-73A7-A4CA-F83A-0DD69E733EF4}"/>
              </a:ext>
            </a:extLst>
          </p:cNvPr>
          <p:cNvGrpSpPr/>
          <p:nvPr/>
        </p:nvGrpSpPr>
        <p:grpSpPr>
          <a:xfrm>
            <a:off x="6096000" y="826502"/>
            <a:ext cx="5832648" cy="5389652"/>
            <a:chOff x="5735960" y="440668"/>
            <a:chExt cx="5832648" cy="5389652"/>
          </a:xfrm>
        </p:grpSpPr>
        <p:grpSp>
          <p:nvGrpSpPr>
            <p:cNvPr id="21" name="Group 20">
              <a:extLst>
                <a:ext uri="{FF2B5EF4-FFF2-40B4-BE49-F238E27FC236}">
                  <a16:creationId xmlns:a16="http://schemas.microsoft.com/office/drawing/2014/main" id="{17DD1352-6314-9387-236E-8648CE252904}"/>
                </a:ext>
              </a:extLst>
            </p:cNvPr>
            <p:cNvGrpSpPr/>
            <p:nvPr/>
          </p:nvGrpSpPr>
          <p:grpSpPr>
            <a:xfrm>
              <a:off x="5735960" y="440668"/>
              <a:ext cx="5832648" cy="5389652"/>
              <a:chOff x="5735960" y="440668"/>
              <a:chExt cx="5832648" cy="5389652"/>
            </a:xfrm>
          </p:grpSpPr>
          <p:sp>
            <p:nvSpPr>
              <p:cNvPr id="24" name="Trapezium 23">
                <a:extLst>
                  <a:ext uri="{FF2B5EF4-FFF2-40B4-BE49-F238E27FC236}">
                    <a16:creationId xmlns:a16="http://schemas.microsoft.com/office/drawing/2014/main" id="{3311833C-6139-4423-2F35-58ED7C6049AE}"/>
                  </a:ext>
                </a:extLst>
              </p:cNvPr>
              <p:cNvSpPr/>
              <p:nvPr/>
            </p:nvSpPr>
            <p:spPr bwMode="gray">
              <a:xfrm rot="16200000">
                <a:off x="8440892" y="692784"/>
                <a:ext cx="2088231" cy="1584000"/>
              </a:xfrm>
              <a:prstGeom prst="trapezoid">
                <a:avLst/>
              </a:prstGeom>
              <a:ln/>
            </p:spPr>
            <p:style>
              <a:lnRef idx="2">
                <a:schemeClr val="dk1">
                  <a:shade val="15000"/>
                </a:schemeClr>
              </a:lnRef>
              <a:fillRef idx="1">
                <a:schemeClr val="dk1"/>
              </a:fillRef>
              <a:effectRef idx="0">
                <a:schemeClr val="dk1"/>
              </a:effectRef>
              <a:fontRef idx="minor">
                <a:schemeClr val="lt1"/>
              </a:fontRef>
            </p:style>
            <p:txBody>
              <a:bodyPr wrap="square" lIns="144000" tIns="144000" rIns="144000" bIns="144000" rtlCol="0" anchor="ctr">
                <a:scene3d>
                  <a:camera prst="orthographicFront">
                    <a:rot lat="0" lon="0" rev="16200000"/>
                  </a:camera>
                  <a:lightRig rig="threePt" dir="t"/>
                </a:scene3d>
              </a:bodyPr>
              <a:lstStyle/>
              <a:p>
                <a:pPr algn="ctr"/>
                <a:r>
                  <a:rPr lang="en-DE" b="1" dirty="0">
                    <a:solidFill>
                      <a:schemeClr val="bg1"/>
                    </a:solidFill>
                  </a:rPr>
                  <a:t>Decoder</a:t>
                </a:r>
              </a:p>
            </p:txBody>
          </p:sp>
          <p:cxnSp>
            <p:nvCxnSpPr>
              <p:cNvPr id="25" name="Straight Connector 24">
                <a:extLst>
                  <a:ext uri="{FF2B5EF4-FFF2-40B4-BE49-F238E27FC236}">
                    <a16:creationId xmlns:a16="http://schemas.microsoft.com/office/drawing/2014/main" id="{B2A5E578-E8A7-8CE8-208E-E4D7E53314C2}"/>
                  </a:ext>
                </a:extLst>
              </p:cNvPr>
              <p:cNvCxnSpPr>
                <a:cxnSpLocks/>
              </p:cNvCxnSpPr>
              <p:nvPr/>
            </p:nvCxnSpPr>
            <p:spPr bwMode="gray">
              <a:xfrm flipH="1">
                <a:off x="6316742" y="2092685"/>
                <a:ext cx="2376264" cy="1480331"/>
              </a:xfrm>
              <a:prstGeom prst="line">
                <a:avLst/>
              </a:prstGeom>
              <a:ln w="571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6" name="Straight Connector 25">
                <a:extLst>
                  <a:ext uri="{FF2B5EF4-FFF2-40B4-BE49-F238E27FC236}">
                    <a16:creationId xmlns:a16="http://schemas.microsoft.com/office/drawing/2014/main" id="{D003F1E1-CABC-D6D5-181F-C65C978F7C59}"/>
                  </a:ext>
                </a:extLst>
              </p:cNvPr>
              <p:cNvCxnSpPr>
                <a:cxnSpLocks/>
              </p:cNvCxnSpPr>
              <p:nvPr/>
            </p:nvCxnSpPr>
            <p:spPr bwMode="gray">
              <a:xfrm>
                <a:off x="10277008" y="2528900"/>
                <a:ext cx="1075490" cy="1044116"/>
              </a:xfrm>
              <a:prstGeom prst="line">
                <a:avLst/>
              </a:prstGeom>
              <a:ln w="57150"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7" name="Rounded Rectangle 26">
                <a:extLst>
                  <a:ext uri="{FF2B5EF4-FFF2-40B4-BE49-F238E27FC236}">
                    <a16:creationId xmlns:a16="http://schemas.microsoft.com/office/drawing/2014/main" id="{467F4368-19FD-F686-59D0-CD385B9B5461}"/>
                  </a:ext>
                </a:extLst>
              </p:cNvPr>
              <p:cNvSpPr/>
              <p:nvPr/>
            </p:nvSpPr>
            <p:spPr bwMode="gray">
              <a:xfrm>
                <a:off x="5735960" y="3573016"/>
                <a:ext cx="5832648" cy="2257304"/>
              </a:xfrm>
              <a:prstGeom prst="roundRect">
                <a:avLst/>
              </a:prstGeom>
              <a:noFill/>
              <a:ln w="76200"/>
            </p:spPr>
            <p:style>
              <a:lnRef idx="2">
                <a:schemeClr val="accent3"/>
              </a:lnRef>
              <a:fillRef idx="1">
                <a:schemeClr val="lt1"/>
              </a:fillRef>
              <a:effectRef idx="0">
                <a:schemeClr val="accent3"/>
              </a:effectRef>
              <a:fontRef idx="minor">
                <a:schemeClr val="dk1"/>
              </a:fontRef>
            </p:style>
            <p:txBody>
              <a:bodyPr wrap="square" lIns="144000" tIns="144000" rIns="144000" bIns="144000" rtlCol="0" anchor="ctr"/>
              <a:lstStyle/>
              <a:p>
                <a:pPr algn="ctr"/>
                <a:endParaRPr lang="en-DE" sz="1100" b="1" dirty="0">
                  <a:solidFill>
                    <a:schemeClr val="bg1"/>
                  </a:solidFill>
                </a:endParaRPr>
              </a:p>
            </p:txBody>
          </p:sp>
          <p:sp>
            <p:nvSpPr>
              <p:cNvPr id="28" name="Rounded Rectangle 27">
                <a:extLst>
                  <a:ext uri="{FF2B5EF4-FFF2-40B4-BE49-F238E27FC236}">
                    <a16:creationId xmlns:a16="http://schemas.microsoft.com/office/drawing/2014/main" id="{04F2B0C3-B527-9D52-67E1-8C649E894D07}"/>
                  </a:ext>
                </a:extLst>
              </p:cNvPr>
              <p:cNvSpPr/>
              <p:nvPr/>
            </p:nvSpPr>
            <p:spPr bwMode="gray">
              <a:xfrm>
                <a:off x="6748790" y="3871066"/>
                <a:ext cx="2864568" cy="717465"/>
              </a:xfrm>
              <a:prstGeom prst="roundRect">
                <a:avLst/>
              </a:prstGeom>
              <a:ln/>
            </p:spPr>
            <p:style>
              <a:lnRef idx="2">
                <a:schemeClr val="accent4">
                  <a:shade val="15000"/>
                </a:schemeClr>
              </a:lnRef>
              <a:fillRef idx="1">
                <a:schemeClr val="accent4"/>
              </a:fillRef>
              <a:effectRef idx="0">
                <a:schemeClr val="accent4"/>
              </a:effectRef>
              <a:fontRef idx="minor">
                <a:schemeClr val="lt1"/>
              </a:fontRef>
            </p:style>
            <p:txBody>
              <a:bodyPr wrap="square" lIns="144000" tIns="144000" rIns="144000" bIns="144000" rtlCol="0" anchor="ctr"/>
              <a:lstStyle/>
              <a:p>
                <a:pPr algn="ctr"/>
                <a:r>
                  <a:rPr lang="en-DE" b="1" dirty="0">
                    <a:solidFill>
                      <a:schemeClr val="bg1"/>
                    </a:solidFill>
                  </a:rPr>
                  <a:t>Softplus (Non-zero)</a:t>
                </a:r>
              </a:p>
            </p:txBody>
          </p:sp>
          <p:sp>
            <p:nvSpPr>
              <p:cNvPr id="29" name="Rounded Rectangle 28">
                <a:extLst>
                  <a:ext uri="{FF2B5EF4-FFF2-40B4-BE49-F238E27FC236}">
                    <a16:creationId xmlns:a16="http://schemas.microsoft.com/office/drawing/2014/main" id="{0230982C-8540-7AD9-5292-61AFF7EECE45}"/>
                  </a:ext>
                </a:extLst>
              </p:cNvPr>
              <p:cNvSpPr/>
              <p:nvPr/>
            </p:nvSpPr>
            <p:spPr bwMode="gray">
              <a:xfrm>
                <a:off x="6748790" y="4831604"/>
                <a:ext cx="2864568" cy="717465"/>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wrap="square" lIns="144000" tIns="144000" rIns="144000" bIns="144000" rtlCol="0" anchor="ctr"/>
              <a:lstStyle/>
              <a:p>
                <a:pPr algn="ctr"/>
                <a:r>
                  <a:rPr lang="en-DE" b="1" dirty="0">
                    <a:solidFill>
                      <a:schemeClr val="bg1"/>
                    </a:solidFill>
                  </a:rPr>
                  <a:t>Sigmoid </a:t>
                </a:r>
              </a:p>
              <a:p>
                <a:pPr algn="ctr"/>
                <a:r>
                  <a:rPr lang="en-DE" b="1" dirty="0">
                    <a:solidFill>
                      <a:schemeClr val="bg1"/>
                    </a:solidFill>
                  </a:rPr>
                  <a:t>(classifier)</a:t>
                </a:r>
              </a:p>
            </p:txBody>
          </p:sp>
          <p:cxnSp>
            <p:nvCxnSpPr>
              <p:cNvPr id="30" name="Elbow Connector 29">
                <a:extLst>
                  <a:ext uri="{FF2B5EF4-FFF2-40B4-BE49-F238E27FC236}">
                    <a16:creationId xmlns:a16="http://schemas.microsoft.com/office/drawing/2014/main" id="{52A2C845-9626-A8EA-3A0E-E34E49A79AB8}"/>
                  </a:ext>
                </a:extLst>
              </p:cNvPr>
              <p:cNvCxnSpPr>
                <a:stCxn id="27" idx="1"/>
                <a:endCxn id="29" idx="1"/>
              </p:cNvCxnSpPr>
              <p:nvPr/>
            </p:nvCxnSpPr>
            <p:spPr bwMode="gray">
              <a:xfrm rot="10800000" flipH="1" flipV="1">
                <a:off x="5735960" y="4701667"/>
                <a:ext cx="1012830" cy="488669"/>
              </a:xfrm>
              <a:prstGeom prst="bentConnector3">
                <a:avLst>
                  <a:gd name="adj1" fmla="val 33980"/>
                </a:avLst>
              </a:prstGeom>
              <a:ln w="762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Elbow Connector 30">
                <a:extLst>
                  <a:ext uri="{FF2B5EF4-FFF2-40B4-BE49-F238E27FC236}">
                    <a16:creationId xmlns:a16="http://schemas.microsoft.com/office/drawing/2014/main" id="{713D7FDE-300A-6616-E085-5B5FA183B5CA}"/>
                  </a:ext>
                </a:extLst>
              </p:cNvPr>
              <p:cNvCxnSpPr>
                <a:cxnSpLocks/>
                <a:stCxn id="27" idx="1"/>
                <a:endCxn id="28" idx="1"/>
              </p:cNvCxnSpPr>
              <p:nvPr/>
            </p:nvCxnSpPr>
            <p:spPr bwMode="gray">
              <a:xfrm rot="10800000" flipH="1">
                <a:off x="5735960" y="4229800"/>
                <a:ext cx="1012830" cy="471869"/>
              </a:xfrm>
              <a:prstGeom prst="bentConnector3">
                <a:avLst>
                  <a:gd name="adj1" fmla="val 32988"/>
                </a:avLst>
              </a:prstGeom>
              <a:ln w="762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2" name="Oval 31">
                <a:extLst>
                  <a:ext uri="{FF2B5EF4-FFF2-40B4-BE49-F238E27FC236}">
                    <a16:creationId xmlns:a16="http://schemas.microsoft.com/office/drawing/2014/main" id="{BDF1F1A7-769A-4A25-BCF1-04D231A0D353}"/>
                  </a:ext>
                </a:extLst>
              </p:cNvPr>
              <p:cNvSpPr/>
              <p:nvPr/>
            </p:nvSpPr>
            <p:spPr bwMode="gray">
              <a:xfrm>
                <a:off x="10230943" y="4341628"/>
                <a:ext cx="720080" cy="720080"/>
              </a:xfrm>
              <a:prstGeom prst="ellipse">
                <a:avLst/>
              </a:prstGeom>
              <a:solidFill>
                <a:schemeClr val="accent1"/>
              </a:soli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r>
                  <a:rPr lang="en-DE" sz="3200" b="1" dirty="0">
                    <a:solidFill>
                      <a:schemeClr val="bg1"/>
                    </a:solidFill>
                  </a:rPr>
                  <a:t>X</a:t>
                </a:r>
              </a:p>
            </p:txBody>
          </p:sp>
          <p:cxnSp>
            <p:nvCxnSpPr>
              <p:cNvPr id="33" name="Elbow Connector 32">
                <a:extLst>
                  <a:ext uri="{FF2B5EF4-FFF2-40B4-BE49-F238E27FC236}">
                    <a16:creationId xmlns:a16="http://schemas.microsoft.com/office/drawing/2014/main" id="{1CFF582B-AF6F-0696-DC26-710A3ED4FD52}"/>
                  </a:ext>
                </a:extLst>
              </p:cNvPr>
              <p:cNvCxnSpPr>
                <a:cxnSpLocks/>
                <a:endCxn id="32" idx="0"/>
              </p:cNvCxnSpPr>
              <p:nvPr/>
            </p:nvCxnSpPr>
            <p:spPr bwMode="gray">
              <a:xfrm>
                <a:off x="9613358" y="3901407"/>
                <a:ext cx="977625" cy="440221"/>
              </a:xfrm>
              <a:prstGeom prst="bentConnector2">
                <a:avLst/>
              </a:prstGeom>
              <a:ln w="76200">
                <a:tailEnd type="triangle"/>
              </a:ln>
            </p:spPr>
            <p:style>
              <a:lnRef idx="1">
                <a:schemeClr val="dk1"/>
              </a:lnRef>
              <a:fillRef idx="0">
                <a:schemeClr val="dk1"/>
              </a:fillRef>
              <a:effectRef idx="0">
                <a:schemeClr val="dk1"/>
              </a:effectRef>
              <a:fontRef idx="minor">
                <a:schemeClr val="tx1"/>
              </a:fontRef>
            </p:style>
          </p:cxnSp>
          <p:cxnSp>
            <p:nvCxnSpPr>
              <p:cNvPr id="34" name="Elbow Connector 33">
                <a:extLst>
                  <a:ext uri="{FF2B5EF4-FFF2-40B4-BE49-F238E27FC236}">
                    <a16:creationId xmlns:a16="http://schemas.microsoft.com/office/drawing/2014/main" id="{1063A26D-A2A5-80F2-52ED-56C54C94B55A}"/>
                  </a:ext>
                </a:extLst>
              </p:cNvPr>
              <p:cNvCxnSpPr>
                <a:cxnSpLocks/>
                <a:endCxn id="32" idx="4"/>
              </p:cNvCxnSpPr>
              <p:nvPr/>
            </p:nvCxnSpPr>
            <p:spPr bwMode="gray">
              <a:xfrm flipV="1">
                <a:off x="9613358" y="5061708"/>
                <a:ext cx="977625" cy="487361"/>
              </a:xfrm>
              <a:prstGeom prst="bentConnector2">
                <a:avLst/>
              </a:prstGeom>
              <a:ln w="76200">
                <a:tailEnd type="triangle"/>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FBDAC92-ABE8-21D1-C4CA-78FC7D74A95C}"/>
                  </a:ext>
                </a:extLst>
              </p:cNvPr>
              <p:cNvCxnSpPr>
                <a:stCxn id="32" idx="6"/>
                <a:endCxn id="27" idx="3"/>
              </p:cNvCxnSpPr>
              <p:nvPr/>
            </p:nvCxnSpPr>
            <p:spPr bwMode="gray">
              <a:xfrm>
                <a:off x="10951023" y="4701668"/>
                <a:ext cx="617585" cy="0"/>
              </a:xfrm>
              <a:prstGeom prst="line">
                <a:avLst/>
              </a:prstGeom>
              <a:ln w="76200">
                <a:headEnd type="none" w="med" len="med"/>
                <a:tailEnd type="arrow" w="med" len="med"/>
              </a:ln>
            </p:spPr>
            <p:style>
              <a:lnRef idx="1">
                <a:schemeClr val="dk1"/>
              </a:lnRef>
              <a:fillRef idx="0">
                <a:schemeClr val="dk1"/>
              </a:fillRef>
              <a:effectRef idx="0">
                <a:schemeClr val="dk1"/>
              </a:effectRef>
              <a:fontRef idx="minor">
                <a:schemeClr val="tx1"/>
              </a:fontRef>
            </p:style>
          </p:cxnSp>
        </p:grpSp>
        <p:sp>
          <p:nvSpPr>
            <p:cNvPr id="22" name="Rounded Rectangle 21">
              <a:extLst>
                <a:ext uri="{FF2B5EF4-FFF2-40B4-BE49-F238E27FC236}">
                  <a16:creationId xmlns:a16="http://schemas.microsoft.com/office/drawing/2014/main" id="{17AD9D26-B19E-11BE-9640-5B569E99CA7D}"/>
                </a:ext>
              </a:extLst>
            </p:cNvPr>
            <p:cNvSpPr/>
            <p:nvPr/>
          </p:nvSpPr>
          <p:spPr bwMode="gray">
            <a:xfrm>
              <a:off x="6498905" y="1040604"/>
              <a:ext cx="1728192" cy="865658"/>
            </a:xfrm>
            <a:prstGeom prst="roundRect">
              <a:avLst/>
            </a:prstGeom>
            <a:solidFill>
              <a:schemeClr val="accent1"/>
            </a:solidFill>
            <a:ln w="31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lIns="144000" tIns="144000" rIns="144000" bIns="144000" rtlCol="0" anchor="ctr"/>
            <a:lstStyle/>
            <a:p>
              <a:pPr algn="ctr"/>
              <a:r>
                <a:rPr lang="en-DE" b="1" dirty="0">
                  <a:solidFill>
                    <a:schemeClr val="bg1"/>
                  </a:solidFill>
                </a:rPr>
                <a:t>Advection</a:t>
              </a:r>
            </a:p>
          </p:txBody>
        </p:sp>
        <p:cxnSp>
          <p:nvCxnSpPr>
            <p:cNvPr id="23" name="Straight Arrow Connector 22">
              <a:extLst>
                <a:ext uri="{FF2B5EF4-FFF2-40B4-BE49-F238E27FC236}">
                  <a16:creationId xmlns:a16="http://schemas.microsoft.com/office/drawing/2014/main" id="{3E95AB64-46C4-0E67-0E89-F6049D90FCC6}"/>
                </a:ext>
              </a:extLst>
            </p:cNvPr>
            <p:cNvCxnSpPr/>
            <p:nvPr/>
          </p:nvCxnSpPr>
          <p:spPr bwMode="gray">
            <a:xfrm flipV="1">
              <a:off x="8227097" y="1473433"/>
              <a:ext cx="465909" cy="1"/>
            </a:xfrm>
            <a:prstGeom prst="straightConnector1">
              <a:avLst/>
            </a:prstGeom>
            <a:ln w="57150" cap="flat" cmpd="sng" algn="ctr">
              <a:solidFill>
                <a:schemeClr val="accent3"/>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3" name="Rechteck 2">
            <a:extLst>
              <a:ext uri="{FF2B5EF4-FFF2-40B4-BE49-F238E27FC236}">
                <a16:creationId xmlns:a16="http://schemas.microsoft.com/office/drawing/2014/main" id="{22B0FCB6-F605-CFA5-7B95-E9A38040DD5C}"/>
              </a:ext>
            </a:extLst>
          </p:cNvPr>
          <p:cNvSpPr/>
          <p:nvPr/>
        </p:nvSpPr>
        <p:spPr bwMode="auto">
          <a:xfrm>
            <a:off x="1133364" y="6391494"/>
            <a:ext cx="822661" cy="318100"/>
          </a:xfrm>
          <a:prstGeom prst="rect">
            <a:avLst/>
          </a:prstGeom>
        </p:spPr>
        <p:txBody>
          <a:bodyPr wrap="none">
            <a:spAutoFit/>
          </a:bodyPr>
          <a:lstStyle/>
          <a:p>
            <a:r>
              <a:rPr lang="en-US" sz="1467" dirty="0"/>
              <a:t>Tai Pak</a:t>
            </a:r>
          </a:p>
        </p:txBody>
      </p:sp>
    </p:spTree>
    <p:extLst>
      <p:ext uri="{BB962C8B-B14F-4D97-AF65-F5344CB8AC3E}">
        <p14:creationId xmlns:p14="http://schemas.microsoft.com/office/powerpoint/2010/main" val="291270667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DE6BC1-2A8A-3D10-19E5-8F56DA940A7D}"/>
              </a:ext>
            </a:extLst>
          </p:cNvPr>
          <p:cNvSpPr>
            <a:spLocks noGrp="1"/>
          </p:cNvSpPr>
          <p:nvPr>
            <p:ph type="title"/>
          </p:nvPr>
        </p:nvSpPr>
        <p:spPr/>
        <p:txBody>
          <a:bodyPr/>
          <a:lstStyle/>
          <a:p>
            <a:r>
              <a:rPr lang="en-US" dirty="0"/>
              <a:t>Wildfires are becoming more frequent and intense </a:t>
            </a:r>
            <a:br>
              <a:rPr lang="en-US" dirty="0"/>
            </a:br>
            <a:endParaRPr lang="en-US" dirty="0"/>
          </a:p>
        </p:txBody>
      </p:sp>
      <p:sp>
        <p:nvSpPr>
          <p:cNvPr id="3" name="Textplatzhalter 2">
            <a:extLst>
              <a:ext uri="{FF2B5EF4-FFF2-40B4-BE49-F238E27FC236}">
                <a16:creationId xmlns:a16="http://schemas.microsoft.com/office/drawing/2014/main" id="{E2D30407-803A-408E-FB88-A30A04FDE404}"/>
              </a:ext>
            </a:extLst>
          </p:cNvPr>
          <p:cNvSpPr>
            <a:spLocks noGrp="1"/>
          </p:cNvSpPr>
          <p:nvPr>
            <p:ph type="body" sz="quarter" idx="13"/>
          </p:nvPr>
        </p:nvSpPr>
        <p:spPr>
          <a:xfrm>
            <a:off x="371475" y="1592265"/>
            <a:ext cx="11449050" cy="4684711"/>
          </a:xfrm>
        </p:spPr>
        <p:txBody>
          <a:bodyPr/>
          <a:lstStyle/>
          <a:p>
            <a:pPr marL="285750" indent="-285750">
              <a:buFont typeface="Arial" panose="020B0604020202020204" pitchFamily="34" charset="0"/>
              <a:buChar char="•"/>
            </a:pPr>
            <a:r>
              <a:rPr lang="en-US" sz="1800" dirty="0"/>
              <a:t>There are fire dynamics models, NWP and dispersion models but not fully coupled in a unified framework. </a:t>
            </a:r>
          </a:p>
          <a:p>
            <a:pPr marL="285750" indent="-285750">
              <a:buFont typeface="Arial" panose="020B0604020202020204" pitchFamily="34" charset="0"/>
              <a:buChar char="•"/>
            </a:pPr>
            <a:r>
              <a:rPr lang="en-US" sz="1800" dirty="0"/>
              <a:t>Currently, it is not feasible to simulate fire-atmosphere interactions. </a:t>
            </a:r>
          </a:p>
          <a:p>
            <a:pPr marL="285750" indent="-285750">
              <a:buFont typeface="Arial" panose="020B0604020202020204" pitchFamily="34" charset="0"/>
              <a:buChar char="•"/>
            </a:pPr>
            <a:r>
              <a:rPr lang="en-US" sz="1800" dirty="0"/>
              <a:t>ML methods are viable options to fill this gap </a:t>
            </a:r>
          </a:p>
        </p:txBody>
      </p:sp>
      <p:sp>
        <p:nvSpPr>
          <p:cNvPr id="5" name="Foliennummernplatzhalter 4">
            <a:extLst>
              <a:ext uri="{FF2B5EF4-FFF2-40B4-BE49-F238E27FC236}">
                <a16:creationId xmlns:a16="http://schemas.microsoft.com/office/drawing/2014/main" id="{E3D73005-37A7-0C6E-ABB4-91A26C9B35AF}"/>
              </a:ext>
            </a:extLst>
          </p:cNvPr>
          <p:cNvSpPr>
            <a:spLocks noGrp="1"/>
          </p:cNvSpPr>
          <p:nvPr>
            <p:ph type="sldNum" sz="quarter" idx="17"/>
          </p:nvPr>
        </p:nvSpPr>
        <p:spPr/>
        <p:txBody>
          <a:bodyPr/>
          <a:lstStyle/>
          <a:p>
            <a:fld id="{776FC98F-84AD-404B-BCCB-49E092AA6DE0}" type="slidenum">
              <a:rPr lang="en-US" smtClean="0"/>
              <a:pPr/>
              <a:t>17</a:t>
            </a:fld>
            <a:endParaRPr lang="en-US" dirty="0"/>
          </a:p>
        </p:txBody>
      </p:sp>
      <p:pic>
        <p:nvPicPr>
          <p:cNvPr id="7" name="Grafik 6">
            <a:extLst>
              <a:ext uri="{FF2B5EF4-FFF2-40B4-BE49-F238E27FC236}">
                <a16:creationId xmlns:a16="http://schemas.microsoft.com/office/drawing/2014/main" id="{A9CBDE5C-1C3C-C69A-92DF-78EE99827E08}"/>
              </a:ext>
            </a:extLst>
          </p:cNvPr>
          <p:cNvPicPr>
            <a:picLocks noChangeAspect="1"/>
          </p:cNvPicPr>
          <p:nvPr/>
        </p:nvPicPr>
        <p:blipFill>
          <a:blip r:embed="rId2"/>
          <a:stretch>
            <a:fillRect/>
          </a:stretch>
        </p:blipFill>
        <p:spPr>
          <a:xfrm>
            <a:off x="1440117" y="2744393"/>
            <a:ext cx="8884265" cy="4113607"/>
          </a:xfrm>
          <a:prstGeom prst="rect">
            <a:avLst/>
          </a:prstGeom>
        </p:spPr>
      </p:pic>
      <p:sp>
        <p:nvSpPr>
          <p:cNvPr id="8" name="Rechteck 7">
            <a:extLst>
              <a:ext uri="{FF2B5EF4-FFF2-40B4-BE49-F238E27FC236}">
                <a16:creationId xmlns:a16="http://schemas.microsoft.com/office/drawing/2014/main" id="{C7AF3EA4-C362-6321-1E0A-2F58A8C6830F}"/>
              </a:ext>
            </a:extLst>
          </p:cNvPr>
          <p:cNvSpPr/>
          <p:nvPr/>
        </p:nvSpPr>
        <p:spPr>
          <a:xfrm>
            <a:off x="767408" y="6489093"/>
            <a:ext cx="1728358" cy="276999"/>
          </a:xfrm>
          <a:prstGeom prst="rect">
            <a:avLst/>
          </a:prstGeom>
        </p:spPr>
        <p:txBody>
          <a:bodyPr wrap="none">
            <a:spAutoFit/>
          </a:bodyPr>
          <a:lstStyle/>
          <a:p>
            <a:r>
              <a:rPr lang="en-US" sz="1200" dirty="0">
                <a:cs typeface="Calibri" panose="020F0502020204030204" pitchFamily="34" charset="0"/>
              </a:rPr>
              <a:t>Moradpour et al., 2026</a:t>
            </a:r>
            <a:endParaRPr lang="en-US" sz="1200" dirty="0"/>
          </a:p>
        </p:txBody>
      </p:sp>
      <p:sp>
        <p:nvSpPr>
          <p:cNvPr id="9" name="Rechteck 8">
            <a:extLst>
              <a:ext uri="{FF2B5EF4-FFF2-40B4-BE49-F238E27FC236}">
                <a16:creationId xmlns:a16="http://schemas.microsoft.com/office/drawing/2014/main" id="{D9DC43FF-8FAB-DFFB-418A-BCFFB5B601D3}"/>
              </a:ext>
            </a:extLst>
          </p:cNvPr>
          <p:cNvSpPr/>
          <p:nvPr/>
        </p:nvSpPr>
        <p:spPr>
          <a:xfrm>
            <a:off x="6023639" y="2753419"/>
            <a:ext cx="4728244" cy="584775"/>
          </a:xfrm>
          <a:prstGeom prst="rect">
            <a:avLst/>
          </a:prstGeom>
          <a:solidFill>
            <a:schemeClr val="bg1">
              <a:lumMod val="95000"/>
            </a:schemeClr>
          </a:solidFill>
        </p:spPr>
        <p:txBody>
          <a:bodyPr wrap="square">
            <a:spAutoFit/>
          </a:bodyPr>
          <a:lstStyle/>
          <a:p>
            <a:pPr marL="155783"/>
            <a:r>
              <a:rPr lang="en-US" sz="1600" dirty="0">
                <a:cs typeface="Calibri" panose="020F0502020204030204" pitchFamily="34" charset="0"/>
              </a:rPr>
              <a:t>Training data from LES simulations with WRF-SFIRE by </a:t>
            </a:r>
            <a:r>
              <a:rPr lang="fi-FI" sz="1600" dirty="0">
                <a:cs typeface="Calibri" panose="020F0502020204030204" pitchFamily="34" charset="0"/>
              </a:rPr>
              <a:t>Moisseeva and Stull (2021)</a:t>
            </a:r>
            <a:r>
              <a:rPr lang="en-US" sz="1600" dirty="0">
                <a:cs typeface="Calibri" panose="020F0502020204030204" pitchFamily="34" charset="0"/>
              </a:rPr>
              <a:t>. </a:t>
            </a:r>
          </a:p>
        </p:txBody>
      </p:sp>
    </p:spTree>
    <p:extLst>
      <p:ext uri="{BB962C8B-B14F-4D97-AF65-F5344CB8AC3E}">
        <p14:creationId xmlns:p14="http://schemas.microsoft.com/office/powerpoint/2010/main" val="334978228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A7E4DE-FE82-802F-5227-DBC9DE9DE4EE}"/>
              </a:ext>
            </a:extLst>
          </p:cNvPr>
          <p:cNvSpPr>
            <a:spLocks noGrp="1"/>
          </p:cNvSpPr>
          <p:nvPr>
            <p:ph type="title"/>
          </p:nvPr>
        </p:nvSpPr>
        <p:spPr/>
        <p:txBody>
          <a:bodyPr/>
          <a:lstStyle/>
          <a:p>
            <a:r>
              <a:rPr lang="en-US" dirty="0"/>
              <a:t>Wildfire dynamics: ground heat flux</a:t>
            </a:r>
            <a:br>
              <a:rPr lang="en-US" dirty="0"/>
            </a:br>
            <a:r>
              <a:rPr lang="en-US" sz="2800" dirty="0">
                <a:solidFill>
                  <a:schemeClr val="bg1">
                    <a:lumMod val="65000"/>
                  </a:schemeClr>
                </a:solidFill>
              </a:rPr>
              <a:t>one example from </a:t>
            </a:r>
            <a:r>
              <a:rPr lang="de-DE" sz="2800" dirty="0">
                <a:solidFill>
                  <a:schemeClr val="bg1">
                    <a:lumMod val="65000"/>
                  </a:schemeClr>
                </a:solidFill>
              </a:rPr>
              <a:t>W5F</a:t>
            </a:r>
            <a:r>
              <a:rPr lang="de-DE" sz="2800" b="1" dirty="0">
                <a:solidFill>
                  <a:schemeClr val="bg1">
                    <a:lumMod val="65000"/>
                  </a:schemeClr>
                </a:solidFill>
              </a:rPr>
              <a:t>4</a:t>
            </a:r>
            <a:r>
              <a:rPr lang="de-DE" sz="2800" dirty="0">
                <a:solidFill>
                  <a:schemeClr val="bg1">
                    <a:lumMod val="65000"/>
                  </a:schemeClr>
                </a:solidFill>
              </a:rPr>
              <a:t>R</a:t>
            </a:r>
            <a:r>
              <a:rPr lang="de-DE" sz="2800" b="1" dirty="0">
                <a:solidFill>
                  <a:schemeClr val="bg1">
                    <a:lumMod val="65000"/>
                  </a:schemeClr>
                </a:solidFill>
              </a:rPr>
              <a:t>1</a:t>
            </a:r>
            <a:r>
              <a:rPr lang="de-DE" sz="2800" dirty="0">
                <a:solidFill>
                  <a:schemeClr val="bg1">
                    <a:lumMod val="65000"/>
                  </a:schemeClr>
                </a:solidFill>
              </a:rPr>
              <a:t>: </a:t>
            </a:r>
            <a:r>
              <a:rPr lang="de-DE" sz="2800" dirty="0" err="1">
                <a:solidFill>
                  <a:schemeClr val="bg1">
                    <a:lumMod val="65000"/>
                  </a:schemeClr>
                </a:solidFill>
              </a:rPr>
              <a:t>intense</a:t>
            </a:r>
            <a:r>
              <a:rPr lang="de-DE" sz="2800" dirty="0">
                <a:solidFill>
                  <a:schemeClr val="bg1">
                    <a:lumMod val="65000"/>
                  </a:schemeClr>
                </a:solidFill>
              </a:rPr>
              <a:t> </a:t>
            </a:r>
            <a:r>
              <a:rPr lang="de-DE" sz="2800" dirty="0" err="1">
                <a:solidFill>
                  <a:schemeClr val="bg1">
                    <a:lumMod val="65000"/>
                  </a:schemeClr>
                </a:solidFill>
              </a:rPr>
              <a:t>hyperbolic</a:t>
            </a:r>
            <a:r>
              <a:rPr lang="de-DE" sz="2800" dirty="0">
                <a:solidFill>
                  <a:schemeClr val="bg1">
                    <a:lumMod val="65000"/>
                  </a:schemeClr>
                </a:solidFill>
              </a:rPr>
              <a:t> </a:t>
            </a:r>
            <a:r>
              <a:rPr lang="de-DE" sz="2800" dirty="0" err="1">
                <a:solidFill>
                  <a:schemeClr val="bg1">
                    <a:lumMod val="65000"/>
                  </a:schemeClr>
                </a:solidFill>
              </a:rPr>
              <a:t>distribution</a:t>
            </a:r>
            <a:endParaRPr lang="en-US" sz="2800" dirty="0">
              <a:solidFill>
                <a:schemeClr val="bg1">
                  <a:lumMod val="65000"/>
                </a:schemeClr>
              </a:solidFill>
            </a:endParaRPr>
          </a:p>
        </p:txBody>
      </p:sp>
      <p:sp>
        <p:nvSpPr>
          <p:cNvPr id="3" name="Textplatzhalter 2">
            <a:extLst>
              <a:ext uri="{FF2B5EF4-FFF2-40B4-BE49-F238E27FC236}">
                <a16:creationId xmlns:a16="http://schemas.microsoft.com/office/drawing/2014/main" id="{45FF26F4-0CA2-667D-9032-5EA5B3411972}"/>
              </a:ext>
            </a:extLst>
          </p:cNvPr>
          <p:cNvSpPr>
            <a:spLocks noGrp="1"/>
          </p:cNvSpPr>
          <p:nvPr>
            <p:ph type="body" sz="quarter" idx="13"/>
          </p:nvPr>
        </p:nvSpPr>
        <p:spPr/>
        <p:txBody>
          <a:bodyPr/>
          <a:lstStyle/>
          <a:p>
            <a:endParaRPr lang="en-US"/>
          </a:p>
        </p:txBody>
      </p:sp>
      <p:sp>
        <p:nvSpPr>
          <p:cNvPr id="4" name="Textplatzhalter 3">
            <a:extLst>
              <a:ext uri="{FF2B5EF4-FFF2-40B4-BE49-F238E27FC236}">
                <a16:creationId xmlns:a16="http://schemas.microsoft.com/office/drawing/2014/main" id="{19A1CB00-E27B-C6A1-4B3E-5BD7B441EF8D}"/>
              </a:ext>
            </a:extLst>
          </p:cNvPr>
          <p:cNvSpPr>
            <a:spLocks noGrp="1"/>
          </p:cNvSpPr>
          <p:nvPr>
            <p:ph type="body" sz="quarter" idx="14"/>
          </p:nvPr>
        </p:nvSpPr>
        <p:spPr/>
        <p:txBody>
          <a:bodyPr/>
          <a:lstStyle/>
          <a:p>
            <a:endParaRPr lang="en-US"/>
          </a:p>
        </p:txBody>
      </p:sp>
      <p:sp>
        <p:nvSpPr>
          <p:cNvPr id="7" name="Foliennummernplatzhalter 6">
            <a:extLst>
              <a:ext uri="{FF2B5EF4-FFF2-40B4-BE49-F238E27FC236}">
                <a16:creationId xmlns:a16="http://schemas.microsoft.com/office/drawing/2014/main" id="{A3C7BE2B-CB18-DC93-F0F8-DBA2142882B3}"/>
              </a:ext>
            </a:extLst>
          </p:cNvPr>
          <p:cNvSpPr>
            <a:spLocks noGrp="1"/>
          </p:cNvSpPr>
          <p:nvPr>
            <p:ph type="sldNum" sz="quarter" idx="17"/>
          </p:nvPr>
        </p:nvSpPr>
        <p:spPr/>
        <p:txBody>
          <a:bodyPr/>
          <a:lstStyle/>
          <a:p>
            <a:fld id="{776FC98F-84AD-404B-BCCB-49E092AA6DE0}" type="slidenum">
              <a:rPr lang="en-US" smtClean="0"/>
              <a:pPr/>
              <a:t>18</a:t>
            </a:fld>
            <a:endParaRPr lang="en-US" dirty="0"/>
          </a:p>
        </p:txBody>
      </p:sp>
      <p:pic>
        <p:nvPicPr>
          <p:cNvPr id="8" name="animationftp4_061">
            <a:hlinkClick r:id="" action="ppaction://media"/>
            <a:extLst>
              <a:ext uri="{FF2B5EF4-FFF2-40B4-BE49-F238E27FC236}">
                <a16:creationId xmlns:a16="http://schemas.microsoft.com/office/drawing/2014/main" id="{8658F4AA-A8E9-1777-30D0-E9EB900D666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600200"/>
            <a:ext cx="12192000" cy="3657600"/>
          </a:xfrm>
          <a:prstGeom prst="rect">
            <a:avLst/>
          </a:prstGeom>
        </p:spPr>
      </p:pic>
      <p:sp>
        <p:nvSpPr>
          <p:cNvPr id="10" name="Rechteck 9">
            <a:extLst>
              <a:ext uri="{FF2B5EF4-FFF2-40B4-BE49-F238E27FC236}">
                <a16:creationId xmlns:a16="http://schemas.microsoft.com/office/drawing/2014/main" id="{7BFEB29D-07BB-4DF9-7754-A9C80259096C}"/>
              </a:ext>
            </a:extLst>
          </p:cNvPr>
          <p:cNvSpPr/>
          <p:nvPr/>
        </p:nvSpPr>
        <p:spPr>
          <a:xfrm>
            <a:off x="767408" y="6489093"/>
            <a:ext cx="1728358" cy="276999"/>
          </a:xfrm>
          <a:prstGeom prst="rect">
            <a:avLst/>
          </a:prstGeom>
        </p:spPr>
        <p:txBody>
          <a:bodyPr wrap="none">
            <a:spAutoFit/>
          </a:bodyPr>
          <a:lstStyle/>
          <a:p>
            <a:r>
              <a:rPr lang="en-US" sz="1200" dirty="0">
                <a:cs typeface="Calibri" panose="020F0502020204030204" pitchFamily="34" charset="0"/>
              </a:rPr>
              <a:t>Moradpour et al., 2026</a:t>
            </a:r>
            <a:endParaRPr lang="en-US" sz="1200" dirty="0"/>
          </a:p>
        </p:txBody>
      </p:sp>
    </p:spTree>
    <p:extLst>
      <p:ext uri="{BB962C8B-B14F-4D97-AF65-F5344CB8AC3E}">
        <p14:creationId xmlns:p14="http://schemas.microsoft.com/office/powerpoint/2010/main" val="20237208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p:cTn id="12" fill="hold" display="0">
                  <p:stCondLst>
                    <p:cond delay="indefinite"/>
                  </p:stCondLst>
                </p:cTn>
                <p:tgtEl>
                  <p:spTgt spid="8"/>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6098E75-5468-4F72-9E20-A7B906C562F8}"/>
              </a:ext>
            </a:extLst>
          </p:cNvPr>
          <p:cNvSpPr>
            <a:spLocks noGrp="1"/>
          </p:cNvSpPr>
          <p:nvPr>
            <p:ph type="body" idx="1"/>
          </p:nvPr>
        </p:nvSpPr>
        <p:spPr>
          <a:xfrm>
            <a:off x="533401" y="1583515"/>
            <a:ext cx="4803711" cy="4486484"/>
          </a:xfrm>
        </p:spPr>
        <p:txBody>
          <a:bodyPr>
            <a:normAutofit/>
          </a:bodyPr>
          <a:lstStyle/>
          <a:p>
            <a:r>
              <a:rPr lang="en-US" sz="1800" dirty="0"/>
              <a:t>The model does a good job in predictions. </a:t>
            </a:r>
          </a:p>
          <a:p>
            <a:r>
              <a:rPr lang="en-US" sz="1800" dirty="0"/>
              <a:t>Paper published</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DFG proposal for further development and implementation in ART </a:t>
            </a:r>
          </a:p>
          <a:p>
            <a:r>
              <a:rPr lang="en-US" sz="1800" dirty="0"/>
              <a:t>Including storyline simulations </a:t>
            </a:r>
          </a:p>
        </p:txBody>
      </p:sp>
      <p:sp>
        <p:nvSpPr>
          <p:cNvPr id="3" name="Foliennummernplatzhalter 2">
            <a:extLst>
              <a:ext uri="{FF2B5EF4-FFF2-40B4-BE49-F238E27FC236}">
                <a16:creationId xmlns:a16="http://schemas.microsoft.com/office/drawing/2014/main" id="{37331866-261E-4D5E-8ED3-9270AF1870A3}"/>
              </a:ext>
            </a:extLst>
          </p:cNvPr>
          <p:cNvSpPr>
            <a:spLocks noGrp="1"/>
          </p:cNvSpPr>
          <p:nvPr>
            <p:ph type="sldNum" idx="12"/>
          </p:nvPr>
        </p:nvSpPr>
        <p:spPr/>
        <p:txBody>
          <a:bodyPr/>
          <a:lstStyle/>
          <a:p>
            <a:fld id="{00000000-1234-1234-1234-123412341234}" type="slidenum">
              <a:rPr lang="de-DE" smtClean="0"/>
              <a:pPr/>
              <a:t>19</a:t>
            </a:fld>
            <a:endParaRPr lang="de-DE"/>
          </a:p>
        </p:txBody>
      </p:sp>
      <p:sp>
        <p:nvSpPr>
          <p:cNvPr id="4" name="Titel 3">
            <a:extLst>
              <a:ext uri="{FF2B5EF4-FFF2-40B4-BE49-F238E27FC236}">
                <a16:creationId xmlns:a16="http://schemas.microsoft.com/office/drawing/2014/main" id="{4137DCA5-BD24-4449-A21F-7FE74793222B}"/>
              </a:ext>
            </a:extLst>
          </p:cNvPr>
          <p:cNvSpPr>
            <a:spLocks noGrp="1"/>
          </p:cNvSpPr>
          <p:nvPr>
            <p:ph type="title"/>
          </p:nvPr>
        </p:nvSpPr>
        <p:spPr/>
        <p:txBody>
          <a:bodyPr anchor="t"/>
          <a:lstStyle/>
          <a:p>
            <a:r>
              <a:rPr lang="en-US" dirty="0"/>
              <a:t>Validation</a:t>
            </a:r>
          </a:p>
        </p:txBody>
      </p:sp>
      <p:pic>
        <p:nvPicPr>
          <p:cNvPr id="6" name="Grafik 5">
            <a:extLst>
              <a:ext uri="{FF2B5EF4-FFF2-40B4-BE49-F238E27FC236}">
                <a16:creationId xmlns:a16="http://schemas.microsoft.com/office/drawing/2014/main" id="{7B32141B-3BB8-46D6-9F56-062B8A452809}"/>
              </a:ext>
            </a:extLst>
          </p:cNvPr>
          <p:cNvPicPr>
            <a:picLocks noChangeAspect="1"/>
          </p:cNvPicPr>
          <p:nvPr/>
        </p:nvPicPr>
        <p:blipFill>
          <a:blip r:embed="rId2"/>
          <a:stretch>
            <a:fillRect/>
          </a:stretch>
        </p:blipFill>
        <p:spPr>
          <a:xfrm>
            <a:off x="5801312" y="1536425"/>
            <a:ext cx="5857289" cy="4685832"/>
          </a:xfrm>
          <a:prstGeom prst="rect">
            <a:avLst/>
          </a:prstGeom>
        </p:spPr>
      </p:pic>
      <p:sp>
        <p:nvSpPr>
          <p:cNvPr id="5" name="Rechteck 4">
            <a:extLst>
              <a:ext uri="{FF2B5EF4-FFF2-40B4-BE49-F238E27FC236}">
                <a16:creationId xmlns:a16="http://schemas.microsoft.com/office/drawing/2014/main" id="{5AEE3D8E-91DD-2AEB-C857-E366053B1E88}"/>
              </a:ext>
            </a:extLst>
          </p:cNvPr>
          <p:cNvSpPr/>
          <p:nvPr/>
        </p:nvSpPr>
        <p:spPr>
          <a:xfrm>
            <a:off x="767408" y="6489093"/>
            <a:ext cx="1728358" cy="276999"/>
          </a:xfrm>
          <a:prstGeom prst="rect">
            <a:avLst/>
          </a:prstGeom>
        </p:spPr>
        <p:txBody>
          <a:bodyPr wrap="none">
            <a:spAutoFit/>
          </a:bodyPr>
          <a:lstStyle/>
          <a:p>
            <a:r>
              <a:rPr lang="en-US" sz="1200" dirty="0">
                <a:cs typeface="Calibri" panose="020F0502020204030204" pitchFamily="34" charset="0"/>
              </a:rPr>
              <a:t>Moradpour et al., 2026</a:t>
            </a:r>
            <a:endParaRPr lang="en-US" sz="1200" dirty="0"/>
          </a:p>
        </p:txBody>
      </p:sp>
      <p:pic>
        <p:nvPicPr>
          <p:cNvPr id="9" name="Grafik 8">
            <a:extLst>
              <a:ext uri="{FF2B5EF4-FFF2-40B4-BE49-F238E27FC236}">
                <a16:creationId xmlns:a16="http://schemas.microsoft.com/office/drawing/2014/main" id="{1ADCAB40-DFDD-8266-A25A-8CBC74DBA838}"/>
              </a:ext>
            </a:extLst>
          </p:cNvPr>
          <p:cNvPicPr>
            <a:picLocks noChangeAspect="1"/>
          </p:cNvPicPr>
          <p:nvPr/>
        </p:nvPicPr>
        <p:blipFill>
          <a:blip r:embed="rId3"/>
          <a:stretch>
            <a:fillRect/>
          </a:stretch>
        </p:blipFill>
        <p:spPr>
          <a:xfrm>
            <a:off x="623392" y="2636912"/>
            <a:ext cx="5196424" cy="1941018"/>
          </a:xfrm>
          <a:prstGeom prst="rect">
            <a:avLst/>
          </a:prstGeom>
        </p:spPr>
      </p:pic>
    </p:spTree>
    <p:extLst>
      <p:ext uri="{BB962C8B-B14F-4D97-AF65-F5344CB8AC3E}">
        <p14:creationId xmlns:p14="http://schemas.microsoft.com/office/powerpoint/2010/main" val="1971760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Grafik 22">
            <a:extLst>
              <a:ext uri="{FF2B5EF4-FFF2-40B4-BE49-F238E27FC236}">
                <a16:creationId xmlns:a16="http://schemas.microsoft.com/office/drawing/2014/main" id="{C43113BE-FE1A-43AE-90CC-17D076027D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0831" y="1741711"/>
            <a:ext cx="4158208" cy="4158208"/>
          </a:xfrm>
          <a:prstGeom prst="rect">
            <a:avLst/>
          </a:prstGeom>
        </p:spPr>
      </p:pic>
      <p:sp>
        <p:nvSpPr>
          <p:cNvPr id="10" name="Rectangle 4">
            <a:extLst>
              <a:ext uri="{FF2B5EF4-FFF2-40B4-BE49-F238E27FC236}">
                <a16:creationId xmlns:a16="http://schemas.microsoft.com/office/drawing/2014/main" id="{D62BF104-E44B-43FA-B808-BA7CC4DA61D0}"/>
              </a:ext>
            </a:extLst>
          </p:cNvPr>
          <p:cNvSpPr>
            <a:spLocks noChangeArrowheads="1"/>
          </p:cNvSpPr>
          <p:nvPr/>
        </p:nvSpPr>
        <p:spPr bwMode="auto">
          <a:xfrm>
            <a:off x="347321" y="257317"/>
            <a:ext cx="8958044" cy="476664"/>
          </a:xfrm>
          <a:prstGeom prst="rect">
            <a:avLst/>
          </a:prstGeom>
          <a:noFill/>
          <a:ln>
            <a:noFill/>
          </a:ln>
        </p:spPr>
        <p:txBody>
          <a:bodyPr spcFirstLastPara="1" wrap="square" lIns="0" tIns="0" rIns="0" bIns="0" anchor="t" anchorCtr="0">
            <a:noAutofit/>
          </a:bodyPr>
          <a:lstStyle>
            <a:lvl1pPr>
              <a:spcBef>
                <a:spcPct val="40000"/>
              </a:spcBef>
              <a:buClr>
                <a:schemeClr val="tx2"/>
              </a:buClr>
              <a:buSzPct val="95000"/>
              <a:buFont typeface="Wingdings" pitchFamily="2" charset="2"/>
              <a:buChar char="è"/>
              <a:defRPr>
                <a:solidFill>
                  <a:schemeClr val="tx1"/>
                </a:solidFill>
                <a:latin typeface="Arial" charset="0"/>
              </a:defRPr>
            </a:lvl1pPr>
            <a:lvl2pPr marL="742950" indent="-285750">
              <a:spcBef>
                <a:spcPct val="40000"/>
              </a:spcBef>
              <a:buClr>
                <a:schemeClr val="tx2"/>
              </a:buClr>
              <a:buSzPct val="95000"/>
              <a:buFont typeface="Wingdings" pitchFamily="2" charset="2"/>
              <a:buChar char="è"/>
              <a:defRPr>
                <a:solidFill>
                  <a:schemeClr val="tx1"/>
                </a:solidFill>
                <a:latin typeface="Arial" charset="0"/>
              </a:defRPr>
            </a:lvl2pPr>
            <a:lvl3pPr marL="1143000" indent="-228600">
              <a:spcBef>
                <a:spcPct val="40000"/>
              </a:spcBef>
              <a:buClr>
                <a:schemeClr val="tx2"/>
              </a:buClr>
              <a:buSzPct val="95000"/>
              <a:buFont typeface="Wingdings" pitchFamily="2" charset="2"/>
              <a:buChar char="è"/>
              <a:defRPr>
                <a:solidFill>
                  <a:schemeClr val="tx1"/>
                </a:solidFill>
                <a:latin typeface="Arial" charset="0"/>
              </a:defRPr>
            </a:lvl3pPr>
            <a:lvl4pPr marL="1600200" indent="-228600">
              <a:spcBef>
                <a:spcPct val="40000"/>
              </a:spcBef>
              <a:buClr>
                <a:schemeClr val="tx2"/>
              </a:buClr>
              <a:buSzPct val="95000"/>
              <a:buFont typeface="Wingdings" pitchFamily="2" charset="2"/>
              <a:buChar char="è"/>
              <a:defRPr>
                <a:solidFill>
                  <a:schemeClr val="tx1"/>
                </a:solidFill>
                <a:latin typeface="Arial" charset="0"/>
              </a:defRPr>
            </a:lvl4pPr>
            <a:lvl5pPr marL="2057400" indent="-228600">
              <a:spcBef>
                <a:spcPct val="40000"/>
              </a:spcBef>
              <a:buClr>
                <a:schemeClr val="tx2"/>
              </a:buClr>
              <a:buSzPct val="95000"/>
              <a:buFont typeface="Wingdings" pitchFamily="2" charset="2"/>
              <a:buChar char="è"/>
              <a:defRPr>
                <a:solidFill>
                  <a:schemeClr val="tx1"/>
                </a:solidFill>
                <a:latin typeface="Arial" charset="0"/>
              </a:defRPr>
            </a:lvl5pPr>
            <a:lvl6pPr marL="2514600" indent="-22860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charset="0"/>
              </a:defRPr>
            </a:lvl6pPr>
            <a:lvl7pPr marL="2971800" indent="-22860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charset="0"/>
              </a:defRPr>
            </a:lvl7pPr>
            <a:lvl8pPr marL="3429000" indent="-22860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charset="0"/>
              </a:defRPr>
            </a:lvl8pPr>
            <a:lvl9pPr marL="3886200" indent="-228600" eaLnBrk="0" fontAlgn="base" hangingPunct="0">
              <a:spcBef>
                <a:spcPct val="40000"/>
              </a:spcBef>
              <a:spcAft>
                <a:spcPct val="0"/>
              </a:spcAft>
              <a:buClr>
                <a:schemeClr val="tx2"/>
              </a:buClr>
              <a:buSzPct val="95000"/>
              <a:buFont typeface="Wingdings" pitchFamily="2" charset="2"/>
              <a:buChar char="è"/>
              <a:defRPr>
                <a:solidFill>
                  <a:schemeClr val="tx1"/>
                </a:solidFill>
                <a:latin typeface="Arial" charset="0"/>
              </a:defRPr>
            </a:lvl9pPr>
          </a:lstStyle>
          <a:p>
            <a:pPr>
              <a:lnSpc>
                <a:spcPct val="80000"/>
              </a:lnSpc>
              <a:buClr>
                <a:schemeClr val="dk1"/>
              </a:buClr>
              <a:buSzPts val="2600"/>
              <a:buNone/>
            </a:pPr>
            <a:r>
              <a:rPr lang="en-US" altLang="de-DE" sz="3467" dirty="0" err="1">
                <a:solidFill>
                  <a:schemeClr val="dk1"/>
                </a:solidFill>
                <a:latin typeface="Franklin Gothic Medium" panose="020B0603020102020204" pitchFamily="34" charset="0"/>
                <a:sym typeface="Libre Franklin Medium"/>
              </a:rPr>
              <a:t>OpenICON</a:t>
            </a:r>
            <a:r>
              <a:rPr lang="en-US" altLang="de-DE" sz="3467" dirty="0">
                <a:solidFill>
                  <a:schemeClr val="dk1"/>
                </a:solidFill>
                <a:latin typeface="Franklin Gothic Medium" panose="020B0603020102020204" pitchFamily="34" charset="0"/>
                <a:sym typeface="Libre Franklin Medium"/>
              </a:rPr>
              <a:t> – Project Overview</a:t>
            </a:r>
          </a:p>
        </p:txBody>
      </p:sp>
      <p:sp>
        <p:nvSpPr>
          <p:cNvPr id="13" name="Inhaltsplatzhalter 2">
            <a:extLst>
              <a:ext uri="{FF2B5EF4-FFF2-40B4-BE49-F238E27FC236}">
                <a16:creationId xmlns:a16="http://schemas.microsoft.com/office/drawing/2014/main" id="{B15277F0-2871-4EF6-8BAE-FCAA3F37AFE2}"/>
              </a:ext>
            </a:extLst>
          </p:cNvPr>
          <p:cNvSpPr txBox="1">
            <a:spLocks/>
          </p:cNvSpPr>
          <p:nvPr/>
        </p:nvSpPr>
        <p:spPr>
          <a:xfrm>
            <a:off x="5175217" y="2954896"/>
            <a:ext cx="2286792" cy="1002451"/>
          </a:xfrm>
          <a:prstGeom prst="rect">
            <a:avLst/>
          </a:prstGeom>
          <a:solidFill>
            <a:schemeClr val="bg1">
              <a:lumMod val="95000"/>
            </a:schemeClr>
          </a:solidFill>
          <a:ln>
            <a:solidFill>
              <a:srgbClr val="18171D"/>
            </a:solidFill>
          </a:ln>
          <a:effectLst>
            <a:outerShdw blurRad="50800" dist="38100" dir="2700000" algn="tl" rotWithShape="0">
              <a:prstClr val="black">
                <a:alpha val="40000"/>
              </a:prstClr>
            </a:outerShdw>
          </a:effectLst>
        </p:spPr>
        <p:txBody>
          <a:bodyPr>
            <a:noAutofit/>
          </a:bodyPr>
          <a:lstStyle>
            <a:lvl1pPr marL="352425" marR="0" indent="-352425" algn="l" defTabSz="914400" rtl="0" eaLnBrk="0" fontAlgn="base" latinLnBrk="0" hangingPunct="0">
              <a:lnSpc>
                <a:spcPct val="100000"/>
              </a:lnSpc>
              <a:spcBef>
                <a:spcPct val="40000"/>
              </a:spcBef>
              <a:spcAft>
                <a:spcPct val="0"/>
              </a:spcAft>
              <a:buClr>
                <a:schemeClr val="tx1"/>
              </a:buClr>
              <a:buSzPct val="95000"/>
              <a:buFont typeface="Wingdings" panose="05000000000000000000" pitchFamily="2" charset="2"/>
              <a:buChar char=""/>
              <a:tabLst/>
              <a:defRPr sz="1600" kern="1200" baseline="0">
                <a:solidFill>
                  <a:schemeClr val="tx1"/>
                </a:solidFill>
                <a:latin typeface="+mn-lt"/>
                <a:ea typeface="+mn-ea"/>
                <a:cs typeface="+mn-cs"/>
              </a:defRPr>
            </a:lvl1pPr>
            <a:lvl2pPr marL="692150" marR="0" indent="-26035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2pPr>
            <a:lvl3pPr marL="11430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3pPr>
            <a:lvl4pPr marL="16002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4pPr>
            <a:lvl5pPr marL="20574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400"/>
              </a:spcBef>
              <a:buSzPct val="100000"/>
              <a:buNone/>
            </a:pPr>
            <a:r>
              <a:rPr lang="en-US" b="1" dirty="0">
                <a:solidFill>
                  <a:srgbClr val="000000"/>
                </a:solidFill>
                <a:cs typeface="Times New Roman" panose="02020603050405020304" pitchFamily="18" charset="0"/>
              </a:rPr>
              <a:t>Method</a:t>
            </a:r>
          </a:p>
          <a:p>
            <a:pPr marL="0" indent="0" algn="ctr">
              <a:spcBef>
                <a:spcPts val="400"/>
              </a:spcBef>
              <a:buSzPct val="100000"/>
              <a:buNone/>
            </a:pPr>
            <a:r>
              <a:rPr lang="en-US" dirty="0">
                <a:solidFill>
                  <a:srgbClr val="18171D"/>
                </a:solidFill>
                <a:cs typeface="Times New Roman" panose="02020603050405020304" pitchFamily="18" charset="0"/>
              </a:rPr>
              <a:t>Modularize</a:t>
            </a:r>
            <a:r>
              <a:rPr lang="en-US" dirty="0">
                <a:cs typeface="Times New Roman" panose="02020603050405020304" pitchFamily="18" charset="0"/>
              </a:rPr>
              <a:t> </a:t>
            </a:r>
            <a:r>
              <a:rPr lang="en-US" dirty="0">
                <a:solidFill>
                  <a:srgbClr val="000000"/>
                </a:solidFill>
                <a:cs typeface="Times New Roman" panose="02020603050405020304" pitchFamily="18" charset="0"/>
              </a:rPr>
              <a:t>ICON</a:t>
            </a:r>
          </a:p>
          <a:p>
            <a:pPr marL="0" indent="0" algn="ctr">
              <a:spcBef>
                <a:spcPts val="400"/>
              </a:spcBef>
              <a:buSzPct val="100000"/>
              <a:buNone/>
            </a:pPr>
            <a:r>
              <a:rPr lang="en-US" dirty="0">
                <a:solidFill>
                  <a:srgbClr val="000000"/>
                </a:solidFill>
                <a:cs typeface="Times New Roman" panose="02020603050405020304" pitchFamily="18" charset="0"/>
              </a:rPr>
              <a:t>Introduce interfaces</a:t>
            </a:r>
          </a:p>
        </p:txBody>
      </p:sp>
      <p:pic>
        <p:nvPicPr>
          <p:cNvPr id="3" name="Grafik 2">
            <a:extLst>
              <a:ext uri="{FF2B5EF4-FFF2-40B4-BE49-F238E27FC236}">
                <a16:creationId xmlns:a16="http://schemas.microsoft.com/office/drawing/2014/main" id="{E97E2CF8-D6FC-4E44-BFAB-D110BF6AFB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2400" y="1625640"/>
            <a:ext cx="3654777" cy="3654777"/>
          </a:xfrm>
          <a:prstGeom prst="rect">
            <a:avLst/>
          </a:prstGeom>
        </p:spPr>
      </p:pic>
      <p:sp>
        <p:nvSpPr>
          <p:cNvPr id="12" name="Inhaltsplatzhalter 2">
            <a:extLst>
              <a:ext uri="{FF2B5EF4-FFF2-40B4-BE49-F238E27FC236}">
                <a16:creationId xmlns:a16="http://schemas.microsoft.com/office/drawing/2014/main" id="{0F7431C6-9A7E-4748-A06A-86F6271EC87F}"/>
              </a:ext>
            </a:extLst>
          </p:cNvPr>
          <p:cNvSpPr txBox="1">
            <a:spLocks/>
          </p:cNvSpPr>
          <p:nvPr/>
        </p:nvSpPr>
        <p:spPr>
          <a:xfrm>
            <a:off x="4788317" y="1104437"/>
            <a:ext cx="3060593" cy="1559747"/>
          </a:xfrm>
          <a:prstGeom prst="rect">
            <a:avLst/>
          </a:prstGeom>
          <a:solidFill>
            <a:schemeClr val="bg1">
              <a:lumMod val="95000"/>
            </a:schemeClr>
          </a:solidFill>
          <a:ln>
            <a:solidFill>
              <a:srgbClr val="18171D"/>
            </a:solidFill>
          </a:ln>
          <a:effectLst>
            <a:outerShdw blurRad="50800" dist="38100" dir="2700000" algn="tl" rotWithShape="0">
              <a:prstClr val="black">
                <a:alpha val="40000"/>
              </a:prstClr>
            </a:outerShdw>
          </a:effectLst>
        </p:spPr>
        <p:txBody>
          <a:bodyPr>
            <a:noAutofit/>
          </a:bodyPr>
          <a:lstStyle>
            <a:lvl1pPr marL="352425" marR="0" indent="-352425" algn="l" defTabSz="914400" rtl="0" eaLnBrk="0" fontAlgn="base" latinLnBrk="0" hangingPunct="0">
              <a:lnSpc>
                <a:spcPct val="100000"/>
              </a:lnSpc>
              <a:spcBef>
                <a:spcPct val="40000"/>
              </a:spcBef>
              <a:spcAft>
                <a:spcPct val="0"/>
              </a:spcAft>
              <a:buClr>
                <a:schemeClr val="tx1"/>
              </a:buClr>
              <a:buSzPct val="95000"/>
              <a:buFont typeface="Wingdings" panose="05000000000000000000" pitchFamily="2" charset="2"/>
              <a:buChar char=""/>
              <a:tabLst/>
              <a:defRPr sz="1600" kern="1200" baseline="0">
                <a:solidFill>
                  <a:schemeClr val="tx1"/>
                </a:solidFill>
                <a:latin typeface="+mn-lt"/>
                <a:ea typeface="+mn-ea"/>
                <a:cs typeface="+mn-cs"/>
              </a:defRPr>
            </a:lvl1pPr>
            <a:lvl2pPr marL="692150" marR="0" indent="-26035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2pPr>
            <a:lvl3pPr marL="11430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3pPr>
            <a:lvl4pPr marL="16002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4pPr>
            <a:lvl5pPr marL="20574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400"/>
              </a:spcBef>
              <a:buSzPct val="100000"/>
              <a:buNone/>
            </a:pPr>
            <a:r>
              <a:rPr lang="en-US" b="1" dirty="0">
                <a:solidFill>
                  <a:srgbClr val="000000"/>
                </a:solidFill>
                <a:cs typeface="Times New Roman" panose="02020603050405020304" pitchFamily="18" charset="0"/>
              </a:rPr>
              <a:t>Current drawbacks in ICON</a:t>
            </a:r>
          </a:p>
          <a:p>
            <a:pPr marL="0" indent="0" algn="ctr">
              <a:spcBef>
                <a:spcPts val="400"/>
              </a:spcBef>
              <a:buSzPct val="100000"/>
              <a:buNone/>
            </a:pPr>
            <a:r>
              <a:rPr lang="en-US" dirty="0">
                <a:solidFill>
                  <a:srgbClr val="000000"/>
                </a:solidFill>
                <a:cs typeface="Times New Roman" panose="02020603050405020304" pitchFamily="18" charset="0"/>
              </a:rPr>
              <a:t>Entangled structure</a:t>
            </a:r>
          </a:p>
          <a:p>
            <a:pPr marL="0" indent="0" algn="ctr">
              <a:spcBef>
                <a:spcPts val="400"/>
              </a:spcBef>
              <a:buSzPct val="100000"/>
              <a:buNone/>
            </a:pPr>
            <a:r>
              <a:rPr lang="en-US" dirty="0">
                <a:solidFill>
                  <a:srgbClr val="000000"/>
                </a:solidFill>
                <a:cs typeface="Times New Roman" panose="02020603050405020304" pitchFamily="18" charset="0"/>
              </a:rPr>
              <a:t>Full-stack understanding</a:t>
            </a:r>
          </a:p>
          <a:p>
            <a:pPr marL="0" indent="0" algn="ctr">
              <a:spcBef>
                <a:spcPts val="400"/>
              </a:spcBef>
              <a:buSzPct val="100000"/>
              <a:buNone/>
            </a:pPr>
            <a:r>
              <a:rPr lang="en-US" dirty="0">
                <a:solidFill>
                  <a:srgbClr val="000000"/>
                </a:solidFill>
                <a:cs typeface="Times New Roman" panose="02020603050405020304" pitchFamily="18" charset="0"/>
              </a:rPr>
              <a:t>Conflict potential</a:t>
            </a:r>
          </a:p>
          <a:p>
            <a:pPr marL="0" indent="0" algn="ctr">
              <a:spcBef>
                <a:spcPts val="400"/>
              </a:spcBef>
              <a:buSzPct val="100000"/>
              <a:buNone/>
            </a:pPr>
            <a:r>
              <a:rPr lang="en-US" dirty="0">
                <a:solidFill>
                  <a:srgbClr val="000000"/>
                </a:solidFill>
                <a:cs typeface="Times New Roman" panose="02020603050405020304" pitchFamily="18" charset="0"/>
              </a:rPr>
              <a:t>Whole-code execution only</a:t>
            </a:r>
          </a:p>
        </p:txBody>
      </p:sp>
      <p:sp>
        <p:nvSpPr>
          <p:cNvPr id="14" name="Inhaltsplatzhalter 2">
            <a:extLst>
              <a:ext uri="{FF2B5EF4-FFF2-40B4-BE49-F238E27FC236}">
                <a16:creationId xmlns:a16="http://schemas.microsoft.com/office/drawing/2014/main" id="{8069B806-E43C-402A-8B60-43BE87E1324E}"/>
              </a:ext>
            </a:extLst>
          </p:cNvPr>
          <p:cNvSpPr txBox="1">
            <a:spLocks/>
          </p:cNvSpPr>
          <p:nvPr/>
        </p:nvSpPr>
        <p:spPr>
          <a:xfrm>
            <a:off x="4215779" y="4193816"/>
            <a:ext cx="4205671" cy="1885811"/>
          </a:xfrm>
          <a:prstGeom prst="rect">
            <a:avLst/>
          </a:prstGeom>
          <a:solidFill>
            <a:schemeClr val="bg1">
              <a:lumMod val="95000"/>
            </a:schemeClr>
          </a:solidFill>
          <a:ln>
            <a:solidFill>
              <a:srgbClr val="18171D"/>
            </a:solidFill>
          </a:ln>
          <a:effectLst>
            <a:outerShdw blurRad="50800" dist="38100" dir="2700000" algn="tl" rotWithShape="0">
              <a:prstClr val="black">
                <a:alpha val="40000"/>
              </a:prstClr>
            </a:outerShdw>
          </a:effectLst>
        </p:spPr>
        <p:txBody>
          <a:bodyPr>
            <a:noAutofit/>
          </a:bodyPr>
          <a:lstStyle>
            <a:lvl1pPr marL="352425" marR="0" indent="-352425" algn="l" defTabSz="914400" rtl="0" eaLnBrk="0" fontAlgn="base" latinLnBrk="0" hangingPunct="0">
              <a:lnSpc>
                <a:spcPct val="100000"/>
              </a:lnSpc>
              <a:spcBef>
                <a:spcPct val="40000"/>
              </a:spcBef>
              <a:spcAft>
                <a:spcPct val="0"/>
              </a:spcAft>
              <a:buClr>
                <a:schemeClr val="tx1"/>
              </a:buClr>
              <a:buSzPct val="95000"/>
              <a:buFont typeface="Wingdings" panose="05000000000000000000" pitchFamily="2" charset="2"/>
              <a:buChar char=""/>
              <a:tabLst/>
              <a:defRPr sz="1600" kern="1200" baseline="0">
                <a:solidFill>
                  <a:schemeClr val="tx1"/>
                </a:solidFill>
                <a:latin typeface="+mn-lt"/>
                <a:ea typeface="+mn-ea"/>
                <a:cs typeface="+mn-cs"/>
              </a:defRPr>
            </a:lvl1pPr>
            <a:lvl2pPr marL="692150" marR="0" indent="-26035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2pPr>
            <a:lvl3pPr marL="11430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3pPr>
            <a:lvl4pPr marL="16002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4pPr>
            <a:lvl5pPr marL="2057400" marR="0" indent="-228600" algn="l" defTabSz="914400" rtl="0" eaLnBrk="0" fontAlgn="base" latinLnBrk="0" hangingPunct="0">
              <a:lnSpc>
                <a:spcPct val="100000"/>
              </a:lnSpc>
              <a:spcBef>
                <a:spcPct val="40000"/>
              </a:spcBef>
              <a:spcAft>
                <a:spcPct val="0"/>
              </a:spcAft>
              <a:buClr>
                <a:srgbClr val="2D4B9B"/>
              </a:buClr>
              <a:buSzPct val="95000"/>
              <a:buFont typeface="Wingdings" panose="05000000000000000000" pitchFamily="2" charset="2"/>
              <a:buChar char="è"/>
              <a:tabLst/>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400"/>
              </a:spcBef>
              <a:buSzPct val="100000"/>
              <a:buNone/>
            </a:pPr>
            <a:r>
              <a:rPr lang="en-US" b="1" dirty="0">
                <a:solidFill>
                  <a:srgbClr val="000000"/>
                </a:solidFill>
                <a:cs typeface="Times New Roman" panose="02020603050405020304" pitchFamily="18" charset="0"/>
              </a:rPr>
              <a:t>Benefits</a:t>
            </a:r>
          </a:p>
          <a:p>
            <a:pPr marL="0" indent="0" algn="ctr">
              <a:spcBef>
                <a:spcPts val="400"/>
              </a:spcBef>
              <a:buSzPct val="100000"/>
              <a:buNone/>
            </a:pPr>
            <a:r>
              <a:rPr lang="en-US" dirty="0">
                <a:solidFill>
                  <a:srgbClr val="000000"/>
                </a:solidFill>
                <a:cs typeface="Times New Roman" panose="02020603050405020304" pitchFamily="18" charset="0"/>
              </a:rPr>
              <a:t>Separation of concerns </a:t>
            </a:r>
          </a:p>
          <a:p>
            <a:pPr marL="0" indent="0" algn="ctr">
              <a:spcBef>
                <a:spcPts val="400"/>
              </a:spcBef>
              <a:buSzPct val="100000"/>
              <a:buNone/>
            </a:pPr>
            <a:r>
              <a:rPr lang="en-US" dirty="0">
                <a:solidFill>
                  <a:srgbClr val="000000"/>
                </a:solidFill>
                <a:cs typeface="Times New Roman" panose="02020603050405020304" pitchFamily="18" charset="0"/>
              </a:rPr>
              <a:t>Independent flexible development workflow </a:t>
            </a:r>
          </a:p>
          <a:p>
            <a:pPr marL="0" indent="0" algn="ctr">
              <a:spcBef>
                <a:spcPts val="400"/>
              </a:spcBef>
              <a:buSzPct val="100000"/>
              <a:buNone/>
            </a:pPr>
            <a:r>
              <a:rPr lang="en-US" dirty="0">
                <a:solidFill>
                  <a:srgbClr val="000000"/>
                </a:solidFill>
                <a:cs typeface="Times New Roman" panose="02020603050405020304" pitchFamily="18" charset="0"/>
              </a:rPr>
              <a:t>Fine grained testing </a:t>
            </a:r>
          </a:p>
          <a:p>
            <a:pPr marL="0" indent="0" algn="ctr">
              <a:spcBef>
                <a:spcPts val="400"/>
              </a:spcBef>
              <a:buSzPct val="100000"/>
              <a:buNone/>
            </a:pPr>
            <a:r>
              <a:rPr lang="en-US" dirty="0">
                <a:solidFill>
                  <a:srgbClr val="000000"/>
                </a:solidFill>
                <a:cs typeface="Times New Roman" panose="02020603050405020304" pitchFamily="18" charset="0"/>
              </a:rPr>
              <a:t>Interoperability </a:t>
            </a:r>
          </a:p>
          <a:p>
            <a:pPr marL="0" indent="0" algn="ctr">
              <a:spcBef>
                <a:spcPts val="400"/>
              </a:spcBef>
              <a:buSzPct val="100000"/>
              <a:buNone/>
            </a:pPr>
            <a:r>
              <a:rPr lang="en-US" dirty="0">
                <a:solidFill>
                  <a:srgbClr val="000000"/>
                </a:solidFill>
                <a:cs typeface="Times New Roman" panose="02020603050405020304" pitchFamily="18" charset="0"/>
              </a:rPr>
              <a:t>Portability</a:t>
            </a:r>
          </a:p>
        </p:txBody>
      </p:sp>
      <p:sp>
        <p:nvSpPr>
          <p:cNvPr id="18" name="Textfeld 17">
            <a:extLst>
              <a:ext uri="{FF2B5EF4-FFF2-40B4-BE49-F238E27FC236}">
                <a16:creationId xmlns:a16="http://schemas.microsoft.com/office/drawing/2014/main" id="{152E6B10-EBA5-4F33-A03D-F551C39A040A}"/>
              </a:ext>
            </a:extLst>
          </p:cNvPr>
          <p:cNvSpPr txBox="1"/>
          <p:nvPr/>
        </p:nvSpPr>
        <p:spPr>
          <a:xfrm>
            <a:off x="320961" y="6214370"/>
            <a:ext cx="5484194" cy="584775"/>
          </a:xfrm>
          <a:prstGeom prst="rect">
            <a:avLst/>
          </a:prstGeom>
          <a:noFill/>
        </p:spPr>
        <p:txBody>
          <a:bodyPr wrap="none" rtlCol="0">
            <a:spAutoFit/>
          </a:bodyPr>
          <a:lstStyle/>
          <a:p>
            <a:pPr algn="r"/>
            <a:r>
              <a:rPr lang="de-DE" sz="1600" b="1" dirty="0" err="1">
                <a:solidFill>
                  <a:srgbClr val="18171D"/>
                </a:solidFill>
              </a:rPr>
              <a:t>OpenICON</a:t>
            </a:r>
            <a:r>
              <a:rPr lang="de-DE" sz="1600" b="1" dirty="0">
                <a:solidFill>
                  <a:srgbClr val="18171D"/>
                </a:solidFill>
              </a:rPr>
              <a:t>-Team: </a:t>
            </a:r>
            <a:r>
              <a:rPr lang="de-DE" sz="1600" dirty="0">
                <a:solidFill>
                  <a:srgbClr val="18171D"/>
                </a:solidFill>
              </a:rPr>
              <a:t>M. Zacharuk, E. Metzner, A. de Lozar, </a:t>
            </a:r>
            <a:br>
              <a:rPr lang="de-DE" sz="1600" dirty="0">
                <a:solidFill>
                  <a:srgbClr val="18171D"/>
                </a:solidFill>
              </a:rPr>
            </a:br>
            <a:r>
              <a:rPr lang="de-DE" sz="1600" dirty="0">
                <a:solidFill>
                  <a:srgbClr val="18171D"/>
                </a:solidFill>
              </a:rPr>
              <a:t>D. Rieger, S. Reznik, R. Potthast, G.A. </a:t>
            </a:r>
            <a:r>
              <a:rPr lang="de-DE" sz="1600" dirty="0" err="1">
                <a:solidFill>
                  <a:srgbClr val="18171D"/>
                </a:solidFill>
              </a:rPr>
              <a:t>Hoshyaripour</a:t>
            </a:r>
            <a:endParaRPr lang="en-US" sz="1600" dirty="0">
              <a:solidFill>
                <a:srgbClr val="18171D"/>
              </a:solidFill>
            </a:endParaRPr>
          </a:p>
        </p:txBody>
      </p:sp>
      <p:pic>
        <p:nvPicPr>
          <p:cNvPr id="5" name="Grafik 4">
            <a:extLst>
              <a:ext uri="{FF2B5EF4-FFF2-40B4-BE49-F238E27FC236}">
                <a16:creationId xmlns:a16="http://schemas.microsoft.com/office/drawing/2014/main" id="{0CBAE9D3-BEF0-479C-88A7-9FB630DE34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1406" y="5464074"/>
            <a:ext cx="922961" cy="615553"/>
          </a:xfrm>
          <a:prstGeom prst="rect">
            <a:avLst/>
          </a:prstGeom>
        </p:spPr>
      </p:pic>
      <p:pic>
        <p:nvPicPr>
          <p:cNvPr id="17" name="Grafik 16">
            <a:extLst>
              <a:ext uri="{FF2B5EF4-FFF2-40B4-BE49-F238E27FC236}">
                <a16:creationId xmlns:a16="http://schemas.microsoft.com/office/drawing/2014/main" id="{77D44765-D78F-4918-9C10-C46F9E77E8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4357" y="4825752"/>
            <a:ext cx="922961" cy="615553"/>
          </a:xfrm>
          <a:prstGeom prst="rect">
            <a:avLst/>
          </a:prstGeom>
        </p:spPr>
      </p:pic>
      <p:pic>
        <p:nvPicPr>
          <p:cNvPr id="4" name="Grafik 3">
            <a:extLst>
              <a:ext uri="{FF2B5EF4-FFF2-40B4-BE49-F238E27FC236}">
                <a16:creationId xmlns:a16="http://schemas.microsoft.com/office/drawing/2014/main" id="{60C4F999-6BD9-44CA-ABD5-5C3C2D31F49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43265" y="6205345"/>
            <a:ext cx="1903256" cy="633600"/>
          </a:xfrm>
          <a:prstGeom prst="rect">
            <a:avLst/>
          </a:prstGeom>
        </p:spPr>
      </p:pic>
      <p:pic>
        <p:nvPicPr>
          <p:cNvPr id="2" name="Grafik 1">
            <a:extLst>
              <a:ext uri="{FF2B5EF4-FFF2-40B4-BE49-F238E27FC236}">
                <a16:creationId xmlns:a16="http://schemas.microsoft.com/office/drawing/2014/main" id="{AA67ECEE-7C36-8CF1-FCE1-09AED3C2B726}"/>
              </a:ext>
            </a:extLst>
          </p:cNvPr>
          <p:cNvPicPr>
            <a:picLocks noChangeAspect="1"/>
          </p:cNvPicPr>
          <p:nvPr/>
        </p:nvPicPr>
        <p:blipFill>
          <a:blip r:embed="rId7"/>
          <a:stretch>
            <a:fillRect/>
          </a:stretch>
        </p:blipFill>
        <p:spPr>
          <a:xfrm>
            <a:off x="9546521" y="6329827"/>
            <a:ext cx="1355368" cy="398288"/>
          </a:xfrm>
          <a:prstGeom prst="rect">
            <a:avLst/>
          </a:prstGeom>
        </p:spPr>
      </p:pic>
    </p:spTree>
    <p:extLst>
      <p:ext uri="{BB962C8B-B14F-4D97-AF65-F5344CB8AC3E}">
        <p14:creationId xmlns:p14="http://schemas.microsoft.com/office/powerpoint/2010/main" val="2805437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3"/>
          <p:cNvSpPr txBox="1">
            <a:spLocks noGrp="1"/>
          </p:cNvSpPr>
          <p:nvPr>
            <p:ph type="sldNum" idx="12"/>
          </p:nvPr>
        </p:nvSpPr>
        <p:spPr>
          <a:xfrm>
            <a:off x="289792" y="6329811"/>
            <a:ext cx="435200" cy="528000"/>
          </a:xfrm>
          <a:prstGeom prst="rect">
            <a:avLst/>
          </a:prstGeom>
          <a:noFill/>
          <a:ln>
            <a:noFill/>
          </a:ln>
        </p:spPr>
        <p:txBody>
          <a:bodyPr spcFirstLastPara="1" vert="horz" wrap="square" lIns="0" tIns="0" rIns="0" bIns="0" rtlCol="0" anchor="ctr" anchorCtr="0">
            <a:noAutofit/>
          </a:bodyPr>
          <a:lstStyle/>
          <a:p>
            <a:fld id="{00000000-1234-1234-1234-123412341234}" type="slidenum">
              <a:rPr lang="en-US"/>
              <a:pPr/>
              <a:t>21</a:t>
            </a:fld>
            <a:endParaRPr/>
          </a:p>
        </p:txBody>
      </p:sp>
      <p:pic>
        <p:nvPicPr>
          <p:cNvPr id="158" name="Google Shape;158;p23"/>
          <p:cNvPicPr preferRelativeResize="0">
            <a:picLocks noChangeAspect="1"/>
          </p:cNvPicPr>
          <p:nvPr/>
        </p:nvPicPr>
        <p:blipFill rotWithShape="1">
          <a:blip r:embed="rId3">
            <a:alphaModFix/>
          </a:blip>
          <a:srcRect/>
          <a:stretch/>
        </p:blipFill>
        <p:spPr>
          <a:xfrm>
            <a:off x="3801880" y="1430477"/>
            <a:ext cx="4588241" cy="4561935"/>
          </a:xfrm>
          <a:prstGeom prst="rect">
            <a:avLst/>
          </a:prstGeom>
          <a:noFill/>
          <a:ln>
            <a:noFill/>
          </a:ln>
        </p:spPr>
      </p:pic>
      <p:sp>
        <p:nvSpPr>
          <p:cNvPr id="162" name="Google Shape;162;p23"/>
          <p:cNvSpPr/>
          <p:nvPr/>
        </p:nvSpPr>
        <p:spPr>
          <a:xfrm>
            <a:off x="1488749" y="4401775"/>
            <a:ext cx="2984951" cy="1521051"/>
          </a:xfrm>
          <a:prstGeom prst="rect">
            <a:avLst/>
          </a:prstGeom>
          <a:noFill/>
          <a:ln>
            <a:noFill/>
          </a:ln>
        </p:spPr>
        <p:txBody>
          <a:bodyPr spcFirstLastPara="1" wrap="square" lIns="121833" tIns="60900" rIns="121833" bIns="60900" anchor="t" anchorCtr="0">
            <a:noAutofit/>
          </a:bodyPr>
          <a:lstStyle/>
          <a:p>
            <a:pPr marL="537459" lvl="1" indent="-228526">
              <a:lnSpc>
                <a:spcPct val="98181"/>
              </a:lnSpc>
              <a:buSzPts val="1500"/>
              <a:buFont typeface="Arial"/>
              <a:buChar char="•"/>
            </a:pPr>
            <a:endParaRPr lang="en-US" sz="1600" b="1" dirty="0">
              <a:solidFill>
                <a:srgbClr val="92D050"/>
              </a:solidFill>
            </a:endParaRPr>
          </a:p>
        </p:txBody>
      </p:sp>
      <p:sp>
        <p:nvSpPr>
          <p:cNvPr id="2" name="Google Shape;161;p23">
            <a:extLst>
              <a:ext uri="{FF2B5EF4-FFF2-40B4-BE49-F238E27FC236}">
                <a16:creationId xmlns:a16="http://schemas.microsoft.com/office/drawing/2014/main" id="{230997CA-5B79-00D3-ACAD-9DDDDEC28492}"/>
              </a:ext>
            </a:extLst>
          </p:cNvPr>
          <p:cNvSpPr/>
          <p:nvPr/>
        </p:nvSpPr>
        <p:spPr>
          <a:xfrm>
            <a:off x="7165510" y="2060848"/>
            <a:ext cx="4588241" cy="1527735"/>
          </a:xfrm>
          <a:prstGeom prst="rect">
            <a:avLst/>
          </a:prstGeom>
          <a:noFill/>
          <a:ln>
            <a:noFill/>
          </a:ln>
        </p:spPr>
        <p:txBody>
          <a:bodyPr spcFirstLastPara="1" wrap="square" lIns="121833" tIns="60900" rIns="121833" bIns="60900" anchor="t" anchorCtr="0">
            <a:noAutofit/>
          </a:bodyPr>
          <a:lstStyle/>
          <a:p>
            <a:pPr lvl="1" algn="ctr">
              <a:lnSpc>
                <a:spcPct val="98181"/>
              </a:lnSpc>
              <a:buSzPts val="1500"/>
            </a:pPr>
            <a:r>
              <a:rPr lang="de-DE" sz="1600" b="1" dirty="0" err="1">
                <a:solidFill>
                  <a:srgbClr val="2C5EA0"/>
                </a:solidFill>
              </a:rPr>
              <a:t>Dust</a:t>
            </a:r>
            <a:r>
              <a:rPr lang="de-DE" sz="1600" b="1" dirty="0">
                <a:solidFill>
                  <a:srgbClr val="2C5EA0"/>
                </a:solidFill>
              </a:rPr>
              <a:t> &amp; </a:t>
            </a:r>
            <a:r>
              <a:rPr lang="de-DE" sz="1600" b="1" dirty="0" err="1">
                <a:solidFill>
                  <a:srgbClr val="2C5EA0"/>
                </a:solidFill>
              </a:rPr>
              <a:t>biogenic</a:t>
            </a:r>
            <a:r>
              <a:rPr lang="de-DE" sz="1600" b="1" dirty="0">
                <a:solidFill>
                  <a:srgbClr val="2C5EA0"/>
                </a:solidFill>
              </a:rPr>
              <a:t> </a:t>
            </a:r>
            <a:r>
              <a:rPr lang="de-DE" sz="1600" b="1" dirty="0" err="1">
                <a:solidFill>
                  <a:srgbClr val="2C5EA0"/>
                </a:solidFill>
              </a:rPr>
              <a:t>coupled</a:t>
            </a:r>
            <a:r>
              <a:rPr lang="de-DE" sz="1600" b="1" dirty="0">
                <a:solidFill>
                  <a:srgbClr val="2C5EA0"/>
                </a:solidFill>
              </a:rPr>
              <a:t> </a:t>
            </a:r>
            <a:r>
              <a:rPr lang="de-DE" sz="1600" b="1" dirty="0" err="1">
                <a:solidFill>
                  <a:srgbClr val="2C5EA0"/>
                </a:solidFill>
              </a:rPr>
              <a:t>to</a:t>
            </a:r>
            <a:r>
              <a:rPr lang="de-DE" sz="1600" b="1" dirty="0">
                <a:solidFill>
                  <a:srgbClr val="2C5EA0"/>
                </a:solidFill>
              </a:rPr>
              <a:t> JSBACH</a:t>
            </a:r>
          </a:p>
          <a:p>
            <a:pPr lvl="1" algn="ctr">
              <a:lnSpc>
                <a:spcPct val="98181"/>
              </a:lnSpc>
              <a:buSzPts val="1500"/>
            </a:pPr>
            <a:r>
              <a:rPr lang="de-DE" sz="1600" b="1" dirty="0" err="1">
                <a:solidFill>
                  <a:srgbClr val="2C5EA0"/>
                </a:solidFill>
              </a:rPr>
              <a:t>Sea</a:t>
            </a:r>
            <a:r>
              <a:rPr lang="de-DE" sz="1600" b="1" dirty="0">
                <a:solidFill>
                  <a:srgbClr val="2C5EA0"/>
                </a:solidFill>
              </a:rPr>
              <a:t> Salt &amp; DMS </a:t>
            </a:r>
            <a:r>
              <a:rPr lang="de-DE" sz="1600" b="1" dirty="0" err="1">
                <a:solidFill>
                  <a:srgbClr val="2C5EA0"/>
                </a:solidFill>
              </a:rPr>
              <a:t>coupled</a:t>
            </a:r>
            <a:r>
              <a:rPr lang="de-DE" sz="1600" b="1" dirty="0">
                <a:solidFill>
                  <a:srgbClr val="2C5EA0"/>
                </a:solidFill>
              </a:rPr>
              <a:t> </a:t>
            </a:r>
            <a:r>
              <a:rPr lang="de-DE" sz="1600" b="1" dirty="0" err="1">
                <a:solidFill>
                  <a:srgbClr val="2C5EA0"/>
                </a:solidFill>
              </a:rPr>
              <a:t>to</a:t>
            </a:r>
            <a:r>
              <a:rPr lang="de-DE" sz="1600" b="1" dirty="0">
                <a:solidFill>
                  <a:srgbClr val="2C5EA0"/>
                </a:solidFill>
              </a:rPr>
              <a:t> ICON-O</a:t>
            </a:r>
          </a:p>
          <a:p>
            <a:pPr lvl="1" algn="ctr">
              <a:lnSpc>
                <a:spcPct val="98181"/>
              </a:lnSpc>
              <a:buSzPts val="1500"/>
            </a:pPr>
            <a:r>
              <a:rPr lang="de-DE" sz="1600" b="1" dirty="0">
                <a:solidFill>
                  <a:srgbClr val="2C5EA0"/>
                </a:solidFill>
              </a:rPr>
              <a:t>OEM </a:t>
            </a:r>
            <a:r>
              <a:rPr lang="de-DE" sz="1600" b="1" dirty="0" err="1">
                <a:solidFill>
                  <a:srgbClr val="2C5EA0"/>
                </a:solidFill>
              </a:rPr>
              <a:t>made</a:t>
            </a:r>
            <a:r>
              <a:rPr lang="de-DE" sz="1600" b="1" dirty="0">
                <a:solidFill>
                  <a:srgbClr val="2C5EA0"/>
                </a:solidFill>
              </a:rPr>
              <a:t> GPU-</a:t>
            </a:r>
            <a:r>
              <a:rPr lang="de-DE" sz="1600" b="1" dirty="0" err="1">
                <a:solidFill>
                  <a:srgbClr val="2C5EA0"/>
                </a:solidFill>
              </a:rPr>
              <a:t>ready</a:t>
            </a:r>
            <a:endParaRPr lang="de-DE" sz="1600" b="1" dirty="0">
              <a:solidFill>
                <a:srgbClr val="2C5EA0"/>
              </a:solidFill>
            </a:endParaRPr>
          </a:p>
          <a:p>
            <a:pPr lvl="1" algn="ctr">
              <a:lnSpc>
                <a:spcPct val="98181"/>
              </a:lnSpc>
              <a:buSzPts val="1500"/>
            </a:pPr>
            <a:r>
              <a:rPr lang="de-DE" sz="1600" b="1" dirty="0" err="1">
                <a:solidFill>
                  <a:schemeClr val="bg1">
                    <a:lumMod val="50000"/>
                  </a:schemeClr>
                </a:solidFill>
              </a:rPr>
              <a:t>Lumped</a:t>
            </a:r>
            <a:r>
              <a:rPr lang="de-DE" sz="1600" b="1" dirty="0">
                <a:solidFill>
                  <a:schemeClr val="bg1">
                    <a:lumMod val="50000"/>
                  </a:schemeClr>
                </a:solidFill>
              </a:rPr>
              <a:t> BVOC </a:t>
            </a:r>
            <a:r>
              <a:rPr lang="de-DE" sz="1600" b="1" dirty="0" err="1">
                <a:solidFill>
                  <a:schemeClr val="bg1">
                    <a:lumMod val="50000"/>
                  </a:schemeClr>
                </a:solidFill>
              </a:rPr>
              <a:t>tracers</a:t>
            </a:r>
            <a:endParaRPr lang="de-DE" sz="1600" b="1" dirty="0">
              <a:solidFill>
                <a:schemeClr val="bg1">
                  <a:lumMod val="50000"/>
                </a:schemeClr>
              </a:solidFill>
            </a:endParaRPr>
          </a:p>
          <a:p>
            <a:pPr marL="308932" lvl="1" algn="ctr">
              <a:lnSpc>
                <a:spcPct val="98181"/>
              </a:lnSpc>
              <a:buSzPts val="1500"/>
            </a:pPr>
            <a:endParaRPr lang="en-US" sz="1600" b="1" dirty="0">
              <a:solidFill>
                <a:srgbClr val="2C5EA0"/>
              </a:solidFill>
            </a:endParaRPr>
          </a:p>
        </p:txBody>
      </p:sp>
      <p:sp>
        <p:nvSpPr>
          <p:cNvPr id="4" name="Titel 1">
            <a:extLst>
              <a:ext uri="{FF2B5EF4-FFF2-40B4-BE49-F238E27FC236}">
                <a16:creationId xmlns:a16="http://schemas.microsoft.com/office/drawing/2014/main" id="{CFA81663-0F7E-B402-DD12-1C6C0EE69125}"/>
              </a:ext>
            </a:extLst>
          </p:cNvPr>
          <p:cNvSpPr>
            <a:spLocks noGrp="1"/>
          </p:cNvSpPr>
          <p:nvPr>
            <p:ph type="title"/>
          </p:nvPr>
        </p:nvSpPr>
        <p:spPr>
          <a:xfrm>
            <a:off x="371475" y="368907"/>
            <a:ext cx="11449051" cy="1007455"/>
          </a:xfrm>
        </p:spPr>
        <p:txBody>
          <a:bodyPr anchor="t"/>
          <a:lstStyle/>
          <a:p>
            <a:r>
              <a:rPr lang="de-DE" dirty="0"/>
              <a:t>OSR 2026.04 and </a:t>
            </a:r>
            <a:r>
              <a:rPr lang="de-DE" dirty="0">
                <a:solidFill>
                  <a:schemeClr val="bg1">
                    <a:lumMod val="65000"/>
                  </a:schemeClr>
                </a:solidFill>
              </a:rPr>
              <a:t>OSR 2026.10</a:t>
            </a:r>
            <a:endParaRPr lang="en-US" dirty="0">
              <a:solidFill>
                <a:schemeClr val="bg1">
                  <a:lumMod val="65000"/>
                </a:schemeClr>
              </a:solidFill>
            </a:endParaRPr>
          </a:p>
        </p:txBody>
      </p:sp>
      <p:sp>
        <p:nvSpPr>
          <p:cNvPr id="10" name="Google Shape;161;p23">
            <a:extLst>
              <a:ext uri="{FF2B5EF4-FFF2-40B4-BE49-F238E27FC236}">
                <a16:creationId xmlns:a16="http://schemas.microsoft.com/office/drawing/2014/main" id="{89A6AA48-5E08-8E77-4F11-AEB1A8455C55}"/>
              </a:ext>
            </a:extLst>
          </p:cNvPr>
          <p:cNvSpPr/>
          <p:nvPr/>
        </p:nvSpPr>
        <p:spPr>
          <a:xfrm>
            <a:off x="7298016" y="5343002"/>
            <a:ext cx="3134633" cy="986809"/>
          </a:xfrm>
          <a:prstGeom prst="rect">
            <a:avLst/>
          </a:prstGeom>
          <a:noFill/>
          <a:ln>
            <a:noFill/>
          </a:ln>
        </p:spPr>
        <p:txBody>
          <a:bodyPr spcFirstLastPara="1" wrap="square" lIns="121833" tIns="60900" rIns="121833" bIns="60900" anchor="t" anchorCtr="0">
            <a:noAutofit/>
          </a:bodyPr>
          <a:lstStyle/>
          <a:p>
            <a:pPr marL="308932" lvl="1" algn="ctr">
              <a:lnSpc>
                <a:spcPct val="98181"/>
              </a:lnSpc>
              <a:buClr>
                <a:srgbClr val="000000"/>
              </a:buClr>
              <a:buSzPts val="1500"/>
            </a:pPr>
            <a:r>
              <a:rPr lang="de-DE" sz="1600" b="1" dirty="0">
                <a:solidFill>
                  <a:srgbClr val="2C5EA0"/>
                </a:solidFill>
              </a:rPr>
              <a:t>Fixes in </a:t>
            </a:r>
            <a:r>
              <a:rPr lang="de-DE" sz="1600" b="1" dirty="0" err="1">
                <a:solidFill>
                  <a:srgbClr val="2C5EA0"/>
                </a:solidFill>
              </a:rPr>
              <a:t>CloudJ</a:t>
            </a:r>
            <a:endParaRPr lang="de-DE" sz="1600" b="1" dirty="0">
              <a:solidFill>
                <a:srgbClr val="2C5EA0"/>
              </a:solidFill>
            </a:endParaRPr>
          </a:p>
          <a:p>
            <a:pPr marL="308932" lvl="1" algn="ctr">
              <a:lnSpc>
                <a:spcPct val="98181"/>
              </a:lnSpc>
              <a:buClr>
                <a:srgbClr val="000000"/>
              </a:buClr>
              <a:buSzPts val="1500"/>
            </a:pPr>
            <a:r>
              <a:rPr lang="de-DE" sz="1600" b="1" dirty="0">
                <a:solidFill>
                  <a:schemeClr val="bg1">
                    <a:lumMod val="50000"/>
                  </a:schemeClr>
                </a:solidFill>
                <a:latin typeface="Arial" panose="020B0604020202020204" pitchFamily="34" charset="0"/>
              </a:rPr>
              <a:t>EUV </a:t>
            </a:r>
            <a:r>
              <a:rPr lang="de-DE" sz="1600" b="1" dirty="0" err="1">
                <a:solidFill>
                  <a:schemeClr val="bg1">
                    <a:lumMod val="50000"/>
                  </a:schemeClr>
                </a:solidFill>
                <a:latin typeface="Arial" panose="020B0604020202020204" pitchFamily="34" charset="0"/>
              </a:rPr>
              <a:t>photoionization</a:t>
            </a:r>
            <a:r>
              <a:rPr lang="de-DE" sz="1600" b="1" dirty="0">
                <a:solidFill>
                  <a:schemeClr val="bg1">
                    <a:lumMod val="50000"/>
                  </a:schemeClr>
                </a:solidFill>
                <a:latin typeface="Arial" panose="020B0604020202020204" pitchFamily="34" charset="0"/>
              </a:rPr>
              <a:t> and </a:t>
            </a:r>
            <a:r>
              <a:rPr lang="de-DE" sz="1600" b="1" dirty="0" err="1">
                <a:solidFill>
                  <a:schemeClr val="bg1">
                    <a:lumMod val="50000"/>
                  </a:schemeClr>
                </a:solidFill>
                <a:latin typeface="Arial" panose="020B0604020202020204" pitchFamily="34" charset="0"/>
              </a:rPr>
              <a:t>dissociation</a:t>
            </a:r>
            <a:endParaRPr lang="de-DE" sz="1600" b="1" dirty="0">
              <a:solidFill>
                <a:schemeClr val="bg1">
                  <a:lumMod val="50000"/>
                </a:schemeClr>
              </a:solidFill>
            </a:endParaRPr>
          </a:p>
        </p:txBody>
      </p:sp>
      <p:sp>
        <p:nvSpPr>
          <p:cNvPr id="11" name="Google Shape;161;p23">
            <a:extLst>
              <a:ext uri="{FF2B5EF4-FFF2-40B4-BE49-F238E27FC236}">
                <a16:creationId xmlns:a16="http://schemas.microsoft.com/office/drawing/2014/main" id="{C2183CF8-542B-705E-D865-E8ABB313495F}"/>
              </a:ext>
            </a:extLst>
          </p:cNvPr>
          <p:cNvSpPr/>
          <p:nvPr/>
        </p:nvSpPr>
        <p:spPr>
          <a:xfrm>
            <a:off x="839416" y="2203868"/>
            <a:ext cx="3385279" cy="986809"/>
          </a:xfrm>
          <a:prstGeom prst="rect">
            <a:avLst/>
          </a:prstGeom>
          <a:noFill/>
          <a:ln>
            <a:noFill/>
          </a:ln>
        </p:spPr>
        <p:txBody>
          <a:bodyPr spcFirstLastPara="1" wrap="square" lIns="121833" tIns="60900" rIns="121833" bIns="60900" anchor="t" anchorCtr="0">
            <a:noAutofit/>
          </a:bodyPr>
          <a:lstStyle/>
          <a:p>
            <a:pPr marL="308932" lvl="1" algn="ctr">
              <a:lnSpc>
                <a:spcPct val="98181"/>
              </a:lnSpc>
              <a:buClr>
                <a:srgbClr val="000000"/>
              </a:buClr>
              <a:buSzPts val="1500"/>
            </a:pPr>
            <a:r>
              <a:rPr lang="de-DE" sz="1600" b="1" dirty="0">
                <a:solidFill>
                  <a:srgbClr val="2C5EA0"/>
                </a:solidFill>
                <a:latin typeface="Arial"/>
                <a:ea typeface="Arial"/>
                <a:cs typeface="Arial"/>
                <a:sym typeface="Arial"/>
              </a:rPr>
              <a:t>AI-</a:t>
            </a:r>
            <a:r>
              <a:rPr lang="de-DE" sz="1600" b="1" dirty="0" err="1">
                <a:solidFill>
                  <a:srgbClr val="2C5EA0"/>
                </a:solidFill>
                <a:latin typeface="Arial"/>
                <a:ea typeface="Arial"/>
                <a:cs typeface="Arial"/>
                <a:sym typeface="Arial"/>
              </a:rPr>
              <a:t>based</a:t>
            </a:r>
            <a:r>
              <a:rPr lang="de-DE" sz="1600" b="1" dirty="0">
                <a:solidFill>
                  <a:srgbClr val="2C5EA0"/>
                </a:solidFill>
                <a:latin typeface="Arial"/>
                <a:ea typeface="Arial"/>
                <a:cs typeface="Arial"/>
                <a:sym typeface="Arial"/>
              </a:rPr>
              <a:t> </a:t>
            </a:r>
            <a:r>
              <a:rPr lang="de-DE" sz="1600" b="1" dirty="0" err="1">
                <a:solidFill>
                  <a:srgbClr val="2C5EA0"/>
                </a:solidFill>
                <a:latin typeface="Arial"/>
                <a:ea typeface="Arial"/>
                <a:cs typeface="Arial"/>
                <a:sym typeface="Arial"/>
              </a:rPr>
              <a:t>opitcs</a:t>
            </a:r>
            <a:r>
              <a:rPr lang="de-DE" sz="1600" b="1" dirty="0">
                <a:solidFill>
                  <a:srgbClr val="2C5EA0"/>
                </a:solidFill>
                <a:latin typeface="Arial"/>
                <a:ea typeface="Arial"/>
                <a:cs typeface="Arial"/>
                <a:sym typeface="Arial"/>
              </a:rPr>
              <a:t> MieAI</a:t>
            </a:r>
          </a:p>
          <a:p>
            <a:pPr marL="308932" lvl="1" algn="ctr">
              <a:lnSpc>
                <a:spcPct val="98181"/>
              </a:lnSpc>
              <a:buClr>
                <a:srgbClr val="000000"/>
              </a:buClr>
              <a:buSzPts val="1500"/>
            </a:pPr>
            <a:r>
              <a:rPr lang="de-DE" sz="1600" b="1" dirty="0">
                <a:solidFill>
                  <a:schemeClr val="bg1">
                    <a:lumMod val="50000"/>
                  </a:schemeClr>
                </a:solidFill>
              </a:rPr>
              <a:t>Updates in </a:t>
            </a:r>
            <a:r>
              <a:rPr lang="de-DE" sz="1600" b="1" dirty="0" err="1">
                <a:solidFill>
                  <a:schemeClr val="bg1">
                    <a:lumMod val="50000"/>
                  </a:schemeClr>
                </a:solidFill>
              </a:rPr>
              <a:t>dusty</a:t>
            </a:r>
            <a:r>
              <a:rPr lang="de-DE" sz="1600" b="1" dirty="0">
                <a:solidFill>
                  <a:schemeClr val="bg1">
                    <a:lumMod val="50000"/>
                  </a:schemeClr>
                </a:solidFill>
              </a:rPr>
              <a:t> </a:t>
            </a:r>
            <a:r>
              <a:rPr lang="de-DE" sz="1600" b="1" dirty="0" err="1">
                <a:solidFill>
                  <a:schemeClr val="bg1">
                    <a:lumMod val="50000"/>
                  </a:schemeClr>
                </a:solidFill>
              </a:rPr>
              <a:t>cirrus</a:t>
            </a:r>
            <a:endParaRPr lang="de-DE" sz="1600" b="1" dirty="0">
              <a:solidFill>
                <a:schemeClr val="bg1">
                  <a:lumMod val="50000"/>
                </a:schemeClr>
              </a:solidFill>
            </a:endParaRPr>
          </a:p>
          <a:p>
            <a:pPr marL="308932" lvl="1" algn="ctr">
              <a:lnSpc>
                <a:spcPct val="98181"/>
              </a:lnSpc>
              <a:buClr>
                <a:srgbClr val="000000"/>
              </a:buClr>
              <a:buSzPts val="1500"/>
            </a:pPr>
            <a:r>
              <a:rPr lang="de-DE" sz="1600" b="1" dirty="0">
                <a:solidFill>
                  <a:schemeClr val="bg1">
                    <a:lumMod val="50000"/>
                  </a:schemeClr>
                </a:solidFill>
              </a:rPr>
              <a:t>New CCN </a:t>
            </a:r>
            <a:r>
              <a:rPr lang="de-DE" sz="1600" b="1" dirty="0" err="1">
                <a:solidFill>
                  <a:schemeClr val="bg1">
                    <a:lumMod val="50000"/>
                  </a:schemeClr>
                </a:solidFill>
              </a:rPr>
              <a:t>activation</a:t>
            </a:r>
            <a:endParaRPr lang="de-DE" sz="1600" b="1" dirty="0">
              <a:solidFill>
                <a:schemeClr val="bg1">
                  <a:lumMod val="50000"/>
                </a:schemeClr>
              </a:solidFill>
              <a:latin typeface="Arial"/>
              <a:ea typeface="Arial"/>
              <a:cs typeface="Arial"/>
              <a:sym typeface="Arial"/>
            </a:endParaRPr>
          </a:p>
        </p:txBody>
      </p:sp>
      <p:sp>
        <p:nvSpPr>
          <p:cNvPr id="13" name="Textfeld 12">
            <a:extLst>
              <a:ext uri="{FF2B5EF4-FFF2-40B4-BE49-F238E27FC236}">
                <a16:creationId xmlns:a16="http://schemas.microsoft.com/office/drawing/2014/main" id="{E1145957-3315-ED07-A268-8ED07900151D}"/>
              </a:ext>
            </a:extLst>
          </p:cNvPr>
          <p:cNvSpPr txBox="1"/>
          <p:nvPr/>
        </p:nvSpPr>
        <p:spPr>
          <a:xfrm>
            <a:off x="688122" y="5283949"/>
            <a:ext cx="3901039" cy="584775"/>
          </a:xfrm>
          <a:prstGeom prst="rect">
            <a:avLst/>
          </a:prstGeom>
          <a:noFill/>
        </p:spPr>
        <p:txBody>
          <a:bodyPr wrap="square">
            <a:spAutoFit/>
          </a:bodyPr>
          <a:lstStyle/>
          <a:p>
            <a:pPr marL="609585" lvl="1" algn="ctr" fontAlgn="base"/>
            <a:r>
              <a:rPr lang="de-DE" sz="1600" b="1" dirty="0" err="1">
                <a:solidFill>
                  <a:schemeClr val="bg1">
                    <a:lumMod val="50000"/>
                  </a:schemeClr>
                </a:solidFill>
                <a:latin typeface="Arial" panose="020B0604020202020204" pitchFamily="34" charset="0"/>
              </a:rPr>
              <a:t>OpenACC</a:t>
            </a:r>
            <a:r>
              <a:rPr lang="de-DE" sz="1600" b="1" dirty="0">
                <a:solidFill>
                  <a:schemeClr val="bg1">
                    <a:lumMod val="50000"/>
                  </a:schemeClr>
                </a:solidFill>
                <a:latin typeface="Arial" panose="020B0604020202020204" pitchFamily="34" charset="0"/>
              </a:rPr>
              <a:t> </a:t>
            </a:r>
            <a:r>
              <a:rPr lang="de-DE" sz="1600" b="1" dirty="0" err="1">
                <a:solidFill>
                  <a:schemeClr val="bg1">
                    <a:lumMod val="50000"/>
                  </a:schemeClr>
                </a:solidFill>
                <a:latin typeface="Arial" panose="020B0604020202020204" pitchFamily="34" charset="0"/>
              </a:rPr>
              <a:t>port</a:t>
            </a:r>
            <a:r>
              <a:rPr lang="de-DE" sz="1600" b="1" dirty="0">
                <a:solidFill>
                  <a:schemeClr val="bg1">
                    <a:lumMod val="50000"/>
                  </a:schemeClr>
                </a:solidFill>
                <a:latin typeface="Arial" panose="020B0604020202020204" pitchFamily="34" charset="0"/>
              </a:rPr>
              <a:t> </a:t>
            </a:r>
            <a:r>
              <a:rPr lang="de-DE" sz="1600" b="1" dirty="0" err="1">
                <a:solidFill>
                  <a:schemeClr val="bg1">
                    <a:lumMod val="50000"/>
                  </a:schemeClr>
                </a:solidFill>
                <a:latin typeface="Arial" panose="020B0604020202020204" pitchFamily="34" charset="0"/>
              </a:rPr>
              <a:t>of</a:t>
            </a:r>
            <a:r>
              <a:rPr lang="de-DE" sz="1600" b="1" dirty="0">
                <a:solidFill>
                  <a:schemeClr val="bg1">
                    <a:lumMod val="50000"/>
                  </a:schemeClr>
                </a:solidFill>
                <a:latin typeface="Arial" panose="020B0604020202020204" pitchFamily="34" charset="0"/>
              </a:rPr>
              <a:t> DUSTRAD </a:t>
            </a:r>
            <a:r>
              <a:rPr lang="de-DE" sz="1600" b="1" dirty="0" err="1">
                <a:solidFill>
                  <a:schemeClr val="bg1">
                    <a:lumMod val="50000"/>
                  </a:schemeClr>
                </a:solidFill>
                <a:latin typeface="Arial" panose="020B0604020202020204" pitchFamily="34" charset="0"/>
              </a:rPr>
              <a:t>experiment</a:t>
            </a:r>
            <a:endParaRPr lang="de-DE" sz="1600" b="1" dirty="0">
              <a:solidFill>
                <a:schemeClr val="bg1">
                  <a:lumMod val="50000"/>
                </a:schemeClr>
              </a:solidFill>
              <a:latin typeface="Arial" panose="020B0604020202020204" pitchFamily="34" charset="0"/>
            </a:endParaRPr>
          </a:p>
        </p:txBody>
      </p:sp>
    </p:spTree>
    <p:extLst>
      <p:ext uri="{BB962C8B-B14F-4D97-AF65-F5344CB8AC3E}">
        <p14:creationId xmlns:p14="http://schemas.microsoft.com/office/powerpoint/2010/main" val="1217658996"/>
      </p:ext>
    </p:extLst>
  </p:cSld>
  <p:clrMapOvr>
    <a:masterClrMapping/>
  </p:clrMapOvr>
</p:sld>
</file>

<file path=ppt/theme/theme1.xml><?xml version="1.0" encoding="utf-8"?>
<a:theme xmlns:a="http://schemas.openxmlformats.org/drawingml/2006/main" name="KIT">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400" b="1" dirty="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defTabSz="914347">
          <a:lnSpc>
            <a:spcPct val="110000"/>
          </a:lnSpc>
          <a:spcBef>
            <a:spcPts val="300"/>
          </a:spcBef>
          <a:spcAft>
            <a:spcPts val="300"/>
          </a:spcAft>
          <a:buClr>
            <a:schemeClr val="accent1"/>
          </a:buClr>
          <a:buSzPct val="90000"/>
          <a:buFont typeface="Wingdings" panose="05000000000000000000" pitchFamily="2" charset="2"/>
          <a:buChar char="§"/>
          <a:defRPr sz="1400" dirty="0" err="1" smtClean="0"/>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KIT_Template_DE_05_EXP.potx" id="{E7C9E8AE-2E60-42C4-90AC-46B576646BEA}" vid="{4C864E74-C8C0-4FBD-8FAC-065419A974D0}"/>
    </a:ext>
  </a:extLst>
</a:theme>
</file>

<file path=ppt/theme/theme2.xml><?xml version="1.0" encoding="utf-8"?>
<a:theme xmlns:a="http://schemas.openxmlformats.org/drawingml/2006/main" name="Office">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200" b="1" dirty="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a:lnSpc>
            <a:spcPct val="110000"/>
          </a:lnSpc>
          <a:spcBef>
            <a:spcPts val="300"/>
          </a:spcBef>
          <a:spcAft>
            <a:spcPts val="300"/>
          </a:spcAft>
          <a:buClr>
            <a:schemeClr val="accent1"/>
          </a:buClr>
          <a:buFont typeface="Wingdings" panose="05000000000000000000" pitchFamily="2" charset="2"/>
          <a:buChar char="§"/>
          <a:defRPr sz="1200" dirty="0" err="1" smtClean="0">
            <a:solidFill>
              <a:srgbClr val="000000"/>
            </a:solidFill>
          </a:defRPr>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KIT">
      <a:dk1>
        <a:srgbClr val="002D4C"/>
      </a:dk1>
      <a:lt1>
        <a:srgbClr val="FFFFFF"/>
      </a:lt1>
      <a:dk2>
        <a:srgbClr val="DAE1E6"/>
      </a:dk2>
      <a:lt2>
        <a:srgbClr val="A8B9C4"/>
      </a:lt2>
      <a:accent1>
        <a:srgbClr val="009682"/>
      </a:accent1>
      <a:accent2>
        <a:srgbClr val="005A50"/>
      </a:accent2>
      <a:accent3>
        <a:srgbClr val="23A1E0"/>
      </a:accent3>
      <a:accent4>
        <a:srgbClr val="0C537E"/>
      </a:accent4>
      <a:accent5>
        <a:srgbClr val="8CB63C"/>
      </a:accent5>
      <a:accent6>
        <a:srgbClr val="276738"/>
      </a:accent6>
      <a:hlink>
        <a:srgbClr val="009682"/>
      </a:hlink>
      <a:folHlink>
        <a:srgbClr val="002D4C"/>
      </a:folHlink>
    </a:clrScheme>
    <a:fontScheme name="KIT">
      <a:majorFont>
        <a:latin typeface="Franklin Gothic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gray">
        <a:solidFill>
          <a:schemeClr val="accent1"/>
        </a:solidFill>
        <a:ln w="3175">
          <a:solidFill>
            <a:schemeClr val="accent1"/>
          </a:solidFill>
        </a:ln>
      </a:spPr>
      <a:bodyPr wrap="square" lIns="144000" tIns="144000" rIns="144000" bIns="144000" rtlCol="0" anchor="ctr"/>
      <a:lstStyle>
        <a:defPPr algn="ctr">
          <a:defRPr sz="1200" b="1" dirty="0" err="1" smtClean="0">
            <a:solidFill>
              <a:schemeClr val="bg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bwMode="gray">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marL="180000" indent="-180000" algn="l">
          <a:lnSpc>
            <a:spcPct val="110000"/>
          </a:lnSpc>
          <a:spcBef>
            <a:spcPts val="300"/>
          </a:spcBef>
          <a:spcAft>
            <a:spcPts val="300"/>
          </a:spcAft>
          <a:buClr>
            <a:schemeClr val="accent1"/>
          </a:buClr>
          <a:buFont typeface="Wingdings" panose="05000000000000000000" pitchFamily="2" charset="2"/>
          <a:buChar char="§"/>
          <a:defRPr sz="1200" dirty="0" err="1" smtClean="0">
            <a:solidFill>
              <a:srgbClr val="000000"/>
            </a:solidFill>
          </a:defRPr>
        </a:defPPr>
      </a:lstStyle>
    </a:txDef>
  </a:objectDefaults>
  <a:extraClrSchemeLst/>
  <a:custClrLst>
    <a:custClr name="Schwarz">
      <a:srgbClr val="000000"/>
    </a:custClr>
    <a:custClr name="Pink">
      <a:srgbClr val="A3107C"/>
    </a:custClr>
    <a:custClr name="Orange">
      <a:srgbClr val="DF9B1B"/>
    </a:custClr>
    <a:custClr name="Gelb">
      <a:srgbClr val="FCE500"/>
    </a:custClr>
    <a:custClr name="Rot">
      <a:srgbClr val="D30015"/>
    </a:custClr>
    <a:custClr name="Braun">
      <a:srgbClr val="A7822E"/>
    </a:custClr>
  </a:custClr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2E5FD0FACC1A441A3B98524628D82BB" ma:contentTypeVersion="18" ma:contentTypeDescription="Ein neues Dokument erstellen." ma:contentTypeScope="" ma:versionID="ca91d1d73b96296e36ac805fd617baf7">
  <xsd:schema xmlns:xsd="http://www.w3.org/2001/XMLSchema" xmlns:xs="http://www.w3.org/2001/XMLSchema" xmlns:p="http://schemas.microsoft.com/office/2006/metadata/properties" xmlns:ns3="81b2a3e8-42da-4da6-905d-11a8afbb605c" xmlns:ns4="a316b092-a2a1-4f3b-b455-46c1e19af03e" targetNamespace="http://schemas.microsoft.com/office/2006/metadata/properties" ma:root="true" ma:fieldsID="c25dfe43a6d077542e50f2e8cf508a91" ns3:_="" ns4:_="">
    <xsd:import namespace="81b2a3e8-42da-4da6-905d-11a8afbb605c"/>
    <xsd:import namespace="a316b092-a2a1-4f3b-b455-46c1e19af03e"/>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Location" minOccurs="0"/>
                <xsd:element ref="ns4:MediaLengthInSeconds" minOccurs="0"/>
                <xsd:element ref="ns4:_activity" minOccurs="0"/>
                <xsd:element ref="ns4:MediaServiceSearchProperties" minOccurs="0"/>
                <xsd:element ref="ns4:MediaServiceObjectDetectorVersions" minOccurs="0"/>
                <xsd:element ref="ns4: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b2a3e8-42da-4da6-905d-11a8afbb605c"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element name="SharingHintHash" ma:index="10" nillable="true" ma:displayName="Freigabehinweis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16b092-a2a1-4f3b-b455-46c1e19af03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316b092-a2a1-4f3b-b455-46c1e19af03e" xsi:nil="true"/>
  </documentManagement>
</p:properties>
</file>

<file path=customXml/itemProps1.xml><?xml version="1.0" encoding="utf-8"?>
<ds:datastoreItem xmlns:ds="http://schemas.openxmlformats.org/officeDocument/2006/customXml" ds:itemID="{5E359DD4-3818-4294-9945-2CC7AB3D12A5}">
  <ds:schemaRefs>
    <ds:schemaRef ds:uri="http://schemas.microsoft.com/sharepoint/v3/contenttype/forms"/>
  </ds:schemaRefs>
</ds:datastoreItem>
</file>

<file path=customXml/itemProps2.xml><?xml version="1.0" encoding="utf-8"?>
<ds:datastoreItem xmlns:ds="http://schemas.openxmlformats.org/officeDocument/2006/customXml" ds:itemID="{259D8DE2-2B91-453A-899A-5D9038445F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b2a3e8-42da-4da6-905d-11a8afbb605c"/>
    <ds:schemaRef ds:uri="a316b092-a2a1-4f3b-b455-46c1e19af0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F159617-DEC9-404F-99CE-1D26659791CE}">
  <ds:schemaRefs>
    <ds:schemaRef ds:uri="http://www.w3.org/XML/1998/namespace"/>
    <ds:schemaRef ds:uri="http://schemas.openxmlformats.org/package/2006/metadata/core-properties"/>
    <ds:schemaRef ds:uri="http://schemas.microsoft.com/office/2006/metadata/properties"/>
    <ds:schemaRef ds:uri="http://purl.org/dc/terms/"/>
    <ds:schemaRef ds:uri="http://purl.org/dc/elements/1.1/"/>
    <ds:schemaRef ds:uri="http://purl.org/dc/dcmitype/"/>
    <ds:schemaRef ds:uri="http://schemas.microsoft.com/office/2006/documentManagement/types"/>
    <ds:schemaRef ds:uri="http://schemas.microsoft.com/office/infopath/2007/PartnerControls"/>
    <ds:schemaRef ds:uri="a316b092-a2a1-4f3b-b455-46c1e19af03e"/>
    <ds:schemaRef ds:uri="81b2a3e8-42da-4da6-905d-11a8afbb605c"/>
  </ds:schemaRefs>
</ds:datastoreItem>
</file>

<file path=docProps/app.xml><?xml version="1.0" encoding="utf-8"?>
<Properties xmlns="http://schemas.openxmlformats.org/officeDocument/2006/extended-properties" xmlns:vt="http://schemas.openxmlformats.org/officeDocument/2006/docPropsVTypes">
  <Template>KIT_PPT-Vorlage_DE</Template>
  <TotalTime>0</TotalTime>
  <Words>1583</Words>
  <Application>Microsoft Office PowerPoint</Application>
  <PresentationFormat>Breitbild</PresentationFormat>
  <Paragraphs>211</Paragraphs>
  <Slides>21</Slides>
  <Notes>9</Notes>
  <HiddenSlides>0</HiddenSlides>
  <MMClips>4</MMClips>
  <ScaleCrop>false</ScaleCrop>
  <HeadingPairs>
    <vt:vector size="8" baseType="variant">
      <vt:variant>
        <vt:lpstr>Verwendete Schriftarten</vt:lpstr>
      </vt:variant>
      <vt:variant>
        <vt:i4>9</vt:i4>
      </vt:variant>
      <vt:variant>
        <vt:lpstr>Design</vt:lpstr>
      </vt:variant>
      <vt:variant>
        <vt:i4>1</vt:i4>
      </vt:variant>
      <vt:variant>
        <vt:lpstr>Eingebettete OLE-Server</vt:lpstr>
      </vt:variant>
      <vt:variant>
        <vt:i4>1</vt:i4>
      </vt:variant>
      <vt:variant>
        <vt:lpstr>Folientitel</vt:lpstr>
      </vt:variant>
      <vt:variant>
        <vt:i4>21</vt:i4>
      </vt:variant>
    </vt:vector>
  </HeadingPairs>
  <TitlesOfParts>
    <vt:vector size="32" baseType="lpstr">
      <vt:lpstr>Arial</vt:lpstr>
      <vt:lpstr>Calibri</vt:lpstr>
      <vt:lpstr>Cambria</vt:lpstr>
      <vt:lpstr>Franklin Gothic Medium</vt:lpstr>
      <vt:lpstr>Libre Franklin Medium</vt:lpstr>
      <vt:lpstr>Libre Franklin SemiBold</vt:lpstr>
      <vt:lpstr>Symbol</vt:lpstr>
      <vt:lpstr>Times New Roman</vt:lpstr>
      <vt:lpstr>Wingdings</vt:lpstr>
      <vt:lpstr>KIT</vt:lpstr>
      <vt:lpstr>Acrobat Document</vt:lpstr>
      <vt:lpstr>ICON-ART Status  &amp; Highlights  </vt:lpstr>
      <vt:lpstr>PowerPoint-Präsentation</vt:lpstr>
      <vt:lpstr>Submarine eruption of Hunga 15.01.2022 ICON-ART simulations reproduce the observed plume structure  </vt:lpstr>
      <vt:lpstr>What about waves? Gravity and Lamb waves are reproduced in the simulation</vt:lpstr>
      <vt:lpstr>Aerosol-Cloud Interactions in ART Towards consistent treatment of ACI  </vt:lpstr>
      <vt:lpstr>13 April 2026  12 UTC – cloud type More red and yellow – that's good! </vt:lpstr>
      <vt:lpstr>„Dusty Cirrus“ on 13 April 2026</vt:lpstr>
      <vt:lpstr>Energy Applications in GLORI</vt:lpstr>
      <vt:lpstr>Satellite dust AOD assimilation Preliminary results show improvment in the AOD forecast </vt:lpstr>
      <vt:lpstr>Targeted SmART configuration Making ART usable for coupled atm-land-ocean applications </vt:lpstr>
      <vt:lpstr>Cumulative efficiency gain of SmART over ART</vt:lpstr>
      <vt:lpstr>Madden-Julian Oscillation and aerosols</vt:lpstr>
      <vt:lpstr>PowerPoint-Präsentation</vt:lpstr>
      <vt:lpstr>PowerPoint-Präsentation</vt:lpstr>
      <vt:lpstr>Can we use these methods in ICON? Probably yes, but not yet! </vt:lpstr>
      <vt:lpstr>What’s failing now?</vt:lpstr>
      <vt:lpstr>Wildfires are becoming more frequent and intense  </vt:lpstr>
      <vt:lpstr>Wildfire dynamics: ground heat flux one example from W5F4R1: intense hyperbolic distribution</vt:lpstr>
      <vt:lpstr>Validation</vt:lpstr>
      <vt:lpstr>PowerPoint-Präsentation</vt:lpstr>
      <vt:lpstr>OSR 2026.04 and OSR 2026.10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Hoshyaripour, Gholamali (IMKTRO)</dc:creator>
  <cp:lastModifiedBy>Hoshyaripour, Gholamali (IMKTRO)</cp:lastModifiedBy>
  <cp:revision>7</cp:revision>
  <dcterms:created xsi:type="dcterms:W3CDTF">2026-09-16T09:47:12Z</dcterms:created>
  <dcterms:modified xsi:type="dcterms:W3CDTF">2026-09-17T06:31:50Z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0x01010092E5FD0FACC1A441A3B98524628D82BB</vt:lpwstr>
  </property>
</Properties>
</file>