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4"/>
  </p:notesMasterIdLst>
  <p:sldIdLst>
    <p:sldId id="400" r:id="rId2"/>
    <p:sldId id="401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415" r:id="rId17"/>
    <p:sldId id="416" r:id="rId18"/>
    <p:sldId id="418" r:id="rId19"/>
    <p:sldId id="419" r:id="rId20"/>
    <p:sldId id="420" r:id="rId21"/>
    <p:sldId id="421" r:id="rId22"/>
    <p:sldId id="417" r:id="rId23"/>
  </p:sldIdLst>
  <p:sldSz cx="12192000" cy="6858000"/>
  <p:notesSz cx="6858000" cy="9144000"/>
  <p:embeddedFontLst>
    <p:embeddedFont>
      <p:font typeface="Kabel Dm BT" panose="020D0702020204020304"/>
      <p:regular r:id="rId25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49"/>
    <a:srgbClr val="0256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6EF133-2F18-4C4C-804E-32BE3BD07110}" v="22" dt="2026-09-15T05:36:31.020"/>
    <p1510:client id="{47F78D3B-40E6-4ECC-8152-85D5E480F64F}" v="1" dt="2026-09-15T08:58:02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a Garbero" userId="1bf38d1f-4a2b-4177-98ad-f8644cfe9bed" providerId="ADAL" clId="{26A4BBFB-7E04-4820-A0F4-82B956579689}"/>
    <pc:docChg chg="modSld">
      <pc:chgData name="Valeria Garbero" userId="1bf38d1f-4a2b-4177-98ad-f8644cfe9bed" providerId="ADAL" clId="{26A4BBFB-7E04-4820-A0F4-82B956579689}" dt="2026-09-15T08:58:14.809" v="173" actId="255"/>
      <pc:docMkLst>
        <pc:docMk/>
      </pc:docMkLst>
      <pc:sldChg chg="addSp modSp mod">
        <pc:chgData name="Valeria Garbero" userId="1bf38d1f-4a2b-4177-98ad-f8644cfe9bed" providerId="ADAL" clId="{26A4BBFB-7E04-4820-A0F4-82B956579689}" dt="2026-09-15T08:57:16.740" v="156" actId="1038"/>
        <pc:sldMkLst>
          <pc:docMk/>
          <pc:sldMk cId="4052714189" sldId="400"/>
        </pc:sldMkLst>
        <pc:picChg chg="add mod">
          <ac:chgData name="Valeria Garbero" userId="1bf38d1f-4a2b-4177-98ad-f8644cfe9bed" providerId="ADAL" clId="{26A4BBFB-7E04-4820-A0F4-82B956579689}" dt="2026-09-15T08:57:16.740" v="156" actId="1038"/>
          <ac:picMkLst>
            <pc:docMk/>
            <pc:sldMk cId="4052714189" sldId="400"/>
            <ac:picMk id="7" creationId="{0560F3D0-8C0E-8A28-DC93-619D70AE709B}"/>
          </ac:picMkLst>
        </pc:picChg>
      </pc:sldChg>
      <pc:sldChg chg="modSp mod">
        <pc:chgData name="Valeria Garbero" userId="1bf38d1f-4a2b-4177-98ad-f8644cfe9bed" providerId="ADAL" clId="{26A4BBFB-7E04-4820-A0F4-82B956579689}" dt="2026-09-15T08:57:50.970" v="169" actId="255"/>
        <pc:sldMkLst>
          <pc:docMk/>
          <pc:sldMk cId="809146793" sldId="407"/>
        </pc:sldMkLst>
        <pc:spChg chg="mod">
          <ac:chgData name="Valeria Garbero" userId="1bf38d1f-4a2b-4177-98ad-f8644cfe9bed" providerId="ADAL" clId="{26A4BBFB-7E04-4820-A0F4-82B956579689}" dt="2026-09-15T08:57:50.970" v="169" actId="255"/>
          <ac:spMkLst>
            <pc:docMk/>
            <pc:sldMk cId="809146793" sldId="407"/>
            <ac:spMk id="2" creationId="{67D9D912-56B0-8234-B3D5-1B8A14A4EF72}"/>
          </ac:spMkLst>
        </pc:spChg>
      </pc:sldChg>
      <pc:sldChg chg="modSp mod">
        <pc:chgData name="Valeria Garbero" userId="1bf38d1f-4a2b-4177-98ad-f8644cfe9bed" providerId="ADAL" clId="{26A4BBFB-7E04-4820-A0F4-82B956579689}" dt="2026-09-15T08:58:14.809" v="173" actId="255"/>
        <pc:sldMkLst>
          <pc:docMk/>
          <pc:sldMk cId="809146793" sldId="412"/>
        </pc:sldMkLst>
        <pc:spChg chg="mod">
          <ac:chgData name="Valeria Garbero" userId="1bf38d1f-4a2b-4177-98ad-f8644cfe9bed" providerId="ADAL" clId="{26A4BBFB-7E04-4820-A0F4-82B956579689}" dt="2026-09-15T08:58:14.809" v="173" actId="255"/>
          <ac:spMkLst>
            <pc:docMk/>
            <pc:sldMk cId="809146793" sldId="412"/>
            <ac:spMk id="2" creationId="{67D9D912-56B0-8234-B3D5-1B8A14A4EF72}"/>
          </ac:spMkLst>
        </pc:spChg>
      </pc:sldChg>
    </pc:docChg>
  </pc:docChgLst>
  <pc:docChgLst>
    <pc:chgData name="Naima Vela" userId="e97eb0bc-c864-4b09-bb68-701ba1f07dd5" providerId="ADAL" clId="{F83FBC04-D188-4936-B5AF-C4D0C37C5627}"/>
    <pc:docChg chg="undo custSel addSld delSld modSld sldOrd">
      <pc:chgData name="Naima Vela" userId="e97eb0bc-c864-4b09-bb68-701ba1f07dd5" providerId="ADAL" clId="{F83FBC04-D188-4936-B5AF-C4D0C37C5627}" dt="2026-09-15T05:57:43.660" v="18129" actId="6549"/>
      <pc:docMkLst>
        <pc:docMk/>
      </pc:docMkLst>
      <pc:sldChg chg="addSp delSp modSp mod modNotesTx">
        <pc:chgData name="Naima Vela" userId="e97eb0bc-c864-4b09-bb68-701ba1f07dd5" providerId="ADAL" clId="{F83FBC04-D188-4936-B5AF-C4D0C37C5627}" dt="2026-09-15T05:38:54.767" v="8336" actId="6549"/>
        <pc:sldMkLst>
          <pc:docMk/>
          <pc:sldMk cId="4052714189" sldId="400"/>
        </pc:sldMkLst>
        <pc:spChg chg="mod">
          <ac:chgData name="Naima Vela" userId="e97eb0bc-c864-4b09-bb68-701ba1f07dd5" providerId="ADAL" clId="{F83FBC04-D188-4936-B5AF-C4D0C37C5627}" dt="2026-09-09T06:40:36.633" v="6348" actId="20577"/>
          <ac:spMkLst>
            <pc:docMk/>
            <pc:sldMk cId="4052714189" sldId="400"/>
            <ac:spMk id="5" creationId="{1DAD2DA1-CEEA-B4E0-E758-12EB005D3182}"/>
          </ac:spMkLst>
        </pc:spChg>
        <pc:spChg chg="mod">
          <ac:chgData name="Naima Vela" userId="e97eb0bc-c864-4b09-bb68-701ba1f07dd5" providerId="ADAL" clId="{F83FBC04-D188-4936-B5AF-C4D0C37C5627}" dt="2026-09-10T15:43:47.332" v="7248" actId="20577"/>
          <ac:spMkLst>
            <pc:docMk/>
            <pc:sldMk cId="4052714189" sldId="400"/>
            <ac:spMk id="6" creationId="{A2227F59-3B8E-DCD7-CFF5-88B4EAA83C41}"/>
          </ac:spMkLst>
        </pc:spChg>
        <pc:picChg chg="add mod">
          <ac:chgData name="Naima Vela" userId="e97eb0bc-c864-4b09-bb68-701ba1f07dd5" providerId="ADAL" clId="{F83FBC04-D188-4936-B5AF-C4D0C37C5627}" dt="2026-09-09T08:12:49.402" v="7187" actId="1076"/>
          <ac:picMkLst>
            <pc:docMk/>
            <pc:sldMk cId="4052714189" sldId="400"/>
            <ac:picMk id="9" creationId="{274301A3-C251-B0F1-33BB-D243DB28237C}"/>
          </ac:picMkLst>
        </pc:picChg>
      </pc:sldChg>
      <pc:sldChg chg="modSp add mod modNotesTx">
        <pc:chgData name="Naima Vela" userId="e97eb0bc-c864-4b09-bb68-701ba1f07dd5" providerId="ADAL" clId="{F83FBC04-D188-4936-B5AF-C4D0C37C5627}" dt="2026-09-15T05:40:42.015" v="8696" actId="167"/>
        <pc:sldMkLst>
          <pc:docMk/>
          <pc:sldMk cId="2083090775" sldId="401"/>
        </pc:sldMkLst>
        <pc:spChg chg="mod">
          <ac:chgData name="Naima Vela" userId="e97eb0bc-c864-4b09-bb68-701ba1f07dd5" providerId="ADAL" clId="{F83FBC04-D188-4936-B5AF-C4D0C37C5627}" dt="2026-09-09T07:12:28.131" v="7065"/>
          <ac:spMkLst>
            <pc:docMk/>
            <pc:sldMk cId="2083090775" sldId="401"/>
            <ac:spMk id="4" creationId="{E8255BB3-65B4-C42F-7B8F-3A859ED3D360}"/>
          </ac:spMkLst>
        </pc:spChg>
        <pc:spChg chg="mod ord">
          <ac:chgData name="Naima Vela" userId="e97eb0bc-c864-4b09-bb68-701ba1f07dd5" providerId="ADAL" clId="{F83FBC04-D188-4936-B5AF-C4D0C37C5627}" dt="2026-09-15T05:40:40.854" v="8695" actId="207"/>
          <ac:spMkLst>
            <pc:docMk/>
            <pc:sldMk cId="2083090775" sldId="401"/>
            <ac:spMk id="121" creationId="{00000000-0000-0000-0000-000000000000}"/>
          </ac:spMkLst>
        </pc:spChg>
        <pc:spChg chg="ord">
          <ac:chgData name="Naima Vela" userId="e97eb0bc-c864-4b09-bb68-701ba1f07dd5" providerId="ADAL" clId="{F83FBC04-D188-4936-B5AF-C4D0C37C5627}" dt="2026-09-15T05:40:42.015" v="8696" actId="167"/>
          <ac:spMkLst>
            <pc:docMk/>
            <pc:sldMk cId="2083090775" sldId="401"/>
            <ac:spMk id="122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7:17:26.823" v="7173" actId="6549"/>
          <ac:spMkLst>
            <pc:docMk/>
            <pc:sldMk cId="2083090775" sldId="401"/>
            <ac:spMk id="127" creationId="{00000000-0000-0000-0000-000000000000}"/>
          </ac:spMkLst>
        </pc:spChg>
      </pc:sldChg>
      <pc:sldChg chg="modSp mod modNotesTx">
        <pc:chgData name="Naima Vela" userId="e97eb0bc-c864-4b09-bb68-701ba1f07dd5" providerId="ADAL" clId="{F83FBC04-D188-4936-B5AF-C4D0C37C5627}" dt="2026-09-15T05:41:39.993" v="9389" actId="6549"/>
        <pc:sldMkLst>
          <pc:docMk/>
          <pc:sldMk cId="2953501907" sldId="402"/>
        </pc:sldMkLst>
        <pc:spChg chg="mod">
          <ac:chgData name="Naima Vela" userId="e97eb0bc-c864-4b09-bb68-701ba1f07dd5" providerId="ADAL" clId="{F83FBC04-D188-4936-B5AF-C4D0C37C5627}" dt="2026-09-09T07:05:10.119" v="7026"/>
          <ac:spMkLst>
            <pc:docMk/>
            <pc:sldMk cId="2953501907" sldId="402"/>
            <ac:spMk id="4" creationId="{E8255BB3-65B4-C42F-7B8F-3A859ED3D360}"/>
          </ac:spMkLst>
        </pc:spChg>
        <pc:spChg chg="mod">
          <ac:chgData name="Naima Vela" userId="e97eb0bc-c864-4b09-bb68-701ba1f07dd5" providerId="ADAL" clId="{F83FBC04-D188-4936-B5AF-C4D0C37C5627}" dt="2026-09-09T06:21:18.069" v="6113" actId="207"/>
          <ac:spMkLst>
            <pc:docMk/>
            <pc:sldMk cId="2953501907" sldId="402"/>
            <ac:spMk id="8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21:20.466" v="6114" actId="207"/>
          <ac:spMkLst>
            <pc:docMk/>
            <pc:sldMk cId="2953501907" sldId="402"/>
            <ac:spMk id="11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21:22.777" v="6115" actId="207"/>
          <ac:spMkLst>
            <pc:docMk/>
            <pc:sldMk cId="2953501907" sldId="402"/>
            <ac:spMk id="14" creationId="{00000000-0000-0000-0000-000000000000}"/>
          </ac:spMkLst>
        </pc:spChg>
      </pc:sldChg>
      <pc:sldChg chg="addSp delSp modSp mod modNotesTx">
        <pc:chgData name="Naima Vela" userId="e97eb0bc-c864-4b09-bb68-701ba1f07dd5" providerId="ADAL" clId="{F83FBC04-D188-4936-B5AF-C4D0C37C5627}" dt="2026-09-15T05:42:51.669" v="9910" actId="6549"/>
        <pc:sldMkLst>
          <pc:docMk/>
          <pc:sldMk cId="2953501907" sldId="403"/>
        </pc:sldMkLst>
        <pc:spChg chg="mod">
          <ac:chgData name="Naima Vela" userId="e97eb0bc-c864-4b09-bb68-701ba1f07dd5" providerId="ADAL" clId="{F83FBC04-D188-4936-B5AF-C4D0C37C5627}" dt="2026-09-09T07:05:15.475" v="7027"/>
          <ac:spMkLst>
            <pc:docMk/>
            <pc:sldMk cId="2953501907" sldId="403"/>
            <ac:spMk id="4" creationId="{E8255BB3-65B4-C42F-7B8F-3A859ED3D360}"/>
          </ac:spMkLst>
        </pc:spChg>
        <pc:spChg chg="add mod">
          <ac:chgData name="Naima Vela" userId="e97eb0bc-c864-4b09-bb68-701ba1f07dd5" providerId="ADAL" clId="{F83FBC04-D188-4936-B5AF-C4D0C37C5627}" dt="2026-09-09T06:26:00.286" v="6246" actId="1076"/>
          <ac:spMkLst>
            <pc:docMk/>
            <pc:sldMk cId="2953501907" sldId="403"/>
            <ac:spMk id="19" creationId="{F12D8248-5E78-668B-5DFB-99FD266C4986}"/>
          </ac:spMkLst>
        </pc:spChg>
        <pc:spChg chg="add mod">
          <ac:chgData name="Naima Vela" userId="e97eb0bc-c864-4b09-bb68-701ba1f07dd5" providerId="ADAL" clId="{F83FBC04-D188-4936-B5AF-C4D0C37C5627}" dt="2026-09-09T06:33:30.068" v="6252" actId="20577"/>
          <ac:spMkLst>
            <pc:docMk/>
            <pc:sldMk cId="2953501907" sldId="403"/>
            <ac:spMk id="21" creationId="{01C14D9D-D030-C5AE-CF68-FB2541CC0F78}"/>
          </ac:spMkLst>
        </pc:spChg>
        <pc:spChg chg="add mod">
          <ac:chgData name="Naima Vela" userId="e97eb0bc-c864-4b09-bb68-701ba1f07dd5" providerId="ADAL" clId="{F83FBC04-D188-4936-B5AF-C4D0C37C5627}" dt="2026-09-09T06:26:15.304" v="6248" actId="1038"/>
          <ac:spMkLst>
            <pc:docMk/>
            <pc:sldMk cId="2953501907" sldId="403"/>
            <ac:spMk id="23" creationId="{EC78E160-CE07-2795-FAB0-E9A1A15F4B32}"/>
          </ac:spMkLst>
        </pc:spChg>
      </pc:sldChg>
      <pc:sldChg chg="modSp mod modNotesTx">
        <pc:chgData name="Naima Vela" userId="e97eb0bc-c864-4b09-bb68-701ba1f07dd5" providerId="ADAL" clId="{F83FBC04-D188-4936-B5AF-C4D0C37C5627}" dt="2026-09-15T05:43:48.911" v="10444" actId="6549"/>
        <pc:sldMkLst>
          <pc:docMk/>
          <pc:sldMk cId="809146793" sldId="404"/>
        </pc:sldMkLst>
        <pc:spChg chg="mod">
          <ac:chgData name="Naima Vela" userId="e97eb0bc-c864-4b09-bb68-701ba1f07dd5" providerId="ADAL" clId="{F83FBC04-D188-4936-B5AF-C4D0C37C5627}" dt="2026-09-09T07:05:20.404" v="7028"/>
          <ac:spMkLst>
            <pc:docMk/>
            <pc:sldMk cId="809146793" sldId="404"/>
            <ac:spMk id="4" creationId="{1D91AD72-F5DF-EFCD-3584-05D26B79E4F2}"/>
          </ac:spMkLst>
        </pc:spChg>
        <pc:spChg chg="mod">
          <ac:chgData name="Naima Vela" userId="e97eb0bc-c864-4b09-bb68-701ba1f07dd5" providerId="ADAL" clId="{F83FBC04-D188-4936-B5AF-C4D0C37C5627}" dt="2026-09-09T06:38:31.044" v="6308" actId="20577"/>
          <ac:spMkLst>
            <pc:docMk/>
            <pc:sldMk cId="809146793" sldId="404"/>
            <ac:spMk id="9" creationId="{00000000-0000-0000-0000-000000000000}"/>
          </ac:spMkLst>
        </pc:spChg>
      </pc:sldChg>
      <pc:sldChg chg="modSp mod">
        <pc:chgData name="Naima Vela" userId="e97eb0bc-c864-4b09-bb68-701ba1f07dd5" providerId="ADAL" clId="{F83FBC04-D188-4936-B5AF-C4D0C37C5627}" dt="2026-09-09T07:05:25.313" v="7029"/>
        <pc:sldMkLst>
          <pc:docMk/>
          <pc:sldMk cId="2903962087" sldId="405"/>
        </pc:sldMkLst>
        <pc:spChg chg="mod">
          <ac:chgData name="Naima Vela" userId="e97eb0bc-c864-4b09-bb68-701ba1f07dd5" providerId="ADAL" clId="{F83FBC04-D188-4936-B5AF-C4D0C37C5627}" dt="2026-09-09T07:05:25.313" v="7029"/>
          <ac:spMkLst>
            <pc:docMk/>
            <pc:sldMk cId="2903962087" sldId="405"/>
            <ac:spMk id="4" creationId="{46045321-F0FC-CCD4-2BDB-BF35FCAF3E7E}"/>
          </ac:spMkLst>
        </pc:spChg>
      </pc:sldChg>
      <pc:sldChg chg="addSp modSp mod modNotesTx">
        <pc:chgData name="Naima Vela" userId="e97eb0bc-c864-4b09-bb68-701ba1f07dd5" providerId="ADAL" clId="{F83FBC04-D188-4936-B5AF-C4D0C37C5627}" dt="2026-09-15T05:44:43.579" v="11174" actId="6549"/>
        <pc:sldMkLst>
          <pc:docMk/>
          <pc:sldMk cId="809146793" sldId="406"/>
        </pc:sldMkLst>
        <pc:spChg chg="mod">
          <ac:chgData name="Naima Vela" userId="e97eb0bc-c864-4b09-bb68-701ba1f07dd5" providerId="ADAL" clId="{F83FBC04-D188-4936-B5AF-C4D0C37C5627}" dt="2026-09-09T07:05:27.859" v="7030"/>
          <ac:spMkLst>
            <pc:docMk/>
            <pc:sldMk cId="809146793" sldId="406"/>
            <ac:spMk id="4" creationId="{1D91AD72-F5DF-EFCD-3584-05D26B79E4F2}"/>
          </ac:spMkLst>
        </pc:spChg>
        <pc:spChg chg="mod">
          <ac:chgData name="Naima Vela" userId="e97eb0bc-c864-4b09-bb68-701ba1f07dd5" providerId="ADAL" clId="{F83FBC04-D188-4936-B5AF-C4D0C37C5627}" dt="2026-09-08T08:27:29.432" v="5528" actId="6549"/>
          <ac:spMkLst>
            <pc:docMk/>
            <pc:sldMk cId="809146793" sldId="406"/>
            <ac:spMk id="9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8T08:27:15.017" v="5512" actId="20577"/>
          <ac:spMkLst>
            <pc:docMk/>
            <pc:sldMk cId="809146793" sldId="406"/>
            <ac:spMk id="10" creationId="{00000000-0000-0000-0000-000000000000}"/>
          </ac:spMkLst>
        </pc:spChg>
        <pc:picChg chg="mod">
          <ac:chgData name="Naima Vela" userId="e97eb0bc-c864-4b09-bb68-701ba1f07dd5" providerId="ADAL" clId="{F83FBC04-D188-4936-B5AF-C4D0C37C5627}" dt="2026-09-08T08:27:51.958" v="5529" actId="14826"/>
          <ac:picMkLst>
            <pc:docMk/>
            <pc:sldMk cId="809146793" sldId="406"/>
            <ac:picMk id="7" creationId="{A6B4091F-7212-C8CB-7DB7-F6CDE30A495C}"/>
          </ac:picMkLst>
        </pc:picChg>
      </pc:sldChg>
      <pc:sldChg chg="addSp modSp mod modNotesTx">
        <pc:chgData name="Naima Vela" userId="e97eb0bc-c864-4b09-bb68-701ba1f07dd5" providerId="ADAL" clId="{F83FBC04-D188-4936-B5AF-C4D0C37C5627}" dt="2026-09-15T05:45:54.687" v="11783" actId="6549"/>
        <pc:sldMkLst>
          <pc:docMk/>
          <pc:sldMk cId="809146793" sldId="407"/>
        </pc:sldMkLst>
        <pc:spChg chg="mod">
          <ac:chgData name="Naima Vela" userId="e97eb0bc-c864-4b09-bb68-701ba1f07dd5" providerId="ADAL" clId="{F83FBC04-D188-4936-B5AF-C4D0C37C5627}" dt="2026-09-10T13:49:36.343" v="7205" actId="20577"/>
          <ac:spMkLst>
            <pc:docMk/>
            <pc:sldMk cId="809146793" sldId="407"/>
            <ac:spMk id="2" creationId="{67D9D912-56B0-8234-B3D5-1B8A14A4EF72}"/>
          </ac:spMkLst>
        </pc:spChg>
        <pc:spChg chg="mod">
          <ac:chgData name="Naima Vela" userId="e97eb0bc-c864-4b09-bb68-701ba1f07dd5" providerId="ADAL" clId="{F83FBC04-D188-4936-B5AF-C4D0C37C5627}" dt="2026-09-09T07:05:30.237" v="7031"/>
          <ac:spMkLst>
            <pc:docMk/>
            <pc:sldMk cId="809146793" sldId="407"/>
            <ac:spMk id="4" creationId="{1D91AD72-F5DF-EFCD-3584-05D26B79E4F2}"/>
          </ac:spMkLst>
        </pc:spChg>
        <pc:spChg chg="mod">
          <ac:chgData name="Naima Vela" userId="e97eb0bc-c864-4b09-bb68-701ba1f07dd5" providerId="ADAL" clId="{F83FBC04-D188-4936-B5AF-C4D0C37C5627}" dt="2026-09-08T08:20:25.169" v="5442" actId="1035"/>
          <ac:spMkLst>
            <pc:docMk/>
            <pc:sldMk cId="809146793" sldId="407"/>
            <ac:spMk id="9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8T08:32:11.437" v="5598" actId="20577"/>
          <ac:spMkLst>
            <pc:docMk/>
            <pc:sldMk cId="809146793" sldId="407"/>
            <ac:spMk id="10" creationId="{00000000-0000-0000-0000-000000000000}"/>
          </ac:spMkLst>
        </pc:spChg>
        <pc:picChg chg="mod">
          <ac:chgData name="Naima Vela" userId="e97eb0bc-c864-4b09-bb68-701ba1f07dd5" providerId="ADAL" clId="{F83FBC04-D188-4936-B5AF-C4D0C37C5627}" dt="2026-09-08T07:48:13.749" v="5071" actId="1036"/>
          <ac:picMkLst>
            <pc:docMk/>
            <pc:sldMk cId="809146793" sldId="407"/>
            <ac:picMk id="7" creationId="{A6B4091F-7212-C8CB-7DB7-F6CDE30A495C}"/>
          </ac:picMkLst>
        </pc:picChg>
      </pc:sldChg>
      <pc:sldChg chg="addSp modSp mod modNotesTx">
        <pc:chgData name="Naima Vela" userId="e97eb0bc-c864-4b09-bb68-701ba1f07dd5" providerId="ADAL" clId="{F83FBC04-D188-4936-B5AF-C4D0C37C5627}" dt="2026-09-15T05:47:44.595" v="12503" actId="6549"/>
        <pc:sldMkLst>
          <pc:docMk/>
          <pc:sldMk cId="809146793" sldId="408"/>
        </pc:sldMkLst>
        <pc:spChg chg="mod">
          <ac:chgData name="Naima Vela" userId="e97eb0bc-c864-4b09-bb68-701ba1f07dd5" providerId="ADAL" clId="{F83FBC04-D188-4936-B5AF-C4D0C37C5627}" dt="2026-09-09T07:05:32.689" v="7032"/>
          <ac:spMkLst>
            <pc:docMk/>
            <pc:sldMk cId="809146793" sldId="408"/>
            <ac:spMk id="4" creationId="{1D91AD72-F5DF-EFCD-3584-05D26B79E4F2}"/>
          </ac:spMkLst>
        </pc:spChg>
        <pc:spChg chg="mod">
          <ac:chgData name="Naima Vela" userId="e97eb0bc-c864-4b09-bb68-701ba1f07dd5" providerId="ADAL" clId="{F83FBC04-D188-4936-B5AF-C4D0C37C5627}" dt="2026-09-08T08:37:02.594" v="5780" actId="20577"/>
          <ac:spMkLst>
            <pc:docMk/>
            <pc:sldMk cId="809146793" sldId="408"/>
            <ac:spMk id="9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36:52.571" v="6275" actId="20577"/>
          <ac:spMkLst>
            <pc:docMk/>
            <pc:sldMk cId="809146793" sldId="408"/>
            <ac:spMk id="10" creationId="{00000000-0000-0000-0000-000000000000}"/>
          </ac:spMkLst>
        </pc:spChg>
        <pc:picChg chg="mod">
          <ac:chgData name="Naima Vela" userId="e97eb0bc-c864-4b09-bb68-701ba1f07dd5" providerId="ADAL" clId="{F83FBC04-D188-4936-B5AF-C4D0C37C5627}" dt="2026-09-08T08:37:34.638" v="5782" actId="14826"/>
          <ac:picMkLst>
            <pc:docMk/>
            <pc:sldMk cId="809146793" sldId="408"/>
            <ac:picMk id="7" creationId="{A6B4091F-7212-C8CB-7DB7-F6CDE30A495C}"/>
          </ac:picMkLst>
        </pc:picChg>
      </pc:sldChg>
      <pc:sldChg chg="delSp modSp mod modNotesTx">
        <pc:chgData name="Naima Vela" userId="e97eb0bc-c864-4b09-bb68-701ba1f07dd5" providerId="ADAL" clId="{F83FBC04-D188-4936-B5AF-C4D0C37C5627}" dt="2026-09-15T05:48:49.999" v="12912" actId="6549"/>
        <pc:sldMkLst>
          <pc:docMk/>
          <pc:sldMk cId="2953501907" sldId="409"/>
        </pc:sldMkLst>
        <pc:spChg chg="mod">
          <ac:chgData name="Naima Vela" userId="e97eb0bc-c864-4b09-bb68-701ba1f07dd5" providerId="ADAL" clId="{F83FBC04-D188-4936-B5AF-C4D0C37C5627}" dt="2026-09-09T07:05:36.268" v="7033"/>
          <ac:spMkLst>
            <pc:docMk/>
            <pc:sldMk cId="2953501907" sldId="409"/>
            <ac:spMk id="4" creationId="{E8255BB3-65B4-C42F-7B8F-3A859ED3D360}"/>
          </ac:spMkLst>
        </pc:spChg>
        <pc:spChg chg="mod">
          <ac:chgData name="Naima Vela" userId="e97eb0bc-c864-4b09-bb68-701ba1f07dd5" providerId="ADAL" clId="{F83FBC04-D188-4936-B5AF-C4D0C37C5627}" dt="2026-09-09T06:37:36.836" v="6288" actId="20577"/>
          <ac:spMkLst>
            <pc:docMk/>
            <pc:sldMk cId="2953501907" sldId="409"/>
            <ac:spMk id="9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03.879" v="5932" actId="207"/>
          <ac:spMkLst>
            <pc:docMk/>
            <pc:sldMk cId="2953501907" sldId="409"/>
            <ac:spMk id="13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07.154" v="5933" actId="207"/>
          <ac:spMkLst>
            <pc:docMk/>
            <pc:sldMk cId="2953501907" sldId="409"/>
            <ac:spMk id="17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11.050" v="5934" actId="207"/>
          <ac:spMkLst>
            <pc:docMk/>
            <pc:sldMk cId="2953501907" sldId="409"/>
            <ac:spMk id="21" creationId="{00000000-0000-0000-0000-000000000000}"/>
          </ac:spMkLst>
        </pc:spChg>
      </pc:sldChg>
      <pc:sldChg chg="modSp mod">
        <pc:chgData name="Naima Vela" userId="e97eb0bc-c864-4b09-bb68-701ba1f07dd5" providerId="ADAL" clId="{F83FBC04-D188-4936-B5AF-C4D0C37C5627}" dt="2026-09-09T07:05:38.909" v="7034"/>
        <pc:sldMkLst>
          <pc:docMk/>
          <pc:sldMk cId="2903962087" sldId="410"/>
        </pc:sldMkLst>
        <pc:spChg chg="mod">
          <ac:chgData name="Naima Vela" userId="e97eb0bc-c864-4b09-bb68-701ba1f07dd5" providerId="ADAL" clId="{F83FBC04-D188-4936-B5AF-C4D0C37C5627}" dt="2026-09-09T07:05:38.909" v="7034"/>
          <ac:spMkLst>
            <pc:docMk/>
            <pc:sldMk cId="2903962087" sldId="410"/>
            <ac:spMk id="4" creationId="{46045321-F0FC-CCD4-2BDB-BF35FCAF3E7E}"/>
          </ac:spMkLst>
        </pc:spChg>
      </pc:sldChg>
      <pc:sldChg chg="addSp modSp mod modNotesTx">
        <pc:chgData name="Naima Vela" userId="e97eb0bc-c864-4b09-bb68-701ba1f07dd5" providerId="ADAL" clId="{F83FBC04-D188-4936-B5AF-C4D0C37C5627}" dt="2026-09-15T05:49:51.414" v="13610" actId="6549"/>
        <pc:sldMkLst>
          <pc:docMk/>
          <pc:sldMk cId="809146793" sldId="411"/>
        </pc:sldMkLst>
        <pc:spChg chg="mod">
          <ac:chgData name="Naima Vela" userId="e97eb0bc-c864-4b09-bb68-701ba1f07dd5" providerId="ADAL" clId="{F83FBC04-D188-4936-B5AF-C4D0C37C5627}" dt="2026-09-09T07:05:41.132" v="7035"/>
          <ac:spMkLst>
            <pc:docMk/>
            <pc:sldMk cId="809146793" sldId="411"/>
            <ac:spMk id="4" creationId="{1D91AD72-F5DF-EFCD-3584-05D26B79E4F2}"/>
          </ac:spMkLst>
        </pc:spChg>
        <pc:spChg chg="mod">
          <ac:chgData name="Naima Vela" userId="e97eb0bc-c864-4b09-bb68-701ba1f07dd5" providerId="ADAL" clId="{F83FBC04-D188-4936-B5AF-C4D0C37C5627}" dt="2026-09-08T08:21:09.291" v="5458" actId="1035"/>
          <ac:spMkLst>
            <pc:docMk/>
            <pc:sldMk cId="809146793" sldId="411"/>
            <ac:spMk id="9" creationId="{00000000-0000-0000-0000-000000000000}"/>
          </ac:spMkLst>
        </pc:spChg>
        <pc:picChg chg="mod">
          <ac:chgData name="Naima Vela" userId="e97eb0bc-c864-4b09-bb68-701ba1f07dd5" providerId="ADAL" clId="{F83FBC04-D188-4936-B5AF-C4D0C37C5627}" dt="2026-09-08T07:51:00.432" v="5083" actId="1076"/>
          <ac:picMkLst>
            <pc:docMk/>
            <pc:sldMk cId="809146793" sldId="411"/>
            <ac:picMk id="7" creationId="{A6B4091F-7212-C8CB-7DB7-F6CDE30A495C}"/>
          </ac:picMkLst>
        </pc:picChg>
      </pc:sldChg>
      <pc:sldChg chg="addSp modSp mod modNotesTx">
        <pc:chgData name="Naima Vela" userId="e97eb0bc-c864-4b09-bb68-701ba1f07dd5" providerId="ADAL" clId="{F83FBC04-D188-4936-B5AF-C4D0C37C5627}" dt="2026-09-15T05:51:18.369" v="14048" actId="6549"/>
        <pc:sldMkLst>
          <pc:docMk/>
          <pc:sldMk cId="809146793" sldId="412"/>
        </pc:sldMkLst>
        <pc:spChg chg="mod">
          <ac:chgData name="Naima Vela" userId="e97eb0bc-c864-4b09-bb68-701ba1f07dd5" providerId="ADAL" clId="{F83FBC04-D188-4936-B5AF-C4D0C37C5627}" dt="2026-09-10T13:49:53.350" v="7223" actId="6549"/>
          <ac:spMkLst>
            <pc:docMk/>
            <pc:sldMk cId="809146793" sldId="412"/>
            <ac:spMk id="2" creationId="{67D9D912-56B0-8234-B3D5-1B8A14A4EF72}"/>
          </ac:spMkLst>
        </pc:spChg>
        <pc:spChg chg="mod">
          <ac:chgData name="Naima Vela" userId="e97eb0bc-c864-4b09-bb68-701ba1f07dd5" providerId="ADAL" clId="{F83FBC04-D188-4936-B5AF-C4D0C37C5627}" dt="2026-09-09T07:05:43.430" v="7036"/>
          <ac:spMkLst>
            <pc:docMk/>
            <pc:sldMk cId="809146793" sldId="412"/>
            <ac:spMk id="4" creationId="{1D91AD72-F5DF-EFCD-3584-05D26B79E4F2}"/>
          </ac:spMkLst>
        </pc:spChg>
        <pc:spChg chg="mod">
          <ac:chgData name="Naima Vela" userId="e97eb0bc-c864-4b09-bb68-701ba1f07dd5" providerId="ADAL" clId="{F83FBC04-D188-4936-B5AF-C4D0C37C5627}" dt="2026-09-10T14:10:57.195" v="7234" actId="20577"/>
          <ac:spMkLst>
            <pc:docMk/>
            <pc:sldMk cId="809146793" sldId="412"/>
            <ac:spMk id="9" creationId="{00000000-0000-0000-0000-000000000000}"/>
          </ac:spMkLst>
        </pc:spChg>
        <pc:picChg chg="mod">
          <ac:chgData name="Naima Vela" userId="e97eb0bc-c864-4b09-bb68-701ba1f07dd5" providerId="ADAL" clId="{F83FBC04-D188-4936-B5AF-C4D0C37C5627}" dt="2026-09-10T14:10:47.812" v="7224" actId="14826"/>
          <ac:picMkLst>
            <pc:docMk/>
            <pc:sldMk cId="809146793" sldId="412"/>
            <ac:picMk id="7" creationId="{A6B4091F-7212-C8CB-7DB7-F6CDE30A495C}"/>
          </ac:picMkLst>
        </pc:picChg>
      </pc:sldChg>
      <pc:sldChg chg="addSp modSp mod modNotesTx">
        <pc:chgData name="Naima Vela" userId="e97eb0bc-c864-4b09-bb68-701ba1f07dd5" providerId="ADAL" clId="{F83FBC04-D188-4936-B5AF-C4D0C37C5627}" dt="2026-09-15T05:51:54.213" v="14661" actId="6549"/>
        <pc:sldMkLst>
          <pc:docMk/>
          <pc:sldMk cId="809146793" sldId="413"/>
        </pc:sldMkLst>
        <pc:spChg chg="mod">
          <ac:chgData name="Naima Vela" userId="e97eb0bc-c864-4b09-bb68-701ba1f07dd5" providerId="ADAL" clId="{F83FBC04-D188-4936-B5AF-C4D0C37C5627}" dt="2026-09-09T07:05:45.709" v="7037"/>
          <ac:spMkLst>
            <pc:docMk/>
            <pc:sldMk cId="809146793" sldId="413"/>
            <ac:spMk id="4" creationId="{1D91AD72-F5DF-EFCD-3584-05D26B79E4F2}"/>
          </ac:spMkLst>
        </pc:spChg>
        <pc:spChg chg="mod">
          <ac:chgData name="Naima Vela" userId="e97eb0bc-c864-4b09-bb68-701ba1f07dd5" providerId="ADAL" clId="{F83FBC04-D188-4936-B5AF-C4D0C37C5627}" dt="2026-09-10T14:14:33.066" v="7243" actId="20577"/>
          <ac:spMkLst>
            <pc:docMk/>
            <pc:sldMk cId="809146793" sldId="413"/>
            <ac:spMk id="9" creationId="{00000000-0000-0000-0000-000000000000}"/>
          </ac:spMkLst>
        </pc:spChg>
        <pc:picChg chg="mod">
          <ac:chgData name="Naima Vela" userId="e97eb0bc-c864-4b09-bb68-701ba1f07dd5" providerId="ADAL" clId="{F83FBC04-D188-4936-B5AF-C4D0C37C5627}" dt="2026-09-10T14:14:23.594" v="7235" actId="14826"/>
          <ac:picMkLst>
            <pc:docMk/>
            <pc:sldMk cId="809146793" sldId="413"/>
            <ac:picMk id="7" creationId="{A6B4091F-7212-C8CB-7DB7-F6CDE30A495C}"/>
          </ac:picMkLst>
        </pc:picChg>
      </pc:sldChg>
      <pc:sldChg chg="delSp modSp mod modNotesTx">
        <pc:chgData name="Naima Vela" userId="e97eb0bc-c864-4b09-bb68-701ba1f07dd5" providerId="ADAL" clId="{F83FBC04-D188-4936-B5AF-C4D0C37C5627}" dt="2026-09-15T05:52:39.382" v="14979" actId="6549"/>
        <pc:sldMkLst>
          <pc:docMk/>
          <pc:sldMk cId="2953501907" sldId="414"/>
        </pc:sldMkLst>
        <pc:spChg chg="mod">
          <ac:chgData name="Naima Vela" userId="e97eb0bc-c864-4b09-bb68-701ba1f07dd5" providerId="ADAL" clId="{F83FBC04-D188-4936-B5AF-C4D0C37C5627}" dt="2026-09-09T07:12:37.410" v="7066"/>
          <ac:spMkLst>
            <pc:docMk/>
            <pc:sldMk cId="2953501907" sldId="414"/>
            <ac:spMk id="4" creationId="{E8255BB3-65B4-C42F-7B8F-3A859ED3D360}"/>
          </ac:spMkLst>
        </pc:spChg>
        <pc:spChg chg="mod">
          <ac:chgData name="Naima Vela" userId="e97eb0bc-c864-4b09-bb68-701ba1f07dd5" providerId="ADAL" clId="{F83FBC04-D188-4936-B5AF-C4D0C37C5627}" dt="2026-09-09T06:16:22.384" v="5935" actId="207"/>
          <ac:spMkLst>
            <pc:docMk/>
            <pc:sldMk cId="2953501907" sldId="414"/>
            <ac:spMk id="9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27.728" v="5937" actId="207"/>
          <ac:spMkLst>
            <pc:docMk/>
            <pc:sldMk cId="2953501907" sldId="414"/>
            <ac:spMk id="13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25.225" v="5936" actId="207"/>
          <ac:spMkLst>
            <pc:docMk/>
            <pc:sldMk cId="2953501907" sldId="414"/>
            <ac:spMk id="17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32.189" v="5940" actId="1076"/>
          <ac:spMkLst>
            <pc:docMk/>
            <pc:sldMk cId="2953501907" sldId="414"/>
            <ac:spMk id="18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41.135" v="5941" actId="207"/>
          <ac:spMkLst>
            <pc:docMk/>
            <pc:sldMk cId="2953501907" sldId="414"/>
            <ac:spMk id="21" creationId="{00000000-0000-0000-0000-000000000000}"/>
          </ac:spMkLst>
        </pc:spChg>
      </pc:sldChg>
      <pc:sldChg chg="delSp modSp mod modNotesTx">
        <pc:chgData name="Naima Vela" userId="e97eb0bc-c864-4b09-bb68-701ba1f07dd5" providerId="ADAL" clId="{F83FBC04-D188-4936-B5AF-C4D0C37C5627}" dt="2026-09-15T05:53:13.695" v="15593" actId="6549"/>
        <pc:sldMkLst>
          <pc:docMk/>
          <pc:sldMk cId="2953501907" sldId="415"/>
        </pc:sldMkLst>
        <pc:spChg chg="mod">
          <ac:chgData name="Naima Vela" userId="e97eb0bc-c864-4b09-bb68-701ba1f07dd5" providerId="ADAL" clId="{F83FBC04-D188-4936-B5AF-C4D0C37C5627}" dt="2026-09-09T07:05:49.446" v="7038"/>
          <ac:spMkLst>
            <pc:docMk/>
            <pc:sldMk cId="2953501907" sldId="415"/>
            <ac:spMk id="4" creationId="{E8255BB3-65B4-C42F-7B8F-3A859ED3D360}"/>
          </ac:spMkLst>
        </pc:spChg>
        <pc:spChg chg="mod">
          <ac:chgData name="Naima Vela" userId="e97eb0bc-c864-4b09-bb68-701ba1f07dd5" providerId="ADAL" clId="{F83FBC04-D188-4936-B5AF-C4D0C37C5627}" dt="2026-09-09T06:16:47.964" v="5942" actId="207"/>
          <ac:spMkLst>
            <pc:docMk/>
            <pc:sldMk cId="2953501907" sldId="415"/>
            <ac:spMk id="8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50.979" v="5943" actId="207"/>
          <ac:spMkLst>
            <pc:docMk/>
            <pc:sldMk cId="2953501907" sldId="415"/>
            <ac:spMk id="11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55.294" v="5944" actId="207"/>
          <ac:spMkLst>
            <pc:docMk/>
            <pc:sldMk cId="2953501907" sldId="415"/>
            <ac:spMk id="1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6:59.925" v="5945" actId="207"/>
          <ac:spMkLst>
            <pc:docMk/>
            <pc:sldMk cId="2953501907" sldId="415"/>
            <ac:spMk id="17" creationId="{00000000-0000-0000-0000-000000000000}"/>
          </ac:spMkLst>
        </pc:spChg>
      </pc:sldChg>
      <pc:sldChg chg="modSp mod modNotesTx">
        <pc:chgData name="Naima Vela" userId="e97eb0bc-c864-4b09-bb68-701ba1f07dd5" providerId="ADAL" clId="{F83FBC04-D188-4936-B5AF-C4D0C37C5627}" dt="2026-09-15T05:54:24.436" v="16265" actId="6549"/>
        <pc:sldMkLst>
          <pc:docMk/>
          <pc:sldMk cId="2953501907" sldId="416"/>
        </pc:sldMkLst>
        <pc:spChg chg="mod">
          <ac:chgData name="Naima Vela" userId="e97eb0bc-c864-4b09-bb68-701ba1f07dd5" providerId="ADAL" clId="{F83FBC04-D188-4936-B5AF-C4D0C37C5627}" dt="2026-09-09T07:05:52.920" v="7039"/>
          <ac:spMkLst>
            <pc:docMk/>
            <pc:sldMk cId="2953501907" sldId="416"/>
            <ac:spMk id="4" creationId="{E8255BB3-65B4-C42F-7B8F-3A859ED3D360}"/>
          </ac:spMkLst>
        </pc:spChg>
        <pc:spChg chg="mod">
          <ac:chgData name="Naima Vela" userId="e97eb0bc-c864-4b09-bb68-701ba1f07dd5" providerId="ADAL" clId="{F83FBC04-D188-4936-B5AF-C4D0C37C5627}" dt="2026-09-09T06:17:08.999" v="5946" actId="207"/>
          <ac:spMkLst>
            <pc:docMk/>
            <pc:sldMk cId="2953501907" sldId="416"/>
            <ac:spMk id="8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35:14.430" v="6271" actId="6549"/>
          <ac:spMkLst>
            <pc:docMk/>
            <pc:sldMk cId="2953501907" sldId="416"/>
            <ac:spMk id="11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7:14.337" v="5948" actId="207"/>
          <ac:spMkLst>
            <pc:docMk/>
            <pc:sldMk cId="2953501907" sldId="416"/>
            <ac:spMk id="1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7:17.093" v="5949" actId="207"/>
          <ac:spMkLst>
            <pc:docMk/>
            <pc:sldMk cId="2953501907" sldId="416"/>
            <ac:spMk id="17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7:19.673" v="5950" actId="207"/>
          <ac:spMkLst>
            <pc:docMk/>
            <pc:sldMk cId="2953501907" sldId="416"/>
            <ac:spMk id="20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7:22.662" v="5951" actId="207"/>
          <ac:spMkLst>
            <pc:docMk/>
            <pc:sldMk cId="2953501907" sldId="416"/>
            <ac:spMk id="23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7:15:05.436" v="7072" actId="20577"/>
          <ac:spMkLst>
            <pc:docMk/>
            <pc:sldMk cId="2953501907" sldId="416"/>
            <ac:spMk id="25" creationId="{00000000-0000-0000-0000-000000000000}"/>
          </ac:spMkLst>
        </pc:spChg>
      </pc:sldChg>
      <pc:sldChg chg="modSp mod">
        <pc:chgData name="Naima Vela" userId="e97eb0bc-c864-4b09-bb68-701ba1f07dd5" providerId="ADAL" clId="{F83FBC04-D188-4936-B5AF-C4D0C37C5627}" dt="2026-09-09T06:19:38.988" v="6106" actId="6549"/>
        <pc:sldMkLst>
          <pc:docMk/>
          <pc:sldMk cId="4052714189" sldId="417"/>
        </pc:sldMkLst>
        <pc:spChg chg="mod">
          <ac:chgData name="Naima Vela" userId="e97eb0bc-c864-4b09-bb68-701ba1f07dd5" providerId="ADAL" clId="{F83FBC04-D188-4936-B5AF-C4D0C37C5627}" dt="2026-09-08T07:57:24.491" v="5260" actId="20577"/>
          <ac:spMkLst>
            <pc:docMk/>
            <pc:sldMk cId="4052714189" sldId="417"/>
            <ac:spMk id="4" creationId="{1A5184BB-BF64-97E8-4898-8429BFC39F2D}"/>
          </ac:spMkLst>
        </pc:spChg>
        <pc:spChg chg="mod">
          <ac:chgData name="Naima Vela" userId="e97eb0bc-c864-4b09-bb68-701ba1f07dd5" providerId="ADAL" clId="{F83FBC04-D188-4936-B5AF-C4D0C37C5627}" dt="2026-09-09T06:19:38.988" v="6106" actId="6549"/>
          <ac:spMkLst>
            <pc:docMk/>
            <pc:sldMk cId="4052714189" sldId="417"/>
            <ac:spMk id="5" creationId="{1DAD2DA1-CEEA-B4E0-E758-12EB005D3182}"/>
          </ac:spMkLst>
        </pc:spChg>
      </pc:sldChg>
      <pc:sldChg chg="addSp delSp modSp mod modNotesTx">
        <pc:chgData name="Naima Vela" userId="e97eb0bc-c864-4b09-bb68-701ba1f07dd5" providerId="ADAL" clId="{F83FBC04-D188-4936-B5AF-C4D0C37C5627}" dt="2026-09-15T05:55:21.527" v="16541" actId="6549"/>
        <pc:sldMkLst>
          <pc:docMk/>
          <pc:sldMk cId="0" sldId="418"/>
        </pc:sldMkLst>
        <pc:spChg chg="mod">
          <ac:chgData name="Naima Vela" userId="e97eb0bc-c864-4b09-bb68-701ba1f07dd5" providerId="ADAL" clId="{F83FBC04-D188-4936-B5AF-C4D0C37C5627}" dt="2026-09-09T06:05:50.929" v="5814" actId="20577"/>
          <ac:spMkLst>
            <pc:docMk/>
            <pc:sldMk cId="0" sldId="418"/>
            <ac:spMk id="2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7:05:55.665" v="7040"/>
          <ac:spMkLst>
            <pc:docMk/>
            <pc:sldMk cId="0" sldId="418"/>
            <ac:spMk id="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3:24.771" v="5863" actId="14100"/>
          <ac:spMkLst>
            <pc:docMk/>
            <pc:sldMk cId="0" sldId="418"/>
            <ac:spMk id="101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7:32.806" v="5952" actId="207"/>
          <ac:spMkLst>
            <pc:docMk/>
            <pc:sldMk cId="0" sldId="418"/>
            <ac:spMk id="103" creationId="{00000000-0000-0000-0000-000000000000}"/>
          </ac:spMkLst>
        </pc:spChg>
        <pc:picChg chg="add mod">
          <ac:chgData name="Naima Vela" userId="e97eb0bc-c864-4b09-bb68-701ba1f07dd5" providerId="ADAL" clId="{F83FBC04-D188-4936-B5AF-C4D0C37C5627}" dt="2026-09-09T08:13:25.946" v="7188" actId="1440"/>
          <ac:picMkLst>
            <pc:docMk/>
            <pc:sldMk cId="0" sldId="418"/>
            <ac:picMk id="10" creationId="{8CA423C5-CCF4-1F23-3006-05698725AAB8}"/>
          </ac:picMkLst>
        </pc:picChg>
        <pc:picChg chg="add mod">
          <ac:chgData name="Naima Vela" userId="e97eb0bc-c864-4b09-bb68-701ba1f07dd5" providerId="ADAL" clId="{F83FBC04-D188-4936-B5AF-C4D0C37C5627}" dt="2026-09-09T08:13:32.828" v="7189" actId="1440"/>
          <ac:picMkLst>
            <pc:docMk/>
            <pc:sldMk cId="0" sldId="418"/>
            <ac:picMk id="12" creationId="{4A13BB83-00B9-A99B-B084-8206D441A9A8}"/>
          </ac:picMkLst>
        </pc:picChg>
      </pc:sldChg>
      <pc:sldChg chg="modSp mod modNotesTx">
        <pc:chgData name="Naima Vela" userId="e97eb0bc-c864-4b09-bb68-701ba1f07dd5" providerId="ADAL" clId="{F83FBC04-D188-4936-B5AF-C4D0C37C5627}" dt="2026-09-15T05:55:56.580" v="17054" actId="6549"/>
        <pc:sldMkLst>
          <pc:docMk/>
          <pc:sldMk cId="0" sldId="419"/>
        </pc:sldMkLst>
        <pc:spChg chg="mod">
          <ac:chgData name="Naima Vela" userId="e97eb0bc-c864-4b09-bb68-701ba1f07dd5" providerId="ADAL" clId="{F83FBC04-D188-4936-B5AF-C4D0C37C5627}" dt="2026-09-09T07:05:58.818" v="7041"/>
          <ac:spMkLst>
            <pc:docMk/>
            <pc:sldMk cId="0" sldId="419"/>
            <ac:spMk id="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45:07.112" v="6420" actId="20577"/>
          <ac:spMkLst>
            <pc:docMk/>
            <pc:sldMk cId="0" sldId="419"/>
            <ac:spMk id="108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7:13:47.109" v="7070" actId="20577"/>
          <ac:spMkLst>
            <pc:docMk/>
            <pc:sldMk cId="0" sldId="419"/>
            <ac:spMk id="111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7:58.967" v="5957" actId="255"/>
          <ac:spMkLst>
            <pc:docMk/>
            <pc:sldMk cId="0" sldId="419"/>
            <ac:spMk id="11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8:13.211" v="5959" actId="255"/>
          <ac:spMkLst>
            <pc:docMk/>
            <pc:sldMk cId="0" sldId="419"/>
            <ac:spMk id="117" creationId="{00000000-0000-0000-0000-000000000000}"/>
          </ac:spMkLst>
        </pc:spChg>
      </pc:sldChg>
      <pc:sldChg chg="modSp mod modNotesTx">
        <pc:chgData name="Naima Vela" userId="e97eb0bc-c864-4b09-bb68-701ba1f07dd5" providerId="ADAL" clId="{F83FBC04-D188-4936-B5AF-C4D0C37C5627}" dt="2026-09-15T05:56:52.203" v="17533" actId="6549"/>
        <pc:sldMkLst>
          <pc:docMk/>
          <pc:sldMk cId="0" sldId="420"/>
        </pc:sldMkLst>
        <pc:spChg chg="mod">
          <ac:chgData name="Naima Vela" userId="e97eb0bc-c864-4b09-bb68-701ba1f07dd5" providerId="ADAL" clId="{F83FBC04-D188-4936-B5AF-C4D0C37C5627}" dt="2026-09-09T07:06:01.636" v="7042"/>
          <ac:spMkLst>
            <pc:docMk/>
            <pc:sldMk cId="0" sldId="420"/>
            <ac:spMk id="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8:18.342" v="5960" actId="207"/>
          <ac:spMkLst>
            <pc:docMk/>
            <pc:sldMk cId="0" sldId="420"/>
            <ac:spMk id="118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39:01.758" v="6310" actId="20577"/>
          <ac:spMkLst>
            <pc:docMk/>
            <pc:sldMk cId="0" sldId="420"/>
            <ac:spMk id="122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8:25.469" v="5962" actId="207"/>
          <ac:spMkLst>
            <pc:docMk/>
            <pc:sldMk cId="0" sldId="420"/>
            <ac:spMk id="126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39:06.449" v="6311" actId="20577"/>
          <ac:spMkLst>
            <pc:docMk/>
            <pc:sldMk cId="0" sldId="420"/>
            <ac:spMk id="130" creationId="{00000000-0000-0000-0000-000000000000}"/>
          </ac:spMkLst>
        </pc:spChg>
      </pc:sldChg>
      <pc:sldChg chg="modSp mod modNotesTx">
        <pc:chgData name="Naima Vela" userId="e97eb0bc-c864-4b09-bb68-701ba1f07dd5" providerId="ADAL" clId="{F83FBC04-D188-4936-B5AF-C4D0C37C5627}" dt="2026-09-15T05:57:43.660" v="18129" actId="6549"/>
        <pc:sldMkLst>
          <pc:docMk/>
          <pc:sldMk cId="0" sldId="421"/>
        </pc:sldMkLst>
        <pc:spChg chg="mod">
          <ac:chgData name="Naima Vela" userId="e97eb0bc-c864-4b09-bb68-701ba1f07dd5" providerId="ADAL" clId="{F83FBC04-D188-4936-B5AF-C4D0C37C5627}" dt="2026-09-09T07:12:43.353" v="7067"/>
          <ac:spMkLst>
            <pc:docMk/>
            <pc:sldMk cId="0" sldId="421"/>
            <ac:spMk id="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8:48.427" v="5967" actId="207"/>
          <ac:spMkLst>
            <pc:docMk/>
            <pc:sldMk cId="0" sldId="421"/>
            <ac:spMk id="131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8:37.453" v="5964" actId="207"/>
          <ac:spMkLst>
            <pc:docMk/>
            <pc:sldMk cId="0" sldId="421"/>
            <ac:spMk id="134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7:14:08.802" v="7071" actId="20577"/>
          <ac:spMkLst>
            <pc:docMk/>
            <pc:sldMk cId="0" sldId="421"/>
            <ac:spMk id="137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6:18:45.763" v="5966" actId="207"/>
          <ac:spMkLst>
            <pc:docMk/>
            <pc:sldMk cId="0" sldId="421"/>
            <ac:spMk id="140" creationId="{00000000-0000-0000-0000-000000000000}"/>
          </ac:spMkLst>
        </pc:spChg>
        <pc:spChg chg="mod">
          <ac:chgData name="Naima Vela" userId="e97eb0bc-c864-4b09-bb68-701ba1f07dd5" providerId="ADAL" clId="{F83FBC04-D188-4936-B5AF-C4D0C37C5627}" dt="2026-09-09T07:15:10.109" v="7073" actId="20577"/>
          <ac:spMkLst>
            <pc:docMk/>
            <pc:sldMk cId="0" sldId="421"/>
            <ac:spMk id="14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EAF3C-7BA9-4695-9C55-DDA6AD8B2370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8EE655-C4B1-451F-A39D-1FCB5A12D40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1281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0175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079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4916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099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7078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497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5367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8483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697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7727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884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349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06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1104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502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6736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76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039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8EE655-C4B1-451F-A39D-1FCB5A12D40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2082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Policromia, schermat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32C823D5-6554-EABF-1DDE-6D7AB73D8E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" y="-5389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AE17C94-99FF-7AA9-9007-76C98E9EF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5" y="2073646"/>
            <a:ext cx="9144000" cy="1661571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4FD1EA5-A4DE-4814-56CD-6DF7DF3BD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5" y="3848473"/>
            <a:ext cx="5953125" cy="950912"/>
          </a:xfrm>
        </p:spPr>
        <p:txBody>
          <a:bodyPr>
            <a:normAutofit/>
          </a:bodyPr>
          <a:lstStyle>
            <a:lvl1pPr marL="0" indent="0" algn="l">
              <a:buNone/>
              <a:defRPr lang="it-IT" sz="2700" kern="1200" dirty="0">
                <a:solidFill>
                  <a:srgbClr val="008C49"/>
                </a:solidFill>
                <a:latin typeface="Kabel Dm BT" panose="020D0702020204020304" pitchFamily="34" charset="0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pic>
        <p:nvPicPr>
          <p:cNvPr id="8" name="Immagine 7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2BD61ED4-CED7-1134-AB97-14EA834556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-5389"/>
            <a:ext cx="1863307" cy="1863307"/>
          </a:xfrm>
          <a:prstGeom prst="rect">
            <a:avLst/>
          </a:prstGeom>
        </p:spPr>
      </p:pic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DFE2CB87-2A93-2D9A-81B0-5036B06ADD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8033" y="323594"/>
            <a:ext cx="1421069" cy="1421069"/>
          </a:xfrm>
          <a:prstGeom prst="rect">
            <a:avLst/>
          </a:prstGeom>
        </p:spPr>
      </p:pic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7E44BBAD-E638-F92F-FE78-4A889D911C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9625" y="5027985"/>
            <a:ext cx="4514850" cy="333375"/>
          </a:xfrm>
        </p:spPr>
        <p:txBody>
          <a:bodyPr/>
          <a:lstStyle>
            <a:lvl1pPr marL="0" indent="0">
              <a:buNone/>
              <a:defRPr sz="2000">
                <a:solidFill>
                  <a:srgbClr val="02569D"/>
                </a:solidFill>
                <a:latin typeface="+mj-lt"/>
              </a:defRPr>
            </a:lvl1pPr>
            <a:lvl2pPr marL="0" indent="0">
              <a:buNone/>
              <a:defRPr sz="1600">
                <a:solidFill>
                  <a:srgbClr val="02569D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it-IT" dirty="0"/>
              <a:t>Nome Cognome</a:t>
            </a:r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3D7B0361-66BD-E980-9197-A662C7E2DF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9625" y="5361360"/>
            <a:ext cx="4857750" cy="4667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2569D"/>
                </a:solidFill>
              </a:defRPr>
            </a:lvl1pPr>
          </a:lstStyle>
          <a:p>
            <a:pPr lvl="0"/>
            <a:r>
              <a:rPr lang="it-IT" dirty="0"/>
              <a:t>Dipartimento, struttura, </a:t>
            </a:r>
            <a:r>
              <a:rPr lang="it-IT" dirty="0" err="1"/>
              <a:t>ecc</a:t>
            </a:r>
            <a:r>
              <a:rPr lang="it-IT" dirty="0"/>
              <a:t> – Arpa Piemonte</a:t>
            </a:r>
          </a:p>
        </p:txBody>
      </p:sp>
      <p:sp>
        <p:nvSpPr>
          <p:cNvPr id="15" name="Segnaposto testo 11">
            <a:extLst>
              <a:ext uri="{FF2B5EF4-FFF2-40B4-BE49-F238E27FC236}">
                <a16:creationId xmlns:a16="http://schemas.microsoft.com/office/drawing/2014/main" id="{45712F06-A98B-8111-BF57-E3A880CF2A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9625" y="5973635"/>
            <a:ext cx="4514850" cy="333375"/>
          </a:xfrm>
        </p:spPr>
        <p:txBody>
          <a:bodyPr/>
          <a:lstStyle>
            <a:lvl1pPr marL="0" indent="0">
              <a:buNone/>
              <a:defRPr sz="2000">
                <a:solidFill>
                  <a:srgbClr val="02569D"/>
                </a:solidFill>
              </a:defRPr>
            </a:lvl1pPr>
            <a:lvl2pPr marL="0" indent="0">
              <a:buNone/>
              <a:defRPr sz="1600">
                <a:solidFill>
                  <a:srgbClr val="02569D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it-IT" dirty="0"/>
              <a:t>Luogo, data</a:t>
            </a:r>
          </a:p>
        </p:txBody>
      </p:sp>
    </p:spTree>
    <p:extLst>
      <p:ext uri="{BB962C8B-B14F-4D97-AF65-F5344CB8AC3E}">
        <p14:creationId xmlns:p14="http://schemas.microsoft.com/office/powerpoint/2010/main" val="2055476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033E9758-7079-4629-F62F-3E58553CF7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715D15D-04EC-C764-0545-85F41712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C49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CE4848-82C8-C63F-0BA0-DC081C28D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8BB2EA-84C6-A1F9-47A5-6C01A9D91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E8302F5-FC66-EDF1-5939-ECCB8EDD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F99F23-05C3-C600-70E2-934C0C03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10" name="Immagine 9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AC35604F-2A6D-5C3E-58A4-4743DF8B6230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5B523280-BB93-21A3-3551-88B762A1318E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9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95879AE6-904C-CAF7-4319-5FB36379631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EC1CEA3-D241-73E1-BA7B-45147AC82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91633"/>
            <a:ext cx="98552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5817C0-C620-0A31-1C21-1834B76C3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1358"/>
            <a:ext cx="98552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9C72FE-A359-37B9-1338-039286AA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" name="Immagine 9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863C5345-9441-47D5-1C87-04365FA25FD4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6B097770-890D-7B96-B6F3-BA8FC81682AA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12" name="Segnaposto data 3">
            <a:extLst>
              <a:ext uri="{FF2B5EF4-FFF2-40B4-BE49-F238E27FC236}">
                <a16:creationId xmlns:a16="http://schemas.microsoft.com/office/drawing/2014/main" id="{5293EC7C-5901-9F89-C404-AA90B73E75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4E35AE38-2F7B-E6BE-A17A-763129A84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9865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C618D8B1-2444-694C-2792-C74B587B6975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7D5353D-C988-E1B5-DEBB-B35671C1B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BDC602-2CC2-E8B3-7B03-714F20C20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258D308-9DDC-B468-B673-726367522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8CF985A-104B-FB72-8786-23E2C3EEF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1" name="Immagine 10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CE369D35-CDC9-EAD3-3F60-A3286ADB2A86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C6E7E20D-2CFB-803A-585C-52D1ED1D1125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9" name="Segnaposto data 3">
            <a:extLst>
              <a:ext uri="{FF2B5EF4-FFF2-40B4-BE49-F238E27FC236}">
                <a16:creationId xmlns:a16="http://schemas.microsoft.com/office/drawing/2014/main" id="{CEF3FFBB-1E96-3A70-F764-F1E823E590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D806A3F0-7FA1-97D6-287A-689380BEE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112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134A78EC-F727-CF2A-3301-434CB3E2B221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6E04AD6-E0F7-871E-F9A8-AB8E25421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7226F32-1937-EB97-3C17-F933C50B1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C949063-4FA7-E14F-65E6-3BE894917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97BCE16-8E4C-2F83-4B44-7FFBF06D41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4B85612-272F-1721-6FDF-F4AF5A22BA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9C21424-335C-9710-CEC6-D89D4B01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" name="Immagine 12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70970B15-D5BF-46F1-E0D2-BDBAFB50FA5F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9BD8C8F8-5859-A92E-B026-104D3AD5E430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B5CB3AB3-D5AA-B3AE-ACC2-46C64F6747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73BA32D4-838E-818B-4ADF-F32BE74F2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203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BAD3EBE1-60A6-8B94-7F74-E327A06F9DFF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D441E0B-4BAE-F406-B34D-29FCC5E7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3297D5F-F47B-7A83-2BD8-E26A6882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" name="Immagine 8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6A5B0EBD-5F96-F53F-3FA6-B40AD78ED9ED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D9461D7B-5364-5BC4-029C-4053099AED5D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7" name="Segnaposto data 3">
            <a:extLst>
              <a:ext uri="{FF2B5EF4-FFF2-40B4-BE49-F238E27FC236}">
                <a16:creationId xmlns:a16="http://schemas.microsoft.com/office/drawing/2014/main" id="{AACEB793-2913-78EF-D1BF-81C2A61DEB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A49253E5-D916-D3A3-259D-F24BFC078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55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21F9C437-E299-C6D5-6098-9E0A1B2EB063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547B38A-ECF5-5C4A-E997-ADAA94355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" name="Immagine 9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FFED535F-C632-6639-4FA1-3A5101692D6E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ADCD1ADA-26B3-61B5-C6AF-33A6ED025566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6" name="Segnaposto data 3">
            <a:extLst>
              <a:ext uri="{FF2B5EF4-FFF2-40B4-BE49-F238E27FC236}">
                <a16:creationId xmlns:a16="http://schemas.microsoft.com/office/drawing/2014/main" id="{B6F6E593-54FF-D249-4A4D-92A9F348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B511468-D70E-12B0-8A36-B3BE4C0D5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6307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C43F459B-0D50-0BE1-E4F3-068F13D58290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C16D757-8EE7-4177-94AC-D19FE4EC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5F9BF94-5EC8-8E72-CE76-D2F980F50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385884C-EC8D-7ADD-439B-AB8BD0786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7A0069C-B4F1-8F33-CB22-651ABFB3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" name="Immagine 12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F0F50160-D85E-01E6-A152-BB1573C044C8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85DE8573-BB03-9B59-7656-D265B75911F9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9" name="Segnaposto data 3">
            <a:extLst>
              <a:ext uri="{FF2B5EF4-FFF2-40B4-BE49-F238E27FC236}">
                <a16:creationId xmlns:a16="http://schemas.microsoft.com/office/drawing/2014/main" id="{295916D3-D390-EDB5-DE38-61C887A208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4B2DD016-9B35-3EA9-8952-A6F5B9CC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939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4E850C66-4A50-7056-1ED2-3D97C91346CF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F8DE3CE-05EB-CA0C-46B3-EBA21B60A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9C3837D-D063-A3BA-8ADF-1C8B36EF1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86F470-C1B2-4705-9AEC-64C0BF146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BD59219-BEE7-9E8D-3974-734CE45BD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" name="Immagine 12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B7DED83E-1DE8-ECCC-A86D-2B5B14A43A98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92A9BC78-32B9-78E3-1453-304356593F3A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9" name="Segnaposto data 3">
            <a:extLst>
              <a:ext uri="{FF2B5EF4-FFF2-40B4-BE49-F238E27FC236}">
                <a16:creationId xmlns:a16="http://schemas.microsoft.com/office/drawing/2014/main" id="{80861875-20C8-6525-0AD2-32E866DC7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43AA6E18-61E5-3172-CE8F-93E4A8AD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992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Immagine che contiene schermata, Policromia, Elementi grafici, grafica&#10;&#10;Il contenuto generato dall'IA potrebbe non essere corretto.">
            <a:extLst>
              <a:ext uri="{FF2B5EF4-FFF2-40B4-BE49-F238E27FC236}">
                <a16:creationId xmlns:a16="http://schemas.microsoft.com/office/drawing/2014/main" id="{27B3E020-3CEA-9A35-5FBD-9FF7343D853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BD59219-BEE7-9E8D-3974-734CE45BD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" name="Immagine 12" descr="Immagine che contiene testo, grafica, Elementi grafici, schermata&#10;&#10;Il contenuto generato dall'IA potrebbe non essere corretto.">
            <a:extLst>
              <a:ext uri="{FF2B5EF4-FFF2-40B4-BE49-F238E27FC236}">
                <a16:creationId xmlns:a16="http://schemas.microsoft.com/office/drawing/2014/main" id="{B7DED83E-1DE8-ECCC-A86D-2B5B14A43A98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23945"/>
            <a:ext cx="1137025" cy="1137025"/>
          </a:xfrm>
          <a:prstGeom prst="rect">
            <a:avLst/>
          </a:prstGeom>
        </p:spPr>
      </p:pic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92A9BC78-32B9-78E3-1453-304356593F3A}"/>
              </a:ext>
            </a:extLst>
          </p:cNvPr>
          <p:cNvPicPr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77770" y="6069965"/>
            <a:ext cx="883286" cy="883286"/>
          </a:xfrm>
          <a:prstGeom prst="rect">
            <a:avLst/>
          </a:prstGeom>
        </p:spPr>
      </p:pic>
      <p:sp>
        <p:nvSpPr>
          <p:cNvPr id="9" name="Segnaposto data 3">
            <a:extLst>
              <a:ext uri="{FF2B5EF4-FFF2-40B4-BE49-F238E27FC236}">
                <a16:creationId xmlns:a16="http://schemas.microsoft.com/office/drawing/2014/main" id="{80861875-20C8-6525-0AD2-32E866DC7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/>
          <a:lstStyle>
            <a:lvl1pPr>
              <a:defRPr>
                <a:solidFill>
                  <a:srgbClr val="008C4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387383-26C8-4B92-AC7A-8A04CD9B3CF3}" type="datetime4">
              <a:rPr lang="it-IT" smtClean="0"/>
              <a:t>15 settembre 2026</a:t>
            </a:fld>
            <a:endParaRPr lang="it-IT" dirty="0"/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43AA6E18-61E5-3172-CE8F-93E4A8AD6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/>
          <a:lstStyle>
            <a:lvl1pPr>
              <a:defRPr>
                <a:solidFill>
                  <a:srgbClr val="02569D"/>
                </a:solidFill>
              </a:defRPr>
            </a:lvl1pPr>
          </a:lstStyle>
          <a:p>
            <a:fld id="{4D0D72A0-8ABE-4F7E-96DE-FE537AAD2F5C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617879BE-112B-F15A-64D5-8B265EBB3A7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2475" y="2336499"/>
            <a:ext cx="9144000" cy="1661571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5400" dirty="0">
                <a:solidFill>
                  <a:srgbClr val="02569D"/>
                </a:solidFill>
                <a:latin typeface="Kabel Dm BT" panose="020D0702020204020304" pitchFamily="34" charset="0"/>
              </a:rPr>
              <a:t>Grazie per l’attenzione </a:t>
            </a:r>
            <a:r>
              <a:rPr lang="it-IT" sz="5400" dirty="0">
                <a:solidFill>
                  <a:srgbClr val="0256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 personalizzare)</a:t>
            </a:r>
            <a:br>
              <a:rPr lang="it-IT" sz="5400" dirty="0">
                <a:solidFill>
                  <a:srgbClr val="0256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5400" dirty="0">
              <a:solidFill>
                <a:srgbClr val="02569D"/>
              </a:solidFill>
              <a:latin typeface="Aptos" panose="020B0004020202020204" pitchFamily="34" charset="0"/>
            </a:endParaRPr>
          </a:p>
        </p:txBody>
      </p:sp>
      <p:sp>
        <p:nvSpPr>
          <p:cNvPr id="16" name="Segnaposto testo 11">
            <a:extLst>
              <a:ext uri="{FF2B5EF4-FFF2-40B4-BE49-F238E27FC236}">
                <a16:creationId xmlns:a16="http://schemas.microsoft.com/office/drawing/2014/main" id="{E986702A-7F0F-D90A-987C-BE44F63854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9625" y="4433625"/>
            <a:ext cx="4514850" cy="333375"/>
          </a:xfrm>
        </p:spPr>
        <p:txBody>
          <a:bodyPr/>
          <a:lstStyle>
            <a:lvl1pPr marL="0" indent="0">
              <a:buNone/>
              <a:defRPr sz="2000">
                <a:solidFill>
                  <a:srgbClr val="02569D"/>
                </a:solidFill>
                <a:latin typeface="+mj-lt"/>
              </a:defRPr>
            </a:lvl1pPr>
            <a:lvl2pPr marL="0" indent="0">
              <a:buNone/>
              <a:defRPr sz="1600">
                <a:solidFill>
                  <a:srgbClr val="02569D"/>
                </a:solidFill>
              </a:defRPr>
            </a:lvl2pPr>
            <a:lvl3pPr marL="914400" indent="0">
              <a:buNone/>
              <a:defRPr/>
            </a:lvl3pPr>
          </a:lstStyle>
          <a:p>
            <a:pPr lvl="0"/>
            <a:r>
              <a:rPr lang="it-IT" dirty="0"/>
              <a:t>Nome Cognome </a:t>
            </a:r>
          </a:p>
        </p:txBody>
      </p:sp>
      <p:sp>
        <p:nvSpPr>
          <p:cNvPr id="17" name="Segnaposto testo 13">
            <a:extLst>
              <a:ext uri="{FF2B5EF4-FFF2-40B4-BE49-F238E27FC236}">
                <a16:creationId xmlns:a16="http://schemas.microsoft.com/office/drawing/2014/main" id="{316D7987-1C93-1C70-D9CD-733B7969FE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9625" y="4767000"/>
            <a:ext cx="4857750" cy="46672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2569D"/>
                </a:solidFill>
              </a:defRPr>
            </a:lvl1pPr>
          </a:lstStyle>
          <a:p>
            <a:pPr lvl="0"/>
            <a:r>
              <a:rPr lang="it-IT" dirty="0"/>
              <a:t>Contatti – mail – ecc.</a:t>
            </a:r>
          </a:p>
        </p:txBody>
      </p:sp>
    </p:spTree>
    <p:extLst>
      <p:ext uri="{BB962C8B-B14F-4D97-AF65-F5344CB8AC3E}">
        <p14:creationId xmlns:p14="http://schemas.microsoft.com/office/powerpoint/2010/main" val="4254560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schermata, testo, design&#10;&#10;Descrizione generata automaticamente">
            <a:extLst>
              <a:ext uri="{FF2B5EF4-FFF2-40B4-BE49-F238E27FC236}">
                <a16:creationId xmlns:a16="http://schemas.microsoft.com/office/drawing/2014/main" id="{02D5CE07-6D34-1E49-B1DF-F369FA8819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32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5D47410-2E84-CFA2-F29A-0319F9546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EBBC454-60BF-0F94-5841-459F355EB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1BFA71-1D86-105C-566B-704217B9FF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43774" y="64706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080617-952E-46D8-998C-1C412521BCF1}" type="datetime4">
              <a:rPr lang="it-IT" smtClean="0"/>
              <a:pPr/>
              <a:t>15 settembre 2026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CD9EFF-3BF8-0935-D985-EE7EEF156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3250" y="64706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CF8904-68D1-C71E-2921-E3B319061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86974" y="6470650"/>
            <a:ext cx="48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D72A0-8ABE-4F7E-96DE-FE537AAD2F5C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7023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4800" kern="1200" smtClean="0">
          <a:solidFill>
            <a:srgbClr val="02569D"/>
          </a:solidFill>
          <a:latin typeface="Kabel Dm BT" panose="020D0702020204020304" pitchFamily="34" charset="0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C6748-93B8-F859-7134-01EC1CB72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5" y="1687140"/>
            <a:ext cx="9144000" cy="1661571"/>
          </a:xfrm>
        </p:spPr>
        <p:txBody>
          <a:bodyPr/>
          <a:lstStyle/>
          <a:p>
            <a:r>
              <a:rPr lang="en-US" dirty="0"/>
              <a:t>Fuzzy Verification on Common Areas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A5184BB-BF64-97E8-4898-8429BFC39F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Naima Vela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DAD2DA1-CEEA-B4E0-E758-12EB005D31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Dipartimento</a:t>
            </a:r>
            <a:r>
              <a:rPr lang="en-US" dirty="0"/>
              <a:t> </a:t>
            </a:r>
            <a:r>
              <a:rPr lang="en-US" dirty="0" err="1"/>
              <a:t>Territoriale</a:t>
            </a:r>
            <a:r>
              <a:rPr lang="en-US" dirty="0"/>
              <a:t> di Torino, SC.05 </a:t>
            </a:r>
            <a:r>
              <a:rPr lang="en-US" dirty="0" err="1"/>
              <a:t>Dipartimento</a:t>
            </a:r>
            <a:r>
              <a:rPr lang="en-US" dirty="0"/>
              <a:t> Rischi </a:t>
            </a:r>
            <a:r>
              <a:rPr lang="en-US" dirty="0" err="1"/>
              <a:t>Naturali</a:t>
            </a:r>
            <a:r>
              <a:rPr lang="en-US" dirty="0"/>
              <a:t> e </a:t>
            </a:r>
            <a:r>
              <a:rPr lang="en-US" dirty="0" err="1"/>
              <a:t>Ambientali</a:t>
            </a:r>
            <a:r>
              <a:rPr lang="en-US" dirty="0"/>
              <a:t> – Arpa Piemonte</a:t>
            </a:r>
          </a:p>
          <a:p>
            <a:endParaRPr lang="en-US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2227F59-3B8E-DCD7-CFF5-88B4EAA83C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8AD9"/>
                </a:solidFill>
              </a:rPr>
              <a:t>Rome, 15</a:t>
            </a:r>
            <a:r>
              <a:rPr lang="en-US" baseline="30000" dirty="0">
                <a:solidFill>
                  <a:srgbClr val="008AD9"/>
                </a:solidFill>
              </a:rPr>
              <a:t>th</a:t>
            </a:r>
            <a:r>
              <a:rPr lang="en-US" dirty="0">
                <a:solidFill>
                  <a:srgbClr val="008AD9"/>
                </a:solidFill>
              </a:rPr>
              <a:t> September 2026</a:t>
            </a:r>
          </a:p>
          <a:p>
            <a:endParaRPr lang="en-US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74301A3-C251-B0F1-33BB-D243DB282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476250"/>
            <a:ext cx="1065340" cy="106534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0560F3D0-8C0E-8A28-DC93-619D70AE7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386266" y="811988"/>
            <a:ext cx="2269484" cy="509179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05271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7B862-6F48-0734-310B-ACB5B272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55BB3-65B4-C42F-7B8F-3A859ED3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65724F-25EC-2A01-5830-14E0952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100" name="Rounded Rectangle 100"/>
          <p:cNvSpPr/>
          <p:nvPr/>
        </p:nvSpPr>
        <p:spPr>
          <a:xfrm>
            <a:off x="685800" y="1344168"/>
            <a:ext cx="9966960" cy="580671"/>
          </a:xfrm>
          <a:prstGeom prst="roundRect">
            <a:avLst>
              <a:gd name="adj" fmla="val 1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Oval 101"/>
          <p:cNvSpPr/>
          <p:nvPr/>
        </p:nvSpPr>
        <p:spPr>
          <a:xfrm>
            <a:off x="896112" y="1433336"/>
            <a:ext cx="402336" cy="402336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2"/>
          <p:cNvSpPr txBox="1"/>
          <p:nvPr/>
        </p:nvSpPr>
        <p:spPr>
          <a:xfrm>
            <a:off x="896112" y="1433336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481328" y="1513476"/>
            <a:ext cx="8869680" cy="242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 dirty="0">
                <a:solidFill>
                  <a:srgbClr val="02569D"/>
                </a:solidFill>
                <a:latin typeface="Arial"/>
              </a:rPr>
              <a:t>Motivation and objectives</a:t>
            </a:r>
          </a:p>
        </p:txBody>
      </p:sp>
      <p:sp>
        <p:nvSpPr>
          <p:cNvPr id="104" name="Rounded Rectangle 104"/>
          <p:cNvSpPr/>
          <p:nvPr/>
        </p:nvSpPr>
        <p:spPr>
          <a:xfrm>
            <a:off x="685800" y="2052855"/>
            <a:ext cx="9966960" cy="580671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DCE7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Oval 105"/>
          <p:cNvSpPr/>
          <p:nvPr/>
        </p:nvSpPr>
        <p:spPr>
          <a:xfrm>
            <a:off x="896112" y="2142022"/>
            <a:ext cx="402336" cy="402336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6"/>
          <p:cNvSpPr txBox="1"/>
          <p:nvPr/>
        </p:nvSpPr>
        <p:spPr>
          <a:xfrm>
            <a:off x="896112" y="2142022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481328" y="2222164"/>
            <a:ext cx="8869680" cy="242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 dirty="0">
                <a:solidFill>
                  <a:srgbClr val="02569D"/>
                </a:solidFill>
                <a:latin typeface="Arial"/>
              </a:rPr>
              <a:t>Verification set-up: models, observations, period</a:t>
            </a:r>
          </a:p>
        </p:txBody>
      </p:sp>
      <p:sp>
        <p:nvSpPr>
          <p:cNvPr id="108" name="Rounded Rectangle 108"/>
          <p:cNvSpPr/>
          <p:nvPr/>
        </p:nvSpPr>
        <p:spPr>
          <a:xfrm>
            <a:off x="685800" y="2761542"/>
            <a:ext cx="9966960" cy="580671"/>
          </a:xfrm>
          <a:prstGeom prst="roundRect">
            <a:avLst>
              <a:gd name="adj" fmla="val 1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Oval 109"/>
          <p:cNvSpPr/>
          <p:nvPr/>
        </p:nvSpPr>
        <p:spPr>
          <a:xfrm>
            <a:off x="896112" y="2850710"/>
            <a:ext cx="402336" cy="402336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10"/>
          <p:cNvSpPr txBox="1"/>
          <p:nvPr/>
        </p:nvSpPr>
        <p:spPr>
          <a:xfrm>
            <a:off x="896112" y="2850710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481328" y="2930850"/>
            <a:ext cx="8869680" cy="242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 dirty="0">
                <a:solidFill>
                  <a:srgbClr val="02569D"/>
                </a:solidFill>
                <a:latin typeface="Arial"/>
              </a:rPr>
              <a:t>Fuzzy verification methodology</a:t>
            </a:r>
          </a:p>
        </p:txBody>
      </p:sp>
      <p:sp>
        <p:nvSpPr>
          <p:cNvPr id="112" name="Rounded Rectangle 112"/>
          <p:cNvSpPr/>
          <p:nvPr/>
        </p:nvSpPr>
        <p:spPr>
          <a:xfrm>
            <a:off x="685800" y="3470229"/>
            <a:ext cx="9966960" cy="580671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DCE7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Oval 113"/>
          <p:cNvSpPr/>
          <p:nvPr/>
        </p:nvSpPr>
        <p:spPr>
          <a:xfrm>
            <a:off x="896112" y="3559396"/>
            <a:ext cx="402336" cy="402336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4"/>
          <p:cNvSpPr txBox="1"/>
          <p:nvPr/>
        </p:nvSpPr>
        <p:spPr>
          <a:xfrm>
            <a:off x="896112" y="3559396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1481328" y="3639538"/>
            <a:ext cx="8869680" cy="242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 dirty="0">
                <a:solidFill>
                  <a:srgbClr val="02569D"/>
                </a:solidFill>
                <a:latin typeface="Arial"/>
              </a:rPr>
              <a:t>Results for Common Area 2</a:t>
            </a:r>
          </a:p>
        </p:txBody>
      </p:sp>
      <p:sp>
        <p:nvSpPr>
          <p:cNvPr id="116" name="Rounded Rectangle 116"/>
          <p:cNvSpPr/>
          <p:nvPr/>
        </p:nvSpPr>
        <p:spPr>
          <a:xfrm>
            <a:off x="685800" y="4178916"/>
            <a:ext cx="9966960" cy="580671"/>
          </a:xfrm>
          <a:prstGeom prst="roundRect">
            <a:avLst>
              <a:gd name="adj" fmla="val 1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Oval 117"/>
          <p:cNvSpPr/>
          <p:nvPr/>
        </p:nvSpPr>
        <p:spPr>
          <a:xfrm>
            <a:off x="896112" y="4268084"/>
            <a:ext cx="402336" cy="402336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8"/>
          <p:cNvSpPr txBox="1"/>
          <p:nvPr/>
        </p:nvSpPr>
        <p:spPr>
          <a:xfrm>
            <a:off x="896112" y="4268084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1481328" y="4348224"/>
            <a:ext cx="8869680" cy="242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 dirty="0">
                <a:solidFill>
                  <a:srgbClr val="02569D"/>
                </a:solidFill>
                <a:latin typeface="Arial"/>
              </a:rPr>
              <a:t>Results for Common Area 3</a:t>
            </a:r>
          </a:p>
        </p:txBody>
      </p:sp>
      <p:sp>
        <p:nvSpPr>
          <p:cNvPr id="120" name="Rounded Rectangle 120"/>
          <p:cNvSpPr/>
          <p:nvPr/>
        </p:nvSpPr>
        <p:spPr>
          <a:xfrm>
            <a:off x="685800" y="4887603"/>
            <a:ext cx="9966960" cy="580671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DCE7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Oval 121"/>
          <p:cNvSpPr/>
          <p:nvPr/>
        </p:nvSpPr>
        <p:spPr>
          <a:xfrm>
            <a:off x="896112" y="4976770"/>
            <a:ext cx="402336" cy="402336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2" name="TextBox 122"/>
          <p:cNvSpPr txBox="1"/>
          <p:nvPr/>
        </p:nvSpPr>
        <p:spPr>
          <a:xfrm>
            <a:off x="896112" y="4976770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 dirty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1481328" y="5056912"/>
            <a:ext cx="8869680" cy="242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 dirty="0">
                <a:solidFill>
                  <a:srgbClr val="02569D"/>
                </a:solidFill>
                <a:latin typeface="Arial"/>
              </a:rPr>
              <a:t>Cross-area comparison and conclusions</a:t>
            </a:r>
          </a:p>
        </p:txBody>
      </p:sp>
      <p:sp>
        <p:nvSpPr>
          <p:cNvPr id="124" name="Rounded Rectangle 124"/>
          <p:cNvSpPr/>
          <p:nvPr/>
        </p:nvSpPr>
        <p:spPr>
          <a:xfrm>
            <a:off x="685800" y="5596290"/>
            <a:ext cx="9966960" cy="580671"/>
          </a:xfrm>
          <a:prstGeom prst="roundRect">
            <a:avLst>
              <a:gd name="adj" fmla="val 1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Oval 125"/>
          <p:cNvSpPr/>
          <p:nvPr/>
        </p:nvSpPr>
        <p:spPr>
          <a:xfrm>
            <a:off x="896112" y="5685458"/>
            <a:ext cx="402336" cy="402336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6"/>
          <p:cNvSpPr txBox="1"/>
          <p:nvPr/>
        </p:nvSpPr>
        <p:spPr>
          <a:xfrm>
            <a:off x="896112" y="5685458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1481328" y="5765598"/>
            <a:ext cx="8869680" cy="242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1550" b="1" i="0" dirty="0">
                <a:solidFill>
                  <a:srgbClr val="02569D"/>
                </a:solidFill>
                <a:latin typeface="Arial"/>
              </a:rPr>
              <a:t>3-timestep FSS verification overview</a:t>
            </a:r>
            <a:endParaRPr sz="1550" b="1" i="0" dirty="0">
              <a:solidFill>
                <a:srgbClr val="02569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3090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7B862-6F48-0734-310B-ACB5B272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and Objectives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55BB3-65B4-C42F-7B8F-3A859ED3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65724F-25EC-2A01-5830-14E0952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6" name="Rounded Rectangle 5"/>
          <p:cNvSpPr/>
          <p:nvPr/>
        </p:nvSpPr>
        <p:spPr>
          <a:xfrm>
            <a:off x="658368" y="1691640"/>
            <a:ext cx="5102352" cy="1874519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1911095"/>
            <a:ext cx="45171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>
                <a:solidFill>
                  <a:srgbClr val="008C49"/>
                </a:solidFill>
                <a:latin typeface="Arial"/>
              </a:rPr>
              <a:t>Multi-scale evaluation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404872"/>
            <a:ext cx="4517136" cy="468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High-resolution precipitation forecasts must be verified across scales to assess useful performance.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59" y="1691640"/>
            <a:ext cx="5102352" cy="1874519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73368" y="1911095"/>
            <a:ext cx="45171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>
                <a:solidFill>
                  <a:srgbClr val="008C49"/>
                </a:solidFill>
                <a:latin typeface="Arial"/>
              </a:rPr>
              <a:t>Beyond the double penalty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404872"/>
            <a:ext cx="4517136" cy="468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Traditional point-by-point scores </a:t>
            </a:r>
            <a:r>
              <a:rPr sz="1350" b="0" i="0" dirty="0" err="1">
                <a:solidFill>
                  <a:srgbClr val="02569D"/>
                </a:solidFill>
                <a:latin typeface="Arial"/>
              </a:rPr>
              <a:t>penalise</a:t>
            </a:r>
            <a:r>
              <a:rPr sz="1350" b="0" i="0" dirty="0">
                <a:solidFill>
                  <a:srgbClr val="02569D"/>
                </a:solidFill>
                <a:latin typeface="Arial"/>
              </a:rPr>
              <a:t> realistic but slightly displaced forecasts.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840479"/>
            <a:ext cx="5102352" cy="1874519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0976" y="4059935"/>
            <a:ext cx="45171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>
                <a:solidFill>
                  <a:srgbClr val="008C49"/>
                </a:solidFill>
                <a:latin typeface="Arial"/>
              </a:rPr>
              <a:t>A fuzzy, neighbourhood approach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" y="4553712"/>
            <a:ext cx="4517136" cy="468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Forecasts are evaluated over a range of spatial scales and precipitation thresholds.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80759" y="3840479"/>
            <a:ext cx="5102352" cy="1874519"/>
          </a:xfrm>
          <a:prstGeom prst="roundRect">
            <a:avLst>
              <a:gd name="adj" fmla="val 7000"/>
            </a:avLst>
          </a:prstGeom>
          <a:solidFill>
            <a:srgbClr val="02569D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4059935"/>
            <a:ext cx="45171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50" b="1" i="0">
                <a:solidFill>
                  <a:srgbClr val="FFFFFF"/>
                </a:solidFill>
                <a:latin typeface="Arial"/>
              </a:rPr>
              <a:t>Objective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4553712"/>
            <a:ext cx="4517136" cy="960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FFFFFF"/>
                </a:solidFill>
                <a:latin typeface="Arial"/>
              </a:rPr>
              <a:t>Compare multiple NWP models over two common verification areas, across four seasons.</a:t>
            </a:r>
          </a:p>
        </p:txBody>
      </p:sp>
    </p:spTree>
    <p:extLst>
      <p:ext uri="{BB962C8B-B14F-4D97-AF65-F5344CB8AC3E}">
        <p14:creationId xmlns:p14="http://schemas.microsoft.com/office/powerpoint/2010/main" val="2953501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7B862-6F48-0734-310B-ACB5B272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 Set-up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55BB3-65B4-C42F-7B8F-3A859ED3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65724F-25EC-2A01-5830-14E0952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8" name="Rounded Rectangle 7"/>
          <p:cNvSpPr/>
          <p:nvPr/>
        </p:nvSpPr>
        <p:spPr>
          <a:xfrm>
            <a:off x="658368" y="1600200"/>
            <a:ext cx="6903720" cy="233172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783080"/>
            <a:ext cx="6355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 i="0">
                <a:solidFill>
                  <a:srgbClr val="008C49"/>
                </a:solidFill>
                <a:latin typeface="Arial"/>
              </a:rPr>
              <a:t>MODELS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32688" y="2130552"/>
            <a:ext cx="635508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E7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8" y="2221992"/>
            <a:ext cx="5989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 i="0">
                <a:solidFill>
                  <a:srgbClr val="02569D"/>
                </a:solidFill>
                <a:latin typeface="Arial"/>
              </a:rPr>
              <a:t>Common Area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514600"/>
            <a:ext cx="5989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 dirty="0">
                <a:solidFill>
                  <a:srgbClr val="222A33"/>
                </a:solidFill>
                <a:latin typeface="Arial"/>
              </a:rPr>
              <a:t>ICON D2 · ICON CH1 · ICON GR · COSMO IT · ICON IT · ICON IL · ICON 2I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2688" y="3044952"/>
            <a:ext cx="635508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E7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5568" y="3136391"/>
            <a:ext cx="5989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 i="0">
                <a:solidFill>
                  <a:srgbClr val="02569D"/>
                </a:solidFill>
                <a:latin typeface="Arial"/>
              </a:rPr>
              <a:t>Common Area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3429000"/>
            <a:ext cx="59893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 dirty="0">
                <a:solidFill>
                  <a:srgbClr val="222A33"/>
                </a:solidFill>
                <a:latin typeface="Arial"/>
              </a:rPr>
              <a:t>ICON GR · ICON PL · COSMO CE PL · ICON IL · ICON RO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206240"/>
            <a:ext cx="6903720" cy="1508760"/>
          </a:xfrm>
          <a:prstGeom prst="roundRect">
            <a:avLst>
              <a:gd name="adj" fmla="val 6000"/>
            </a:avLst>
          </a:prstGeom>
          <a:solidFill>
            <a:srgbClr val="02569D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2688" y="4370831"/>
            <a:ext cx="6355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1" i="0" dirty="0">
                <a:solidFill>
                  <a:srgbClr val="BFD8E6"/>
                </a:solidFill>
                <a:latin typeface="Arial"/>
              </a:rPr>
              <a:t>OBSERVATIONS &amp; RESOLUTION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4681727"/>
            <a:ext cx="63550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 i="0" dirty="0">
                <a:solidFill>
                  <a:srgbClr val="FFFFFF"/>
                </a:solidFill>
                <a:latin typeface="Arial"/>
              </a:rPr>
              <a:t>OPERA database (EUMETNET)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 i="0" dirty="0">
                <a:solidFill>
                  <a:srgbClr val="E7F1F7"/>
                </a:solidFill>
                <a:latin typeface="Arial"/>
              </a:rPr>
              <a:t>0.025° </a:t>
            </a:r>
            <a:r>
              <a:rPr sz="1200" b="0" i="0" dirty="0" err="1">
                <a:solidFill>
                  <a:srgbClr val="E7F1F7"/>
                </a:solidFill>
                <a:latin typeface="Arial"/>
              </a:rPr>
              <a:t>lat-lon</a:t>
            </a:r>
            <a:r>
              <a:rPr sz="1200" b="0" i="0" dirty="0">
                <a:solidFill>
                  <a:srgbClr val="E7F1F7"/>
                </a:solidFill>
                <a:latin typeface="Arial"/>
              </a:rPr>
              <a:t> grid · Period: JJA 2025, SON 2025, DJF 2026, MAM 2026</a:t>
            </a:r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F12D8248-5E78-668B-5DFB-99FD266C4986}"/>
              </a:ext>
            </a:extLst>
          </p:cNvPr>
          <p:cNvSpPr/>
          <p:nvPr/>
        </p:nvSpPr>
        <p:spPr>
          <a:xfrm>
            <a:off x="7833360" y="1600200"/>
            <a:ext cx="3611880" cy="2331720"/>
          </a:xfrm>
          <a:prstGeom prst="roundRect">
            <a:avLst>
              <a:gd name="adj" fmla="val 6000"/>
            </a:avLst>
          </a:prstGeom>
          <a:solidFill>
            <a:srgbClr val="02569D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01C14D9D-D030-C5AE-CF68-FB2541CC0F78}"/>
              </a:ext>
            </a:extLst>
          </p:cNvPr>
          <p:cNvSpPr txBox="1"/>
          <p:nvPr/>
        </p:nvSpPr>
        <p:spPr>
          <a:xfrm>
            <a:off x="8083296" y="1804314"/>
            <a:ext cx="2374392" cy="1795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it-IT" sz="1150" b="1" i="0" dirty="0">
                <a:solidFill>
                  <a:srgbClr val="BFD8E6"/>
                </a:solidFill>
                <a:latin typeface="Arial"/>
              </a:rPr>
              <a:t>SCORES AND METHODS</a:t>
            </a:r>
            <a:endParaRPr sz="1150" b="1" i="0" dirty="0">
              <a:solidFill>
                <a:srgbClr val="BFD8E6"/>
              </a:solidFill>
              <a:latin typeface="Arial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EC78E160-CE07-2795-FAB0-E9A1A15F4B32}"/>
              </a:ext>
            </a:extLst>
          </p:cNvPr>
          <p:cNvSpPr txBox="1"/>
          <p:nvPr/>
        </p:nvSpPr>
        <p:spPr>
          <a:xfrm>
            <a:off x="8083296" y="2231357"/>
            <a:ext cx="2818258" cy="12629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it-IT" sz="1350" b="1" i="0" dirty="0">
                <a:solidFill>
                  <a:srgbClr val="FFFFFF"/>
                </a:solidFill>
                <a:latin typeface="Arial"/>
              </a:rPr>
              <a:t>FSS </a:t>
            </a:r>
            <a:r>
              <a:rPr lang="it-IT" sz="1400" dirty="0">
                <a:solidFill>
                  <a:schemeClr val="bg2"/>
                </a:solidFill>
              </a:rPr>
              <a:t>·</a:t>
            </a:r>
            <a:r>
              <a:rPr lang="it-IT" sz="1350" b="1" i="0" dirty="0">
                <a:solidFill>
                  <a:srgbClr val="FFFFFF"/>
                </a:solidFill>
                <a:latin typeface="Arial"/>
              </a:rPr>
              <a:t> ETS </a:t>
            </a:r>
            <a:r>
              <a:rPr lang="it-IT" sz="1400" dirty="0">
                <a:solidFill>
                  <a:schemeClr val="bg2"/>
                </a:solidFill>
              </a:rPr>
              <a:t>·</a:t>
            </a:r>
            <a:r>
              <a:rPr lang="it-IT" sz="1350" b="1" i="0" dirty="0">
                <a:solidFill>
                  <a:srgbClr val="FFFFFF"/>
                </a:solidFill>
                <a:latin typeface="Arial"/>
              </a:rPr>
              <a:t> FBI </a:t>
            </a:r>
            <a:endParaRPr sz="1350" b="1" i="0" dirty="0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it-IT" sz="1200" b="0" i="0" dirty="0">
                <a:solidFill>
                  <a:srgbClr val="E7F1F7"/>
                </a:solidFill>
                <a:latin typeface="Arial"/>
              </a:rPr>
              <a:t>1 TIMESTEP </a:t>
            </a:r>
            <a:r>
              <a:rPr lang="it-IT" sz="1200" dirty="0">
                <a:solidFill>
                  <a:schemeClr val="bg2"/>
                </a:solidFill>
              </a:rPr>
              <a:t>·</a:t>
            </a:r>
            <a:r>
              <a:rPr lang="it-IT" sz="1200" dirty="0">
                <a:solidFill>
                  <a:srgbClr val="222A33"/>
                </a:solidFill>
              </a:rPr>
              <a:t> </a:t>
            </a:r>
            <a:r>
              <a:rPr lang="it-IT" sz="1200" dirty="0">
                <a:solidFill>
                  <a:srgbClr val="E7F1F7"/>
                </a:solidFill>
              </a:rPr>
              <a:t>3 TIMESTEPS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it-IT" sz="1350" b="1" dirty="0">
                <a:solidFill>
                  <a:srgbClr val="E7F1F7"/>
                </a:solidFill>
                <a:latin typeface="Arial"/>
              </a:rPr>
              <a:t>D0 </a:t>
            </a:r>
            <a:r>
              <a:rPr lang="it-IT" sz="1350" b="1" dirty="0">
                <a:solidFill>
                  <a:schemeClr val="bg2"/>
                </a:solidFill>
              </a:rPr>
              <a:t>·</a:t>
            </a:r>
            <a:r>
              <a:rPr lang="it-IT" sz="1350" b="1" dirty="0">
                <a:solidFill>
                  <a:srgbClr val="222A33"/>
                </a:solidFill>
              </a:rPr>
              <a:t> </a:t>
            </a:r>
            <a:r>
              <a:rPr lang="it-IT" sz="1350" b="1" dirty="0">
                <a:solidFill>
                  <a:srgbClr val="E7F1F7"/>
                </a:solidFill>
              </a:rPr>
              <a:t>D1</a:t>
            </a:r>
          </a:p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it-IT" sz="1150" i="0" dirty="0">
                <a:solidFill>
                  <a:srgbClr val="E7F1F7"/>
                </a:solidFill>
                <a:latin typeface="Arial"/>
              </a:rPr>
              <a:t>3H CUMULATION</a:t>
            </a:r>
          </a:p>
        </p:txBody>
      </p:sp>
    </p:spTree>
    <p:extLst>
      <p:ext uri="{BB962C8B-B14F-4D97-AF65-F5344CB8AC3E}">
        <p14:creationId xmlns:p14="http://schemas.microsoft.com/office/powerpoint/2010/main" val="295350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79E6-4592-851F-D7C9-EF3C4241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9D912-56B0-8234-B3D5-1B8A14A4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8C49"/>
                </a:solidFill>
              </a:rPr>
              <a:t>Reading the Lead-Time Plots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B4091F-7212-C8CB-7DB7-F6CDE30A4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2267588"/>
            <a:ext cx="6035040" cy="2917183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1AD72-F5DF-EFCD-3584-05D26B79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7986FB-F4F4-BBA2-85AA-9D4047D7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5</a:t>
            </a:fld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858000" y="1737360"/>
            <a:ext cx="4709160" cy="3977639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50608" y="2011679"/>
            <a:ext cx="4123944" cy="31398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19456" indent="-219456">
              <a:lnSpc>
                <a:spcPct val="115000"/>
              </a:lnSpc>
              <a:spcAft>
                <a:spcPts val="1600"/>
              </a:spcAft>
              <a:buFont typeface="Arial"/>
              <a:buChar char="•"/>
            </a:pPr>
            <a:r>
              <a:rPr sz="1600" b="1" dirty="0">
                <a:solidFill>
                  <a:srgbClr val="02569D"/>
                </a:solidFill>
                <a:latin typeface="Arial"/>
              </a:rPr>
              <a:t>Each panel shows verification scores as a function of forecast lead time (3–48 h)</a:t>
            </a:r>
          </a:p>
          <a:p>
            <a:pPr marL="219456" indent="-219456">
              <a:lnSpc>
                <a:spcPct val="115000"/>
              </a:lnSpc>
              <a:spcAft>
                <a:spcPts val="1600"/>
              </a:spcAft>
              <a:buFont typeface="Arial"/>
              <a:buChar char="•"/>
            </a:pPr>
            <a:r>
              <a:rPr sz="1600" b="1" dirty="0">
                <a:solidFill>
                  <a:srgbClr val="02569D"/>
                </a:solidFill>
                <a:latin typeface="Arial"/>
              </a:rPr>
              <a:t>Columns correspond to spatial scales: 3 km, 14 km, 48 km</a:t>
            </a:r>
          </a:p>
          <a:p>
            <a:pPr marL="219456" indent="-219456">
              <a:lnSpc>
                <a:spcPct val="115000"/>
              </a:lnSpc>
              <a:spcAft>
                <a:spcPts val="1600"/>
              </a:spcAft>
              <a:buFont typeface="Arial"/>
              <a:buChar char="•"/>
            </a:pPr>
            <a:r>
              <a:rPr sz="1600" b="1" dirty="0">
                <a:solidFill>
                  <a:srgbClr val="02569D"/>
                </a:solidFill>
                <a:latin typeface="Arial"/>
              </a:rPr>
              <a:t>Rows correspond to precipitation thresholds: 0.2 mm, 5.0 mm, 12.0 mm</a:t>
            </a:r>
            <a:r>
              <a:rPr lang="it-IT" sz="1600" b="1" dirty="0">
                <a:solidFill>
                  <a:srgbClr val="02569D"/>
                </a:solidFill>
                <a:latin typeface="Arial"/>
              </a:rPr>
              <a:t> (3 hour </a:t>
            </a:r>
            <a:r>
              <a:rPr lang="it-IT" sz="1600" b="1" dirty="0" err="1">
                <a:solidFill>
                  <a:srgbClr val="02569D"/>
                </a:solidFill>
                <a:latin typeface="Arial"/>
              </a:rPr>
              <a:t>cumulation</a:t>
            </a:r>
            <a:r>
              <a:rPr lang="it-IT" sz="1600" b="1" dirty="0">
                <a:solidFill>
                  <a:srgbClr val="02569D"/>
                </a:solidFill>
                <a:latin typeface="Arial"/>
              </a:rPr>
              <a:t>)</a:t>
            </a:r>
            <a:endParaRPr sz="1600" b="1" dirty="0">
              <a:solidFill>
                <a:srgbClr val="02569D"/>
              </a:solidFill>
              <a:latin typeface="Arial"/>
            </a:endParaRPr>
          </a:p>
          <a:p>
            <a:pPr marL="219456" indent="-219456">
              <a:lnSpc>
                <a:spcPct val="115000"/>
              </a:lnSpc>
              <a:spcAft>
                <a:spcPts val="1600"/>
              </a:spcAft>
              <a:buFont typeface="Arial"/>
              <a:buChar char="•"/>
            </a:pPr>
            <a:r>
              <a:rPr sz="1600" b="1" dirty="0">
                <a:solidFill>
                  <a:srgbClr val="02569D"/>
                </a:solidFill>
                <a:latin typeface="Arial"/>
              </a:rPr>
              <a:t>Colors identify the different NWP models compared</a:t>
            </a:r>
          </a:p>
        </p:txBody>
      </p:sp>
    </p:spTree>
    <p:extLst>
      <p:ext uri="{BB962C8B-B14F-4D97-AF65-F5344CB8AC3E}">
        <p14:creationId xmlns:p14="http://schemas.microsoft.com/office/powerpoint/2010/main" val="809146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B4F9-2DCE-53A5-92F4-562C2D796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EFDF96-7A5D-D5E2-9A00-6B530E45B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Common Area 2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340C4BA1-573E-3AC0-240C-C5F843F37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822" y="1554480"/>
            <a:ext cx="7566050" cy="4709160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045321-F0FC-CCD4-2BDB-BF35FCAF3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0B9587-76AA-3D45-675E-5710F5E0A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962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79E6-4592-851F-D7C9-EF3C4241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9D912-56B0-8234-B3D5-1B8A14A4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8C49"/>
                </a:solidFill>
              </a:rPr>
              <a:t>Common Area 2 – Spatial Accuracy (FSS)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B4091F-7212-C8CB-7DB7-F6CDE30A4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20" y="2395218"/>
            <a:ext cx="6263640" cy="3027683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1AD72-F5DF-EFCD-3584-05D26B79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7986FB-F4F4-BBA2-85AA-9D4047D7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7</a:t>
            </a:fld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995160" y="1783080"/>
            <a:ext cx="4572000" cy="425196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971800" y="1992882"/>
            <a:ext cx="1325880" cy="347472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it-IT" sz="1250" b="1" dirty="0">
                <a:solidFill>
                  <a:srgbClr val="FFFFFF"/>
                </a:solidFill>
                <a:latin typeface="Arial"/>
              </a:rPr>
              <a:t>DJF 2026</a:t>
            </a:r>
            <a:endParaRPr sz="125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9480" y="2532888"/>
            <a:ext cx="4023360" cy="23210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Skill decreases moderately with increasing lead time, in all seasons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A diurnal cycle is present, more evident for larger verification areas and in winter/spring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Models perform very similarly up to medium spatial scales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/</a:t>
            </a:r>
            <a:r>
              <a:rPr lang="it-IT" sz="1300" b="1" dirty="0" err="1">
                <a:solidFill>
                  <a:srgbClr val="02569D"/>
                </a:solidFill>
                <a:latin typeface="Arial"/>
              </a:rPr>
              <a:t>thresholds</a:t>
            </a:r>
            <a:endParaRPr sz="1300" b="1" dirty="0">
              <a:solidFill>
                <a:srgbClr val="02569D"/>
              </a:solidFill>
              <a:latin typeface="Arial"/>
            </a:endParaRP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Largest inter-model differences occur at the first forecast timestep and at fine scales</a:t>
            </a:r>
          </a:p>
        </p:txBody>
      </p:sp>
    </p:spTree>
    <p:extLst>
      <p:ext uri="{BB962C8B-B14F-4D97-AF65-F5344CB8AC3E}">
        <p14:creationId xmlns:p14="http://schemas.microsoft.com/office/powerpoint/2010/main" val="809146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79E6-4592-851F-D7C9-EF3C4241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9D912-56B0-8234-B3D5-1B8A14A4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z="4400" dirty="0">
                <a:solidFill>
                  <a:srgbClr val="008C49"/>
                </a:solidFill>
              </a:rPr>
              <a:t>Common Area 2 – Equitable Threat Score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B4091F-7212-C8CB-7DB7-F6CDE30A4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2393289"/>
            <a:ext cx="6263640" cy="3031540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1AD72-F5DF-EFCD-3584-05D26B79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7986FB-F4F4-BBA2-85AA-9D4047D7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8</a:t>
            </a:fld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995160" y="1783080"/>
            <a:ext cx="4572000" cy="425196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971800" y="1990953"/>
            <a:ext cx="1325880" cy="347472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JJA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69480" y="2532888"/>
            <a:ext cx="4023360" cy="29479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ETS results are extremely similar to FSS, confirming consistent model </a:t>
            </a:r>
            <a:r>
              <a:rPr sz="1300" b="1" dirty="0" err="1">
                <a:solidFill>
                  <a:srgbClr val="02569D"/>
                </a:solidFill>
                <a:latin typeface="Arial"/>
              </a:rPr>
              <a:t>behaviour</a:t>
            </a:r>
            <a:r>
              <a:rPr sz="1300" b="1" dirty="0">
                <a:solidFill>
                  <a:srgbClr val="02569D"/>
                </a:solidFill>
                <a:latin typeface="Arial"/>
              </a:rPr>
              <a:t> across scores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Small, steady degradation of skill with increasing lead time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A modest diurnal cycle is visible, more pronounced for larger verification areas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All models converge at high thresholds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/fine </a:t>
            </a:r>
            <a:r>
              <a:rPr lang="it-IT" sz="1300" b="1" dirty="0" err="1">
                <a:solidFill>
                  <a:srgbClr val="02569D"/>
                </a:solidFill>
                <a:latin typeface="Arial"/>
              </a:rPr>
              <a:t>scales</a:t>
            </a:r>
            <a:endParaRPr lang="it-IT" sz="1300" b="1" dirty="0">
              <a:solidFill>
                <a:srgbClr val="02569D"/>
              </a:solidFill>
              <a:latin typeface="Arial"/>
            </a:endParaRP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lang="it-IT" sz="1300" b="1" dirty="0">
                <a:solidFill>
                  <a:srgbClr val="02569D"/>
                </a:solidFill>
                <a:latin typeface="Arial"/>
              </a:rPr>
              <a:t>Wider spread for first timestep</a:t>
            </a:r>
            <a:endParaRPr sz="1300" b="1" dirty="0">
              <a:solidFill>
                <a:srgbClr val="02569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9146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79E6-4592-851F-D7C9-EF3C4241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9D912-56B0-8234-B3D5-1B8A14A4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8C49"/>
                </a:solidFill>
              </a:rPr>
              <a:t>Common Area 2 – Frequency Bias (FBI)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B4091F-7212-C8CB-7DB7-F6CDE30A4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20" y="2393289"/>
            <a:ext cx="6263640" cy="3031540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1AD72-F5DF-EFCD-3584-05D26B79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7986FB-F4F4-BBA2-85AA-9D4047D7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9</a:t>
            </a:fld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995160" y="1783080"/>
            <a:ext cx="4572000" cy="425196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971800" y="1990953"/>
            <a:ext cx="1325880" cy="347472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it-IT" sz="1250" b="1" dirty="0">
                <a:solidFill>
                  <a:srgbClr val="FFFFFF"/>
                </a:solidFill>
                <a:latin typeface="Arial"/>
              </a:rPr>
              <a:t>MAM</a:t>
            </a:r>
            <a:r>
              <a:rPr sz="1250" b="1" dirty="0">
                <a:solidFill>
                  <a:srgbClr val="FFFFFF"/>
                </a:solidFill>
                <a:latin typeface="Arial"/>
              </a:rPr>
              <a:t> 202</a:t>
            </a:r>
            <a:r>
              <a:rPr lang="it-IT" sz="1250" b="1" dirty="0">
                <a:solidFill>
                  <a:srgbClr val="FFFFFF"/>
                </a:solidFill>
                <a:latin typeface="Arial"/>
              </a:rPr>
              <a:t>6</a:t>
            </a:r>
            <a:endParaRPr sz="125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9480" y="2532888"/>
            <a:ext cx="4023360" cy="34080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Overall tendency towards overestimation, generally stronger at low thresholds and during daytime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, </a:t>
            </a:r>
            <a:r>
              <a:rPr lang="en-US" sz="1300" b="1" dirty="0">
                <a:solidFill>
                  <a:srgbClr val="02569D"/>
                </a:solidFill>
                <a:latin typeface="Arial"/>
              </a:rPr>
              <a:t>with JJA being the exception, showing more underestimation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Clear diurnal cycle, with larger biases at medium-high thresholds in winter and spring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Model spread is wider than for FSS/ETS, reflecting model-specific </a:t>
            </a:r>
            <a:r>
              <a:rPr sz="1300" b="1" dirty="0" err="1">
                <a:solidFill>
                  <a:srgbClr val="02569D"/>
                </a:solidFill>
                <a:latin typeface="Arial"/>
              </a:rPr>
              <a:t>behavio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u</a:t>
            </a:r>
            <a:r>
              <a:rPr sz="1300" b="1" dirty="0">
                <a:solidFill>
                  <a:srgbClr val="02569D"/>
                </a:solidFill>
                <a:latin typeface="Arial"/>
              </a:rPr>
              <a:t>r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 dirty="0">
                <a:solidFill>
                  <a:srgbClr val="02569D"/>
                </a:solidFill>
                <a:latin typeface="Arial"/>
              </a:rPr>
              <a:t>Scores become noisier at the highest precipitation threshold</a:t>
            </a:r>
            <a:endParaRPr lang="it-IT" sz="1300" b="1" dirty="0">
              <a:solidFill>
                <a:srgbClr val="02569D"/>
              </a:solidFill>
              <a:latin typeface="Arial"/>
            </a:endParaRP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lang="it-IT" sz="1300" b="1" dirty="0">
                <a:solidFill>
                  <a:srgbClr val="02569D"/>
                </a:solidFill>
                <a:latin typeface="Arial"/>
              </a:rPr>
              <a:t>Large </a:t>
            </a:r>
            <a:r>
              <a:rPr lang="it-IT" sz="1300" b="1" dirty="0" err="1">
                <a:solidFill>
                  <a:srgbClr val="02569D"/>
                </a:solidFill>
                <a:latin typeface="Arial"/>
              </a:rPr>
              <a:t>overestimation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 for ICON 2I </a:t>
            </a:r>
            <a:r>
              <a:rPr lang="it-IT" sz="1300" b="1" dirty="0" err="1">
                <a:solidFill>
                  <a:srgbClr val="02569D"/>
                </a:solidFill>
                <a:latin typeface="Arial"/>
              </a:rPr>
              <a:t>during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 first day </a:t>
            </a:r>
            <a:r>
              <a:rPr lang="it-IT" sz="1300" b="1" dirty="0" err="1">
                <a:solidFill>
                  <a:srgbClr val="02569D"/>
                </a:solidFill>
                <a:latin typeface="Arial"/>
              </a:rPr>
              <a:t>starting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 </a:t>
            </a:r>
            <a:r>
              <a:rPr lang="it-IT" sz="1300" b="1" dirty="0" err="1">
                <a:solidFill>
                  <a:srgbClr val="02569D"/>
                </a:solidFill>
                <a:latin typeface="Arial"/>
              </a:rPr>
              <a:t>at</a:t>
            </a:r>
            <a:r>
              <a:rPr lang="it-IT" sz="1300" b="1" dirty="0">
                <a:solidFill>
                  <a:srgbClr val="02569D"/>
                </a:solidFill>
                <a:latin typeface="Arial"/>
              </a:rPr>
              <a:t> medium </a:t>
            </a:r>
            <a:r>
              <a:rPr lang="it-IT" sz="1300" b="1" dirty="0" err="1">
                <a:solidFill>
                  <a:srgbClr val="02569D"/>
                </a:solidFill>
                <a:latin typeface="Arial"/>
              </a:rPr>
              <a:t>scales</a:t>
            </a:r>
            <a:endParaRPr sz="1300" b="1" dirty="0">
              <a:solidFill>
                <a:srgbClr val="02569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9146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7B862-6F48-0734-310B-ACB5B272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Area 2 – Seasonal Synthesis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55BB3-65B4-C42F-7B8F-3A859ED3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65724F-25EC-2A01-5830-14E0952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6" name="Rounded Rectangle 5"/>
          <p:cNvSpPr/>
          <p:nvPr/>
        </p:nvSpPr>
        <p:spPr>
          <a:xfrm>
            <a:off x="658368" y="169164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6968" y="1920240"/>
            <a:ext cx="420624" cy="420624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92024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99616" y="2422723"/>
            <a:ext cx="4069079" cy="4580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FSS and ETS behave very similarly</a:t>
            </a:r>
            <a:r>
              <a:rPr lang="it-IT" sz="1300" b="0" i="0" dirty="0">
                <a:solidFill>
                  <a:srgbClr val="02569D"/>
                </a:solidFill>
                <a:latin typeface="Arial"/>
              </a:rPr>
              <a:t> </a:t>
            </a:r>
            <a:r>
              <a:rPr sz="1300" b="0" i="0" dirty="0">
                <a:solidFill>
                  <a:srgbClr val="02569D"/>
                </a:solidFill>
                <a:latin typeface="Arial"/>
              </a:rPr>
              <a:t>across all seasons, confirming the robustness of the approach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9047" y="169164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327647" y="1920240"/>
            <a:ext cx="420624" cy="420624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27647" y="192024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0295" y="2422723"/>
            <a:ext cx="4069079" cy="4580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Diurnal cycle is weakest in summer (JJA) and most evident in winter/spring (DJF, MAM)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8620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86968" y="4114800"/>
            <a:ext cx="420624" cy="420624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86968" y="411480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99616" y="4497250"/>
            <a:ext cx="4069079" cy="6981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Model agreement is high at coarse/medium scales; divergence </a:t>
            </a:r>
            <a:r>
              <a:rPr lang="it-IT" sz="1300" dirty="0" err="1">
                <a:solidFill>
                  <a:srgbClr val="02569D"/>
                </a:solidFill>
                <a:latin typeface="Arial"/>
              </a:rPr>
              <a:t>may</a:t>
            </a:r>
            <a:r>
              <a:rPr lang="it-IT" sz="1300" dirty="0">
                <a:solidFill>
                  <a:srgbClr val="02569D"/>
                </a:solidFill>
                <a:latin typeface="Arial"/>
              </a:rPr>
              <a:t> </a:t>
            </a:r>
            <a:r>
              <a:rPr lang="it-IT" sz="1300" dirty="0" err="1">
                <a:solidFill>
                  <a:srgbClr val="02569D"/>
                </a:solidFill>
                <a:latin typeface="Arial"/>
              </a:rPr>
              <a:t>appear</a:t>
            </a:r>
            <a:r>
              <a:rPr sz="1300" b="0" i="0" dirty="0">
                <a:solidFill>
                  <a:srgbClr val="02569D"/>
                </a:solidFill>
                <a:latin typeface="Arial"/>
              </a:rPr>
              <a:t> at fine scales and short lead times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9047" y="388620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327647" y="4114800"/>
            <a:ext cx="420624" cy="420624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27647" y="411480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0295" y="4617283"/>
            <a:ext cx="4069079" cy="4580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FBI shows the largest seasonal variability, particularly at medium-to-high thresholds</a:t>
            </a:r>
          </a:p>
        </p:txBody>
      </p:sp>
    </p:spTree>
    <p:extLst>
      <p:ext uri="{BB962C8B-B14F-4D97-AF65-F5344CB8AC3E}">
        <p14:creationId xmlns:p14="http://schemas.microsoft.com/office/powerpoint/2010/main" val="2953501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B4F9-2DCE-53A5-92F4-562C2D796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EFDF96-7A5D-D5E2-9A00-6B530E45B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Common Area 3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340C4BA1-573E-3AC0-240C-C5F843F37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410" y="1554480"/>
            <a:ext cx="6600873" cy="4709160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045321-F0FC-CCD4-2BDB-BF35FCAF3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0B9587-76AA-3D45-675E-5710F5E0A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96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79E6-4592-851F-D7C9-EF3C4241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9D912-56B0-8234-B3D5-1B8A14A4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8C49"/>
                </a:solidFill>
              </a:rPr>
              <a:t>Common Area 3 – Spatial Accuracy (FSS)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B4091F-7212-C8CB-7DB7-F6CDE30A4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2395218"/>
            <a:ext cx="6263640" cy="3027683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1AD72-F5DF-EFCD-3584-05D26B79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7986FB-F4F4-BBA2-85AA-9D4047D7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12</a:t>
            </a:fld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995160" y="1783080"/>
            <a:ext cx="4572000" cy="425196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971800" y="1992882"/>
            <a:ext cx="1325880" cy="347472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JJA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69480" y="2532888"/>
            <a:ext cx="4023360" cy="324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Models show larger spread than in Common Area 2, while following similar seasonal cycles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Scores drop sharply at the highest threshold, often approaching zero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Diurnal cycle is visible in most seasons, more evident for medium thresholds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Some models (e.g. ICON GR) diverge more clearly from the ensemble at fine scales</a:t>
            </a:r>
          </a:p>
        </p:txBody>
      </p:sp>
    </p:spTree>
    <p:extLst>
      <p:ext uri="{BB962C8B-B14F-4D97-AF65-F5344CB8AC3E}">
        <p14:creationId xmlns:p14="http://schemas.microsoft.com/office/powerpoint/2010/main" val="809146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79E6-4592-851F-D7C9-EF3C4241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9D912-56B0-8234-B3D5-1B8A14A4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z="4400" dirty="0">
                <a:solidFill>
                  <a:srgbClr val="008C49"/>
                </a:solidFill>
              </a:rPr>
              <a:t>Common Area 3 – Equitable Threat Score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B4091F-7212-C8CB-7DB7-F6CDE30A4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20" y="2393289"/>
            <a:ext cx="6263640" cy="3031540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1AD72-F5DF-EFCD-3584-05D26B79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7986FB-F4F4-BBA2-85AA-9D4047D7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13</a:t>
            </a:fld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995160" y="1783080"/>
            <a:ext cx="4572000" cy="425196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971800" y="1990953"/>
            <a:ext cx="1325880" cy="347472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it-IT" sz="1250" b="1" dirty="0">
                <a:solidFill>
                  <a:srgbClr val="FFFFFF"/>
                </a:solidFill>
                <a:latin typeface="Arial"/>
              </a:rPr>
              <a:t>DJF</a:t>
            </a:r>
            <a:r>
              <a:rPr sz="1250" b="1" dirty="0">
                <a:solidFill>
                  <a:srgbClr val="FFFFFF"/>
                </a:solidFill>
                <a:latin typeface="Arial"/>
              </a:rPr>
              <a:t> 202</a:t>
            </a:r>
            <a:r>
              <a:rPr lang="it-IT" sz="1250" b="1" dirty="0">
                <a:solidFill>
                  <a:srgbClr val="FFFFFF"/>
                </a:solidFill>
                <a:latin typeface="Arial"/>
              </a:rPr>
              <a:t>6</a:t>
            </a:r>
            <a:endParaRPr sz="125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9480" y="2532888"/>
            <a:ext cx="4023360" cy="324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ETS confirms the FSS picture, with generally larger model spread than in Common Area 2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Skill drops sharply at the highest threshold, close to the detection limit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Diurnal cycle is present but less regular across seasons than in Common Area 2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Model agreement remains good at coarse and medium spatial scales</a:t>
            </a:r>
          </a:p>
        </p:txBody>
      </p:sp>
    </p:spTree>
    <p:extLst>
      <p:ext uri="{BB962C8B-B14F-4D97-AF65-F5344CB8AC3E}">
        <p14:creationId xmlns:p14="http://schemas.microsoft.com/office/powerpoint/2010/main" val="809146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79E6-4592-851F-D7C9-EF3C42416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D9D912-56B0-8234-B3D5-1B8A14A4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008C49"/>
                </a:solidFill>
              </a:rPr>
              <a:t>Common Area 3 – Frequency Bias (FBI)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B4091F-7212-C8CB-7DB7-F6CDE30A49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920" y="2393289"/>
            <a:ext cx="6263640" cy="3031540"/>
          </a:xfrm>
          <a:prstGeom prst="rect">
            <a:avLst/>
          </a:prstGeom>
          <a:noFill/>
          <a:ln w="12700">
            <a:solidFill>
              <a:srgbClr val="DCE7E1"/>
            </a:solidFill>
          </a:ln>
          <a:effectLst>
            <a:outerShdw blurRad="91440" dist="32004" dir="5400000" rotWithShape="0">
              <a:srgbClr val="1B3A55">
                <a:alpha val="20000"/>
              </a:srgbClr>
            </a:outerShdw>
          </a:effectLst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91AD72-F5DF-EFCD-3584-05D26B79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3774" y="6470650"/>
            <a:ext cx="2743200" cy="365125"/>
          </a:xfrm>
        </p:spPr>
        <p:txBody>
          <a:bodyPr anchor="ctr">
            <a:normAutofit/>
          </a:bodyPr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7986FB-F4F4-BBA2-85AA-9D4047D77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86974" y="6470650"/>
            <a:ext cx="4857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D0D72A0-8ABE-4F7E-96DE-FE537AAD2F5C}" type="slidenum">
              <a:rPr lang="it-IT" smtClean="0"/>
              <a:pPr>
                <a:spcAft>
                  <a:spcPts val="600"/>
                </a:spcAft>
              </a:pPr>
              <a:t>14</a:t>
            </a:fld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995160" y="1783080"/>
            <a:ext cx="4572000" cy="425196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971800" y="1990953"/>
            <a:ext cx="1325880" cy="347472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it-IT" sz="1250" b="1" dirty="0">
                <a:solidFill>
                  <a:srgbClr val="FFFFFF"/>
                </a:solidFill>
                <a:latin typeface="Arial"/>
              </a:rPr>
              <a:t>MAM</a:t>
            </a:r>
            <a:r>
              <a:rPr sz="1250" b="1" dirty="0">
                <a:solidFill>
                  <a:srgbClr val="FFFFFF"/>
                </a:solidFill>
                <a:latin typeface="Arial"/>
              </a:rPr>
              <a:t> 202</a:t>
            </a:r>
            <a:r>
              <a:rPr lang="it-IT" sz="1250" b="1" dirty="0">
                <a:solidFill>
                  <a:srgbClr val="FFFFFF"/>
                </a:solidFill>
                <a:latin typeface="Arial"/>
              </a:rPr>
              <a:t>6</a:t>
            </a:r>
            <a:endParaRPr sz="125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9480" y="2532888"/>
            <a:ext cx="4023360" cy="324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Overestimation prevails at low-to-medium thresholds; underestimation appears at higher thresholds/larger scales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Diurnal cycle is less regular than in Common Area 2, with occasional strong night-time overestimation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Verification is noisier for small scale / high threshold combinations, reflecting fewer extreme-event samples</a:t>
            </a:r>
          </a:p>
          <a:p>
            <a:pPr marL="219456" indent="-219456">
              <a:lnSpc>
                <a:spcPct val="115000"/>
              </a:lnSpc>
              <a:spcAft>
                <a:spcPts val="1300"/>
              </a:spcAft>
              <a:buFont typeface="Arial"/>
              <a:buChar char="•"/>
            </a:pPr>
            <a:r>
              <a:rPr sz="1300" b="1">
                <a:solidFill>
                  <a:srgbClr val="02569D"/>
                </a:solidFill>
                <a:latin typeface="Arial"/>
              </a:rPr>
              <a:t>Model behaviour is less homogeneous than in Common Area 2</a:t>
            </a:r>
          </a:p>
        </p:txBody>
      </p:sp>
    </p:spTree>
    <p:extLst>
      <p:ext uri="{BB962C8B-B14F-4D97-AF65-F5344CB8AC3E}">
        <p14:creationId xmlns:p14="http://schemas.microsoft.com/office/powerpoint/2010/main" val="809146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7B862-6F48-0734-310B-ACB5B272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Area 3 – Seasonal Synthesis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55BB3-65B4-C42F-7B8F-3A859ED3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65724F-25EC-2A01-5830-14E0952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15</a:t>
            </a:fld>
            <a:endParaRPr lang="it-IT" dirty="0"/>
          </a:p>
        </p:txBody>
      </p:sp>
      <p:sp>
        <p:nvSpPr>
          <p:cNvPr id="6" name="Rounded Rectangle 5"/>
          <p:cNvSpPr/>
          <p:nvPr/>
        </p:nvSpPr>
        <p:spPr>
          <a:xfrm>
            <a:off x="658368" y="169164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6968" y="1920240"/>
            <a:ext cx="420624" cy="420624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92024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99616" y="2422723"/>
            <a:ext cx="4069079" cy="4580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FSS and ETS again track each other closely across all seasons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9047" y="169164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327647" y="1920240"/>
            <a:ext cx="420624" cy="420624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27647" y="192024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0295" y="2422723"/>
            <a:ext cx="4069079" cy="4580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Model spread is consistently larger than in Common Area 2, in every season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8620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86968" y="4114800"/>
            <a:ext cx="420624" cy="420624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86968" y="411480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99616" y="4617283"/>
            <a:ext cx="4069079" cy="4580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Diurnal cycle is present but more irregular, with the clearest signal in winter and spring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0" y="3886200"/>
            <a:ext cx="5120640" cy="1920240"/>
          </a:xfrm>
          <a:prstGeom prst="roundRect">
            <a:avLst>
              <a:gd name="adj" fmla="val 7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327647" y="4114800"/>
            <a:ext cx="420624" cy="420624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27647" y="4114800"/>
            <a:ext cx="420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0295" y="4617283"/>
            <a:ext cx="4069079" cy="4580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FBI remains the most season-sensitive score, with occasional strong night-time overestimation</a:t>
            </a:r>
          </a:p>
        </p:txBody>
      </p:sp>
    </p:spTree>
    <p:extLst>
      <p:ext uri="{BB962C8B-B14F-4D97-AF65-F5344CB8AC3E}">
        <p14:creationId xmlns:p14="http://schemas.microsoft.com/office/powerpoint/2010/main" val="2953501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7B862-6F48-0734-310B-ACB5B272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Cross-Area Comparison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55BB3-65B4-C42F-7B8F-3A859ED3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65724F-25EC-2A01-5830-14E0952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16</a:t>
            </a:fld>
            <a:endParaRPr lang="it-IT" dirty="0"/>
          </a:p>
        </p:txBody>
      </p:sp>
      <p:sp>
        <p:nvSpPr>
          <p:cNvPr id="6" name="Rounded Rectangle 5"/>
          <p:cNvSpPr/>
          <p:nvPr/>
        </p:nvSpPr>
        <p:spPr>
          <a:xfrm>
            <a:off x="658368" y="1737360"/>
            <a:ext cx="10881360" cy="932688"/>
          </a:xfrm>
          <a:prstGeom prst="roundRect">
            <a:avLst>
              <a:gd name="adj" fmla="val 10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68680" y="2002536"/>
            <a:ext cx="2148840" cy="402336"/>
          </a:xfrm>
          <a:prstGeom prst="roundRect">
            <a:avLst>
              <a:gd name="adj" fmla="val 50000"/>
            </a:avLst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Consistency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1974955"/>
            <a:ext cx="8092440" cy="4574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Both areas show comparable seasonal and diurnal patterns, but Common Area 3 shows greater model spread and noise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798064"/>
            <a:ext cx="10881360" cy="93268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CE7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68680" y="3063240"/>
            <a:ext cx="2148840" cy="402336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Skill degradation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3155115"/>
            <a:ext cx="809244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Skill scores (FSS, ETS) degrade similarly with lead time in both areas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858768"/>
            <a:ext cx="10881360" cy="932688"/>
          </a:xfrm>
          <a:prstGeom prst="roundRect">
            <a:avLst>
              <a:gd name="adj" fmla="val 10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68680" y="4123944"/>
            <a:ext cx="2148840" cy="402336"/>
          </a:xfrm>
          <a:prstGeom prst="roundRect">
            <a:avLst>
              <a:gd name="adj" fmla="val 50000"/>
            </a:avLst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Key discriminator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4215819"/>
            <a:ext cx="809244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Frequency bias is the most sensitive indicator of inter-model and inter-area differences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4919472"/>
            <a:ext cx="10881360" cy="93268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CE7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68680" y="5184648"/>
            <a:ext cx="2148840" cy="402336"/>
          </a:xfrm>
          <a:prstGeom prst="roundRect">
            <a:avLst>
              <a:gd name="adj" fmla="val 50000"/>
            </a:avLst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Model ranking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5276523"/>
            <a:ext cx="809244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Overall model ranking is broadly consistent between the two common areas</a:t>
            </a:r>
          </a:p>
        </p:txBody>
      </p:sp>
    </p:spTree>
    <p:extLst>
      <p:ext uri="{BB962C8B-B14F-4D97-AF65-F5344CB8AC3E}">
        <p14:creationId xmlns:p14="http://schemas.microsoft.com/office/powerpoint/2010/main" val="2953501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57B862-6F48-0734-310B-ACB5B2728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255BB3-65B4-C42F-7B8F-3A859ED3D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165724F-25EC-2A01-5830-14E095256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6" name="Oval 5"/>
          <p:cNvSpPr/>
          <p:nvPr/>
        </p:nvSpPr>
        <p:spPr>
          <a:xfrm>
            <a:off x="685800" y="1645920"/>
            <a:ext cx="310896" cy="310896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645920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772085"/>
            <a:ext cx="1033272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 dirty="0">
                <a:solidFill>
                  <a:srgbClr val="02569D"/>
                </a:solidFill>
                <a:latin typeface="Arial"/>
              </a:rPr>
              <a:t>The fuzzy verification framework provides a robust, scale- and threshold-dependent assessment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2208276"/>
            <a:ext cx="310896" cy="310896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2208276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334441"/>
            <a:ext cx="1033272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 dirty="0">
                <a:solidFill>
                  <a:srgbClr val="02569D"/>
                </a:solidFill>
                <a:latin typeface="Arial"/>
              </a:rPr>
              <a:t>All models show </a:t>
            </a:r>
            <a:r>
              <a:rPr lang="it-IT" sz="1400" b="1" i="0" dirty="0">
                <a:solidFill>
                  <a:srgbClr val="02569D"/>
                </a:solidFill>
                <a:latin typeface="Arial"/>
              </a:rPr>
              <a:t>a </a:t>
            </a:r>
            <a:r>
              <a:rPr sz="1400" b="1" i="0" dirty="0">
                <a:solidFill>
                  <a:srgbClr val="02569D"/>
                </a:solidFill>
                <a:latin typeface="Arial"/>
              </a:rPr>
              <a:t>small </a:t>
            </a:r>
            <a:r>
              <a:rPr sz="1400" b="1" i="0" dirty="0" err="1">
                <a:solidFill>
                  <a:srgbClr val="02569D"/>
                </a:solidFill>
                <a:latin typeface="Arial"/>
              </a:rPr>
              <a:t>decreas</a:t>
            </a:r>
            <a:r>
              <a:rPr lang="it-IT" sz="1400" b="1" i="0" dirty="0">
                <a:solidFill>
                  <a:srgbClr val="02569D"/>
                </a:solidFill>
                <a:latin typeface="Arial"/>
              </a:rPr>
              <a:t>e in</a:t>
            </a:r>
            <a:r>
              <a:rPr sz="1400" b="1" i="0" dirty="0">
                <a:solidFill>
                  <a:srgbClr val="02569D"/>
                </a:solidFill>
                <a:latin typeface="Arial"/>
              </a:rPr>
              <a:t> skill with lead time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" y="2770632"/>
            <a:ext cx="310896" cy="310896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2770632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2896797"/>
            <a:ext cx="1033272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 dirty="0">
                <a:solidFill>
                  <a:srgbClr val="02569D"/>
                </a:solidFill>
                <a:latin typeface="Arial"/>
              </a:rPr>
              <a:t>Pronounced diurnal cycles </a:t>
            </a:r>
            <a:r>
              <a:rPr lang="it-IT" sz="1400" b="1" i="0" dirty="0">
                <a:solidFill>
                  <a:srgbClr val="02569D"/>
                </a:solidFill>
                <a:latin typeface="Arial"/>
              </a:rPr>
              <a:t>are </a:t>
            </a:r>
            <a:r>
              <a:rPr sz="1400" b="1" i="0" dirty="0">
                <a:solidFill>
                  <a:srgbClr val="02569D"/>
                </a:solidFill>
                <a:latin typeface="Arial"/>
              </a:rPr>
              <a:t>more visible in winter/spring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3332987"/>
            <a:ext cx="310896" cy="310896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85800" y="3332987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459153"/>
            <a:ext cx="1033272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 dirty="0">
                <a:solidFill>
                  <a:srgbClr val="02569D"/>
                </a:solidFill>
                <a:latin typeface="Arial"/>
              </a:rPr>
              <a:t>Frequency bias is the main discriminator between models, more than spatial-accuracy scores</a:t>
            </a:r>
          </a:p>
        </p:txBody>
      </p:sp>
      <p:sp>
        <p:nvSpPr>
          <p:cNvPr id="18" name="Oval 17"/>
          <p:cNvSpPr/>
          <p:nvPr/>
        </p:nvSpPr>
        <p:spPr>
          <a:xfrm>
            <a:off x="685800" y="3895344"/>
            <a:ext cx="310896" cy="310896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3895344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4021509"/>
            <a:ext cx="1033272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 dirty="0">
                <a:solidFill>
                  <a:srgbClr val="02569D"/>
                </a:solidFill>
                <a:latin typeface="Arial"/>
              </a:rPr>
              <a:t>Common Area 3 is consistently more challenging to forecast than Common Area 2 for all models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4457700"/>
            <a:ext cx="310896" cy="310896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4457700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88720" y="4583865"/>
            <a:ext cx="10332720" cy="218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 i="0" dirty="0">
                <a:solidFill>
                  <a:srgbClr val="02569D"/>
                </a:solidFill>
                <a:latin typeface="Arial"/>
              </a:rPr>
              <a:t>Results support continued multi-model, multi-scale verification to guide future model development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5111496"/>
            <a:ext cx="10835640" cy="566928"/>
          </a:xfrm>
          <a:prstGeom prst="roundRect">
            <a:avLst>
              <a:gd name="adj" fmla="val 12000"/>
            </a:avLst>
          </a:prstGeom>
          <a:solidFill>
            <a:srgbClr val="E97132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4400" y="5289578"/>
            <a:ext cx="10424160" cy="2107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 i="0" dirty="0">
                <a:solidFill>
                  <a:srgbClr val="FFFFFF"/>
                </a:solidFill>
                <a:latin typeface="Arial"/>
              </a:rPr>
              <a:t>Suggestion for next year: </a:t>
            </a:r>
            <a:r>
              <a:rPr lang="it-IT" sz="1350" dirty="0">
                <a:solidFill>
                  <a:srgbClr val="FFFFFF"/>
                </a:solidFill>
                <a:latin typeface="Arial"/>
              </a:rPr>
              <a:t>S</a:t>
            </a:r>
            <a:r>
              <a:rPr sz="1350" b="0" i="0" dirty="0">
                <a:solidFill>
                  <a:srgbClr val="FFFFFF"/>
                </a:solidFill>
                <a:latin typeface="Arial"/>
              </a:rPr>
              <a:t>how FAR </a:t>
            </a:r>
            <a:r>
              <a:rPr lang="it-IT" sz="1350" b="0" i="0" dirty="0">
                <a:solidFill>
                  <a:srgbClr val="FFFFFF"/>
                </a:solidFill>
                <a:latin typeface="Arial"/>
              </a:rPr>
              <a:t>(False </a:t>
            </a:r>
            <a:r>
              <a:rPr lang="it-IT" sz="1350" b="0" i="0" dirty="0" err="1">
                <a:solidFill>
                  <a:srgbClr val="FFFFFF"/>
                </a:solidFill>
                <a:latin typeface="Arial"/>
              </a:rPr>
              <a:t>Alarm</a:t>
            </a:r>
            <a:r>
              <a:rPr lang="it-IT" sz="1350" b="0" i="0" dirty="0">
                <a:solidFill>
                  <a:srgbClr val="FFFFFF"/>
                </a:solidFill>
                <a:latin typeface="Arial"/>
              </a:rPr>
              <a:t> Ratio) </a:t>
            </a:r>
            <a:r>
              <a:rPr sz="1350" b="0" i="0" dirty="0">
                <a:solidFill>
                  <a:srgbClr val="FFFFFF"/>
                </a:solidFill>
                <a:latin typeface="Arial"/>
              </a:rPr>
              <a:t>instead of ETS</a:t>
            </a:r>
            <a:r>
              <a:rPr lang="it-IT" sz="1350" b="0" i="0" dirty="0">
                <a:solidFill>
                  <a:srgbClr val="FFFFFF"/>
                </a:solidFill>
                <a:latin typeface="Arial"/>
              </a:rPr>
              <a:t> to </a:t>
            </a:r>
            <a:r>
              <a:rPr lang="it-IT" sz="1350" b="0" i="0" dirty="0" err="1">
                <a:solidFill>
                  <a:srgbClr val="FFFFFF"/>
                </a:solidFill>
                <a:latin typeface="Arial"/>
              </a:rPr>
              <a:t>identify</a:t>
            </a:r>
            <a:r>
              <a:rPr lang="it-IT" sz="1350" b="0" i="0" dirty="0">
                <a:solidFill>
                  <a:srgbClr val="FFFFFF"/>
                </a:solidFill>
                <a:latin typeface="Arial"/>
              </a:rPr>
              <a:t> new patterns</a:t>
            </a:r>
            <a:endParaRPr sz="1350" b="0" i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3501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Fractions Skill Score Analysis: </a:t>
            </a:r>
            <a:br>
              <a:rPr lang="en-US" dirty="0"/>
            </a:br>
            <a:r>
              <a:rPr lang="en-US" dirty="0"/>
              <a:t>3-Timestep Verification Overview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18</a:t>
            </a:fld>
            <a:endParaRPr lang="it-IT" dirty="0"/>
          </a:p>
        </p:txBody>
      </p:sp>
      <p:sp>
        <p:nvSpPr>
          <p:cNvPr id="101" name="Card101"/>
          <p:cNvSpPr/>
          <p:nvPr/>
        </p:nvSpPr>
        <p:spPr>
          <a:xfrm>
            <a:off x="658368" y="1691641"/>
            <a:ext cx="10524743" cy="1444752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102"/>
          <p:cNvSpPr txBox="1"/>
          <p:nvPr/>
        </p:nvSpPr>
        <p:spPr>
          <a:xfrm>
            <a:off x="950976" y="1911095"/>
            <a:ext cx="9939527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rgbClr val="008C49"/>
                </a:solidFill>
                <a:latin typeface="Arial"/>
              </a:rPr>
              <a:t>3-Timestep Verification Overview</a:t>
            </a:r>
          </a:p>
        </p:txBody>
      </p:sp>
      <p:sp>
        <p:nvSpPr>
          <p:cNvPr id="103" name="Text103"/>
          <p:cNvSpPr txBox="1"/>
          <p:nvPr/>
        </p:nvSpPr>
        <p:spPr>
          <a:xfrm>
            <a:off x="950976" y="2404873"/>
            <a:ext cx="9939527" cy="73151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</a:pPr>
            <a:r>
              <a:rPr sz="1350" b="0" i="0" dirty="0">
                <a:solidFill>
                  <a:srgbClr val="02569D"/>
                </a:solidFill>
                <a:latin typeface="Arial"/>
              </a:rPr>
              <a:t>A systematic evaluation of spatial forecast skill across meteorological models, thresholds, seasons, and regions, extending the analysis to a three-timestep (</a:t>
            </a:r>
            <a:r>
              <a:rPr lang="it-IT" sz="1350" b="0" i="0" dirty="0">
                <a:solidFill>
                  <a:srgbClr val="02569D"/>
                </a:solidFill>
                <a:latin typeface="Arial"/>
              </a:rPr>
              <a:t>3x</a:t>
            </a:r>
            <a:r>
              <a:rPr sz="1350" b="0" i="0" dirty="0">
                <a:solidFill>
                  <a:srgbClr val="02569D"/>
                </a:solidFill>
                <a:latin typeface="Arial"/>
              </a:rPr>
              <a:t>3h) cumulation across four seasons and two common verification areas.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CA423C5-CCF4-1F23-3006-05698725A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460" y="3228594"/>
            <a:ext cx="2906268" cy="29062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A13BB83-00B9-A99B-B084-8206D441A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024" y="3229662"/>
            <a:ext cx="2905200" cy="2905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{BB962C8B-B14F-4D97-AF65-F5344CB8AC3E}}">
        <p14:creationId xmlns="" xmlns:p14="http://schemas.microsoft.com/office/powerpoint/2010/main" val="2953501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Features Across All Models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19</a:t>
            </a:fld>
            <a:endParaRPr lang="it-IT" dirty="0"/>
          </a:p>
        </p:txBody>
      </p:sp>
      <p:sp>
        <p:nvSpPr>
          <p:cNvPr id="108" name="Text108"/>
          <p:cNvSpPr txBox="1"/>
          <p:nvPr/>
        </p:nvSpPr>
        <p:spPr>
          <a:xfrm>
            <a:off x="658368" y="1691640"/>
            <a:ext cx="10524743" cy="4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Three universal patterns emerge consistently across all evaluated models, </a:t>
            </a:r>
            <a:r>
              <a:rPr lang="it-IT" sz="1300" b="0" i="0" dirty="0">
                <a:solidFill>
                  <a:srgbClr val="02569D"/>
                </a:solidFill>
                <a:latin typeface="Arial"/>
              </a:rPr>
              <a:t>overall i</a:t>
            </a:r>
            <a:r>
              <a:rPr sz="1300" b="0" i="0" dirty="0" err="1">
                <a:solidFill>
                  <a:srgbClr val="02569D"/>
                </a:solidFill>
                <a:latin typeface="Arial"/>
              </a:rPr>
              <a:t>ndependent</a:t>
            </a:r>
            <a:r>
              <a:rPr sz="1300" b="0" i="0" dirty="0">
                <a:solidFill>
                  <a:srgbClr val="02569D"/>
                </a:solidFill>
                <a:latin typeface="Arial"/>
              </a:rPr>
              <a:t> of region or season</a:t>
            </a:r>
            <a:r>
              <a:rPr lang="it-IT" sz="1300" b="0" i="0" dirty="0">
                <a:solidFill>
                  <a:srgbClr val="02569D"/>
                </a:solidFill>
                <a:latin typeface="Arial"/>
              </a:rPr>
              <a:t>.</a:t>
            </a:r>
            <a:endParaRPr sz="1300" b="0" i="0" dirty="0">
              <a:solidFill>
                <a:srgbClr val="02569D"/>
              </a:solidFill>
              <a:latin typeface="Arial"/>
            </a:endParaRPr>
          </a:p>
        </p:txBody>
      </p:sp>
      <p:sp>
        <p:nvSpPr>
          <p:cNvPr id="109" name="Card109"/>
          <p:cNvSpPr/>
          <p:nvPr/>
        </p:nvSpPr>
        <p:spPr>
          <a:xfrm>
            <a:off x="658368" y="2350000"/>
            <a:ext cx="3374897" cy="335000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110"/>
          <p:cNvSpPr txBox="1"/>
          <p:nvPr/>
        </p:nvSpPr>
        <p:spPr>
          <a:xfrm>
            <a:off x="841248" y="2568000"/>
            <a:ext cx="3009137" cy="5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</a:pPr>
            <a:r>
              <a:rPr sz="1400" b="1" i="0">
                <a:solidFill>
                  <a:srgbClr val="008C49"/>
                </a:solidFill>
                <a:latin typeface="Arial"/>
              </a:rPr>
              <a:t>Upscaling Effect</a:t>
            </a:r>
          </a:p>
        </p:txBody>
      </p:sp>
      <p:sp>
        <p:nvSpPr>
          <p:cNvPr id="111" name="Text111"/>
          <p:cNvSpPr txBox="1"/>
          <p:nvPr/>
        </p:nvSpPr>
        <p:spPr>
          <a:xfrm>
            <a:off x="841248" y="3130000"/>
            <a:ext cx="3009137" cy="239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2000"/>
              </a:lnSpc>
            </a:pPr>
            <a:r>
              <a:rPr sz="1400" b="0" i="0" dirty="0">
                <a:solidFill>
                  <a:srgbClr val="02569D"/>
                </a:solidFill>
                <a:latin typeface="Arial"/>
              </a:rPr>
              <a:t>FSS increases consistently with spatial scale — from 2.8 km to 182 km — as forecast skill improves when averaging over larger </a:t>
            </a:r>
            <a:r>
              <a:rPr sz="1400" b="0" i="0" dirty="0" err="1">
                <a:solidFill>
                  <a:srgbClr val="02569D"/>
                </a:solidFill>
                <a:latin typeface="Arial"/>
              </a:rPr>
              <a:t>neighbo</a:t>
            </a:r>
            <a:r>
              <a:rPr lang="it-IT" sz="1400" b="0" i="0" dirty="0">
                <a:solidFill>
                  <a:srgbClr val="02569D"/>
                </a:solidFill>
                <a:latin typeface="Arial"/>
              </a:rPr>
              <a:t>u</a:t>
            </a:r>
            <a:r>
              <a:rPr sz="1400" b="0" i="0" dirty="0" err="1">
                <a:solidFill>
                  <a:srgbClr val="02569D"/>
                </a:solidFill>
                <a:latin typeface="Arial"/>
              </a:rPr>
              <a:t>rhoods</a:t>
            </a:r>
            <a:r>
              <a:rPr sz="1400" b="0" i="0" dirty="0">
                <a:solidFill>
                  <a:srgbClr val="02569D"/>
                </a:solidFill>
                <a:latin typeface="Arial"/>
              </a:rPr>
              <a:t>. This is a well-established property of </a:t>
            </a:r>
            <a:r>
              <a:rPr sz="1400" b="0" i="0" dirty="0" err="1">
                <a:solidFill>
                  <a:srgbClr val="02569D"/>
                </a:solidFill>
                <a:latin typeface="Arial"/>
              </a:rPr>
              <a:t>neighbo</a:t>
            </a:r>
            <a:r>
              <a:rPr lang="it-IT" sz="1400" b="0" i="0" dirty="0">
                <a:solidFill>
                  <a:srgbClr val="02569D"/>
                </a:solidFill>
                <a:latin typeface="Arial"/>
              </a:rPr>
              <a:t>u</a:t>
            </a:r>
            <a:r>
              <a:rPr sz="1400" b="0" i="0" dirty="0" err="1">
                <a:solidFill>
                  <a:srgbClr val="02569D"/>
                </a:solidFill>
                <a:latin typeface="Arial"/>
              </a:rPr>
              <a:t>rhood</a:t>
            </a:r>
            <a:r>
              <a:rPr sz="1400" b="0" i="0" dirty="0">
                <a:solidFill>
                  <a:srgbClr val="02569D"/>
                </a:solidFill>
                <a:latin typeface="Arial"/>
              </a:rPr>
              <a:t>-based verification</a:t>
            </a:r>
            <a:r>
              <a:rPr sz="1150" b="0" i="0" dirty="0">
                <a:solidFill>
                  <a:srgbClr val="222A33"/>
                </a:solidFill>
                <a:latin typeface="Arial"/>
              </a:rPr>
              <a:t>.</a:t>
            </a:r>
          </a:p>
        </p:txBody>
      </p:sp>
      <p:sp>
        <p:nvSpPr>
          <p:cNvPr id="112" name="Card112"/>
          <p:cNvSpPr/>
          <p:nvPr/>
        </p:nvSpPr>
        <p:spPr>
          <a:xfrm>
            <a:off x="4233290" y="2350000"/>
            <a:ext cx="3374897" cy="335000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Text113"/>
          <p:cNvSpPr txBox="1"/>
          <p:nvPr/>
        </p:nvSpPr>
        <p:spPr>
          <a:xfrm>
            <a:off x="4416170" y="2568000"/>
            <a:ext cx="3009137" cy="5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</a:pPr>
            <a:r>
              <a:rPr sz="1400" b="1" i="0">
                <a:solidFill>
                  <a:srgbClr val="008C49"/>
                </a:solidFill>
                <a:latin typeface="Arial"/>
              </a:rPr>
              <a:t>Threshold Sensitivity</a:t>
            </a:r>
          </a:p>
        </p:txBody>
      </p:sp>
      <p:sp>
        <p:nvSpPr>
          <p:cNvPr id="114" name="Text114"/>
          <p:cNvSpPr txBox="1"/>
          <p:nvPr/>
        </p:nvSpPr>
        <p:spPr>
          <a:xfrm>
            <a:off x="4416170" y="3130000"/>
            <a:ext cx="3009137" cy="239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2000"/>
              </a:lnSpc>
            </a:pPr>
            <a:r>
              <a:rPr sz="1400" b="0" i="0" dirty="0">
                <a:solidFill>
                  <a:srgbClr val="02569D"/>
                </a:solidFill>
                <a:latin typeface="Arial"/>
              </a:rPr>
              <a:t>Light precipitation (0.2 mm/3h) is systematically</a:t>
            </a:r>
            <a:r>
              <a:rPr lang="it-IT" sz="1400" b="0" i="0" dirty="0">
                <a:solidFill>
                  <a:srgbClr val="02569D"/>
                </a:solidFill>
                <a:latin typeface="Arial"/>
              </a:rPr>
              <a:t>*</a:t>
            </a:r>
            <a:r>
              <a:rPr sz="1400" b="0" i="0" dirty="0">
                <a:solidFill>
                  <a:srgbClr val="02569D"/>
                </a:solidFill>
                <a:latin typeface="Arial"/>
              </a:rPr>
              <a:t> easier to forecast than intense rainfall (5 mm/3h), with the performance gap most pronounced at small spatial scales.</a:t>
            </a:r>
            <a:endParaRPr lang="it-IT" sz="1400" b="0" i="0" dirty="0">
              <a:solidFill>
                <a:srgbClr val="02569D"/>
              </a:solidFill>
              <a:latin typeface="Arial"/>
            </a:endParaRPr>
          </a:p>
          <a:p>
            <a:pPr algn="l">
              <a:lnSpc>
                <a:spcPct val="122000"/>
              </a:lnSpc>
            </a:pPr>
            <a:endParaRPr lang="it-IT" sz="1400" dirty="0">
              <a:solidFill>
                <a:srgbClr val="02569D"/>
              </a:solidFill>
              <a:latin typeface="Arial"/>
            </a:endParaRPr>
          </a:p>
          <a:p>
            <a:pPr algn="l">
              <a:lnSpc>
                <a:spcPct val="122000"/>
              </a:lnSpc>
            </a:pPr>
            <a:endParaRPr lang="it-IT" sz="1400" b="0" i="0" dirty="0">
              <a:solidFill>
                <a:srgbClr val="02569D"/>
              </a:solidFill>
              <a:latin typeface="Arial"/>
            </a:endParaRPr>
          </a:p>
          <a:p>
            <a:pPr algn="l">
              <a:lnSpc>
                <a:spcPct val="122000"/>
              </a:lnSpc>
            </a:pPr>
            <a:r>
              <a:rPr lang="it-IT" sz="1400" dirty="0">
                <a:solidFill>
                  <a:srgbClr val="02569D"/>
                </a:solidFill>
                <a:latin typeface="Arial"/>
              </a:rPr>
              <a:t>* With the </a:t>
            </a:r>
            <a:r>
              <a:rPr lang="it-IT" sz="1400" dirty="0" err="1">
                <a:solidFill>
                  <a:srgbClr val="02569D"/>
                </a:solidFill>
                <a:latin typeface="Arial"/>
              </a:rPr>
              <a:t>exception</a:t>
            </a:r>
            <a:r>
              <a:rPr lang="it-IT" sz="1400" dirty="0">
                <a:solidFill>
                  <a:srgbClr val="02569D"/>
                </a:solidFill>
                <a:latin typeface="Arial"/>
              </a:rPr>
              <a:t> of </a:t>
            </a:r>
            <a:r>
              <a:rPr lang="it-IT" sz="1400" dirty="0" err="1">
                <a:solidFill>
                  <a:srgbClr val="02569D"/>
                </a:solidFill>
                <a:latin typeface="Arial"/>
              </a:rPr>
              <a:t>larger</a:t>
            </a:r>
            <a:r>
              <a:rPr lang="it-IT" sz="1400" dirty="0">
                <a:solidFill>
                  <a:srgbClr val="02569D"/>
                </a:solidFill>
                <a:latin typeface="Arial"/>
              </a:rPr>
              <a:t> </a:t>
            </a:r>
            <a:r>
              <a:rPr lang="it-IT" sz="1400" dirty="0" err="1">
                <a:solidFill>
                  <a:srgbClr val="02569D"/>
                </a:solidFill>
                <a:latin typeface="Arial"/>
              </a:rPr>
              <a:t>scales</a:t>
            </a:r>
            <a:r>
              <a:rPr lang="it-IT" sz="1400" dirty="0">
                <a:solidFill>
                  <a:srgbClr val="02569D"/>
                </a:solidFill>
                <a:latin typeface="Arial"/>
              </a:rPr>
              <a:t> in Common Area 3</a:t>
            </a:r>
          </a:p>
        </p:txBody>
      </p:sp>
      <p:sp>
        <p:nvSpPr>
          <p:cNvPr id="115" name="Card115"/>
          <p:cNvSpPr/>
          <p:nvPr/>
        </p:nvSpPr>
        <p:spPr>
          <a:xfrm>
            <a:off x="7808212" y="2350000"/>
            <a:ext cx="3374897" cy="335000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116"/>
          <p:cNvSpPr txBox="1"/>
          <p:nvPr/>
        </p:nvSpPr>
        <p:spPr>
          <a:xfrm>
            <a:off x="7991092" y="2568000"/>
            <a:ext cx="3009137" cy="5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</a:pPr>
            <a:r>
              <a:rPr sz="1400" b="1" i="0">
                <a:solidFill>
                  <a:srgbClr val="008C49"/>
                </a:solidFill>
                <a:latin typeface="Arial"/>
              </a:rPr>
              <a:t>Scale-Dependent Convergence</a:t>
            </a:r>
          </a:p>
        </p:txBody>
      </p:sp>
      <p:sp>
        <p:nvSpPr>
          <p:cNvPr id="117" name="Text117"/>
          <p:cNvSpPr txBox="1"/>
          <p:nvPr/>
        </p:nvSpPr>
        <p:spPr>
          <a:xfrm>
            <a:off x="7991092" y="3130000"/>
            <a:ext cx="3009137" cy="239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2000"/>
              </a:lnSpc>
            </a:pPr>
            <a:r>
              <a:rPr sz="1400" b="0" i="0" dirty="0">
                <a:solidFill>
                  <a:srgbClr val="02569D"/>
                </a:solidFill>
                <a:latin typeface="Arial"/>
              </a:rPr>
              <a:t>The performance gap between thresholds narrows significantly at larger scales, indicating that threshold difficulty is primarily a small-scale forecasting challenge rather than a structural model deficiency.</a:t>
            </a:r>
          </a:p>
        </p:txBody>
      </p:sp>
    </p:spTree>
    <p:extLst>
      <p:ext uri="{{BB962C8B-B14F-4D97-AF65-F5344CB8AC3E}}">
        <p14:creationId xmlns="" xmlns:p14="http://schemas.microsoft.com/office/powerpoint/2010/main" val="2953501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Seasonal Predictability and Regional Variations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20</a:t>
            </a:fld>
            <a:endParaRPr lang="it-IT" dirty="0"/>
          </a:p>
        </p:txBody>
      </p:sp>
      <p:sp>
        <p:nvSpPr>
          <p:cNvPr id="118" name="Text118"/>
          <p:cNvSpPr txBox="1"/>
          <p:nvPr/>
        </p:nvSpPr>
        <p:spPr>
          <a:xfrm>
            <a:off x="658368" y="1691640"/>
            <a:ext cx="10524743" cy="4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</a:pPr>
            <a:r>
              <a:rPr sz="1250" b="0" i="0" dirty="0">
                <a:solidFill>
                  <a:srgbClr val="02569D"/>
                </a:solidFill>
                <a:latin typeface="Arial"/>
              </a:rPr>
              <a:t>Seasonal cycles and area-specific dynamics shape both the overall skill level and the spread among models.</a:t>
            </a:r>
          </a:p>
        </p:txBody>
      </p:sp>
      <p:sp>
        <p:nvSpPr>
          <p:cNvPr id="119" name="Oval119"/>
          <p:cNvSpPr/>
          <p:nvPr/>
        </p:nvSpPr>
        <p:spPr>
          <a:xfrm>
            <a:off x="658368" y="2280000"/>
            <a:ext cx="340000" cy="340000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Num120"/>
          <p:cNvSpPr txBox="1"/>
          <p:nvPr/>
        </p:nvSpPr>
        <p:spPr>
          <a:xfrm>
            <a:off x="658368" y="2280000"/>
            <a:ext cx="340000" cy="34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21" name="Text121"/>
          <p:cNvSpPr txBox="1"/>
          <p:nvPr/>
        </p:nvSpPr>
        <p:spPr>
          <a:xfrm>
            <a:off x="1148368" y="2260000"/>
            <a:ext cx="10034743" cy="3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222A33"/>
                </a:solidFill>
                <a:latin typeface="Arial"/>
              </a:rPr>
              <a:t>Seasonal Ranking</a:t>
            </a:r>
          </a:p>
        </p:txBody>
      </p:sp>
      <p:sp>
        <p:nvSpPr>
          <p:cNvPr id="122" name="Text122"/>
          <p:cNvSpPr txBox="1"/>
          <p:nvPr/>
        </p:nvSpPr>
        <p:spPr>
          <a:xfrm>
            <a:off x="1148368" y="2660000"/>
            <a:ext cx="10034743" cy="7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</a:pPr>
            <a:r>
              <a:rPr sz="1200" b="1" i="0" dirty="0">
                <a:solidFill>
                  <a:srgbClr val="02569D"/>
                </a:solidFill>
                <a:latin typeface="Arial"/>
              </a:rPr>
              <a:t>Summer (JJA</a:t>
            </a:r>
            <a:r>
              <a:rPr lang="it-IT" sz="1200" b="1" i="0" dirty="0">
                <a:solidFill>
                  <a:srgbClr val="02569D"/>
                </a:solidFill>
                <a:latin typeface="Arial"/>
              </a:rPr>
              <a:t> </a:t>
            </a:r>
            <a:r>
              <a:rPr sz="1200" b="1" i="0" dirty="0">
                <a:solidFill>
                  <a:srgbClr val="02569D"/>
                </a:solidFill>
                <a:latin typeface="Arial"/>
              </a:rPr>
              <a:t>2025) </a:t>
            </a:r>
            <a:r>
              <a:rPr sz="1200" b="0" i="0" dirty="0">
                <a:solidFill>
                  <a:srgbClr val="02569D"/>
                </a:solidFill>
                <a:latin typeface="Arial"/>
              </a:rPr>
              <a:t>yields the best overall skill, with FSS values reaching approximately 0.6–0.75 at large scales. </a:t>
            </a:r>
            <a:r>
              <a:rPr sz="1200" b="1" i="0" dirty="0">
                <a:solidFill>
                  <a:srgbClr val="02569D"/>
                </a:solidFill>
                <a:latin typeface="Arial"/>
              </a:rPr>
              <a:t>Winter (DJF</a:t>
            </a:r>
            <a:r>
              <a:rPr lang="it-IT" sz="1200" b="1" i="0" dirty="0">
                <a:solidFill>
                  <a:srgbClr val="02569D"/>
                </a:solidFill>
                <a:latin typeface="Arial"/>
              </a:rPr>
              <a:t> </a:t>
            </a:r>
            <a:r>
              <a:rPr sz="1200" b="1" i="0" dirty="0">
                <a:solidFill>
                  <a:srgbClr val="02569D"/>
                </a:solidFill>
                <a:latin typeface="Arial"/>
              </a:rPr>
              <a:t>2026) </a:t>
            </a:r>
            <a:r>
              <a:rPr sz="1200" b="0" i="0" dirty="0">
                <a:solidFill>
                  <a:srgbClr val="02569D"/>
                </a:solidFill>
                <a:latin typeface="Arial"/>
              </a:rPr>
              <a:t>performs worst, with FSS values mostly remaining below 0.4, reflecting the inherently lower predictability of cold-season precipitation systems.</a:t>
            </a:r>
          </a:p>
        </p:txBody>
      </p:sp>
      <p:sp>
        <p:nvSpPr>
          <p:cNvPr id="123" name="Oval123"/>
          <p:cNvSpPr/>
          <p:nvPr/>
        </p:nvSpPr>
        <p:spPr>
          <a:xfrm>
            <a:off x="658368" y="3430000"/>
            <a:ext cx="340000" cy="340000"/>
          </a:xfrm>
          <a:prstGeom prst="ellipse">
            <a:avLst/>
          </a:prstGeom>
          <a:solidFill>
            <a:srgbClr val="0256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Num124"/>
          <p:cNvSpPr txBox="1"/>
          <p:nvPr/>
        </p:nvSpPr>
        <p:spPr>
          <a:xfrm>
            <a:off x="658368" y="3430000"/>
            <a:ext cx="340000" cy="34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5" name="Text125"/>
          <p:cNvSpPr txBox="1"/>
          <p:nvPr/>
        </p:nvSpPr>
        <p:spPr>
          <a:xfrm>
            <a:off x="1148368" y="3410000"/>
            <a:ext cx="10034743" cy="3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222A33"/>
                </a:solidFill>
                <a:latin typeface="Arial"/>
              </a:rPr>
              <a:t>Area 2 vs. Area 3</a:t>
            </a:r>
          </a:p>
        </p:txBody>
      </p:sp>
      <p:sp>
        <p:nvSpPr>
          <p:cNvPr id="126" name="Text126"/>
          <p:cNvSpPr txBox="1"/>
          <p:nvPr/>
        </p:nvSpPr>
        <p:spPr>
          <a:xfrm>
            <a:off x="1148368" y="3810000"/>
            <a:ext cx="10034743" cy="7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</a:pPr>
            <a:r>
              <a:rPr sz="1200" b="0" i="0" dirty="0">
                <a:solidFill>
                  <a:srgbClr val="02569D"/>
                </a:solidFill>
                <a:latin typeface="Arial"/>
              </a:rPr>
              <a:t>Area 2 models cluster tightly with one consistent underperformer, suggesting a relatively homogeneous model response. Area 3 exhibits larger inter-model spread and more clearly defined top and bottom performers across seasons.</a:t>
            </a:r>
          </a:p>
        </p:txBody>
      </p:sp>
      <p:sp>
        <p:nvSpPr>
          <p:cNvPr id="127" name="Oval127"/>
          <p:cNvSpPr/>
          <p:nvPr/>
        </p:nvSpPr>
        <p:spPr>
          <a:xfrm>
            <a:off x="658368" y="4580000"/>
            <a:ext cx="340000" cy="340000"/>
          </a:xfrm>
          <a:prstGeom prst="ellipse">
            <a:avLst/>
          </a:prstGeom>
          <a:solidFill>
            <a:srgbClr val="008C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Num128"/>
          <p:cNvSpPr txBox="1"/>
          <p:nvPr/>
        </p:nvSpPr>
        <p:spPr>
          <a:xfrm>
            <a:off x="658368" y="4580000"/>
            <a:ext cx="340000" cy="34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9" name="Text129"/>
          <p:cNvSpPr txBox="1"/>
          <p:nvPr/>
        </p:nvSpPr>
        <p:spPr>
          <a:xfrm>
            <a:off x="1148368" y="4560000"/>
            <a:ext cx="10034743" cy="3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</a:pPr>
            <a:r>
              <a:rPr sz="1450" b="1" i="0">
                <a:solidFill>
                  <a:srgbClr val="222A33"/>
                </a:solidFill>
                <a:latin typeface="Arial"/>
              </a:rPr>
              <a:t>Winter Anomaly in Area 3</a:t>
            </a:r>
          </a:p>
        </p:txBody>
      </p:sp>
      <p:sp>
        <p:nvSpPr>
          <p:cNvPr id="130" name="Text130"/>
          <p:cNvSpPr txBox="1"/>
          <p:nvPr/>
        </p:nvSpPr>
        <p:spPr>
          <a:xfrm>
            <a:off x="1148368" y="4960000"/>
            <a:ext cx="10034743" cy="7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</a:pPr>
            <a:r>
              <a:rPr sz="1200" b="0" i="0" dirty="0">
                <a:solidFill>
                  <a:srgbClr val="02569D"/>
                </a:solidFill>
                <a:latin typeface="Arial"/>
              </a:rPr>
              <a:t>In </a:t>
            </a:r>
            <a:r>
              <a:rPr sz="1200" b="1" i="0" dirty="0">
                <a:solidFill>
                  <a:srgbClr val="02569D"/>
                </a:solidFill>
                <a:latin typeface="Arial"/>
              </a:rPr>
              <a:t>DJF</a:t>
            </a:r>
            <a:r>
              <a:rPr lang="it-IT" sz="1200" b="1" i="0" dirty="0">
                <a:solidFill>
                  <a:srgbClr val="02569D"/>
                </a:solidFill>
                <a:latin typeface="Arial"/>
              </a:rPr>
              <a:t> </a:t>
            </a:r>
            <a:r>
              <a:rPr sz="1200" b="1" i="0" dirty="0">
                <a:solidFill>
                  <a:srgbClr val="02569D"/>
                </a:solidFill>
                <a:latin typeface="Arial"/>
              </a:rPr>
              <a:t>2026</a:t>
            </a:r>
            <a:r>
              <a:rPr sz="1200" b="0" i="0" dirty="0">
                <a:solidFill>
                  <a:srgbClr val="02569D"/>
                </a:solidFill>
                <a:latin typeface="Arial"/>
              </a:rPr>
              <a:t>, models split into two distinct groups: ICON PL and ICON GR reach approximately 0.45–0.52, while remaining models cluster near 0.2–0.25. This bifurcation suggests area-dependent winter skill variation driven by model configuration or domain-specific dynamics.</a:t>
            </a:r>
          </a:p>
        </p:txBody>
      </p:sp>
    </p:spTree>
    <p:extLst>
      <p:ext uri="{{BB962C8B-B14F-4D97-AF65-F5344CB8AC3E}}">
        <p14:creationId xmlns="" xmlns:p14="http://schemas.microsoft.com/office/powerpoint/2010/main" val="2953501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Model-Specific Performance Rankings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15</a:t>
            </a:r>
            <a:r>
              <a:rPr lang="it-IT" baseline="30000" dirty="0"/>
              <a:t>th</a:t>
            </a:r>
            <a:r>
              <a:rPr lang="it-IT" dirty="0"/>
              <a:t> September 2026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72A0-8ABE-4F7E-96DE-FE537AAD2F5C}" type="slidenum">
              <a:rPr lang="it-IT" smtClean="0"/>
              <a:pPr/>
              <a:t>21</a:t>
            </a:fld>
            <a:endParaRPr lang="it-IT" dirty="0"/>
          </a:p>
        </p:txBody>
      </p:sp>
      <p:sp>
        <p:nvSpPr>
          <p:cNvPr id="131" name="Text131"/>
          <p:cNvSpPr txBox="1"/>
          <p:nvPr/>
        </p:nvSpPr>
        <p:spPr>
          <a:xfrm>
            <a:off x="658368" y="1691640"/>
            <a:ext cx="10524743" cy="46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8000"/>
              </a:lnSpc>
            </a:pPr>
            <a:r>
              <a:rPr sz="1300" b="0" i="0" dirty="0">
                <a:solidFill>
                  <a:srgbClr val="02569D"/>
                </a:solidFill>
                <a:latin typeface="Arial"/>
              </a:rPr>
              <a:t>Across all regions and seasons, a consistent model hierarchy emerges, with notable divergence in spring and winter conditions.</a:t>
            </a:r>
          </a:p>
        </p:txBody>
      </p:sp>
      <p:sp>
        <p:nvSpPr>
          <p:cNvPr id="132" name="Card132"/>
          <p:cNvSpPr/>
          <p:nvPr/>
        </p:nvSpPr>
        <p:spPr>
          <a:xfrm>
            <a:off x="658368" y="2350000"/>
            <a:ext cx="3374897" cy="255000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3" name="Text133"/>
          <p:cNvSpPr txBox="1"/>
          <p:nvPr/>
        </p:nvSpPr>
        <p:spPr>
          <a:xfrm>
            <a:off x="841248" y="2568000"/>
            <a:ext cx="3009137" cy="5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</a:pPr>
            <a:r>
              <a:rPr sz="1400" b="1" i="0">
                <a:solidFill>
                  <a:srgbClr val="008C49"/>
                </a:solidFill>
                <a:latin typeface="Arial"/>
              </a:rPr>
              <a:t>Strongest Performers</a:t>
            </a:r>
          </a:p>
        </p:txBody>
      </p:sp>
      <p:sp>
        <p:nvSpPr>
          <p:cNvPr id="134" name="Text134"/>
          <p:cNvSpPr txBox="1"/>
          <p:nvPr/>
        </p:nvSpPr>
        <p:spPr>
          <a:xfrm>
            <a:off x="841248" y="3130000"/>
            <a:ext cx="3009137" cy="159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2000"/>
              </a:lnSpc>
            </a:pPr>
            <a:r>
              <a:rPr sz="1150" b="0" i="0" dirty="0">
                <a:solidFill>
                  <a:srgbClr val="02569D"/>
                </a:solidFill>
                <a:latin typeface="Arial"/>
              </a:rPr>
              <a:t>ICON IL and ICON GR demonstrate consistently high skill across the evaluation period. ICON IL is the most reliable model in Area 3 across multiple seasons, establishing it as the benchmark reference for this domain.</a:t>
            </a:r>
          </a:p>
        </p:txBody>
      </p:sp>
      <p:sp>
        <p:nvSpPr>
          <p:cNvPr id="135" name="Card135"/>
          <p:cNvSpPr/>
          <p:nvPr/>
        </p:nvSpPr>
        <p:spPr>
          <a:xfrm>
            <a:off x="4233290" y="2350000"/>
            <a:ext cx="3374897" cy="255000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Text136"/>
          <p:cNvSpPr txBox="1"/>
          <p:nvPr/>
        </p:nvSpPr>
        <p:spPr>
          <a:xfrm>
            <a:off x="4416170" y="2568000"/>
            <a:ext cx="3009137" cy="5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</a:pPr>
            <a:r>
              <a:rPr sz="1400" b="1" i="0">
                <a:solidFill>
                  <a:srgbClr val="E97132"/>
                </a:solidFill>
                <a:latin typeface="Arial"/>
              </a:rPr>
              <a:t>Weakest Performers</a:t>
            </a:r>
          </a:p>
        </p:txBody>
      </p:sp>
      <p:sp>
        <p:nvSpPr>
          <p:cNvPr id="137" name="Text137"/>
          <p:cNvSpPr txBox="1"/>
          <p:nvPr/>
        </p:nvSpPr>
        <p:spPr>
          <a:xfrm>
            <a:off x="4416170" y="3130000"/>
            <a:ext cx="3009137" cy="159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2000"/>
              </a:lnSpc>
            </a:pPr>
            <a:r>
              <a:rPr sz="1150" b="0" i="0" dirty="0">
                <a:solidFill>
                  <a:srgbClr val="02569D"/>
                </a:solidFill>
                <a:latin typeface="Arial"/>
              </a:rPr>
              <a:t>COSMO variants (IT/CE PL) rank lowest in nearly every panel and season. Performance gaps are particularly extreme in spring (MAM</a:t>
            </a:r>
            <a:r>
              <a:rPr lang="it-IT" sz="1150" b="0" i="0" dirty="0">
                <a:solidFill>
                  <a:srgbClr val="02569D"/>
                </a:solidFill>
                <a:latin typeface="Arial"/>
              </a:rPr>
              <a:t> </a:t>
            </a:r>
            <a:r>
              <a:rPr sz="1150" b="0" i="0" dirty="0">
                <a:solidFill>
                  <a:srgbClr val="02569D"/>
                </a:solidFill>
                <a:latin typeface="Arial"/>
              </a:rPr>
              <a:t>2026) over Area 3, where the spread between top and bottom models is at its widest.</a:t>
            </a:r>
          </a:p>
        </p:txBody>
      </p:sp>
      <p:sp>
        <p:nvSpPr>
          <p:cNvPr id="138" name="Card138"/>
          <p:cNvSpPr/>
          <p:nvPr/>
        </p:nvSpPr>
        <p:spPr>
          <a:xfrm>
            <a:off x="7808212" y="2350000"/>
            <a:ext cx="3374897" cy="2550000"/>
          </a:xfrm>
          <a:prstGeom prst="roundRect">
            <a:avLst>
              <a:gd name="adj" fmla="val 6000"/>
            </a:avLst>
          </a:prstGeom>
          <a:solidFill>
            <a:srgbClr val="F0F6F3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Text139"/>
          <p:cNvSpPr txBox="1"/>
          <p:nvPr/>
        </p:nvSpPr>
        <p:spPr>
          <a:xfrm>
            <a:off x="7991092" y="2568000"/>
            <a:ext cx="3009137" cy="5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</a:pPr>
            <a:r>
              <a:rPr sz="1400" b="1" i="0">
                <a:solidFill>
                  <a:srgbClr val="02569D"/>
                </a:solidFill>
                <a:latin typeface="Arial"/>
              </a:rPr>
              <a:t>Overall Ranking</a:t>
            </a:r>
          </a:p>
        </p:txBody>
      </p:sp>
      <p:sp>
        <p:nvSpPr>
          <p:cNvPr id="140" name="Text140"/>
          <p:cNvSpPr txBox="1"/>
          <p:nvPr/>
        </p:nvSpPr>
        <p:spPr>
          <a:xfrm>
            <a:off x="7991092" y="3130000"/>
            <a:ext cx="3009137" cy="159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22000"/>
              </a:lnSpc>
            </a:pPr>
            <a:r>
              <a:rPr sz="1150" b="0" i="0" dirty="0">
                <a:solidFill>
                  <a:srgbClr val="02569D"/>
                </a:solidFill>
                <a:latin typeface="Arial"/>
              </a:rPr>
              <a:t>ICON IL / ICON GR lead the hierarchy, followed by mid-tier models, with COSMO variants at the bottom. Performance stability varies substantially by region and season, underscoring the importance of domain-specific model evaluation.</a:t>
            </a:r>
          </a:p>
        </p:txBody>
      </p:sp>
      <p:sp>
        <p:nvSpPr>
          <p:cNvPr id="141" name="Bar141"/>
          <p:cNvSpPr/>
          <p:nvPr/>
        </p:nvSpPr>
        <p:spPr>
          <a:xfrm>
            <a:off x="685800" y="5111496"/>
            <a:ext cx="10835640" cy="566928"/>
          </a:xfrm>
          <a:prstGeom prst="roundRect">
            <a:avLst>
              <a:gd name="adj" fmla="val 12000"/>
            </a:avLst>
          </a:prstGeom>
          <a:solidFill>
            <a:srgbClr val="E97132"/>
          </a:solidFill>
          <a:ln>
            <a:noFill/>
          </a:ln>
          <a:effectLst>
            <a:outerShdw blurRad="82296" dist="27432" dir="5400000" rotWithShape="0">
              <a:srgbClr val="1B3A55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142"/>
          <p:cNvSpPr txBox="1"/>
          <p:nvPr/>
        </p:nvSpPr>
        <p:spPr>
          <a:xfrm>
            <a:off x="914400" y="5200537"/>
            <a:ext cx="10378440" cy="38884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15000"/>
              </a:lnSpc>
            </a:pPr>
            <a:r>
              <a:rPr sz="1350" b="1" i="0" dirty="0">
                <a:solidFill>
                  <a:srgbClr val="FFFFFF"/>
                </a:solidFill>
                <a:latin typeface="Arial"/>
              </a:rPr>
              <a:t>Key takeaway: </a:t>
            </a:r>
            <a:r>
              <a:rPr sz="1350" b="0" i="0" dirty="0">
                <a:solidFill>
                  <a:srgbClr val="FFFFFF"/>
                </a:solidFill>
                <a:latin typeface="Arial"/>
              </a:rPr>
              <a:t>The ICON family consistently outperforms COSMO variants across all evaluated conditions, with the performance gap widening under challenging small-scale and high-threshold scenarios.</a:t>
            </a:r>
          </a:p>
        </p:txBody>
      </p:sp>
    </p:spTree>
    <p:extLst>
      <p:ext uri="{{BB962C8B-B14F-4D97-AF65-F5344CB8AC3E}}">
        <p14:creationId xmlns="" xmlns:p14="http://schemas.microsoft.com/office/powerpoint/2010/main" val="2953501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5C6748-93B8-F859-7134-01EC1CB72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5" y="1687140"/>
            <a:ext cx="9144000" cy="1661571"/>
          </a:xfrm>
        </p:spPr>
        <p:txBody>
          <a:bodyPr/>
          <a:lstStyle/>
          <a:p>
            <a:r>
              <a:rPr lang="en-US" dirty="0"/>
              <a:t>Thank You for Your Attention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A5184BB-BF64-97E8-4898-8429BFC39F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Naima Vela – naima.vela@arpa.piemonte.it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DAD2DA1-CEEA-B4E0-E758-12EB005D31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Dipartimento</a:t>
            </a:r>
            <a:r>
              <a:rPr lang="en-US" dirty="0"/>
              <a:t> </a:t>
            </a:r>
            <a:r>
              <a:rPr lang="en-US" dirty="0" err="1"/>
              <a:t>Territoriale</a:t>
            </a:r>
            <a:r>
              <a:rPr lang="en-US" dirty="0"/>
              <a:t> di Torino, SC.05 </a:t>
            </a:r>
            <a:r>
              <a:rPr lang="en-US" dirty="0" err="1"/>
              <a:t>Dipartimento</a:t>
            </a:r>
            <a:r>
              <a:rPr lang="en-US" dirty="0"/>
              <a:t> Rischi </a:t>
            </a:r>
            <a:r>
              <a:rPr lang="en-US" dirty="0" err="1"/>
              <a:t>Naturali</a:t>
            </a:r>
            <a:r>
              <a:rPr lang="en-US" dirty="0"/>
              <a:t> e </a:t>
            </a:r>
            <a:r>
              <a:rPr lang="en-US" dirty="0" err="1"/>
              <a:t>Ambientali</a:t>
            </a:r>
            <a:r>
              <a:rPr lang="en-US" dirty="0"/>
              <a:t> – Arpa Piemonte</a:t>
            </a:r>
          </a:p>
          <a:p>
            <a:endParaRPr lang="en-US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2227F59-3B8E-DCD7-CFF5-88B4EAA83C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8AD9"/>
                </a:solidFill>
              </a:rPr>
              <a:t>Questions &amp;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141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zato 2">
      <a:majorFont>
        <a:latin typeface="Kabel Dm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lo editabile slide arpa 2026.potx" id="{50A55B42-0467-4AC6-A402-69556688C49A}" vid="{726AC483-F8EC-453F-81D2-52F3FC27D9A7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 editabile slide arpa 2026</Template>
  <TotalTime>997</TotalTime>
  <Words>1665</Words>
  <Application>Microsoft Office PowerPoint</Application>
  <PresentationFormat>Widescreen</PresentationFormat>
  <Paragraphs>225</Paragraphs>
  <Slides>22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6" baseType="lpstr">
      <vt:lpstr>Kabel Dm BT</vt:lpstr>
      <vt:lpstr>Arial</vt:lpstr>
      <vt:lpstr>Aptos</vt:lpstr>
      <vt:lpstr>Tema di Office</vt:lpstr>
      <vt:lpstr>Fuzzy Verification on Common Areas</vt:lpstr>
      <vt:lpstr>Outline</vt:lpstr>
      <vt:lpstr>Motivation and Objectives</vt:lpstr>
      <vt:lpstr>Verification Set-up</vt:lpstr>
      <vt:lpstr>Reading the Lead-Time Plots</vt:lpstr>
      <vt:lpstr>Common Area 2</vt:lpstr>
      <vt:lpstr>Common Area 2 – Spatial Accuracy (FSS)</vt:lpstr>
      <vt:lpstr>Common Area 2 – Equitable Threat Score</vt:lpstr>
      <vt:lpstr>Common Area 2 – Frequency Bias (FBI)</vt:lpstr>
      <vt:lpstr>Common Area 2 – Seasonal Synthesis</vt:lpstr>
      <vt:lpstr>Common Area 3</vt:lpstr>
      <vt:lpstr>Common Area 3 – Spatial Accuracy (FSS)</vt:lpstr>
      <vt:lpstr>Common Area 3 – Equitable Threat Score</vt:lpstr>
      <vt:lpstr>Common Area 3 – Frequency Bias (FBI)</vt:lpstr>
      <vt:lpstr>Common Area 3 – Seasonal Synthesis</vt:lpstr>
      <vt:lpstr>Cross-Area Comparison</vt:lpstr>
      <vt:lpstr>Conclusions</vt:lpstr>
      <vt:lpstr>Fractions Skill Score Analysis:  3-Timestep Verification Overview</vt:lpstr>
      <vt:lpstr>Common Features Across All Models</vt:lpstr>
      <vt:lpstr>Seasonal Predictability and Regional Variations</vt:lpstr>
      <vt:lpstr>Model-Specific Performance Rankings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Rustichelli</dc:creator>
  <cp:lastModifiedBy>Valeria Garbero</cp:lastModifiedBy>
  <cp:revision>2</cp:revision>
  <dcterms:created xsi:type="dcterms:W3CDTF">2026-02-04T10:40:48Z</dcterms:created>
  <dcterms:modified xsi:type="dcterms:W3CDTF">2026-09-15T08:58:21Z</dcterms:modified>
</cp:coreProperties>
</file>