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 id="2147483988" r:id="rId3"/>
    <p:sldMasterId id="2147483994" r:id="rId4"/>
  </p:sldMasterIdLst>
  <p:notesMasterIdLst>
    <p:notesMasterId r:id="rId45"/>
  </p:notesMasterIdLst>
  <p:sldIdLst>
    <p:sldId id="275"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6" r:id="rId24"/>
    <p:sldId id="277" r:id="rId25"/>
    <p:sldId id="336" r:id="rId26"/>
    <p:sldId id="327" r:id="rId27"/>
    <p:sldId id="338" r:id="rId28"/>
    <p:sldId id="339" r:id="rId29"/>
    <p:sldId id="340" r:id="rId30"/>
    <p:sldId id="341" r:id="rId31"/>
    <p:sldId id="342" r:id="rId32"/>
    <p:sldId id="343" r:id="rId33"/>
    <p:sldId id="345" r:id="rId34"/>
    <p:sldId id="335" r:id="rId35"/>
    <p:sldId id="349" r:id="rId36"/>
    <p:sldId id="350" r:id="rId37"/>
    <p:sldId id="351" r:id="rId38"/>
    <p:sldId id="352" r:id="rId39"/>
    <p:sldId id="353" r:id="rId40"/>
    <p:sldId id="346" r:id="rId41"/>
    <p:sldId id="355" r:id="rId42"/>
    <p:sldId id="312" r:id="rId43"/>
    <p:sldId id="356" r:id="rId44"/>
  </p:sldIdLst>
  <p:sldSz cx="10080625" cy="5670550"/>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6C986C-7FB3-41D0-AE2E-2BC513ECA888}" v="4" dt="2026-09-14T06:23:42.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399" autoAdjust="0"/>
  </p:normalViewPr>
  <p:slideViewPr>
    <p:cSldViewPr snapToGrid="0">
      <p:cViewPr varScale="1">
        <p:scale>
          <a:sx n="83" d="100"/>
          <a:sy n="83" d="100"/>
        </p:scale>
        <p:origin x="121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ria Garbero" userId="1bf38d1f-4a2b-4177-98ad-f8644cfe9bed" providerId="ADAL" clId="{26A4BBFB-7E04-4820-A0F4-82B956579689}"/>
    <pc:docChg chg="undo custSel addSld delSld modSld delMainMaster">
      <pc:chgData name="Valeria Garbero" userId="1bf38d1f-4a2b-4177-98ad-f8644cfe9bed" providerId="ADAL" clId="{26A4BBFB-7E04-4820-A0F4-82B956579689}" dt="2026-09-14T06:25:28.110" v="141" actId="20577"/>
      <pc:docMkLst>
        <pc:docMk/>
      </pc:docMkLst>
      <pc:sldChg chg="del">
        <pc:chgData name="Valeria Garbero" userId="1bf38d1f-4a2b-4177-98ad-f8644cfe9bed" providerId="ADAL" clId="{26A4BBFB-7E04-4820-A0F4-82B956579689}" dt="2026-09-14T06:10:41.979" v="27" actId="47"/>
        <pc:sldMkLst>
          <pc:docMk/>
          <pc:sldMk cId="0" sldId="256"/>
        </pc:sldMkLst>
      </pc:sldChg>
      <pc:sldChg chg="addSp delSp modSp add mod">
        <pc:chgData name="Valeria Garbero" userId="1bf38d1f-4a2b-4177-98ad-f8644cfe9bed" providerId="ADAL" clId="{26A4BBFB-7E04-4820-A0F4-82B956579689}" dt="2026-09-14T06:13:08.960" v="36" actId="255"/>
        <pc:sldMkLst>
          <pc:docMk/>
          <pc:sldMk cId="0" sldId="275"/>
        </pc:sldMkLst>
        <pc:spChg chg="del mod">
          <ac:chgData name="Valeria Garbero" userId="1bf38d1f-4a2b-4177-98ad-f8644cfe9bed" providerId="ADAL" clId="{26A4BBFB-7E04-4820-A0F4-82B956579689}" dt="2026-09-14T06:08:04.956" v="4" actId="478"/>
          <ac:spMkLst>
            <pc:docMk/>
            <pc:sldMk cId="0" sldId="275"/>
            <ac:spMk id="2" creationId="{6333727B-44F2-23F9-4B9B-9ECEF352A327}"/>
          </ac:spMkLst>
        </pc:spChg>
        <pc:spChg chg="add del mod">
          <ac:chgData name="Valeria Garbero" userId="1bf38d1f-4a2b-4177-98ad-f8644cfe9bed" providerId="ADAL" clId="{26A4BBFB-7E04-4820-A0F4-82B956579689}" dt="2026-09-14T06:08:10.913" v="6" actId="478"/>
          <ac:spMkLst>
            <pc:docMk/>
            <pc:sldMk cId="0" sldId="275"/>
            <ac:spMk id="4" creationId="{8155B98F-E5F9-5161-828D-853CB635A87D}"/>
          </ac:spMkLst>
        </pc:spChg>
        <pc:spChg chg="mod">
          <ac:chgData name="Valeria Garbero" userId="1bf38d1f-4a2b-4177-98ad-f8644cfe9bed" providerId="ADAL" clId="{26A4BBFB-7E04-4820-A0F4-82B956579689}" dt="2026-09-14T06:13:08.960" v="36" actId="255"/>
          <ac:spMkLst>
            <pc:docMk/>
            <pc:sldMk cId="0" sldId="275"/>
            <ac:spMk id="5" creationId="{A2540C62-5314-0170-F5CC-9796F99E1CF3}"/>
          </ac:spMkLst>
        </pc:spChg>
        <pc:spChg chg="add mod">
          <ac:chgData name="Valeria Garbero" userId="1bf38d1f-4a2b-4177-98ad-f8644cfe9bed" providerId="ADAL" clId="{26A4BBFB-7E04-4820-A0F4-82B956579689}" dt="2026-09-14T06:10:09.440" v="23" actId="255"/>
          <ac:spMkLst>
            <pc:docMk/>
            <pc:sldMk cId="0" sldId="275"/>
            <ac:spMk id="7" creationId="{C7B259D9-D3B6-5177-94C6-89AFF52B05EC}"/>
          </ac:spMkLst>
        </pc:spChg>
        <pc:spChg chg="mod">
          <ac:chgData name="Valeria Garbero" userId="1bf38d1f-4a2b-4177-98ad-f8644cfe9bed" providerId="ADAL" clId="{26A4BBFB-7E04-4820-A0F4-82B956579689}" dt="2026-09-14T06:08:49.029" v="12" actId="1076"/>
          <ac:spMkLst>
            <pc:docMk/>
            <pc:sldMk cId="0" sldId="275"/>
            <ac:spMk id="82" creationId="{00000000-0000-0000-0000-000000000000}"/>
          </ac:spMkLst>
        </pc:spChg>
        <pc:picChg chg="mod">
          <ac:chgData name="Valeria Garbero" userId="1bf38d1f-4a2b-4177-98ad-f8644cfe9bed" providerId="ADAL" clId="{26A4BBFB-7E04-4820-A0F4-82B956579689}" dt="2026-09-14T06:10:35.394" v="26" actId="1076"/>
          <ac:picMkLst>
            <pc:docMk/>
            <pc:sldMk cId="0" sldId="275"/>
            <ac:picMk id="84" creationId="{00000000-0000-0000-0000-000000000000}"/>
          </ac:picMkLst>
        </pc:picChg>
        <pc:picChg chg="mod">
          <ac:chgData name="Valeria Garbero" userId="1bf38d1f-4a2b-4177-98ad-f8644cfe9bed" providerId="ADAL" clId="{26A4BBFB-7E04-4820-A0F4-82B956579689}" dt="2026-09-14T06:10:28.018" v="25" actId="1076"/>
          <ac:picMkLst>
            <pc:docMk/>
            <pc:sldMk cId="0" sldId="275"/>
            <ac:picMk id="87" creationId="{00000000-0000-0000-0000-000000000000}"/>
          </ac:picMkLst>
        </pc:picChg>
      </pc:sldChg>
      <pc:sldChg chg="modSp add mod">
        <pc:chgData name="Valeria Garbero" userId="1bf38d1f-4a2b-4177-98ad-f8644cfe9bed" providerId="ADAL" clId="{26A4BBFB-7E04-4820-A0F4-82B956579689}" dt="2026-09-14T06:13:36.142" v="44" actId="20577"/>
        <pc:sldMkLst>
          <pc:docMk/>
          <pc:sldMk cId="0" sldId="276"/>
        </pc:sldMkLst>
        <pc:spChg chg="mod">
          <ac:chgData name="Valeria Garbero" userId="1bf38d1f-4a2b-4177-98ad-f8644cfe9bed" providerId="ADAL" clId="{26A4BBFB-7E04-4820-A0F4-82B956579689}" dt="2026-09-14T06:13:36.142" v="44" actId="20577"/>
          <ac:spMkLst>
            <pc:docMk/>
            <pc:sldMk cId="0" sldId="276"/>
            <ac:spMk id="108" creationId="{00000000-0000-0000-0000-000000000000}"/>
          </ac:spMkLst>
        </pc:spChg>
      </pc:sldChg>
      <pc:sldChg chg="add">
        <pc:chgData name="Valeria Garbero" userId="1bf38d1f-4a2b-4177-98ad-f8644cfe9bed" providerId="ADAL" clId="{26A4BBFB-7E04-4820-A0F4-82B956579689}" dt="2026-09-14T06:11:47.055" v="28"/>
        <pc:sldMkLst>
          <pc:docMk/>
          <pc:sldMk cId="0" sldId="277"/>
        </pc:sldMkLst>
      </pc:sldChg>
      <pc:sldChg chg="delSp modSp add mod">
        <pc:chgData name="Valeria Garbero" userId="1bf38d1f-4a2b-4177-98ad-f8644cfe9bed" providerId="ADAL" clId="{26A4BBFB-7E04-4820-A0F4-82B956579689}" dt="2026-09-14T06:25:28.110" v="141" actId="20577"/>
        <pc:sldMkLst>
          <pc:docMk/>
          <pc:sldMk cId="1686963155" sldId="312"/>
        </pc:sldMkLst>
        <pc:spChg chg="mod">
          <ac:chgData name="Valeria Garbero" userId="1bf38d1f-4a2b-4177-98ad-f8644cfe9bed" providerId="ADAL" clId="{26A4BBFB-7E04-4820-A0F4-82B956579689}" dt="2026-09-14T06:25:28.110" v="141" actId="20577"/>
          <ac:spMkLst>
            <pc:docMk/>
            <pc:sldMk cId="1686963155" sldId="312"/>
            <ac:spMk id="10" creationId="{BB1927E1-4580-BD40-48CB-2BBDF6B8BF5D}"/>
          </ac:spMkLst>
        </pc:spChg>
        <pc:spChg chg="mod">
          <ac:chgData name="Valeria Garbero" userId="1bf38d1f-4a2b-4177-98ad-f8644cfe9bed" providerId="ADAL" clId="{26A4BBFB-7E04-4820-A0F4-82B956579689}" dt="2026-09-14T06:22:29.678" v="100" actId="14100"/>
          <ac:spMkLst>
            <pc:docMk/>
            <pc:sldMk cId="1686963155" sldId="312"/>
            <ac:spMk id="21" creationId="{3202E829-2332-D5B4-821A-60D2C1119B6D}"/>
          </ac:spMkLst>
        </pc:spChg>
        <pc:picChg chg="del">
          <ac:chgData name="Valeria Garbero" userId="1bf38d1f-4a2b-4177-98ad-f8644cfe9bed" providerId="ADAL" clId="{26A4BBFB-7E04-4820-A0F4-82B956579689}" dt="2026-09-14T06:22:11.992" v="98" actId="478"/>
          <ac:picMkLst>
            <pc:docMk/>
            <pc:sldMk cId="1686963155" sldId="312"/>
            <ac:picMk id="2" creationId="{61B60360-B4D1-D7C5-8F38-9FDB07409BC0}"/>
          </ac:picMkLst>
        </pc:picChg>
      </pc:sldChg>
      <pc:sldChg chg="add">
        <pc:chgData name="Valeria Garbero" userId="1bf38d1f-4a2b-4177-98ad-f8644cfe9bed" providerId="ADAL" clId="{26A4BBFB-7E04-4820-A0F4-82B956579689}" dt="2026-09-14T06:11:47.055" v="28"/>
        <pc:sldMkLst>
          <pc:docMk/>
          <pc:sldMk cId="4075245609" sldId="327"/>
        </pc:sldMkLst>
      </pc:sldChg>
      <pc:sldChg chg="add">
        <pc:chgData name="Valeria Garbero" userId="1bf38d1f-4a2b-4177-98ad-f8644cfe9bed" providerId="ADAL" clId="{26A4BBFB-7E04-4820-A0F4-82B956579689}" dt="2026-09-14T06:12:26.046" v="29"/>
        <pc:sldMkLst>
          <pc:docMk/>
          <pc:sldMk cId="2751538020" sldId="335"/>
        </pc:sldMkLst>
      </pc:sldChg>
      <pc:sldChg chg="add">
        <pc:chgData name="Valeria Garbero" userId="1bf38d1f-4a2b-4177-98ad-f8644cfe9bed" providerId="ADAL" clId="{26A4BBFB-7E04-4820-A0F4-82B956579689}" dt="2026-09-14T06:11:47.055" v="28"/>
        <pc:sldMkLst>
          <pc:docMk/>
          <pc:sldMk cId="2181655617" sldId="336"/>
        </pc:sldMkLst>
      </pc:sldChg>
      <pc:sldChg chg="modSp add mod">
        <pc:chgData name="Valeria Garbero" userId="1bf38d1f-4a2b-4177-98ad-f8644cfe9bed" providerId="ADAL" clId="{26A4BBFB-7E04-4820-A0F4-82B956579689}" dt="2026-09-14T06:20:14.670" v="50" actId="1582"/>
        <pc:sldMkLst>
          <pc:docMk/>
          <pc:sldMk cId="1565152916" sldId="338"/>
        </pc:sldMkLst>
        <pc:spChg chg="mod">
          <ac:chgData name="Valeria Garbero" userId="1bf38d1f-4a2b-4177-98ad-f8644cfe9bed" providerId="ADAL" clId="{26A4BBFB-7E04-4820-A0F4-82B956579689}" dt="2026-09-14T06:20:14.670" v="50" actId="1582"/>
          <ac:spMkLst>
            <pc:docMk/>
            <pc:sldMk cId="1565152916" sldId="338"/>
            <ac:spMk id="13" creationId="{E91853E2-B779-DF0A-3853-44A0B35D7699}"/>
          </ac:spMkLst>
        </pc:spChg>
      </pc:sldChg>
      <pc:sldChg chg="add">
        <pc:chgData name="Valeria Garbero" userId="1bf38d1f-4a2b-4177-98ad-f8644cfe9bed" providerId="ADAL" clId="{26A4BBFB-7E04-4820-A0F4-82B956579689}" dt="2026-09-14T06:11:47.055" v="28"/>
        <pc:sldMkLst>
          <pc:docMk/>
          <pc:sldMk cId="4114137714" sldId="339"/>
        </pc:sldMkLst>
      </pc:sldChg>
      <pc:sldChg chg="add">
        <pc:chgData name="Valeria Garbero" userId="1bf38d1f-4a2b-4177-98ad-f8644cfe9bed" providerId="ADAL" clId="{26A4BBFB-7E04-4820-A0F4-82B956579689}" dt="2026-09-14T06:11:47.055" v="28"/>
        <pc:sldMkLst>
          <pc:docMk/>
          <pc:sldMk cId="1058180721" sldId="340"/>
        </pc:sldMkLst>
      </pc:sldChg>
      <pc:sldChg chg="add">
        <pc:chgData name="Valeria Garbero" userId="1bf38d1f-4a2b-4177-98ad-f8644cfe9bed" providerId="ADAL" clId="{26A4BBFB-7E04-4820-A0F4-82B956579689}" dt="2026-09-14T06:11:47.055" v="28"/>
        <pc:sldMkLst>
          <pc:docMk/>
          <pc:sldMk cId="3830004224" sldId="341"/>
        </pc:sldMkLst>
      </pc:sldChg>
      <pc:sldChg chg="add">
        <pc:chgData name="Valeria Garbero" userId="1bf38d1f-4a2b-4177-98ad-f8644cfe9bed" providerId="ADAL" clId="{26A4BBFB-7E04-4820-A0F4-82B956579689}" dt="2026-09-14T06:11:47.055" v="28"/>
        <pc:sldMkLst>
          <pc:docMk/>
          <pc:sldMk cId="566931352" sldId="342"/>
        </pc:sldMkLst>
      </pc:sldChg>
      <pc:sldChg chg="add">
        <pc:chgData name="Valeria Garbero" userId="1bf38d1f-4a2b-4177-98ad-f8644cfe9bed" providerId="ADAL" clId="{26A4BBFB-7E04-4820-A0F4-82B956579689}" dt="2026-09-14T06:12:26.046" v="29"/>
        <pc:sldMkLst>
          <pc:docMk/>
          <pc:sldMk cId="2687258749" sldId="343"/>
        </pc:sldMkLst>
      </pc:sldChg>
      <pc:sldChg chg="add">
        <pc:chgData name="Valeria Garbero" userId="1bf38d1f-4a2b-4177-98ad-f8644cfe9bed" providerId="ADAL" clId="{26A4BBFB-7E04-4820-A0F4-82B956579689}" dt="2026-09-14T06:12:26.046" v="29"/>
        <pc:sldMkLst>
          <pc:docMk/>
          <pc:sldMk cId="4169724916" sldId="345"/>
        </pc:sldMkLst>
      </pc:sldChg>
      <pc:sldChg chg="add">
        <pc:chgData name="Valeria Garbero" userId="1bf38d1f-4a2b-4177-98ad-f8644cfe9bed" providerId="ADAL" clId="{26A4BBFB-7E04-4820-A0F4-82B956579689}" dt="2026-09-14T06:12:26.046" v="29"/>
        <pc:sldMkLst>
          <pc:docMk/>
          <pc:sldMk cId="3009586732" sldId="346"/>
        </pc:sldMkLst>
      </pc:sldChg>
      <pc:sldChg chg="add">
        <pc:chgData name="Valeria Garbero" userId="1bf38d1f-4a2b-4177-98ad-f8644cfe9bed" providerId="ADAL" clId="{26A4BBFB-7E04-4820-A0F4-82B956579689}" dt="2026-09-14T06:12:26.046" v="29"/>
        <pc:sldMkLst>
          <pc:docMk/>
          <pc:sldMk cId="1162343953" sldId="349"/>
        </pc:sldMkLst>
      </pc:sldChg>
      <pc:sldChg chg="add">
        <pc:chgData name="Valeria Garbero" userId="1bf38d1f-4a2b-4177-98ad-f8644cfe9bed" providerId="ADAL" clId="{26A4BBFB-7E04-4820-A0F4-82B956579689}" dt="2026-09-14T06:12:26.046" v="29"/>
        <pc:sldMkLst>
          <pc:docMk/>
          <pc:sldMk cId="1526424726" sldId="350"/>
        </pc:sldMkLst>
      </pc:sldChg>
      <pc:sldChg chg="add">
        <pc:chgData name="Valeria Garbero" userId="1bf38d1f-4a2b-4177-98ad-f8644cfe9bed" providerId="ADAL" clId="{26A4BBFB-7E04-4820-A0F4-82B956579689}" dt="2026-09-14T06:12:26.046" v="29"/>
        <pc:sldMkLst>
          <pc:docMk/>
          <pc:sldMk cId="2317420180" sldId="351"/>
        </pc:sldMkLst>
      </pc:sldChg>
      <pc:sldChg chg="add">
        <pc:chgData name="Valeria Garbero" userId="1bf38d1f-4a2b-4177-98ad-f8644cfe9bed" providerId="ADAL" clId="{26A4BBFB-7E04-4820-A0F4-82B956579689}" dt="2026-09-14T06:12:26.046" v="29"/>
        <pc:sldMkLst>
          <pc:docMk/>
          <pc:sldMk cId="2992405796" sldId="352"/>
        </pc:sldMkLst>
      </pc:sldChg>
      <pc:sldChg chg="add">
        <pc:chgData name="Valeria Garbero" userId="1bf38d1f-4a2b-4177-98ad-f8644cfe9bed" providerId="ADAL" clId="{26A4BBFB-7E04-4820-A0F4-82B956579689}" dt="2026-09-14T06:12:26.046" v="29"/>
        <pc:sldMkLst>
          <pc:docMk/>
          <pc:sldMk cId="179026108" sldId="353"/>
        </pc:sldMkLst>
      </pc:sldChg>
      <pc:sldChg chg="add">
        <pc:chgData name="Valeria Garbero" userId="1bf38d1f-4a2b-4177-98ad-f8644cfe9bed" providerId="ADAL" clId="{26A4BBFB-7E04-4820-A0F4-82B956579689}" dt="2026-09-14T06:12:26.046" v="29"/>
        <pc:sldMkLst>
          <pc:docMk/>
          <pc:sldMk cId="996646278" sldId="355"/>
        </pc:sldMkLst>
      </pc:sldChg>
      <pc:sldChg chg="addSp modSp add mod">
        <pc:chgData name="Valeria Garbero" userId="1bf38d1f-4a2b-4177-98ad-f8644cfe9bed" providerId="ADAL" clId="{26A4BBFB-7E04-4820-A0F4-82B956579689}" dt="2026-09-14T06:23:58.048" v="129" actId="1076"/>
        <pc:sldMkLst>
          <pc:docMk/>
          <pc:sldMk cId="3529043844" sldId="356"/>
        </pc:sldMkLst>
        <pc:spChg chg="add mod">
          <ac:chgData name="Valeria Garbero" userId="1bf38d1f-4a2b-4177-98ad-f8644cfe9bed" providerId="ADAL" clId="{26A4BBFB-7E04-4820-A0F4-82B956579689}" dt="2026-09-14T06:21:25.763" v="61" actId="255"/>
          <ac:spMkLst>
            <pc:docMk/>
            <pc:sldMk cId="3529043844" sldId="356"/>
            <ac:spMk id="3" creationId="{2F0B33C3-D725-90FA-191F-2EC1B71E4EC8}"/>
          </ac:spMkLst>
        </pc:spChg>
        <pc:spChg chg="add mod">
          <ac:chgData name="Valeria Garbero" userId="1bf38d1f-4a2b-4177-98ad-f8644cfe9bed" providerId="ADAL" clId="{26A4BBFB-7E04-4820-A0F4-82B956579689}" dt="2026-09-14T06:21:40.159" v="83" actId="1038"/>
          <ac:spMkLst>
            <pc:docMk/>
            <pc:sldMk cId="3529043844" sldId="356"/>
            <ac:spMk id="5" creationId="{A896ACCC-63C5-0F05-5263-D0D99BB1D5A7}"/>
          </ac:spMkLst>
        </pc:spChg>
        <pc:spChg chg="add mod">
          <ac:chgData name="Valeria Garbero" userId="1bf38d1f-4a2b-4177-98ad-f8644cfe9bed" providerId="ADAL" clId="{26A4BBFB-7E04-4820-A0F4-82B956579689}" dt="2026-09-14T06:23:58.048" v="129" actId="1076"/>
          <ac:spMkLst>
            <pc:docMk/>
            <pc:sldMk cId="3529043844" sldId="356"/>
            <ac:spMk id="7" creationId="{CDD92048-6C8C-39F9-F005-4AE4FFF40182}"/>
          </ac:spMkLst>
        </pc:spChg>
        <pc:spChg chg="mod">
          <ac:chgData name="Valeria Garbero" userId="1bf38d1f-4a2b-4177-98ad-f8644cfe9bed" providerId="ADAL" clId="{26A4BBFB-7E04-4820-A0F4-82B956579689}" dt="2026-09-14T06:22:03.104" v="97" actId="20577"/>
          <ac:spMkLst>
            <pc:docMk/>
            <pc:sldMk cId="3529043844" sldId="356"/>
            <ac:spMk id="8" creationId="{8269A664-9D5C-3C7B-CFBB-9457FB519099}"/>
          </ac:spMkLst>
        </pc:spChg>
        <pc:spChg chg="mod">
          <ac:chgData name="Valeria Garbero" userId="1bf38d1f-4a2b-4177-98ad-f8644cfe9bed" providerId="ADAL" clId="{26A4BBFB-7E04-4820-A0F4-82B956579689}" dt="2026-09-14T06:23:20.231" v="112" actId="1035"/>
          <ac:spMkLst>
            <pc:docMk/>
            <pc:sldMk cId="3529043844" sldId="356"/>
            <ac:spMk id="22" creationId="{7159988C-8B3D-99F9-944D-0FBA77A918A5}"/>
          </ac:spMkLst>
        </pc:spChg>
        <pc:picChg chg="mod">
          <ac:chgData name="Valeria Garbero" userId="1bf38d1f-4a2b-4177-98ad-f8644cfe9bed" providerId="ADAL" clId="{26A4BBFB-7E04-4820-A0F4-82B956579689}" dt="2026-09-14T06:23:05.137" v="103" actId="1076"/>
          <ac:picMkLst>
            <pc:docMk/>
            <pc:sldMk cId="3529043844" sldId="356"/>
            <ac:picMk id="20" creationId="{F8F058E9-01BE-F44E-76F5-70225413F848}"/>
          </ac:picMkLst>
        </pc:picChg>
      </pc:sldChg>
      <pc:sldMasterChg chg="del delSldLayout">
        <pc:chgData name="Valeria Garbero" userId="1bf38d1f-4a2b-4177-98ad-f8644cfe9bed" providerId="ADAL" clId="{26A4BBFB-7E04-4820-A0F4-82B956579689}" dt="2026-09-14T06:07:49.267" v="3"/>
        <pc:sldMasterMkLst>
          <pc:docMk/>
          <pc:sldMasterMk cId="0" sldId="2147483650"/>
        </pc:sldMasterMkLst>
        <pc:sldLayoutChg chg="del">
          <pc:chgData name="Valeria Garbero" userId="1bf38d1f-4a2b-4177-98ad-f8644cfe9bed" providerId="ADAL" clId="{26A4BBFB-7E04-4820-A0F4-82B956579689}" dt="2026-09-14T06:07:49.267" v="3"/>
          <pc:sldLayoutMkLst>
            <pc:docMk/>
            <pc:sldMasterMk cId="0" sldId="2147483650"/>
            <pc:sldLayoutMk cId="0" sldId="214748365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52"/>
        </pc:sldMasterMkLst>
        <pc:sldLayoutChg chg="del">
          <pc:chgData name="Valeria Garbero" userId="1bf38d1f-4a2b-4177-98ad-f8644cfe9bed" providerId="ADAL" clId="{26A4BBFB-7E04-4820-A0F4-82B956579689}" dt="2026-09-14T06:07:49.267" v="3"/>
          <pc:sldLayoutMkLst>
            <pc:docMk/>
            <pc:sldMasterMk cId="0" sldId="2147483652"/>
            <pc:sldLayoutMk cId="0" sldId="214748365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54"/>
        </pc:sldMasterMkLst>
        <pc:sldLayoutChg chg="del">
          <pc:chgData name="Valeria Garbero" userId="1bf38d1f-4a2b-4177-98ad-f8644cfe9bed" providerId="ADAL" clId="{26A4BBFB-7E04-4820-A0F4-82B956579689}" dt="2026-09-14T06:07:49.267" v="3"/>
          <pc:sldLayoutMkLst>
            <pc:docMk/>
            <pc:sldMasterMk cId="0" sldId="2147483654"/>
            <pc:sldLayoutMk cId="0" sldId="214748365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58"/>
        </pc:sldMasterMkLst>
        <pc:sldLayoutChg chg="del">
          <pc:chgData name="Valeria Garbero" userId="1bf38d1f-4a2b-4177-98ad-f8644cfe9bed" providerId="ADAL" clId="{26A4BBFB-7E04-4820-A0F4-82B956579689}" dt="2026-09-14T06:07:49.267" v="3"/>
          <pc:sldLayoutMkLst>
            <pc:docMk/>
            <pc:sldMasterMk cId="0" sldId="2147483658"/>
            <pc:sldLayoutMk cId="0" sldId="214748365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60"/>
        </pc:sldMasterMkLst>
        <pc:sldLayoutChg chg="del">
          <pc:chgData name="Valeria Garbero" userId="1bf38d1f-4a2b-4177-98ad-f8644cfe9bed" providerId="ADAL" clId="{26A4BBFB-7E04-4820-A0F4-82B956579689}" dt="2026-09-14T06:07:49.267" v="3"/>
          <pc:sldLayoutMkLst>
            <pc:docMk/>
            <pc:sldMasterMk cId="0" sldId="2147483660"/>
            <pc:sldLayoutMk cId="0" sldId="214748366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62"/>
        </pc:sldMasterMkLst>
        <pc:sldLayoutChg chg="del">
          <pc:chgData name="Valeria Garbero" userId="1bf38d1f-4a2b-4177-98ad-f8644cfe9bed" providerId="ADAL" clId="{26A4BBFB-7E04-4820-A0F4-82B956579689}" dt="2026-09-14T06:07:49.267" v="3"/>
          <pc:sldLayoutMkLst>
            <pc:docMk/>
            <pc:sldMasterMk cId="0" sldId="2147483662"/>
            <pc:sldLayoutMk cId="0" sldId="214748366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64"/>
        </pc:sldMasterMkLst>
        <pc:sldLayoutChg chg="del">
          <pc:chgData name="Valeria Garbero" userId="1bf38d1f-4a2b-4177-98ad-f8644cfe9bed" providerId="ADAL" clId="{26A4BBFB-7E04-4820-A0F4-82B956579689}" dt="2026-09-14T06:07:49.267" v="3"/>
          <pc:sldLayoutMkLst>
            <pc:docMk/>
            <pc:sldMasterMk cId="0" sldId="2147483664"/>
            <pc:sldLayoutMk cId="0" sldId="214748366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66"/>
        </pc:sldMasterMkLst>
        <pc:sldLayoutChg chg="del">
          <pc:chgData name="Valeria Garbero" userId="1bf38d1f-4a2b-4177-98ad-f8644cfe9bed" providerId="ADAL" clId="{26A4BBFB-7E04-4820-A0F4-82B956579689}" dt="2026-09-14T06:07:49.267" v="3"/>
          <pc:sldLayoutMkLst>
            <pc:docMk/>
            <pc:sldMasterMk cId="0" sldId="2147483666"/>
            <pc:sldLayoutMk cId="0" sldId="214748366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68"/>
        </pc:sldMasterMkLst>
        <pc:sldLayoutChg chg="del">
          <pc:chgData name="Valeria Garbero" userId="1bf38d1f-4a2b-4177-98ad-f8644cfe9bed" providerId="ADAL" clId="{26A4BBFB-7E04-4820-A0F4-82B956579689}" dt="2026-09-14T06:07:49.267" v="3"/>
          <pc:sldLayoutMkLst>
            <pc:docMk/>
            <pc:sldMasterMk cId="0" sldId="2147483668"/>
            <pc:sldLayoutMk cId="0" sldId="214748366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70"/>
        </pc:sldMasterMkLst>
        <pc:sldLayoutChg chg="del">
          <pc:chgData name="Valeria Garbero" userId="1bf38d1f-4a2b-4177-98ad-f8644cfe9bed" providerId="ADAL" clId="{26A4BBFB-7E04-4820-A0F4-82B956579689}" dt="2026-09-14T06:07:49.267" v="3"/>
          <pc:sldLayoutMkLst>
            <pc:docMk/>
            <pc:sldMasterMk cId="0" sldId="2147483670"/>
            <pc:sldLayoutMk cId="0" sldId="214748367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72"/>
        </pc:sldMasterMkLst>
        <pc:sldLayoutChg chg="del">
          <pc:chgData name="Valeria Garbero" userId="1bf38d1f-4a2b-4177-98ad-f8644cfe9bed" providerId="ADAL" clId="{26A4BBFB-7E04-4820-A0F4-82B956579689}" dt="2026-09-14T06:07:49.267" v="3"/>
          <pc:sldLayoutMkLst>
            <pc:docMk/>
            <pc:sldMasterMk cId="0" sldId="2147483672"/>
            <pc:sldLayoutMk cId="0" sldId="214748367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74"/>
        </pc:sldMasterMkLst>
        <pc:sldLayoutChg chg="del">
          <pc:chgData name="Valeria Garbero" userId="1bf38d1f-4a2b-4177-98ad-f8644cfe9bed" providerId="ADAL" clId="{26A4BBFB-7E04-4820-A0F4-82B956579689}" dt="2026-09-14T06:07:49.267" v="3"/>
          <pc:sldLayoutMkLst>
            <pc:docMk/>
            <pc:sldMasterMk cId="0" sldId="2147483674"/>
            <pc:sldLayoutMk cId="0" sldId="214748367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76"/>
        </pc:sldMasterMkLst>
        <pc:sldLayoutChg chg="del">
          <pc:chgData name="Valeria Garbero" userId="1bf38d1f-4a2b-4177-98ad-f8644cfe9bed" providerId="ADAL" clId="{26A4BBFB-7E04-4820-A0F4-82B956579689}" dt="2026-09-14T06:07:49.267" v="3"/>
          <pc:sldLayoutMkLst>
            <pc:docMk/>
            <pc:sldMasterMk cId="0" sldId="2147483676"/>
            <pc:sldLayoutMk cId="0" sldId="214748367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78"/>
        </pc:sldMasterMkLst>
        <pc:sldLayoutChg chg="del">
          <pc:chgData name="Valeria Garbero" userId="1bf38d1f-4a2b-4177-98ad-f8644cfe9bed" providerId="ADAL" clId="{26A4BBFB-7E04-4820-A0F4-82B956579689}" dt="2026-09-14T06:07:49.267" v="3"/>
          <pc:sldLayoutMkLst>
            <pc:docMk/>
            <pc:sldMasterMk cId="0" sldId="2147483678"/>
            <pc:sldLayoutMk cId="0" sldId="214748367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80"/>
        </pc:sldMasterMkLst>
        <pc:sldLayoutChg chg="del">
          <pc:chgData name="Valeria Garbero" userId="1bf38d1f-4a2b-4177-98ad-f8644cfe9bed" providerId="ADAL" clId="{26A4BBFB-7E04-4820-A0F4-82B956579689}" dt="2026-09-14T06:07:49.267" v="3"/>
          <pc:sldLayoutMkLst>
            <pc:docMk/>
            <pc:sldMasterMk cId="0" sldId="2147483680"/>
            <pc:sldLayoutMk cId="0" sldId="214748368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82"/>
        </pc:sldMasterMkLst>
        <pc:sldLayoutChg chg="del">
          <pc:chgData name="Valeria Garbero" userId="1bf38d1f-4a2b-4177-98ad-f8644cfe9bed" providerId="ADAL" clId="{26A4BBFB-7E04-4820-A0F4-82B956579689}" dt="2026-09-14T06:07:49.267" v="3"/>
          <pc:sldLayoutMkLst>
            <pc:docMk/>
            <pc:sldMasterMk cId="0" sldId="2147483682"/>
            <pc:sldLayoutMk cId="0" sldId="214748368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84"/>
        </pc:sldMasterMkLst>
        <pc:sldLayoutChg chg="del">
          <pc:chgData name="Valeria Garbero" userId="1bf38d1f-4a2b-4177-98ad-f8644cfe9bed" providerId="ADAL" clId="{26A4BBFB-7E04-4820-A0F4-82B956579689}" dt="2026-09-14T06:07:49.267" v="3"/>
          <pc:sldLayoutMkLst>
            <pc:docMk/>
            <pc:sldMasterMk cId="0" sldId="2147483684"/>
            <pc:sldLayoutMk cId="0" sldId="214748368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86"/>
        </pc:sldMasterMkLst>
        <pc:sldLayoutChg chg="del">
          <pc:chgData name="Valeria Garbero" userId="1bf38d1f-4a2b-4177-98ad-f8644cfe9bed" providerId="ADAL" clId="{26A4BBFB-7E04-4820-A0F4-82B956579689}" dt="2026-09-14T06:07:49.267" v="3"/>
          <pc:sldLayoutMkLst>
            <pc:docMk/>
            <pc:sldMasterMk cId="0" sldId="2147483686"/>
            <pc:sldLayoutMk cId="0" sldId="214748368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88"/>
        </pc:sldMasterMkLst>
        <pc:sldLayoutChg chg="del">
          <pc:chgData name="Valeria Garbero" userId="1bf38d1f-4a2b-4177-98ad-f8644cfe9bed" providerId="ADAL" clId="{26A4BBFB-7E04-4820-A0F4-82B956579689}" dt="2026-09-14T06:07:49.267" v="3"/>
          <pc:sldLayoutMkLst>
            <pc:docMk/>
            <pc:sldMasterMk cId="0" sldId="2147483688"/>
            <pc:sldLayoutMk cId="0" sldId="214748368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90"/>
        </pc:sldMasterMkLst>
        <pc:sldLayoutChg chg="del">
          <pc:chgData name="Valeria Garbero" userId="1bf38d1f-4a2b-4177-98ad-f8644cfe9bed" providerId="ADAL" clId="{26A4BBFB-7E04-4820-A0F4-82B956579689}" dt="2026-09-14T06:07:49.267" v="3"/>
          <pc:sldLayoutMkLst>
            <pc:docMk/>
            <pc:sldMasterMk cId="0" sldId="2147483690"/>
            <pc:sldLayoutMk cId="0" sldId="214748369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92"/>
        </pc:sldMasterMkLst>
        <pc:sldLayoutChg chg="del">
          <pc:chgData name="Valeria Garbero" userId="1bf38d1f-4a2b-4177-98ad-f8644cfe9bed" providerId="ADAL" clId="{26A4BBFB-7E04-4820-A0F4-82B956579689}" dt="2026-09-14T06:07:49.267" v="3"/>
          <pc:sldLayoutMkLst>
            <pc:docMk/>
            <pc:sldMasterMk cId="0" sldId="2147483692"/>
            <pc:sldLayoutMk cId="0" sldId="214748369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94"/>
        </pc:sldMasterMkLst>
        <pc:sldLayoutChg chg="del">
          <pc:chgData name="Valeria Garbero" userId="1bf38d1f-4a2b-4177-98ad-f8644cfe9bed" providerId="ADAL" clId="{26A4BBFB-7E04-4820-A0F4-82B956579689}" dt="2026-09-14T06:07:49.267" v="3"/>
          <pc:sldLayoutMkLst>
            <pc:docMk/>
            <pc:sldMasterMk cId="0" sldId="2147483694"/>
            <pc:sldLayoutMk cId="0" sldId="214748369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96"/>
        </pc:sldMasterMkLst>
        <pc:sldLayoutChg chg="del">
          <pc:chgData name="Valeria Garbero" userId="1bf38d1f-4a2b-4177-98ad-f8644cfe9bed" providerId="ADAL" clId="{26A4BBFB-7E04-4820-A0F4-82B956579689}" dt="2026-09-14T06:07:49.267" v="3"/>
          <pc:sldLayoutMkLst>
            <pc:docMk/>
            <pc:sldMasterMk cId="0" sldId="2147483696"/>
            <pc:sldLayoutMk cId="0" sldId="214748369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698"/>
        </pc:sldMasterMkLst>
        <pc:sldLayoutChg chg="del">
          <pc:chgData name="Valeria Garbero" userId="1bf38d1f-4a2b-4177-98ad-f8644cfe9bed" providerId="ADAL" clId="{26A4BBFB-7E04-4820-A0F4-82B956579689}" dt="2026-09-14T06:07:49.267" v="3"/>
          <pc:sldLayoutMkLst>
            <pc:docMk/>
            <pc:sldMasterMk cId="0" sldId="2147483698"/>
            <pc:sldLayoutMk cId="0" sldId="214748369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00"/>
        </pc:sldMasterMkLst>
        <pc:sldLayoutChg chg="del">
          <pc:chgData name="Valeria Garbero" userId="1bf38d1f-4a2b-4177-98ad-f8644cfe9bed" providerId="ADAL" clId="{26A4BBFB-7E04-4820-A0F4-82B956579689}" dt="2026-09-14T06:07:49.267" v="3"/>
          <pc:sldLayoutMkLst>
            <pc:docMk/>
            <pc:sldMasterMk cId="0" sldId="2147483700"/>
            <pc:sldLayoutMk cId="0" sldId="214748370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02"/>
        </pc:sldMasterMkLst>
        <pc:sldLayoutChg chg="del">
          <pc:chgData name="Valeria Garbero" userId="1bf38d1f-4a2b-4177-98ad-f8644cfe9bed" providerId="ADAL" clId="{26A4BBFB-7E04-4820-A0F4-82B956579689}" dt="2026-09-14T06:07:49.267" v="3"/>
          <pc:sldLayoutMkLst>
            <pc:docMk/>
            <pc:sldMasterMk cId="0" sldId="2147483702"/>
            <pc:sldLayoutMk cId="0" sldId="214748370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04"/>
        </pc:sldMasterMkLst>
        <pc:sldLayoutChg chg="del">
          <pc:chgData name="Valeria Garbero" userId="1bf38d1f-4a2b-4177-98ad-f8644cfe9bed" providerId="ADAL" clId="{26A4BBFB-7E04-4820-A0F4-82B956579689}" dt="2026-09-14T06:07:49.267" v="3"/>
          <pc:sldLayoutMkLst>
            <pc:docMk/>
            <pc:sldMasterMk cId="0" sldId="2147483704"/>
            <pc:sldLayoutMk cId="0" sldId="214748370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06"/>
        </pc:sldMasterMkLst>
        <pc:sldLayoutChg chg="del">
          <pc:chgData name="Valeria Garbero" userId="1bf38d1f-4a2b-4177-98ad-f8644cfe9bed" providerId="ADAL" clId="{26A4BBFB-7E04-4820-A0F4-82B956579689}" dt="2026-09-14T06:07:49.267" v="3"/>
          <pc:sldLayoutMkLst>
            <pc:docMk/>
            <pc:sldMasterMk cId="0" sldId="2147483706"/>
            <pc:sldLayoutMk cId="0" sldId="214748370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08"/>
        </pc:sldMasterMkLst>
        <pc:sldLayoutChg chg="del">
          <pc:chgData name="Valeria Garbero" userId="1bf38d1f-4a2b-4177-98ad-f8644cfe9bed" providerId="ADAL" clId="{26A4BBFB-7E04-4820-A0F4-82B956579689}" dt="2026-09-14T06:07:49.267" v="3"/>
          <pc:sldLayoutMkLst>
            <pc:docMk/>
            <pc:sldMasterMk cId="0" sldId="2147483708"/>
            <pc:sldLayoutMk cId="0" sldId="214748370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10"/>
        </pc:sldMasterMkLst>
        <pc:sldLayoutChg chg="del">
          <pc:chgData name="Valeria Garbero" userId="1bf38d1f-4a2b-4177-98ad-f8644cfe9bed" providerId="ADAL" clId="{26A4BBFB-7E04-4820-A0F4-82B956579689}" dt="2026-09-14T06:07:49.267" v="3"/>
          <pc:sldLayoutMkLst>
            <pc:docMk/>
            <pc:sldMasterMk cId="0" sldId="2147483710"/>
            <pc:sldLayoutMk cId="0" sldId="214748371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12"/>
        </pc:sldMasterMkLst>
        <pc:sldLayoutChg chg="del">
          <pc:chgData name="Valeria Garbero" userId="1bf38d1f-4a2b-4177-98ad-f8644cfe9bed" providerId="ADAL" clId="{26A4BBFB-7E04-4820-A0F4-82B956579689}" dt="2026-09-14T06:07:49.267" v="3"/>
          <pc:sldLayoutMkLst>
            <pc:docMk/>
            <pc:sldMasterMk cId="0" sldId="2147483712"/>
            <pc:sldLayoutMk cId="0" sldId="214748371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14"/>
        </pc:sldMasterMkLst>
        <pc:sldLayoutChg chg="del">
          <pc:chgData name="Valeria Garbero" userId="1bf38d1f-4a2b-4177-98ad-f8644cfe9bed" providerId="ADAL" clId="{26A4BBFB-7E04-4820-A0F4-82B956579689}" dt="2026-09-14T06:07:49.267" v="3"/>
          <pc:sldLayoutMkLst>
            <pc:docMk/>
            <pc:sldMasterMk cId="0" sldId="2147483714"/>
            <pc:sldLayoutMk cId="0" sldId="214748371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16"/>
        </pc:sldMasterMkLst>
        <pc:sldLayoutChg chg="del">
          <pc:chgData name="Valeria Garbero" userId="1bf38d1f-4a2b-4177-98ad-f8644cfe9bed" providerId="ADAL" clId="{26A4BBFB-7E04-4820-A0F4-82B956579689}" dt="2026-09-14T06:07:49.267" v="3"/>
          <pc:sldLayoutMkLst>
            <pc:docMk/>
            <pc:sldMasterMk cId="0" sldId="2147483716"/>
            <pc:sldLayoutMk cId="0" sldId="214748371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18"/>
        </pc:sldMasterMkLst>
        <pc:sldLayoutChg chg="del">
          <pc:chgData name="Valeria Garbero" userId="1bf38d1f-4a2b-4177-98ad-f8644cfe9bed" providerId="ADAL" clId="{26A4BBFB-7E04-4820-A0F4-82B956579689}" dt="2026-09-14T06:07:49.267" v="3"/>
          <pc:sldLayoutMkLst>
            <pc:docMk/>
            <pc:sldMasterMk cId="0" sldId="2147483718"/>
            <pc:sldLayoutMk cId="0" sldId="214748371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20"/>
        </pc:sldMasterMkLst>
        <pc:sldLayoutChg chg="del">
          <pc:chgData name="Valeria Garbero" userId="1bf38d1f-4a2b-4177-98ad-f8644cfe9bed" providerId="ADAL" clId="{26A4BBFB-7E04-4820-A0F4-82B956579689}" dt="2026-09-14T06:07:49.267" v="3"/>
          <pc:sldLayoutMkLst>
            <pc:docMk/>
            <pc:sldMasterMk cId="0" sldId="2147483720"/>
            <pc:sldLayoutMk cId="0" sldId="214748372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22"/>
        </pc:sldMasterMkLst>
        <pc:sldLayoutChg chg="del">
          <pc:chgData name="Valeria Garbero" userId="1bf38d1f-4a2b-4177-98ad-f8644cfe9bed" providerId="ADAL" clId="{26A4BBFB-7E04-4820-A0F4-82B956579689}" dt="2026-09-14T06:07:49.267" v="3"/>
          <pc:sldLayoutMkLst>
            <pc:docMk/>
            <pc:sldMasterMk cId="0" sldId="2147483722"/>
            <pc:sldLayoutMk cId="0" sldId="214748372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24"/>
        </pc:sldMasterMkLst>
        <pc:sldLayoutChg chg="del">
          <pc:chgData name="Valeria Garbero" userId="1bf38d1f-4a2b-4177-98ad-f8644cfe9bed" providerId="ADAL" clId="{26A4BBFB-7E04-4820-A0F4-82B956579689}" dt="2026-09-14T06:07:49.267" v="3"/>
          <pc:sldLayoutMkLst>
            <pc:docMk/>
            <pc:sldMasterMk cId="0" sldId="2147483724"/>
            <pc:sldLayoutMk cId="0" sldId="214748372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26"/>
        </pc:sldMasterMkLst>
        <pc:sldLayoutChg chg="del">
          <pc:chgData name="Valeria Garbero" userId="1bf38d1f-4a2b-4177-98ad-f8644cfe9bed" providerId="ADAL" clId="{26A4BBFB-7E04-4820-A0F4-82B956579689}" dt="2026-09-14T06:07:49.267" v="3"/>
          <pc:sldLayoutMkLst>
            <pc:docMk/>
            <pc:sldMasterMk cId="0" sldId="2147483726"/>
            <pc:sldLayoutMk cId="0" sldId="214748372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28"/>
        </pc:sldMasterMkLst>
        <pc:sldLayoutChg chg="del">
          <pc:chgData name="Valeria Garbero" userId="1bf38d1f-4a2b-4177-98ad-f8644cfe9bed" providerId="ADAL" clId="{26A4BBFB-7E04-4820-A0F4-82B956579689}" dt="2026-09-14T06:07:49.267" v="3"/>
          <pc:sldLayoutMkLst>
            <pc:docMk/>
            <pc:sldMasterMk cId="0" sldId="2147483728"/>
            <pc:sldLayoutMk cId="0" sldId="214748372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30"/>
        </pc:sldMasterMkLst>
        <pc:sldLayoutChg chg="del">
          <pc:chgData name="Valeria Garbero" userId="1bf38d1f-4a2b-4177-98ad-f8644cfe9bed" providerId="ADAL" clId="{26A4BBFB-7E04-4820-A0F4-82B956579689}" dt="2026-09-14T06:07:49.267" v="3"/>
          <pc:sldLayoutMkLst>
            <pc:docMk/>
            <pc:sldMasterMk cId="0" sldId="2147483730"/>
            <pc:sldLayoutMk cId="0" sldId="214748373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32"/>
        </pc:sldMasterMkLst>
        <pc:sldLayoutChg chg="del">
          <pc:chgData name="Valeria Garbero" userId="1bf38d1f-4a2b-4177-98ad-f8644cfe9bed" providerId="ADAL" clId="{26A4BBFB-7E04-4820-A0F4-82B956579689}" dt="2026-09-14T06:07:49.267" v="3"/>
          <pc:sldLayoutMkLst>
            <pc:docMk/>
            <pc:sldMasterMk cId="0" sldId="2147483732"/>
            <pc:sldLayoutMk cId="0" sldId="214748373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34"/>
        </pc:sldMasterMkLst>
        <pc:sldLayoutChg chg="del">
          <pc:chgData name="Valeria Garbero" userId="1bf38d1f-4a2b-4177-98ad-f8644cfe9bed" providerId="ADAL" clId="{26A4BBFB-7E04-4820-A0F4-82B956579689}" dt="2026-09-14T06:07:49.267" v="3"/>
          <pc:sldLayoutMkLst>
            <pc:docMk/>
            <pc:sldMasterMk cId="0" sldId="2147483734"/>
            <pc:sldLayoutMk cId="0" sldId="214748373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36"/>
        </pc:sldMasterMkLst>
        <pc:sldLayoutChg chg="del">
          <pc:chgData name="Valeria Garbero" userId="1bf38d1f-4a2b-4177-98ad-f8644cfe9bed" providerId="ADAL" clId="{26A4BBFB-7E04-4820-A0F4-82B956579689}" dt="2026-09-14T06:07:49.267" v="3"/>
          <pc:sldLayoutMkLst>
            <pc:docMk/>
            <pc:sldMasterMk cId="0" sldId="2147483736"/>
            <pc:sldLayoutMk cId="0" sldId="214748373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38"/>
        </pc:sldMasterMkLst>
        <pc:sldLayoutChg chg="del">
          <pc:chgData name="Valeria Garbero" userId="1bf38d1f-4a2b-4177-98ad-f8644cfe9bed" providerId="ADAL" clId="{26A4BBFB-7E04-4820-A0F4-82B956579689}" dt="2026-09-14T06:07:49.267" v="3"/>
          <pc:sldLayoutMkLst>
            <pc:docMk/>
            <pc:sldMasterMk cId="0" sldId="2147483738"/>
            <pc:sldLayoutMk cId="0" sldId="214748373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40"/>
        </pc:sldMasterMkLst>
        <pc:sldLayoutChg chg="del">
          <pc:chgData name="Valeria Garbero" userId="1bf38d1f-4a2b-4177-98ad-f8644cfe9bed" providerId="ADAL" clId="{26A4BBFB-7E04-4820-A0F4-82B956579689}" dt="2026-09-14T06:07:49.267" v="3"/>
          <pc:sldLayoutMkLst>
            <pc:docMk/>
            <pc:sldMasterMk cId="0" sldId="2147483740"/>
            <pc:sldLayoutMk cId="0" sldId="214748374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42"/>
        </pc:sldMasterMkLst>
        <pc:sldLayoutChg chg="del">
          <pc:chgData name="Valeria Garbero" userId="1bf38d1f-4a2b-4177-98ad-f8644cfe9bed" providerId="ADAL" clId="{26A4BBFB-7E04-4820-A0F4-82B956579689}" dt="2026-09-14T06:07:49.267" v="3"/>
          <pc:sldLayoutMkLst>
            <pc:docMk/>
            <pc:sldMasterMk cId="0" sldId="2147483742"/>
            <pc:sldLayoutMk cId="0" sldId="214748374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44"/>
        </pc:sldMasterMkLst>
        <pc:sldLayoutChg chg="del">
          <pc:chgData name="Valeria Garbero" userId="1bf38d1f-4a2b-4177-98ad-f8644cfe9bed" providerId="ADAL" clId="{26A4BBFB-7E04-4820-A0F4-82B956579689}" dt="2026-09-14T06:07:49.267" v="3"/>
          <pc:sldLayoutMkLst>
            <pc:docMk/>
            <pc:sldMasterMk cId="0" sldId="2147483744"/>
            <pc:sldLayoutMk cId="0" sldId="214748374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46"/>
        </pc:sldMasterMkLst>
        <pc:sldLayoutChg chg="del">
          <pc:chgData name="Valeria Garbero" userId="1bf38d1f-4a2b-4177-98ad-f8644cfe9bed" providerId="ADAL" clId="{26A4BBFB-7E04-4820-A0F4-82B956579689}" dt="2026-09-14T06:07:49.267" v="3"/>
          <pc:sldLayoutMkLst>
            <pc:docMk/>
            <pc:sldMasterMk cId="0" sldId="2147483746"/>
            <pc:sldLayoutMk cId="0" sldId="214748374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48"/>
        </pc:sldMasterMkLst>
        <pc:sldLayoutChg chg="del">
          <pc:chgData name="Valeria Garbero" userId="1bf38d1f-4a2b-4177-98ad-f8644cfe9bed" providerId="ADAL" clId="{26A4BBFB-7E04-4820-A0F4-82B956579689}" dt="2026-09-14T06:07:49.267" v="3"/>
          <pc:sldLayoutMkLst>
            <pc:docMk/>
            <pc:sldMasterMk cId="0" sldId="2147483748"/>
            <pc:sldLayoutMk cId="0" sldId="214748374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50"/>
        </pc:sldMasterMkLst>
        <pc:sldLayoutChg chg="del">
          <pc:chgData name="Valeria Garbero" userId="1bf38d1f-4a2b-4177-98ad-f8644cfe9bed" providerId="ADAL" clId="{26A4BBFB-7E04-4820-A0F4-82B956579689}" dt="2026-09-14T06:07:49.267" v="3"/>
          <pc:sldLayoutMkLst>
            <pc:docMk/>
            <pc:sldMasterMk cId="0" sldId="2147483750"/>
            <pc:sldLayoutMk cId="0" sldId="214748375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52"/>
        </pc:sldMasterMkLst>
        <pc:sldLayoutChg chg="del">
          <pc:chgData name="Valeria Garbero" userId="1bf38d1f-4a2b-4177-98ad-f8644cfe9bed" providerId="ADAL" clId="{26A4BBFB-7E04-4820-A0F4-82B956579689}" dt="2026-09-14T06:07:49.267" v="3"/>
          <pc:sldLayoutMkLst>
            <pc:docMk/>
            <pc:sldMasterMk cId="0" sldId="2147483752"/>
            <pc:sldLayoutMk cId="0" sldId="214748375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54"/>
        </pc:sldMasterMkLst>
        <pc:sldLayoutChg chg="del">
          <pc:chgData name="Valeria Garbero" userId="1bf38d1f-4a2b-4177-98ad-f8644cfe9bed" providerId="ADAL" clId="{26A4BBFB-7E04-4820-A0F4-82B956579689}" dt="2026-09-14T06:07:49.267" v="3"/>
          <pc:sldLayoutMkLst>
            <pc:docMk/>
            <pc:sldMasterMk cId="0" sldId="2147483754"/>
            <pc:sldLayoutMk cId="0" sldId="214748375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56"/>
        </pc:sldMasterMkLst>
        <pc:sldLayoutChg chg="del">
          <pc:chgData name="Valeria Garbero" userId="1bf38d1f-4a2b-4177-98ad-f8644cfe9bed" providerId="ADAL" clId="{26A4BBFB-7E04-4820-A0F4-82B956579689}" dt="2026-09-14T06:07:49.267" v="3"/>
          <pc:sldLayoutMkLst>
            <pc:docMk/>
            <pc:sldMasterMk cId="0" sldId="2147483756"/>
            <pc:sldLayoutMk cId="0" sldId="214748375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58"/>
        </pc:sldMasterMkLst>
        <pc:sldLayoutChg chg="del">
          <pc:chgData name="Valeria Garbero" userId="1bf38d1f-4a2b-4177-98ad-f8644cfe9bed" providerId="ADAL" clId="{26A4BBFB-7E04-4820-A0F4-82B956579689}" dt="2026-09-14T06:07:49.267" v="3"/>
          <pc:sldLayoutMkLst>
            <pc:docMk/>
            <pc:sldMasterMk cId="0" sldId="2147483758"/>
            <pc:sldLayoutMk cId="0" sldId="214748375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60"/>
        </pc:sldMasterMkLst>
        <pc:sldLayoutChg chg="del">
          <pc:chgData name="Valeria Garbero" userId="1bf38d1f-4a2b-4177-98ad-f8644cfe9bed" providerId="ADAL" clId="{26A4BBFB-7E04-4820-A0F4-82B956579689}" dt="2026-09-14T06:07:49.267" v="3"/>
          <pc:sldLayoutMkLst>
            <pc:docMk/>
            <pc:sldMasterMk cId="0" sldId="2147483760"/>
            <pc:sldLayoutMk cId="0" sldId="214748376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62"/>
        </pc:sldMasterMkLst>
        <pc:sldLayoutChg chg="del">
          <pc:chgData name="Valeria Garbero" userId="1bf38d1f-4a2b-4177-98ad-f8644cfe9bed" providerId="ADAL" clId="{26A4BBFB-7E04-4820-A0F4-82B956579689}" dt="2026-09-14T06:07:49.267" v="3"/>
          <pc:sldLayoutMkLst>
            <pc:docMk/>
            <pc:sldMasterMk cId="0" sldId="2147483762"/>
            <pc:sldLayoutMk cId="0" sldId="214748376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64"/>
        </pc:sldMasterMkLst>
        <pc:sldLayoutChg chg="del">
          <pc:chgData name="Valeria Garbero" userId="1bf38d1f-4a2b-4177-98ad-f8644cfe9bed" providerId="ADAL" clId="{26A4BBFB-7E04-4820-A0F4-82B956579689}" dt="2026-09-14T06:07:49.267" v="3"/>
          <pc:sldLayoutMkLst>
            <pc:docMk/>
            <pc:sldMasterMk cId="0" sldId="2147483764"/>
            <pc:sldLayoutMk cId="0" sldId="214748376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66"/>
        </pc:sldMasterMkLst>
        <pc:sldLayoutChg chg="del">
          <pc:chgData name="Valeria Garbero" userId="1bf38d1f-4a2b-4177-98ad-f8644cfe9bed" providerId="ADAL" clId="{26A4BBFB-7E04-4820-A0F4-82B956579689}" dt="2026-09-14T06:07:49.267" v="3"/>
          <pc:sldLayoutMkLst>
            <pc:docMk/>
            <pc:sldMasterMk cId="0" sldId="2147483766"/>
            <pc:sldLayoutMk cId="0" sldId="214748376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68"/>
        </pc:sldMasterMkLst>
        <pc:sldLayoutChg chg="del">
          <pc:chgData name="Valeria Garbero" userId="1bf38d1f-4a2b-4177-98ad-f8644cfe9bed" providerId="ADAL" clId="{26A4BBFB-7E04-4820-A0F4-82B956579689}" dt="2026-09-14T06:07:49.267" v="3"/>
          <pc:sldLayoutMkLst>
            <pc:docMk/>
            <pc:sldMasterMk cId="0" sldId="2147483768"/>
            <pc:sldLayoutMk cId="0" sldId="214748376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70"/>
        </pc:sldMasterMkLst>
        <pc:sldLayoutChg chg="del">
          <pc:chgData name="Valeria Garbero" userId="1bf38d1f-4a2b-4177-98ad-f8644cfe9bed" providerId="ADAL" clId="{26A4BBFB-7E04-4820-A0F4-82B956579689}" dt="2026-09-14T06:07:49.267" v="3"/>
          <pc:sldLayoutMkLst>
            <pc:docMk/>
            <pc:sldMasterMk cId="0" sldId="2147483770"/>
            <pc:sldLayoutMk cId="0" sldId="214748377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72"/>
        </pc:sldMasterMkLst>
        <pc:sldLayoutChg chg="del">
          <pc:chgData name="Valeria Garbero" userId="1bf38d1f-4a2b-4177-98ad-f8644cfe9bed" providerId="ADAL" clId="{26A4BBFB-7E04-4820-A0F4-82B956579689}" dt="2026-09-14T06:07:49.267" v="3"/>
          <pc:sldLayoutMkLst>
            <pc:docMk/>
            <pc:sldMasterMk cId="0" sldId="2147483772"/>
            <pc:sldLayoutMk cId="0" sldId="214748377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74"/>
        </pc:sldMasterMkLst>
        <pc:sldLayoutChg chg="del">
          <pc:chgData name="Valeria Garbero" userId="1bf38d1f-4a2b-4177-98ad-f8644cfe9bed" providerId="ADAL" clId="{26A4BBFB-7E04-4820-A0F4-82B956579689}" dt="2026-09-14T06:07:49.267" v="3"/>
          <pc:sldLayoutMkLst>
            <pc:docMk/>
            <pc:sldMasterMk cId="0" sldId="2147483774"/>
            <pc:sldLayoutMk cId="0" sldId="214748377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76"/>
        </pc:sldMasterMkLst>
        <pc:sldLayoutChg chg="del">
          <pc:chgData name="Valeria Garbero" userId="1bf38d1f-4a2b-4177-98ad-f8644cfe9bed" providerId="ADAL" clId="{26A4BBFB-7E04-4820-A0F4-82B956579689}" dt="2026-09-14T06:07:49.267" v="3"/>
          <pc:sldLayoutMkLst>
            <pc:docMk/>
            <pc:sldMasterMk cId="0" sldId="2147483776"/>
            <pc:sldLayoutMk cId="0" sldId="214748377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78"/>
        </pc:sldMasterMkLst>
        <pc:sldLayoutChg chg="del">
          <pc:chgData name="Valeria Garbero" userId="1bf38d1f-4a2b-4177-98ad-f8644cfe9bed" providerId="ADAL" clId="{26A4BBFB-7E04-4820-A0F4-82B956579689}" dt="2026-09-14T06:07:49.267" v="3"/>
          <pc:sldLayoutMkLst>
            <pc:docMk/>
            <pc:sldMasterMk cId="0" sldId="2147483778"/>
            <pc:sldLayoutMk cId="0" sldId="214748377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80"/>
        </pc:sldMasterMkLst>
        <pc:sldLayoutChg chg="del">
          <pc:chgData name="Valeria Garbero" userId="1bf38d1f-4a2b-4177-98ad-f8644cfe9bed" providerId="ADAL" clId="{26A4BBFB-7E04-4820-A0F4-82B956579689}" dt="2026-09-14T06:07:49.267" v="3"/>
          <pc:sldLayoutMkLst>
            <pc:docMk/>
            <pc:sldMasterMk cId="0" sldId="2147483780"/>
            <pc:sldLayoutMk cId="0" sldId="214748378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82"/>
        </pc:sldMasterMkLst>
        <pc:sldLayoutChg chg="del">
          <pc:chgData name="Valeria Garbero" userId="1bf38d1f-4a2b-4177-98ad-f8644cfe9bed" providerId="ADAL" clId="{26A4BBFB-7E04-4820-A0F4-82B956579689}" dt="2026-09-14T06:07:49.267" v="3"/>
          <pc:sldLayoutMkLst>
            <pc:docMk/>
            <pc:sldMasterMk cId="0" sldId="2147483782"/>
            <pc:sldLayoutMk cId="0" sldId="214748378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84"/>
        </pc:sldMasterMkLst>
        <pc:sldLayoutChg chg="del">
          <pc:chgData name="Valeria Garbero" userId="1bf38d1f-4a2b-4177-98ad-f8644cfe9bed" providerId="ADAL" clId="{26A4BBFB-7E04-4820-A0F4-82B956579689}" dt="2026-09-14T06:07:49.267" v="3"/>
          <pc:sldLayoutMkLst>
            <pc:docMk/>
            <pc:sldMasterMk cId="0" sldId="2147483784"/>
            <pc:sldLayoutMk cId="0" sldId="214748378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86"/>
        </pc:sldMasterMkLst>
        <pc:sldLayoutChg chg="del">
          <pc:chgData name="Valeria Garbero" userId="1bf38d1f-4a2b-4177-98ad-f8644cfe9bed" providerId="ADAL" clId="{26A4BBFB-7E04-4820-A0F4-82B956579689}" dt="2026-09-14T06:07:49.267" v="3"/>
          <pc:sldLayoutMkLst>
            <pc:docMk/>
            <pc:sldMasterMk cId="0" sldId="2147483786"/>
            <pc:sldLayoutMk cId="0" sldId="214748378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88"/>
        </pc:sldMasterMkLst>
        <pc:sldLayoutChg chg="del">
          <pc:chgData name="Valeria Garbero" userId="1bf38d1f-4a2b-4177-98ad-f8644cfe9bed" providerId="ADAL" clId="{26A4BBFB-7E04-4820-A0F4-82B956579689}" dt="2026-09-14T06:07:49.267" v="3"/>
          <pc:sldLayoutMkLst>
            <pc:docMk/>
            <pc:sldMasterMk cId="0" sldId="2147483788"/>
            <pc:sldLayoutMk cId="0" sldId="214748378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90"/>
        </pc:sldMasterMkLst>
        <pc:sldLayoutChg chg="del">
          <pc:chgData name="Valeria Garbero" userId="1bf38d1f-4a2b-4177-98ad-f8644cfe9bed" providerId="ADAL" clId="{26A4BBFB-7E04-4820-A0F4-82B956579689}" dt="2026-09-14T06:07:49.267" v="3"/>
          <pc:sldLayoutMkLst>
            <pc:docMk/>
            <pc:sldMasterMk cId="0" sldId="2147483790"/>
            <pc:sldLayoutMk cId="0" sldId="214748379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92"/>
        </pc:sldMasterMkLst>
        <pc:sldLayoutChg chg="del">
          <pc:chgData name="Valeria Garbero" userId="1bf38d1f-4a2b-4177-98ad-f8644cfe9bed" providerId="ADAL" clId="{26A4BBFB-7E04-4820-A0F4-82B956579689}" dt="2026-09-14T06:07:49.267" v="3"/>
          <pc:sldLayoutMkLst>
            <pc:docMk/>
            <pc:sldMasterMk cId="0" sldId="2147483792"/>
            <pc:sldLayoutMk cId="0" sldId="214748379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94"/>
        </pc:sldMasterMkLst>
        <pc:sldLayoutChg chg="del">
          <pc:chgData name="Valeria Garbero" userId="1bf38d1f-4a2b-4177-98ad-f8644cfe9bed" providerId="ADAL" clId="{26A4BBFB-7E04-4820-A0F4-82B956579689}" dt="2026-09-14T06:07:49.267" v="3"/>
          <pc:sldLayoutMkLst>
            <pc:docMk/>
            <pc:sldMasterMk cId="0" sldId="2147483794"/>
            <pc:sldLayoutMk cId="0" sldId="214748379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96"/>
        </pc:sldMasterMkLst>
        <pc:sldLayoutChg chg="del">
          <pc:chgData name="Valeria Garbero" userId="1bf38d1f-4a2b-4177-98ad-f8644cfe9bed" providerId="ADAL" clId="{26A4BBFB-7E04-4820-A0F4-82B956579689}" dt="2026-09-14T06:07:49.267" v="3"/>
          <pc:sldLayoutMkLst>
            <pc:docMk/>
            <pc:sldMasterMk cId="0" sldId="2147483796"/>
            <pc:sldLayoutMk cId="0" sldId="214748379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798"/>
        </pc:sldMasterMkLst>
        <pc:sldLayoutChg chg="del">
          <pc:chgData name="Valeria Garbero" userId="1bf38d1f-4a2b-4177-98ad-f8644cfe9bed" providerId="ADAL" clId="{26A4BBFB-7E04-4820-A0F4-82B956579689}" dt="2026-09-14T06:07:49.267" v="3"/>
          <pc:sldLayoutMkLst>
            <pc:docMk/>
            <pc:sldMasterMk cId="0" sldId="2147483798"/>
            <pc:sldLayoutMk cId="0" sldId="214748379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00"/>
        </pc:sldMasterMkLst>
        <pc:sldLayoutChg chg="del">
          <pc:chgData name="Valeria Garbero" userId="1bf38d1f-4a2b-4177-98ad-f8644cfe9bed" providerId="ADAL" clId="{26A4BBFB-7E04-4820-A0F4-82B956579689}" dt="2026-09-14T06:07:49.267" v="3"/>
          <pc:sldLayoutMkLst>
            <pc:docMk/>
            <pc:sldMasterMk cId="0" sldId="2147483800"/>
            <pc:sldLayoutMk cId="0" sldId="214748380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02"/>
        </pc:sldMasterMkLst>
        <pc:sldLayoutChg chg="del">
          <pc:chgData name="Valeria Garbero" userId="1bf38d1f-4a2b-4177-98ad-f8644cfe9bed" providerId="ADAL" clId="{26A4BBFB-7E04-4820-A0F4-82B956579689}" dt="2026-09-14T06:07:49.267" v="3"/>
          <pc:sldLayoutMkLst>
            <pc:docMk/>
            <pc:sldMasterMk cId="0" sldId="2147483802"/>
            <pc:sldLayoutMk cId="0" sldId="214748380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04"/>
        </pc:sldMasterMkLst>
        <pc:sldLayoutChg chg="del">
          <pc:chgData name="Valeria Garbero" userId="1bf38d1f-4a2b-4177-98ad-f8644cfe9bed" providerId="ADAL" clId="{26A4BBFB-7E04-4820-A0F4-82B956579689}" dt="2026-09-14T06:07:49.267" v="3"/>
          <pc:sldLayoutMkLst>
            <pc:docMk/>
            <pc:sldMasterMk cId="0" sldId="2147483804"/>
            <pc:sldLayoutMk cId="0" sldId="214748380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06"/>
        </pc:sldMasterMkLst>
        <pc:sldLayoutChg chg="del">
          <pc:chgData name="Valeria Garbero" userId="1bf38d1f-4a2b-4177-98ad-f8644cfe9bed" providerId="ADAL" clId="{26A4BBFB-7E04-4820-A0F4-82B956579689}" dt="2026-09-14T06:07:49.267" v="3"/>
          <pc:sldLayoutMkLst>
            <pc:docMk/>
            <pc:sldMasterMk cId="0" sldId="2147483806"/>
            <pc:sldLayoutMk cId="0" sldId="214748380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08"/>
        </pc:sldMasterMkLst>
        <pc:sldLayoutChg chg="del">
          <pc:chgData name="Valeria Garbero" userId="1bf38d1f-4a2b-4177-98ad-f8644cfe9bed" providerId="ADAL" clId="{26A4BBFB-7E04-4820-A0F4-82B956579689}" dt="2026-09-14T06:07:49.267" v="3"/>
          <pc:sldLayoutMkLst>
            <pc:docMk/>
            <pc:sldMasterMk cId="0" sldId="2147483808"/>
            <pc:sldLayoutMk cId="0" sldId="214748380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10"/>
        </pc:sldMasterMkLst>
        <pc:sldLayoutChg chg="del">
          <pc:chgData name="Valeria Garbero" userId="1bf38d1f-4a2b-4177-98ad-f8644cfe9bed" providerId="ADAL" clId="{26A4BBFB-7E04-4820-A0F4-82B956579689}" dt="2026-09-14T06:07:49.267" v="3"/>
          <pc:sldLayoutMkLst>
            <pc:docMk/>
            <pc:sldMasterMk cId="0" sldId="2147483810"/>
            <pc:sldLayoutMk cId="0" sldId="214748381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12"/>
        </pc:sldMasterMkLst>
        <pc:sldLayoutChg chg="del">
          <pc:chgData name="Valeria Garbero" userId="1bf38d1f-4a2b-4177-98ad-f8644cfe9bed" providerId="ADAL" clId="{26A4BBFB-7E04-4820-A0F4-82B956579689}" dt="2026-09-14T06:07:49.267" v="3"/>
          <pc:sldLayoutMkLst>
            <pc:docMk/>
            <pc:sldMasterMk cId="0" sldId="2147483812"/>
            <pc:sldLayoutMk cId="0" sldId="214748381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14"/>
        </pc:sldMasterMkLst>
        <pc:sldLayoutChg chg="del">
          <pc:chgData name="Valeria Garbero" userId="1bf38d1f-4a2b-4177-98ad-f8644cfe9bed" providerId="ADAL" clId="{26A4BBFB-7E04-4820-A0F4-82B956579689}" dt="2026-09-14T06:07:49.267" v="3"/>
          <pc:sldLayoutMkLst>
            <pc:docMk/>
            <pc:sldMasterMk cId="0" sldId="2147483814"/>
            <pc:sldLayoutMk cId="0" sldId="214748381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16"/>
        </pc:sldMasterMkLst>
        <pc:sldLayoutChg chg="del">
          <pc:chgData name="Valeria Garbero" userId="1bf38d1f-4a2b-4177-98ad-f8644cfe9bed" providerId="ADAL" clId="{26A4BBFB-7E04-4820-A0F4-82B956579689}" dt="2026-09-14T06:07:49.267" v="3"/>
          <pc:sldLayoutMkLst>
            <pc:docMk/>
            <pc:sldMasterMk cId="0" sldId="2147483816"/>
            <pc:sldLayoutMk cId="0" sldId="214748381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18"/>
        </pc:sldMasterMkLst>
        <pc:sldLayoutChg chg="del">
          <pc:chgData name="Valeria Garbero" userId="1bf38d1f-4a2b-4177-98ad-f8644cfe9bed" providerId="ADAL" clId="{26A4BBFB-7E04-4820-A0F4-82B956579689}" dt="2026-09-14T06:07:49.267" v="3"/>
          <pc:sldLayoutMkLst>
            <pc:docMk/>
            <pc:sldMasterMk cId="0" sldId="2147483818"/>
            <pc:sldLayoutMk cId="0" sldId="214748381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20"/>
        </pc:sldMasterMkLst>
        <pc:sldLayoutChg chg="del">
          <pc:chgData name="Valeria Garbero" userId="1bf38d1f-4a2b-4177-98ad-f8644cfe9bed" providerId="ADAL" clId="{26A4BBFB-7E04-4820-A0F4-82B956579689}" dt="2026-09-14T06:07:49.267" v="3"/>
          <pc:sldLayoutMkLst>
            <pc:docMk/>
            <pc:sldMasterMk cId="0" sldId="2147483820"/>
            <pc:sldLayoutMk cId="0" sldId="214748382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22"/>
        </pc:sldMasterMkLst>
        <pc:sldLayoutChg chg="del">
          <pc:chgData name="Valeria Garbero" userId="1bf38d1f-4a2b-4177-98ad-f8644cfe9bed" providerId="ADAL" clId="{26A4BBFB-7E04-4820-A0F4-82B956579689}" dt="2026-09-14T06:07:49.267" v="3"/>
          <pc:sldLayoutMkLst>
            <pc:docMk/>
            <pc:sldMasterMk cId="0" sldId="2147483822"/>
            <pc:sldLayoutMk cId="0" sldId="214748382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24"/>
        </pc:sldMasterMkLst>
        <pc:sldLayoutChg chg="del">
          <pc:chgData name="Valeria Garbero" userId="1bf38d1f-4a2b-4177-98ad-f8644cfe9bed" providerId="ADAL" clId="{26A4BBFB-7E04-4820-A0F4-82B956579689}" dt="2026-09-14T06:07:49.267" v="3"/>
          <pc:sldLayoutMkLst>
            <pc:docMk/>
            <pc:sldMasterMk cId="0" sldId="2147483824"/>
            <pc:sldLayoutMk cId="0" sldId="214748382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26"/>
        </pc:sldMasterMkLst>
        <pc:sldLayoutChg chg="del">
          <pc:chgData name="Valeria Garbero" userId="1bf38d1f-4a2b-4177-98ad-f8644cfe9bed" providerId="ADAL" clId="{26A4BBFB-7E04-4820-A0F4-82B956579689}" dt="2026-09-14T06:07:49.267" v="3"/>
          <pc:sldLayoutMkLst>
            <pc:docMk/>
            <pc:sldMasterMk cId="0" sldId="2147483826"/>
            <pc:sldLayoutMk cId="0" sldId="214748382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28"/>
        </pc:sldMasterMkLst>
        <pc:sldLayoutChg chg="del">
          <pc:chgData name="Valeria Garbero" userId="1bf38d1f-4a2b-4177-98ad-f8644cfe9bed" providerId="ADAL" clId="{26A4BBFB-7E04-4820-A0F4-82B956579689}" dt="2026-09-14T06:07:49.267" v="3"/>
          <pc:sldLayoutMkLst>
            <pc:docMk/>
            <pc:sldMasterMk cId="0" sldId="2147483828"/>
            <pc:sldLayoutMk cId="0" sldId="214748382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30"/>
        </pc:sldMasterMkLst>
        <pc:sldLayoutChg chg="del">
          <pc:chgData name="Valeria Garbero" userId="1bf38d1f-4a2b-4177-98ad-f8644cfe9bed" providerId="ADAL" clId="{26A4BBFB-7E04-4820-A0F4-82B956579689}" dt="2026-09-14T06:07:49.267" v="3"/>
          <pc:sldLayoutMkLst>
            <pc:docMk/>
            <pc:sldMasterMk cId="0" sldId="2147483830"/>
            <pc:sldLayoutMk cId="0" sldId="214748383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32"/>
        </pc:sldMasterMkLst>
        <pc:sldLayoutChg chg="del">
          <pc:chgData name="Valeria Garbero" userId="1bf38d1f-4a2b-4177-98ad-f8644cfe9bed" providerId="ADAL" clId="{26A4BBFB-7E04-4820-A0F4-82B956579689}" dt="2026-09-14T06:07:49.267" v="3"/>
          <pc:sldLayoutMkLst>
            <pc:docMk/>
            <pc:sldMasterMk cId="0" sldId="2147483832"/>
            <pc:sldLayoutMk cId="0" sldId="214748383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34"/>
        </pc:sldMasterMkLst>
        <pc:sldLayoutChg chg="del">
          <pc:chgData name="Valeria Garbero" userId="1bf38d1f-4a2b-4177-98ad-f8644cfe9bed" providerId="ADAL" clId="{26A4BBFB-7E04-4820-A0F4-82B956579689}" dt="2026-09-14T06:07:49.267" v="3"/>
          <pc:sldLayoutMkLst>
            <pc:docMk/>
            <pc:sldMasterMk cId="0" sldId="2147483834"/>
            <pc:sldLayoutMk cId="0" sldId="214748383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36"/>
        </pc:sldMasterMkLst>
        <pc:sldLayoutChg chg="del">
          <pc:chgData name="Valeria Garbero" userId="1bf38d1f-4a2b-4177-98ad-f8644cfe9bed" providerId="ADAL" clId="{26A4BBFB-7E04-4820-A0F4-82B956579689}" dt="2026-09-14T06:07:49.267" v="3"/>
          <pc:sldLayoutMkLst>
            <pc:docMk/>
            <pc:sldMasterMk cId="0" sldId="2147483836"/>
            <pc:sldLayoutMk cId="0" sldId="214748383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38"/>
        </pc:sldMasterMkLst>
        <pc:sldLayoutChg chg="del">
          <pc:chgData name="Valeria Garbero" userId="1bf38d1f-4a2b-4177-98ad-f8644cfe9bed" providerId="ADAL" clId="{26A4BBFB-7E04-4820-A0F4-82B956579689}" dt="2026-09-14T06:07:49.267" v="3"/>
          <pc:sldLayoutMkLst>
            <pc:docMk/>
            <pc:sldMasterMk cId="0" sldId="2147483838"/>
            <pc:sldLayoutMk cId="0" sldId="214748383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40"/>
        </pc:sldMasterMkLst>
        <pc:sldLayoutChg chg="del">
          <pc:chgData name="Valeria Garbero" userId="1bf38d1f-4a2b-4177-98ad-f8644cfe9bed" providerId="ADAL" clId="{26A4BBFB-7E04-4820-A0F4-82B956579689}" dt="2026-09-14T06:07:49.267" v="3"/>
          <pc:sldLayoutMkLst>
            <pc:docMk/>
            <pc:sldMasterMk cId="0" sldId="2147483840"/>
            <pc:sldLayoutMk cId="0" sldId="214748384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42"/>
        </pc:sldMasterMkLst>
        <pc:sldLayoutChg chg="del">
          <pc:chgData name="Valeria Garbero" userId="1bf38d1f-4a2b-4177-98ad-f8644cfe9bed" providerId="ADAL" clId="{26A4BBFB-7E04-4820-A0F4-82B956579689}" dt="2026-09-14T06:07:49.267" v="3"/>
          <pc:sldLayoutMkLst>
            <pc:docMk/>
            <pc:sldMasterMk cId="0" sldId="2147483842"/>
            <pc:sldLayoutMk cId="0" sldId="214748384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44"/>
        </pc:sldMasterMkLst>
        <pc:sldLayoutChg chg="del">
          <pc:chgData name="Valeria Garbero" userId="1bf38d1f-4a2b-4177-98ad-f8644cfe9bed" providerId="ADAL" clId="{26A4BBFB-7E04-4820-A0F4-82B956579689}" dt="2026-09-14T06:07:49.267" v="3"/>
          <pc:sldLayoutMkLst>
            <pc:docMk/>
            <pc:sldMasterMk cId="0" sldId="2147483844"/>
            <pc:sldLayoutMk cId="0" sldId="214748384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46"/>
        </pc:sldMasterMkLst>
        <pc:sldLayoutChg chg="del">
          <pc:chgData name="Valeria Garbero" userId="1bf38d1f-4a2b-4177-98ad-f8644cfe9bed" providerId="ADAL" clId="{26A4BBFB-7E04-4820-A0F4-82B956579689}" dt="2026-09-14T06:07:49.267" v="3"/>
          <pc:sldLayoutMkLst>
            <pc:docMk/>
            <pc:sldMasterMk cId="0" sldId="2147483846"/>
            <pc:sldLayoutMk cId="0" sldId="214748384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48"/>
        </pc:sldMasterMkLst>
        <pc:sldLayoutChg chg="del">
          <pc:chgData name="Valeria Garbero" userId="1bf38d1f-4a2b-4177-98ad-f8644cfe9bed" providerId="ADAL" clId="{26A4BBFB-7E04-4820-A0F4-82B956579689}" dt="2026-09-14T06:07:49.267" v="3"/>
          <pc:sldLayoutMkLst>
            <pc:docMk/>
            <pc:sldMasterMk cId="0" sldId="2147483848"/>
            <pc:sldLayoutMk cId="0" sldId="214748384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50"/>
        </pc:sldMasterMkLst>
        <pc:sldLayoutChg chg="del">
          <pc:chgData name="Valeria Garbero" userId="1bf38d1f-4a2b-4177-98ad-f8644cfe9bed" providerId="ADAL" clId="{26A4BBFB-7E04-4820-A0F4-82B956579689}" dt="2026-09-14T06:07:49.267" v="3"/>
          <pc:sldLayoutMkLst>
            <pc:docMk/>
            <pc:sldMasterMk cId="0" sldId="2147483850"/>
            <pc:sldLayoutMk cId="0" sldId="214748385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52"/>
        </pc:sldMasterMkLst>
        <pc:sldLayoutChg chg="del">
          <pc:chgData name="Valeria Garbero" userId="1bf38d1f-4a2b-4177-98ad-f8644cfe9bed" providerId="ADAL" clId="{26A4BBFB-7E04-4820-A0F4-82B956579689}" dt="2026-09-14T06:07:49.267" v="3"/>
          <pc:sldLayoutMkLst>
            <pc:docMk/>
            <pc:sldMasterMk cId="0" sldId="2147483852"/>
            <pc:sldLayoutMk cId="0" sldId="214748385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54"/>
        </pc:sldMasterMkLst>
        <pc:sldLayoutChg chg="del">
          <pc:chgData name="Valeria Garbero" userId="1bf38d1f-4a2b-4177-98ad-f8644cfe9bed" providerId="ADAL" clId="{26A4BBFB-7E04-4820-A0F4-82B956579689}" dt="2026-09-14T06:07:49.267" v="3"/>
          <pc:sldLayoutMkLst>
            <pc:docMk/>
            <pc:sldMasterMk cId="0" sldId="2147483854"/>
            <pc:sldLayoutMk cId="0" sldId="214748385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56"/>
        </pc:sldMasterMkLst>
        <pc:sldLayoutChg chg="del">
          <pc:chgData name="Valeria Garbero" userId="1bf38d1f-4a2b-4177-98ad-f8644cfe9bed" providerId="ADAL" clId="{26A4BBFB-7E04-4820-A0F4-82B956579689}" dt="2026-09-14T06:07:49.267" v="3"/>
          <pc:sldLayoutMkLst>
            <pc:docMk/>
            <pc:sldMasterMk cId="0" sldId="2147483856"/>
            <pc:sldLayoutMk cId="0" sldId="214748385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58"/>
        </pc:sldMasterMkLst>
        <pc:sldLayoutChg chg="del">
          <pc:chgData name="Valeria Garbero" userId="1bf38d1f-4a2b-4177-98ad-f8644cfe9bed" providerId="ADAL" clId="{26A4BBFB-7E04-4820-A0F4-82B956579689}" dt="2026-09-14T06:07:49.267" v="3"/>
          <pc:sldLayoutMkLst>
            <pc:docMk/>
            <pc:sldMasterMk cId="0" sldId="2147483858"/>
            <pc:sldLayoutMk cId="0" sldId="214748385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60"/>
        </pc:sldMasterMkLst>
        <pc:sldLayoutChg chg="del">
          <pc:chgData name="Valeria Garbero" userId="1bf38d1f-4a2b-4177-98ad-f8644cfe9bed" providerId="ADAL" clId="{26A4BBFB-7E04-4820-A0F4-82B956579689}" dt="2026-09-14T06:07:49.267" v="3"/>
          <pc:sldLayoutMkLst>
            <pc:docMk/>
            <pc:sldMasterMk cId="0" sldId="2147483860"/>
            <pc:sldLayoutMk cId="0" sldId="214748386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62"/>
        </pc:sldMasterMkLst>
        <pc:sldLayoutChg chg="del">
          <pc:chgData name="Valeria Garbero" userId="1bf38d1f-4a2b-4177-98ad-f8644cfe9bed" providerId="ADAL" clId="{26A4BBFB-7E04-4820-A0F4-82B956579689}" dt="2026-09-14T06:07:49.267" v="3"/>
          <pc:sldLayoutMkLst>
            <pc:docMk/>
            <pc:sldMasterMk cId="0" sldId="2147483862"/>
            <pc:sldLayoutMk cId="0" sldId="214748386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64"/>
        </pc:sldMasterMkLst>
        <pc:sldLayoutChg chg="del">
          <pc:chgData name="Valeria Garbero" userId="1bf38d1f-4a2b-4177-98ad-f8644cfe9bed" providerId="ADAL" clId="{26A4BBFB-7E04-4820-A0F4-82B956579689}" dt="2026-09-14T06:07:49.267" v="3"/>
          <pc:sldLayoutMkLst>
            <pc:docMk/>
            <pc:sldMasterMk cId="0" sldId="2147483864"/>
            <pc:sldLayoutMk cId="0" sldId="214748386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66"/>
        </pc:sldMasterMkLst>
        <pc:sldLayoutChg chg="del">
          <pc:chgData name="Valeria Garbero" userId="1bf38d1f-4a2b-4177-98ad-f8644cfe9bed" providerId="ADAL" clId="{26A4BBFB-7E04-4820-A0F4-82B956579689}" dt="2026-09-14T06:07:49.267" v="3"/>
          <pc:sldLayoutMkLst>
            <pc:docMk/>
            <pc:sldMasterMk cId="0" sldId="2147483866"/>
            <pc:sldLayoutMk cId="0" sldId="214748386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68"/>
        </pc:sldMasterMkLst>
        <pc:sldLayoutChg chg="del">
          <pc:chgData name="Valeria Garbero" userId="1bf38d1f-4a2b-4177-98ad-f8644cfe9bed" providerId="ADAL" clId="{26A4BBFB-7E04-4820-A0F4-82B956579689}" dt="2026-09-14T06:07:49.267" v="3"/>
          <pc:sldLayoutMkLst>
            <pc:docMk/>
            <pc:sldMasterMk cId="0" sldId="2147483868"/>
            <pc:sldLayoutMk cId="0" sldId="214748386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70"/>
        </pc:sldMasterMkLst>
        <pc:sldLayoutChg chg="del">
          <pc:chgData name="Valeria Garbero" userId="1bf38d1f-4a2b-4177-98ad-f8644cfe9bed" providerId="ADAL" clId="{26A4BBFB-7E04-4820-A0F4-82B956579689}" dt="2026-09-14T06:07:49.267" v="3"/>
          <pc:sldLayoutMkLst>
            <pc:docMk/>
            <pc:sldMasterMk cId="0" sldId="2147483870"/>
            <pc:sldLayoutMk cId="0" sldId="214748387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72"/>
        </pc:sldMasterMkLst>
        <pc:sldLayoutChg chg="del">
          <pc:chgData name="Valeria Garbero" userId="1bf38d1f-4a2b-4177-98ad-f8644cfe9bed" providerId="ADAL" clId="{26A4BBFB-7E04-4820-A0F4-82B956579689}" dt="2026-09-14T06:07:49.267" v="3"/>
          <pc:sldLayoutMkLst>
            <pc:docMk/>
            <pc:sldMasterMk cId="0" sldId="2147483872"/>
            <pc:sldLayoutMk cId="0" sldId="214748387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74"/>
        </pc:sldMasterMkLst>
        <pc:sldLayoutChg chg="del">
          <pc:chgData name="Valeria Garbero" userId="1bf38d1f-4a2b-4177-98ad-f8644cfe9bed" providerId="ADAL" clId="{26A4BBFB-7E04-4820-A0F4-82B956579689}" dt="2026-09-14T06:07:49.267" v="3"/>
          <pc:sldLayoutMkLst>
            <pc:docMk/>
            <pc:sldMasterMk cId="0" sldId="2147483874"/>
            <pc:sldLayoutMk cId="0" sldId="214748387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76"/>
        </pc:sldMasterMkLst>
        <pc:sldLayoutChg chg="del">
          <pc:chgData name="Valeria Garbero" userId="1bf38d1f-4a2b-4177-98ad-f8644cfe9bed" providerId="ADAL" clId="{26A4BBFB-7E04-4820-A0F4-82B956579689}" dt="2026-09-14T06:07:49.267" v="3"/>
          <pc:sldLayoutMkLst>
            <pc:docMk/>
            <pc:sldMasterMk cId="0" sldId="2147483876"/>
            <pc:sldLayoutMk cId="0" sldId="214748387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78"/>
        </pc:sldMasterMkLst>
        <pc:sldLayoutChg chg="del">
          <pc:chgData name="Valeria Garbero" userId="1bf38d1f-4a2b-4177-98ad-f8644cfe9bed" providerId="ADAL" clId="{26A4BBFB-7E04-4820-A0F4-82B956579689}" dt="2026-09-14T06:07:49.267" v="3"/>
          <pc:sldLayoutMkLst>
            <pc:docMk/>
            <pc:sldMasterMk cId="0" sldId="2147483878"/>
            <pc:sldLayoutMk cId="0" sldId="214748387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80"/>
        </pc:sldMasterMkLst>
        <pc:sldLayoutChg chg="del">
          <pc:chgData name="Valeria Garbero" userId="1bf38d1f-4a2b-4177-98ad-f8644cfe9bed" providerId="ADAL" clId="{26A4BBFB-7E04-4820-A0F4-82B956579689}" dt="2026-09-14T06:07:49.267" v="3"/>
          <pc:sldLayoutMkLst>
            <pc:docMk/>
            <pc:sldMasterMk cId="0" sldId="2147483880"/>
            <pc:sldLayoutMk cId="0" sldId="214748388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82"/>
        </pc:sldMasterMkLst>
        <pc:sldLayoutChg chg="del">
          <pc:chgData name="Valeria Garbero" userId="1bf38d1f-4a2b-4177-98ad-f8644cfe9bed" providerId="ADAL" clId="{26A4BBFB-7E04-4820-A0F4-82B956579689}" dt="2026-09-14T06:07:49.267" v="3"/>
          <pc:sldLayoutMkLst>
            <pc:docMk/>
            <pc:sldMasterMk cId="0" sldId="2147483882"/>
            <pc:sldLayoutMk cId="0" sldId="214748388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84"/>
        </pc:sldMasterMkLst>
        <pc:sldLayoutChg chg="del">
          <pc:chgData name="Valeria Garbero" userId="1bf38d1f-4a2b-4177-98ad-f8644cfe9bed" providerId="ADAL" clId="{26A4BBFB-7E04-4820-A0F4-82B956579689}" dt="2026-09-14T06:07:49.267" v="3"/>
          <pc:sldLayoutMkLst>
            <pc:docMk/>
            <pc:sldMasterMk cId="0" sldId="2147483884"/>
            <pc:sldLayoutMk cId="0" sldId="214748388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86"/>
        </pc:sldMasterMkLst>
        <pc:sldLayoutChg chg="del">
          <pc:chgData name="Valeria Garbero" userId="1bf38d1f-4a2b-4177-98ad-f8644cfe9bed" providerId="ADAL" clId="{26A4BBFB-7E04-4820-A0F4-82B956579689}" dt="2026-09-14T06:07:49.267" v="3"/>
          <pc:sldLayoutMkLst>
            <pc:docMk/>
            <pc:sldMasterMk cId="0" sldId="2147483886"/>
            <pc:sldLayoutMk cId="0" sldId="214748388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88"/>
        </pc:sldMasterMkLst>
        <pc:sldLayoutChg chg="del">
          <pc:chgData name="Valeria Garbero" userId="1bf38d1f-4a2b-4177-98ad-f8644cfe9bed" providerId="ADAL" clId="{26A4BBFB-7E04-4820-A0F4-82B956579689}" dt="2026-09-14T06:07:49.267" v="3"/>
          <pc:sldLayoutMkLst>
            <pc:docMk/>
            <pc:sldMasterMk cId="0" sldId="2147483888"/>
            <pc:sldLayoutMk cId="0" sldId="214748388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90"/>
        </pc:sldMasterMkLst>
        <pc:sldLayoutChg chg="del">
          <pc:chgData name="Valeria Garbero" userId="1bf38d1f-4a2b-4177-98ad-f8644cfe9bed" providerId="ADAL" clId="{26A4BBFB-7E04-4820-A0F4-82B956579689}" dt="2026-09-14T06:07:49.267" v="3"/>
          <pc:sldLayoutMkLst>
            <pc:docMk/>
            <pc:sldMasterMk cId="0" sldId="2147483890"/>
            <pc:sldLayoutMk cId="0" sldId="214748389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92"/>
        </pc:sldMasterMkLst>
        <pc:sldLayoutChg chg="del">
          <pc:chgData name="Valeria Garbero" userId="1bf38d1f-4a2b-4177-98ad-f8644cfe9bed" providerId="ADAL" clId="{26A4BBFB-7E04-4820-A0F4-82B956579689}" dt="2026-09-14T06:07:49.267" v="3"/>
          <pc:sldLayoutMkLst>
            <pc:docMk/>
            <pc:sldMasterMk cId="0" sldId="2147483892"/>
            <pc:sldLayoutMk cId="0" sldId="214748389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94"/>
        </pc:sldMasterMkLst>
        <pc:sldLayoutChg chg="del">
          <pc:chgData name="Valeria Garbero" userId="1bf38d1f-4a2b-4177-98ad-f8644cfe9bed" providerId="ADAL" clId="{26A4BBFB-7E04-4820-A0F4-82B956579689}" dt="2026-09-14T06:07:49.267" v="3"/>
          <pc:sldLayoutMkLst>
            <pc:docMk/>
            <pc:sldMasterMk cId="0" sldId="2147483894"/>
            <pc:sldLayoutMk cId="0" sldId="214748389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96"/>
        </pc:sldMasterMkLst>
        <pc:sldLayoutChg chg="del">
          <pc:chgData name="Valeria Garbero" userId="1bf38d1f-4a2b-4177-98ad-f8644cfe9bed" providerId="ADAL" clId="{26A4BBFB-7E04-4820-A0F4-82B956579689}" dt="2026-09-14T06:07:49.267" v="3"/>
          <pc:sldLayoutMkLst>
            <pc:docMk/>
            <pc:sldMasterMk cId="0" sldId="2147483896"/>
            <pc:sldLayoutMk cId="0" sldId="214748389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898"/>
        </pc:sldMasterMkLst>
        <pc:sldLayoutChg chg="del">
          <pc:chgData name="Valeria Garbero" userId="1bf38d1f-4a2b-4177-98ad-f8644cfe9bed" providerId="ADAL" clId="{26A4BBFB-7E04-4820-A0F4-82B956579689}" dt="2026-09-14T06:07:49.267" v="3"/>
          <pc:sldLayoutMkLst>
            <pc:docMk/>
            <pc:sldMasterMk cId="0" sldId="2147483898"/>
            <pc:sldLayoutMk cId="0" sldId="214748389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00"/>
        </pc:sldMasterMkLst>
        <pc:sldLayoutChg chg="del">
          <pc:chgData name="Valeria Garbero" userId="1bf38d1f-4a2b-4177-98ad-f8644cfe9bed" providerId="ADAL" clId="{26A4BBFB-7E04-4820-A0F4-82B956579689}" dt="2026-09-14T06:07:49.267" v="3"/>
          <pc:sldLayoutMkLst>
            <pc:docMk/>
            <pc:sldMasterMk cId="0" sldId="2147483900"/>
            <pc:sldLayoutMk cId="0" sldId="214748390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02"/>
        </pc:sldMasterMkLst>
        <pc:sldLayoutChg chg="del">
          <pc:chgData name="Valeria Garbero" userId="1bf38d1f-4a2b-4177-98ad-f8644cfe9bed" providerId="ADAL" clId="{26A4BBFB-7E04-4820-A0F4-82B956579689}" dt="2026-09-14T06:07:49.267" v="3"/>
          <pc:sldLayoutMkLst>
            <pc:docMk/>
            <pc:sldMasterMk cId="0" sldId="2147483902"/>
            <pc:sldLayoutMk cId="0" sldId="214748390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04"/>
        </pc:sldMasterMkLst>
        <pc:sldLayoutChg chg="del">
          <pc:chgData name="Valeria Garbero" userId="1bf38d1f-4a2b-4177-98ad-f8644cfe9bed" providerId="ADAL" clId="{26A4BBFB-7E04-4820-A0F4-82B956579689}" dt="2026-09-14T06:07:49.267" v="3"/>
          <pc:sldLayoutMkLst>
            <pc:docMk/>
            <pc:sldMasterMk cId="0" sldId="2147483904"/>
            <pc:sldLayoutMk cId="0" sldId="214748390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06"/>
        </pc:sldMasterMkLst>
        <pc:sldLayoutChg chg="del">
          <pc:chgData name="Valeria Garbero" userId="1bf38d1f-4a2b-4177-98ad-f8644cfe9bed" providerId="ADAL" clId="{26A4BBFB-7E04-4820-A0F4-82B956579689}" dt="2026-09-14T06:07:49.267" v="3"/>
          <pc:sldLayoutMkLst>
            <pc:docMk/>
            <pc:sldMasterMk cId="0" sldId="2147483906"/>
            <pc:sldLayoutMk cId="0" sldId="214748390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08"/>
        </pc:sldMasterMkLst>
        <pc:sldLayoutChg chg="del">
          <pc:chgData name="Valeria Garbero" userId="1bf38d1f-4a2b-4177-98ad-f8644cfe9bed" providerId="ADAL" clId="{26A4BBFB-7E04-4820-A0F4-82B956579689}" dt="2026-09-14T06:07:49.267" v="3"/>
          <pc:sldLayoutMkLst>
            <pc:docMk/>
            <pc:sldMasterMk cId="0" sldId="2147483908"/>
            <pc:sldLayoutMk cId="0" sldId="214748390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10"/>
        </pc:sldMasterMkLst>
        <pc:sldLayoutChg chg="del">
          <pc:chgData name="Valeria Garbero" userId="1bf38d1f-4a2b-4177-98ad-f8644cfe9bed" providerId="ADAL" clId="{26A4BBFB-7E04-4820-A0F4-82B956579689}" dt="2026-09-14T06:07:49.267" v="3"/>
          <pc:sldLayoutMkLst>
            <pc:docMk/>
            <pc:sldMasterMk cId="0" sldId="2147483910"/>
            <pc:sldLayoutMk cId="0" sldId="214748391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12"/>
        </pc:sldMasterMkLst>
        <pc:sldLayoutChg chg="del">
          <pc:chgData name="Valeria Garbero" userId="1bf38d1f-4a2b-4177-98ad-f8644cfe9bed" providerId="ADAL" clId="{26A4BBFB-7E04-4820-A0F4-82B956579689}" dt="2026-09-14T06:07:49.267" v="3"/>
          <pc:sldLayoutMkLst>
            <pc:docMk/>
            <pc:sldMasterMk cId="0" sldId="2147483912"/>
            <pc:sldLayoutMk cId="0" sldId="214748391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14"/>
        </pc:sldMasterMkLst>
        <pc:sldLayoutChg chg="del">
          <pc:chgData name="Valeria Garbero" userId="1bf38d1f-4a2b-4177-98ad-f8644cfe9bed" providerId="ADAL" clId="{26A4BBFB-7E04-4820-A0F4-82B956579689}" dt="2026-09-14T06:07:49.267" v="3"/>
          <pc:sldLayoutMkLst>
            <pc:docMk/>
            <pc:sldMasterMk cId="0" sldId="2147483914"/>
            <pc:sldLayoutMk cId="0" sldId="214748391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16"/>
        </pc:sldMasterMkLst>
        <pc:sldLayoutChg chg="del">
          <pc:chgData name="Valeria Garbero" userId="1bf38d1f-4a2b-4177-98ad-f8644cfe9bed" providerId="ADAL" clId="{26A4BBFB-7E04-4820-A0F4-82B956579689}" dt="2026-09-14T06:07:49.267" v="3"/>
          <pc:sldLayoutMkLst>
            <pc:docMk/>
            <pc:sldMasterMk cId="0" sldId="2147483916"/>
            <pc:sldLayoutMk cId="0" sldId="214748391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18"/>
        </pc:sldMasterMkLst>
        <pc:sldLayoutChg chg="del">
          <pc:chgData name="Valeria Garbero" userId="1bf38d1f-4a2b-4177-98ad-f8644cfe9bed" providerId="ADAL" clId="{26A4BBFB-7E04-4820-A0F4-82B956579689}" dt="2026-09-14T06:07:49.267" v="3"/>
          <pc:sldLayoutMkLst>
            <pc:docMk/>
            <pc:sldMasterMk cId="0" sldId="2147483918"/>
            <pc:sldLayoutMk cId="0" sldId="214748391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20"/>
        </pc:sldMasterMkLst>
        <pc:sldLayoutChg chg="del">
          <pc:chgData name="Valeria Garbero" userId="1bf38d1f-4a2b-4177-98ad-f8644cfe9bed" providerId="ADAL" clId="{26A4BBFB-7E04-4820-A0F4-82B956579689}" dt="2026-09-14T06:07:49.267" v="3"/>
          <pc:sldLayoutMkLst>
            <pc:docMk/>
            <pc:sldMasterMk cId="0" sldId="2147483920"/>
            <pc:sldLayoutMk cId="0" sldId="214748392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22"/>
        </pc:sldMasterMkLst>
        <pc:sldLayoutChg chg="del">
          <pc:chgData name="Valeria Garbero" userId="1bf38d1f-4a2b-4177-98ad-f8644cfe9bed" providerId="ADAL" clId="{26A4BBFB-7E04-4820-A0F4-82B956579689}" dt="2026-09-14T06:07:49.267" v="3"/>
          <pc:sldLayoutMkLst>
            <pc:docMk/>
            <pc:sldMasterMk cId="0" sldId="2147483922"/>
            <pc:sldLayoutMk cId="0" sldId="214748392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24"/>
        </pc:sldMasterMkLst>
        <pc:sldLayoutChg chg="del">
          <pc:chgData name="Valeria Garbero" userId="1bf38d1f-4a2b-4177-98ad-f8644cfe9bed" providerId="ADAL" clId="{26A4BBFB-7E04-4820-A0F4-82B956579689}" dt="2026-09-14T06:07:49.267" v="3"/>
          <pc:sldLayoutMkLst>
            <pc:docMk/>
            <pc:sldMasterMk cId="0" sldId="2147483924"/>
            <pc:sldLayoutMk cId="0" sldId="214748392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26"/>
        </pc:sldMasterMkLst>
        <pc:sldLayoutChg chg="del">
          <pc:chgData name="Valeria Garbero" userId="1bf38d1f-4a2b-4177-98ad-f8644cfe9bed" providerId="ADAL" clId="{26A4BBFB-7E04-4820-A0F4-82B956579689}" dt="2026-09-14T06:07:49.267" v="3"/>
          <pc:sldLayoutMkLst>
            <pc:docMk/>
            <pc:sldMasterMk cId="0" sldId="2147483926"/>
            <pc:sldLayoutMk cId="0" sldId="214748392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28"/>
        </pc:sldMasterMkLst>
        <pc:sldLayoutChg chg="del">
          <pc:chgData name="Valeria Garbero" userId="1bf38d1f-4a2b-4177-98ad-f8644cfe9bed" providerId="ADAL" clId="{26A4BBFB-7E04-4820-A0F4-82B956579689}" dt="2026-09-14T06:07:49.267" v="3"/>
          <pc:sldLayoutMkLst>
            <pc:docMk/>
            <pc:sldMasterMk cId="0" sldId="2147483928"/>
            <pc:sldLayoutMk cId="0" sldId="214748392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30"/>
        </pc:sldMasterMkLst>
        <pc:sldLayoutChg chg="del">
          <pc:chgData name="Valeria Garbero" userId="1bf38d1f-4a2b-4177-98ad-f8644cfe9bed" providerId="ADAL" clId="{26A4BBFB-7E04-4820-A0F4-82B956579689}" dt="2026-09-14T06:07:49.267" v="3"/>
          <pc:sldLayoutMkLst>
            <pc:docMk/>
            <pc:sldMasterMk cId="0" sldId="2147483930"/>
            <pc:sldLayoutMk cId="0" sldId="214748393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32"/>
        </pc:sldMasterMkLst>
        <pc:sldLayoutChg chg="del">
          <pc:chgData name="Valeria Garbero" userId="1bf38d1f-4a2b-4177-98ad-f8644cfe9bed" providerId="ADAL" clId="{26A4BBFB-7E04-4820-A0F4-82B956579689}" dt="2026-09-14T06:07:49.267" v="3"/>
          <pc:sldLayoutMkLst>
            <pc:docMk/>
            <pc:sldMasterMk cId="0" sldId="2147483932"/>
            <pc:sldLayoutMk cId="0" sldId="214748393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34"/>
        </pc:sldMasterMkLst>
        <pc:sldLayoutChg chg="del">
          <pc:chgData name="Valeria Garbero" userId="1bf38d1f-4a2b-4177-98ad-f8644cfe9bed" providerId="ADAL" clId="{26A4BBFB-7E04-4820-A0F4-82B956579689}" dt="2026-09-14T06:07:49.267" v="3"/>
          <pc:sldLayoutMkLst>
            <pc:docMk/>
            <pc:sldMasterMk cId="0" sldId="2147483934"/>
            <pc:sldLayoutMk cId="0" sldId="214748393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36"/>
        </pc:sldMasterMkLst>
        <pc:sldLayoutChg chg="del">
          <pc:chgData name="Valeria Garbero" userId="1bf38d1f-4a2b-4177-98ad-f8644cfe9bed" providerId="ADAL" clId="{26A4BBFB-7E04-4820-A0F4-82B956579689}" dt="2026-09-14T06:07:49.267" v="3"/>
          <pc:sldLayoutMkLst>
            <pc:docMk/>
            <pc:sldMasterMk cId="0" sldId="2147483936"/>
            <pc:sldLayoutMk cId="0" sldId="214748393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38"/>
        </pc:sldMasterMkLst>
        <pc:sldLayoutChg chg="del">
          <pc:chgData name="Valeria Garbero" userId="1bf38d1f-4a2b-4177-98ad-f8644cfe9bed" providerId="ADAL" clId="{26A4BBFB-7E04-4820-A0F4-82B956579689}" dt="2026-09-14T06:07:49.267" v="3"/>
          <pc:sldLayoutMkLst>
            <pc:docMk/>
            <pc:sldMasterMk cId="0" sldId="2147483938"/>
            <pc:sldLayoutMk cId="0" sldId="214748393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40"/>
        </pc:sldMasterMkLst>
        <pc:sldLayoutChg chg="del">
          <pc:chgData name="Valeria Garbero" userId="1bf38d1f-4a2b-4177-98ad-f8644cfe9bed" providerId="ADAL" clId="{26A4BBFB-7E04-4820-A0F4-82B956579689}" dt="2026-09-14T06:07:49.267" v="3"/>
          <pc:sldLayoutMkLst>
            <pc:docMk/>
            <pc:sldMasterMk cId="0" sldId="2147483940"/>
            <pc:sldLayoutMk cId="0" sldId="214748394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42"/>
        </pc:sldMasterMkLst>
        <pc:sldLayoutChg chg="del">
          <pc:chgData name="Valeria Garbero" userId="1bf38d1f-4a2b-4177-98ad-f8644cfe9bed" providerId="ADAL" clId="{26A4BBFB-7E04-4820-A0F4-82B956579689}" dt="2026-09-14T06:07:49.267" v="3"/>
          <pc:sldLayoutMkLst>
            <pc:docMk/>
            <pc:sldMasterMk cId="0" sldId="2147483942"/>
            <pc:sldLayoutMk cId="0" sldId="214748394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44"/>
        </pc:sldMasterMkLst>
        <pc:sldLayoutChg chg="del">
          <pc:chgData name="Valeria Garbero" userId="1bf38d1f-4a2b-4177-98ad-f8644cfe9bed" providerId="ADAL" clId="{26A4BBFB-7E04-4820-A0F4-82B956579689}" dt="2026-09-14T06:07:49.267" v="3"/>
          <pc:sldLayoutMkLst>
            <pc:docMk/>
            <pc:sldMasterMk cId="0" sldId="2147483944"/>
            <pc:sldLayoutMk cId="0" sldId="214748394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46"/>
        </pc:sldMasterMkLst>
        <pc:sldLayoutChg chg="del">
          <pc:chgData name="Valeria Garbero" userId="1bf38d1f-4a2b-4177-98ad-f8644cfe9bed" providerId="ADAL" clId="{26A4BBFB-7E04-4820-A0F4-82B956579689}" dt="2026-09-14T06:07:49.267" v="3"/>
          <pc:sldLayoutMkLst>
            <pc:docMk/>
            <pc:sldMasterMk cId="0" sldId="2147483946"/>
            <pc:sldLayoutMk cId="0" sldId="214748394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48"/>
        </pc:sldMasterMkLst>
        <pc:sldLayoutChg chg="del">
          <pc:chgData name="Valeria Garbero" userId="1bf38d1f-4a2b-4177-98ad-f8644cfe9bed" providerId="ADAL" clId="{26A4BBFB-7E04-4820-A0F4-82B956579689}" dt="2026-09-14T06:07:49.267" v="3"/>
          <pc:sldLayoutMkLst>
            <pc:docMk/>
            <pc:sldMasterMk cId="0" sldId="2147483948"/>
            <pc:sldLayoutMk cId="0" sldId="214748394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50"/>
        </pc:sldMasterMkLst>
        <pc:sldLayoutChg chg="del">
          <pc:chgData name="Valeria Garbero" userId="1bf38d1f-4a2b-4177-98ad-f8644cfe9bed" providerId="ADAL" clId="{26A4BBFB-7E04-4820-A0F4-82B956579689}" dt="2026-09-14T06:07:49.267" v="3"/>
          <pc:sldLayoutMkLst>
            <pc:docMk/>
            <pc:sldMasterMk cId="0" sldId="2147483950"/>
            <pc:sldLayoutMk cId="0" sldId="214748395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52"/>
        </pc:sldMasterMkLst>
        <pc:sldLayoutChg chg="del">
          <pc:chgData name="Valeria Garbero" userId="1bf38d1f-4a2b-4177-98ad-f8644cfe9bed" providerId="ADAL" clId="{26A4BBFB-7E04-4820-A0F4-82B956579689}" dt="2026-09-14T06:07:49.267" v="3"/>
          <pc:sldLayoutMkLst>
            <pc:docMk/>
            <pc:sldMasterMk cId="0" sldId="2147483952"/>
            <pc:sldLayoutMk cId="0" sldId="214748395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54"/>
        </pc:sldMasterMkLst>
        <pc:sldLayoutChg chg="del">
          <pc:chgData name="Valeria Garbero" userId="1bf38d1f-4a2b-4177-98ad-f8644cfe9bed" providerId="ADAL" clId="{26A4BBFB-7E04-4820-A0F4-82B956579689}" dt="2026-09-14T06:07:49.267" v="3"/>
          <pc:sldLayoutMkLst>
            <pc:docMk/>
            <pc:sldMasterMk cId="0" sldId="2147483954"/>
            <pc:sldLayoutMk cId="0" sldId="214748395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56"/>
        </pc:sldMasterMkLst>
        <pc:sldLayoutChg chg="del">
          <pc:chgData name="Valeria Garbero" userId="1bf38d1f-4a2b-4177-98ad-f8644cfe9bed" providerId="ADAL" clId="{26A4BBFB-7E04-4820-A0F4-82B956579689}" dt="2026-09-14T06:07:49.267" v="3"/>
          <pc:sldLayoutMkLst>
            <pc:docMk/>
            <pc:sldMasterMk cId="0" sldId="2147483956"/>
            <pc:sldLayoutMk cId="0" sldId="214748395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58"/>
        </pc:sldMasterMkLst>
        <pc:sldLayoutChg chg="del">
          <pc:chgData name="Valeria Garbero" userId="1bf38d1f-4a2b-4177-98ad-f8644cfe9bed" providerId="ADAL" clId="{26A4BBFB-7E04-4820-A0F4-82B956579689}" dt="2026-09-14T06:07:49.267" v="3"/>
          <pc:sldLayoutMkLst>
            <pc:docMk/>
            <pc:sldMasterMk cId="0" sldId="2147483958"/>
            <pc:sldLayoutMk cId="0" sldId="214748395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60"/>
        </pc:sldMasterMkLst>
        <pc:sldLayoutChg chg="del">
          <pc:chgData name="Valeria Garbero" userId="1bf38d1f-4a2b-4177-98ad-f8644cfe9bed" providerId="ADAL" clId="{26A4BBFB-7E04-4820-A0F4-82B956579689}" dt="2026-09-14T06:07:49.267" v="3"/>
          <pc:sldLayoutMkLst>
            <pc:docMk/>
            <pc:sldMasterMk cId="0" sldId="2147483960"/>
            <pc:sldLayoutMk cId="0" sldId="214748396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62"/>
        </pc:sldMasterMkLst>
        <pc:sldLayoutChg chg="del">
          <pc:chgData name="Valeria Garbero" userId="1bf38d1f-4a2b-4177-98ad-f8644cfe9bed" providerId="ADAL" clId="{26A4BBFB-7E04-4820-A0F4-82B956579689}" dt="2026-09-14T06:07:49.267" v="3"/>
          <pc:sldLayoutMkLst>
            <pc:docMk/>
            <pc:sldMasterMk cId="0" sldId="2147483962"/>
            <pc:sldLayoutMk cId="0" sldId="214748396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64"/>
        </pc:sldMasterMkLst>
        <pc:sldLayoutChg chg="del">
          <pc:chgData name="Valeria Garbero" userId="1bf38d1f-4a2b-4177-98ad-f8644cfe9bed" providerId="ADAL" clId="{26A4BBFB-7E04-4820-A0F4-82B956579689}" dt="2026-09-14T06:07:49.267" v="3"/>
          <pc:sldLayoutMkLst>
            <pc:docMk/>
            <pc:sldMasterMk cId="0" sldId="2147483964"/>
            <pc:sldLayoutMk cId="0" sldId="214748396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66"/>
        </pc:sldMasterMkLst>
        <pc:sldLayoutChg chg="del">
          <pc:chgData name="Valeria Garbero" userId="1bf38d1f-4a2b-4177-98ad-f8644cfe9bed" providerId="ADAL" clId="{26A4BBFB-7E04-4820-A0F4-82B956579689}" dt="2026-09-14T06:07:49.267" v="3"/>
          <pc:sldLayoutMkLst>
            <pc:docMk/>
            <pc:sldMasterMk cId="0" sldId="2147483966"/>
            <pc:sldLayoutMk cId="0" sldId="214748396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68"/>
        </pc:sldMasterMkLst>
        <pc:sldLayoutChg chg="del">
          <pc:chgData name="Valeria Garbero" userId="1bf38d1f-4a2b-4177-98ad-f8644cfe9bed" providerId="ADAL" clId="{26A4BBFB-7E04-4820-A0F4-82B956579689}" dt="2026-09-14T06:07:49.267" v="3"/>
          <pc:sldLayoutMkLst>
            <pc:docMk/>
            <pc:sldMasterMk cId="0" sldId="2147483968"/>
            <pc:sldLayoutMk cId="0" sldId="214748396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70"/>
        </pc:sldMasterMkLst>
        <pc:sldLayoutChg chg="del">
          <pc:chgData name="Valeria Garbero" userId="1bf38d1f-4a2b-4177-98ad-f8644cfe9bed" providerId="ADAL" clId="{26A4BBFB-7E04-4820-A0F4-82B956579689}" dt="2026-09-14T06:07:49.267" v="3"/>
          <pc:sldLayoutMkLst>
            <pc:docMk/>
            <pc:sldMasterMk cId="0" sldId="2147483970"/>
            <pc:sldLayoutMk cId="0" sldId="214748397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72"/>
        </pc:sldMasterMkLst>
        <pc:sldLayoutChg chg="del">
          <pc:chgData name="Valeria Garbero" userId="1bf38d1f-4a2b-4177-98ad-f8644cfe9bed" providerId="ADAL" clId="{26A4BBFB-7E04-4820-A0F4-82B956579689}" dt="2026-09-14T06:07:49.267" v="3"/>
          <pc:sldLayoutMkLst>
            <pc:docMk/>
            <pc:sldMasterMk cId="0" sldId="2147483972"/>
            <pc:sldLayoutMk cId="0" sldId="214748397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74"/>
        </pc:sldMasterMkLst>
        <pc:sldLayoutChg chg="del">
          <pc:chgData name="Valeria Garbero" userId="1bf38d1f-4a2b-4177-98ad-f8644cfe9bed" providerId="ADAL" clId="{26A4BBFB-7E04-4820-A0F4-82B956579689}" dt="2026-09-14T06:07:49.267" v="3"/>
          <pc:sldLayoutMkLst>
            <pc:docMk/>
            <pc:sldMasterMk cId="0" sldId="2147483974"/>
            <pc:sldLayoutMk cId="0" sldId="214748397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76"/>
        </pc:sldMasterMkLst>
        <pc:sldLayoutChg chg="del">
          <pc:chgData name="Valeria Garbero" userId="1bf38d1f-4a2b-4177-98ad-f8644cfe9bed" providerId="ADAL" clId="{26A4BBFB-7E04-4820-A0F4-82B956579689}" dt="2026-09-14T06:07:49.267" v="3"/>
          <pc:sldLayoutMkLst>
            <pc:docMk/>
            <pc:sldMasterMk cId="0" sldId="2147483976"/>
            <pc:sldLayoutMk cId="0" sldId="214748397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78"/>
        </pc:sldMasterMkLst>
        <pc:sldLayoutChg chg="del">
          <pc:chgData name="Valeria Garbero" userId="1bf38d1f-4a2b-4177-98ad-f8644cfe9bed" providerId="ADAL" clId="{26A4BBFB-7E04-4820-A0F4-82B956579689}" dt="2026-09-14T06:07:49.267" v="3"/>
          <pc:sldLayoutMkLst>
            <pc:docMk/>
            <pc:sldMasterMk cId="0" sldId="2147483978"/>
            <pc:sldLayoutMk cId="0" sldId="214748397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80"/>
        </pc:sldMasterMkLst>
        <pc:sldLayoutChg chg="del">
          <pc:chgData name="Valeria Garbero" userId="1bf38d1f-4a2b-4177-98ad-f8644cfe9bed" providerId="ADAL" clId="{26A4BBFB-7E04-4820-A0F4-82B956579689}" dt="2026-09-14T06:07:49.267" v="3"/>
          <pc:sldLayoutMkLst>
            <pc:docMk/>
            <pc:sldMasterMk cId="0" sldId="2147483980"/>
            <pc:sldLayoutMk cId="0" sldId="214748398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82"/>
        </pc:sldMasterMkLst>
        <pc:sldLayoutChg chg="del">
          <pc:chgData name="Valeria Garbero" userId="1bf38d1f-4a2b-4177-98ad-f8644cfe9bed" providerId="ADAL" clId="{26A4BBFB-7E04-4820-A0F4-82B956579689}" dt="2026-09-14T06:07:49.267" v="3"/>
          <pc:sldLayoutMkLst>
            <pc:docMk/>
            <pc:sldMasterMk cId="0" sldId="2147483982"/>
            <pc:sldLayoutMk cId="0" sldId="214748398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84"/>
        </pc:sldMasterMkLst>
        <pc:sldLayoutChg chg="del">
          <pc:chgData name="Valeria Garbero" userId="1bf38d1f-4a2b-4177-98ad-f8644cfe9bed" providerId="ADAL" clId="{26A4BBFB-7E04-4820-A0F4-82B956579689}" dt="2026-09-14T06:07:49.267" v="3"/>
          <pc:sldLayoutMkLst>
            <pc:docMk/>
            <pc:sldMasterMk cId="0" sldId="2147483984"/>
            <pc:sldLayoutMk cId="0" sldId="214748398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86"/>
        </pc:sldMasterMkLst>
        <pc:sldLayoutChg chg="del">
          <pc:chgData name="Valeria Garbero" userId="1bf38d1f-4a2b-4177-98ad-f8644cfe9bed" providerId="ADAL" clId="{26A4BBFB-7E04-4820-A0F4-82B956579689}" dt="2026-09-14T06:07:49.267" v="3"/>
          <pc:sldLayoutMkLst>
            <pc:docMk/>
            <pc:sldMasterMk cId="0" sldId="2147483986"/>
            <pc:sldLayoutMk cId="0" sldId="214748398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90"/>
        </pc:sldMasterMkLst>
        <pc:sldLayoutChg chg="del">
          <pc:chgData name="Valeria Garbero" userId="1bf38d1f-4a2b-4177-98ad-f8644cfe9bed" providerId="ADAL" clId="{26A4BBFB-7E04-4820-A0F4-82B956579689}" dt="2026-09-14T06:07:49.267" v="3"/>
          <pc:sldLayoutMkLst>
            <pc:docMk/>
            <pc:sldMasterMk cId="0" sldId="2147483990"/>
            <pc:sldLayoutMk cId="0" sldId="214748399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92"/>
        </pc:sldMasterMkLst>
        <pc:sldLayoutChg chg="del">
          <pc:chgData name="Valeria Garbero" userId="1bf38d1f-4a2b-4177-98ad-f8644cfe9bed" providerId="ADAL" clId="{26A4BBFB-7E04-4820-A0F4-82B956579689}" dt="2026-09-14T06:07:49.267" v="3"/>
          <pc:sldLayoutMkLst>
            <pc:docMk/>
            <pc:sldMasterMk cId="0" sldId="2147483992"/>
            <pc:sldLayoutMk cId="0" sldId="214748399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96"/>
        </pc:sldMasterMkLst>
        <pc:sldLayoutChg chg="del">
          <pc:chgData name="Valeria Garbero" userId="1bf38d1f-4a2b-4177-98ad-f8644cfe9bed" providerId="ADAL" clId="{26A4BBFB-7E04-4820-A0F4-82B956579689}" dt="2026-09-14T06:07:49.267" v="3"/>
          <pc:sldLayoutMkLst>
            <pc:docMk/>
            <pc:sldMasterMk cId="0" sldId="2147483996"/>
            <pc:sldLayoutMk cId="0" sldId="214748399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3998"/>
        </pc:sldMasterMkLst>
        <pc:sldLayoutChg chg="del">
          <pc:chgData name="Valeria Garbero" userId="1bf38d1f-4a2b-4177-98ad-f8644cfe9bed" providerId="ADAL" clId="{26A4BBFB-7E04-4820-A0F4-82B956579689}" dt="2026-09-14T06:07:49.267" v="3"/>
          <pc:sldLayoutMkLst>
            <pc:docMk/>
            <pc:sldMasterMk cId="0" sldId="2147483998"/>
            <pc:sldLayoutMk cId="0" sldId="214748399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00"/>
        </pc:sldMasterMkLst>
        <pc:sldLayoutChg chg="del">
          <pc:chgData name="Valeria Garbero" userId="1bf38d1f-4a2b-4177-98ad-f8644cfe9bed" providerId="ADAL" clId="{26A4BBFB-7E04-4820-A0F4-82B956579689}" dt="2026-09-14T06:07:49.267" v="3"/>
          <pc:sldLayoutMkLst>
            <pc:docMk/>
            <pc:sldMasterMk cId="0" sldId="2147484000"/>
            <pc:sldLayoutMk cId="0" sldId="214748400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02"/>
        </pc:sldMasterMkLst>
        <pc:sldLayoutChg chg="del">
          <pc:chgData name="Valeria Garbero" userId="1bf38d1f-4a2b-4177-98ad-f8644cfe9bed" providerId="ADAL" clId="{26A4BBFB-7E04-4820-A0F4-82B956579689}" dt="2026-09-14T06:07:49.267" v="3"/>
          <pc:sldLayoutMkLst>
            <pc:docMk/>
            <pc:sldMasterMk cId="0" sldId="2147484002"/>
            <pc:sldLayoutMk cId="0" sldId="214748400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04"/>
        </pc:sldMasterMkLst>
        <pc:sldLayoutChg chg="del">
          <pc:chgData name="Valeria Garbero" userId="1bf38d1f-4a2b-4177-98ad-f8644cfe9bed" providerId="ADAL" clId="{26A4BBFB-7E04-4820-A0F4-82B956579689}" dt="2026-09-14T06:07:49.267" v="3"/>
          <pc:sldLayoutMkLst>
            <pc:docMk/>
            <pc:sldMasterMk cId="0" sldId="2147484004"/>
            <pc:sldLayoutMk cId="0" sldId="214748400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06"/>
        </pc:sldMasterMkLst>
        <pc:sldLayoutChg chg="del">
          <pc:chgData name="Valeria Garbero" userId="1bf38d1f-4a2b-4177-98ad-f8644cfe9bed" providerId="ADAL" clId="{26A4BBFB-7E04-4820-A0F4-82B956579689}" dt="2026-09-14T06:07:49.267" v="3"/>
          <pc:sldLayoutMkLst>
            <pc:docMk/>
            <pc:sldMasterMk cId="0" sldId="2147484006"/>
            <pc:sldLayoutMk cId="0" sldId="214748400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08"/>
        </pc:sldMasterMkLst>
        <pc:sldLayoutChg chg="del">
          <pc:chgData name="Valeria Garbero" userId="1bf38d1f-4a2b-4177-98ad-f8644cfe9bed" providerId="ADAL" clId="{26A4BBFB-7E04-4820-A0F4-82B956579689}" dt="2026-09-14T06:07:49.267" v="3"/>
          <pc:sldLayoutMkLst>
            <pc:docMk/>
            <pc:sldMasterMk cId="0" sldId="2147484008"/>
            <pc:sldLayoutMk cId="0" sldId="214748400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10"/>
        </pc:sldMasterMkLst>
        <pc:sldLayoutChg chg="del">
          <pc:chgData name="Valeria Garbero" userId="1bf38d1f-4a2b-4177-98ad-f8644cfe9bed" providerId="ADAL" clId="{26A4BBFB-7E04-4820-A0F4-82B956579689}" dt="2026-09-14T06:07:49.267" v="3"/>
          <pc:sldLayoutMkLst>
            <pc:docMk/>
            <pc:sldMasterMk cId="0" sldId="2147484010"/>
            <pc:sldLayoutMk cId="0" sldId="214748401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12"/>
        </pc:sldMasterMkLst>
        <pc:sldLayoutChg chg="del">
          <pc:chgData name="Valeria Garbero" userId="1bf38d1f-4a2b-4177-98ad-f8644cfe9bed" providerId="ADAL" clId="{26A4BBFB-7E04-4820-A0F4-82B956579689}" dt="2026-09-14T06:07:49.267" v="3"/>
          <pc:sldLayoutMkLst>
            <pc:docMk/>
            <pc:sldMasterMk cId="0" sldId="2147484012"/>
            <pc:sldLayoutMk cId="0" sldId="214748401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14"/>
        </pc:sldMasterMkLst>
        <pc:sldLayoutChg chg="del">
          <pc:chgData name="Valeria Garbero" userId="1bf38d1f-4a2b-4177-98ad-f8644cfe9bed" providerId="ADAL" clId="{26A4BBFB-7E04-4820-A0F4-82B956579689}" dt="2026-09-14T06:07:49.267" v="3"/>
          <pc:sldLayoutMkLst>
            <pc:docMk/>
            <pc:sldMasterMk cId="0" sldId="2147484014"/>
            <pc:sldLayoutMk cId="0" sldId="214748401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16"/>
        </pc:sldMasterMkLst>
        <pc:sldLayoutChg chg="del">
          <pc:chgData name="Valeria Garbero" userId="1bf38d1f-4a2b-4177-98ad-f8644cfe9bed" providerId="ADAL" clId="{26A4BBFB-7E04-4820-A0F4-82B956579689}" dt="2026-09-14T06:07:49.267" v="3"/>
          <pc:sldLayoutMkLst>
            <pc:docMk/>
            <pc:sldMasterMk cId="0" sldId="2147484016"/>
            <pc:sldLayoutMk cId="0" sldId="2147484017"/>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18"/>
        </pc:sldMasterMkLst>
        <pc:sldLayoutChg chg="del">
          <pc:chgData name="Valeria Garbero" userId="1bf38d1f-4a2b-4177-98ad-f8644cfe9bed" providerId="ADAL" clId="{26A4BBFB-7E04-4820-A0F4-82B956579689}" dt="2026-09-14T06:07:49.267" v="3"/>
          <pc:sldLayoutMkLst>
            <pc:docMk/>
            <pc:sldMasterMk cId="0" sldId="2147484018"/>
            <pc:sldLayoutMk cId="0" sldId="2147484019"/>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20"/>
        </pc:sldMasterMkLst>
        <pc:sldLayoutChg chg="del">
          <pc:chgData name="Valeria Garbero" userId="1bf38d1f-4a2b-4177-98ad-f8644cfe9bed" providerId="ADAL" clId="{26A4BBFB-7E04-4820-A0F4-82B956579689}" dt="2026-09-14T06:07:49.267" v="3"/>
          <pc:sldLayoutMkLst>
            <pc:docMk/>
            <pc:sldMasterMk cId="0" sldId="2147484020"/>
            <pc:sldLayoutMk cId="0" sldId="2147484021"/>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22"/>
        </pc:sldMasterMkLst>
        <pc:sldLayoutChg chg="del">
          <pc:chgData name="Valeria Garbero" userId="1bf38d1f-4a2b-4177-98ad-f8644cfe9bed" providerId="ADAL" clId="{26A4BBFB-7E04-4820-A0F4-82B956579689}" dt="2026-09-14T06:07:49.267" v="3"/>
          <pc:sldLayoutMkLst>
            <pc:docMk/>
            <pc:sldMasterMk cId="0" sldId="2147484022"/>
            <pc:sldLayoutMk cId="0" sldId="2147484023"/>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24"/>
        </pc:sldMasterMkLst>
        <pc:sldLayoutChg chg="del">
          <pc:chgData name="Valeria Garbero" userId="1bf38d1f-4a2b-4177-98ad-f8644cfe9bed" providerId="ADAL" clId="{26A4BBFB-7E04-4820-A0F4-82B956579689}" dt="2026-09-14T06:07:49.267" v="3"/>
          <pc:sldLayoutMkLst>
            <pc:docMk/>
            <pc:sldMasterMk cId="0" sldId="2147484024"/>
            <pc:sldLayoutMk cId="0" sldId="2147484025"/>
          </pc:sldLayoutMkLst>
        </pc:sldLayoutChg>
      </pc:sldMasterChg>
      <pc:sldMasterChg chg="del delSldLayout">
        <pc:chgData name="Valeria Garbero" userId="1bf38d1f-4a2b-4177-98ad-f8644cfe9bed" providerId="ADAL" clId="{26A4BBFB-7E04-4820-A0F4-82B956579689}" dt="2026-09-14T06:07:49.267" v="3"/>
        <pc:sldMasterMkLst>
          <pc:docMk/>
          <pc:sldMasterMk cId="0" sldId="2147484026"/>
        </pc:sldMasterMkLst>
        <pc:sldLayoutChg chg="del">
          <pc:chgData name="Valeria Garbero" userId="1bf38d1f-4a2b-4177-98ad-f8644cfe9bed" providerId="ADAL" clId="{26A4BBFB-7E04-4820-A0F4-82B956579689}" dt="2026-09-14T06:07:49.267" v="3"/>
          <pc:sldLayoutMkLst>
            <pc:docMk/>
            <pc:sldMasterMk cId="0" sldId="2147484026"/>
            <pc:sldLayoutMk cId="0" sldId="214748402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53ED3B61-D6B7-4A1F-918B-D1646245BFC4}" type="datetimeFigureOut">
              <a:rPr lang="it-IT" smtClean="0"/>
              <a:t>14/09/2026</a:t>
            </a:fld>
            <a:endParaRPr lang="it-IT"/>
          </a:p>
        </p:txBody>
      </p:sp>
      <p:sp>
        <p:nvSpPr>
          <p:cNvPr id="4" name="Segnaposto immagine diapositiva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70ABAC7E-27D9-43FD-A4EF-74ED503AE3EB}" type="slidenum">
              <a:rPr lang="it-IT" smtClean="0"/>
              <a:t>‹N›</a:t>
            </a:fld>
            <a:endParaRPr lang="it-IT"/>
          </a:p>
        </p:txBody>
      </p:sp>
    </p:spTree>
    <p:extLst>
      <p:ext uri="{BB962C8B-B14F-4D97-AF65-F5344CB8AC3E}">
        <p14:creationId xmlns:p14="http://schemas.microsoft.com/office/powerpoint/2010/main" val="2235419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5768115-313B-46AF-BDD6-137BC6E20CA2}" type="slidenum">
              <a:rPr lang="it-IT" smtClean="0"/>
              <a:t>1</a:t>
            </a:fld>
            <a:endParaRPr lang="it-IT"/>
          </a:p>
        </p:txBody>
      </p:sp>
    </p:spTree>
    <p:extLst>
      <p:ext uri="{BB962C8B-B14F-4D97-AF65-F5344CB8AC3E}">
        <p14:creationId xmlns:p14="http://schemas.microsoft.com/office/powerpoint/2010/main" val="362576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82BDF-FF89-E73A-4473-3BFFE422C8F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1A73159-D9EA-0D72-2A28-B21C785A6E8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DD67C53-0720-A4B3-78BE-7BB402C69D9F}"/>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547CB30A-9320-20AE-C226-8B2778DF84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76959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BC5DE-EAC1-32BD-E192-332B134B1BA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AC902B0-9F46-3D1B-2FA4-94CAEA13E5C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AEEB014-8CF4-4DCE-BB7F-AE855A3862F2}"/>
              </a:ext>
            </a:extLst>
          </p:cNvPr>
          <p:cNvSpPr>
            <a:spLocks noGrp="1"/>
          </p:cNvSpPr>
          <p:nvPr>
            <p:ph type="body" idx="1"/>
          </p:nvPr>
        </p:nvSpPr>
        <p:spPr/>
        <p:txBody>
          <a:bodyPr/>
          <a:lstStyle/>
          <a:p>
            <a:r>
              <a:rPr lang="en-US" b="1" dirty="0"/>
              <a:t>The model validation was carried out using temperature data from both the official Arpa meteorological network and the </a:t>
            </a:r>
            <a:r>
              <a:rPr lang="en-US" b="1" dirty="0" err="1"/>
              <a:t>NetAtmo</a:t>
            </a:r>
            <a:r>
              <a:rPr lang="en-US" b="1" dirty="0"/>
              <a:t> Citizen Weather Network.</a:t>
            </a:r>
            <a:br>
              <a:rPr lang="en-US" dirty="0"/>
            </a:br>
            <a:r>
              <a:rPr lang="en-US" dirty="0"/>
              <a:t>The </a:t>
            </a:r>
            <a:r>
              <a:rPr lang="en-US" dirty="0" err="1"/>
              <a:t>NetAtmo</a:t>
            </a:r>
            <a:r>
              <a:rPr lang="en-US" dirty="0"/>
              <a:t> network is significantly denser, with nearly </a:t>
            </a:r>
            <a:r>
              <a:rPr lang="en-US" b="1" dirty="0"/>
              <a:t>600 stations</a:t>
            </a:r>
            <a:r>
              <a:rPr lang="en-US" dirty="0"/>
              <a:t> compared to just </a:t>
            </a:r>
            <a:r>
              <a:rPr lang="en-US" b="1" dirty="0"/>
              <a:t>12 official stations</a:t>
            </a:r>
            <a:r>
              <a:rPr lang="en-US" dirty="0"/>
              <a:t>.</a:t>
            </a:r>
            <a:br>
              <a:rPr lang="en-US" dirty="0"/>
            </a:br>
            <a:r>
              <a:rPr lang="en-US" dirty="0"/>
              <a:t>But can we consider these measurements reliable?</a:t>
            </a:r>
            <a:br>
              <a:rPr lang="en-US" dirty="0"/>
            </a:br>
            <a:r>
              <a:rPr lang="en-US" dirty="0" err="1"/>
              <a:t>NetAtmo</a:t>
            </a:r>
            <a:r>
              <a:rPr lang="en-US" dirty="0"/>
              <a:t> observations are certainly affected by higher errors, the so-called </a:t>
            </a:r>
            <a:r>
              <a:rPr lang="en-US" b="1" dirty="0"/>
              <a:t>contextual uncertainty</a:t>
            </a:r>
            <a:r>
              <a:rPr lang="en-US" dirty="0"/>
              <a:t>, which arises from improper sensor placement (e.g., too close to walls, exposed to direct sunlight, or sheltered areas), leading to inaccurate temperature readings.</a:t>
            </a:r>
            <a:endParaRPr lang="it-IT" dirty="0"/>
          </a:p>
        </p:txBody>
      </p:sp>
      <p:sp>
        <p:nvSpPr>
          <p:cNvPr id="4" name="Segnaposto numero diapositiva 3">
            <a:extLst>
              <a:ext uri="{FF2B5EF4-FFF2-40B4-BE49-F238E27FC236}">
                <a16:creationId xmlns:a16="http://schemas.microsoft.com/office/drawing/2014/main" id="{49BE8252-65B3-46A8-613A-BA73625E9C73}"/>
              </a:ext>
            </a:extLst>
          </p:cNvPr>
          <p:cNvSpPr>
            <a:spLocks noGrp="1"/>
          </p:cNvSpPr>
          <p:nvPr>
            <p:ph type="sldNum" sz="quarter" idx="5"/>
          </p:nvPr>
        </p:nvSpPr>
        <p:spPr/>
        <p:txBody>
          <a:bodyPr/>
          <a:lstStyle/>
          <a:p>
            <a:fld id="{5341A1D2-103B-4F91-9205-528575A1B3FE}" type="slidenum">
              <a:rPr lang="it-IT" smtClean="0"/>
              <a:t>23</a:t>
            </a:fld>
            <a:endParaRPr lang="it-IT"/>
          </a:p>
        </p:txBody>
      </p:sp>
    </p:spTree>
    <p:extLst>
      <p:ext uri="{BB962C8B-B14F-4D97-AF65-F5344CB8AC3E}">
        <p14:creationId xmlns:p14="http://schemas.microsoft.com/office/powerpoint/2010/main" val="1130335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8C97-BA6D-DEEA-9CF2-105387AD338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0CA5798-8E04-0DBA-D666-B2C988AC9E1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DA2F99C-6E2F-826B-C142-3D25FEB0385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98DEE78A-181A-3812-3463-332D9FFF5B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8115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4EB03-1F42-E68F-20EF-D061D45E212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75D37E9-9930-9AB3-2E73-FB66C288AA9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BCABA02-1C2B-EE8D-0E3A-F440CF7EB9BC}"/>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03D94C79-1903-05D5-187C-D2C5F586CC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4405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CD8DE-89E5-0013-3FB0-7E591C4BB31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7C7D435-1615-3E15-AEAA-623B3CCE026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1B52665-0BEC-6752-C67C-14B3740B32B3}"/>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EA0A44C-6378-E820-C293-98ABCCB00C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8208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FB59C-C453-F0BE-F3A1-0EA4329C50A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B7F2E5D-F253-A67B-9678-0951B4400C5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5B7C6C3-EB14-6A58-1AA8-08C8A057FDC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CEAAC7E-2BD5-D696-7761-CE566DFE12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2071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ACCC9-9FD2-337F-66CB-FC4C4FCA80D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7C966D9-2DD7-39D7-1A6B-D8FC72BE482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1E83FA9-F7DB-5CF4-A71C-EBB16810D2D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9A0704C-AD74-0B8B-089C-136D927347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685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7E7C8-2C5C-58D4-120F-B9DE68C6584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A7FCF40-B7CA-DD44-2042-2151BF1F80C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F34DF62-28A9-19AD-5F40-CCFF0693363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AA90E0EB-C4D4-44B2-4457-46F9942084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7586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6EB39-03B5-0633-7BCA-C2B37125109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390D4A-271E-6388-C220-DBF46AEFBCF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1CAECB4-903E-1BDF-8D0A-967D1BFF633C}"/>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F24F0469-57F6-BD2A-0F12-AF743F8B4B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5497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B8BE1-7D4D-4CD4-ADD4-E4E3F79CE5B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3DF3CAF-8613-39EB-9B62-7036A934710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B9D3A54-3481-2FF1-53FD-5E42449F57C7}"/>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ED3D2D3C-0FD9-6515-26CD-F6449D1370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5048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5768115-313B-46AF-BDD6-137BC6E20CA2}" type="slidenum">
              <a:rPr lang="it-IT" smtClean="0"/>
              <a:t>36</a:t>
            </a:fld>
            <a:endParaRPr lang="it-IT"/>
          </a:p>
        </p:txBody>
      </p:sp>
    </p:spTree>
    <p:extLst>
      <p:ext uri="{BB962C8B-B14F-4D97-AF65-F5344CB8AC3E}">
        <p14:creationId xmlns:p14="http://schemas.microsoft.com/office/powerpoint/2010/main" val="4103367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90FBB-0D81-4F17-B8BD-15942ED7588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ACF5E01-7C4A-AC83-EE16-AB56B8E1F47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5C9AF5D-A7B8-62EC-56BF-8C2DE5D815E9}"/>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23459AC-D27E-BA34-A502-584A5AC5E9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41A1D2-103B-4F91-9205-528575A1B3F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24035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I performed simulations at </a:t>
            </a:r>
            <a:r>
              <a:rPr lang="en-US" b="1" dirty="0"/>
              <a:t>1 km resolution in hindcast mode</a:t>
            </a:r>
            <a:r>
              <a:rPr lang="en-US" dirty="0"/>
              <a:t>, focusing on a heatwave event over </a:t>
            </a:r>
            <a:r>
              <a:rPr lang="en-US" b="1" dirty="0"/>
              <a:t>Turin in June 2022</a:t>
            </a:r>
            <a:r>
              <a:rPr lang="en-US" dirty="0"/>
              <a:t>, using initial and boundary conditions from </a:t>
            </a:r>
            <a:r>
              <a:rPr lang="en-US" b="1" dirty="0"/>
              <a:t>ICON</a:t>
            </a:r>
            <a:r>
              <a:rPr lang="en-US" dirty="0"/>
              <a:t>.</a:t>
            </a:r>
            <a:br>
              <a:rPr lang="en-US" dirty="0"/>
            </a:br>
            <a:r>
              <a:rPr lang="en-US" dirty="0"/>
              <a:t>The simulation domain covers </a:t>
            </a:r>
            <a:r>
              <a:rPr lang="en-US" b="1" dirty="0"/>
              <a:t>Piedmont</a:t>
            </a:r>
            <a:r>
              <a:rPr lang="en-US" dirty="0"/>
              <a:t>, in northwestern Italy, with a focus on the city of </a:t>
            </a:r>
            <a:r>
              <a:rPr lang="en-US" b="1" dirty="0"/>
              <a:t>Turin</a:t>
            </a:r>
            <a:r>
              <a:rPr lang="en-US" dirty="0"/>
              <a:t>.</a:t>
            </a:r>
            <a:br>
              <a:rPr lang="en-US" dirty="0"/>
            </a:br>
            <a:r>
              <a:rPr lang="en-US" dirty="0"/>
              <a:t>I tested ICON in three different configurations:</a:t>
            </a:r>
          </a:p>
          <a:p>
            <a:r>
              <a:rPr lang="en-US" b="1" dirty="0"/>
              <a:t>ref0</a:t>
            </a:r>
            <a:r>
              <a:rPr lang="en-US" dirty="0"/>
              <a:t>: without the urban parameterization (</a:t>
            </a:r>
            <a:r>
              <a:rPr lang="en-US" b="1" dirty="0"/>
              <a:t>TERRA_URB</a:t>
            </a:r>
            <a:r>
              <a:rPr lang="en-US" dirty="0"/>
              <a:t>),</a:t>
            </a:r>
          </a:p>
          <a:p>
            <a:r>
              <a:rPr lang="en-US" b="1" dirty="0"/>
              <a:t>exp0</a:t>
            </a:r>
            <a:r>
              <a:rPr lang="en-US" dirty="0"/>
              <a:t> and </a:t>
            </a:r>
            <a:r>
              <a:rPr lang="en-US" b="1" dirty="0"/>
              <a:t>exp1</a:t>
            </a:r>
            <a:r>
              <a:rPr lang="en-US" dirty="0"/>
              <a:t>: with the urban scheme activated,</a:t>
            </a:r>
          </a:p>
          <a:p>
            <a:r>
              <a:rPr lang="en-US" b="1"/>
              <a:t>exp</a:t>
            </a:r>
            <a:r>
              <a:rPr lang="en-US"/>
              <a:t>: </a:t>
            </a:r>
            <a:r>
              <a:rPr lang="en-US" dirty="0"/>
              <a:t>including a seasonal cycle for the </a:t>
            </a:r>
            <a:r>
              <a:rPr lang="en-US" b="1" dirty="0"/>
              <a:t>Anthropogenic Heat Flux (AHF)</a:t>
            </a:r>
            <a:r>
              <a:rPr lang="en-US" dirty="0"/>
              <a:t>.</a:t>
            </a:r>
          </a:p>
        </p:txBody>
      </p:sp>
      <p:sp>
        <p:nvSpPr>
          <p:cNvPr id="4" name="Segnaposto numero diapositiva 3"/>
          <p:cNvSpPr>
            <a:spLocks noGrp="1"/>
          </p:cNvSpPr>
          <p:nvPr>
            <p:ph type="sldNum" sz="quarter" idx="5"/>
          </p:nvPr>
        </p:nvSpPr>
        <p:spPr/>
        <p:txBody>
          <a:bodyPr/>
          <a:lstStyle/>
          <a:p>
            <a:fld id="{5341A1D2-103B-4F91-9205-528575A1B3FE}" type="slidenum">
              <a:rPr lang="it-IT" smtClean="0"/>
              <a:t>39</a:t>
            </a:fld>
            <a:endParaRPr lang="it-IT"/>
          </a:p>
        </p:txBody>
      </p:sp>
    </p:spTree>
    <p:extLst>
      <p:ext uri="{BB962C8B-B14F-4D97-AF65-F5344CB8AC3E}">
        <p14:creationId xmlns:p14="http://schemas.microsoft.com/office/powerpoint/2010/main" val="2785667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8" name="PlaceHolder 2"/>
          <p:cNvSpPr>
            <a:spLocks noGrp="1"/>
          </p:cNvSpPr>
          <p:nvPr>
            <p:ph/>
          </p:nvPr>
        </p:nvSpPr>
        <p:spPr>
          <a:xfrm>
            <a:off x="504000" y="1326600"/>
            <a:ext cx="4426920" cy="156852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9" name="PlaceHolder 3"/>
          <p:cNvSpPr>
            <a:spLocks noGrp="1"/>
          </p:cNvSpPr>
          <p:nvPr>
            <p:ph/>
          </p:nvPr>
        </p:nvSpPr>
        <p:spPr>
          <a:xfrm>
            <a:off x="5152680" y="1326600"/>
            <a:ext cx="4426920" cy="156852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10" name="PlaceHolder 4"/>
          <p:cNvSpPr>
            <a:spLocks noGrp="1"/>
          </p:cNvSpPr>
          <p:nvPr>
            <p:ph/>
          </p:nvPr>
        </p:nvSpPr>
        <p:spPr>
          <a:xfrm>
            <a:off x="504000" y="3044520"/>
            <a:ext cx="9072000" cy="156852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6" name="PlaceHolder 5"/>
          <p:cNvSpPr>
            <a:spLocks noGrp="1"/>
          </p:cNvSpPr>
          <p:nvPr>
            <p:ph type="ftr" idx="1"/>
          </p:nvPr>
        </p:nvSpPr>
        <p:spPr/>
        <p:txBody>
          <a:bodyPr/>
          <a:lstStyle/>
          <a:p>
            <a:r>
              <a:t>Footer</a:t>
            </a:r>
          </a:p>
        </p:txBody>
      </p:sp>
      <p:sp>
        <p:nvSpPr>
          <p:cNvPr id="2" name="PlaceHolder 6"/>
          <p:cNvSpPr>
            <a:spLocks noGrp="1"/>
          </p:cNvSpPr>
          <p:nvPr>
            <p:ph type="sldNum" idx="2"/>
          </p:nvPr>
        </p:nvSpPr>
        <p:spPr/>
        <p:txBody>
          <a:bodyPr/>
          <a:lstStyle/>
          <a:p>
            <a:fld id="{490D1F92-CCD4-4E51-B4E1-E8479258DBBB}" type="slidenum">
              <a:t>‹N›</a:t>
            </a:fld>
            <a:endParaRPr/>
          </a:p>
        </p:txBody>
      </p:sp>
      <p:sp>
        <p:nvSpPr>
          <p:cNvPr id="3" name="PlaceHolder 7"/>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lstStyle/>
          <a:p>
            <a:r>
              <a:t>Footer</a:t>
            </a:r>
          </a:p>
        </p:txBody>
      </p:sp>
      <p:sp>
        <p:nvSpPr>
          <p:cNvPr id="3" name="PlaceHolder 2"/>
          <p:cNvSpPr>
            <a:spLocks noGrp="1"/>
          </p:cNvSpPr>
          <p:nvPr>
            <p:ph type="sldNum" idx="14"/>
          </p:nvPr>
        </p:nvSpPr>
        <p:spPr/>
        <p:txBody>
          <a:bodyPr/>
          <a:lstStyle/>
          <a:p>
            <a:fld id="{2070B293-1BD4-46A1-9E31-CFB117FB232B}" type="slidenum">
              <a:t>‹N›</a:t>
            </a:fld>
            <a:endParaRPr/>
          </a:p>
        </p:txBody>
      </p:sp>
      <p:sp>
        <p:nvSpPr>
          <p:cNvPr id="4" name="PlaceHolder 3"/>
          <p:cNvSpPr>
            <a:spLocks noGrp="1"/>
          </p:cNvSpPr>
          <p:nvPr>
            <p:ph type="dt" idx="15"/>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pic>
        <p:nvPicPr>
          <p:cNvPr id="7" name="Immagine 6" descr="Immagine che contiene Policromia, schermata, Elementi grafici, grafica&#10;&#10;Il contenuto generato dall'IA potrebbe non essere corretto."/>
          <p:cNvPicPr>
            <a:picLocks noGrp="1" noRot="1" noChangeAspect="1" noMove="1" noResize="1" noEditPoints="1" noAdjustHandles="1" noChangeArrowheads="1" noChangeShapeType="1" noCrop="1"/>
          </p:cNvPicPr>
          <p:nvPr userDrawn="1"/>
        </p:nvPicPr>
        <p:blipFill>
          <a:blip r:embed="rId2"/>
          <a:srcRect/>
          <a:stretch>
            <a:fillRect/>
          </a:stretch>
        </p:blipFill>
        <p:spPr bwMode="auto">
          <a:xfrm>
            <a:off x="9188" y="-3938"/>
            <a:ext cx="10080625" cy="5670551"/>
          </a:xfrm>
          <a:prstGeom prst="rect">
            <a:avLst/>
          </a:prstGeom>
          <a:noFill/>
          <a:ln w="9525">
            <a:noFill/>
            <a:miter lim="800000"/>
            <a:headEnd/>
            <a:tailEnd/>
          </a:ln>
        </p:spPr>
      </p:pic>
      <p:pic>
        <p:nvPicPr>
          <p:cNvPr id="8" name="Immagine 7" descr="Immagine che contiene testo, grafica, Elementi grafici, schermata&#10;&#10;Il contenuto generato dall'IA potrebbe non essere corretto."/>
          <p:cNvPicPr>
            <a:picLocks noChangeAspect="1"/>
          </p:cNvPicPr>
          <p:nvPr userDrawn="1"/>
        </p:nvPicPr>
        <p:blipFill>
          <a:blip r:embed="rId3"/>
          <a:srcRect/>
          <a:stretch>
            <a:fillRect/>
          </a:stretch>
        </p:blipFill>
        <p:spPr bwMode="auto">
          <a:xfrm>
            <a:off x="669417" y="-3938"/>
            <a:ext cx="1540971" cy="1539712"/>
          </a:xfrm>
          <a:prstGeom prst="rect">
            <a:avLst/>
          </a:prstGeom>
          <a:noFill/>
          <a:ln w="9525">
            <a:noFill/>
            <a:miter lim="800000"/>
            <a:headEnd/>
            <a:tailEnd/>
          </a:ln>
        </p:spPr>
      </p:pic>
      <p:pic>
        <p:nvPicPr>
          <p:cNvPr id="9" name="Elemento grafico 9"/>
          <p:cNvPicPr>
            <a:picLocks noChangeAspect="1"/>
          </p:cNvPicPr>
          <p:nvPr userDrawn="1"/>
        </p:nvPicPr>
        <p:blipFill>
          <a:blip r:embed="rId4"/>
          <a:srcRect/>
          <a:stretch>
            <a:fillRect/>
          </a:stretch>
        </p:blipFill>
        <p:spPr bwMode="auto">
          <a:xfrm>
            <a:off x="2627788" y="267776"/>
            <a:ext cx="1174761" cy="1174802"/>
          </a:xfrm>
          <a:prstGeom prst="rect">
            <a:avLst/>
          </a:prstGeom>
          <a:noFill/>
          <a:ln w="9525">
            <a:noFill/>
            <a:miter lim="800000"/>
            <a:headEnd/>
            <a:tailEnd/>
          </a:ln>
        </p:spPr>
      </p:pic>
      <p:sp>
        <p:nvSpPr>
          <p:cNvPr id="2" name="Titolo 1"/>
          <p:cNvSpPr>
            <a:spLocks noGrp="1"/>
          </p:cNvSpPr>
          <p:nvPr>
            <p:ph type="ctrTitle"/>
          </p:nvPr>
        </p:nvSpPr>
        <p:spPr>
          <a:xfrm>
            <a:off x="669416" y="1714598"/>
            <a:ext cx="7560469" cy="1373873"/>
          </a:xfrm>
        </p:spPr>
        <p:txBody>
          <a:bodyPr anchor="b"/>
          <a:lstStyle>
            <a:lvl1pPr algn="l">
              <a:defRPr sz="4465"/>
            </a:lvl1pPr>
          </a:lstStyle>
          <a:p>
            <a:r>
              <a:rPr lang="it-IT"/>
              <a:t>Fare clic per modificare lo stile del titolo dello schema</a:t>
            </a:r>
            <a:endParaRPr lang="it-IT" dirty="0"/>
          </a:p>
        </p:txBody>
      </p:sp>
      <p:sp>
        <p:nvSpPr>
          <p:cNvPr id="3" name="Sottotitolo 2"/>
          <p:cNvSpPr>
            <a:spLocks noGrp="1"/>
          </p:cNvSpPr>
          <p:nvPr>
            <p:ph type="subTitle" idx="1"/>
          </p:nvPr>
        </p:nvSpPr>
        <p:spPr>
          <a:xfrm>
            <a:off x="669417" y="3182117"/>
            <a:ext cx="4922180" cy="786263"/>
          </a:xfrm>
        </p:spPr>
        <p:txBody>
          <a:bodyPr>
            <a:normAutofit/>
          </a:bodyPr>
          <a:lstStyle>
            <a:lvl1pPr marL="0" indent="0" algn="l">
              <a:buNone/>
              <a:defRPr lang="it-IT" sz="2232" kern="1200" dirty="0">
                <a:solidFill>
                  <a:srgbClr val="008C49"/>
                </a:solidFill>
                <a:latin typeface="Kabel Dm BT" panose="020D0702020204020304" pitchFamily="34" charset="0"/>
                <a:ea typeface="+mj-ea"/>
                <a:cs typeface="+mj-cs"/>
              </a:defRPr>
            </a:lvl1pPr>
            <a:lvl2pPr marL="378013" indent="0" algn="ctr">
              <a:buNone/>
              <a:defRPr sz="1654"/>
            </a:lvl2pPr>
            <a:lvl3pPr marL="756026" indent="0" algn="ctr">
              <a:buNone/>
              <a:defRPr sz="1488"/>
            </a:lvl3pPr>
            <a:lvl4pPr marL="1134039" indent="0" algn="ctr">
              <a:buNone/>
              <a:defRPr sz="1323"/>
            </a:lvl4pPr>
            <a:lvl5pPr marL="1512052" indent="0" algn="ctr">
              <a:buNone/>
              <a:defRPr sz="1323"/>
            </a:lvl5pPr>
            <a:lvl6pPr marL="1890065" indent="0" algn="ctr">
              <a:buNone/>
              <a:defRPr sz="1323"/>
            </a:lvl6pPr>
            <a:lvl7pPr marL="2268078" indent="0" algn="ctr">
              <a:buNone/>
              <a:defRPr sz="1323"/>
            </a:lvl7pPr>
            <a:lvl8pPr marL="2646091" indent="0" algn="ctr">
              <a:buNone/>
              <a:defRPr sz="1323"/>
            </a:lvl8pPr>
            <a:lvl9pPr marL="3024104" indent="0" algn="ctr">
              <a:buNone/>
              <a:defRPr sz="1323"/>
            </a:lvl9pPr>
          </a:lstStyle>
          <a:p>
            <a:r>
              <a:rPr lang="it-IT"/>
              <a:t>Fare clic per modificare lo stile del sottotitolo dello schema</a:t>
            </a:r>
            <a:endParaRPr lang="it-IT" dirty="0"/>
          </a:p>
        </p:txBody>
      </p:sp>
      <p:sp>
        <p:nvSpPr>
          <p:cNvPr id="12" name="Segnaposto testo 11"/>
          <p:cNvSpPr>
            <a:spLocks noGrp="1"/>
          </p:cNvSpPr>
          <p:nvPr>
            <p:ph type="body" sz="quarter" idx="10"/>
          </p:nvPr>
        </p:nvSpPr>
        <p:spPr>
          <a:xfrm>
            <a:off x="669417" y="4157399"/>
            <a:ext cx="3732981" cy="275652"/>
          </a:xfrm>
        </p:spPr>
        <p:txBody>
          <a:bodyPr/>
          <a:lstStyle>
            <a:lvl1pPr marL="0" indent="0">
              <a:buNone/>
              <a:defRPr sz="1654">
                <a:solidFill>
                  <a:srgbClr val="02569D"/>
                </a:solidFill>
                <a:latin typeface="+mj-lt"/>
              </a:defRPr>
            </a:lvl1pPr>
            <a:lvl2pPr marL="0" indent="0">
              <a:buNone/>
              <a:defRPr sz="1323">
                <a:solidFill>
                  <a:srgbClr val="02569D"/>
                </a:solidFill>
              </a:defRPr>
            </a:lvl2pPr>
            <a:lvl3pPr marL="756026" indent="0">
              <a:buNone/>
              <a:defRPr/>
            </a:lvl3pPr>
          </a:lstStyle>
          <a:p>
            <a:pPr lvl="0"/>
            <a:r>
              <a:rPr lang="it-IT" dirty="0"/>
              <a:t>Fare clic per modificare stili del testo dello schema</a:t>
            </a:r>
          </a:p>
        </p:txBody>
      </p:sp>
      <p:sp>
        <p:nvSpPr>
          <p:cNvPr id="14" name="Segnaposto testo 13"/>
          <p:cNvSpPr>
            <a:spLocks noGrp="1"/>
          </p:cNvSpPr>
          <p:nvPr>
            <p:ph type="body" sz="quarter" idx="11"/>
          </p:nvPr>
        </p:nvSpPr>
        <p:spPr>
          <a:xfrm>
            <a:off x="669417" y="4433051"/>
            <a:ext cx="4016499" cy="385912"/>
          </a:xfrm>
        </p:spPr>
        <p:txBody>
          <a:bodyPr>
            <a:normAutofit/>
          </a:bodyPr>
          <a:lstStyle>
            <a:lvl1pPr marL="0" indent="0">
              <a:buNone/>
              <a:defRPr sz="1158">
                <a:solidFill>
                  <a:srgbClr val="02569D"/>
                </a:solidFill>
              </a:defRPr>
            </a:lvl1pPr>
          </a:lstStyle>
          <a:p>
            <a:pPr lvl="0"/>
            <a:r>
              <a:rPr lang="it-IT" dirty="0"/>
              <a:t>Fare clic per modificare stili del testo dello schema</a:t>
            </a:r>
          </a:p>
        </p:txBody>
      </p:sp>
      <p:sp>
        <p:nvSpPr>
          <p:cNvPr id="15" name="Segnaposto testo 11"/>
          <p:cNvSpPr>
            <a:spLocks noGrp="1"/>
          </p:cNvSpPr>
          <p:nvPr>
            <p:ph type="body" sz="quarter" idx="12"/>
          </p:nvPr>
        </p:nvSpPr>
        <p:spPr>
          <a:xfrm>
            <a:off x="669417" y="4939311"/>
            <a:ext cx="3732981" cy="275652"/>
          </a:xfrm>
        </p:spPr>
        <p:txBody>
          <a:bodyPr/>
          <a:lstStyle>
            <a:lvl1pPr marL="0" indent="0">
              <a:buNone/>
              <a:defRPr sz="1654">
                <a:solidFill>
                  <a:srgbClr val="02569D"/>
                </a:solidFill>
              </a:defRPr>
            </a:lvl1pPr>
            <a:lvl2pPr marL="0" indent="0">
              <a:buNone/>
              <a:defRPr sz="1323">
                <a:solidFill>
                  <a:srgbClr val="02569D"/>
                </a:solidFill>
              </a:defRPr>
            </a:lvl2pPr>
            <a:lvl3pPr marL="756026" indent="0">
              <a:buNone/>
              <a:defRPr/>
            </a:lvl3pPr>
          </a:lstStyle>
          <a:p>
            <a:pPr lvl="0"/>
            <a:r>
              <a:rPr lang="it-IT" dirty="0"/>
              <a:t>Fare clic per modificare stili del testo dello schema</a:t>
            </a:r>
          </a:p>
        </p:txBody>
      </p:sp>
    </p:spTree>
    <p:extLst>
      <p:ext uri="{BB962C8B-B14F-4D97-AF65-F5344CB8AC3E}">
        <p14:creationId xmlns:p14="http://schemas.microsoft.com/office/powerpoint/2010/main" val="3026808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Default 104">
    <p:spTree>
      <p:nvGrpSpPr>
        <p:cNvPr id="1" name=""/>
        <p:cNvGrpSpPr/>
        <p:nvPr/>
      </p:nvGrpSpPr>
      <p:grpSpPr>
        <a:xfrm>
          <a:off x="0" y="0"/>
          <a:ext cx="0" cy="0"/>
          <a:chOff x="0" y="0"/>
          <a:chExt cx="0" cy="0"/>
        </a:xfrm>
      </p:grpSpPr>
      <p:sp>
        <p:nvSpPr>
          <p:cNvPr id="2" name="PlaceHolder 1"/>
          <p:cNvSpPr>
            <a:spLocks noGrp="1"/>
          </p:cNvSpPr>
          <p:nvPr>
            <p:ph type="ftr" idx="429"/>
          </p:nvPr>
        </p:nvSpPr>
        <p:spPr/>
        <p:txBody>
          <a:bodyPr/>
          <a:lstStyle/>
          <a:p>
            <a:r>
              <a:t>Footer</a:t>
            </a:r>
          </a:p>
        </p:txBody>
      </p:sp>
      <p:sp>
        <p:nvSpPr>
          <p:cNvPr id="3" name="PlaceHolder 2"/>
          <p:cNvSpPr>
            <a:spLocks noGrp="1"/>
          </p:cNvSpPr>
          <p:nvPr>
            <p:ph type="sldNum" idx="430"/>
          </p:nvPr>
        </p:nvSpPr>
        <p:spPr/>
        <p:txBody>
          <a:bodyPr/>
          <a:lstStyle/>
          <a:p>
            <a:fld id="{B723535B-44E9-445A-B3F5-82EE90BC2314}" type="slidenum">
              <a:t>‹N›</a:t>
            </a:fld>
            <a:endParaRPr/>
          </a:p>
        </p:txBody>
      </p:sp>
      <p:sp>
        <p:nvSpPr>
          <p:cNvPr id="4" name="PlaceHolder 3"/>
          <p:cNvSpPr>
            <a:spLocks noGrp="1"/>
          </p:cNvSpPr>
          <p:nvPr>
            <p:ph type="dt" idx="43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Predefinito 52">
    <p:spTree>
      <p:nvGrpSpPr>
        <p:cNvPr id="1" name=""/>
        <p:cNvGrpSpPr/>
        <p:nvPr/>
      </p:nvGrpSpPr>
      <p:grpSpPr>
        <a:xfrm>
          <a:off x="0" y="0"/>
          <a:ext cx="0" cy="0"/>
          <a:chOff x="0" y="0"/>
          <a:chExt cx="0" cy="0"/>
        </a:xfrm>
      </p:grpSpPr>
      <p:sp>
        <p:nvSpPr>
          <p:cNvPr id="2" name="PlaceHolder 1"/>
          <p:cNvSpPr>
            <a:spLocks noGrp="1"/>
          </p:cNvSpPr>
          <p:nvPr>
            <p:ph type="ftr" idx="438"/>
          </p:nvPr>
        </p:nvSpPr>
        <p:spPr/>
        <p:txBody>
          <a:bodyPr/>
          <a:lstStyle/>
          <a:p>
            <a:r>
              <a:t>Footer</a:t>
            </a:r>
          </a:p>
        </p:txBody>
      </p:sp>
      <p:sp>
        <p:nvSpPr>
          <p:cNvPr id="3" name="PlaceHolder 2"/>
          <p:cNvSpPr>
            <a:spLocks noGrp="1"/>
          </p:cNvSpPr>
          <p:nvPr>
            <p:ph type="sldNum" idx="439"/>
          </p:nvPr>
        </p:nvSpPr>
        <p:spPr/>
        <p:txBody>
          <a:bodyPr/>
          <a:lstStyle/>
          <a:p>
            <a:fld id="{2DB92A61-EC3A-4C52-90CB-A9D1BB44B01F}" type="slidenum">
              <a:t>‹N›</a:t>
            </a:fld>
            <a:endParaRPr/>
          </a:p>
        </p:txBody>
      </p:sp>
      <p:sp>
        <p:nvSpPr>
          <p:cNvPr id="4" name="PlaceHolder 3"/>
          <p:cNvSpPr>
            <a:spLocks noGrp="1"/>
          </p:cNvSpPr>
          <p:nvPr>
            <p:ph type="dt" idx="440"/>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uto con didascalia">
    <p:spTree>
      <p:nvGrpSpPr>
        <p:cNvPr id="1" name=""/>
        <p:cNvGrpSpPr/>
        <p:nvPr/>
      </p:nvGrpSpPr>
      <p:grpSpPr>
        <a:xfrm>
          <a:off x="0" y="0"/>
          <a:ext cx="0" cy="0"/>
          <a:chOff x="0" y="0"/>
          <a:chExt cx="0" cy="0"/>
        </a:xfrm>
      </p:grpSpPr>
      <p:pic>
        <p:nvPicPr>
          <p:cNvPr id="5" name="Immagine 7" descr="Immagine che contiene schermata, Policromia, Elementi grafici, grafica&#10;&#10;Il contenuto generato dall'IA potrebbe non essere corretto."/>
          <p:cNvPicPr>
            <a:picLocks noChangeAspect="1" noChangeArrowheads="1"/>
          </p:cNvPicPr>
          <p:nvPr userDrawn="1"/>
        </p:nvPicPr>
        <p:blipFill>
          <a:blip r:embed="rId2"/>
          <a:srcRect/>
          <a:stretch>
            <a:fillRect/>
          </a:stretch>
        </p:blipFill>
        <p:spPr bwMode="auto">
          <a:xfrm>
            <a:off x="0" y="0"/>
            <a:ext cx="10080625" cy="5670550"/>
          </a:xfrm>
          <a:prstGeom prst="rect">
            <a:avLst/>
          </a:prstGeom>
          <a:noFill/>
          <a:ln w="9525">
            <a:noFill/>
            <a:miter lim="800000"/>
            <a:headEnd/>
            <a:tailEnd/>
          </a:ln>
        </p:spPr>
      </p:pic>
      <p:pic>
        <p:nvPicPr>
          <p:cNvPr id="6" name="Immagine 12" descr="Immagine che contiene testo, grafica, Elementi grafici, schermata&#10;&#10;Il contenuto generato dall'IA potrebbe non essere corretto."/>
          <p:cNvPicPr>
            <a:picLocks noChangeAspect="1" noChangeArrowheads="1"/>
          </p:cNvPicPr>
          <p:nvPr userDrawn="1"/>
        </p:nvPicPr>
        <p:blipFill>
          <a:blip r:embed="rId3"/>
          <a:srcRect/>
          <a:stretch>
            <a:fillRect/>
          </a:stretch>
        </p:blipFill>
        <p:spPr bwMode="auto">
          <a:xfrm>
            <a:off x="693043" y="4898725"/>
            <a:ext cx="939808" cy="939841"/>
          </a:xfrm>
          <a:prstGeom prst="rect">
            <a:avLst/>
          </a:prstGeom>
          <a:noFill/>
          <a:ln w="9525">
            <a:noFill/>
            <a:miter lim="800000"/>
            <a:headEnd/>
            <a:tailEnd/>
          </a:ln>
        </p:spPr>
      </p:pic>
      <p:pic>
        <p:nvPicPr>
          <p:cNvPr id="7" name="Elemento grafico 13"/>
          <p:cNvPicPr>
            <a:picLocks noChangeAspect="1" noChangeArrowheads="1"/>
          </p:cNvPicPr>
          <p:nvPr userDrawn="1"/>
        </p:nvPicPr>
        <p:blipFill>
          <a:blip r:embed="rId4"/>
          <a:srcRect/>
          <a:stretch>
            <a:fillRect/>
          </a:stretch>
        </p:blipFill>
        <p:spPr bwMode="auto">
          <a:xfrm>
            <a:off x="1718170" y="5019487"/>
            <a:ext cx="729795" cy="729821"/>
          </a:xfrm>
          <a:prstGeom prst="rect">
            <a:avLst/>
          </a:prstGeom>
          <a:noFill/>
          <a:ln w="9525">
            <a:noFill/>
            <a:miter lim="800000"/>
            <a:headEnd/>
            <a:tailEnd/>
          </a:ln>
        </p:spPr>
      </p:pic>
      <p:sp>
        <p:nvSpPr>
          <p:cNvPr id="2" name="Titolo 1"/>
          <p:cNvSpPr>
            <a:spLocks noGrp="1"/>
          </p:cNvSpPr>
          <p:nvPr>
            <p:ph type="title"/>
          </p:nvPr>
        </p:nvSpPr>
        <p:spPr>
          <a:xfrm>
            <a:off x="694356" y="378037"/>
            <a:ext cx="3251264" cy="1323128"/>
          </a:xfrm>
        </p:spPr>
        <p:txBody>
          <a:bodyPr anchor="b"/>
          <a:lstStyle>
            <a:lvl1pPr>
              <a:defRPr sz="2646"/>
            </a:lvl1pPr>
          </a:lstStyle>
          <a:p>
            <a:r>
              <a:rPr lang="it-IT"/>
              <a:t>Fare clic per modificare lo stile del titolo dello schema</a:t>
            </a:r>
          </a:p>
        </p:txBody>
      </p:sp>
      <p:sp>
        <p:nvSpPr>
          <p:cNvPr id="3" name="Segnaposto contenuto 2"/>
          <p:cNvSpPr>
            <a:spLocks noGrp="1"/>
          </p:cNvSpPr>
          <p:nvPr>
            <p:ph idx="1"/>
          </p:nvPr>
        </p:nvSpPr>
        <p:spPr>
          <a:xfrm>
            <a:off x="4285579" y="816455"/>
            <a:ext cx="5103316" cy="4029766"/>
          </a:xfrm>
        </p:spPr>
        <p:txBody>
          <a:bodyPr/>
          <a:lstStyle>
            <a:lvl1pPr>
              <a:defRPr sz="2646"/>
            </a:lvl1pPr>
            <a:lvl2pPr>
              <a:defRPr sz="2315"/>
            </a:lvl2pPr>
            <a:lvl3pPr>
              <a:defRPr sz="1984"/>
            </a:lvl3pPr>
            <a:lvl4pPr>
              <a:defRPr sz="1654"/>
            </a:lvl4pPr>
            <a:lvl5pPr>
              <a:defRPr sz="1654"/>
            </a:lvl5pPr>
            <a:lvl6pPr>
              <a:defRPr sz="1654"/>
            </a:lvl6pPr>
            <a:lvl7pPr>
              <a:defRPr sz="1654"/>
            </a:lvl7pPr>
            <a:lvl8pPr>
              <a:defRPr sz="1654"/>
            </a:lvl8pPr>
            <a:lvl9pPr>
              <a:defRPr sz="1654"/>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94356" y="1701165"/>
            <a:ext cx="3251264" cy="3151619"/>
          </a:xfrm>
        </p:spPr>
        <p:txBody>
          <a:bodyPr/>
          <a:lstStyle>
            <a:lvl1pPr marL="0" indent="0">
              <a:buNone/>
              <a:defRPr sz="1323"/>
            </a:lvl1pPr>
            <a:lvl2pPr marL="378013" indent="0">
              <a:buNone/>
              <a:defRPr sz="1158"/>
            </a:lvl2pPr>
            <a:lvl3pPr marL="756026" indent="0">
              <a:buNone/>
              <a:defRPr sz="992"/>
            </a:lvl3pPr>
            <a:lvl4pPr marL="1134039" indent="0">
              <a:buNone/>
              <a:defRPr sz="827"/>
            </a:lvl4pPr>
            <a:lvl5pPr marL="1512052" indent="0">
              <a:buNone/>
              <a:defRPr sz="827"/>
            </a:lvl5pPr>
            <a:lvl6pPr marL="1890065" indent="0">
              <a:buNone/>
              <a:defRPr sz="827"/>
            </a:lvl6pPr>
            <a:lvl7pPr marL="2268078" indent="0">
              <a:buNone/>
              <a:defRPr sz="827"/>
            </a:lvl7pPr>
            <a:lvl8pPr marL="2646091" indent="0">
              <a:buNone/>
              <a:defRPr sz="827"/>
            </a:lvl8pPr>
            <a:lvl9pPr marL="3024104" indent="0">
              <a:buNone/>
              <a:defRPr sz="827"/>
            </a:lvl9pPr>
          </a:lstStyle>
          <a:p>
            <a:pPr lvl="0"/>
            <a:r>
              <a:rPr lang="it-IT"/>
              <a:t>Fare clic per modificare gli stili del testo dello schema</a:t>
            </a:r>
          </a:p>
        </p:txBody>
      </p:sp>
      <p:sp>
        <p:nvSpPr>
          <p:cNvPr id="8" name="Segnaposto piè di pagina 5"/>
          <p:cNvSpPr>
            <a:spLocks noGrp="1"/>
          </p:cNvSpPr>
          <p:nvPr>
            <p:ph type="ftr" sz="quarter" idx="10"/>
          </p:nvPr>
        </p:nvSpPr>
        <p:spPr/>
        <p:txBody>
          <a:bodyPr/>
          <a:lstStyle>
            <a:lvl1pPr>
              <a:defRPr/>
            </a:lvl1pPr>
          </a:lstStyle>
          <a:p>
            <a:pPr>
              <a:defRPr/>
            </a:pPr>
            <a:endParaRPr lang="it-IT"/>
          </a:p>
        </p:txBody>
      </p:sp>
      <p:sp>
        <p:nvSpPr>
          <p:cNvPr id="9" name="Segnaposto data 3"/>
          <p:cNvSpPr>
            <a:spLocks noGrp="1"/>
          </p:cNvSpPr>
          <p:nvPr>
            <p:ph type="dt" sz="half" idx="11"/>
          </p:nvPr>
        </p:nvSpPr>
        <p:spPr/>
        <p:txBody>
          <a:bodyPr/>
          <a:lstStyle>
            <a:lvl1pPr>
              <a:defRPr>
                <a:solidFill>
                  <a:srgbClr val="008C49"/>
                </a:solidFill>
                <a:latin typeface="Arial" panose="020B0604020202020204" pitchFamily="34" charset="0"/>
                <a:cs typeface="Arial" panose="020B0604020202020204" pitchFamily="34" charset="0"/>
              </a:defRPr>
            </a:lvl1pPr>
          </a:lstStyle>
          <a:p>
            <a:pPr>
              <a:defRPr/>
            </a:pPr>
            <a:fld id="{FB7EFAFB-E889-44A1-8A4F-8A8A9C191534}" type="datetime4">
              <a:rPr lang="it-IT"/>
              <a:pPr>
                <a:defRPr/>
              </a:pPr>
              <a:t>14 settembre 2026</a:t>
            </a:fld>
            <a:endParaRPr lang="it-IT" dirty="0"/>
          </a:p>
        </p:txBody>
      </p:sp>
      <p:sp>
        <p:nvSpPr>
          <p:cNvPr id="10" name="Segnaposto numero diapositiva 5"/>
          <p:cNvSpPr>
            <a:spLocks noGrp="1"/>
          </p:cNvSpPr>
          <p:nvPr>
            <p:ph type="sldNum" sz="quarter" idx="12"/>
          </p:nvPr>
        </p:nvSpPr>
        <p:spPr/>
        <p:txBody>
          <a:bodyPr/>
          <a:lstStyle>
            <a:lvl1pPr>
              <a:defRPr>
                <a:solidFill>
                  <a:srgbClr val="02569D"/>
                </a:solidFill>
              </a:defRPr>
            </a:lvl1pPr>
          </a:lstStyle>
          <a:p>
            <a:pPr>
              <a:defRPr/>
            </a:pPr>
            <a:fld id="{6F59438D-FF1B-448C-8F47-9E01295A3D4C}" type="slidenum">
              <a:rPr lang="it-IT"/>
              <a:pPr>
                <a:defRPr/>
              </a:pPr>
              <a:t>‹N›</a:t>
            </a:fld>
            <a:endParaRPr lang="it-IT" dirty="0"/>
          </a:p>
        </p:txBody>
      </p:sp>
    </p:spTree>
    <p:extLst>
      <p:ext uri="{BB962C8B-B14F-4D97-AF65-F5344CB8AC3E}">
        <p14:creationId xmlns:p14="http://schemas.microsoft.com/office/powerpoint/2010/main" val="174347068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640" cy="946080"/>
          </a:xfrm>
          <a:prstGeom prst="rect">
            <a:avLst/>
          </a:prstGeom>
          <a:noFill/>
          <a:ln w="0">
            <a:noFill/>
          </a:ln>
        </p:spPr>
        <p:txBody>
          <a:bodyPr lIns="0" tIns="0" rIns="0" bIns="0" anchor="ctr">
            <a:noAutofit/>
          </a:bodyPr>
          <a:lstStyle/>
          <a:p>
            <a:pPr indent="0">
              <a:buNone/>
            </a:pPr>
            <a:r>
              <a:rPr lang="en-GB" sz="1800" b="0" strike="noStrike" spc="-1">
                <a:solidFill>
                  <a:srgbClr val="000000"/>
                </a:solidFill>
                <a:latin typeface="Arial"/>
              </a:rPr>
              <a:t>Fai clic per modificare il formato del testo del titolo</a:t>
            </a:r>
          </a:p>
        </p:txBody>
      </p:sp>
      <p:sp>
        <p:nvSpPr>
          <p:cNvPr id="8" name="PlaceHolder 2"/>
          <p:cNvSpPr>
            <a:spLocks noGrp="1"/>
          </p:cNvSpPr>
          <p:nvPr>
            <p:ph type="body"/>
          </p:nvPr>
        </p:nvSpPr>
        <p:spPr>
          <a:xfrm>
            <a:off x="504000" y="1326600"/>
            <a:ext cx="4426560" cy="1568160"/>
          </a:xfrm>
          <a:prstGeom prst="rect">
            <a:avLst/>
          </a:prstGeom>
          <a:noFill/>
          <a:ln w="0">
            <a:noFill/>
          </a:ln>
        </p:spPr>
        <p:txBody>
          <a:bodyPr lIns="0" tIns="0" rIns="0" bIns="0" anchor="t">
            <a:normAutofit fontScale="56111"/>
          </a:bodyPr>
          <a:lstStyle/>
          <a:p>
            <a:pPr marL="432000" indent="-324000">
              <a:spcBef>
                <a:spcPts val="1417"/>
              </a:spcBef>
              <a:buClr>
                <a:srgbClr val="000000"/>
              </a:buClr>
              <a:buSzPct val="45000"/>
              <a:buFont typeface="Wingdings" charset="2"/>
              <a:buChar char=""/>
            </a:pPr>
            <a:r>
              <a:rPr lang="en-GB"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en-GB"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en-GB"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en-GB"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en-GB" sz="18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en-GB" sz="18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en-GB" sz="1800" b="0" strike="noStrike" spc="-1">
                <a:solidFill>
                  <a:srgbClr val="000000"/>
                </a:solidFill>
                <a:latin typeface="Arial"/>
              </a:rPr>
              <a:t>Settimo livello struttura</a:t>
            </a:r>
          </a:p>
        </p:txBody>
      </p:sp>
      <p:sp>
        <p:nvSpPr>
          <p:cNvPr id="2" name="PlaceHolder 3"/>
          <p:cNvSpPr>
            <a:spLocks noGrp="1"/>
          </p:cNvSpPr>
          <p:nvPr>
            <p:ph type="body"/>
          </p:nvPr>
        </p:nvSpPr>
        <p:spPr>
          <a:xfrm>
            <a:off x="5152680" y="1326600"/>
            <a:ext cx="4426560" cy="1568160"/>
          </a:xfrm>
          <a:prstGeom prst="rect">
            <a:avLst/>
          </a:prstGeom>
          <a:noFill/>
          <a:ln w="0">
            <a:noFill/>
          </a:ln>
        </p:spPr>
        <p:txBody>
          <a:bodyPr lIns="0" tIns="0" rIns="0" bIns="0" anchor="t">
            <a:normAutofit fontScale="56111"/>
          </a:bodyPr>
          <a:lstStyle/>
          <a:p>
            <a:pPr marL="432000" indent="-324000">
              <a:spcBef>
                <a:spcPts val="1417"/>
              </a:spcBef>
              <a:buClr>
                <a:srgbClr val="000000"/>
              </a:buClr>
              <a:buSzPct val="45000"/>
              <a:buFont typeface="Wingdings" charset="2"/>
              <a:buChar char=""/>
            </a:pPr>
            <a:r>
              <a:rPr lang="en-GB"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en-GB"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en-GB"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en-GB"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en-GB" sz="18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en-GB" sz="18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en-GB" sz="1800" b="0" strike="noStrike" spc="-1">
                <a:solidFill>
                  <a:srgbClr val="000000"/>
                </a:solidFill>
                <a:latin typeface="Arial"/>
              </a:rPr>
              <a:t>Settimo livello struttura</a:t>
            </a:r>
          </a:p>
        </p:txBody>
      </p:sp>
      <p:sp>
        <p:nvSpPr>
          <p:cNvPr id="3" name="PlaceHolder 4"/>
          <p:cNvSpPr>
            <a:spLocks noGrp="1"/>
          </p:cNvSpPr>
          <p:nvPr>
            <p:ph type="body"/>
          </p:nvPr>
        </p:nvSpPr>
        <p:spPr>
          <a:xfrm>
            <a:off x="504000" y="3044520"/>
            <a:ext cx="9071640" cy="1568160"/>
          </a:xfrm>
          <a:prstGeom prst="rect">
            <a:avLst/>
          </a:prstGeom>
          <a:noFill/>
          <a:ln w="0">
            <a:noFill/>
          </a:ln>
        </p:spPr>
        <p:txBody>
          <a:bodyPr lIns="0" tIns="0" rIns="0" bIns="0" anchor="t">
            <a:normAutofit fontScale="75000" lnSpcReduction="20000"/>
          </a:bodyPr>
          <a:lstStyle/>
          <a:p>
            <a:pPr marL="432000" indent="-324000">
              <a:spcBef>
                <a:spcPts val="1417"/>
              </a:spcBef>
              <a:buClr>
                <a:srgbClr val="000000"/>
              </a:buClr>
              <a:buSzPct val="45000"/>
              <a:buFont typeface="Wingdings" charset="2"/>
              <a:buChar char=""/>
            </a:pPr>
            <a:r>
              <a:rPr lang="en-GB"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en-GB"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en-GB"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en-GB"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en-GB" sz="18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en-GB" sz="18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en-GB" sz="1800" b="0" strike="noStrike" spc="-1">
                <a:solidFill>
                  <a:srgbClr val="000000"/>
                </a:solidFill>
                <a:latin typeface="Arial"/>
              </a:rPr>
              <a:t>Settimo livello struttura</a:t>
            </a:r>
          </a:p>
        </p:txBody>
      </p:sp>
      <p:sp>
        <p:nvSpPr>
          <p:cNvPr id="4" name="PlaceHolder 5"/>
          <p:cNvSpPr>
            <a:spLocks noGrp="1"/>
          </p:cNvSpPr>
          <p:nvPr>
            <p:ph type="ftr" idx="1"/>
          </p:nvPr>
        </p:nvSpPr>
        <p:spPr>
          <a:xfrm>
            <a:off x="3447360" y="5165280"/>
            <a:ext cx="3185280" cy="380880"/>
          </a:xfrm>
          <a:prstGeom prst="rect">
            <a:avLst/>
          </a:prstGeom>
          <a:noFill/>
          <a:ln w="0">
            <a:noFill/>
          </a:ln>
        </p:spPr>
        <p:txBody>
          <a:bodyPr lIns="0" tIns="0" rIns="0" bIns="0" anchor="t">
            <a:noAutofit/>
          </a:bodyPr>
          <a:lstStyle>
            <a:lvl1pPr indent="0" algn="ctr">
              <a:lnSpc>
                <a:spcPct val="100000"/>
              </a:lnSpc>
              <a:buNone/>
              <a:tabLst>
                <a:tab pos="0" algn="l"/>
              </a:tabLst>
              <a:defRPr lang="it-IT" sz="1400" b="0" strike="noStrike" spc="-1">
                <a:solidFill>
                  <a:srgbClr val="000000"/>
                </a:solidFill>
                <a:latin typeface="Times New Roman"/>
                <a:ea typeface="DejaVu Sans"/>
              </a:defRPr>
            </a:lvl1pPr>
          </a:lstStyle>
          <a:p>
            <a:pPr indent="0" algn="ctr">
              <a:lnSpc>
                <a:spcPct val="100000"/>
              </a:lnSpc>
              <a:buNone/>
              <a:tabLst>
                <a:tab pos="0" algn="l"/>
              </a:tabLst>
            </a:pPr>
            <a:r>
              <a:rPr lang="it-IT" sz="1400" b="0" strike="noStrike" spc="-1">
                <a:solidFill>
                  <a:srgbClr val="000000"/>
                </a:solidFill>
                <a:latin typeface="Times New Roman"/>
                <a:ea typeface="DejaVu Sans"/>
              </a:rPr>
              <a:t>&lt;piè di pagina&gt;</a:t>
            </a:r>
            <a:endParaRPr lang="en-GB" sz="1400" b="0" strike="noStrike" spc="-1">
              <a:solidFill>
                <a:srgbClr val="000000"/>
              </a:solidFill>
              <a:latin typeface="Times New Roman"/>
            </a:endParaRPr>
          </a:p>
        </p:txBody>
      </p:sp>
      <p:sp>
        <p:nvSpPr>
          <p:cNvPr id="5" name="PlaceHolder 6"/>
          <p:cNvSpPr>
            <a:spLocks noGrp="1"/>
          </p:cNvSpPr>
          <p:nvPr>
            <p:ph type="sldNum" idx="2"/>
          </p:nvPr>
        </p:nvSpPr>
        <p:spPr>
          <a:xfrm>
            <a:off x="7227360" y="5165280"/>
            <a:ext cx="2338560" cy="380880"/>
          </a:xfrm>
          <a:prstGeom prst="rect">
            <a:avLst/>
          </a:prstGeom>
          <a:noFill/>
          <a:ln w="0">
            <a:noFill/>
          </a:ln>
        </p:spPr>
        <p:txBody>
          <a:bodyPr lIns="0" tIns="0" rIns="0" bIns="0" anchor="t">
            <a:noAutofit/>
          </a:bodyPr>
          <a:lstStyle>
            <a:lvl1pPr indent="0" algn="r">
              <a:lnSpc>
                <a:spcPct val="100000"/>
              </a:lnSpc>
              <a:buNone/>
              <a:tabLst>
                <a:tab pos="0" algn="l"/>
              </a:tabLst>
              <a:defRPr lang="it-IT" sz="1400" b="0" strike="noStrike" spc="-1">
                <a:solidFill>
                  <a:srgbClr val="000000"/>
                </a:solidFill>
                <a:latin typeface="Times New Roman"/>
                <a:ea typeface="DejaVu Sans"/>
              </a:defRPr>
            </a:lvl1pPr>
          </a:lstStyle>
          <a:p>
            <a:pPr indent="0" algn="r">
              <a:lnSpc>
                <a:spcPct val="100000"/>
              </a:lnSpc>
              <a:buNone/>
              <a:tabLst>
                <a:tab pos="0" algn="l"/>
              </a:tabLst>
            </a:pPr>
            <a:fld id="{06B33242-E714-432B-ACFB-D2F592A9317E}" type="slidenum">
              <a:rPr lang="it-IT" sz="1400" b="0" strike="noStrike" spc="-1">
                <a:solidFill>
                  <a:srgbClr val="000000"/>
                </a:solidFill>
                <a:latin typeface="Times New Roman"/>
                <a:ea typeface="DejaVu Sans"/>
              </a:rPr>
              <a:t>‹N›</a:t>
            </a:fld>
            <a:endParaRPr lang="en-GB" sz="1400" b="0" strike="noStrike" spc="-1">
              <a:solidFill>
                <a:srgbClr val="000000"/>
              </a:solidFill>
              <a:latin typeface="Times New Roman"/>
            </a:endParaRPr>
          </a:p>
        </p:txBody>
      </p:sp>
      <p:sp>
        <p:nvSpPr>
          <p:cNvPr id="6" name="PlaceHolder 7"/>
          <p:cNvSpPr>
            <a:spLocks noGrp="1"/>
          </p:cNvSpPr>
          <p:nvPr>
            <p:ph type="dt" idx="3"/>
          </p:nvPr>
        </p:nvSpPr>
        <p:spPr>
          <a:xfrm>
            <a:off x="504000" y="5165280"/>
            <a:ext cx="2338560" cy="38088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PlaceHolder 1"/>
          <p:cNvSpPr>
            <a:spLocks noGrp="1"/>
          </p:cNvSpPr>
          <p:nvPr>
            <p:ph type="ftr" idx="13"/>
          </p:nvPr>
        </p:nvSpPr>
        <p:spPr>
          <a:xfrm>
            <a:off x="3447360" y="5165280"/>
            <a:ext cx="3185280" cy="380880"/>
          </a:xfrm>
          <a:prstGeom prst="rect">
            <a:avLst/>
          </a:prstGeom>
          <a:noFill/>
          <a:ln w="0">
            <a:noFill/>
          </a:ln>
        </p:spPr>
        <p:txBody>
          <a:bodyPr lIns="0" tIns="0" rIns="0" bIns="0" anchor="t">
            <a:noAutofit/>
          </a:bodyPr>
          <a:lstStyle>
            <a:lvl1pPr indent="0" algn="ctr">
              <a:lnSpc>
                <a:spcPct val="100000"/>
              </a:lnSpc>
              <a:buNone/>
              <a:tabLst>
                <a:tab pos="0" algn="l"/>
              </a:tabLst>
              <a:defRPr lang="it-IT" sz="1400" b="0" strike="noStrike" spc="-1">
                <a:solidFill>
                  <a:srgbClr val="000000"/>
                </a:solidFill>
                <a:latin typeface="Times New Roman"/>
                <a:ea typeface="DejaVu Sans"/>
              </a:defRPr>
            </a:lvl1pPr>
          </a:lstStyle>
          <a:p>
            <a:pPr indent="0" algn="ctr">
              <a:lnSpc>
                <a:spcPct val="100000"/>
              </a:lnSpc>
              <a:buNone/>
              <a:tabLst>
                <a:tab pos="0" algn="l"/>
              </a:tabLst>
            </a:pPr>
            <a:r>
              <a:rPr lang="it-IT" sz="1400" b="0" strike="noStrike" spc="-1">
                <a:solidFill>
                  <a:srgbClr val="000000"/>
                </a:solidFill>
                <a:latin typeface="Times New Roman"/>
                <a:ea typeface="DejaVu Sans"/>
              </a:rPr>
              <a:t>&lt;piè di pagina&gt;</a:t>
            </a:r>
            <a:endParaRPr lang="en-GB" sz="1400" b="0" strike="noStrike" spc="-1">
              <a:solidFill>
                <a:srgbClr val="000000"/>
              </a:solidFill>
              <a:latin typeface="Times New Roman"/>
            </a:endParaRPr>
          </a:p>
        </p:txBody>
      </p:sp>
      <p:sp>
        <p:nvSpPr>
          <p:cNvPr id="37" name="PlaceHolder 2"/>
          <p:cNvSpPr>
            <a:spLocks noGrp="1"/>
          </p:cNvSpPr>
          <p:nvPr>
            <p:ph type="sldNum" idx="14"/>
          </p:nvPr>
        </p:nvSpPr>
        <p:spPr>
          <a:xfrm>
            <a:off x="7227360" y="5165280"/>
            <a:ext cx="2338560" cy="380880"/>
          </a:xfrm>
          <a:prstGeom prst="rect">
            <a:avLst/>
          </a:prstGeom>
          <a:noFill/>
          <a:ln w="0">
            <a:noFill/>
          </a:ln>
        </p:spPr>
        <p:txBody>
          <a:bodyPr lIns="0" tIns="0" rIns="0" bIns="0" anchor="t">
            <a:noAutofit/>
          </a:bodyPr>
          <a:lstStyle>
            <a:lvl1pPr indent="0" algn="r">
              <a:lnSpc>
                <a:spcPct val="100000"/>
              </a:lnSpc>
              <a:buNone/>
              <a:tabLst>
                <a:tab pos="0" algn="l"/>
              </a:tabLst>
              <a:defRPr lang="it-IT" sz="1400" b="0" strike="noStrike" spc="-1">
                <a:solidFill>
                  <a:srgbClr val="000000"/>
                </a:solidFill>
                <a:latin typeface="Times New Roman"/>
                <a:ea typeface="DejaVu Sans"/>
              </a:defRPr>
            </a:lvl1pPr>
          </a:lstStyle>
          <a:p>
            <a:pPr indent="0" algn="r">
              <a:lnSpc>
                <a:spcPct val="100000"/>
              </a:lnSpc>
              <a:buNone/>
              <a:tabLst>
                <a:tab pos="0" algn="l"/>
              </a:tabLst>
            </a:pPr>
            <a:fld id="{476B5EF1-2004-4CAE-B3E7-F93E78587FB3}" type="slidenum">
              <a:rPr lang="it-IT" sz="1400" b="0" strike="noStrike" spc="-1">
                <a:solidFill>
                  <a:srgbClr val="000000"/>
                </a:solidFill>
                <a:latin typeface="Times New Roman"/>
                <a:ea typeface="DejaVu Sans"/>
              </a:rPr>
              <a:t>‹N›</a:t>
            </a:fld>
            <a:endParaRPr lang="en-GB" sz="1400" b="0" strike="noStrike" spc="-1">
              <a:solidFill>
                <a:srgbClr val="000000"/>
              </a:solidFill>
              <a:latin typeface="Times New Roman"/>
            </a:endParaRPr>
          </a:p>
        </p:txBody>
      </p:sp>
      <p:sp>
        <p:nvSpPr>
          <p:cNvPr id="38" name="PlaceHolder 3"/>
          <p:cNvSpPr>
            <a:spLocks noGrp="1"/>
          </p:cNvSpPr>
          <p:nvPr>
            <p:ph type="dt" idx="15"/>
          </p:nvPr>
        </p:nvSpPr>
        <p:spPr>
          <a:xfrm>
            <a:off x="504000" y="5165280"/>
            <a:ext cx="2338560" cy="38088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&lt;data/ora&gt;</a:t>
            </a:r>
          </a:p>
        </p:txBody>
      </p:sp>
      <p:sp>
        <p:nvSpPr>
          <p:cNvPr id="39" name="PlaceHolder 4"/>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lgn="ctr">
              <a:buNone/>
            </a:pPr>
            <a:r>
              <a:rPr lang="en-GB" sz="4400" b="0" strike="noStrike" spc="-1">
                <a:solidFill>
                  <a:srgbClr val="000000"/>
                </a:solidFill>
                <a:latin typeface="Arial"/>
              </a:rPr>
              <a:t>Fai clic per modificare il formato del testo del titolo</a:t>
            </a:r>
          </a:p>
        </p:txBody>
      </p:sp>
      <p:sp>
        <p:nvSpPr>
          <p:cNvPr id="40" name="PlaceHolder 5"/>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32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en-GB" sz="2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en-GB" sz="24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en-GB" sz="20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en-GB" sz="20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en-GB" sz="20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en-GB" sz="2000" b="0" strike="noStrike" spc="-1">
                <a:solidFill>
                  <a:srgbClr val="000000"/>
                </a:solidFill>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57" r:id="rId1"/>
    <p:sldLayoutId id="214748402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6" name="PlaceHolder 1"/>
          <p:cNvSpPr>
            <a:spLocks noGrp="1"/>
          </p:cNvSpPr>
          <p:nvPr>
            <p:ph type="ftr" idx="429"/>
          </p:nvPr>
        </p:nvSpPr>
        <p:spPr>
          <a:xfrm>
            <a:off x="3447360" y="5165280"/>
            <a:ext cx="3185640" cy="381240"/>
          </a:xfrm>
          <a:prstGeom prst="rect">
            <a:avLst/>
          </a:prstGeom>
          <a:noFill/>
          <a:ln w="0">
            <a:noFill/>
          </a:ln>
        </p:spPr>
        <p:txBody>
          <a:bodyPr lIns="0" tIns="0" rIns="0" bIns="0" anchor="t">
            <a:noAutofit/>
          </a:bodyPr>
          <a:lstStyle>
            <a:lvl1pPr indent="0" algn="ctr">
              <a:lnSpc>
                <a:spcPct val="100000"/>
              </a:lnSpc>
              <a:buNone/>
              <a:tabLst>
                <a:tab pos="0" algn="l"/>
              </a:tabLst>
              <a:defRPr lang="it-IT" sz="1400" b="0" strike="noStrike" spc="-1">
                <a:solidFill>
                  <a:srgbClr val="000000"/>
                </a:solidFill>
                <a:latin typeface="Times New Roman"/>
                <a:ea typeface="DejaVu Sans"/>
              </a:defRPr>
            </a:lvl1pPr>
          </a:lstStyle>
          <a:p>
            <a:pPr indent="0" algn="ctr">
              <a:lnSpc>
                <a:spcPct val="100000"/>
              </a:lnSpc>
              <a:buNone/>
              <a:tabLst>
                <a:tab pos="0" algn="l"/>
              </a:tabLst>
            </a:pPr>
            <a:r>
              <a:rPr lang="it-IT" sz="1400" b="0" strike="noStrike" spc="-1">
                <a:solidFill>
                  <a:srgbClr val="000000"/>
                </a:solidFill>
                <a:latin typeface="Times New Roman"/>
                <a:ea typeface="DejaVu Sans"/>
              </a:rPr>
              <a:t>&lt;piè di pagina&gt;</a:t>
            </a:r>
            <a:endParaRPr lang="en-GB" sz="1400" b="0" strike="noStrike" spc="-1">
              <a:solidFill>
                <a:srgbClr val="000000"/>
              </a:solidFill>
              <a:latin typeface="Times New Roman"/>
            </a:endParaRPr>
          </a:p>
        </p:txBody>
      </p:sp>
      <p:sp>
        <p:nvSpPr>
          <p:cNvPr id="1647" name="PlaceHolder 2"/>
          <p:cNvSpPr>
            <a:spLocks noGrp="1"/>
          </p:cNvSpPr>
          <p:nvPr>
            <p:ph type="sldNum" idx="430"/>
          </p:nvPr>
        </p:nvSpPr>
        <p:spPr>
          <a:xfrm>
            <a:off x="7227360" y="5165280"/>
            <a:ext cx="2338920" cy="381240"/>
          </a:xfrm>
          <a:prstGeom prst="rect">
            <a:avLst/>
          </a:prstGeom>
          <a:noFill/>
          <a:ln w="0">
            <a:noFill/>
          </a:ln>
        </p:spPr>
        <p:txBody>
          <a:bodyPr lIns="0" tIns="0" rIns="0" bIns="0" anchor="t">
            <a:noAutofit/>
          </a:bodyPr>
          <a:lstStyle>
            <a:lvl1pPr indent="0" algn="r">
              <a:lnSpc>
                <a:spcPct val="100000"/>
              </a:lnSpc>
              <a:buNone/>
              <a:tabLst>
                <a:tab pos="0" algn="l"/>
              </a:tabLst>
              <a:defRPr lang="it-IT" sz="1400" b="0" strike="noStrike" spc="-1">
                <a:solidFill>
                  <a:srgbClr val="000000"/>
                </a:solidFill>
                <a:latin typeface="Times New Roman"/>
                <a:ea typeface="DejaVu Sans"/>
              </a:defRPr>
            </a:lvl1pPr>
          </a:lstStyle>
          <a:p>
            <a:pPr indent="0" algn="r">
              <a:lnSpc>
                <a:spcPct val="100000"/>
              </a:lnSpc>
              <a:buNone/>
              <a:tabLst>
                <a:tab pos="0" algn="l"/>
              </a:tabLst>
            </a:pPr>
            <a:fld id="{0EE00EB9-C3F5-4B6B-9BFA-7FAF2DFA495A}" type="slidenum">
              <a:rPr lang="it-IT" sz="1400" b="0" strike="noStrike" spc="-1">
                <a:solidFill>
                  <a:srgbClr val="000000"/>
                </a:solidFill>
                <a:latin typeface="Times New Roman"/>
                <a:ea typeface="DejaVu Sans"/>
              </a:rPr>
              <a:t>‹N›</a:t>
            </a:fld>
            <a:endParaRPr lang="en-GB" sz="1400" b="0" strike="noStrike" spc="-1">
              <a:solidFill>
                <a:srgbClr val="000000"/>
              </a:solidFill>
              <a:latin typeface="Times New Roman"/>
            </a:endParaRPr>
          </a:p>
        </p:txBody>
      </p:sp>
      <p:sp>
        <p:nvSpPr>
          <p:cNvPr id="1648" name="PlaceHolder 3"/>
          <p:cNvSpPr>
            <a:spLocks noGrp="1"/>
          </p:cNvSpPr>
          <p:nvPr>
            <p:ph type="dt" idx="431"/>
          </p:nvPr>
        </p:nvSpPr>
        <p:spPr>
          <a:xfrm>
            <a:off x="504000" y="5165280"/>
            <a:ext cx="2338920" cy="38124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&lt;data/ora&gt;</a:t>
            </a:r>
          </a:p>
        </p:txBody>
      </p:sp>
      <p:sp>
        <p:nvSpPr>
          <p:cNvPr id="1649" name="PlaceHolder 4"/>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lgn="ctr">
              <a:buNone/>
            </a:pPr>
            <a:r>
              <a:rPr lang="en-GB" sz="4400" b="0" strike="noStrike" spc="-1">
                <a:solidFill>
                  <a:srgbClr val="000000"/>
                </a:solidFill>
                <a:latin typeface="Arial"/>
              </a:rPr>
              <a:t>Fai clic per modificare il formato del testo del titolo</a:t>
            </a:r>
          </a:p>
        </p:txBody>
      </p:sp>
      <p:sp>
        <p:nvSpPr>
          <p:cNvPr id="1650" name="PlaceHolder 5"/>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32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en-GB" sz="2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en-GB" sz="24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en-GB" sz="20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en-GB" sz="20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en-GB" sz="20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en-GB" sz="2000" b="0" strike="noStrike" spc="-1">
                <a:solidFill>
                  <a:srgbClr val="000000"/>
                </a:solidFill>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98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1" name="PlaceHolder 1"/>
          <p:cNvSpPr>
            <a:spLocks noGrp="1"/>
          </p:cNvSpPr>
          <p:nvPr>
            <p:ph type="ftr" idx="438"/>
          </p:nvPr>
        </p:nvSpPr>
        <p:spPr>
          <a:xfrm>
            <a:off x="3447360" y="5165280"/>
            <a:ext cx="3185640" cy="381240"/>
          </a:xfrm>
          <a:prstGeom prst="rect">
            <a:avLst/>
          </a:prstGeom>
          <a:noFill/>
          <a:ln w="0">
            <a:noFill/>
          </a:ln>
        </p:spPr>
        <p:txBody>
          <a:bodyPr lIns="0" tIns="0" rIns="0" bIns="0" anchor="t">
            <a:noAutofit/>
          </a:bodyPr>
          <a:lstStyle>
            <a:lvl1pPr indent="0" algn="ctr">
              <a:lnSpc>
                <a:spcPct val="100000"/>
              </a:lnSpc>
              <a:buNone/>
              <a:tabLst>
                <a:tab pos="0" algn="l"/>
              </a:tabLst>
              <a:defRPr lang="it-IT" sz="1400" b="0" strike="noStrike" spc="-1">
                <a:solidFill>
                  <a:srgbClr val="000000"/>
                </a:solidFill>
                <a:latin typeface="Times New Roman"/>
                <a:ea typeface="DejaVu Sans"/>
              </a:defRPr>
            </a:lvl1pPr>
          </a:lstStyle>
          <a:p>
            <a:pPr indent="0" algn="ctr">
              <a:lnSpc>
                <a:spcPct val="100000"/>
              </a:lnSpc>
              <a:buNone/>
              <a:tabLst>
                <a:tab pos="0" algn="l"/>
              </a:tabLst>
            </a:pPr>
            <a:r>
              <a:rPr lang="it-IT" sz="1400" b="0" strike="noStrike" spc="-1">
                <a:solidFill>
                  <a:srgbClr val="000000"/>
                </a:solidFill>
                <a:latin typeface="Times New Roman"/>
                <a:ea typeface="DejaVu Sans"/>
              </a:rPr>
              <a:t>&lt;piè di pagina&gt;</a:t>
            </a:r>
            <a:endParaRPr lang="en-GB" sz="1400" b="0" strike="noStrike" spc="-1">
              <a:solidFill>
                <a:srgbClr val="000000"/>
              </a:solidFill>
              <a:latin typeface="Times New Roman"/>
            </a:endParaRPr>
          </a:p>
        </p:txBody>
      </p:sp>
      <p:sp>
        <p:nvSpPr>
          <p:cNvPr id="1672" name="PlaceHolder 2"/>
          <p:cNvSpPr>
            <a:spLocks noGrp="1"/>
          </p:cNvSpPr>
          <p:nvPr>
            <p:ph type="sldNum" idx="439"/>
          </p:nvPr>
        </p:nvSpPr>
        <p:spPr>
          <a:xfrm>
            <a:off x="7227360" y="5165280"/>
            <a:ext cx="2338920" cy="381240"/>
          </a:xfrm>
          <a:prstGeom prst="rect">
            <a:avLst/>
          </a:prstGeom>
          <a:noFill/>
          <a:ln w="0">
            <a:noFill/>
          </a:ln>
        </p:spPr>
        <p:txBody>
          <a:bodyPr lIns="0" tIns="0" rIns="0" bIns="0" anchor="t">
            <a:noAutofit/>
          </a:bodyPr>
          <a:lstStyle>
            <a:lvl1pPr indent="0" algn="r">
              <a:lnSpc>
                <a:spcPct val="100000"/>
              </a:lnSpc>
              <a:buNone/>
              <a:tabLst>
                <a:tab pos="0" algn="l"/>
              </a:tabLst>
              <a:defRPr lang="it-IT" sz="1400" b="0" strike="noStrike" spc="-1">
                <a:solidFill>
                  <a:srgbClr val="000000"/>
                </a:solidFill>
                <a:latin typeface="Times New Roman"/>
                <a:ea typeface="DejaVu Sans"/>
              </a:defRPr>
            </a:lvl1pPr>
          </a:lstStyle>
          <a:p>
            <a:pPr indent="0" algn="r">
              <a:lnSpc>
                <a:spcPct val="100000"/>
              </a:lnSpc>
              <a:buNone/>
              <a:tabLst>
                <a:tab pos="0" algn="l"/>
              </a:tabLst>
            </a:pPr>
            <a:fld id="{CE7DCD93-8E11-4F67-81A2-605FD63EBF16}" type="slidenum">
              <a:rPr lang="it-IT" sz="1400" b="0" strike="noStrike" spc="-1">
                <a:solidFill>
                  <a:srgbClr val="000000"/>
                </a:solidFill>
                <a:latin typeface="Times New Roman"/>
                <a:ea typeface="DejaVu Sans"/>
              </a:rPr>
              <a:t>‹N›</a:t>
            </a:fld>
            <a:endParaRPr lang="en-GB" sz="1400" b="0" strike="noStrike" spc="-1">
              <a:solidFill>
                <a:srgbClr val="000000"/>
              </a:solidFill>
              <a:latin typeface="Times New Roman"/>
            </a:endParaRPr>
          </a:p>
        </p:txBody>
      </p:sp>
      <p:sp>
        <p:nvSpPr>
          <p:cNvPr id="1673" name="PlaceHolder 3"/>
          <p:cNvSpPr>
            <a:spLocks noGrp="1"/>
          </p:cNvSpPr>
          <p:nvPr>
            <p:ph type="dt" idx="440"/>
          </p:nvPr>
        </p:nvSpPr>
        <p:spPr>
          <a:xfrm>
            <a:off x="504000" y="5165280"/>
            <a:ext cx="2338920" cy="38124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&lt;data/ora&gt;</a:t>
            </a:r>
          </a:p>
        </p:txBody>
      </p:sp>
      <p:sp>
        <p:nvSpPr>
          <p:cNvPr id="1674" name="PlaceHolder 4"/>
          <p:cNvSpPr>
            <a:spLocks noGrp="1"/>
          </p:cNvSpPr>
          <p:nvPr>
            <p:ph type="title"/>
          </p:nvPr>
        </p:nvSpPr>
        <p:spPr>
          <a:xfrm>
            <a:off x="504000" y="226080"/>
            <a:ext cx="9072000" cy="946440"/>
          </a:xfrm>
          <a:prstGeom prst="rect">
            <a:avLst/>
          </a:prstGeom>
          <a:noFill/>
          <a:ln w="0">
            <a:noFill/>
          </a:ln>
        </p:spPr>
        <p:txBody>
          <a:bodyPr lIns="0" tIns="0" rIns="0" bIns="0" anchor="ctr">
            <a:noAutofit/>
          </a:bodyPr>
          <a:lstStyle/>
          <a:p>
            <a:pPr indent="0" algn="ctr">
              <a:buNone/>
            </a:pPr>
            <a:r>
              <a:rPr lang="en-GB" sz="4400" b="0" strike="noStrike" spc="-1">
                <a:solidFill>
                  <a:srgbClr val="000000"/>
                </a:solidFill>
                <a:latin typeface="Arial"/>
              </a:rPr>
              <a:t>Fai clic per modificare il formato del testo del titolo</a:t>
            </a:r>
          </a:p>
        </p:txBody>
      </p:sp>
      <p:sp>
        <p:nvSpPr>
          <p:cNvPr id="1675" name="PlaceHolder 5"/>
          <p:cNvSpPr>
            <a:spLocks noGrp="1"/>
          </p:cNvSpPr>
          <p:nvPr>
            <p:ph type="body"/>
          </p:nvPr>
        </p:nvSpPr>
        <p:spPr>
          <a:xfrm>
            <a:off x="504000" y="1326600"/>
            <a:ext cx="9072000" cy="328860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32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en-GB" sz="2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en-GB" sz="24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en-GB" sz="20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en-GB" sz="20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en-GB" sz="20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en-GB" sz="2000" b="0" strike="noStrike" spc="-1">
                <a:solidFill>
                  <a:srgbClr val="000000"/>
                </a:solidFill>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995" r:id="rId1"/>
    <p:sldLayoutId id="214748402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hyperlink" Target="http://www.github.com/metno/tita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002/qj.622" TargetMode="External"/><Relationship Id="rId2" Type="http://schemas.openxmlformats.org/officeDocument/2006/relationships/hyperlink" Target="https://doi.org/10.1002/met.76" TargetMode="External"/><Relationship Id="rId1" Type="http://schemas.openxmlformats.org/officeDocument/2006/relationships/slideLayout" Target="../slideLayouts/slideLayout4.xml"/><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5" Type="http://schemas.openxmlformats.org/officeDocument/2006/relationships/image" Target="../media/image21.wmf"/><Relationship Id="rId4" Type="http://schemas.openxmlformats.org/officeDocument/2006/relationships/image" Target="../media/image20.wmf"/></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eathermap.netatmo.com/" TargetMode="Externa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45.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package" Target="../embeddings/Microsoft_Excel_Worksheet.xlsx"/><Relationship Id="rId7" Type="http://schemas.openxmlformats.org/officeDocument/2006/relationships/image" Target="../media/image72.sv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emf"/><Relationship Id="rId9" Type="http://schemas.openxmlformats.org/officeDocument/2006/relationships/image" Target="../media/image74.sv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PlaceHolder 1"/>
          <p:cNvSpPr>
            <a:spLocks noGrp="1"/>
          </p:cNvSpPr>
          <p:nvPr>
            <p:ph type="ctrTitle"/>
          </p:nvPr>
        </p:nvSpPr>
        <p:spPr>
          <a:xfrm>
            <a:off x="579608" y="1584413"/>
            <a:ext cx="7560469" cy="712664"/>
          </a:xfrm>
          <a:prstGeom prst="rect">
            <a:avLst/>
          </a:prstGeom>
          <a:noFill/>
          <a:ln w="0">
            <a:noFill/>
          </a:ln>
        </p:spPr>
        <p:txBody>
          <a:bodyPr lIns="0" tIns="0" rIns="0" bIns="0" anchor="b">
            <a:noAutofit/>
          </a:bodyPr>
          <a:lstStyle/>
          <a:p>
            <a:r>
              <a:rPr lang="it-IT" sz="5400" b="1" dirty="0">
                <a:latin typeface="Kabel Dm BT"/>
              </a:rPr>
              <a:t>PP-APOCS</a:t>
            </a:r>
            <a:r>
              <a:rPr lang="it-IT" dirty="0">
                <a:latin typeface="Kabel Dm BT"/>
              </a:rPr>
              <a:t> </a:t>
            </a:r>
          </a:p>
        </p:txBody>
      </p:sp>
      <p:sp>
        <p:nvSpPr>
          <p:cNvPr id="5" name="Segnaposto testo 4">
            <a:extLst>
              <a:ext uri="{FF2B5EF4-FFF2-40B4-BE49-F238E27FC236}">
                <a16:creationId xmlns:a16="http://schemas.microsoft.com/office/drawing/2014/main" id="{A2540C62-5314-0170-F5CC-9796F99E1CF3}"/>
              </a:ext>
            </a:extLst>
          </p:cNvPr>
          <p:cNvSpPr>
            <a:spLocks noGrp="1"/>
          </p:cNvSpPr>
          <p:nvPr>
            <p:ph type="body" sz="quarter" idx="12"/>
          </p:nvPr>
        </p:nvSpPr>
        <p:spPr>
          <a:xfrm>
            <a:off x="355423" y="5140842"/>
            <a:ext cx="5767792" cy="636896"/>
          </a:xfrm>
        </p:spPr>
        <p:txBody>
          <a:bodyPr>
            <a:normAutofit/>
          </a:bodyPr>
          <a:lstStyle/>
          <a:p>
            <a:r>
              <a:rPr lang="it-IT" sz="2800" dirty="0">
                <a:solidFill>
                  <a:srgbClr val="00569D"/>
                </a:solidFill>
                <a:latin typeface="Kabel Dm BT" panose="020D0702020204020304" pitchFamily="34" charset="0"/>
                <a:ea typeface="+mj-ea"/>
                <a:cs typeface="+mj-cs"/>
              </a:rPr>
              <a:t>COSMO GM2026</a:t>
            </a:r>
          </a:p>
        </p:txBody>
      </p:sp>
      <p:pic>
        <p:nvPicPr>
          <p:cNvPr id="83" name="Picture 4"/>
          <p:cNvPicPr/>
          <p:nvPr/>
        </p:nvPicPr>
        <p:blipFill>
          <a:blip r:embed="rId3"/>
          <a:stretch/>
        </p:blipFill>
        <p:spPr>
          <a:xfrm>
            <a:off x="6509327" y="370018"/>
            <a:ext cx="2340759" cy="523286"/>
          </a:xfrm>
          <a:prstGeom prst="rect">
            <a:avLst/>
          </a:prstGeom>
          <a:ln w="0">
            <a:noFill/>
          </a:ln>
        </p:spPr>
      </p:pic>
      <p:pic>
        <p:nvPicPr>
          <p:cNvPr id="84" name="Picture 5"/>
          <p:cNvPicPr/>
          <p:nvPr/>
        </p:nvPicPr>
        <p:blipFill>
          <a:blip r:embed="rId4"/>
          <a:stretch/>
        </p:blipFill>
        <p:spPr>
          <a:xfrm>
            <a:off x="4078392" y="370018"/>
            <a:ext cx="961920" cy="801000"/>
          </a:xfrm>
          <a:prstGeom prst="rect">
            <a:avLst/>
          </a:prstGeom>
          <a:ln w="0">
            <a:noFill/>
          </a:ln>
        </p:spPr>
      </p:pic>
      <p:pic>
        <p:nvPicPr>
          <p:cNvPr id="87" name="Immagine 86"/>
          <p:cNvPicPr/>
          <p:nvPr/>
        </p:nvPicPr>
        <p:blipFill>
          <a:blip r:embed="rId5"/>
          <a:stretch/>
        </p:blipFill>
        <p:spPr>
          <a:xfrm>
            <a:off x="5484863" y="211260"/>
            <a:ext cx="779580" cy="993680"/>
          </a:xfrm>
          <a:prstGeom prst="rect">
            <a:avLst/>
          </a:prstGeom>
          <a:ln w="0">
            <a:noFill/>
          </a:ln>
        </p:spPr>
      </p:pic>
      <p:sp>
        <p:nvSpPr>
          <p:cNvPr id="7" name="Rettangolo 85">
            <a:extLst>
              <a:ext uri="{FF2B5EF4-FFF2-40B4-BE49-F238E27FC236}">
                <a16:creationId xmlns:a16="http://schemas.microsoft.com/office/drawing/2014/main" id="{C7B259D9-D3B6-5177-94C6-89AFF52B05EC}"/>
              </a:ext>
            </a:extLst>
          </p:cNvPr>
          <p:cNvSpPr/>
          <p:nvPr/>
        </p:nvSpPr>
        <p:spPr>
          <a:xfrm>
            <a:off x="579609" y="2676550"/>
            <a:ext cx="5470128" cy="1469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spcBef>
                <a:spcPts val="1191"/>
              </a:spcBef>
              <a:spcAft>
                <a:spcPts val="992"/>
              </a:spcAft>
            </a:pPr>
            <a:r>
              <a:rPr lang="en-US" sz="2000" b="1" u="sng" strike="noStrike" spc="-1" dirty="0">
                <a:solidFill>
                  <a:srgbClr val="000000"/>
                </a:solidFill>
                <a:uFillTx/>
                <a:latin typeface="Arial"/>
                <a:ea typeface="Noto Sans CJK SC"/>
              </a:rPr>
              <a:t>Elena Oberto</a:t>
            </a:r>
            <a:r>
              <a:rPr lang="en-US" sz="2000" b="1" strike="noStrike" spc="-1" baseline="33000" dirty="0">
                <a:solidFill>
                  <a:srgbClr val="000000"/>
                </a:solidFill>
                <a:latin typeface="Arial"/>
                <a:ea typeface="Noto Sans CJK SC"/>
              </a:rPr>
              <a:t>1</a:t>
            </a:r>
            <a:r>
              <a:rPr lang="en-US" sz="2000" b="1" strike="noStrike" spc="-1" dirty="0">
                <a:solidFill>
                  <a:srgbClr val="000000"/>
                </a:solidFill>
                <a:latin typeface="Arial"/>
                <a:ea typeface="Noto Sans CJK SC"/>
              </a:rPr>
              <a:t>, Francesco Uboldi</a:t>
            </a:r>
            <a:r>
              <a:rPr lang="en-US" sz="2000" b="1" strike="noStrike" spc="-1" baseline="33000" dirty="0">
                <a:solidFill>
                  <a:srgbClr val="000000"/>
                </a:solidFill>
                <a:latin typeface="Arial"/>
                <a:ea typeface="Noto Sans CJK SC"/>
              </a:rPr>
              <a:t>1</a:t>
            </a:r>
            <a:r>
              <a:rPr lang="en-US" sz="2000" b="1" strike="noStrike" spc="-1" dirty="0">
                <a:solidFill>
                  <a:srgbClr val="000000"/>
                </a:solidFill>
                <a:latin typeface="Arial"/>
                <a:ea typeface="Noto Sans CJK SC"/>
              </a:rPr>
              <a:t>, Massimo Milelli</a:t>
            </a:r>
            <a:r>
              <a:rPr lang="en-US" sz="2000" b="1" strike="noStrike" spc="-1" baseline="33000" dirty="0">
                <a:solidFill>
                  <a:srgbClr val="000000"/>
                </a:solidFill>
                <a:latin typeface="Arial"/>
                <a:ea typeface="Noto Sans CJK SC"/>
              </a:rPr>
              <a:t>1</a:t>
            </a:r>
            <a:r>
              <a:rPr lang="en-US" sz="2000" b="1" strike="noStrike" spc="-1" dirty="0">
                <a:solidFill>
                  <a:srgbClr val="000000"/>
                </a:solidFill>
                <a:latin typeface="Arial"/>
                <a:ea typeface="Noto Sans CJK SC"/>
              </a:rPr>
              <a:t>, </a:t>
            </a:r>
            <a:r>
              <a:rPr lang="en-US" sz="2000" b="1" u="sng" strike="noStrike" spc="-1" dirty="0">
                <a:solidFill>
                  <a:srgbClr val="000000"/>
                </a:solidFill>
                <a:uFillTx/>
                <a:latin typeface="Arial"/>
                <a:ea typeface="Noto Sans CJK SC"/>
              </a:rPr>
              <a:t>Valeria Garbero</a:t>
            </a:r>
            <a:r>
              <a:rPr lang="en-US" sz="2000" b="1" strike="noStrike" spc="-1" baseline="33000" dirty="0">
                <a:solidFill>
                  <a:srgbClr val="000000"/>
                </a:solidFill>
                <a:latin typeface="Arial"/>
                <a:ea typeface="Noto Sans CJK SC"/>
              </a:rPr>
              <a:t>2</a:t>
            </a:r>
            <a:r>
              <a:rPr lang="en-US" sz="2000" b="1" strike="noStrike" spc="-1" dirty="0">
                <a:solidFill>
                  <a:srgbClr val="000000"/>
                </a:solidFill>
                <a:latin typeface="Arial"/>
                <a:ea typeface="Noto Sans CJK SC"/>
              </a:rPr>
              <a:t>, Tanguy Houget</a:t>
            </a:r>
            <a:r>
              <a:rPr lang="en-US" sz="2000" b="1" strike="noStrike" spc="-1" baseline="33000" dirty="0">
                <a:solidFill>
                  <a:srgbClr val="000000"/>
                </a:solidFill>
                <a:latin typeface="Arial"/>
                <a:ea typeface="Noto Sans CJK SC"/>
              </a:rPr>
              <a:t>3</a:t>
            </a:r>
            <a:endParaRPr lang="en-GB" sz="2000" b="0" strike="noStrike" spc="-1" dirty="0">
              <a:solidFill>
                <a:srgbClr val="000000"/>
              </a:solidFill>
              <a:latin typeface="Arial"/>
            </a:endParaRPr>
          </a:p>
          <a:p>
            <a:pPr>
              <a:lnSpc>
                <a:spcPct val="100000"/>
              </a:lnSpc>
              <a:spcBef>
                <a:spcPts val="600"/>
              </a:spcBef>
            </a:pPr>
            <a:r>
              <a:rPr lang="en-US" sz="1600" b="0" strike="noStrike" spc="-1" dirty="0">
                <a:solidFill>
                  <a:srgbClr val="000000"/>
                </a:solidFill>
                <a:latin typeface="Arial"/>
                <a:ea typeface="Noto Sans CJK SC"/>
              </a:rPr>
              <a:t>1</a:t>
            </a:r>
            <a:r>
              <a:rPr lang="en-US" sz="1600" spc="-1" dirty="0">
                <a:solidFill>
                  <a:srgbClr val="000000"/>
                </a:solidFill>
                <a:latin typeface="Arial"/>
                <a:ea typeface="Noto Sans CJK SC"/>
              </a:rPr>
              <a:t> </a:t>
            </a:r>
            <a:r>
              <a:rPr lang="en-US" sz="1600" b="0" strike="noStrike" spc="-1" dirty="0">
                <a:solidFill>
                  <a:srgbClr val="000000"/>
                </a:solidFill>
                <a:latin typeface="Arial"/>
                <a:ea typeface="Noto Sans CJK SC"/>
              </a:rPr>
              <a:t>CIMA Foundation</a:t>
            </a:r>
            <a:endParaRPr lang="en-GB" sz="1600" b="0" strike="noStrike" spc="-1" dirty="0">
              <a:solidFill>
                <a:srgbClr val="000000"/>
              </a:solidFill>
              <a:latin typeface="Arial"/>
            </a:endParaRPr>
          </a:p>
          <a:p>
            <a:pPr>
              <a:lnSpc>
                <a:spcPct val="100000"/>
              </a:lnSpc>
              <a:spcBef>
                <a:spcPts val="600"/>
              </a:spcBef>
            </a:pPr>
            <a:r>
              <a:rPr lang="en-US" sz="1600" b="0" strike="noStrike" spc="-1" dirty="0">
                <a:solidFill>
                  <a:srgbClr val="000000"/>
                </a:solidFill>
                <a:latin typeface="Arial"/>
                <a:ea typeface="Noto Sans CJK SC"/>
              </a:rPr>
              <a:t>2 ARPA Piemonte</a:t>
            </a:r>
            <a:endParaRPr lang="en-GB" sz="1600" b="0" strike="noStrike" spc="-1" dirty="0">
              <a:solidFill>
                <a:srgbClr val="000000"/>
              </a:solidFill>
              <a:latin typeface="Arial"/>
            </a:endParaRPr>
          </a:p>
          <a:p>
            <a:pPr>
              <a:lnSpc>
                <a:spcPct val="100000"/>
              </a:lnSpc>
              <a:spcBef>
                <a:spcPts val="600"/>
              </a:spcBef>
            </a:pPr>
            <a:r>
              <a:rPr lang="en-US" sz="1600" b="0" strike="noStrike" spc="-1" dirty="0">
                <a:solidFill>
                  <a:srgbClr val="000000"/>
                </a:solidFill>
                <a:latin typeface="Arial"/>
                <a:ea typeface="Noto Sans CJK SC"/>
              </a:rPr>
              <a:t>3</a:t>
            </a:r>
            <a:r>
              <a:rPr lang="en-US" sz="1600" spc="-1" dirty="0">
                <a:solidFill>
                  <a:srgbClr val="000000"/>
                </a:solidFill>
                <a:latin typeface="Arial"/>
                <a:ea typeface="Noto Sans CJK SC"/>
              </a:rPr>
              <a:t> </a:t>
            </a:r>
            <a:r>
              <a:rPr lang="en-US" sz="1600" b="0" strike="noStrike" spc="-1" dirty="0" err="1">
                <a:solidFill>
                  <a:srgbClr val="000000"/>
                </a:solidFill>
                <a:latin typeface="Arial"/>
                <a:ea typeface="Noto Sans CJK SC"/>
              </a:rPr>
              <a:t>PoliTO</a:t>
            </a:r>
            <a:r>
              <a:rPr lang="en-US" sz="1600" b="0" strike="noStrike" spc="-1" dirty="0">
                <a:solidFill>
                  <a:srgbClr val="000000"/>
                </a:solidFill>
                <a:latin typeface="Arial"/>
                <a:ea typeface="Noto Sans CJK SC"/>
              </a:rPr>
              <a:t> (</a:t>
            </a:r>
            <a:r>
              <a:rPr lang="en-US" sz="1600" b="0" strike="noStrike" spc="-1" dirty="0" err="1">
                <a:solidFill>
                  <a:srgbClr val="000000"/>
                </a:solidFill>
                <a:latin typeface="Arial"/>
                <a:ea typeface="Noto Sans CJK SC"/>
              </a:rPr>
              <a:t>Politecnico</a:t>
            </a:r>
            <a:r>
              <a:rPr lang="en-US" sz="1600" b="0" strike="noStrike" spc="-1" dirty="0">
                <a:solidFill>
                  <a:srgbClr val="000000"/>
                </a:solidFill>
                <a:latin typeface="Arial"/>
                <a:ea typeface="Noto Sans CJK SC"/>
              </a:rPr>
              <a:t> di Torino) </a:t>
            </a:r>
            <a:endParaRPr lang="en-GB" sz="1600" b="0" strike="noStrike" spc="-1" dirty="0">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6" name="Rettangolo 87"/>
          <p:cNvSpPr/>
          <p:nvPr/>
        </p:nvSpPr>
        <p:spPr>
          <a:xfrm>
            <a:off x="720000" y="720000"/>
            <a:ext cx="8811720" cy="3411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a:lnSpc>
                <a:spcPct val="100000"/>
              </a:lnSpc>
              <a:spcAft>
                <a:spcPts val="1199"/>
              </a:spcAft>
            </a:pPr>
            <a:r>
              <a:rPr lang="en-US" sz="1800" b="1" strike="noStrike" spc="-1">
                <a:solidFill>
                  <a:srgbClr val="000000"/>
                </a:solidFill>
                <a:latin typeface="Arial"/>
                <a:ea typeface="DejaVu Sans"/>
              </a:rPr>
              <a:t>SubTask 2.2: Titan lib applied to “not conventional” raingauge datasets.</a:t>
            </a:r>
            <a:endParaRPr lang="en-GB" sz="1800" b="0" strike="noStrike" spc="-1">
              <a:solidFill>
                <a:srgbClr val="000000"/>
              </a:solidFill>
              <a:latin typeface="Arial"/>
            </a:endParaRPr>
          </a:p>
          <a:p>
            <a:pPr algn="just">
              <a:lnSpc>
                <a:spcPct val="100000"/>
              </a:lnSpc>
              <a:spcAft>
                <a:spcPts val="1199"/>
              </a:spcAft>
            </a:pPr>
            <a:endParaRPr lang="en-GB" sz="1400" b="0" strike="noStrike" spc="-1">
              <a:solidFill>
                <a:srgbClr val="000000"/>
              </a:solidFill>
              <a:latin typeface="Arial"/>
            </a:endParaRPr>
          </a:p>
          <a:p>
            <a:pPr marL="457200" algn="just" defTabSz="914400">
              <a:lnSpc>
                <a:spcPct val="100000"/>
              </a:lnSpc>
              <a:spcAft>
                <a:spcPts val="1199"/>
              </a:spcAft>
            </a:pPr>
            <a:r>
              <a:rPr lang="en-US" sz="1400" b="0" strike="noStrike" spc="-1">
                <a:solidFill>
                  <a:srgbClr val="000000"/>
                </a:solidFill>
                <a:latin typeface="Arial"/>
                <a:ea typeface="Arial"/>
              </a:rPr>
              <a:t>TITAN LIBS (</a:t>
            </a:r>
            <a:r>
              <a:rPr lang="en-US" sz="1400" b="0" u="sng" strike="noStrike" spc="-1">
                <a:solidFill>
                  <a:srgbClr val="0000FF"/>
                </a:solidFill>
                <a:uFillTx/>
                <a:latin typeface="Arial"/>
                <a:ea typeface="Arial"/>
                <a:hlinkClick r:id="rId2"/>
              </a:rPr>
              <a:t>www.github.com/metno/titan</a:t>
            </a:r>
            <a:r>
              <a:rPr lang="en-US" sz="1400" b="0" strike="noStrike" spc="-1">
                <a:solidFill>
                  <a:srgbClr val="000000"/>
                </a:solidFill>
                <a:latin typeface="Arial"/>
                <a:ea typeface="Arial"/>
              </a:rPr>
              <a:t>) applied to precipitation data coming from the "official" network of stations of the Italian National Civil Department for QC, now we are going to apply also to "non-official" free networks, for instance “Meteonetwork”. </a:t>
            </a:r>
            <a:endParaRPr lang="en-GB" sz="1400" b="0" strike="noStrike" spc="-1">
              <a:solidFill>
                <a:srgbClr val="000000"/>
              </a:solidFill>
              <a:latin typeface="Arial"/>
            </a:endParaRPr>
          </a:p>
          <a:p>
            <a:pPr marL="457200" algn="just" defTabSz="914400">
              <a:lnSpc>
                <a:spcPct val="100000"/>
              </a:lnSpc>
            </a:pPr>
            <a:r>
              <a:rPr lang="en-US" sz="1400" b="0" u="sng" strike="noStrike" spc="-1">
                <a:solidFill>
                  <a:srgbClr val="000000"/>
                </a:solidFill>
                <a:uFillTx/>
                <a:latin typeface="Arial"/>
                <a:ea typeface="Arial"/>
              </a:rPr>
              <a:t>Deliverables</a:t>
            </a:r>
            <a:r>
              <a:rPr lang="en-US" sz="1400" b="0" strike="noStrike" spc="-1">
                <a:solidFill>
                  <a:srgbClr val="000000"/>
                </a:solidFill>
                <a:latin typeface="Arial"/>
                <a:ea typeface="Arial"/>
              </a:rPr>
              <a:t>: report on the tests performed, description of the useful algorithms</a:t>
            </a:r>
            <a:endParaRPr lang="en-GB" sz="1400" b="0" strike="noStrike" spc="-1">
              <a:solidFill>
                <a:srgbClr val="000000"/>
              </a:solidFill>
              <a:latin typeface="Arial"/>
            </a:endParaRPr>
          </a:p>
          <a:p>
            <a:pPr marL="457200" algn="just" defTabSz="914400">
              <a:lnSpc>
                <a:spcPct val="100000"/>
              </a:lnSpc>
            </a:pPr>
            <a:r>
              <a:rPr lang="en-US" sz="1400" b="0" u="sng" strike="noStrike" spc="-1">
                <a:solidFill>
                  <a:srgbClr val="000000"/>
                </a:solidFill>
                <a:uFillTx/>
                <a:latin typeface="Arial"/>
                <a:ea typeface="Arial"/>
              </a:rPr>
              <a:t>Participating scientists</a:t>
            </a:r>
            <a:r>
              <a:rPr lang="en-US" sz="1400" b="0" strike="noStrike" spc="-1">
                <a:solidFill>
                  <a:srgbClr val="000000"/>
                </a:solidFill>
                <a:latin typeface="Arial"/>
                <a:ea typeface="Arial"/>
              </a:rPr>
              <a:t>: Francesco Uboldi, Elena Oberto, Massimo Milelli (CIMA)</a:t>
            </a:r>
            <a:endParaRPr lang="en-GB" sz="1400" b="0" strike="noStrike" spc="-1">
              <a:solidFill>
                <a:srgbClr val="000000"/>
              </a:solidFill>
              <a:latin typeface="Arial"/>
            </a:endParaRPr>
          </a:p>
          <a:p>
            <a:pPr marL="457200" algn="just" defTabSz="914400">
              <a:lnSpc>
                <a:spcPct val="100000"/>
              </a:lnSpc>
              <a:tabLst>
                <a:tab pos="4304520" algn="l"/>
              </a:tabLst>
            </a:pPr>
            <a:r>
              <a:rPr lang="en-US" sz="1400" b="0" u="sng" strike="noStrike" spc="-1">
                <a:solidFill>
                  <a:srgbClr val="000000"/>
                </a:solidFill>
                <a:uFillTx/>
                <a:latin typeface="Arial"/>
                <a:ea typeface="Arial"/>
              </a:rPr>
              <a:t>FTEs</a:t>
            </a:r>
            <a:r>
              <a:rPr lang="en-US" sz="1400" b="0" strike="noStrike" spc="-1">
                <a:solidFill>
                  <a:srgbClr val="000000"/>
                </a:solidFill>
                <a:latin typeface="Arial"/>
                <a:ea typeface="Arial"/>
              </a:rPr>
              <a:t>: 0.5, Dates: April 2026 - March 2027</a:t>
            </a:r>
            <a:endParaRPr lang="en-GB" sz="1400" b="0" strike="noStrike" spc="-1">
              <a:solidFill>
                <a:srgbClr val="000000"/>
              </a:solidFill>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7" name="CasellaDiTesto 88"/>
          <p:cNvSpPr/>
          <p:nvPr/>
        </p:nvSpPr>
        <p:spPr>
          <a:xfrm>
            <a:off x="72000" y="80640"/>
            <a:ext cx="9173160" cy="2977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400" b="0" strike="noStrike" spc="-1">
                <a:solidFill>
                  <a:srgbClr val="000000"/>
                </a:solidFill>
                <a:latin typeface="Arial"/>
                <a:ea typeface="DejaVu Sans"/>
              </a:rPr>
              <a:t>                                   </a:t>
            </a:r>
            <a:r>
              <a:rPr lang="en-US" sz="1400" b="1" strike="noStrike" spc="-1">
                <a:solidFill>
                  <a:srgbClr val="000000"/>
                </a:solidFill>
                <a:latin typeface="Arial"/>
                <a:ea typeface="DejaVu Sans"/>
              </a:rPr>
              <a:t>   QC PRECIPITATION - A BRIEF RECAP: TITAN LIB APPLICATION</a:t>
            </a:r>
            <a:endParaRPr lang="en-GB" sz="1400" b="0" strike="noStrike" spc="-1">
              <a:solidFill>
                <a:srgbClr val="000000"/>
              </a:solidFill>
              <a:latin typeface="Arial"/>
            </a:endParaRPr>
          </a:p>
          <a:p>
            <a:pPr>
              <a:lnSpc>
                <a:spcPct val="100000"/>
              </a:lnSpc>
            </a:pPr>
            <a:endParaRPr lang="en-GB" sz="1400" b="0" strike="noStrike" spc="-1">
              <a:solidFill>
                <a:srgbClr val="000000"/>
              </a:solidFill>
              <a:latin typeface="Arial"/>
            </a:endParaRPr>
          </a:p>
          <a:p>
            <a:pPr marL="216000" indent="-216000">
              <a:lnSpc>
                <a:spcPct val="150000"/>
              </a:lnSpc>
              <a:buClr>
                <a:srgbClr val="000000"/>
              </a:buClr>
              <a:buSzPct val="45000"/>
              <a:buFont typeface="Wingdings" charset="2"/>
              <a:buChar char=""/>
            </a:pPr>
            <a:r>
              <a:rPr lang="en-US" sz="1400" b="1" strike="noStrike" spc="-1">
                <a:solidFill>
                  <a:srgbClr val="000000"/>
                </a:solidFill>
                <a:latin typeface="Arial"/>
                <a:ea typeface="DejaVu Sans"/>
              </a:rPr>
              <a:t>Titanlib range check</a:t>
            </a:r>
            <a:r>
              <a:rPr lang="en-US" sz="1400" b="0" strike="noStrike" spc="-1">
                <a:solidFill>
                  <a:srgbClr val="000000"/>
                </a:solidFill>
                <a:latin typeface="Arial"/>
                <a:ea typeface="DejaVu Sans"/>
              </a:rPr>
              <a:t> (&lt;0mm; &gt;600mm) on hourly data </a:t>
            </a:r>
            <a:endParaRPr lang="en-GB" sz="1400" b="0" strike="noStrike" spc="-1">
              <a:solidFill>
                <a:srgbClr val="000000"/>
              </a:solidFill>
              <a:latin typeface="Arial"/>
            </a:endParaRPr>
          </a:p>
          <a:p>
            <a:pPr marL="216000" indent="-216000">
              <a:lnSpc>
                <a:spcPct val="150000"/>
              </a:lnSpc>
              <a:buClr>
                <a:srgbClr val="000000"/>
              </a:buClr>
              <a:buSzPct val="45000"/>
              <a:buFont typeface="Wingdings" charset="2"/>
              <a:buChar char=""/>
            </a:pPr>
            <a:r>
              <a:rPr lang="en-US" sz="1400" b="1" strike="noStrike" spc="-1">
                <a:solidFill>
                  <a:srgbClr val="000000"/>
                </a:solidFill>
                <a:latin typeface="Arial"/>
                <a:ea typeface="DejaVu Sans"/>
              </a:rPr>
              <a:t>Completeness of daily values</a:t>
            </a:r>
            <a:r>
              <a:rPr lang="en-US" sz="1400" b="0" strike="noStrike" spc="-1">
                <a:solidFill>
                  <a:srgbClr val="000000"/>
                </a:solidFill>
                <a:latin typeface="Arial"/>
                <a:ea typeface="DejaVu Sans"/>
              </a:rPr>
              <a:t> (rejected daily values if number of hours &lt; 24)</a:t>
            </a:r>
            <a:endParaRPr lang="en-GB" sz="1400" b="0" strike="noStrike" spc="-1">
              <a:solidFill>
                <a:srgbClr val="000000"/>
              </a:solidFill>
              <a:latin typeface="Arial"/>
            </a:endParaRPr>
          </a:p>
          <a:p>
            <a:pPr marL="216000" indent="-216000">
              <a:lnSpc>
                <a:spcPct val="150000"/>
              </a:lnSpc>
              <a:buClr>
                <a:srgbClr val="000000"/>
              </a:buClr>
              <a:buSzPct val="45000"/>
              <a:buFont typeface="Wingdings" charset="2"/>
              <a:buChar char=""/>
            </a:pPr>
            <a:r>
              <a:rPr lang="en-US" sz="1400" b="1" strike="noStrike" spc="-1">
                <a:solidFill>
                  <a:srgbClr val="000000"/>
                </a:solidFill>
                <a:latin typeface="Arial"/>
                <a:ea typeface="DejaVu Sans"/>
              </a:rPr>
              <a:t>Titanlib range check</a:t>
            </a:r>
            <a:r>
              <a:rPr lang="en-US" sz="1400" b="0" strike="noStrike" spc="-1">
                <a:solidFill>
                  <a:srgbClr val="000000"/>
                </a:solidFill>
                <a:latin typeface="Arial"/>
                <a:ea typeface="DejaVu Sans"/>
              </a:rPr>
              <a:t> on daily data (&gt;1000mm)</a:t>
            </a:r>
            <a:endParaRPr lang="en-GB" sz="1400" b="0" strike="noStrike" spc="-1">
              <a:solidFill>
                <a:srgbClr val="000000"/>
              </a:solidFill>
              <a:latin typeface="Arial"/>
            </a:endParaRPr>
          </a:p>
          <a:p>
            <a:pPr marL="216000" indent="-216000">
              <a:lnSpc>
                <a:spcPct val="150000"/>
              </a:lnSpc>
              <a:buClr>
                <a:srgbClr val="000000"/>
              </a:buClr>
              <a:buSzPct val="45000"/>
              <a:buFont typeface="Wingdings" charset="2"/>
              <a:buChar char=""/>
            </a:pPr>
            <a:r>
              <a:rPr lang="en-US" sz="1400" b="1" strike="noStrike" spc="-1">
                <a:solidFill>
                  <a:srgbClr val="000000"/>
                </a:solidFill>
                <a:latin typeface="Arial"/>
                <a:ea typeface="DejaVu Sans"/>
              </a:rPr>
              <a:t>Titanlib isolation check </a:t>
            </a:r>
            <a:r>
              <a:rPr lang="en-US" sz="1400" b="0" strike="noStrike" spc="-1">
                <a:solidFill>
                  <a:srgbClr val="000000"/>
                </a:solidFill>
                <a:latin typeface="Arial"/>
                <a:ea typeface="DejaVu Sans"/>
              </a:rPr>
              <a:t>(pre-operational fine tuning) </a:t>
            </a:r>
            <a:endParaRPr lang="en-GB" sz="1400" b="0" strike="noStrike" spc="-1">
              <a:solidFill>
                <a:srgbClr val="000000"/>
              </a:solidFill>
              <a:latin typeface="Arial"/>
            </a:endParaRPr>
          </a:p>
          <a:p>
            <a:pPr marL="216000" indent="-216000">
              <a:lnSpc>
                <a:spcPct val="150000"/>
              </a:lnSpc>
              <a:buClr>
                <a:srgbClr val="000000"/>
              </a:buClr>
              <a:buSzPct val="45000"/>
              <a:buFont typeface="Wingdings" charset="2"/>
              <a:buChar char=""/>
            </a:pPr>
            <a:r>
              <a:rPr lang="en-US" sz="1400" b="0" strike="noStrike" spc="-1">
                <a:solidFill>
                  <a:srgbClr val="000000"/>
                </a:solidFill>
                <a:latin typeface="Arial"/>
                <a:ea typeface="DejaVu Sans"/>
              </a:rPr>
              <a:t>Titanlib sequential tests on daily data/seasonal data: </a:t>
            </a:r>
            <a:r>
              <a:rPr lang="en-US" sz="1400" b="1" strike="noStrike" spc="-1">
                <a:solidFill>
                  <a:srgbClr val="000000"/>
                </a:solidFill>
                <a:latin typeface="Arial"/>
                <a:ea typeface="DejaVu Sans"/>
              </a:rPr>
              <a:t>buddy check</a:t>
            </a:r>
            <a:r>
              <a:rPr lang="en-US" sz="1400" b="0" strike="noStrike" spc="-1">
                <a:solidFill>
                  <a:srgbClr val="000000"/>
                </a:solidFill>
                <a:latin typeface="Arial"/>
                <a:ea typeface="DejaVu Sans"/>
              </a:rPr>
              <a:t> and </a:t>
            </a:r>
            <a:r>
              <a:rPr lang="en-US" sz="1400" b="1" strike="noStrike" spc="-1">
                <a:solidFill>
                  <a:srgbClr val="000000"/>
                </a:solidFill>
                <a:latin typeface="Arial"/>
                <a:ea typeface="DejaVu Sans"/>
              </a:rPr>
              <a:t>buddy </a:t>
            </a:r>
            <a:endParaRPr lang="en-GB" sz="1400" b="0" strike="noStrike" spc="-1">
              <a:solidFill>
                <a:srgbClr val="000000"/>
              </a:solidFill>
              <a:latin typeface="Arial"/>
            </a:endParaRPr>
          </a:p>
          <a:p>
            <a:pPr marL="216000" indent="-216000">
              <a:lnSpc>
                <a:spcPct val="150000"/>
              </a:lnSpc>
              <a:buClr>
                <a:srgbClr val="000000"/>
              </a:buClr>
              <a:buSzPct val="45000"/>
              <a:buFont typeface="Wingdings" charset="2"/>
              <a:buChar char=""/>
            </a:pPr>
            <a:r>
              <a:rPr lang="en-US" sz="1400" b="1" strike="noStrike" spc="-1">
                <a:solidFill>
                  <a:srgbClr val="000000"/>
                </a:solidFill>
                <a:latin typeface="Arial"/>
                <a:ea typeface="DejaVu Sans"/>
              </a:rPr>
              <a:t>event check</a:t>
            </a:r>
            <a:r>
              <a:rPr lang="en-US" sz="1400" b="0" strike="noStrike" spc="-1">
                <a:solidFill>
                  <a:srgbClr val="000000"/>
                </a:solidFill>
                <a:latin typeface="Arial"/>
                <a:ea typeface="DejaVu Sans"/>
              </a:rPr>
              <a:t> with several different configurations (depending on seasonal/weather configuration)</a:t>
            </a:r>
            <a:endParaRPr lang="en-GB" sz="1400" b="0" strike="noStrike" spc="-1">
              <a:solidFill>
                <a:srgbClr val="000000"/>
              </a:solidFill>
              <a:latin typeface="Arial"/>
            </a:endParaRPr>
          </a:p>
        </p:txBody>
      </p:sp>
      <p:sp>
        <p:nvSpPr>
          <p:cNvPr id="1828" name="CasellaDiTesto 91"/>
          <p:cNvSpPr/>
          <p:nvPr/>
        </p:nvSpPr>
        <p:spPr>
          <a:xfrm>
            <a:off x="112320" y="3305520"/>
            <a:ext cx="4740840" cy="1511640"/>
          </a:xfrm>
          <a:prstGeom prst="rect">
            <a:avLst/>
          </a:prstGeom>
          <a:solidFill>
            <a:srgbClr val="B4C7DC"/>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900" b="0" strike="noStrike" spc="-1">
                <a:solidFill>
                  <a:srgbClr val="000000"/>
                </a:solidFill>
                <a:latin typeface="Arial"/>
                <a:ea typeface="DejaVu Sans"/>
              </a:rPr>
              <a:t>The </a:t>
            </a:r>
            <a:r>
              <a:rPr lang="en-US" sz="900" b="1" strike="noStrike" spc="-1">
                <a:solidFill>
                  <a:srgbClr val="000000"/>
                </a:solidFill>
                <a:latin typeface="Arial"/>
                <a:ea typeface="DejaVu Sans"/>
              </a:rPr>
              <a:t>buddy check:</a:t>
            </a:r>
            <a:r>
              <a:rPr lang="en-US" sz="900" b="0" strike="noStrike" spc="-1">
                <a:solidFill>
                  <a:srgbClr val="000000"/>
                </a:solidFill>
                <a:latin typeface="Arial"/>
                <a:ea typeface="DejaVu Sans"/>
              </a:rPr>
              <a:t> it compares an observation against its neighbours and flags outliers in a radius specified by the user.</a:t>
            </a:r>
            <a:endParaRPr lang="en-GB" sz="900" b="0" strike="noStrike" spc="-1">
              <a:solidFill>
                <a:srgbClr val="000000"/>
              </a:solidFill>
              <a:latin typeface="Arial"/>
            </a:endParaRPr>
          </a:p>
          <a:p>
            <a:pPr>
              <a:lnSpc>
                <a:spcPct val="100000"/>
              </a:lnSpc>
            </a:pPr>
            <a:r>
              <a:rPr lang="en-US" sz="900" b="0" strike="noStrike" spc="-1">
                <a:solidFill>
                  <a:srgbClr val="000000"/>
                </a:solidFill>
                <a:latin typeface="Arial"/>
                <a:ea typeface="DejaVu Sans"/>
              </a:rPr>
              <a:t>The buddy check flags observations if the (absolute value of the) difference between the observations and the average of the neighbours normalized by the standard deviation in the circle is greater than a predefined </a:t>
            </a:r>
            <a:r>
              <a:rPr lang="en-US" sz="900" b="1" strike="noStrike" spc="-1">
                <a:solidFill>
                  <a:srgbClr val="000000"/>
                </a:solidFill>
                <a:latin typeface="Arial"/>
                <a:ea typeface="DejaVu Sans"/>
              </a:rPr>
              <a:t>threshold</a:t>
            </a:r>
            <a:r>
              <a:rPr lang="en-US" sz="900" b="0" strike="noStrike" spc="-1">
                <a:solidFill>
                  <a:srgbClr val="000000"/>
                </a:solidFill>
                <a:latin typeface="Arial"/>
                <a:ea typeface="DejaVu Sans"/>
              </a:rPr>
              <a:t>. </a:t>
            </a:r>
            <a:endParaRPr lang="en-GB" sz="900" b="0" strike="noStrike" spc="-1">
              <a:solidFill>
                <a:srgbClr val="000000"/>
              </a:solidFill>
              <a:latin typeface="Arial"/>
            </a:endParaRPr>
          </a:p>
          <a:p>
            <a:pPr>
              <a:lnSpc>
                <a:spcPct val="100000"/>
              </a:lnSpc>
            </a:pPr>
            <a:r>
              <a:rPr lang="en-US" sz="900" b="0" strike="noStrike" spc="-1">
                <a:solidFill>
                  <a:srgbClr val="000000"/>
                </a:solidFill>
                <a:latin typeface="Arial"/>
                <a:ea typeface="DejaVu Sans"/>
              </a:rPr>
              <a:t>If the standard deviation of values in the neighbourhood is less than a chosen value, </a:t>
            </a:r>
            <a:r>
              <a:rPr lang="en-US" sz="900" b="1" strike="noStrike" spc="-1">
                <a:solidFill>
                  <a:srgbClr val="000000"/>
                </a:solidFill>
                <a:latin typeface="Arial"/>
                <a:ea typeface="DejaVu Sans"/>
              </a:rPr>
              <a:t>min_std</a:t>
            </a:r>
            <a:r>
              <a:rPr lang="en-US" sz="900" b="0" strike="noStrike" spc="-1">
                <a:solidFill>
                  <a:srgbClr val="000000"/>
                </a:solidFill>
                <a:latin typeface="Arial"/>
                <a:ea typeface="DejaVu Sans"/>
              </a:rPr>
              <a:t>, then a value of </a:t>
            </a:r>
            <a:r>
              <a:rPr lang="en-US" sz="900" b="1" strike="noStrike" spc="-1">
                <a:solidFill>
                  <a:srgbClr val="000000"/>
                </a:solidFill>
                <a:latin typeface="Arial"/>
                <a:ea typeface="DejaVu Sans"/>
              </a:rPr>
              <a:t>min_std</a:t>
            </a:r>
            <a:r>
              <a:rPr lang="en-US" sz="900" b="0" strike="noStrike" spc="-1">
                <a:solidFill>
                  <a:srgbClr val="000000"/>
                </a:solidFill>
                <a:latin typeface="Arial"/>
                <a:ea typeface="DejaVu Sans"/>
              </a:rPr>
              <a:t> is used instead. </a:t>
            </a:r>
            <a:endParaRPr lang="en-GB" sz="900" b="0" strike="noStrike" spc="-1">
              <a:solidFill>
                <a:srgbClr val="000000"/>
              </a:solidFill>
              <a:latin typeface="Arial"/>
            </a:endParaRPr>
          </a:p>
          <a:p>
            <a:pPr>
              <a:lnSpc>
                <a:spcPct val="100000"/>
              </a:lnSpc>
            </a:pPr>
            <a:r>
              <a:rPr lang="en-US" sz="900" b="1" strike="noStrike" spc="-1">
                <a:solidFill>
                  <a:srgbClr val="000000"/>
                </a:solidFill>
                <a:latin typeface="Arial"/>
                <a:ea typeface="DejaVu Sans"/>
              </a:rPr>
              <a:t>min_std</a:t>
            </a:r>
            <a:r>
              <a:rPr lang="en-US" sz="900" b="0" strike="noStrike" spc="-1">
                <a:solidFill>
                  <a:srgbClr val="000000"/>
                </a:solidFill>
                <a:latin typeface="Arial"/>
                <a:ea typeface="DejaVu Sans"/>
              </a:rPr>
              <a:t> should be roughly equal to the standard deviation of the error of a typical observation. If it is too low, then too many observations will be flagged in areas where the variability is low.</a:t>
            </a:r>
            <a:endParaRPr lang="en-GB" sz="900" b="0" strike="noStrike" spc="-1">
              <a:solidFill>
                <a:srgbClr val="000000"/>
              </a:solidFill>
              <a:latin typeface="Arial"/>
            </a:endParaRPr>
          </a:p>
        </p:txBody>
      </p:sp>
      <p:sp>
        <p:nvSpPr>
          <p:cNvPr id="1829" name="CasellaDiTesto 92"/>
          <p:cNvSpPr/>
          <p:nvPr/>
        </p:nvSpPr>
        <p:spPr>
          <a:xfrm>
            <a:off x="5347080" y="3399480"/>
            <a:ext cx="4523400" cy="1309680"/>
          </a:xfrm>
          <a:prstGeom prst="rect">
            <a:avLst/>
          </a:prstGeom>
          <a:solidFill>
            <a:srgbClr val="B4C7DC"/>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900" b="0" strike="noStrike" spc="-1">
                <a:solidFill>
                  <a:srgbClr val="000000"/>
                </a:solidFill>
                <a:latin typeface="Arial"/>
                <a:ea typeface="DejaVu Sans"/>
              </a:rPr>
              <a:t>The </a:t>
            </a:r>
            <a:r>
              <a:rPr lang="en-US" sz="900" b="1" strike="noStrike" spc="-1">
                <a:solidFill>
                  <a:srgbClr val="000000"/>
                </a:solidFill>
                <a:latin typeface="Arial"/>
                <a:ea typeface="DejaVu Sans"/>
              </a:rPr>
              <a:t>buddy event check: </a:t>
            </a:r>
            <a:r>
              <a:rPr lang="en-US" sz="900" b="0" strike="noStrike" spc="-1">
                <a:solidFill>
                  <a:srgbClr val="000000"/>
                </a:solidFill>
                <a:latin typeface="Arial"/>
                <a:ea typeface="DejaVu Sans"/>
              </a:rPr>
              <a:t>observations are converted into yes/no values of exceeding a specified threshold (</a:t>
            </a:r>
            <a:r>
              <a:rPr lang="en-US" sz="900" b="1" strike="noStrike" spc="-1">
                <a:solidFill>
                  <a:srgbClr val="000000"/>
                </a:solidFill>
                <a:latin typeface="Arial"/>
                <a:ea typeface="DejaVu Sans"/>
              </a:rPr>
              <a:t>event_threshold</a:t>
            </a:r>
            <a:r>
              <a:rPr lang="en-US" sz="900" b="0" strike="noStrike" spc="-1">
                <a:solidFill>
                  <a:srgbClr val="000000"/>
                </a:solidFill>
                <a:latin typeface="Arial"/>
                <a:ea typeface="DejaVu Sans"/>
              </a:rPr>
              <a:t>).</a:t>
            </a:r>
            <a:endParaRPr lang="en-GB" sz="900" b="0" strike="noStrike" spc="-1">
              <a:solidFill>
                <a:srgbClr val="000000"/>
              </a:solidFill>
              <a:latin typeface="Arial"/>
            </a:endParaRPr>
          </a:p>
          <a:p>
            <a:pPr>
              <a:lnSpc>
                <a:spcPct val="100000"/>
              </a:lnSpc>
            </a:pPr>
            <a:r>
              <a:rPr lang="en-US" sz="900" b="0" strike="noStrike" spc="-1">
                <a:solidFill>
                  <a:srgbClr val="000000"/>
                </a:solidFill>
                <a:latin typeface="Arial"/>
                <a:ea typeface="DejaVu Sans"/>
              </a:rPr>
              <a:t>The </a:t>
            </a:r>
            <a:r>
              <a:rPr lang="en-US" sz="900" b="1" strike="noStrike" spc="-1">
                <a:solidFill>
                  <a:srgbClr val="000000"/>
                </a:solidFill>
                <a:latin typeface="Arial"/>
                <a:ea typeface="DejaVu Sans"/>
              </a:rPr>
              <a:t>threshold</a:t>
            </a:r>
            <a:r>
              <a:rPr lang="en-US" sz="900" b="0" strike="noStrike" spc="-1">
                <a:solidFill>
                  <a:srgbClr val="000000"/>
                </a:solidFill>
                <a:latin typeface="Arial"/>
                <a:ea typeface="DejaVu Sans"/>
              </a:rPr>
              <a:t> argument in this test is minimum fraction of other observations in the neighbourhood that must agree with the observation being inspected. If </a:t>
            </a:r>
            <a:r>
              <a:rPr lang="en-US" sz="900" b="1" strike="noStrike" spc="-1">
                <a:solidFill>
                  <a:srgbClr val="000000"/>
                </a:solidFill>
                <a:latin typeface="Arial"/>
                <a:ea typeface="DejaVu Sans"/>
              </a:rPr>
              <a:t>event_threshold</a:t>
            </a:r>
            <a:r>
              <a:rPr lang="en-US" sz="900" b="0" strike="noStrike" spc="-1">
                <a:solidFill>
                  <a:srgbClr val="000000"/>
                </a:solidFill>
                <a:latin typeface="Arial"/>
                <a:ea typeface="DejaVu Sans"/>
              </a:rPr>
              <a:t>=0.2 and </a:t>
            </a:r>
            <a:r>
              <a:rPr lang="en-US" sz="900" b="1" strike="noStrike" spc="-1">
                <a:solidFill>
                  <a:srgbClr val="000000"/>
                </a:solidFill>
                <a:latin typeface="Arial"/>
                <a:ea typeface="DejaVu Sans"/>
              </a:rPr>
              <a:t>threshold</a:t>
            </a:r>
            <a:r>
              <a:rPr lang="en-US" sz="900" b="0" strike="noStrike" spc="-1">
                <a:solidFill>
                  <a:srgbClr val="000000"/>
                </a:solidFill>
                <a:latin typeface="Arial"/>
                <a:ea typeface="DejaVu Sans"/>
              </a:rPr>
              <a:t>=0.25, then an observation exceeding 0.2 requires that at least 25% of the other observations within the radius also exceed 0.2. If an observation is less than 0.2, then 25% must also be below 0.2.</a:t>
            </a:r>
            <a:r>
              <a:rPr lang="en-US" sz="1800" b="0" strike="noStrike" spc="-1">
                <a:solidFill>
                  <a:srgbClr val="000000"/>
                </a:solidFill>
                <a:latin typeface="Arial"/>
                <a:ea typeface="DejaVu Sans"/>
              </a:rPr>
              <a:t> </a:t>
            </a:r>
            <a:endParaRPr lang="en-GB" sz="1800" b="0" strike="noStrike" spc="-1">
              <a:solidFill>
                <a:srgbClr val="000000"/>
              </a:solidFill>
              <a:latin typeface="Arial"/>
            </a:endParaRPr>
          </a:p>
        </p:txBody>
      </p:sp>
      <p:sp>
        <p:nvSpPr>
          <p:cNvPr id="1830" name="Figura a mano libera: forma 1829"/>
          <p:cNvSpPr/>
          <p:nvPr/>
        </p:nvSpPr>
        <p:spPr>
          <a:xfrm rot="10843800">
            <a:off x="4726440" y="2556000"/>
            <a:ext cx="713880" cy="679320"/>
          </a:xfrm>
          <a:custGeom>
            <a:avLst/>
            <a:gdLst>
              <a:gd name="textAreaLeft" fmla="*/ 0 w 713880"/>
              <a:gd name="textAreaRight" fmla="*/ 719640 w 713880"/>
              <a:gd name="textAreaTop" fmla="*/ 0 h 679320"/>
              <a:gd name="textAreaBottom" fmla="*/ 685080 h 679320"/>
            </a:gdLst>
            <a:ahLst/>
            <a:cxnLst/>
            <a:rect l="textAreaLeft" t="textAreaTop" r="textAreaRight" b="textAreaBottom"/>
            <a:pathLst>
              <a:path w="787" h="799">
                <a:moveTo>
                  <a:pt x="439" y="12"/>
                </a:moveTo>
                <a:lnTo>
                  <a:pt x="535" y="102"/>
                </a:lnTo>
                <a:lnTo>
                  <a:pt x="391" y="246"/>
                </a:lnTo>
                <a:lnTo>
                  <a:pt x="252" y="108"/>
                </a:lnTo>
                <a:lnTo>
                  <a:pt x="349" y="12"/>
                </a:lnTo>
                <a:lnTo>
                  <a:pt x="0" y="0"/>
                </a:lnTo>
                <a:lnTo>
                  <a:pt x="12" y="348"/>
                </a:lnTo>
                <a:lnTo>
                  <a:pt x="108" y="258"/>
                </a:lnTo>
                <a:lnTo>
                  <a:pt x="282" y="433"/>
                </a:lnTo>
                <a:lnTo>
                  <a:pt x="282" y="799"/>
                </a:lnTo>
                <a:lnTo>
                  <a:pt x="511" y="799"/>
                </a:lnTo>
                <a:lnTo>
                  <a:pt x="511" y="427"/>
                </a:lnTo>
                <a:lnTo>
                  <a:pt x="685" y="252"/>
                </a:lnTo>
                <a:lnTo>
                  <a:pt x="781" y="348"/>
                </a:lnTo>
                <a:lnTo>
                  <a:pt x="787" y="0"/>
                </a:lnTo>
                <a:lnTo>
                  <a:pt x="439" y="12"/>
                </a:lnTo>
                <a:close/>
              </a:path>
            </a:pathLst>
          </a:custGeom>
          <a:solidFill>
            <a:srgbClr val="729FCF"/>
          </a:solidFill>
          <a:ln w="0">
            <a:solidFill>
              <a:srgbClr val="3465A4"/>
            </a:solidFill>
            <a:headEnd type="diamond" w="med" len="med"/>
          </a:ln>
        </p:spPr>
        <p:style>
          <a:lnRef idx="0">
            <a:scrgbClr r="0" g="0" b="0"/>
          </a:lnRef>
          <a:fillRef idx="0">
            <a:scrgbClr r="0" g="0" b="0"/>
          </a:fillRef>
          <a:effectRef idx="0">
            <a:scrgbClr r="0" g="0" b="0"/>
          </a:effectRef>
          <a:fontRef idx="minor"/>
        </p:style>
        <p:txBody>
          <a:bodyPr lIns="0" tIns="-45000" rIns="0" bIns="-45000" anchor="ctr">
            <a:noAutofit/>
          </a:bodyPr>
          <a:lstStyle/>
          <a:p>
            <a:pPr>
              <a:lnSpc>
                <a:spcPct val="100000"/>
              </a:lnSpc>
            </a:pPr>
            <a:endParaRPr lang="en-US" sz="1800" b="0" strike="noStrike" spc="-1">
              <a:solidFill>
                <a:srgbClr val="000000"/>
              </a:solidFill>
              <a:latin typeface="Arial"/>
              <a:ea typeface="DejaVu Sans"/>
            </a:endParaRPr>
          </a:p>
        </p:txBody>
      </p:sp>
      <p:sp>
        <p:nvSpPr>
          <p:cNvPr id="1831" name="Rettangolo 1830"/>
          <p:cNvSpPr/>
          <p:nvPr/>
        </p:nvSpPr>
        <p:spPr>
          <a:xfrm>
            <a:off x="0" y="4932000"/>
            <a:ext cx="10076040" cy="57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2000" b="1" strike="noStrike" spc="-1">
                <a:solidFill>
                  <a:srgbClr val="000000"/>
                </a:solidFill>
                <a:latin typeface="Arial"/>
                <a:ea typeface="DejaVu Sans"/>
              </a:rPr>
              <a:t>(thanks to U. Pellegrini for installing Titan lib and preparing R/bash scripts to run the QC)</a:t>
            </a:r>
            <a:endParaRPr lang="en-GB" sz="2000" b="0" strike="noStrike" spc="-1">
              <a:solidFill>
                <a:srgbClr val="000000"/>
              </a:solidFill>
              <a:latin typeface="Arial"/>
            </a:endParaRPr>
          </a:p>
        </p:txBody>
      </p:sp>
      <p:pic>
        <p:nvPicPr>
          <p:cNvPr id="1832" name="Immagine 1"/>
          <p:cNvPicPr/>
          <p:nvPr/>
        </p:nvPicPr>
        <p:blipFill>
          <a:blip r:embed="rId2"/>
          <a:stretch/>
        </p:blipFill>
        <p:spPr>
          <a:xfrm>
            <a:off x="6811560" y="396000"/>
            <a:ext cx="3172320" cy="1798920"/>
          </a:xfrm>
          <a:prstGeom prst="rect">
            <a:avLst/>
          </a:prstGeom>
          <a:ln w="0">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3" name="Immagine 1832"/>
          <p:cNvPicPr/>
          <p:nvPr/>
        </p:nvPicPr>
        <p:blipFill>
          <a:blip r:embed="rId2"/>
          <a:stretch/>
        </p:blipFill>
        <p:spPr>
          <a:xfrm>
            <a:off x="21240" y="185760"/>
            <a:ext cx="10080000" cy="5305680"/>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4" name="Immagine 1833"/>
          <p:cNvPicPr/>
          <p:nvPr/>
        </p:nvPicPr>
        <p:blipFill>
          <a:blip r:embed="rId2"/>
          <a:stretch/>
        </p:blipFill>
        <p:spPr>
          <a:xfrm>
            <a:off x="21240" y="200880"/>
            <a:ext cx="10080000" cy="5275440"/>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5" name="Rettangolo 1834"/>
          <p:cNvSpPr/>
          <p:nvPr/>
        </p:nvSpPr>
        <p:spPr>
          <a:xfrm>
            <a:off x="0" y="0"/>
            <a:ext cx="2519280" cy="179928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it-IT" sz="1800" b="0" strike="noStrike" spc="-1">
                <a:solidFill>
                  <a:srgbClr val="000000"/>
                </a:solidFill>
                <a:latin typeface="Arial"/>
                <a:ea typeface="DejaVu Sans"/>
              </a:rPr>
              <a:t>Buddy event</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Removed: 7</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Radius: 65 km</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Buddy min: 8</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Thres. Event: 0.1 mm</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Thres. 1</a:t>
            </a:r>
            <a:endParaRPr lang="en-GB" sz="1800" b="0" strike="noStrike" spc="-1">
              <a:solidFill>
                <a:srgbClr val="000000"/>
              </a:solidFill>
              <a:latin typeface="Arial"/>
            </a:endParaRPr>
          </a:p>
        </p:txBody>
      </p:sp>
      <p:pic>
        <p:nvPicPr>
          <p:cNvPr id="1836" name="Immagine 1835"/>
          <p:cNvPicPr/>
          <p:nvPr/>
        </p:nvPicPr>
        <p:blipFill>
          <a:blip r:embed="rId2"/>
          <a:stretch/>
        </p:blipFill>
        <p:spPr>
          <a:xfrm>
            <a:off x="5135400" y="0"/>
            <a:ext cx="4944600" cy="5133240"/>
          </a:xfrm>
          <a:prstGeom prst="rect">
            <a:avLst/>
          </a:prstGeom>
          <a:ln w="0">
            <a:noFill/>
          </a:ln>
        </p:spPr>
      </p:pic>
      <p:pic>
        <p:nvPicPr>
          <p:cNvPr id="1837" name="Immagine 1836"/>
          <p:cNvPicPr/>
          <p:nvPr/>
        </p:nvPicPr>
        <p:blipFill>
          <a:blip r:embed="rId3"/>
          <a:stretch/>
        </p:blipFill>
        <p:spPr>
          <a:xfrm>
            <a:off x="256680" y="2016000"/>
            <a:ext cx="5034600" cy="2879280"/>
          </a:xfrm>
          <a:prstGeom prst="rect">
            <a:avLst/>
          </a:prstGeom>
          <a:ln w="0">
            <a:noFill/>
          </a:ln>
        </p:spPr>
      </p:pic>
      <p:sp>
        <p:nvSpPr>
          <p:cNvPr id="1838" name="Ovale 1837"/>
          <p:cNvSpPr/>
          <p:nvPr/>
        </p:nvSpPr>
        <p:spPr>
          <a:xfrm>
            <a:off x="3348000" y="4428000"/>
            <a:ext cx="539280" cy="359280"/>
          </a:xfrm>
          <a:prstGeom prst="ellipse">
            <a:avLst/>
          </a:prstGeom>
          <a:noFill/>
          <a:ln w="36000">
            <a:solidFill>
              <a:srgbClr val="FF0000"/>
            </a:solidFill>
            <a:round/>
          </a:ln>
        </p:spPr>
        <p:style>
          <a:lnRef idx="0">
            <a:scrgbClr r="0" g="0" b="0"/>
          </a:lnRef>
          <a:fillRef idx="0">
            <a:scrgbClr r="0" g="0" b="0"/>
          </a:fillRef>
          <a:effectRef idx="0">
            <a:scrgbClr r="0" g="0" b="0"/>
          </a:effectRef>
          <a:fontRef idx="minor"/>
        </p:style>
        <p:txBody>
          <a:bodyPr lIns="108000" tIns="63000" rIns="108000" bIns="63000" anchor="ctr">
            <a:noAutofit/>
          </a:bodyPr>
          <a:lstStyle/>
          <a:p>
            <a:pPr>
              <a:lnSpc>
                <a:spcPct val="100000"/>
              </a:lnSpc>
            </a:pPr>
            <a:endParaRPr lang="it-IT" sz="1800" b="0" strike="noStrike" spc="-1">
              <a:solidFill>
                <a:srgbClr val="000000"/>
              </a:solidFill>
              <a:latin typeface="Arial"/>
              <a:ea typeface="DejaVu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9" name="Rettangolo 1838"/>
          <p:cNvSpPr/>
          <p:nvPr/>
        </p:nvSpPr>
        <p:spPr>
          <a:xfrm>
            <a:off x="0" y="0"/>
            <a:ext cx="2519280" cy="179928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it-IT" sz="1800" b="0" strike="noStrike" spc="-1">
                <a:solidFill>
                  <a:srgbClr val="000000"/>
                </a:solidFill>
                <a:latin typeface="Arial"/>
                <a:ea typeface="DejaVu Sans"/>
              </a:rPr>
              <a:t>Buddy check</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Removed: 1</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Radius: 35 km</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Buddy min: 4</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Thres. : 12.5 mm</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Dev. 8.5mm</a:t>
            </a:r>
            <a:endParaRPr lang="en-GB" sz="1800" b="0" strike="noStrike" spc="-1">
              <a:solidFill>
                <a:srgbClr val="000000"/>
              </a:solidFill>
              <a:latin typeface="Arial"/>
            </a:endParaRPr>
          </a:p>
        </p:txBody>
      </p:sp>
      <p:pic>
        <p:nvPicPr>
          <p:cNvPr id="1840" name="Immagine 1839"/>
          <p:cNvPicPr/>
          <p:nvPr/>
        </p:nvPicPr>
        <p:blipFill>
          <a:blip r:embed="rId2"/>
          <a:stretch/>
        </p:blipFill>
        <p:spPr>
          <a:xfrm>
            <a:off x="2674080" y="360000"/>
            <a:ext cx="7208640" cy="4499280"/>
          </a:xfrm>
          <a:prstGeom prst="rect">
            <a:avLst/>
          </a:prstGeom>
          <a:ln w="0">
            <a:noFill/>
          </a:ln>
        </p:spPr>
      </p:pic>
      <p:sp>
        <p:nvSpPr>
          <p:cNvPr id="1841" name="Ovale 1840"/>
          <p:cNvSpPr/>
          <p:nvPr/>
        </p:nvSpPr>
        <p:spPr>
          <a:xfrm>
            <a:off x="6084000" y="1368000"/>
            <a:ext cx="539280" cy="359280"/>
          </a:xfrm>
          <a:prstGeom prst="ellipse">
            <a:avLst/>
          </a:prstGeom>
          <a:noFill/>
          <a:ln w="36000">
            <a:solidFill>
              <a:srgbClr val="FF0000"/>
            </a:solidFill>
            <a:round/>
          </a:ln>
        </p:spPr>
        <p:style>
          <a:lnRef idx="0">
            <a:scrgbClr r="0" g="0" b="0"/>
          </a:lnRef>
          <a:fillRef idx="0">
            <a:scrgbClr r="0" g="0" b="0"/>
          </a:fillRef>
          <a:effectRef idx="0">
            <a:scrgbClr r="0" g="0" b="0"/>
          </a:effectRef>
          <a:fontRef idx="minor"/>
        </p:style>
        <p:txBody>
          <a:bodyPr lIns="108000" tIns="63000" rIns="108000" bIns="63000" anchor="ctr">
            <a:noAutofit/>
          </a:bodyPr>
          <a:lstStyle/>
          <a:p>
            <a:pPr>
              <a:lnSpc>
                <a:spcPct val="100000"/>
              </a:lnSpc>
            </a:pPr>
            <a:endParaRPr lang="it-IT" sz="1800" b="0" strike="noStrike" spc="-1">
              <a:solidFill>
                <a:srgbClr val="000000"/>
              </a:solidFill>
              <a:latin typeface="Arial"/>
              <a:ea typeface="DejaVu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2" name="Rettangolo 1841"/>
          <p:cNvSpPr/>
          <p:nvPr/>
        </p:nvSpPr>
        <p:spPr>
          <a:xfrm>
            <a:off x="0" y="0"/>
            <a:ext cx="2519280" cy="1799280"/>
          </a:xfrm>
          <a:prstGeom prst="rect">
            <a:avLst/>
          </a:pr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it-IT" sz="1800" b="0" strike="noStrike" spc="-1">
                <a:solidFill>
                  <a:srgbClr val="000000"/>
                </a:solidFill>
                <a:latin typeface="Arial"/>
                <a:ea typeface="DejaVu Sans"/>
              </a:rPr>
              <a:t>Buddy event</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Removed: 1</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Radius: 60 km</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Buddy min: 8</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Thres. event : 400 mm</a:t>
            </a:r>
            <a:endParaRPr lang="en-GB" sz="1800" b="0" strike="noStrike" spc="-1">
              <a:solidFill>
                <a:srgbClr val="000000"/>
              </a:solidFill>
              <a:latin typeface="Arial"/>
            </a:endParaRPr>
          </a:p>
          <a:p>
            <a:pPr algn="ctr">
              <a:lnSpc>
                <a:spcPct val="100000"/>
              </a:lnSpc>
            </a:pPr>
            <a:r>
              <a:rPr lang="it-IT" sz="1800" b="0" strike="noStrike" spc="-1">
                <a:solidFill>
                  <a:srgbClr val="000000"/>
                </a:solidFill>
                <a:latin typeface="Arial"/>
                <a:ea typeface="DejaVu Sans"/>
              </a:rPr>
              <a:t>Thres. 0.2%</a:t>
            </a:r>
            <a:endParaRPr lang="en-GB" sz="1800" b="0" strike="noStrike" spc="-1">
              <a:solidFill>
                <a:srgbClr val="000000"/>
              </a:solidFill>
              <a:latin typeface="Arial"/>
            </a:endParaRPr>
          </a:p>
        </p:txBody>
      </p:sp>
      <p:pic>
        <p:nvPicPr>
          <p:cNvPr id="1843" name="Immagine 1842"/>
          <p:cNvPicPr/>
          <p:nvPr/>
        </p:nvPicPr>
        <p:blipFill>
          <a:blip r:embed="rId2"/>
          <a:stretch/>
        </p:blipFill>
        <p:spPr>
          <a:xfrm>
            <a:off x="2880000" y="226440"/>
            <a:ext cx="7134120" cy="4452840"/>
          </a:xfrm>
          <a:prstGeom prst="rect">
            <a:avLst/>
          </a:prstGeom>
          <a:ln w="0">
            <a:noFill/>
          </a:ln>
        </p:spPr>
      </p:pic>
      <p:sp>
        <p:nvSpPr>
          <p:cNvPr id="1844" name="Ovale 1843"/>
          <p:cNvSpPr/>
          <p:nvPr/>
        </p:nvSpPr>
        <p:spPr>
          <a:xfrm>
            <a:off x="5868000" y="1836000"/>
            <a:ext cx="539280" cy="359280"/>
          </a:xfrm>
          <a:prstGeom prst="ellipse">
            <a:avLst/>
          </a:prstGeom>
          <a:noFill/>
          <a:ln w="36000">
            <a:solidFill>
              <a:srgbClr val="FF0000"/>
            </a:solidFill>
            <a:round/>
          </a:ln>
        </p:spPr>
        <p:style>
          <a:lnRef idx="0">
            <a:scrgbClr r="0" g="0" b="0"/>
          </a:lnRef>
          <a:fillRef idx="0">
            <a:scrgbClr r="0" g="0" b="0"/>
          </a:fillRef>
          <a:effectRef idx="0">
            <a:scrgbClr r="0" g="0" b="0"/>
          </a:effectRef>
          <a:fontRef idx="minor"/>
        </p:style>
        <p:txBody>
          <a:bodyPr lIns="108000" tIns="63000" rIns="108000" bIns="63000" anchor="ctr">
            <a:noAutofit/>
          </a:bodyPr>
          <a:lstStyle/>
          <a:p>
            <a:pPr>
              <a:lnSpc>
                <a:spcPct val="100000"/>
              </a:lnSpc>
            </a:pPr>
            <a:endParaRPr lang="it-IT" sz="1800" b="0" strike="noStrike" spc="-1">
              <a:solidFill>
                <a:srgbClr val="000000"/>
              </a:solidFill>
              <a:latin typeface="Arial"/>
              <a:ea typeface="DejaVu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5" name="Rettangolo 95"/>
          <p:cNvSpPr/>
          <p:nvPr/>
        </p:nvSpPr>
        <p:spPr>
          <a:xfrm>
            <a:off x="684000" y="387000"/>
            <a:ext cx="8811360" cy="3979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a:lnSpc>
                <a:spcPct val="100000"/>
              </a:lnSpc>
            </a:pPr>
            <a:r>
              <a:rPr lang="en-US" sz="1800" b="1" strike="noStrike" spc="-1">
                <a:solidFill>
                  <a:srgbClr val="000000"/>
                </a:solidFill>
                <a:latin typeface="Arial"/>
                <a:ea typeface="DejaVu Sans"/>
              </a:rPr>
              <a:t>SubTask 2.3: Quality control procedure for T2m and Rh2m</a:t>
            </a:r>
            <a:endParaRPr lang="en-GB" sz="1800" b="0" strike="noStrike" spc="-1">
              <a:solidFill>
                <a:srgbClr val="000000"/>
              </a:solidFill>
              <a:latin typeface="Arial"/>
            </a:endParaRPr>
          </a:p>
          <a:p>
            <a:pPr algn="just">
              <a:lnSpc>
                <a:spcPct val="100000"/>
              </a:lnSpc>
            </a:pPr>
            <a:endParaRPr lang="en-GB" sz="1800" b="0" strike="noStrike" spc="-1">
              <a:solidFill>
                <a:srgbClr val="000000"/>
              </a:solidFill>
              <a:latin typeface="Arial"/>
            </a:endParaRPr>
          </a:p>
          <a:p>
            <a:pPr marL="457200" algn="just" defTabSz="914400">
              <a:lnSpc>
                <a:spcPct val="100000"/>
              </a:lnSpc>
              <a:tabLst>
                <a:tab pos="4304520" algn="l"/>
              </a:tabLst>
            </a:pPr>
            <a:r>
              <a:rPr lang="en-US" sz="1400" b="0" strike="noStrike" spc="-1">
                <a:solidFill>
                  <a:srgbClr val="000000"/>
                </a:solidFill>
                <a:latin typeface="Arial"/>
                <a:ea typeface="Arial"/>
              </a:rPr>
              <a:t>SCT R code have been applied to a temperature dataset from the "official" network of stations of the Italian National Civil Department. Additionally, it has been also applied to RH official dataset for the quality control. </a:t>
            </a:r>
            <a:endParaRPr lang="en-GB" sz="1400" b="0" strike="noStrike" spc="-1">
              <a:solidFill>
                <a:srgbClr val="000000"/>
              </a:solidFill>
              <a:latin typeface="Arial"/>
            </a:endParaRPr>
          </a:p>
          <a:p>
            <a:pPr marL="457200" algn="just" defTabSz="914400">
              <a:lnSpc>
                <a:spcPct val="100000"/>
              </a:lnSpc>
              <a:tabLst>
                <a:tab pos="4304520" algn="l"/>
              </a:tabLst>
            </a:pPr>
            <a:r>
              <a:rPr lang="en-US" sz="1400" b="0" strike="noStrike" spc="-1">
                <a:solidFill>
                  <a:srgbClr val="000000"/>
                </a:solidFill>
                <a:latin typeface="Arial"/>
                <a:ea typeface="Arial"/>
              </a:rPr>
              <a:t>A new quality control procedure will then be developed in Python specifically for NetAtmo data  </a:t>
            </a:r>
            <a:endParaRPr lang="en-GB" sz="1400" b="0" strike="noStrike" spc="-1">
              <a:solidFill>
                <a:srgbClr val="000000"/>
              </a:solidFill>
              <a:latin typeface="Arial"/>
            </a:endParaRPr>
          </a:p>
          <a:p>
            <a:pPr marL="457200" algn="just" defTabSz="914400">
              <a:lnSpc>
                <a:spcPct val="100000"/>
              </a:lnSpc>
              <a:tabLst>
                <a:tab pos="4304520" algn="l"/>
              </a:tabLst>
            </a:pPr>
            <a:r>
              <a:rPr lang="en-US" sz="1400" b="0" strike="noStrike" spc="-1">
                <a:solidFill>
                  <a:srgbClr val="000000"/>
                </a:solidFill>
                <a:latin typeface="Arial"/>
                <a:ea typeface="Arial"/>
              </a:rPr>
              <a:t>The next step will be to implement and apply the different QC techniques (Titan lib,R code and Python script)  to the "non-official" networks of “Meteonetwork” and “Netatmo”. </a:t>
            </a:r>
            <a:endParaRPr lang="en-GB" sz="1400" b="0" strike="noStrike" spc="-1">
              <a:solidFill>
                <a:srgbClr val="000000"/>
              </a:solidFill>
              <a:latin typeface="Arial"/>
            </a:endParaRPr>
          </a:p>
          <a:p>
            <a:pPr marL="457200" algn="just" defTabSz="914400">
              <a:lnSpc>
                <a:spcPct val="100000"/>
              </a:lnSpc>
              <a:tabLst>
                <a:tab pos="4304520" algn="l"/>
              </a:tabLst>
            </a:pPr>
            <a:endParaRPr lang="en-GB" sz="1400" b="0" strike="noStrike" spc="-1">
              <a:solidFill>
                <a:srgbClr val="000000"/>
              </a:solidFill>
              <a:latin typeface="Arial"/>
            </a:endParaRPr>
          </a:p>
          <a:p>
            <a:pPr marL="457200" algn="just" defTabSz="914400">
              <a:lnSpc>
                <a:spcPct val="100000"/>
              </a:lnSpc>
              <a:tabLst>
                <a:tab pos="4304520" algn="l"/>
              </a:tabLst>
            </a:pPr>
            <a:r>
              <a:rPr lang="en-US" sz="1400" b="0" u="sng" strike="noStrike" spc="-1">
                <a:solidFill>
                  <a:srgbClr val="000000"/>
                </a:solidFill>
                <a:uFillTx/>
                <a:latin typeface="Arial"/>
                <a:ea typeface="Arial"/>
              </a:rPr>
              <a:t>Deliverables</a:t>
            </a:r>
            <a:r>
              <a:rPr lang="en-US" sz="1400" b="0" strike="noStrike" spc="-1">
                <a:solidFill>
                  <a:srgbClr val="000000"/>
                </a:solidFill>
                <a:latin typeface="Arial"/>
                <a:ea typeface="Arial"/>
              </a:rPr>
              <a:t>: report on tests performed, description of the useful algorithms</a:t>
            </a:r>
            <a:endParaRPr lang="en-GB" sz="1400" b="0" strike="noStrike" spc="-1">
              <a:solidFill>
                <a:srgbClr val="000000"/>
              </a:solidFill>
              <a:latin typeface="Arial"/>
            </a:endParaRPr>
          </a:p>
          <a:p>
            <a:pPr marL="457200" algn="just" defTabSz="914400">
              <a:lnSpc>
                <a:spcPct val="100000"/>
              </a:lnSpc>
              <a:tabLst>
                <a:tab pos="4304520" algn="l"/>
              </a:tabLst>
            </a:pPr>
            <a:r>
              <a:rPr lang="en-US" sz="1400" b="0" u="sng" strike="noStrike" spc="-1">
                <a:solidFill>
                  <a:srgbClr val="000000"/>
                </a:solidFill>
                <a:uFillTx/>
                <a:latin typeface="Arial"/>
                <a:ea typeface="Arial"/>
              </a:rPr>
              <a:t>Participating scientists</a:t>
            </a:r>
            <a:r>
              <a:rPr lang="en-US" sz="1400" b="0" strike="noStrike" spc="-1">
                <a:solidFill>
                  <a:srgbClr val="000000"/>
                </a:solidFill>
                <a:latin typeface="Arial"/>
                <a:ea typeface="Arial"/>
              </a:rPr>
              <a:t>: Francesco Uboldi, Elena Oberto, Massimo Milelli (CIMA), Valeria Garbero (Arpa Piemonte), Tanguy Houget (Politecnico di Torino) </a:t>
            </a:r>
            <a:r>
              <a:rPr lang="en-US" sz="1400" b="0" u="sng" strike="noStrike" spc="-1">
                <a:solidFill>
                  <a:srgbClr val="000000"/>
                </a:solidFill>
                <a:uFillTx/>
                <a:latin typeface="Arial"/>
                <a:ea typeface="Arial"/>
              </a:rPr>
              <a:t>FTEs</a:t>
            </a:r>
            <a:r>
              <a:rPr lang="en-US" sz="1400" b="0" strike="noStrike" spc="-1">
                <a:solidFill>
                  <a:srgbClr val="000000"/>
                </a:solidFill>
                <a:latin typeface="Arial"/>
                <a:ea typeface="Arial"/>
              </a:rPr>
              <a:t>: 0.3 (CIMA), 0.1 (ArpaP), 0.1 (PoliTo). Dates: April 2025 - March 2026</a:t>
            </a:r>
            <a:endParaRPr lang="en-GB" sz="1400" b="0" strike="noStrike" spc="-1">
              <a:solidFill>
                <a:srgbClr val="000000"/>
              </a:solidFill>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6" name="Rettangolo 1845"/>
          <p:cNvSpPr/>
          <p:nvPr/>
        </p:nvSpPr>
        <p:spPr>
          <a:xfrm>
            <a:off x="4118400" y="180000"/>
            <a:ext cx="1843560" cy="3456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a:lnSpc>
                <a:spcPct val="100000"/>
              </a:lnSpc>
            </a:pPr>
            <a:r>
              <a:rPr lang="it-IT" sz="1800" b="1" strike="noStrike" spc="-1">
                <a:solidFill>
                  <a:srgbClr val="000000"/>
                </a:solidFill>
                <a:latin typeface="Arial"/>
                <a:ea typeface="DejaVu Sans"/>
              </a:rPr>
              <a:t>OI, BF and SCT</a:t>
            </a:r>
            <a:endParaRPr lang="en-GB" sz="1800" b="0" strike="noStrike" spc="-1">
              <a:solidFill>
                <a:srgbClr val="000000"/>
              </a:solidFill>
              <a:latin typeface="Arial"/>
            </a:endParaRPr>
          </a:p>
        </p:txBody>
      </p:sp>
      <p:grpSp>
        <p:nvGrpSpPr>
          <p:cNvPr id="1847" name="Gruppo 1846"/>
          <p:cNvGrpSpPr/>
          <p:nvPr/>
        </p:nvGrpSpPr>
        <p:grpSpPr>
          <a:xfrm>
            <a:off x="396000" y="612000"/>
            <a:ext cx="9359280" cy="4401000"/>
            <a:chOff x="396000" y="612000"/>
            <a:chExt cx="9359280" cy="4401000"/>
          </a:xfrm>
        </p:grpSpPr>
        <p:sp>
          <p:nvSpPr>
            <p:cNvPr id="1848" name="Rettangolo 1847"/>
            <p:cNvSpPr/>
            <p:nvPr/>
          </p:nvSpPr>
          <p:spPr>
            <a:xfrm>
              <a:off x="396000" y="612000"/>
              <a:ext cx="9359280" cy="4401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a:lnSpc>
                  <a:spcPct val="115000"/>
                </a:lnSpc>
                <a:spcAft>
                  <a:spcPts val="283"/>
                </a:spcAft>
              </a:pPr>
              <a:r>
                <a:rPr lang="en-US" sz="1200" b="0" strike="noStrike" spc="-1">
                  <a:solidFill>
                    <a:srgbClr val="000000"/>
                  </a:solidFill>
                  <a:latin typeface="Arial"/>
                  <a:ea typeface="DejaVu Sans"/>
                </a:rPr>
                <a:t>The background estimate for temperature (T) and dew point (TD) is calculated at each observation site using nearby stations within 30 km for T and 50–60 km for TD. The observation under test is excluded from this computation. A vertical gradient is derived via least-squares from neighboring station values and elevations, allowing all nearby data to be adjusted to the target elevation. The </a:t>
              </a:r>
              <a:r>
                <a:rPr lang="en-US" sz="1200" b="1" strike="noStrike" spc="-1">
                  <a:solidFill>
                    <a:srgbClr val="000000"/>
                  </a:solidFill>
                  <a:latin typeface="Arial"/>
                  <a:ea typeface="DejaVu Sans"/>
                </a:rPr>
                <a:t>median</a:t>
              </a:r>
              <a:r>
                <a:rPr lang="en-US" sz="1200" b="0" strike="noStrike" spc="-1">
                  <a:solidFill>
                    <a:srgbClr val="000000"/>
                  </a:solidFill>
                  <a:latin typeface="Arial"/>
                  <a:ea typeface="DejaVu Sans"/>
                </a:rPr>
                <a:t> of these adjusted values is used as the background field </a:t>
              </a:r>
              <a:r>
                <a:rPr lang="en-US" sz="1200" b="1" strike="noStrike" spc="-1">
                  <a:solidFill>
                    <a:srgbClr val="000000"/>
                  </a:solidFill>
                  <a:latin typeface="Arial"/>
                  <a:ea typeface="DejaVu Sans"/>
                </a:rPr>
                <a:t>BF</a:t>
              </a:r>
              <a:r>
                <a:rPr lang="en-US" sz="1200" b="0" strike="noStrike" spc="-1">
                  <a:solidFill>
                    <a:srgbClr val="000000"/>
                  </a:solidFill>
                  <a:latin typeface="Arial"/>
                  <a:ea typeface="DejaVu Sans"/>
                </a:rPr>
                <a:t>, offering robustness against outliers. In the BF check, each observation is compared with its background field (BF) value using two thresholds: a large one (T: 6 °C, TD: 12 °C) and a small one (T: 1 °C, TD: 1 °C). Observations differing from the BF by more than the large threshold are classified as gross errors (GE) and discarded, and the ones differing from BF for less than the small threshold are directly validated, without undergoing other tests.</a:t>
              </a:r>
              <a:endParaRPr lang="en-GB" sz="1200" b="0" strike="noStrike" spc="-1">
                <a:solidFill>
                  <a:srgbClr val="000000"/>
                </a:solidFill>
                <a:latin typeface="Arial"/>
              </a:endParaRPr>
            </a:p>
            <a:p>
              <a:pPr algn="just">
                <a:lnSpc>
                  <a:spcPct val="115000"/>
                </a:lnSpc>
                <a:spcAft>
                  <a:spcPts val="283"/>
                </a:spcAft>
              </a:pPr>
              <a:r>
                <a:rPr lang="en-US" sz="1200" b="0" strike="noStrike" spc="-1">
                  <a:solidFill>
                    <a:srgbClr val="000000"/>
                  </a:solidFill>
                  <a:latin typeface="Arial"/>
                  <a:ea typeface="DejaVu Sans"/>
                </a:rPr>
                <a:t>The Optimal Interpolation </a:t>
              </a:r>
              <a:r>
                <a:rPr lang="en-US" sz="1200" b="1" strike="noStrike" spc="-1">
                  <a:solidFill>
                    <a:srgbClr val="000000"/>
                  </a:solidFill>
                  <a:latin typeface="Arial"/>
                  <a:ea typeface="DejaVu Sans"/>
                </a:rPr>
                <a:t>OI</a:t>
              </a:r>
              <a:r>
                <a:rPr lang="en-US" sz="1200" b="0" strike="noStrike" spc="-1">
                  <a:solidFill>
                    <a:srgbClr val="000000"/>
                  </a:solidFill>
                  <a:latin typeface="Arial"/>
                  <a:ea typeface="DejaVu Sans"/>
                </a:rPr>
                <a:t> minimizes the mean square error of the analysis:</a:t>
              </a:r>
              <a:endParaRPr lang="en-GB" sz="1200" b="0" strike="noStrike" spc="-1">
                <a:solidFill>
                  <a:srgbClr val="000000"/>
                </a:solidFill>
                <a:latin typeface="Arial"/>
              </a:endParaRPr>
            </a:p>
            <a:p>
              <a:pPr algn="just">
                <a:lnSpc>
                  <a:spcPct val="100000"/>
                </a:lnSpc>
                <a:spcAft>
                  <a:spcPts val="283"/>
                </a:spcAft>
              </a:pPr>
              <a:endParaRPr lang="en-GB" sz="1200" b="0" strike="noStrike" spc="-1">
                <a:solidFill>
                  <a:srgbClr val="000000"/>
                </a:solidFill>
                <a:latin typeface="Arial"/>
              </a:endParaRPr>
            </a:p>
            <a:p>
              <a:pPr algn="just">
                <a:lnSpc>
                  <a:spcPct val="100000"/>
                </a:lnSpc>
                <a:spcAft>
                  <a:spcPts val="283"/>
                </a:spcAft>
              </a:pPr>
              <a:endParaRPr lang="en-GB" sz="1200" b="0" strike="noStrike" spc="-1">
                <a:solidFill>
                  <a:srgbClr val="000000"/>
                </a:solidFill>
                <a:latin typeface="Arial"/>
              </a:endParaRPr>
            </a:p>
            <a:p>
              <a:pPr algn="just">
                <a:lnSpc>
                  <a:spcPct val="100000"/>
                </a:lnSpc>
                <a:spcAft>
                  <a:spcPts val="283"/>
                </a:spcAft>
              </a:pPr>
              <a:r>
                <a:rPr lang="en-US" sz="1200" b="1" strike="noStrike" spc="-1">
                  <a:solidFill>
                    <a:srgbClr val="000000"/>
                  </a:solidFill>
                  <a:latin typeface="Arial"/>
                  <a:ea typeface="DejaVu Sans"/>
                </a:rPr>
                <a:t> y</a:t>
              </a:r>
              <a:r>
                <a:rPr lang="en-US" sz="1200" b="0" i="1" strike="noStrike" spc="-1" baseline="33000">
                  <a:solidFill>
                    <a:srgbClr val="000000"/>
                  </a:solidFill>
                  <a:latin typeface="Arial"/>
                  <a:ea typeface="DejaVu Sans"/>
                </a:rPr>
                <a:t>o</a:t>
              </a:r>
              <a:r>
                <a:rPr lang="en-US" sz="1200" b="0" strike="noStrike" spc="-1">
                  <a:solidFill>
                    <a:srgbClr val="000000"/>
                  </a:solidFill>
                  <a:latin typeface="Arial"/>
                  <a:ea typeface="DejaVu Sans"/>
                </a:rPr>
                <a:t>: observations, </a:t>
              </a:r>
              <a:r>
                <a:rPr lang="en-US" sz="1200" b="1" strike="noStrike" spc="-1">
                  <a:solidFill>
                    <a:srgbClr val="000000"/>
                  </a:solidFill>
                  <a:latin typeface="Arial"/>
                  <a:ea typeface="DejaVu Sans"/>
                </a:rPr>
                <a:t>y</a:t>
              </a:r>
              <a:r>
                <a:rPr lang="en-US" sz="1200" b="0" i="1" strike="noStrike" spc="-1" baseline="33000">
                  <a:solidFill>
                    <a:srgbClr val="000000"/>
                  </a:solidFill>
                  <a:latin typeface="Arial"/>
                  <a:ea typeface="DejaVu Sans"/>
                </a:rPr>
                <a:t>b</a:t>
              </a:r>
              <a:r>
                <a:rPr lang="en-US" sz="1200" b="0" strike="noStrike" spc="-1">
                  <a:solidFill>
                    <a:srgbClr val="000000"/>
                  </a:solidFill>
                  <a:latin typeface="Arial"/>
                  <a:ea typeface="DejaVu Sans"/>
                </a:rPr>
                <a:t>: background, </a:t>
              </a:r>
              <a:r>
                <a:rPr lang="en-US" sz="1200" b="1" strike="noStrike" spc="-1">
                  <a:solidFill>
                    <a:srgbClr val="000000"/>
                  </a:solidFill>
                  <a:latin typeface="Arial"/>
                  <a:ea typeface="DejaVu Sans"/>
                </a:rPr>
                <a:t>y</a:t>
              </a:r>
              <a:r>
                <a:rPr lang="en-US" sz="1200" b="0" i="1" strike="noStrike" spc="-1" baseline="33000">
                  <a:solidFill>
                    <a:srgbClr val="000000"/>
                  </a:solidFill>
                  <a:latin typeface="Arial"/>
                  <a:ea typeface="DejaVu Sans"/>
                </a:rPr>
                <a:t>a</a:t>
              </a:r>
              <a:r>
                <a:rPr lang="en-US" sz="1200" b="0" strike="noStrike" spc="-1">
                  <a:solidFill>
                    <a:srgbClr val="000000"/>
                  </a:solidFill>
                  <a:latin typeface="Arial"/>
                  <a:ea typeface="DejaVu Sans"/>
                </a:rPr>
                <a:t>: analysis, </a:t>
              </a:r>
              <a:r>
                <a:rPr lang="en-US" sz="1200" b="1" strike="noStrike" spc="-1">
                  <a:solidFill>
                    <a:srgbClr val="000000"/>
                  </a:solidFill>
                  <a:latin typeface="Arial"/>
                  <a:ea typeface="DejaVu Sans"/>
                </a:rPr>
                <a:t>S</a:t>
              </a:r>
              <a:r>
                <a:rPr lang="en-US" sz="1200" b="0" strike="noStrike" spc="-1">
                  <a:solidFill>
                    <a:srgbClr val="000000"/>
                  </a:solidFill>
                  <a:latin typeface="Arial"/>
                  <a:ea typeface="DejaVu Sans"/>
                </a:rPr>
                <a:t>: background error correlation matrix, </a:t>
              </a:r>
              <a:r>
                <a:rPr lang="en-US" sz="1200" b="1" strike="noStrike" spc="-1">
                  <a:solidFill>
                    <a:srgbClr val="000000"/>
                  </a:solidFill>
                  <a:latin typeface="Arial"/>
                  <a:ea typeface="DejaVu Sans"/>
                </a:rPr>
                <a:t>R</a:t>
              </a:r>
              <a:r>
                <a:rPr lang="en-US" sz="1200" b="0" strike="noStrike" spc="-1">
                  <a:solidFill>
                    <a:srgbClr val="000000"/>
                  </a:solidFill>
                  <a:latin typeface="Arial"/>
                  <a:ea typeface="DejaVu Sans"/>
                </a:rPr>
                <a:t>=</a:t>
              </a:r>
              <a:r>
                <a:rPr lang="en-US" sz="1200" b="0" i="1" strike="noStrike" spc="-1">
                  <a:solidFill>
                    <a:srgbClr val="000000"/>
                  </a:solidFill>
                  <a:latin typeface="Arial"/>
                  <a:ea typeface="DejaVu Sans"/>
                </a:rPr>
                <a:t>ε</a:t>
              </a:r>
              <a:r>
                <a:rPr lang="en-US" sz="1200" b="0" strike="noStrike" spc="-1" baseline="33000">
                  <a:solidFill>
                    <a:srgbClr val="000000"/>
                  </a:solidFill>
                  <a:latin typeface="Arial"/>
                  <a:ea typeface="DejaVu Sans"/>
                </a:rPr>
                <a:t>2</a:t>
              </a:r>
              <a:r>
                <a:rPr lang="en-US" sz="1200" b="1" strike="noStrike" spc="-1">
                  <a:solidFill>
                    <a:srgbClr val="000000"/>
                  </a:solidFill>
                  <a:latin typeface="Arial"/>
                  <a:ea typeface="DejaVu Sans"/>
                </a:rPr>
                <a:t>I</a:t>
              </a:r>
              <a:r>
                <a:rPr lang="en-US" sz="1200" b="0" strike="noStrike" spc="-1">
                  <a:solidFill>
                    <a:srgbClr val="000000"/>
                  </a:solidFill>
                  <a:latin typeface="Arial"/>
                  <a:ea typeface="DejaVu Sans"/>
                </a:rPr>
                <a:t> observation error correlation matrix</a:t>
              </a:r>
              <a:endParaRPr lang="en-GB" sz="1200" b="0" strike="noStrike" spc="-1">
                <a:solidFill>
                  <a:srgbClr val="000000"/>
                </a:solidFill>
                <a:latin typeface="Arial"/>
              </a:endParaRPr>
            </a:p>
            <a:p>
              <a:pPr algn="just">
                <a:lnSpc>
                  <a:spcPct val="100000"/>
                </a:lnSpc>
                <a:spcAft>
                  <a:spcPts val="283"/>
                </a:spcAft>
              </a:pPr>
              <a:endParaRPr lang="en-GB" sz="1200" b="0" strike="noStrike" spc="-1">
                <a:solidFill>
                  <a:srgbClr val="000000"/>
                </a:solidFill>
                <a:latin typeface="Arial"/>
              </a:endParaRPr>
            </a:p>
            <a:p>
              <a:pPr algn="just">
                <a:lnSpc>
                  <a:spcPct val="100000"/>
                </a:lnSpc>
                <a:spcAft>
                  <a:spcPts val="283"/>
                </a:spcAft>
              </a:pPr>
              <a:r>
                <a:rPr lang="en-US" sz="1200" b="0" strike="noStrike" spc="-1">
                  <a:solidFill>
                    <a:srgbClr val="000000"/>
                  </a:solidFill>
                  <a:latin typeface="Arial"/>
                  <a:ea typeface="DejaVu Sans"/>
                </a:rPr>
                <a:t>The leave-one-out Cross Validation analysis     is calculated and used in the Spatial Consistency Test </a:t>
              </a:r>
              <a:r>
                <a:rPr lang="en-US" sz="1200" b="1" strike="noStrike" spc="-1">
                  <a:solidFill>
                    <a:srgbClr val="000000"/>
                  </a:solidFill>
                  <a:latin typeface="Arial"/>
                  <a:ea typeface="DejaVu Sans"/>
                </a:rPr>
                <a:t>SCT</a:t>
              </a:r>
              <a:r>
                <a:rPr lang="en-US" sz="1200" b="0" strike="noStrike" spc="-1">
                  <a:solidFill>
                    <a:srgbClr val="000000"/>
                  </a:solidFill>
                  <a:latin typeface="Arial"/>
                  <a:ea typeface="DejaVu Sans"/>
                </a:rPr>
                <a:t>:</a:t>
              </a:r>
              <a:endParaRPr lang="en-GB" sz="1200" b="0" strike="noStrike" spc="-1">
                <a:solidFill>
                  <a:srgbClr val="000000"/>
                </a:solidFill>
                <a:latin typeface="Arial"/>
              </a:endParaRPr>
            </a:p>
            <a:p>
              <a:pPr algn="just">
                <a:lnSpc>
                  <a:spcPct val="100000"/>
                </a:lnSpc>
                <a:spcAft>
                  <a:spcPts val="283"/>
                </a:spcAft>
              </a:pPr>
              <a:endParaRPr lang="en-GB" sz="1200" b="0" strike="noStrike" spc="-1">
                <a:solidFill>
                  <a:srgbClr val="000000"/>
                </a:solidFill>
                <a:latin typeface="Arial"/>
              </a:endParaRPr>
            </a:p>
            <a:p>
              <a:pPr algn="just">
                <a:lnSpc>
                  <a:spcPct val="100000"/>
                </a:lnSpc>
                <a:spcAft>
                  <a:spcPts val="283"/>
                </a:spcAft>
              </a:pPr>
              <a:endParaRPr lang="en-GB" sz="1200" b="0" strike="noStrike" spc="-1">
                <a:solidFill>
                  <a:srgbClr val="000000"/>
                </a:solidFill>
                <a:latin typeface="Arial"/>
              </a:endParaRPr>
            </a:p>
            <a:p>
              <a:pPr algn="just">
                <a:lnSpc>
                  <a:spcPct val="100000"/>
                </a:lnSpc>
                <a:spcAft>
                  <a:spcPts val="283"/>
                </a:spcAft>
              </a:pPr>
              <a:endParaRPr lang="en-GB" sz="1200" b="0" strike="noStrike" spc="-1">
                <a:solidFill>
                  <a:srgbClr val="000000"/>
                </a:solidFill>
                <a:latin typeface="Arial"/>
              </a:endParaRPr>
            </a:p>
            <a:p>
              <a:pPr algn="just">
                <a:lnSpc>
                  <a:spcPct val="100000"/>
                </a:lnSpc>
                <a:spcAft>
                  <a:spcPts val="283"/>
                </a:spcAft>
              </a:pPr>
              <a:r>
                <a:rPr lang="en-US" sz="1200" b="0" i="1" strike="noStrike" spc="-1">
                  <a:solidFill>
                    <a:srgbClr val="000000"/>
                  </a:solidFill>
                  <a:latin typeface="Arial"/>
                  <a:ea typeface="DejaVu Sans"/>
                </a:rPr>
                <a:t> σ</a:t>
              </a:r>
              <a:r>
                <a:rPr lang="en-US" sz="1200" b="0" i="1" strike="noStrike" spc="-1" baseline="-8000">
                  <a:solidFill>
                    <a:srgbClr val="000000"/>
                  </a:solidFill>
                  <a:latin typeface="Arial"/>
                  <a:ea typeface="DejaVu Sans"/>
                </a:rPr>
                <a:t>o</a:t>
              </a:r>
              <a:r>
                <a:rPr lang="en-US" sz="1200" b="0" strike="noStrike" spc="-1" baseline="33000">
                  <a:solidFill>
                    <a:srgbClr val="000000"/>
                  </a:solidFill>
                  <a:latin typeface="Arial"/>
                  <a:ea typeface="DejaVu Sans"/>
                </a:rPr>
                <a:t>2</a:t>
              </a:r>
              <a:r>
                <a:rPr lang="en-US" sz="1200" b="0" strike="noStrike" spc="-1">
                  <a:solidFill>
                    <a:srgbClr val="000000"/>
                  </a:solidFill>
                  <a:latin typeface="Arial"/>
                  <a:ea typeface="DejaVu Sans"/>
                </a:rPr>
                <a:t>: observation error variance, </a:t>
              </a:r>
              <a:r>
                <a:rPr lang="en-US" sz="1200" b="0" i="1" strike="noStrike" spc="-1">
                  <a:solidFill>
                    <a:srgbClr val="000000"/>
                  </a:solidFill>
                  <a:latin typeface="Arial"/>
                  <a:ea typeface="DejaVu Sans"/>
                </a:rPr>
                <a:t>T</a:t>
              </a:r>
              <a:r>
                <a:rPr lang="en-US" sz="1200" b="0" strike="noStrike" spc="-1" baseline="33000">
                  <a:solidFill>
                    <a:srgbClr val="000000"/>
                  </a:solidFill>
                  <a:latin typeface="Arial"/>
                  <a:ea typeface="DejaVu Sans"/>
                </a:rPr>
                <a:t>2</a:t>
              </a:r>
              <a:r>
                <a:rPr lang="en-US" sz="1200" b="0" strike="noStrike" spc="-1">
                  <a:solidFill>
                    <a:srgbClr val="000000"/>
                  </a:solidFill>
                  <a:latin typeface="Arial"/>
                  <a:ea typeface="DejaVu Sans"/>
                </a:rPr>
                <a:t>: test threshold</a:t>
              </a:r>
              <a:endParaRPr lang="en-GB" sz="1200" b="0" strike="noStrike" spc="-1">
                <a:solidFill>
                  <a:srgbClr val="000000"/>
                </a:solidFill>
                <a:latin typeface="Arial"/>
              </a:endParaRPr>
            </a:p>
            <a:p>
              <a:pPr algn="just">
                <a:lnSpc>
                  <a:spcPct val="100000"/>
                </a:lnSpc>
                <a:spcAft>
                  <a:spcPts val="283"/>
                </a:spcAft>
              </a:pPr>
              <a:endParaRPr lang="en-GB" sz="1200" b="0" strike="noStrike" spc="-1">
                <a:solidFill>
                  <a:srgbClr val="000000"/>
                </a:solidFill>
                <a:latin typeface="Arial"/>
              </a:endParaRPr>
            </a:p>
            <a:p>
              <a:pPr algn="just">
                <a:lnSpc>
                  <a:spcPct val="100000"/>
                </a:lnSpc>
                <a:spcAft>
                  <a:spcPts val="283"/>
                </a:spcAft>
              </a:pPr>
              <a:r>
                <a:rPr lang="en-US" sz="1000" b="0" strike="noStrike" spc="-1">
                  <a:solidFill>
                    <a:srgbClr val="000000"/>
                  </a:solidFill>
                  <a:latin typeface="Arial"/>
                  <a:ea typeface="DejaVu Sans"/>
                </a:rPr>
                <a:t>F. Uboldi, C. Lussana and M. Salvati, 2008. Three-dimensional spatial interpolation of surface meteorological observations from high-resolution local networks. </a:t>
              </a:r>
              <a:r>
                <a:rPr lang="en-US" sz="1000" b="0" i="1" strike="noStrike" spc="-1">
                  <a:solidFill>
                    <a:srgbClr val="000000"/>
                  </a:solidFill>
                  <a:latin typeface="Arial"/>
                  <a:ea typeface="DejaVu Sans"/>
                </a:rPr>
                <a:t>Meteorological Applications</a:t>
              </a:r>
              <a:r>
                <a:rPr lang="en-US" sz="1000" b="0" strike="noStrike" spc="-1">
                  <a:solidFill>
                    <a:srgbClr val="000000"/>
                  </a:solidFill>
                  <a:latin typeface="Arial"/>
                  <a:ea typeface="DejaVu Sans"/>
                </a:rPr>
                <a:t>, </a:t>
              </a:r>
              <a:r>
                <a:rPr lang="en-US" sz="1000" b="1" strike="noStrike" spc="-1">
                  <a:solidFill>
                    <a:srgbClr val="000000"/>
                  </a:solidFill>
                  <a:latin typeface="Arial"/>
                  <a:ea typeface="DejaVu Sans"/>
                </a:rPr>
                <a:t>15</a:t>
              </a:r>
              <a:r>
                <a:rPr lang="en-US" sz="1000" b="0" strike="noStrike" spc="-1">
                  <a:solidFill>
                    <a:srgbClr val="000000"/>
                  </a:solidFill>
                  <a:latin typeface="Arial"/>
                  <a:ea typeface="DejaVu Sans"/>
                </a:rPr>
                <a:t>, 331-345, </a:t>
              </a:r>
              <a:r>
                <a:rPr lang="en-US" sz="1000" b="0" strike="noStrike" spc="-1">
                  <a:solidFill>
                    <a:srgbClr val="0000FF"/>
                  </a:solidFill>
                  <a:latin typeface="Arial"/>
                  <a:ea typeface="DejaVu Sans"/>
                  <a:hlinkClick r:id="rId2"/>
                </a:rPr>
                <a:t>DOI:10.1002/met.76</a:t>
              </a:r>
              <a:r>
                <a:rPr lang="en-US" sz="1000" b="0" strike="noStrike" spc="-1">
                  <a:solidFill>
                    <a:srgbClr val="000000"/>
                  </a:solidFill>
                  <a:latin typeface="Arial"/>
                  <a:ea typeface="DejaVu Sans"/>
                </a:rPr>
                <a:t> </a:t>
              </a:r>
              <a:endParaRPr lang="en-GB" sz="1000" b="0" strike="noStrike" spc="-1">
                <a:solidFill>
                  <a:srgbClr val="000000"/>
                </a:solidFill>
                <a:latin typeface="Arial"/>
              </a:endParaRPr>
            </a:p>
            <a:p>
              <a:pPr algn="just">
                <a:lnSpc>
                  <a:spcPct val="100000"/>
                </a:lnSpc>
                <a:spcAft>
                  <a:spcPts val="283"/>
                </a:spcAft>
              </a:pPr>
              <a:r>
                <a:rPr lang="en-US" sz="1000" b="0" strike="noStrike" spc="-1">
                  <a:solidFill>
                    <a:srgbClr val="000000"/>
                  </a:solidFill>
                  <a:latin typeface="Arial"/>
                  <a:ea typeface="DejaVu Sans"/>
                </a:rPr>
                <a:t>C Lussana, F Uboldi and M Salvati, 2010. A spatial consistency test for surface observations from mesoscale meteorological networks. </a:t>
              </a:r>
              <a:r>
                <a:rPr lang="en-US" sz="1000" b="0" i="1" strike="noStrike" spc="-1">
                  <a:solidFill>
                    <a:srgbClr val="000000"/>
                  </a:solidFill>
                  <a:latin typeface="Arial"/>
                  <a:ea typeface="DejaVu Sans"/>
                </a:rPr>
                <a:t>Q. J. R. Meteorol. Soc.</a:t>
              </a:r>
              <a:r>
                <a:rPr lang="en-US" sz="1000" b="0" strike="noStrike" spc="-1">
                  <a:solidFill>
                    <a:srgbClr val="000000"/>
                  </a:solidFill>
                  <a:latin typeface="Arial"/>
                  <a:ea typeface="DejaVu Sans"/>
                </a:rPr>
                <a:t>, </a:t>
              </a:r>
              <a:r>
                <a:rPr lang="en-US" sz="1000" b="1" strike="noStrike" spc="-1">
                  <a:solidFill>
                    <a:srgbClr val="000000"/>
                  </a:solidFill>
                  <a:latin typeface="Arial"/>
                  <a:ea typeface="DejaVu Sans"/>
                </a:rPr>
                <a:t>136</a:t>
              </a:r>
              <a:r>
                <a:rPr lang="en-US" sz="1000" b="0" strike="noStrike" spc="-1">
                  <a:solidFill>
                    <a:srgbClr val="000000"/>
                  </a:solidFill>
                  <a:latin typeface="Arial"/>
                  <a:ea typeface="DejaVu Sans"/>
                </a:rPr>
                <a:t>, 1075–1088, </a:t>
              </a:r>
              <a:r>
                <a:rPr lang="en-US" sz="1000" b="0" strike="noStrike" spc="-1">
                  <a:solidFill>
                    <a:srgbClr val="0000FF"/>
                  </a:solidFill>
                  <a:latin typeface="Arial"/>
                  <a:ea typeface="DejaVu Sans"/>
                  <a:hlinkClick r:id="rId3"/>
                </a:rPr>
                <a:t>https://doi.org/10.1002/qj.622</a:t>
              </a:r>
              <a:r>
                <a:rPr lang="en-US" sz="1000" b="0" strike="noStrike" spc="-1">
                  <a:solidFill>
                    <a:srgbClr val="000000"/>
                  </a:solidFill>
                  <a:latin typeface="Arial"/>
                  <a:ea typeface="DejaVu Sans"/>
                </a:rPr>
                <a:t> </a:t>
              </a:r>
              <a:endParaRPr lang="en-GB" sz="1000" b="0" strike="noStrike" spc="-1">
                <a:solidFill>
                  <a:srgbClr val="000000"/>
                </a:solidFill>
                <a:latin typeface="Arial"/>
              </a:endParaRPr>
            </a:p>
          </p:txBody>
        </p:sp>
        <p:sp>
          <p:nvSpPr>
            <p:cNvPr id="1849" name="Rettangolo 1848"/>
            <p:cNvSpPr/>
            <p:nvPr/>
          </p:nvSpPr>
          <p:spPr>
            <a:xfrm>
              <a:off x="3362400" y="2437200"/>
              <a:ext cx="3066480" cy="32328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US" sz="1800" b="0" strike="noStrike" spc="-1">
                <a:solidFill>
                  <a:srgbClr val="000000"/>
                </a:solidFill>
                <a:latin typeface="Arial"/>
                <a:ea typeface="DejaVu Sans"/>
              </a:endParaRPr>
            </a:p>
          </p:txBody>
        </p:sp>
        <p:sp>
          <p:nvSpPr>
            <p:cNvPr id="1850" name="Rettangolo 1849"/>
            <p:cNvSpPr/>
            <p:nvPr/>
          </p:nvSpPr>
          <p:spPr>
            <a:xfrm>
              <a:off x="3693600" y="3607200"/>
              <a:ext cx="2404080" cy="3232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it-IT" sz="1800" b="0" strike="noStrike" spc="-1">
                <a:solidFill>
                  <a:srgbClr val="000000"/>
                </a:solidFill>
                <a:latin typeface="Arial"/>
                <a:ea typeface="DejaVu Sans"/>
              </a:endParaRPr>
            </a:p>
          </p:txBody>
        </p:sp>
        <p:sp>
          <p:nvSpPr>
            <p:cNvPr id="1851" name="Rettangolo 1850"/>
            <p:cNvSpPr/>
            <p:nvPr/>
          </p:nvSpPr>
          <p:spPr>
            <a:xfrm>
              <a:off x="3492000" y="3290400"/>
              <a:ext cx="137880" cy="189360"/>
            </a:xfrm>
            <a:prstGeom prst="rect">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it-IT" sz="1800" b="0" strike="noStrike" spc="-1">
                <a:solidFill>
                  <a:srgbClr val="000000"/>
                </a:solidFill>
                <a:latin typeface="Arial"/>
                <a:ea typeface="DejaVu Sans"/>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2" name="Rettangolo 2"/>
          <p:cNvSpPr/>
          <p:nvPr/>
        </p:nvSpPr>
        <p:spPr>
          <a:xfrm>
            <a:off x="684000" y="387000"/>
            <a:ext cx="8811720" cy="3979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a:lnSpc>
                <a:spcPct val="100000"/>
              </a:lnSpc>
            </a:pPr>
            <a:r>
              <a:rPr lang="en-US" sz="1800" b="1" strike="noStrike" spc="-1">
                <a:solidFill>
                  <a:srgbClr val="000000"/>
                </a:solidFill>
                <a:latin typeface="Arial"/>
                <a:ea typeface="DejaVu Sans"/>
              </a:rPr>
              <a:t>Updates  on Quality Control procedure for T2m and Rh2m</a:t>
            </a:r>
            <a:endParaRPr lang="en-GB" sz="1800" b="0" strike="noStrike" spc="-1">
              <a:solidFill>
                <a:srgbClr val="000000"/>
              </a:solidFill>
              <a:latin typeface="Arial"/>
            </a:endParaRPr>
          </a:p>
          <a:p>
            <a:pPr algn="just">
              <a:lnSpc>
                <a:spcPct val="100000"/>
              </a:lnSpc>
            </a:pPr>
            <a:endParaRPr lang="en-GB" sz="1400" b="0" strike="noStrike" spc="-1">
              <a:solidFill>
                <a:srgbClr val="000000"/>
              </a:solidFill>
              <a:latin typeface="Arial"/>
            </a:endParaRPr>
          </a:p>
          <a:p>
            <a:pPr marL="457200" algn="just" defTabSz="914400">
              <a:lnSpc>
                <a:spcPct val="100000"/>
              </a:lnSpc>
              <a:tabLst>
                <a:tab pos="4304520" algn="l"/>
              </a:tabLst>
            </a:pPr>
            <a:r>
              <a:rPr lang="en-US" sz="1400" b="0" strike="noStrike" spc="-1">
                <a:solidFill>
                  <a:srgbClr val="000000"/>
                </a:solidFill>
                <a:latin typeface="Arial"/>
                <a:ea typeface="Arial"/>
              </a:rPr>
              <a:t>QC R scripts are applied to </a:t>
            </a:r>
            <a:r>
              <a:rPr lang="en-US" sz="1400" b="1" strike="noStrike" spc="-1">
                <a:solidFill>
                  <a:srgbClr val="000000"/>
                </a:solidFill>
                <a:latin typeface="Arial"/>
                <a:ea typeface="Arial"/>
              </a:rPr>
              <a:t>temperature</a:t>
            </a:r>
            <a:r>
              <a:rPr lang="en-US" sz="1400" b="0" strike="noStrike" spc="-1">
                <a:solidFill>
                  <a:srgbClr val="000000"/>
                </a:solidFill>
                <a:latin typeface="Arial"/>
                <a:ea typeface="Arial"/>
              </a:rPr>
              <a:t> (T) and </a:t>
            </a:r>
            <a:r>
              <a:rPr lang="en-US" sz="1400" b="1" strike="noStrike" spc="-1">
                <a:solidFill>
                  <a:srgbClr val="000000"/>
                </a:solidFill>
                <a:latin typeface="Arial"/>
                <a:ea typeface="Arial"/>
              </a:rPr>
              <a:t>relative</a:t>
            </a:r>
            <a:r>
              <a:rPr lang="en-US" sz="1400" b="0" strike="noStrike" spc="-1">
                <a:solidFill>
                  <a:srgbClr val="000000"/>
                </a:solidFill>
                <a:latin typeface="Arial"/>
                <a:ea typeface="Arial"/>
              </a:rPr>
              <a:t> </a:t>
            </a:r>
            <a:r>
              <a:rPr lang="en-US" sz="1400" b="1" strike="noStrike" spc="-1">
                <a:solidFill>
                  <a:srgbClr val="000000"/>
                </a:solidFill>
                <a:latin typeface="Arial"/>
                <a:ea typeface="Arial"/>
              </a:rPr>
              <a:t>humidity</a:t>
            </a:r>
            <a:r>
              <a:rPr lang="en-US" sz="1400" b="0" strike="noStrike" spc="-1">
                <a:solidFill>
                  <a:srgbClr val="000000"/>
                </a:solidFill>
                <a:latin typeface="Arial"/>
                <a:ea typeface="Arial"/>
              </a:rPr>
              <a:t> (RH) observations from the official network of stations of the Italian National Civil Department. </a:t>
            </a:r>
            <a:endParaRPr lang="en-GB" sz="1400" b="0" strike="noStrike" spc="-1">
              <a:solidFill>
                <a:srgbClr val="000000"/>
              </a:solidFill>
              <a:latin typeface="Arial"/>
            </a:endParaRPr>
          </a:p>
          <a:p>
            <a:pPr marL="457200" algn="just" defTabSz="914400">
              <a:lnSpc>
                <a:spcPct val="100000"/>
              </a:lnSpc>
              <a:tabLst>
                <a:tab pos="4304520" algn="l"/>
              </a:tabLst>
            </a:pPr>
            <a:endParaRPr lang="en-GB" sz="1400" b="0" strike="noStrike" spc="-1">
              <a:solidFill>
                <a:srgbClr val="000000"/>
              </a:solidFill>
              <a:latin typeface="Arial"/>
            </a:endParaRPr>
          </a:p>
          <a:p>
            <a:pPr marL="457200" algn="just" defTabSz="914400">
              <a:lnSpc>
                <a:spcPct val="100000"/>
              </a:lnSpc>
              <a:tabLst>
                <a:tab pos="4304520" algn="l"/>
              </a:tabLst>
            </a:pPr>
            <a:r>
              <a:rPr lang="en-US" sz="1400" b="1" strike="noStrike" spc="-1">
                <a:solidFill>
                  <a:srgbClr val="000000"/>
                </a:solidFill>
                <a:latin typeface="Arial"/>
                <a:ea typeface="Arial"/>
              </a:rPr>
              <a:t>METADATA CHECK</a:t>
            </a:r>
            <a:endParaRPr lang="en-GB" sz="1400" b="0" strike="noStrike" spc="-1">
              <a:solidFill>
                <a:srgbClr val="000000"/>
              </a:solidFill>
              <a:latin typeface="Arial"/>
            </a:endParaRPr>
          </a:p>
          <a:p>
            <a:pPr marL="457200" algn="just" defTabSz="914400">
              <a:lnSpc>
                <a:spcPct val="100000"/>
              </a:lnSpc>
              <a:tabLst>
                <a:tab pos="4304520" algn="l"/>
              </a:tabLst>
            </a:pPr>
            <a:r>
              <a:rPr lang="en-US" sz="1400" b="0" strike="noStrike" spc="-1">
                <a:solidFill>
                  <a:srgbClr val="000000"/>
                </a:solidFill>
                <a:latin typeface="Arial"/>
                <a:ea typeface="Arial"/>
              </a:rPr>
              <a:t>“Multiple” stations: a) same time series, different coordinates; b) same location, (very) different data:</a:t>
            </a:r>
            <a:endParaRPr lang="en-GB" sz="1400" b="0" strike="noStrike" spc="-1">
              <a:solidFill>
                <a:srgbClr val="000000"/>
              </a:solidFill>
              <a:latin typeface="Arial"/>
            </a:endParaRPr>
          </a:p>
          <a:p>
            <a:pPr marL="457200" indent="-216000" algn="just" defTabSz="914400">
              <a:lnSpc>
                <a:spcPct val="100000"/>
              </a:lnSpc>
              <a:buClr>
                <a:srgbClr val="000000"/>
              </a:buClr>
              <a:buSzPct val="45000"/>
              <a:buFont typeface="Wingdings" charset="2"/>
              <a:buChar char=""/>
              <a:tabLst>
                <a:tab pos="4304520" algn="l"/>
              </a:tabLst>
            </a:pPr>
            <a:r>
              <a:rPr lang="en-US" sz="1400" b="0" strike="noStrike" spc="-1">
                <a:solidFill>
                  <a:srgbClr val="000000"/>
                </a:solidFill>
                <a:latin typeface="Arial"/>
                <a:ea typeface="Arial"/>
              </a:rPr>
              <a:t>Multiple stations are </a:t>
            </a:r>
            <a:r>
              <a:rPr lang="en-US" sz="1400" b="1" strike="noStrike" spc="-1">
                <a:solidFill>
                  <a:srgbClr val="000000"/>
                </a:solidFill>
                <a:latin typeface="Arial"/>
                <a:ea typeface="Arial"/>
              </a:rPr>
              <a:t>rejected</a:t>
            </a:r>
            <a:r>
              <a:rPr lang="en-US" sz="1400" b="0" strike="noStrike" spc="-1">
                <a:solidFill>
                  <a:srgbClr val="000000"/>
                </a:solidFill>
                <a:latin typeface="Arial"/>
                <a:ea typeface="Arial"/>
              </a:rPr>
              <a:t> for monthly model verification;</a:t>
            </a:r>
            <a:endParaRPr lang="en-GB" sz="1400" b="0" strike="noStrike" spc="-1">
              <a:solidFill>
                <a:srgbClr val="000000"/>
              </a:solidFill>
              <a:latin typeface="Arial"/>
            </a:endParaRPr>
          </a:p>
          <a:p>
            <a:pPr marL="457200" indent="-216000" algn="just" defTabSz="914400">
              <a:lnSpc>
                <a:spcPct val="100000"/>
              </a:lnSpc>
              <a:buClr>
                <a:srgbClr val="000000"/>
              </a:buClr>
              <a:buSzPct val="45000"/>
              <a:buFont typeface="Wingdings" charset="2"/>
              <a:buChar char=""/>
              <a:tabLst>
                <a:tab pos="4304520" algn="l"/>
              </a:tabLst>
            </a:pPr>
            <a:r>
              <a:rPr lang="en-US" sz="1400" b="0" strike="noStrike" spc="-1">
                <a:solidFill>
                  <a:srgbClr val="000000"/>
                </a:solidFill>
                <a:latin typeface="Arial"/>
                <a:ea typeface="Arial"/>
              </a:rPr>
              <a:t>Variability of difference from model estimate proved to be a valid approach, it can be used in case-studies to find the correct station (not all ambiguities can always be solved)</a:t>
            </a:r>
            <a:endParaRPr lang="en-GB" sz="1400" b="0" strike="noStrike" spc="-1">
              <a:solidFill>
                <a:srgbClr val="000000"/>
              </a:solidFill>
              <a:latin typeface="Arial"/>
            </a:endParaRPr>
          </a:p>
          <a:p>
            <a:pPr marL="457200" algn="just" defTabSz="914400">
              <a:lnSpc>
                <a:spcPct val="100000"/>
              </a:lnSpc>
              <a:tabLst>
                <a:tab pos="4304520" algn="l"/>
              </a:tabLst>
            </a:pPr>
            <a:endParaRPr lang="en-GB" sz="1400" b="0" strike="noStrike" spc="-1">
              <a:solidFill>
                <a:srgbClr val="000000"/>
              </a:solidFill>
              <a:latin typeface="Arial"/>
            </a:endParaRPr>
          </a:p>
          <a:p>
            <a:pPr marL="457200" algn="just" defTabSz="914400">
              <a:lnSpc>
                <a:spcPct val="100000"/>
              </a:lnSpc>
              <a:tabLst>
                <a:tab pos="4304520" algn="l"/>
              </a:tabLst>
            </a:pPr>
            <a:r>
              <a:rPr lang="en-US" sz="1400" b="1" strike="noStrike" spc="-1">
                <a:solidFill>
                  <a:srgbClr val="000000"/>
                </a:solidFill>
                <a:latin typeface="Arial"/>
                <a:ea typeface="Arial"/>
              </a:rPr>
              <a:t>OBSERVATION TEST SEQUENCE</a:t>
            </a:r>
            <a:endParaRPr lang="en-GB" sz="1400" b="0" strike="noStrike" spc="-1">
              <a:solidFill>
                <a:srgbClr val="000000"/>
              </a:solidFill>
              <a:latin typeface="Arial"/>
            </a:endParaRPr>
          </a:p>
          <a:p>
            <a:pPr marL="457200" indent="-216000" algn="just" defTabSz="914400">
              <a:lnSpc>
                <a:spcPct val="100000"/>
              </a:lnSpc>
              <a:spcAft>
                <a:spcPts val="283"/>
              </a:spcAft>
              <a:buClr>
                <a:srgbClr val="000000"/>
              </a:buClr>
              <a:buSzPct val="45000"/>
              <a:buFont typeface="Wingdings" charset="2"/>
              <a:buChar char=""/>
              <a:tabLst>
                <a:tab pos="4304520" algn="l"/>
              </a:tabLst>
            </a:pPr>
            <a:r>
              <a:rPr lang="en-US" sz="1400" b="1" strike="noStrike" spc="-1">
                <a:solidFill>
                  <a:srgbClr val="000000"/>
                </a:solidFill>
                <a:latin typeface="Arial"/>
                <a:ea typeface="Arial"/>
              </a:rPr>
              <a:t>RANGE</a:t>
            </a:r>
            <a:r>
              <a:rPr lang="en-US" sz="1400" b="0" strike="noStrike" spc="-1">
                <a:solidFill>
                  <a:srgbClr val="000000"/>
                </a:solidFill>
                <a:latin typeface="Arial"/>
                <a:ea typeface="Arial"/>
              </a:rPr>
              <a:t> and </a:t>
            </a:r>
            <a:r>
              <a:rPr lang="en-US" sz="1400" b="1" strike="noStrike" spc="-1">
                <a:solidFill>
                  <a:srgbClr val="000000"/>
                </a:solidFill>
                <a:latin typeface="Arial"/>
                <a:ea typeface="Arial"/>
              </a:rPr>
              <a:t>MISSING DATUM</a:t>
            </a:r>
            <a:r>
              <a:rPr lang="en-US" sz="1400" b="0" strike="noStrike" spc="-1">
                <a:solidFill>
                  <a:srgbClr val="000000"/>
                </a:solidFill>
                <a:latin typeface="Arial"/>
                <a:ea typeface="Arial"/>
              </a:rPr>
              <a:t> tests are performed first.</a:t>
            </a:r>
            <a:endParaRPr lang="en-GB" sz="1400" b="0" strike="noStrike" spc="-1">
              <a:solidFill>
                <a:srgbClr val="000000"/>
              </a:solidFill>
              <a:latin typeface="Arial"/>
            </a:endParaRPr>
          </a:p>
          <a:p>
            <a:pPr marL="457200" indent="-216000" algn="just" defTabSz="914400">
              <a:lnSpc>
                <a:spcPct val="100000"/>
              </a:lnSpc>
              <a:spcAft>
                <a:spcPts val="283"/>
              </a:spcAft>
              <a:buClr>
                <a:srgbClr val="000000"/>
              </a:buClr>
              <a:buSzPct val="45000"/>
              <a:buFont typeface="Wingdings" charset="2"/>
              <a:buChar char=""/>
              <a:tabLst>
                <a:tab pos="4304520" algn="l"/>
              </a:tabLst>
            </a:pPr>
            <a:r>
              <a:rPr lang="en-US" sz="1400" b="1" strike="noStrike" spc="-1">
                <a:solidFill>
                  <a:srgbClr val="000000"/>
                </a:solidFill>
                <a:latin typeface="Arial"/>
                <a:ea typeface="Arial"/>
              </a:rPr>
              <a:t>PERSISTENCE</a:t>
            </a:r>
            <a:r>
              <a:rPr lang="en-US" sz="1400" b="0" strike="noStrike" spc="-1">
                <a:solidFill>
                  <a:srgbClr val="000000"/>
                </a:solidFill>
                <a:latin typeface="Arial"/>
                <a:ea typeface="Arial"/>
              </a:rPr>
              <a:t> check (temperature only): in a station data series, observations not varying more than a minimum interval (0.09°C)  in a given time interval (8 hours) are rejected. </a:t>
            </a:r>
            <a:endParaRPr lang="en-GB" sz="1400" b="0" strike="noStrike" spc="-1">
              <a:solidFill>
                <a:srgbClr val="000000"/>
              </a:solidFill>
              <a:latin typeface="Arial"/>
            </a:endParaRPr>
          </a:p>
          <a:p>
            <a:pPr marL="457200" indent="-216000" algn="just" defTabSz="914400">
              <a:lnSpc>
                <a:spcPct val="100000"/>
              </a:lnSpc>
              <a:spcAft>
                <a:spcPts val="283"/>
              </a:spcAft>
              <a:buClr>
                <a:srgbClr val="000000"/>
              </a:buClr>
              <a:buSzPct val="45000"/>
              <a:buFont typeface="Wingdings" charset="2"/>
              <a:buChar char=""/>
              <a:tabLst>
                <a:tab pos="4304520" algn="l"/>
              </a:tabLst>
            </a:pPr>
            <a:r>
              <a:rPr lang="en-US" sz="1400" b="0" strike="noStrike" spc="-1">
                <a:solidFill>
                  <a:srgbClr val="000000"/>
                </a:solidFill>
                <a:latin typeface="Arial"/>
                <a:ea typeface="Arial"/>
              </a:rPr>
              <a:t>Preliminary </a:t>
            </a:r>
            <a:r>
              <a:rPr lang="en-US" sz="1400" b="1" strike="noStrike" spc="-1">
                <a:solidFill>
                  <a:srgbClr val="000000"/>
                </a:solidFill>
                <a:latin typeface="Arial"/>
                <a:ea typeface="Arial"/>
              </a:rPr>
              <a:t>FEWOBS</a:t>
            </a:r>
            <a:r>
              <a:rPr lang="en-US" sz="1400" b="0" strike="noStrike" spc="-1">
                <a:solidFill>
                  <a:srgbClr val="000000"/>
                </a:solidFill>
                <a:latin typeface="Arial"/>
                <a:ea typeface="Arial"/>
              </a:rPr>
              <a:t> check: station data series with less than a given fraction of data are rejected </a:t>
            </a:r>
            <a:endParaRPr lang="en-GB" sz="1400" b="0" strike="noStrike" spc="-1">
              <a:solidFill>
                <a:srgbClr val="000000"/>
              </a:solidFill>
              <a:latin typeface="Arial"/>
            </a:endParaRPr>
          </a:p>
          <a:p>
            <a:pPr marL="457200" indent="-216000" algn="just" defTabSz="914400">
              <a:lnSpc>
                <a:spcPct val="100000"/>
              </a:lnSpc>
              <a:spcAft>
                <a:spcPts val="283"/>
              </a:spcAft>
              <a:buClr>
                <a:srgbClr val="000000"/>
              </a:buClr>
              <a:buSzPct val="45000"/>
              <a:buFont typeface="Wingdings" charset="2"/>
              <a:buChar char=""/>
              <a:tabLst>
                <a:tab pos="4304520" algn="l"/>
              </a:tabLst>
            </a:pPr>
            <a:r>
              <a:rPr lang="en-US" sz="1400" b="1" strike="noStrike" spc="-1">
                <a:solidFill>
                  <a:srgbClr val="000000"/>
                </a:solidFill>
                <a:latin typeface="Arial"/>
                <a:ea typeface="Arial"/>
              </a:rPr>
              <a:t>BF</a:t>
            </a:r>
            <a:r>
              <a:rPr lang="en-US" sz="1400" b="0" strike="noStrike" spc="-1">
                <a:solidFill>
                  <a:srgbClr val="000000"/>
                </a:solidFill>
                <a:latin typeface="Arial"/>
                <a:ea typeface="Arial"/>
              </a:rPr>
              <a:t> (Background Field) check</a:t>
            </a:r>
            <a:endParaRPr lang="en-GB" sz="1400" b="0" strike="noStrike" spc="-1">
              <a:solidFill>
                <a:srgbClr val="000000"/>
              </a:solidFill>
              <a:latin typeface="Arial"/>
            </a:endParaRPr>
          </a:p>
          <a:p>
            <a:pPr marL="457200" indent="-216000" algn="just" defTabSz="914400">
              <a:lnSpc>
                <a:spcPct val="100000"/>
              </a:lnSpc>
              <a:spcAft>
                <a:spcPts val="283"/>
              </a:spcAft>
              <a:buClr>
                <a:srgbClr val="000000"/>
              </a:buClr>
              <a:buSzPct val="45000"/>
              <a:buFont typeface="Wingdings" charset="2"/>
              <a:buChar char=""/>
              <a:tabLst>
                <a:tab pos="4304520" algn="l"/>
              </a:tabLst>
            </a:pPr>
            <a:r>
              <a:rPr lang="en-US" sz="1400" b="1" strike="noStrike" spc="-1">
                <a:solidFill>
                  <a:srgbClr val="000000"/>
                </a:solidFill>
                <a:latin typeface="Arial"/>
                <a:ea typeface="Arial"/>
              </a:rPr>
              <a:t>SCT</a:t>
            </a:r>
            <a:r>
              <a:rPr lang="en-US" sz="1400" b="0" strike="noStrike" spc="-1">
                <a:solidFill>
                  <a:srgbClr val="000000"/>
                </a:solidFill>
                <a:latin typeface="Arial"/>
                <a:ea typeface="Arial"/>
              </a:rPr>
              <a:t> (Spatial Consistency Test)</a:t>
            </a:r>
            <a:endParaRPr lang="en-GB" sz="1400" b="0" strike="noStrike" spc="-1">
              <a:solidFill>
                <a:srgbClr val="000000"/>
              </a:solidFill>
              <a:latin typeface="Arial"/>
            </a:endParaRPr>
          </a:p>
          <a:p>
            <a:pPr marL="457200" indent="-216000" algn="just" defTabSz="914400">
              <a:lnSpc>
                <a:spcPct val="100000"/>
              </a:lnSpc>
              <a:spcAft>
                <a:spcPts val="283"/>
              </a:spcAft>
              <a:buClr>
                <a:srgbClr val="000000"/>
              </a:buClr>
              <a:buSzPct val="45000"/>
              <a:buFont typeface="Wingdings" charset="2"/>
              <a:buChar char=""/>
              <a:tabLst>
                <a:tab pos="4304520" algn="l"/>
              </a:tabLst>
            </a:pPr>
            <a:r>
              <a:rPr lang="en-US" sz="1400" b="0" strike="noStrike" spc="-1">
                <a:solidFill>
                  <a:srgbClr val="000000"/>
                </a:solidFill>
                <a:latin typeface="Arial"/>
                <a:ea typeface="Arial"/>
              </a:rPr>
              <a:t>Final </a:t>
            </a:r>
            <a:r>
              <a:rPr lang="en-US" sz="1400" b="1" strike="noStrike" spc="-1">
                <a:solidFill>
                  <a:srgbClr val="000000"/>
                </a:solidFill>
                <a:latin typeface="Arial"/>
                <a:ea typeface="Arial"/>
              </a:rPr>
              <a:t>FEWOBS</a:t>
            </a:r>
            <a:r>
              <a:rPr lang="en-US" sz="1400" b="0" strike="noStrike" spc="-1">
                <a:solidFill>
                  <a:srgbClr val="000000"/>
                </a:solidFill>
                <a:latin typeface="Arial"/>
                <a:ea typeface="Arial"/>
              </a:rPr>
              <a:t> check: FEWOBS test is repeated to account for rejections due to BF check or SCT</a:t>
            </a:r>
            <a:endParaRPr lang="en-GB" sz="1400" b="0" strike="noStrike" spc="-1">
              <a:solidFill>
                <a:srgbClr val="000000"/>
              </a:solidFill>
              <a:latin typeface="Arial"/>
            </a:endParaRPr>
          </a:p>
          <a:p>
            <a:pPr marL="457200" algn="just" defTabSz="914400">
              <a:lnSpc>
                <a:spcPct val="100000"/>
              </a:lnSpc>
              <a:tabLst>
                <a:tab pos="4304520" algn="l"/>
              </a:tabLst>
            </a:pPr>
            <a:endParaRPr lang="en-GB" sz="1400" b="0" strike="noStrike" spc="-1">
              <a:solidFill>
                <a:srgbClr val="000000"/>
              </a:solidFill>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 name="Rettangolo 3"/>
          <p:cNvSpPr/>
          <p:nvPr/>
        </p:nvSpPr>
        <p:spPr>
          <a:xfrm>
            <a:off x="684000" y="423000"/>
            <a:ext cx="8811720" cy="3979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a:lnSpc>
                <a:spcPct val="115000"/>
              </a:lnSpc>
              <a:spcAft>
                <a:spcPts val="283"/>
              </a:spcAft>
            </a:pPr>
            <a:r>
              <a:rPr lang="en-US" sz="1800" b="1" strike="noStrike" spc="-1">
                <a:solidFill>
                  <a:srgbClr val="000000"/>
                </a:solidFill>
                <a:latin typeface="Arial"/>
                <a:ea typeface="DejaVu Sans"/>
              </a:rPr>
              <a:t>Approach to Quality Control of Wind observations</a:t>
            </a:r>
            <a:endParaRPr lang="en-GB" sz="1800" b="0" strike="noStrike" spc="-1">
              <a:solidFill>
                <a:srgbClr val="000000"/>
              </a:solidFill>
              <a:latin typeface="Arial"/>
            </a:endParaRPr>
          </a:p>
          <a:p>
            <a:pPr algn="just">
              <a:lnSpc>
                <a:spcPct val="115000"/>
              </a:lnSpc>
              <a:spcAft>
                <a:spcPts val="283"/>
              </a:spcAft>
            </a:pPr>
            <a:endParaRPr lang="en-GB" sz="1400" b="0" strike="noStrike" spc="-1">
              <a:solidFill>
                <a:srgbClr val="000000"/>
              </a:solidFill>
              <a:latin typeface="Arial"/>
            </a:endParaRPr>
          </a:p>
          <a:p>
            <a:pPr algn="just">
              <a:lnSpc>
                <a:spcPct val="115000"/>
              </a:lnSpc>
              <a:spcAft>
                <a:spcPts val="283"/>
              </a:spcAft>
            </a:pPr>
            <a:r>
              <a:rPr lang="en-US" sz="1400" b="0" strike="noStrike" spc="-1">
                <a:solidFill>
                  <a:srgbClr val="000000"/>
                </a:solidFill>
                <a:latin typeface="Arial"/>
                <a:ea typeface="Arial"/>
              </a:rPr>
              <a:t>A QC procedure for wind observations is under development</a:t>
            </a:r>
            <a:endParaRPr lang="en-GB" sz="1400" b="0" strike="noStrike" spc="-1">
              <a:solidFill>
                <a:srgbClr val="000000"/>
              </a:solidFill>
              <a:latin typeface="Arial"/>
            </a:endParaRPr>
          </a:p>
          <a:p>
            <a:pPr marL="216000" indent="-216000" algn="just">
              <a:lnSpc>
                <a:spcPct val="115000"/>
              </a:lnSpc>
              <a:spcAft>
                <a:spcPts val="283"/>
              </a:spcAft>
              <a:buSzPct val="100058"/>
              <a:buBlip>
                <a:blip r:embed="rId2"/>
              </a:buBlip>
            </a:pPr>
            <a:r>
              <a:rPr lang="en-US" sz="1400" b="0" strike="noStrike" spc="-1">
                <a:solidFill>
                  <a:srgbClr val="000000"/>
                </a:solidFill>
                <a:latin typeface="Arial"/>
                <a:ea typeface="Arial"/>
              </a:rPr>
              <a:t>Wind observations are </a:t>
            </a:r>
            <a:r>
              <a:rPr lang="en-US" sz="1400" b="1" strike="noStrike" spc="-1">
                <a:solidFill>
                  <a:srgbClr val="000000"/>
                </a:solidFill>
                <a:latin typeface="Arial"/>
                <a:ea typeface="Arial"/>
              </a:rPr>
              <a:t>few</a:t>
            </a:r>
            <a:r>
              <a:rPr lang="en-US" sz="1400" b="0" strike="noStrike" spc="-1">
                <a:solidFill>
                  <a:srgbClr val="000000"/>
                </a:solidFill>
                <a:latin typeface="Arial"/>
                <a:ea typeface="Arial"/>
              </a:rPr>
              <a:t>, about 1/3 of temperature observations</a:t>
            </a:r>
            <a:endParaRPr lang="en-GB" sz="1400" b="0" strike="noStrike" spc="-1">
              <a:solidFill>
                <a:srgbClr val="000000"/>
              </a:solidFill>
              <a:latin typeface="Arial"/>
            </a:endParaRPr>
          </a:p>
          <a:p>
            <a:pPr marL="216000" indent="-216000" algn="just">
              <a:lnSpc>
                <a:spcPct val="115000"/>
              </a:lnSpc>
              <a:spcAft>
                <a:spcPts val="283"/>
              </a:spcAft>
              <a:buSzPct val="100058"/>
              <a:buBlip>
                <a:blip r:embed="rId2"/>
              </a:buBlip>
            </a:pPr>
            <a:r>
              <a:rPr lang="en-US" sz="1400" b="0" strike="noStrike" spc="-1">
                <a:solidFill>
                  <a:srgbClr val="000000"/>
                </a:solidFill>
                <a:latin typeface="Arial"/>
                <a:ea typeface="Arial"/>
              </a:rPr>
              <a:t>Wind is a </a:t>
            </a:r>
            <a:r>
              <a:rPr lang="en-US" sz="1400" b="1" strike="noStrike" spc="-1">
                <a:solidFill>
                  <a:srgbClr val="000000"/>
                </a:solidFill>
                <a:latin typeface="Arial"/>
                <a:ea typeface="Arial"/>
              </a:rPr>
              <a:t>vector</a:t>
            </a:r>
            <a:r>
              <a:rPr lang="en-US" sz="1400" b="0" strike="noStrike" spc="-1">
                <a:solidFill>
                  <a:srgbClr val="000000"/>
                </a:solidFill>
                <a:latin typeface="Arial"/>
                <a:ea typeface="Arial"/>
              </a:rPr>
              <a:t>, wind observation is a couple: incoming </a:t>
            </a:r>
            <a:r>
              <a:rPr lang="en-US" sz="1400" b="1" strike="noStrike" spc="-1">
                <a:solidFill>
                  <a:srgbClr val="000000"/>
                </a:solidFill>
                <a:latin typeface="Arial"/>
                <a:ea typeface="Arial"/>
              </a:rPr>
              <a:t>direction</a:t>
            </a:r>
            <a:r>
              <a:rPr lang="en-US" sz="1400" b="0" strike="noStrike" spc="-1">
                <a:solidFill>
                  <a:srgbClr val="000000"/>
                </a:solidFill>
                <a:latin typeface="Arial"/>
                <a:ea typeface="Arial"/>
              </a:rPr>
              <a:t> an </a:t>
            </a:r>
            <a:r>
              <a:rPr lang="en-US" sz="1400" b="1" strike="noStrike" spc="-1">
                <a:solidFill>
                  <a:srgbClr val="000000"/>
                </a:solidFill>
                <a:latin typeface="Arial"/>
                <a:ea typeface="Arial"/>
              </a:rPr>
              <a:t>speed</a:t>
            </a:r>
            <a:r>
              <a:rPr lang="en-US" sz="1400" b="0" strike="noStrike" spc="-1">
                <a:solidFill>
                  <a:srgbClr val="000000"/>
                </a:solidFill>
                <a:latin typeface="Arial"/>
                <a:ea typeface="Arial"/>
              </a:rPr>
              <a:t> (vector magnitude) that can be converted in Cartesian components </a:t>
            </a:r>
            <a:r>
              <a:rPr lang="en-US" sz="1400" b="1" strike="noStrike" spc="-1">
                <a:solidFill>
                  <a:srgbClr val="000000"/>
                </a:solidFill>
                <a:latin typeface="Arial"/>
                <a:ea typeface="Arial"/>
              </a:rPr>
              <a:t>U</a:t>
            </a:r>
            <a:r>
              <a:rPr lang="en-US" sz="1400" b="0" strike="noStrike" spc="-1">
                <a:solidFill>
                  <a:srgbClr val="000000"/>
                </a:solidFill>
                <a:latin typeface="Arial"/>
                <a:ea typeface="Arial"/>
              </a:rPr>
              <a:t> (Eastward) and </a:t>
            </a:r>
            <a:r>
              <a:rPr lang="en-US" sz="1400" b="1" strike="noStrike" spc="-1">
                <a:solidFill>
                  <a:srgbClr val="000000"/>
                </a:solidFill>
                <a:latin typeface="Arial"/>
                <a:ea typeface="Arial"/>
              </a:rPr>
              <a:t>V</a:t>
            </a:r>
            <a:r>
              <a:rPr lang="en-US" sz="1400" b="0" strike="noStrike" spc="-1">
                <a:solidFill>
                  <a:srgbClr val="000000"/>
                </a:solidFill>
                <a:latin typeface="Arial"/>
                <a:ea typeface="Arial"/>
              </a:rPr>
              <a:t> (Northward)</a:t>
            </a:r>
            <a:endParaRPr lang="en-GB" sz="1400" b="0" strike="noStrike" spc="-1">
              <a:solidFill>
                <a:srgbClr val="000000"/>
              </a:solidFill>
              <a:latin typeface="Arial"/>
            </a:endParaRPr>
          </a:p>
          <a:p>
            <a:pPr marL="216000" indent="-216000" algn="just">
              <a:lnSpc>
                <a:spcPct val="115000"/>
              </a:lnSpc>
              <a:spcAft>
                <a:spcPts val="283"/>
              </a:spcAft>
              <a:buSzPct val="100058"/>
              <a:buBlip>
                <a:blip r:embed="rId2"/>
              </a:buBlip>
            </a:pPr>
            <a:r>
              <a:rPr lang="en-US" sz="1400" b="0" strike="noStrike" spc="-1">
                <a:solidFill>
                  <a:srgbClr val="000000"/>
                </a:solidFill>
                <a:latin typeface="Arial"/>
                <a:ea typeface="Arial"/>
              </a:rPr>
              <a:t>Weak speed is often associated to </a:t>
            </a:r>
            <a:r>
              <a:rPr lang="en-US" sz="1400" b="1" strike="noStrike" spc="-1">
                <a:solidFill>
                  <a:srgbClr val="000000"/>
                </a:solidFill>
                <a:latin typeface="Arial"/>
                <a:ea typeface="Arial"/>
              </a:rPr>
              <a:t>uncertainty</a:t>
            </a:r>
            <a:r>
              <a:rPr lang="en-US" sz="1400" b="0" strike="noStrike" spc="-1">
                <a:solidFill>
                  <a:srgbClr val="000000"/>
                </a:solidFill>
                <a:latin typeface="Arial"/>
                <a:ea typeface="Arial"/>
              </a:rPr>
              <a:t> on direction</a:t>
            </a:r>
            <a:endParaRPr lang="en-GB" sz="1400" b="0" strike="noStrike" spc="-1">
              <a:solidFill>
                <a:srgbClr val="000000"/>
              </a:solidFill>
              <a:latin typeface="Arial"/>
            </a:endParaRPr>
          </a:p>
          <a:p>
            <a:pPr marL="216000" indent="-216000" algn="just">
              <a:lnSpc>
                <a:spcPct val="115000"/>
              </a:lnSpc>
              <a:spcAft>
                <a:spcPts val="283"/>
              </a:spcAft>
              <a:buSzPct val="100058"/>
              <a:buBlip>
                <a:blip r:embed="rId2"/>
              </a:buBlip>
            </a:pPr>
            <a:r>
              <a:rPr lang="en-US" sz="1400" b="0" strike="noStrike" spc="-1">
                <a:solidFill>
                  <a:srgbClr val="000000"/>
                </a:solidFill>
                <a:latin typeface="Arial"/>
                <a:ea typeface="Arial"/>
              </a:rPr>
              <a:t>Analysis (OI) of Cartesian components U,V implicitly tends to reduce speed</a:t>
            </a:r>
            <a:endParaRPr lang="en-GB" sz="1400" b="0" strike="noStrike" spc="-1">
              <a:solidFill>
                <a:srgbClr val="000000"/>
              </a:solidFill>
              <a:latin typeface="Arial"/>
            </a:endParaRPr>
          </a:p>
          <a:p>
            <a:pPr algn="just">
              <a:lnSpc>
                <a:spcPct val="115000"/>
              </a:lnSpc>
              <a:spcBef>
                <a:spcPts val="283"/>
              </a:spcBef>
              <a:spcAft>
                <a:spcPts val="283"/>
              </a:spcAft>
            </a:pPr>
            <a:r>
              <a:rPr lang="en-US" sz="1400" b="0" strike="noStrike" spc="-1">
                <a:solidFill>
                  <a:srgbClr val="000000"/>
                </a:solidFill>
                <a:latin typeface="Arial"/>
                <a:ea typeface="Arial"/>
              </a:rPr>
              <a:t>SCT can be seen as a check on the squared difference between observed value and CV-analysis:</a:t>
            </a:r>
            <a:endParaRPr lang="en-GB" sz="1400" b="0" strike="noStrike" spc="-1">
              <a:solidFill>
                <a:srgbClr val="000000"/>
              </a:solidFill>
              <a:latin typeface="Arial"/>
            </a:endParaRPr>
          </a:p>
          <a:p>
            <a:pPr algn="just">
              <a:lnSpc>
                <a:spcPct val="115000"/>
              </a:lnSpc>
              <a:spcAft>
                <a:spcPts val="283"/>
              </a:spcAft>
            </a:pPr>
            <a:endParaRPr lang="en-GB" sz="1400" b="0" strike="noStrike" spc="-1">
              <a:solidFill>
                <a:srgbClr val="000000"/>
              </a:solidFill>
              <a:latin typeface="Arial"/>
            </a:endParaRPr>
          </a:p>
          <a:p>
            <a:pPr algn="just">
              <a:lnSpc>
                <a:spcPct val="115000"/>
              </a:lnSpc>
              <a:spcAft>
                <a:spcPts val="283"/>
              </a:spcAft>
            </a:pPr>
            <a:r>
              <a:rPr lang="en-US" sz="1400" b="0" strike="noStrike" spc="-1">
                <a:solidFill>
                  <a:srgbClr val="000000"/>
                </a:solidFill>
                <a:latin typeface="Arial"/>
                <a:ea typeface="Arial"/>
              </a:rPr>
              <a:t>For wind, the squared magnitude of the vector difference is used to formulate the SCT:</a:t>
            </a:r>
            <a:endParaRPr lang="en-GB" sz="1400" b="0" strike="noStrike" spc="-1">
              <a:solidFill>
                <a:srgbClr val="000000"/>
              </a:solidFill>
              <a:latin typeface="Arial"/>
            </a:endParaRPr>
          </a:p>
          <a:p>
            <a:pPr algn="just">
              <a:lnSpc>
                <a:spcPct val="115000"/>
              </a:lnSpc>
              <a:spcAft>
                <a:spcPts val="283"/>
              </a:spcAft>
            </a:pPr>
            <a:endParaRPr lang="en-GB" sz="1400" b="0" strike="noStrike" spc="-1">
              <a:solidFill>
                <a:srgbClr val="000000"/>
              </a:solidFill>
              <a:latin typeface="Arial"/>
            </a:endParaRPr>
          </a:p>
          <a:p>
            <a:pPr marL="216000" indent="-216000" algn="just">
              <a:lnSpc>
                <a:spcPct val="115000"/>
              </a:lnSpc>
              <a:spcBef>
                <a:spcPts val="567"/>
              </a:spcBef>
              <a:spcAft>
                <a:spcPts val="283"/>
              </a:spcAft>
              <a:buSzPct val="100058"/>
              <a:buBlip>
                <a:blip r:embed="rId3"/>
              </a:buBlip>
            </a:pPr>
            <a:r>
              <a:rPr lang="en-US" sz="1400" b="0" strike="noStrike" spc="-1">
                <a:solidFill>
                  <a:srgbClr val="000000"/>
                </a:solidFill>
                <a:latin typeface="Arial"/>
                <a:ea typeface="Arial"/>
              </a:rPr>
              <a:t>BF for wind is obtained as a </a:t>
            </a:r>
            <a:r>
              <a:rPr lang="en-US" sz="1400" b="1" strike="noStrike" spc="-1">
                <a:solidFill>
                  <a:srgbClr val="000000"/>
                </a:solidFill>
                <a:latin typeface="Arial"/>
                <a:ea typeface="Arial"/>
              </a:rPr>
              <a:t>preliminary large-scale OI analysis</a:t>
            </a:r>
            <a:endParaRPr lang="en-GB" sz="1400" b="0" strike="noStrike" spc="-1">
              <a:solidFill>
                <a:srgbClr val="000000"/>
              </a:solidFill>
              <a:latin typeface="Arial"/>
            </a:endParaRPr>
          </a:p>
          <a:p>
            <a:pPr marL="216000" indent="-216000" algn="just">
              <a:lnSpc>
                <a:spcPct val="115000"/>
              </a:lnSpc>
              <a:spcAft>
                <a:spcPts val="283"/>
              </a:spcAft>
              <a:buSzPct val="100058"/>
              <a:buBlip>
                <a:blip r:embed="rId3"/>
              </a:buBlip>
            </a:pPr>
            <a:r>
              <a:rPr lang="en-US" sz="1400" b="0" strike="noStrike" spc="-1">
                <a:solidFill>
                  <a:srgbClr val="000000"/>
                </a:solidFill>
                <a:latin typeface="Arial"/>
                <a:ea typeface="Arial"/>
              </a:rPr>
              <a:t>The prior observation-to-background error ratio for wind is assumed to decrease with observed wind speed.</a:t>
            </a:r>
            <a:endParaRPr lang="en-GB" sz="1400" b="0" strike="noStrike" spc="-1">
              <a:solidFill>
                <a:srgbClr val="000000"/>
              </a:solidFill>
              <a:latin typeface="Arial"/>
            </a:endParaRPr>
          </a:p>
          <a:p>
            <a:pPr marL="216000" indent="-216000" algn="just">
              <a:lnSpc>
                <a:spcPct val="115000"/>
              </a:lnSpc>
              <a:spcAft>
                <a:spcPts val="283"/>
              </a:spcAft>
              <a:buSzPct val="100058"/>
              <a:buBlip>
                <a:blip r:embed="rId3"/>
              </a:buBlip>
            </a:pPr>
            <a:r>
              <a:rPr lang="en-US" sz="1400" b="0" strike="noStrike" spc="-1">
                <a:solidFill>
                  <a:srgbClr val="000000"/>
                </a:solidFill>
                <a:latin typeface="Arial"/>
                <a:ea typeface="Arial"/>
              </a:rPr>
              <a:t>The test threshold also vary with speed: more permissive when observed winds are strong with respect to CV analysis, more restrictive for weak observed winds. Work is under way to tune test parameters.</a:t>
            </a:r>
            <a:endParaRPr lang="en-GB" sz="1400" b="0" strike="noStrike" spc="-1">
              <a:solidFill>
                <a:srgbClr val="000000"/>
              </a:solidFill>
              <a:latin typeface="Arial"/>
            </a:endParaRPr>
          </a:p>
        </p:txBody>
      </p:sp>
      <p:sp>
        <p:nvSpPr>
          <p:cNvPr id="1854" name="Rettangolo 1853"/>
          <p:cNvSpPr/>
          <p:nvPr/>
        </p:nvSpPr>
        <p:spPr>
          <a:xfrm>
            <a:off x="4494600" y="3031200"/>
            <a:ext cx="985680" cy="341280"/>
          </a:xfrm>
          <a:prstGeom prst="rect">
            <a:avLst/>
          </a:pr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it-IT" sz="1800" b="0" strike="noStrike" spc="-1">
              <a:solidFill>
                <a:srgbClr val="000000"/>
              </a:solidFill>
              <a:latin typeface="Arial"/>
              <a:ea typeface="DejaVu Sans"/>
            </a:endParaRPr>
          </a:p>
        </p:txBody>
      </p:sp>
      <p:sp>
        <p:nvSpPr>
          <p:cNvPr id="1855" name="Rettangolo 1854"/>
          <p:cNvSpPr/>
          <p:nvPr/>
        </p:nvSpPr>
        <p:spPr>
          <a:xfrm>
            <a:off x="3270960" y="3607200"/>
            <a:ext cx="3199680" cy="341280"/>
          </a:xfrm>
          <a:prstGeom prst="rect">
            <a:avLst/>
          </a:pr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it-IT" sz="1800" b="0" strike="noStrike" spc="-1">
              <a:solidFill>
                <a:srgbClr val="000000"/>
              </a:solidFill>
              <a:latin typeface="Arial"/>
              <a:ea typeface="DejaVu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6" name="Immagine 1855"/>
          <p:cNvPicPr/>
          <p:nvPr/>
        </p:nvPicPr>
        <p:blipFill>
          <a:blip r:embed="rId2"/>
          <a:stretch/>
        </p:blipFill>
        <p:spPr>
          <a:xfrm>
            <a:off x="252360" y="1080360"/>
            <a:ext cx="4568760" cy="4568760"/>
          </a:xfrm>
          <a:prstGeom prst="rect">
            <a:avLst/>
          </a:prstGeom>
          <a:ln w="0">
            <a:noFill/>
          </a:ln>
        </p:spPr>
      </p:pic>
      <p:pic>
        <p:nvPicPr>
          <p:cNvPr id="1857" name="Immagine 1856"/>
          <p:cNvPicPr/>
          <p:nvPr/>
        </p:nvPicPr>
        <p:blipFill>
          <a:blip r:embed="rId3"/>
          <a:stretch/>
        </p:blipFill>
        <p:spPr>
          <a:xfrm>
            <a:off x="5184000" y="1080360"/>
            <a:ext cx="4568760" cy="4568760"/>
          </a:xfrm>
          <a:prstGeom prst="rect">
            <a:avLst/>
          </a:prstGeom>
          <a:ln w="0">
            <a:noFill/>
          </a:ln>
        </p:spPr>
      </p:pic>
      <p:sp>
        <p:nvSpPr>
          <p:cNvPr id="1858" name="Rettangolo 1857"/>
          <p:cNvSpPr/>
          <p:nvPr/>
        </p:nvSpPr>
        <p:spPr>
          <a:xfrm>
            <a:off x="55440" y="239760"/>
            <a:ext cx="10009800" cy="487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spcBef>
                <a:spcPts val="1191"/>
              </a:spcBef>
              <a:spcAft>
                <a:spcPts val="992"/>
              </a:spcAft>
            </a:pPr>
            <a:r>
              <a:rPr lang="it-IT" sz="1400" b="1" strike="noStrike" spc="-1">
                <a:solidFill>
                  <a:srgbClr val="000000"/>
                </a:solidFill>
                <a:latin typeface="Arial"/>
                <a:ea typeface="DejaVu Sans"/>
              </a:rPr>
              <a:t>Number of temperature observations validated by the BF check and accepted by the SCT (left-hand plot), and number of observations rejected by the BF check and by the SCT (right-hand plot), per hour, August 2026</a:t>
            </a:r>
            <a:endParaRPr lang="en-GB" sz="1400" b="0" strike="noStrike" spc="-1">
              <a:solidFill>
                <a:srgbClr val="000000"/>
              </a:solidFill>
              <a:latin typeface="Arial"/>
            </a:endParaRPr>
          </a:p>
        </p:txBody>
      </p:sp>
      <p:sp>
        <p:nvSpPr>
          <p:cNvPr id="1859" name="Rettangolo 1858"/>
          <p:cNvSpPr/>
          <p:nvPr/>
        </p:nvSpPr>
        <p:spPr>
          <a:xfrm>
            <a:off x="3924000" y="1260000"/>
            <a:ext cx="933840" cy="177840"/>
          </a:xfrm>
          <a:prstGeom prst="rect">
            <a:avLst/>
          </a:pr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it-IT" sz="1800" b="0" strike="noStrike" spc="-1">
              <a:solidFill>
                <a:srgbClr val="000000"/>
              </a:solidFill>
              <a:latin typeface="Arial"/>
              <a:ea typeface="DejaVu Sans"/>
            </a:endParaRPr>
          </a:p>
        </p:txBody>
      </p:sp>
      <p:sp>
        <p:nvSpPr>
          <p:cNvPr id="1860" name="Rettangolo 1859"/>
          <p:cNvSpPr/>
          <p:nvPr/>
        </p:nvSpPr>
        <p:spPr>
          <a:xfrm>
            <a:off x="8964000" y="1260000"/>
            <a:ext cx="933840" cy="177840"/>
          </a:xfrm>
          <a:prstGeom prst="rect">
            <a:avLst/>
          </a:pr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it-IT" sz="1800" b="0" strike="noStrike" spc="-1">
              <a:solidFill>
                <a:srgbClr val="000000"/>
              </a:solidFill>
              <a:latin typeface="Arial"/>
              <a:ea typeface="DejaVu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1" name="Rettangolo 1860"/>
          <p:cNvSpPr/>
          <p:nvPr/>
        </p:nvSpPr>
        <p:spPr>
          <a:xfrm>
            <a:off x="55440" y="239760"/>
            <a:ext cx="10009800" cy="487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spcBef>
                <a:spcPts val="1191"/>
              </a:spcBef>
              <a:spcAft>
                <a:spcPts val="992"/>
              </a:spcAft>
            </a:pPr>
            <a:r>
              <a:rPr lang="it-IT" sz="1400" b="1" strike="noStrike" spc="-1">
                <a:solidFill>
                  <a:srgbClr val="000000"/>
                </a:solidFill>
                <a:latin typeface="Arial"/>
                <a:ea typeface="DejaVu Sans"/>
              </a:rPr>
              <a:t>Number of TD observations validated by the BF check and accepted by the SCT (left-hand plot), and number of observations rejected by the BF check and by the SCT (right-hand plot), per hour, August 2026</a:t>
            </a:r>
            <a:endParaRPr lang="en-GB" sz="1400" b="0" strike="noStrike" spc="-1">
              <a:solidFill>
                <a:srgbClr val="000000"/>
              </a:solidFill>
              <a:latin typeface="Arial"/>
            </a:endParaRPr>
          </a:p>
        </p:txBody>
      </p:sp>
      <p:pic>
        <p:nvPicPr>
          <p:cNvPr id="1862" name="Immagine 1861"/>
          <p:cNvPicPr/>
          <p:nvPr/>
        </p:nvPicPr>
        <p:blipFill>
          <a:blip r:embed="rId2"/>
          <a:stretch/>
        </p:blipFill>
        <p:spPr>
          <a:xfrm>
            <a:off x="360000" y="1080000"/>
            <a:ext cx="4568760" cy="4568760"/>
          </a:xfrm>
          <a:prstGeom prst="rect">
            <a:avLst/>
          </a:prstGeom>
          <a:ln w="0">
            <a:noFill/>
          </a:ln>
        </p:spPr>
      </p:pic>
      <p:pic>
        <p:nvPicPr>
          <p:cNvPr id="1863" name="Immagine 1862"/>
          <p:cNvPicPr/>
          <p:nvPr/>
        </p:nvPicPr>
        <p:blipFill>
          <a:blip r:embed="rId3"/>
          <a:stretch/>
        </p:blipFill>
        <p:spPr>
          <a:xfrm>
            <a:off x="5331600" y="1092960"/>
            <a:ext cx="4568760" cy="4568760"/>
          </a:xfrm>
          <a:prstGeom prst="rect">
            <a:avLst/>
          </a:prstGeom>
          <a:ln w="0">
            <a:noFill/>
          </a:ln>
        </p:spPr>
      </p:pic>
      <p:sp>
        <p:nvSpPr>
          <p:cNvPr id="1864" name="Rettangolo 1863"/>
          <p:cNvSpPr/>
          <p:nvPr/>
        </p:nvSpPr>
        <p:spPr>
          <a:xfrm>
            <a:off x="4032000" y="1260000"/>
            <a:ext cx="933840" cy="177840"/>
          </a:xfrm>
          <a:prstGeom prst="rect">
            <a:avLst/>
          </a:pr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it-IT" sz="1800" b="0" strike="noStrike" spc="-1">
              <a:solidFill>
                <a:srgbClr val="000000"/>
              </a:solidFill>
              <a:latin typeface="Arial"/>
              <a:ea typeface="DejaVu Sans"/>
            </a:endParaRPr>
          </a:p>
        </p:txBody>
      </p:sp>
      <p:sp>
        <p:nvSpPr>
          <p:cNvPr id="1865" name="Rettangolo 1864"/>
          <p:cNvSpPr/>
          <p:nvPr/>
        </p:nvSpPr>
        <p:spPr>
          <a:xfrm>
            <a:off x="9108000" y="1260000"/>
            <a:ext cx="933840" cy="177840"/>
          </a:xfrm>
          <a:prstGeom prst="rect">
            <a:avLst/>
          </a:pr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it-IT" sz="1800" b="0" strike="noStrike" spc="-1">
              <a:solidFill>
                <a:srgbClr val="000000"/>
              </a:solidFill>
              <a:latin typeface="Arial"/>
              <a:ea typeface="DejaVu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6" name="Rettangolo 1865"/>
          <p:cNvSpPr/>
          <p:nvPr/>
        </p:nvSpPr>
        <p:spPr>
          <a:xfrm>
            <a:off x="55440" y="239760"/>
            <a:ext cx="10009800" cy="487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spcBef>
                <a:spcPts val="1191"/>
              </a:spcBef>
              <a:spcAft>
                <a:spcPts val="992"/>
              </a:spcAft>
            </a:pPr>
            <a:r>
              <a:rPr lang="it-IT" sz="1400" b="1" strike="noStrike" spc="-1">
                <a:solidFill>
                  <a:srgbClr val="000000"/>
                </a:solidFill>
                <a:latin typeface="Arial"/>
                <a:ea typeface="DejaVu Sans"/>
              </a:rPr>
              <a:t>Number of </a:t>
            </a:r>
            <a:r>
              <a:rPr lang="it-IT" sz="1400" b="1" strike="noStrike" spc="-1">
                <a:solidFill>
                  <a:srgbClr val="000000"/>
                </a:solidFill>
                <a:highlight>
                  <a:srgbClr val="FFFF00"/>
                </a:highlight>
                <a:latin typeface="Arial"/>
                <a:ea typeface="DejaVu Sans"/>
              </a:rPr>
              <a:t>WIND</a:t>
            </a:r>
            <a:r>
              <a:rPr lang="it-IT" sz="1400" b="1" strike="noStrike" spc="-1">
                <a:solidFill>
                  <a:srgbClr val="000000"/>
                </a:solidFill>
                <a:latin typeface="Arial"/>
                <a:ea typeface="DejaVu Sans"/>
              </a:rPr>
              <a:t> observations validated by the BF check and accepted by the SCT (left-hand plot), and number of observations rejected by the BF check and by the SCT (right-hand plot), per hour, August 2026</a:t>
            </a:r>
            <a:endParaRPr lang="en-GB" sz="1400" b="0" strike="noStrike" spc="-1">
              <a:solidFill>
                <a:srgbClr val="000000"/>
              </a:solidFill>
              <a:latin typeface="Arial"/>
            </a:endParaRPr>
          </a:p>
        </p:txBody>
      </p:sp>
      <p:pic>
        <p:nvPicPr>
          <p:cNvPr id="1867" name="Immagine 1866"/>
          <p:cNvPicPr/>
          <p:nvPr/>
        </p:nvPicPr>
        <p:blipFill>
          <a:blip r:embed="rId2"/>
          <a:stretch/>
        </p:blipFill>
        <p:spPr>
          <a:xfrm>
            <a:off x="360000" y="1080000"/>
            <a:ext cx="4568760" cy="4568760"/>
          </a:xfrm>
          <a:prstGeom prst="rect">
            <a:avLst/>
          </a:prstGeom>
          <a:ln w="0">
            <a:noFill/>
          </a:ln>
        </p:spPr>
      </p:pic>
      <p:pic>
        <p:nvPicPr>
          <p:cNvPr id="1868" name="Immagine 1867"/>
          <p:cNvPicPr/>
          <p:nvPr/>
        </p:nvPicPr>
        <p:blipFill>
          <a:blip r:embed="rId3"/>
          <a:stretch/>
        </p:blipFill>
        <p:spPr>
          <a:xfrm>
            <a:off x="5331600" y="1092960"/>
            <a:ext cx="4568760" cy="4568760"/>
          </a:xfrm>
          <a:prstGeom prst="rect">
            <a:avLst/>
          </a:prstGeom>
          <a:ln w="0">
            <a:noFill/>
          </a:ln>
        </p:spPr>
      </p:pic>
      <p:sp>
        <p:nvSpPr>
          <p:cNvPr id="1869" name="Rettangolo 1868"/>
          <p:cNvSpPr/>
          <p:nvPr/>
        </p:nvSpPr>
        <p:spPr>
          <a:xfrm>
            <a:off x="2916000" y="1260000"/>
            <a:ext cx="1905840" cy="177840"/>
          </a:xfrm>
          <a:prstGeom prst="rect">
            <a:avLst/>
          </a:pr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it-IT" sz="1800" b="0" strike="noStrike" spc="-1">
              <a:solidFill>
                <a:srgbClr val="000000"/>
              </a:solidFill>
              <a:latin typeface="Arial"/>
              <a:ea typeface="DejaVu Sans"/>
            </a:endParaRPr>
          </a:p>
        </p:txBody>
      </p:sp>
      <p:sp>
        <p:nvSpPr>
          <p:cNvPr id="1870" name="Rettangolo 1869"/>
          <p:cNvSpPr/>
          <p:nvPr/>
        </p:nvSpPr>
        <p:spPr>
          <a:xfrm>
            <a:off x="7956000" y="1296000"/>
            <a:ext cx="1547280" cy="177840"/>
          </a:xfrm>
          <a:prstGeom prst="rect">
            <a:avLst/>
          </a:pr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it-IT" sz="1800" b="0" strike="noStrike" spc="-1">
              <a:solidFill>
                <a:srgbClr val="000000"/>
              </a:solidFill>
              <a:latin typeface="Arial"/>
              <a:ea typeface="DejaVu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1" name="Rettangolo 1870"/>
          <p:cNvSpPr/>
          <p:nvPr/>
        </p:nvSpPr>
        <p:spPr>
          <a:xfrm>
            <a:off x="1008000" y="172800"/>
            <a:ext cx="8272440" cy="594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800" b="1" strike="noStrike" spc="-1">
                <a:solidFill>
                  <a:srgbClr val="000000"/>
                </a:solidFill>
                <a:latin typeface="Arial"/>
                <a:ea typeface="DejaVu Sans"/>
              </a:rPr>
              <a:t>WIND QC </a:t>
            </a:r>
            <a:r>
              <a:rPr lang="en-US" sz="1400" b="0" strike="noStrike" spc="-1">
                <a:solidFill>
                  <a:srgbClr val="000000"/>
                </a:solidFill>
                <a:latin typeface="Arial"/>
                <a:ea typeface="DejaVu Sans"/>
              </a:rPr>
              <a:t>Arrows represent observed wind vectors </a:t>
            </a:r>
            <a:endParaRPr lang="en-GB" sz="1400" b="0" strike="noStrike" spc="-1">
              <a:solidFill>
                <a:srgbClr val="000000"/>
              </a:solidFill>
              <a:latin typeface="Arial"/>
            </a:endParaRPr>
          </a:p>
        </p:txBody>
      </p:sp>
      <p:pic>
        <p:nvPicPr>
          <p:cNvPr id="1872" name="Immagine 1871"/>
          <p:cNvPicPr/>
          <p:nvPr/>
        </p:nvPicPr>
        <p:blipFill>
          <a:blip r:embed="rId2"/>
          <a:stretch/>
        </p:blipFill>
        <p:spPr>
          <a:xfrm>
            <a:off x="36000" y="640440"/>
            <a:ext cx="4972680" cy="4972680"/>
          </a:xfrm>
          <a:prstGeom prst="rect">
            <a:avLst/>
          </a:prstGeom>
          <a:ln w="0">
            <a:noFill/>
          </a:ln>
        </p:spPr>
      </p:pic>
      <p:pic>
        <p:nvPicPr>
          <p:cNvPr id="1873" name="Immagine 1872"/>
          <p:cNvPicPr/>
          <p:nvPr/>
        </p:nvPicPr>
        <p:blipFill>
          <a:blip r:embed="rId3"/>
          <a:stretch/>
        </p:blipFill>
        <p:spPr>
          <a:xfrm>
            <a:off x="5040000" y="578880"/>
            <a:ext cx="5055480" cy="5055480"/>
          </a:xfrm>
          <a:prstGeom prst="rect">
            <a:avLst/>
          </a:prstGeom>
          <a:ln w="0">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4" name="Immagine 1873"/>
          <p:cNvPicPr/>
          <p:nvPr/>
        </p:nvPicPr>
        <p:blipFill>
          <a:blip r:embed="rId2"/>
          <a:stretch/>
        </p:blipFill>
        <p:spPr>
          <a:xfrm>
            <a:off x="36000" y="640440"/>
            <a:ext cx="4972680" cy="4972680"/>
          </a:xfrm>
          <a:prstGeom prst="rect">
            <a:avLst/>
          </a:prstGeom>
          <a:ln w="0">
            <a:noFill/>
          </a:ln>
        </p:spPr>
      </p:pic>
      <p:pic>
        <p:nvPicPr>
          <p:cNvPr id="1875" name="Immagine 1874"/>
          <p:cNvPicPr/>
          <p:nvPr/>
        </p:nvPicPr>
        <p:blipFill>
          <a:blip r:embed="rId3"/>
          <a:stretch/>
        </p:blipFill>
        <p:spPr>
          <a:xfrm>
            <a:off x="5040000" y="578880"/>
            <a:ext cx="5055480" cy="5055480"/>
          </a:xfrm>
          <a:prstGeom prst="rect">
            <a:avLst/>
          </a:prstGeom>
          <a:ln w="0">
            <a:noFill/>
          </a:ln>
        </p:spPr>
      </p:pic>
      <p:sp>
        <p:nvSpPr>
          <p:cNvPr id="1876" name="Rettangolo 1875"/>
          <p:cNvSpPr/>
          <p:nvPr/>
        </p:nvSpPr>
        <p:spPr>
          <a:xfrm>
            <a:off x="1008000" y="172800"/>
            <a:ext cx="8272440" cy="594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800" b="1" strike="noStrike" spc="-1">
                <a:solidFill>
                  <a:srgbClr val="000000"/>
                </a:solidFill>
                <a:latin typeface="Arial"/>
                <a:ea typeface="DejaVu Sans"/>
              </a:rPr>
              <a:t>WIND QC </a:t>
            </a:r>
            <a:r>
              <a:rPr lang="en-US" sz="1400" b="0" strike="noStrike" spc="-1">
                <a:solidFill>
                  <a:srgbClr val="000000"/>
                </a:solidFill>
                <a:latin typeface="Arial"/>
                <a:ea typeface="DejaVu Sans"/>
              </a:rPr>
              <a:t>Arrows represent observed wind vectors </a:t>
            </a:r>
            <a:endParaRPr lang="en-GB" sz="1400" b="0" strike="noStrike" spc="-1">
              <a:solidFill>
                <a:srgbClr val="000000"/>
              </a:solidFill>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7" name="Immagine 1876"/>
          <p:cNvPicPr/>
          <p:nvPr/>
        </p:nvPicPr>
        <p:blipFill>
          <a:blip r:embed="rId2"/>
          <a:stretch/>
        </p:blipFill>
        <p:spPr>
          <a:xfrm>
            <a:off x="36000" y="640440"/>
            <a:ext cx="4972680" cy="4972680"/>
          </a:xfrm>
          <a:prstGeom prst="rect">
            <a:avLst/>
          </a:prstGeom>
          <a:ln w="0">
            <a:noFill/>
          </a:ln>
        </p:spPr>
      </p:pic>
      <p:pic>
        <p:nvPicPr>
          <p:cNvPr id="1878" name="Immagine 1877"/>
          <p:cNvPicPr/>
          <p:nvPr/>
        </p:nvPicPr>
        <p:blipFill>
          <a:blip r:embed="rId3"/>
          <a:stretch/>
        </p:blipFill>
        <p:spPr>
          <a:xfrm>
            <a:off x="5040000" y="578880"/>
            <a:ext cx="5055480" cy="5055480"/>
          </a:xfrm>
          <a:prstGeom prst="rect">
            <a:avLst/>
          </a:prstGeom>
          <a:ln w="0">
            <a:noFill/>
          </a:ln>
        </p:spPr>
      </p:pic>
      <p:sp>
        <p:nvSpPr>
          <p:cNvPr id="1879" name="Rettangolo 1878"/>
          <p:cNvSpPr/>
          <p:nvPr/>
        </p:nvSpPr>
        <p:spPr>
          <a:xfrm>
            <a:off x="1008000" y="172800"/>
            <a:ext cx="8272440" cy="594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800" b="1" strike="noStrike" spc="-1">
                <a:solidFill>
                  <a:srgbClr val="000000"/>
                </a:solidFill>
                <a:latin typeface="Arial"/>
                <a:ea typeface="DejaVu Sans"/>
              </a:rPr>
              <a:t>WIND QC </a:t>
            </a:r>
            <a:r>
              <a:rPr lang="en-US" sz="1400" b="0" strike="noStrike" spc="-1">
                <a:solidFill>
                  <a:srgbClr val="000000"/>
                </a:solidFill>
                <a:latin typeface="Arial"/>
                <a:ea typeface="DejaVu Sans"/>
              </a:rPr>
              <a:t>Arrows represent observed wind vectors </a:t>
            </a:r>
            <a:endParaRPr lang="en-GB" sz="1400" b="0" strike="noStrike" spc="-1">
              <a:solidFill>
                <a:srgbClr val="000000"/>
              </a:solidFill>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0" name="Immagine 1879"/>
          <p:cNvPicPr/>
          <p:nvPr/>
        </p:nvPicPr>
        <p:blipFill>
          <a:blip r:embed="rId2"/>
          <a:stretch/>
        </p:blipFill>
        <p:spPr>
          <a:xfrm>
            <a:off x="36000" y="640440"/>
            <a:ext cx="4972680" cy="4972680"/>
          </a:xfrm>
          <a:prstGeom prst="rect">
            <a:avLst/>
          </a:prstGeom>
          <a:ln w="0">
            <a:noFill/>
          </a:ln>
        </p:spPr>
      </p:pic>
      <p:pic>
        <p:nvPicPr>
          <p:cNvPr id="1881" name="Immagine 1880"/>
          <p:cNvPicPr/>
          <p:nvPr/>
        </p:nvPicPr>
        <p:blipFill>
          <a:blip r:embed="rId3"/>
          <a:stretch/>
        </p:blipFill>
        <p:spPr>
          <a:xfrm>
            <a:off x="5040000" y="578880"/>
            <a:ext cx="5055480" cy="5055480"/>
          </a:xfrm>
          <a:prstGeom prst="rect">
            <a:avLst/>
          </a:prstGeom>
          <a:ln w="0">
            <a:noFill/>
          </a:ln>
        </p:spPr>
      </p:pic>
      <p:sp>
        <p:nvSpPr>
          <p:cNvPr id="1882" name="Rettangolo 1881"/>
          <p:cNvSpPr/>
          <p:nvPr/>
        </p:nvSpPr>
        <p:spPr>
          <a:xfrm>
            <a:off x="1008000" y="172800"/>
            <a:ext cx="8272440" cy="594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1800" b="1" strike="noStrike" spc="-1">
                <a:solidFill>
                  <a:srgbClr val="000000"/>
                </a:solidFill>
                <a:latin typeface="Arial"/>
                <a:ea typeface="DejaVu Sans"/>
              </a:rPr>
              <a:t>WIND QC </a:t>
            </a:r>
            <a:r>
              <a:rPr lang="en-US" sz="1400" b="0" strike="noStrike" spc="-1">
                <a:solidFill>
                  <a:srgbClr val="000000"/>
                </a:solidFill>
                <a:latin typeface="Arial"/>
                <a:ea typeface="DejaVu Sans"/>
              </a:rPr>
              <a:t>Some representativeness errors may be flagged</a:t>
            </a:r>
            <a:endParaRPr lang="en-GB" sz="1400" b="0" strike="noStrike" spc="-1">
              <a:solidFill>
                <a:srgbClr val="000000"/>
              </a:solidFill>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CasellaDiTesto 1"/>
          <p:cNvSpPr/>
          <p:nvPr/>
        </p:nvSpPr>
        <p:spPr>
          <a:xfrm>
            <a:off x="429120" y="264600"/>
            <a:ext cx="8366400" cy="394560"/>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lIns="90000" tIns="45000" rIns="90000" bIns="45000" numCol="1" spcCol="0" anchor="t">
            <a:spAutoFit/>
          </a:bodyPr>
          <a:lstStyle/>
          <a:p>
            <a:pPr>
              <a:lnSpc>
                <a:spcPct val="100000"/>
              </a:lnSpc>
            </a:pPr>
            <a:r>
              <a:rPr lang="en-GB" sz="2000" b="1" strike="noStrike" spc="-1">
                <a:solidFill>
                  <a:srgbClr val="000000"/>
                </a:solidFill>
                <a:latin typeface="Arial"/>
                <a:ea typeface="DejaVu Sans"/>
              </a:rPr>
              <a:t>SubTask 2.3: Quality control procedure for T2m and Rh2m</a:t>
            </a:r>
            <a:r>
              <a:rPr lang="it-IT" sz="2000" b="0" strike="noStrike" spc="-1">
                <a:solidFill>
                  <a:srgbClr val="000000"/>
                </a:solidFill>
                <a:latin typeface="Arial"/>
                <a:ea typeface="DejaVu Sans"/>
              </a:rPr>
              <a:t>​</a:t>
            </a:r>
            <a:endParaRPr lang="it-IT" sz="2000" b="0" strike="noStrike" spc="-1">
              <a:solidFill>
                <a:srgbClr val="000000"/>
              </a:solidFill>
              <a:latin typeface="Arial"/>
            </a:endParaRPr>
          </a:p>
        </p:txBody>
      </p:sp>
      <p:sp>
        <p:nvSpPr>
          <p:cNvPr id="104" name="CasellaDiTesto 5"/>
          <p:cNvSpPr/>
          <p:nvPr/>
        </p:nvSpPr>
        <p:spPr>
          <a:xfrm>
            <a:off x="718560" y="852480"/>
            <a:ext cx="8535960" cy="1125000"/>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lIns="90000" tIns="45000" rIns="90000" bIns="45000" numCol="1" spcCol="0" anchor="t">
            <a:spAutoFit/>
          </a:bodyPr>
          <a:lstStyle/>
          <a:p>
            <a:pPr algn="ctr">
              <a:lnSpc>
                <a:spcPct val="100000"/>
              </a:lnSpc>
            </a:pPr>
            <a:r>
              <a:rPr lang="en-US" sz="1600" b="0" strike="noStrike" spc="-1">
                <a:solidFill>
                  <a:srgbClr val="000000"/>
                </a:solidFill>
                <a:latin typeface="Arial"/>
                <a:ea typeface="DejaVu Sans"/>
              </a:rPr>
              <a:t>Citizen weather stations (CWS), i.e., privately-owned weather stations whose owners share their data publicly via the internet, have become increasingly popular and </a:t>
            </a:r>
            <a:r>
              <a:rPr lang="en-US" sz="1600" b="0" strike="noStrike" spc="-1">
                <a:solidFill>
                  <a:srgbClr val="000000"/>
                </a:solidFill>
                <a:latin typeface="Arial"/>
                <a:ea typeface="Arial"/>
              </a:rPr>
              <a:t>can be highly valuable in areas where traditional measurement networks are sparse</a:t>
            </a:r>
            <a:r>
              <a:rPr lang="en-US" sz="1600" b="0" strike="noStrike" spc="-1">
                <a:solidFill>
                  <a:srgbClr val="000000"/>
                </a:solidFill>
                <a:latin typeface="Arial"/>
                <a:ea typeface="DejaVu Sans"/>
              </a:rPr>
              <a:t> </a:t>
            </a:r>
            <a:r>
              <a:rPr lang="en-US" sz="1800" b="0" u="sng" strike="noStrike" spc="-1">
                <a:solidFill>
                  <a:srgbClr val="000000"/>
                </a:solidFill>
                <a:uFillTx/>
                <a:latin typeface="Arial"/>
                <a:ea typeface="DejaVu Sans"/>
              </a:rPr>
              <a:t>but</a:t>
            </a:r>
            <a:r>
              <a:rPr lang="en-US" sz="1800" b="0" strike="noStrike" spc="-1">
                <a:solidFill>
                  <a:srgbClr val="000000"/>
                </a:solidFill>
                <a:latin typeface="Arial"/>
                <a:ea typeface="DejaVu Sans"/>
              </a:rPr>
              <a:t> </a:t>
            </a:r>
            <a:endParaRPr lang="it-IT" sz="1800" b="0" strike="noStrike" spc="-1">
              <a:solidFill>
                <a:srgbClr val="000000"/>
              </a:solidFill>
              <a:latin typeface="Arial"/>
            </a:endParaRPr>
          </a:p>
          <a:p>
            <a:pPr algn="ctr">
              <a:lnSpc>
                <a:spcPct val="100000"/>
              </a:lnSpc>
            </a:pPr>
            <a:r>
              <a:rPr lang="en-US" sz="1800" b="1" strike="noStrike" spc="-1">
                <a:solidFill>
                  <a:srgbClr val="000000"/>
                </a:solidFill>
                <a:latin typeface="Arial"/>
                <a:ea typeface="DejaVu Sans"/>
              </a:rPr>
              <a:t>rigorous quality control (QC)</a:t>
            </a:r>
            <a:r>
              <a:rPr lang="en-US" sz="1800" b="0" strike="noStrike" spc="-1">
                <a:solidFill>
                  <a:srgbClr val="000000"/>
                </a:solidFill>
                <a:latin typeface="Arial"/>
                <a:ea typeface="DejaVu Sans"/>
              </a:rPr>
              <a:t> of CWS data is essential prior to any application</a:t>
            </a:r>
            <a:endParaRPr lang="it-IT" sz="1800" b="0" strike="noStrike" spc="-1">
              <a:solidFill>
                <a:srgbClr val="000000"/>
              </a:solidFill>
              <a:latin typeface="Arial"/>
            </a:endParaRPr>
          </a:p>
        </p:txBody>
      </p:sp>
      <p:sp>
        <p:nvSpPr>
          <p:cNvPr id="105" name="CasellaDiTesto 6"/>
          <p:cNvSpPr/>
          <p:nvPr/>
        </p:nvSpPr>
        <p:spPr>
          <a:xfrm>
            <a:off x="320760" y="2085120"/>
            <a:ext cx="8079840" cy="394560"/>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lIns="90000" tIns="45000" rIns="90000" bIns="45000" numCol="1" spcCol="0" anchor="t">
            <a:spAutoFit/>
          </a:bodyPr>
          <a:lstStyle/>
          <a:p>
            <a:pPr>
              <a:lnSpc>
                <a:spcPct val="100000"/>
              </a:lnSpc>
            </a:pPr>
            <a:r>
              <a:rPr lang="en-US" sz="2000" b="0" strike="noStrike" spc="-1">
                <a:solidFill>
                  <a:srgbClr val="000000"/>
                </a:solidFill>
                <a:highlight>
                  <a:srgbClr val="F7F7F7"/>
                </a:highlight>
                <a:latin typeface="Arial"/>
                <a:ea typeface="DejaVu Sans"/>
              </a:rPr>
              <a:t>Netatmo CWS</a:t>
            </a:r>
            <a:r>
              <a:rPr lang="en-US" sz="2000" b="1" strike="noStrike" spc="-1">
                <a:solidFill>
                  <a:srgbClr val="92D050"/>
                </a:solidFill>
                <a:highlight>
                  <a:srgbClr val="F7F7F7"/>
                </a:highlight>
                <a:latin typeface="Arial"/>
                <a:ea typeface="DejaVu Sans"/>
              </a:rPr>
              <a:t> </a:t>
            </a:r>
            <a:r>
              <a:rPr lang="en-US" sz="1800" b="0" strike="noStrike" spc="-1">
                <a:solidFill>
                  <a:srgbClr val="282828"/>
                </a:solidFill>
                <a:highlight>
                  <a:srgbClr val="F7F7F7"/>
                </a:highlight>
                <a:latin typeface="MuseoSans"/>
                <a:ea typeface="DejaVu Sans"/>
              </a:rPr>
              <a:t>(</a:t>
            </a:r>
            <a:r>
              <a:rPr lang="en-US" sz="1800" b="0" u="sng" strike="noStrike" spc="-1">
                <a:solidFill>
                  <a:srgbClr val="0000FF"/>
                </a:solidFill>
                <a:highlight>
                  <a:srgbClr val="F7F7F7"/>
                </a:highlight>
                <a:uFillTx/>
                <a:latin typeface="Arial"/>
                <a:ea typeface="DejaVu Sans"/>
                <a:hlinkClick r:id="rId2"/>
              </a:rPr>
              <a:t>https://</a:t>
            </a:r>
            <a:r>
              <a:rPr lang="en-US" sz="1800" b="0" u="sng" strike="noStrike" spc="-1">
                <a:solidFill>
                  <a:srgbClr val="0000FF"/>
                </a:solidFill>
                <a:highlight>
                  <a:srgbClr val="F7F7F7"/>
                </a:highlight>
                <a:uFillTx/>
                <a:latin typeface="Arial"/>
                <a:ea typeface="Arial"/>
                <a:hlinkClick r:id="rId2"/>
              </a:rPr>
              <a:t>weathermap.netatmo.com/</a:t>
            </a:r>
            <a:r>
              <a:rPr lang="en-US" sz="1800" b="0" strike="noStrike" spc="-1">
                <a:solidFill>
                  <a:srgbClr val="282828"/>
                </a:solidFill>
                <a:highlight>
                  <a:srgbClr val="F7F7F7"/>
                </a:highlight>
                <a:latin typeface="MuseoSans"/>
                <a:ea typeface="Arial"/>
              </a:rPr>
              <a:t>)</a:t>
            </a:r>
            <a:endParaRPr lang="it-IT" sz="1800" b="0" strike="noStrike" spc="-1">
              <a:solidFill>
                <a:srgbClr val="000000"/>
              </a:solidFill>
              <a:latin typeface="Arial"/>
            </a:endParaRPr>
          </a:p>
        </p:txBody>
      </p:sp>
      <p:pic>
        <p:nvPicPr>
          <p:cNvPr id="106" name="Immagine 4" descr="Immagine che contiene testo, schermata, mappa, diagramma&#10;&#10;Il contenuto generato dall&amp;#39;intelligenza artificiale potrebbe non essere corretto."/>
          <p:cNvPicPr/>
          <p:nvPr/>
        </p:nvPicPr>
        <p:blipFill>
          <a:blip r:embed="rId3"/>
          <a:stretch/>
        </p:blipFill>
        <p:spPr>
          <a:xfrm>
            <a:off x="433440" y="2514240"/>
            <a:ext cx="3912120" cy="2896920"/>
          </a:xfrm>
          <a:prstGeom prst="rect">
            <a:avLst/>
          </a:prstGeom>
          <a:ln w="0">
            <a:noFill/>
          </a:ln>
        </p:spPr>
      </p:pic>
      <p:grpSp>
        <p:nvGrpSpPr>
          <p:cNvPr id="107" name="Gruppo 7"/>
          <p:cNvGrpSpPr/>
          <p:nvPr/>
        </p:nvGrpSpPr>
        <p:grpSpPr>
          <a:xfrm>
            <a:off x="4512240" y="2633040"/>
            <a:ext cx="4933096" cy="2429981"/>
            <a:chOff x="4512240" y="2633040"/>
            <a:chExt cx="5287680" cy="2429981"/>
          </a:xfrm>
        </p:grpSpPr>
        <p:sp>
          <p:nvSpPr>
            <p:cNvPr id="108" name="CasellaDiTesto 2"/>
            <p:cNvSpPr/>
            <p:nvPr/>
          </p:nvSpPr>
          <p:spPr>
            <a:xfrm>
              <a:off x="4512240" y="2633040"/>
              <a:ext cx="5287680" cy="2429981"/>
            </a:xfrm>
            <a:prstGeom prst="rect">
              <a:avLst/>
            </a:prstGeom>
            <a:noFill/>
            <a:ln w="0">
              <a:solidFill>
                <a:srgbClr val="FFC000"/>
              </a:solidFill>
            </a:ln>
          </p:spPr>
          <p:style>
            <a:lnRef idx="0">
              <a:scrgbClr r="0" g="0" b="0"/>
            </a:lnRef>
            <a:fillRef idx="0">
              <a:scrgbClr r="0" g="0" b="0"/>
            </a:fillRef>
            <a:effectRef idx="0">
              <a:scrgbClr r="0" g="0" b="0"/>
            </a:effectRef>
            <a:fontRef idx="minor"/>
          </p:style>
          <p:txBody>
            <a:bodyPr vertOverflow="overflow" horzOverflow="overflow" lIns="90000" tIns="45000" rIns="90000" bIns="45000" numCol="1" spcCol="0" anchor="t">
              <a:spAutoFit/>
            </a:bodyPr>
            <a:lstStyle/>
            <a:p>
              <a:pPr>
                <a:lnSpc>
                  <a:spcPct val="100000"/>
                </a:lnSpc>
              </a:pPr>
              <a:endParaRPr lang="it-IT" sz="800" b="0" strike="noStrike" spc="-1" dirty="0">
                <a:solidFill>
                  <a:srgbClr val="000000"/>
                </a:solidFill>
                <a:latin typeface="Arial"/>
              </a:endParaRPr>
            </a:p>
            <a:p>
              <a:pPr>
                <a:lnSpc>
                  <a:spcPct val="100000"/>
                </a:lnSpc>
              </a:pPr>
              <a:r>
                <a:rPr lang="en-GB" sz="1600" b="1" strike="noStrike" spc="-1" dirty="0">
                  <a:solidFill>
                    <a:srgbClr val="C00000"/>
                  </a:solidFill>
                  <a:latin typeface="Arial"/>
                  <a:ea typeface="Arial"/>
                </a:rPr>
                <a:t>  A new quality control procedure</a:t>
              </a:r>
              <a:r>
                <a:rPr lang="en-GB" sz="1600" b="0" strike="noStrike" spc="-1" dirty="0">
                  <a:solidFill>
                    <a:srgbClr val="C00000"/>
                  </a:solidFill>
                  <a:latin typeface="Arial"/>
                  <a:ea typeface="Arial"/>
                </a:rPr>
                <a:t> </a:t>
              </a:r>
              <a:r>
                <a:rPr lang="en-GB" sz="1600" b="0" strike="noStrike" spc="-1" dirty="0">
                  <a:solidFill>
                    <a:srgbClr val="000000"/>
                  </a:solidFill>
                  <a:latin typeface="Arial"/>
                  <a:ea typeface="Arial"/>
                </a:rPr>
                <a:t>has been developed in Python specifically for </a:t>
              </a:r>
              <a:r>
                <a:rPr lang="en-GB" sz="1600" b="0" strike="noStrike" spc="-1" dirty="0" err="1">
                  <a:solidFill>
                    <a:srgbClr val="000000"/>
                  </a:solidFill>
                  <a:latin typeface="Arial"/>
                  <a:ea typeface="Arial"/>
                </a:rPr>
                <a:t>NetAtmo</a:t>
              </a:r>
              <a:r>
                <a:rPr lang="en-GB" sz="1600" b="0" strike="noStrike" spc="-1" dirty="0">
                  <a:solidFill>
                    <a:srgbClr val="000000"/>
                  </a:solidFill>
                  <a:latin typeface="Arial"/>
                  <a:ea typeface="Arial"/>
                </a:rPr>
                <a:t> temperature data:</a:t>
              </a:r>
              <a:endParaRPr lang="it-IT" sz="1600" b="0" strike="noStrike" spc="-1" dirty="0">
                <a:solidFill>
                  <a:srgbClr val="000000"/>
                </a:solidFill>
                <a:latin typeface="Arial"/>
              </a:endParaRPr>
            </a:p>
            <a:p>
              <a:pPr marL="285840" indent="-285840">
                <a:lnSpc>
                  <a:spcPct val="100000"/>
                </a:lnSpc>
                <a:buClr>
                  <a:srgbClr val="000000"/>
                </a:buClr>
                <a:buFont typeface="Arial"/>
                <a:buChar char="•"/>
              </a:pPr>
              <a:r>
                <a:rPr lang="en-GB" sz="1600" b="0" strike="noStrike" spc="-1" dirty="0">
                  <a:solidFill>
                    <a:srgbClr val="000000"/>
                  </a:solidFill>
                  <a:latin typeface="Arial"/>
                  <a:ea typeface="Arial"/>
                </a:rPr>
                <a:t>a </a:t>
              </a:r>
              <a:r>
                <a:rPr lang="en-GB" sz="1600" b="0" u="sng" strike="noStrike" spc="-1" dirty="0">
                  <a:solidFill>
                    <a:srgbClr val="000000"/>
                  </a:solidFill>
                  <a:uFillTx/>
                  <a:latin typeface="Arial"/>
                  <a:ea typeface="Arial"/>
                </a:rPr>
                <a:t>median-based method</a:t>
              </a:r>
              <a:r>
                <a:rPr lang="en-GB" sz="1600" b="0" strike="noStrike" spc="-1" dirty="0">
                  <a:solidFill>
                    <a:srgbClr val="000000"/>
                  </a:solidFill>
                  <a:latin typeface="Arial"/>
                  <a:ea typeface="Arial"/>
                </a:rPr>
                <a:t> (</a:t>
              </a:r>
              <a:r>
                <a:rPr lang="en-GB" sz="1600" b="0" strike="noStrike" spc="-1" dirty="0" err="1">
                  <a:solidFill>
                    <a:srgbClr val="000000"/>
                  </a:solidFill>
                  <a:latin typeface="Arial"/>
                  <a:ea typeface="Arial"/>
                </a:rPr>
                <a:t>Napoly</a:t>
              </a:r>
              <a:r>
                <a:rPr lang="en-GB" sz="1600" b="0" strike="noStrike" spc="-1" dirty="0">
                  <a:solidFill>
                    <a:srgbClr val="000000"/>
                  </a:solidFill>
                  <a:latin typeface="Arial"/>
                  <a:ea typeface="Arial"/>
                </a:rPr>
                <a:t> et al.), which uses the median behaviour of the crowdsourced data itself as a reference</a:t>
              </a:r>
              <a:endParaRPr lang="en-GB" sz="1600" spc="-1" dirty="0">
                <a:solidFill>
                  <a:srgbClr val="000000"/>
                </a:solidFill>
                <a:latin typeface="Arial"/>
                <a:ea typeface="Arial"/>
              </a:endParaRPr>
            </a:p>
            <a:p>
              <a:pPr>
                <a:lnSpc>
                  <a:spcPct val="100000"/>
                </a:lnSpc>
                <a:buClr>
                  <a:srgbClr val="000000"/>
                </a:buClr>
              </a:pPr>
              <a:endParaRPr lang="en-GB" sz="1600" b="0" strike="noStrike" spc="-1" dirty="0">
                <a:solidFill>
                  <a:srgbClr val="000000"/>
                </a:solidFill>
                <a:latin typeface="Arial"/>
                <a:ea typeface="Arial"/>
              </a:endParaRPr>
            </a:p>
            <a:p>
              <a:pPr>
                <a:lnSpc>
                  <a:spcPct val="100000"/>
                </a:lnSpc>
                <a:buClr>
                  <a:srgbClr val="000000"/>
                </a:buClr>
              </a:pPr>
              <a:r>
                <a:rPr lang="en-GB" sz="1600" spc="-1" dirty="0">
                  <a:solidFill>
                    <a:srgbClr val="000000"/>
                  </a:solidFill>
                  <a:latin typeface="Arial"/>
                </a:rPr>
                <a:t>A python script to download </a:t>
              </a:r>
              <a:r>
                <a:rPr lang="en-GB" sz="1600" spc="-1" dirty="0" err="1">
                  <a:solidFill>
                    <a:srgbClr val="000000"/>
                  </a:solidFill>
                  <a:latin typeface="Arial"/>
                </a:rPr>
                <a:t>NetAtmo</a:t>
              </a:r>
              <a:r>
                <a:rPr lang="en-GB" sz="1600" spc="-1" dirty="0">
                  <a:solidFill>
                    <a:srgbClr val="000000"/>
                  </a:solidFill>
                  <a:latin typeface="Arial"/>
                </a:rPr>
                <a:t> data via API has also been developed</a:t>
              </a:r>
              <a:endParaRPr lang="it-IT" sz="1600" b="0" strike="noStrike" spc="-1" dirty="0">
                <a:solidFill>
                  <a:srgbClr val="000000"/>
                </a:solidFill>
                <a:latin typeface="Arial"/>
              </a:endParaRPr>
            </a:p>
          </p:txBody>
        </p:sp>
        <p:pic>
          <p:nvPicPr>
            <p:cNvPr id="109" name="Elemento grafico 3" descr="Badge 1 con riempimento a tinta unita"/>
            <p:cNvPicPr/>
            <p:nvPr/>
          </p:nvPicPr>
          <p:blipFill>
            <a:blip r:embed="rId4"/>
            <a:stretch/>
          </p:blipFill>
          <p:spPr>
            <a:xfrm>
              <a:off x="4524120" y="2660040"/>
              <a:ext cx="464760" cy="441000"/>
            </a:xfrm>
            <a:prstGeom prst="rect">
              <a:avLst/>
            </a:prstGeom>
            <a:ln w="0">
              <a:noFill/>
            </a:ln>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CasellaDiTesto 1"/>
          <p:cNvSpPr/>
          <p:nvPr/>
        </p:nvSpPr>
        <p:spPr>
          <a:xfrm>
            <a:off x="429120" y="264600"/>
            <a:ext cx="8366400" cy="394560"/>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lIns="90000" tIns="45000" rIns="90000" bIns="45000" numCol="1" spcCol="0" anchor="t">
            <a:spAutoFit/>
          </a:bodyPr>
          <a:lstStyle/>
          <a:p>
            <a:pPr>
              <a:lnSpc>
                <a:spcPct val="100000"/>
              </a:lnSpc>
            </a:pPr>
            <a:r>
              <a:rPr lang="en-GB" sz="2000" b="1" strike="noStrike" spc="-1">
                <a:solidFill>
                  <a:srgbClr val="000000"/>
                </a:solidFill>
                <a:latin typeface="Arial"/>
                <a:ea typeface="DejaVu Sans"/>
              </a:rPr>
              <a:t>SubTask 2.3: Quality control procedure for T2m and Rh2m</a:t>
            </a:r>
            <a:r>
              <a:rPr lang="it-IT" sz="2000" b="0" strike="noStrike" spc="-1">
                <a:solidFill>
                  <a:srgbClr val="000000"/>
                </a:solidFill>
                <a:latin typeface="Arial"/>
                <a:ea typeface="DejaVu Sans"/>
              </a:rPr>
              <a:t>​</a:t>
            </a:r>
            <a:endParaRPr lang="it-IT" sz="2000" b="0" strike="noStrike" spc="-1">
              <a:solidFill>
                <a:srgbClr val="000000"/>
              </a:solidFill>
              <a:latin typeface="Arial"/>
            </a:endParaRPr>
          </a:p>
        </p:txBody>
      </p:sp>
      <p:grpSp>
        <p:nvGrpSpPr>
          <p:cNvPr id="111" name="Gruppo 16"/>
          <p:cNvGrpSpPr/>
          <p:nvPr/>
        </p:nvGrpSpPr>
        <p:grpSpPr>
          <a:xfrm>
            <a:off x="378264" y="932040"/>
            <a:ext cx="5440645" cy="3534038"/>
            <a:chOff x="378264" y="932040"/>
            <a:chExt cx="5440645" cy="3534038"/>
          </a:xfrm>
        </p:grpSpPr>
        <p:sp>
          <p:nvSpPr>
            <p:cNvPr id="112" name="CasellaDiTesto 7"/>
            <p:cNvSpPr/>
            <p:nvPr/>
          </p:nvSpPr>
          <p:spPr>
            <a:xfrm>
              <a:off x="378264" y="3328759"/>
              <a:ext cx="5440645" cy="1137319"/>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gn="ctr">
                <a:lnSpc>
                  <a:spcPct val="100000"/>
                </a:lnSpc>
              </a:pPr>
              <a:r>
                <a:rPr lang="en-GB" sz="1600" b="0" strike="noStrike" spc="-1" dirty="0">
                  <a:solidFill>
                    <a:srgbClr val="000000"/>
                  </a:solidFill>
                  <a:latin typeface="Arial"/>
                  <a:ea typeface="Arial"/>
                </a:rPr>
                <a:t>To assess the limitations and potential of the CWS datasets and determine whether temperature </a:t>
              </a:r>
              <a:r>
                <a:rPr lang="en-GB" sz="1600" b="0" strike="noStrike" spc="-1" dirty="0">
                  <a:solidFill>
                    <a:srgbClr val="7D7D7D"/>
                  </a:solidFill>
                  <a:latin typeface="Arial"/>
                  <a:ea typeface="Arial"/>
                </a:rPr>
                <a:t>(and relative humidity)</a:t>
              </a:r>
              <a:r>
                <a:rPr lang="en-GB" sz="1600" b="0" strike="noStrike" spc="-1" dirty="0">
                  <a:solidFill>
                    <a:srgbClr val="000000"/>
                  </a:solidFill>
                  <a:latin typeface="Arial"/>
                  <a:ea typeface="Arial"/>
                </a:rPr>
                <a:t> data could be valuable for scientific applications, such as assimilation and </a:t>
              </a:r>
              <a:r>
                <a:rPr lang="en-GB" sz="2000" b="0" strike="noStrike" spc="-1" dirty="0">
                  <a:solidFill>
                    <a:srgbClr val="C00000"/>
                  </a:solidFill>
                  <a:latin typeface="Arial"/>
                  <a:ea typeface="Arial"/>
                </a:rPr>
                <a:t>urban heat island studies</a:t>
              </a:r>
              <a:endParaRPr lang="it-IT" sz="2000" b="0" strike="noStrike" spc="-1" dirty="0">
                <a:solidFill>
                  <a:srgbClr val="C00000"/>
                </a:solidFill>
                <a:latin typeface="Arial"/>
              </a:endParaRPr>
            </a:p>
          </p:txBody>
        </p:sp>
        <p:sp>
          <p:nvSpPr>
            <p:cNvPr id="113" name="CasellaDiTesto 11"/>
            <p:cNvSpPr/>
            <p:nvPr/>
          </p:nvSpPr>
          <p:spPr>
            <a:xfrm>
              <a:off x="378265" y="932040"/>
              <a:ext cx="5339615" cy="1445096"/>
            </a:xfrm>
            <a:prstGeom prst="rect">
              <a:avLst/>
            </a:prstGeom>
            <a:noFill/>
            <a:ln w="0">
              <a:solidFill>
                <a:srgbClr val="FFC000"/>
              </a:solid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endParaRPr lang="it-IT" sz="800" b="0" strike="noStrike" spc="-1" dirty="0">
                <a:solidFill>
                  <a:srgbClr val="000000"/>
                </a:solidFill>
                <a:latin typeface="Arial"/>
              </a:endParaRPr>
            </a:p>
            <a:p>
              <a:pPr>
                <a:lnSpc>
                  <a:spcPct val="100000"/>
                </a:lnSpc>
              </a:pPr>
              <a:r>
                <a:rPr lang="en-GB" sz="1600" b="1" strike="noStrike" spc="-1" dirty="0">
                  <a:solidFill>
                    <a:srgbClr val="C00000"/>
                  </a:solidFill>
                  <a:latin typeface="Arial"/>
                  <a:ea typeface="Arial"/>
                </a:rPr>
                <a:t>  </a:t>
              </a:r>
              <a:r>
                <a:rPr lang="en-GB" sz="1600" b="0" strike="noStrike" spc="-1" dirty="0">
                  <a:solidFill>
                    <a:srgbClr val="000000"/>
                  </a:solidFill>
                  <a:latin typeface="Arial"/>
                  <a:ea typeface="Arial"/>
                </a:rPr>
                <a:t>The </a:t>
              </a:r>
              <a:r>
                <a:rPr lang="en-GB" sz="1600" b="0" u="sng" strike="noStrike" spc="-1" dirty="0">
                  <a:solidFill>
                    <a:srgbClr val="000000"/>
                  </a:solidFill>
                  <a:uFillTx/>
                  <a:latin typeface="Arial"/>
                  <a:ea typeface="Arial"/>
                </a:rPr>
                <a:t>new quality control procedure</a:t>
              </a:r>
              <a:r>
                <a:rPr lang="en-GB" sz="1600" b="0" strike="noStrike" spc="-1" dirty="0">
                  <a:solidFill>
                    <a:srgbClr val="000000"/>
                  </a:solidFill>
                  <a:latin typeface="Arial"/>
                  <a:ea typeface="Arial"/>
                </a:rPr>
                <a:t> has been applied to CWS data from </a:t>
              </a:r>
              <a:r>
                <a:rPr lang="en-GB" sz="1600" b="0" strike="noStrike" spc="-1" dirty="0" err="1">
                  <a:solidFill>
                    <a:srgbClr val="000000"/>
                  </a:solidFill>
                  <a:latin typeface="Arial"/>
                  <a:ea typeface="Arial"/>
                </a:rPr>
                <a:t>NetaAtmo</a:t>
              </a:r>
              <a:endParaRPr lang="it-IT" sz="1600" b="0" strike="noStrike" spc="-1" dirty="0">
                <a:solidFill>
                  <a:srgbClr val="000000"/>
                </a:solidFill>
                <a:latin typeface="Arial"/>
              </a:endParaRPr>
            </a:p>
            <a:p>
              <a:pPr>
                <a:lnSpc>
                  <a:spcPct val="100000"/>
                </a:lnSpc>
              </a:pPr>
              <a:endParaRPr lang="it-IT" sz="1600" b="0" strike="noStrike" spc="-1" dirty="0">
                <a:solidFill>
                  <a:srgbClr val="000000"/>
                </a:solidFill>
                <a:latin typeface="Arial"/>
              </a:endParaRPr>
            </a:p>
            <a:p>
              <a:pPr>
                <a:lnSpc>
                  <a:spcPct val="100000"/>
                </a:lnSpc>
              </a:pPr>
              <a:r>
                <a:rPr lang="en-GB" sz="1600" b="0" strike="noStrike" spc="-1" dirty="0">
                  <a:solidFill>
                    <a:srgbClr val="000000"/>
                  </a:solidFill>
                  <a:latin typeface="Arial"/>
                  <a:ea typeface="DejaVu Sans"/>
                </a:rPr>
                <a:t>  and compared with other different QC </a:t>
              </a:r>
              <a:r>
                <a:rPr lang="en-GB" sz="1600" b="0" strike="noStrike" spc="-1" dirty="0" err="1">
                  <a:solidFill>
                    <a:srgbClr val="000000"/>
                  </a:solidFill>
                  <a:latin typeface="Arial"/>
                  <a:ea typeface="DejaVu Sans"/>
                </a:rPr>
                <a:t>tecniques</a:t>
              </a:r>
              <a:r>
                <a:rPr lang="en-GB" sz="1600" b="0" strike="noStrike" spc="-1" dirty="0">
                  <a:solidFill>
                    <a:srgbClr val="000000"/>
                  </a:solidFill>
                  <a:latin typeface="Arial"/>
                  <a:ea typeface="DejaVu Sans"/>
                </a:rPr>
                <a:t> such as </a:t>
              </a:r>
              <a:r>
                <a:rPr lang="en-GB" sz="1600" b="0" strike="noStrike" spc="-1" dirty="0" err="1">
                  <a:solidFill>
                    <a:srgbClr val="000000"/>
                  </a:solidFill>
                  <a:latin typeface="Arial"/>
                  <a:ea typeface="DejaVu Sans"/>
                </a:rPr>
                <a:t>CrowQC</a:t>
              </a:r>
              <a:r>
                <a:rPr lang="en-GB" sz="1600" b="0" strike="noStrike" spc="-1" dirty="0">
                  <a:solidFill>
                    <a:srgbClr val="000000"/>
                  </a:solidFill>
                  <a:latin typeface="Arial"/>
                  <a:ea typeface="DejaVu Sans"/>
                </a:rPr>
                <a:t>+, and others</a:t>
              </a:r>
              <a:endParaRPr lang="it-IT" sz="1600" b="0" strike="noStrike" spc="-1" dirty="0">
                <a:solidFill>
                  <a:srgbClr val="000000"/>
                </a:solidFill>
                <a:latin typeface="Arial"/>
              </a:endParaRPr>
            </a:p>
          </p:txBody>
        </p:sp>
        <p:pic>
          <p:nvPicPr>
            <p:cNvPr id="114" name="Elemento grafico 14" descr="Badge con riempimento a tinta unita"/>
            <p:cNvPicPr/>
            <p:nvPr/>
          </p:nvPicPr>
          <p:blipFill>
            <a:blip r:embed="rId2"/>
            <a:stretch/>
          </p:blipFill>
          <p:spPr>
            <a:xfrm>
              <a:off x="508680" y="971640"/>
              <a:ext cx="384480" cy="392400"/>
            </a:xfrm>
            <a:prstGeom prst="rect">
              <a:avLst/>
            </a:prstGeom>
            <a:ln w="0">
              <a:noFill/>
            </a:ln>
          </p:spPr>
        </p:pic>
        <p:pic>
          <p:nvPicPr>
            <p:cNvPr id="115" name="Elemento grafico 15" descr="Badge 3 con riempimento a tinta unita"/>
            <p:cNvPicPr/>
            <p:nvPr/>
          </p:nvPicPr>
          <p:blipFill>
            <a:blip r:embed="rId3"/>
            <a:stretch/>
          </p:blipFill>
          <p:spPr>
            <a:xfrm>
              <a:off x="508680" y="1729440"/>
              <a:ext cx="384480" cy="384480"/>
            </a:xfrm>
            <a:prstGeom prst="rect">
              <a:avLst/>
            </a:prstGeom>
            <a:ln w="0">
              <a:noFill/>
            </a:ln>
          </p:spPr>
        </p:pic>
      </p:grpSp>
      <p:pic>
        <p:nvPicPr>
          <p:cNvPr id="116" name="Elemento grafico 19" descr="Freccia a destra con riempimento a tinta unita"/>
          <p:cNvPicPr/>
          <p:nvPr/>
        </p:nvPicPr>
        <p:blipFill>
          <a:blip r:embed="rId4"/>
          <a:stretch/>
        </p:blipFill>
        <p:spPr>
          <a:xfrm>
            <a:off x="5727960" y="1074240"/>
            <a:ext cx="834840" cy="913680"/>
          </a:xfrm>
          <a:prstGeom prst="rect">
            <a:avLst/>
          </a:prstGeom>
          <a:ln w="0">
            <a:noFill/>
          </a:ln>
        </p:spPr>
      </p:pic>
      <p:pic>
        <p:nvPicPr>
          <p:cNvPr id="117" name="Elemento grafico 20" descr="Freccia a destra con riempimento a tinta unita"/>
          <p:cNvPicPr/>
          <p:nvPr/>
        </p:nvPicPr>
        <p:blipFill>
          <a:blip r:embed="rId4"/>
          <a:stretch/>
        </p:blipFill>
        <p:spPr>
          <a:xfrm rot="5400000">
            <a:off x="2733627" y="2344893"/>
            <a:ext cx="693425" cy="913680"/>
          </a:xfrm>
          <a:prstGeom prst="rect">
            <a:avLst/>
          </a:prstGeom>
          <a:ln w="0">
            <a:noFill/>
          </a:ln>
        </p:spPr>
      </p:pic>
      <p:sp>
        <p:nvSpPr>
          <p:cNvPr id="118" name="CasellaDiTesto 22"/>
          <p:cNvSpPr/>
          <p:nvPr/>
        </p:nvSpPr>
        <p:spPr>
          <a:xfrm>
            <a:off x="6572880" y="1116308"/>
            <a:ext cx="2879344" cy="829543"/>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1600" b="0" strike="noStrike" spc="-1" dirty="0">
                <a:solidFill>
                  <a:srgbClr val="000000"/>
                </a:solidFill>
                <a:latin typeface="Arial"/>
                <a:ea typeface="Arial"/>
              </a:rPr>
              <a:t>To evaluate the advantages and disadvantages of each technique</a:t>
            </a:r>
            <a:endParaRPr lang="it-IT" sz="1600" b="0" strike="noStrike" spc="-1" dirty="0">
              <a:solidFill>
                <a:srgbClr val="000000"/>
              </a:solidFill>
              <a:latin typeface="Arial"/>
            </a:endParaRPr>
          </a:p>
        </p:txBody>
      </p:sp>
      <p:pic>
        <p:nvPicPr>
          <p:cNvPr id="119" name="Immagine 24" descr="Immagine che contiene testo, mappa, schermata, diagramma&#10;&#10;Il contenuto generato dall&amp;#39;intelligenza artificiale potrebbe non essere corretto."/>
          <p:cNvPicPr/>
          <p:nvPr/>
        </p:nvPicPr>
        <p:blipFill>
          <a:blip r:embed="rId5"/>
          <a:srcRect b="910"/>
          <a:stretch/>
        </p:blipFill>
        <p:spPr>
          <a:xfrm>
            <a:off x="6073560" y="2699512"/>
            <a:ext cx="3364200" cy="2580480"/>
          </a:xfrm>
          <a:prstGeom prst="rect">
            <a:avLst/>
          </a:prstGeom>
          <a:ln w="0">
            <a:noFill/>
          </a:ln>
        </p:spPr>
      </p:pic>
      <p:pic>
        <p:nvPicPr>
          <p:cNvPr id="120" name="Elemento grafico 25" descr="Freccia linea: leggera curva con riempimento a tinta unita"/>
          <p:cNvPicPr/>
          <p:nvPr/>
        </p:nvPicPr>
        <p:blipFill>
          <a:blip r:embed="rId6"/>
          <a:stretch/>
        </p:blipFill>
        <p:spPr>
          <a:xfrm>
            <a:off x="5159520" y="4152600"/>
            <a:ext cx="914040" cy="913680"/>
          </a:xfrm>
          <a:prstGeom prst="rect">
            <a:avLst/>
          </a:prstGeom>
          <a:ln w="0">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14B24-B7DF-8218-09EB-FD418AB93F09}"/>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25D0574D-572D-0C47-3689-5660DC8A77D5}"/>
              </a:ext>
            </a:extLst>
          </p:cNvPr>
          <p:cNvSpPr txBox="1"/>
          <p:nvPr/>
        </p:nvSpPr>
        <p:spPr>
          <a:xfrm>
            <a:off x="247075" y="915206"/>
            <a:ext cx="9084704" cy="3645293"/>
          </a:xfrm>
          <a:prstGeom prst="rect">
            <a:avLst/>
          </a:prstGeom>
          <a:noFill/>
        </p:spPr>
        <p:txBody>
          <a:bodyPr wrap="square">
            <a:spAutoFit/>
          </a:bodyPr>
          <a:lstStyle/>
          <a:p>
            <a:pPr marL="283510" indent="-283510" defTabSz="756026">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M0 – initialization</a:t>
            </a:r>
            <a:r>
              <a:rPr lang="en-US" sz="1600" i="1" dirty="0">
                <a:latin typeface="Open Sans" panose="020B0606030504020204" pitchFamily="34" charset="0"/>
                <a:ea typeface="Open Sans" panose="020B0606030504020204" pitchFamily="34" charset="0"/>
                <a:cs typeface="Open Sans" panose="020B0606030504020204" pitchFamily="34" charset="0"/>
              </a:rPr>
              <a:t>: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containing only </a:t>
            </a:r>
            <a:r>
              <a:rPr lang="en-US" sz="1600" dirty="0" err="1">
                <a:latin typeface="Open Sans" panose="020B0606030504020204" pitchFamily="34" charset="0"/>
                <a:ea typeface="Open Sans" panose="020B0606030504020204" pitchFamily="34" charset="0"/>
                <a:cs typeface="Open Sans" panose="020B0606030504020204" pitchFamily="34" charset="0"/>
              </a:rPr>
              <a:t>NaN</a:t>
            </a:r>
            <a:r>
              <a:rPr lang="en-US" sz="1600" dirty="0">
                <a:latin typeface="Open Sans" panose="020B0606030504020204" pitchFamily="34" charset="0"/>
                <a:ea typeface="Open Sans" panose="020B0606030504020204" pitchFamily="34" charset="0"/>
                <a:cs typeface="Open Sans" panose="020B0606030504020204" pitchFamily="34" charset="0"/>
              </a:rPr>
              <a:t> values across all timestamps</a:t>
            </a:r>
          </a:p>
          <a:p>
            <a:pPr marL="283510" indent="-283510" defTabSz="756026">
              <a:buFontTx/>
              <a:buAutoNum type="arabicPeriod"/>
            </a:pPr>
            <a:endParaRPr lang="en-US" sz="800" i="1" dirty="0">
              <a:latin typeface="Open Sans" panose="020B0606030504020204" pitchFamily="34" charset="0"/>
              <a:ea typeface="Open Sans" panose="020B0606030504020204" pitchFamily="34" charset="0"/>
              <a:cs typeface="Open Sans" panose="020B0606030504020204" pitchFamily="34" charset="0"/>
            </a:endParaRPr>
          </a:p>
          <a:p>
            <a:pPr marL="283510" indent="-283510" defTabSz="756026">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M1 – location-based filtering: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sharing identical coordinates (</a:t>
            </a:r>
            <a:r>
              <a:rPr lang="en-US" sz="1600" dirty="0" err="1">
                <a:latin typeface="Open Sans" panose="020B0606030504020204" pitchFamily="34" charset="0"/>
                <a:ea typeface="Open Sans" panose="020B0606030504020204" pitchFamily="34" charset="0"/>
                <a:cs typeface="Open Sans" panose="020B0606030504020204" pitchFamily="34" charset="0"/>
              </a:rPr>
              <a:t>lon</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dirty="0" err="1">
                <a:latin typeface="Open Sans" panose="020B0606030504020204" pitchFamily="34" charset="0"/>
                <a:ea typeface="Open Sans" panose="020B0606030504020204" pitchFamily="34" charset="0"/>
                <a:cs typeface="Open Sans" panose="020B0606030504020204" pitchFamily="34" charset="0"/>
              </a:rPr>
              <a:t>lat</a:t>
            </a:r>
            <a:r>
              <a:rPr lang="en-US" sz="1600" dirty="0">
                <a:latin typeface="Open Sans" panose="020B0606030504020204" pitchFamily="34" charset="0"/>
                <a:ea typeface="Open Sans" panose="020B0606030504020204" pitchFamily="34" charset="0"/>
                <a:cs typeface="Open Sans" panose="020B0606030504020204" pitchFamily="34" charset="0"/>
              </a:rPr>
              <a:t>) or moving stations</a:t>
            </a:r>
          </a:p>
          <a:p>
            <a:pPr marL="283510" indent="-283510" defTabSz="756026">
              <a:buFontTx/>
              <a:buAutoNum type="arabicPeriod"/>
            </a:pPr>
            <a:endParaRPr lang="en-US" sz="800" i="1" dirty="0">
              <a:solidFill>
                <a:srgbClr val="082B8D"/>
              </a:solidFill>
              <a:latin typeface="Open Sans" panose="020B0606030504020204" pitchFamily="34" charset="0"/>
              <a:ea typeface="Open Sans" panose="020B0606030504020204" pitchFamily="34" charset="0"/>
              <a:cs typeface="Open Sans" panose="020B0606030504020204" pitchFamily="34" charset="0"/>
            </a:endParaRPr>
          </a:p>
          <a:p>
            <a:pPr marL="283510" indent="-283510" defTabSz="756026">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M2/M3 – statistical outlier detection: </a:t>
            </a:r>
            <a:r>
              <a:rPr lang="en-US" sz="1600" dirty="0">
                <a:latin typeface="Open Sans" panose="020B0606030504020204" pitchFamily="34" charset="0"/>
                <a:ea typeface="Open Sans" panose="020B0606030504020204" pitchFamily="34" charset="0"/>
                <a:cs typeface="Open Sans" panose="020B0606030504020204" pitchFamily="34" charset="0"/>
              </a:rPr>
              <a:t>detects temperature outliers every 5 minutes using robust z-scores and removes stations with more than M3_DENSITY_THR% of flagged data </a:t>
            </a:r>
          </a:p>
          <a:p>
            <a:pPr marL="283510" indent="-283510" defTabSz="756026">
              <a:buFontTx/>
              <a:buAutoNum type="arabicPeriod"/>
            </a:pPr>
            <a:endParaRPr lang="en-US" sz="800" dirty="0">
              <a:latin typeface="Open Sans" panose="020B0606030504020204" pitchFamily="34" charset="0"/>
              <a:ea typeface="Open Sans" panose="020B0606030504020204" pitchFamily="34" charset="0"/>
              <a:cs typeface="Open Sans" panose="020B0606030504020204" pitchFamily="34" charset="0"/>
            </a:endParaRPr>
          </a:p>
          <a:p>
            <a:pPr marL="283510" indent="-283510" defTabSz="756026">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M4 – correlation analysis: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with Pearson correlation coefficients below CORRELATION_THR when compared to the spatial mean temperature</a:t>
            </a:r>
          </a:p>
          <a:p>
            <a:pPr marL="283510" indent="-283510" defTabSz="756026">
              <a:buFontTx/>
              <a:buAutoNum type="arabicPeriod"/>
            </a:pPr>
            <a:endParaRPr lang="en-US" sz="800" dirty="0">
              <a:latin typeface="Open Sans" panose="020B0606030504020204" pitchFamily="34" charset="0"/>
              <a:ea typeface="Open Sans" panose="020B0606030504020204" pitchFamily="34" charset="0"/>
              <a:cs typeface="Open Sans" panose="020B0606030504020204" pitchFamily="34" charset="0"/>
            </a:endParaRPr>
          </a:p>
          <a:p>
            <a:pPr marL="283510" indent="-283510" defTabSz="756026">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O2 – hourly data sufficiency: </a:t>
            </a:r>
            <a:r>
              <a:rPr lang="en-US" sz="1600" dirty="0">
                <a:latin typeface="Open Sans" panose="020B0606030504020204" pitchFamily="34" charset="0"/>
                <a:ea typeface="Open Sans" panose="020B0606030504020204" pitchFamily="34" charset="0"/>
                <a:cs typeface="Open Sans" panose="020B0606030504020204" pitchFamily="34" charset="0"/>
              </a:rPr>
              <a:t>removes measurements from station-hours where missing data exceeds O1_THR in an hour</a:t>
            </a:r>
          </a:p>
          <a:p>
            <a:pPr marL="283510" indent="-283510" defTabSz="756026">
              <a:buFontTx/>
              <a:buAutoNum type="arabicPeriod"/>
            </a:pPr>
            <a:endParaRPr lang="en-US" sz="800" dirty="0">
              <a:latin typeface="Open Sans" panose="020B0606030504020204" pitchFamily="34" charset="0"/>
              <a:ea typeface="Open Sans" panose="020B0606030504020204" pitchFamily="34" charset="0"/>
              <a:cs typeface="Open Sans" panose="020B0606030504020204" pitchFamily="34" charset="0"/>
            </a:endParaRPr>
          </a:p>
          <a:p>
            <a:pPr marL="283510" indent="-283510" defTabSz="756026">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O3 – monthly data sufficiency: </a:t>
            </a:r>
            <a:r>
              <a:rPr lang="en-US" sz="1600" dirty="0">
                <a:latin typeface="Open Sans" panose="020B0606030504020204" pitchFamily="34" charset="0"/>
                <a:ea typeface="Open Sans" panose="020B0606030504020204" pitchFamily="34" charset="0"/>
                <a:cs typeface="Open Sans" panose="020B0606030504020204" pitchFamily="34" charset="0"/>
              </a:rPr>
              <a:t>removes station-months where missing data exceeds O2_THR in a month </a:t>
            </a:r>
            <a:endPar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endParaRPr>
          </a:p>
          <a:p>
            <a:pPr marL="283510" indent="-283510" defTabSz="756026">
              <a:buFontTx/>
              <a:buAutoNum type="arabicPeriod"/>
            </a:pPr>
            <a:endParaRPr lang="en-US" sz="1488" i="1" dirty="0">
              <a:solidFill>
                <a:srgbClr val="464646"/>
              </a:solidFill>
              <a:latin typeface="Open Sans" panose="020B0606030504020204" pitchFamily="34" charset="0"/>
            </a:endParaRPr>
          </a:p>
        </p:txBody>
      </p:sp>
      <p:sp>
        <p:nvSpPr>
          <p:cNvPr id="5" name="CasellaDiTesto 4">
            <a:extLst>
              <a:ext uri="{FF2B5EF4-FFF2-40B4-BE49-F238E27FC236}">
                <a16:creationId xmlns:a16="http://schemas.microsoft.com/office/drawing/2014/main" id="{4E8621B7-A54A-C1A6-AB81-803FE77B6F79}"/>
              </a:ext>
            </a:extLst>
          </p:cNvPr>
          <p:cNvSpPr txBox="1"/>
          <p:nvPr/>
        </p:nvSpPr>
        <p:spPr>
          <a:xfrm>
            <a:off x="2569895" y="4185280"/>
            <a:ext cx="6837716" cy="1292662"/>
          </a:xfrm>
          <a:prstGeom prst="rect">
            <a:avLst/>
          </a:prstGeom>
          <a:noFill/>
          <a:ln w="19050">
            <a:solidFill>
              <a:srgbClr val="082B8D"/>
            </a:solidFill>
          </a:ln>
        </p:spPr>
        <p:txBody>
          <a:bodyPr wrap="square">
            <a:spAutoFit/>
          </a:bodyPr>
          <a:lstStyle/>
          <a:p>
            <a:r>
              <a:rPr lang="en-US" b="1" u="none" strike="noStrike" baseline="0" dirty="0">
                <a:solidFill>
                  <a:srgbClr val="082B8D"/>
                </a:solidFill>
                <a:latin typeface="Open Sans" panose="020B0606030504020204" pitchFamily="34" charset="0"/>
                <a:ea typeface="Open Sans" panose="020B0606030504020204" pitchFamily="34" charset="0"/>
                <a:cs typeface="Open Sans" panose="020B0606030504020204" pitchFamily="34" charset="0"/>
              </a:rPr>
              <a:t>Limitations of the method</a:t>
            </a:r>
            <a:r>
              <a:rPr lang="en-US" sz="1600" b="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p>
          <a:p>
            <a:pPr marL="342900" indent="-342900" algn="l">
              <a:buAutoNum type="arabicParenR"/>
            </a:pPr>
            <a:r>
              <a:rPr lang="en-US" sz="1500" dirty="0">
                <a:solidFill>
                  <a:srgbClr val="000000"/>
                </a:solidFill>
                <a:latin typeface="Open Sans" panose="020B0606030504020204" pitchFamily="34" charset="0"/>
                <a:ea typeface="Open Sans" panose="020B0606030504020204" pitchFamily="34" charset="0"/>
                <a:cs typeface="Open Sans" panose="020B0606030504020204" pitchFamily="34" charset="0"/>
              </a:rPr>
              <a:t>it</a:t>
            </a:r>
            <a:r>
              <a:rPr lang="en-US" sz="1500" b="0" i="0"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 does not consider </a:t>
            </a:r>
            <a:r>
              <a:rPr lang="en-US" sz="1500" b="0" i="0" u="sng"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contextual metadata </a:t>
            </a:r>
            <a:r>
              <a:rPr lang="en-US" sz="1500" b="0" i="0"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of individual measurements (</a:t>
            </a:r>
            <a:r>
              <a:rPr lang="en-US" sz="1500" b="0" i="1"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e.g., altitude</a:t>
            </a:r>
            <a:r>
              <a:rPr lang="en-US" sz="1500" b="0"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 which may explain variability between stations</a:t>
            </a:r>
          </a:p>
          <a:p>
            <a:pPr marL="342900" indent="-342900" algn="l">
              <a:buAutoNum type="arabicParenR"/>
            </a:pPr>
            <a:r>
              <a:rPr lang="en-US" sz="1500" b="0" i="0"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it does not exploit </a:t>
            </a:r>
            <a:r>
              <a:rPr lang="en-US" sz="1500" b="0" i="0" u="sng"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spatial correlations</a:t>
            </a:r>
            <a:r>
              <a:rPr lang="en-US" sz="1500" b="0" i="0"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sz="1500" b="0" i="0" u="none"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between nearby stations, which could help detect outliers</a:t>
            </a:r>
            <a:endParaRPr lang="it-IT" sz="150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CasellaDiTesto 2">
            <a:extLst>
              <a:ext uri="{FF2B5EF4-FFF2-40B4-BE49-F238E27FC236}">
                <a16:creationId xmlns:a16="http://schemas.microsoft.com/office/drawing/2014/main" id="{2BF7F77F-D0AA-3D18-41A5-5A204BFFF9F2}"/>
              </a:ext>
            </a:extLst>
          </p:cNvPr>
          <p:cNvSpPr/>
          <p:nvPr/>
        </p:nvSpPr>
        <p:spPr>
          <a:xfrm>
            <a:off x="0" y="183883"/>
            <a:ext cx="8707103"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pc="-1" dirty="0">
                <a:solidFill>
                  <a:srgbClr val="C00000"/>
                </a:solidFill>
                <a:ea typeface="Arial"/>
              </a:rPr>
              <a:t> A new </a:t>
            </a:r>
            <a:r>
              <a:rPr lang="en-GB" sz="2400" spc="-1" dirty="0" err="1">
                <a:solidFill>
                  <a:srgbClr val="C00000"/>
                </a:solidFill>
                <a:ea typeface="Arial"/>
              </a:rPr>
              <a:t>Napoly</a:t>
            </a:r>
            <a:r>
              <a:rPr lang="en-GB" sz="2400" spc="-1" dirty="0">
                <a:solidFill>
                  <a:srgbClr val="C00000"/>
                </a:solidFill>
                <a:ea typeface="Arial"/>
              </a:rPr>
              <a:t>-based Quality Control (QC) procedure</a:t>
            </a:r>
            <a:endParaRPr lang="it-IT" sz="2400" strike="noStrike" spc="-1" dirty="0">
              <a:solidFill>
                <a:srgbClr val="000000"/>
              </a:solidFill>
              <a:latin typeface="Arial"/>
            </a:endParaRPr>
          </a:p>
        </p:txBody>
      </p:sp>
    </p:spTree>
    <p:extLst>
      <p:ext uri="{BB962C8B-B14F-4D97-AF65-F5344CB8AC3E}">
        <p14:creationId xmlns:p14="http://schemas.microsoft.com/office/powerpoint/2010/main" val="2181655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6815C-5878-93F6-F992-1720C98EE86E}"/>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69AF6B37-AE69-5B66-1D2B-00F6BD20F747}"/>
              </a:ext>
            </a:extLst>
          </p:cNvPr>
          <p:cNvPicPr>
            <a:picLocks noChangeAspect="1"/>
          </p:cNvPicPr>
          <p:nvPr/>
        </p:nvPicPr>
        <p:blipFill>
          <a:blip r:embed="rId3"/>
          <a:stretch>
            <a:fillRect/>
          </a:stretch>
        </p:blipFill>
        <p:spPr>
          <a:xfrm>
            <a:off x="250935" y="1933475"/>
            <a:ext cx="3701996" cy="3087622"/>
          </a:xfrm>
          <a:prstGeom prst="rect">
            <a:avLst/>
          </a:prstGeom>
        </p:spPr>
      </p:pic>
      <p:pic>
        <p:nvPicPr>
          <p:cNvPr id="3" name="Immagine 2">
            <a:extLst>
              <a:ext uri="{FF2B5EF4-FFF2-40B4-BE49-F238E27FC236}">
                <a16:creationId xmlns:a16="http://schemas.microsoft.com/office/drawing/2014/main" id="{12BF77A3-C52F-9401-3C5E-C0CB9949AC63}"/>
              </a:ext>
            </a:extLst>
          </p:cNvPr>
          <p:cNvPicPr>
            <a:picLocks noChangeAspect="1"/>
          </p:cNvPicPr>
          <p:nvPr/>
        </p:nvPicPr>
        <p:blipFill>
          <a:blip r:embed="rId4"/>
          <a:srcRect l="5601" t="84981" r="78778" b="2606"/>
          <a:stretch/>
        </p:blipFill>
        <p:spPr>
          <a:xfrm>
            <a:off x="379679" y="2038051"/>
            <a:ext cx="958727" cy="657423"/>
          </a:xfrm>
          <a:prstGeom prst="rect">
            <a:avLst/>
          </a:prstGeom>
        </p:spPr>
      </p:pic>
      <p:pic>
        <p:nvPicPr>
          <p:cNvPr id="9" name="Immagine 8">
            <a:extLst>
              <a:ext uri="{FF2B5EF4-FFF2-40B4-BE49-F238E27FC236}">
                <a16:creationId xmlns:a16="http://schemas.microsoft.com/office/drawing/2014/main" id="{2EE13A6B-BCE5-73B9-248B-69FA0AEF6FC4}"/>
              </a:ext>
            </a:extLst>
          </p:cNvPr>
          <p:cNvPicPr>
            <a:picLocks noChangeAspect="1"/>
          </p:cNvPicPr>
          <p:nvPr/>
        </p:nvPicPr>
        <p:blipFill>
          <a:blip r:embed="rId5"/>
          <a:srcRect t="3685"/>
          <a:stretch/>
        </p:blipFill>
        <p:spPr>
          <a:xfrm>
            <a:off x="5447751" y="1970122"/>
            <a:ext cx="3686243" cy="3087623"/>
          </a:xfrm>
          <a:prstGeom prst="rect">
            <a:avLst/>
          </a:prstGeom>
        </p:spPr>
      </p:pic>
      <p:sp>
        <p:nvSpPr>
          <p:cNvPr id="10" name="CasellaDiTesto 9">
            <a:extLst>
              <a:ext uri="{FF2B5EF4-FFF2-40B4-BE49-F238E27FC236}">
                <a16:creationId xmlns:a16="http://schemas.microsoft.com/office/drawing/2014/main" id="{6FAA0F6C-D1E8-E332-93E7-0E168CF74D60}"/>
              </a:ext>
            </a:extLst>
          </p:cNvPr>
          <p:cNvSpPr txBox="1"/>
          <p:nvPr/>
        </p:nvSpPr>
        <p:spPr>
          <a:xfrm>
            <a:off x="162882" y="1287144"/>
            <a:ext cx="3701996" cy="646331"/>
          </a:xfrm>
          <a:prstGeom prst="rect">
            <a:avLst/>
          </a:prstGeom>
          <a:solidFill>
            <a:schemeClr val="bg1"/>
          </a:solidFill>
        </p:spPr>
        <p:txBody>
          <a:bodyPr wrap="square">
            <a:spAutoFit/>
          </a:bodyPr>
          <a:lstStyle/>
          <a:p>
            <a:pPr algn="ctr"/>
            <a:r>
              <a:rPr lang="it-IT" dirty="0">
                <a:latin typeface="Arial" panose="020B0604020202020204" pitchFamily="34" charset="0"/>
                <a:ea typeface="Calibri" panose="020F0502020204030204" pitchFamily="34" charset="0"/>
                <a:cs typeface="Arial" panose="020B0604020202020204" pitchFamily="34" charset="0"/>
              </a:rPr>
              <a:t>Official ARPA </a:t>
            </a:r>
            <a:r>
              <a:rPr lang="it-IT" dirty="0" err="1">
                <a:latin typeface="Arial" panose="020B0604020202020204" pitchFamily="34" charset="0"/>
                <a:ea typeface="Calibri" panose="020F0502020204030204" pitchFamily="34" charset="0"/>
                <a:cs typeface="Arial" panose="020B0604020202020204" pitchFamily="34" charset="0"/>
              </a:rPr>
              <a:t>meteorological</a:t>
            </a:r>
            <a:r>
              <a:rPr lang="it-IT" dirty="0">
                <a:latin typeface="Arial" panose="020B0604020202020204" pitchFamily="34" charset="0"/>
                <a:ea typeface="Calibri" panose="020F0502020204030204" pitchFamily="34" charset="0"/>
                <a:cs typeface="Arial" panose="020B0604020202020204" pitchFamily="34" charset="0"/>
              </a:rPr>
              <a:t> network</a:t>
            </a:r>
          </a:p>
        </p:txBody>
      </p:sp>
      <p:sp>
        <p:nvSpPr>
          <p:cNvPr id="11" name="CasellaDiTesto 10">
            <a:extLst>
              <a:ext uri="{FF2B5EF4-FFF2-40B4-BE49-F238E27FC236}">
                <a16:creationId xmlns:a16="http://schemas.microsoft.com/office/drawing/2014/main" id="{0EF78253-D654-72A9-AD79-7783C1FD1205}"/>
              </a:ext>
            </a:extLst>
          </p:cNvPr>
          <p:cNvSpPr txBox="1"/>
          <p:nvPr/>
        </p:nvSpPr>
        <p:spPr>
          <a:xfrm>
            <a:off x="5820820" y="1205515"/>
            <a:ext cx="3133259" cy="646331"/>
          </a:xfrm>
          <a:prstGeom prst="rect">
            <a:avLst/>
          </a:prstGeom>
          <a:solidFill>
            <a:schemeClr val="bg1"/>
          </a:solidFill>
        </p:spPr>
        <p:txBody>
          <a:bodyPr wrap="square">
            <a:spAutoFit/>
          </a:bodyPr>
          <a:lstStyle/>
          <a:p>
            <a:r>
              <a:rPr lang="en-US" dirty="0">
                <a:latin typeface="Arial" panose="020B0604020202020204" pitchFamily="34" charset="0"/>
                <a:ea typeface="Calibri" panose="020F0502020204030204" pitchFamily="34" charset="0"/>
                <a:cs typeface="Arial" panose="020B0604020202020204" pitchFamily="34" charset="0"/>
              </a:rPr>
              <a:t>Netatmo Citizen Weather Stations (CWS) network</a:t>
            </a:r>
            <a:endParaRPr lang="it-IT" dirty="0">
              <a:latin typeface="Arial" panose="020B0604020202020204" pitchFamily="34" charset="0"/>
              <a:ea typeface="Calibri" panose="020F050202020403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889327B8-8AC3-CDE2-2A2A-DBC4121FCAEB}"/>
              </a:ext>
            </a:extLst>
          </p:cNvPr>
          <p:cNvSpPr txBox="1"/>
          <p:nvPr/>
        </p:nvSpPr>
        <p:spPr>
          <a:xfrm>
            <a:off x="3195038" y="4871397"/>
            <a:ext cx="1405063" cy="397673"/>
          </a:xfrm>
          <a:prstGeom prst="rect">
            <a:avLst/>
          </a:prstGeom>
          <a:solidFill>
            <a:schemeClr val="bg1"/>
          </a:solidFill>
          <a:ln>
            <a:solidFill>
              <a:schemeClr val="accent1"/>
            </a:solidFill>
          </a:ln>
        </p:spPr>
        <p:txBody>
          <a:bodyPr wrap="square">
            <a:spAutoFit/>
          </a:bodyPr>
          <a:lstStyle/>
          <a:p>
            <a:r>
              <a:rPr lang="it-IT" sz="1984" dirty="0">
                <a:latin typeface="Arial" panose="020B0604020202020204" pitchFamily="34" charset="0"/>
                <a:ea typeface="Calibri" panose="020F0502020204030204" pitchFamily="34" charset="0"/>
                <a:cs typeface="Arial" panose="020B0604020202020204" pitchFamily="34" charset="0"/>
              </a:rPr>
              <a:t>12 stations</a:t>
            </a:r>
          </a:p>
        </p:txBody>
      </p:sp>
      <p:sp>
        <p:nvSpPr>
          <p:cNvPr id="13" name="CasellaDiTesto 12">
            <a:extLst>
              <a:ext uri="{FF2B5EF4-FFF2-40B4-BE49-F238E27FC236}">
                <a16:creationId xmlns:a16="http://schemas.microsoft.com/office/drawing/2014/main" id="{7A02DF42-1C12-782A-B530-412768CD9245}"/>
              </a:ext>
            </a:extLst>
          </p:cNvPr>
          <p:cNvSpPr txBox="1"/>
          <p:nvPr/>
        </p:nvSpPr>
        <p:spPr>
          <a:xfrm>
            <a:off x="6496220" y="4706238"/>
            <a:ext cx="1782458" cy="703013"/>
          </a:xfrm>
          <a:prstGeom prst="rect">
            <a:avLst/>
          </a:prstGeom>
          <a:solidFill>
            <a:schemeClr val="bg1"/>
          </a:solidFill>
          <a:ln>
            <a:solidFill>
              <a:schemeClr val="accent1"/>
            </a:solidFill>
          </a:ln>
        </p:spPr>
        <p:txBody>
          <a:bodyPr wrap="square">
            <a:spAutoFit/>
          </a:bodyPr>
          <a:lstStyle/>
          <a:p>
            <a:r>
              <a:rPr lang="it-IT" sz="1984" dirty="0">
                <a:latin typeface="Arial" panose="020B0604020202020204" pitchFamily="34" charset="0"/>
                <a:ea typeface="Calibri" panose="020F0502020204030204" pitchFamily="34" charset="0"/>
                <a:cs typeface="Arial" panose="020B0604020202020204" pitchFamily="34" charset="0"/>
              </a:rPr>
              <a:t>622 stations</a:t>
            </a:r>
          </a:p>
          <a:p>
            <a:r>
              <a:rPr lang="it-IT" sz="1984" dirty="0">
                <a:latin typeface="Arial" panose="020B0604020202020204" pitchFamily="34" charset="0"/>
                <a:ea typeface="Calibri" panose="020F0502020204030204" pitchFamily="34" charset="0"/>
                <a:cs typeface="Arial" panose="020B0604020202020204" pitchFamily="34" charset="0"/>
              </a:rPr>
              <a:t>in JJA2026</a:t>
            </a:r>
          </a:p>
        </p:txBody>
      </p:sp>
      <p:sp>
        <p:nvSpPr>
          <p:cNvPr id="14" name="CasellaDiTesto 13">
            <a:extLst>
              <a:ext uri="{FF2B5EF4-FFF2-40B4-BE49-F238E27FC236}">
                <a16:creationId xmlns:a16="http://schemas.microsoft.com/office/drawing/2014/main" id="{D1536111-95EA-DC60-B849-56B90F28B26B}"/>
              </a:ext>
            </a:extLst>
          </p:cNvPr>
          <p:cNvSpPr txBox="1"/>
          <p:nvPr/>
        </p:nvSpPr>
        <p:spPr>
          <a:xfrm>
            <a:off x="2368122" y="587743"/>
            <a:ext cx="3970858" cy="499496"/>
          </a:xfrm>
          <a:prstGeom prst="rect">
            <a:avLst/>
          </a:prstGeom>
          <a:solidFill>
            <a:schemeClr val="bg1"/>
          </a:solidFill>
        </p:spPr>
        <p:txBody>
          <a:bodyPr wrap="square">
            <a:spAutoFit/>
          </a:bodyPr>
          <a:lstStyle/>
          <a:p>
            <a:r>
              <a:rPr lang="it-IT" sz="2646" dirty="0">
                <a:latin typeface="Arial" panose="020B0604020202020204" pitchFamily="34" charset="0"/>
                <a:ea typeface="Calibri" panose="020F0502020204030204" pitchFamily="34" charset="0"/>
                <a:cs typeface="Arial" panose="020B0604020202020204" pitchFamily="34" charset="0"/>
              </a:rPr>
              <a:t> Turin and </a:t>
            </a:r>
            <a:r>
              <a:rPr lang="it-IT" sz="2646" dirty="0" err="1">
                <a:latin typeface="Arial" panose="020B0604020202020204" pitchFamily="34" charset="0"/>
                <a:ea typeface="Calibri" panose="020F0502020204030204" pitchFamily="34" charset="0"/>
                <a:cs typeface="Arial" panose="020B0604020202020204" pitchFamily="34" charset="0"/>
              </a:rPr>
              <a:t>surroundings</a:t>
            </a:r>
            <a:endParaRPr lang="it-IT" sz="2646" dirty="0">
              <a:latin typeface="Arial" panose="020B0604020202020204" pitchFamily="34" charset="0"/>
              <a:ea typeface="Calibri" panose="020F0502020204030204" pitchFamily="34" charset="0"/>
              <a:cs typeface="Arial" panose="020B0604020202020204" pitchFamily="34" charset="0"/>
            </a:endParaRPr>
          </a:p>
        </p:txBody>
      </p:sp>
      <p:sp>
        <p:nvSpPr>
          <p:cNvPr id="16" name="CasellaDiTesto 15">
            <a:extLst>
              <a:ext uri="{FF2B5EF4-FFF2-40B4-BE49-F238E27FC236}">
                <a16:creationId xmlns:a16="http://schemas.microsoft.com/office/drawing/2014/main" id="{4A56D9D8-8071-3152-0527-91EFE8FEF817}"/>
              </a:ext>
            </a:extLst>
          </p:cNvPr>
          <p:cNvSpPr txBox="1"/>
          <p:nvPr/>
        </p:nvSpPr>
        <p:spPr>
          <a:xfrm>
            <a:off x="3959202" y="2038051"/>
            <a:ext cx="1473305" cy="2026067"/>
          </a:xfrm>
          <a:prstGeom prst="rect">
            <a:avLst/>
          </a:prstGeom>
          <a:solidFill>
            <a:schemeClr val="bg1"/>
          </a:solidFill>
        </p:spPr>
        <p:txBody>
          <a:bodyPr wrap="square">
            <a:spAutoFit/>
          </a:bodyPr>
          <a:lstStyle/>
          <a:p>
            <a:r>
              <a:rPr lang="en-US" sz="1984" dirty="0">
                <a:latin typeface="Arial" panose="020B0604020202020204" pitchFamily="34" charset="0"/>
                <a:ea typeface="Calibri" panose="020F0502020204030204" pitchFamily="34" charset="0"/>
                <a:cs typeface="Arial" panose="020B0604020202020204" pitchFamily="34" charset="0"/>
              </a:rPr>
              <a:t>denser but accurate..?</a:t>
            </a:r>
          </a:p>
          <a:p>
            <a:endParaRPr lang="en-US" sz="661" dirty="0">
              <a:latin typeface="Arial" panose="020B0604020202020204" pitchFamily="34" charset="0"/>
              <a:ea typeface="Calibri" panose="020F0502020204030204" pitchFamily="34" charset="0"/>
              <a:cs typeface="Arial" panose="020B0604020202020204" pitchFamily="34" charset="0"/>
            </a:endParaRPr>
          </a:p>
          <a:p>
            <a:r>
              <a:rPr lang="en-US" sz="1984" dirty="0">
                <a:solidFill>
                  <a:srgbClr val="C00000"/>
                </a:solidFill>
                <a:latin typeface="Arial" panose="020B0604020202020204" pitchFamily="34" charset="0"/>
                <a:ea typeface="Calibri" panose="020F0502020204030204" pitchFamily="34" charset="0"/>
                <a:cs typeface="Arial" panose="020B0604020202020204" pitchFamily="34" charset="0"/>
              </a:rPr>
              <a:t>Contextual uncertainty </a:t>
            </a:r>
            <a:r>
              <a:rPr lang="en-US" sz="1984" dirty="0">
                <a:latin typeface="Arial" panose="020B0604020202020204" pitchFamily="34" charset="0"/>
                <a:ea typeface="Calibri" panose="020F0502020204030204" pitchFamily="34" charset="0"/>
                <a:cs typeface="Arial" panose="020B0604020202020204" pitchFamily="34" charset="0"/>
              </a:rPr>
              <a:t>due to placements</a:t>
            </a:r>
            <a:endParaRPr lang="it-IT" sz="1984" dirty="0">
              <a:latin typeface="Arial" panose="020B0604020202020204" pitchFamily="34" charset="0"/>
              <a:ea typeface="Calibri" panose="020F0502020204030204" pitchFamily="34" charset="0"/>
              <a:cs typeface="Arial" panose="020B0604020202020204" pitchFamily="34" charset="0"/>
            </a:endParaRPr>
          </a:p>
        </p:txBody>
      </p:sp>
      <p:sp>
        <p:nvSpPr>
          <p:cNvPr id="4" name="CasellaDiTesto 2">
            <a:extLst>
              <a:ext uri="{FF2B5EF4-FFF2-40B4-BE49-F238E27FC236}">
                <a16:creationId xmlns:a16="http://schemas.microsoft.com/office/drawing/2014/main" id="{EE87889C-85BF-F562-9E92-0699FDD3A2CD}"/>
              </a:ext>
            </a:extLst>
          </p:cNvPr>
          <p:cNvSpPr/>
          <p:nvPr/>
        </p:nvSpPr>
        <p:spPr>
          <a:xfrm>
            <a:off x="0" y="73063"/>
            <a:ext cx="8707103"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trike="noStrike" spc="-1" dirty="0">
                <a:solidFill>
                  <a:srgbClr val="C00000"/>
                </a:solidFill>
                <a:latin typeface="Arial"/>
                <a:ea typeface="Arial"/>
              </a:rPr>
              <a:t>A new </a:t>
            </a:r>
            <a:r>
              <a:rPr lang="en-GB" sz="2400" strike="noStrike" spc="-1" dirty="0" err="1">
                <a:solidFill>
                  <a:srgbClr val="C00000"/>
                </a:solidFill>
                <a:latin typeface="Arial"/>
                <a:ea typeface="Arial"/>
              </a:rPr>
              <a:t>Napoly</a:t>
            </a:r>
            <a:r>
              <a:rPr lang="en-GB" sz="2400" strike="noStrike" spc="-1" dirty="0">
                <a:solidFill>
                  <a:srgbClr val="C00000"/>
                </a:solidFill>
                <a:latin typeface="Arial"/>
                <a:ea typeface="Arial"/>
              </a:rPr>
              <a:t>-based Quality Control (QC) procedure</a:t>
            </a:r>
            <a:endParaRPr lang="it-IT" sz="2400" strike="noStrike" spc="-1" dirty="0">
              <a:solidFill>
                <a:srgbClr val="000000"/>
              </a:solidFill>
              <a:latin typeface="Arial"/>
            </a:endParaRPr>
          </a:p>
        </p:txBody>
      </p:sp>
      <p:pic>
        <p:nvPicPr>
          <p:cNvPr id="7" name="Elemento grafico 3" descr="Badge 1 con riempimento a tinta unita">
            <a:extLst>
              <a:ext uri="{FF2B5EF4-FFF2-40B4-BE49-F238E27FC236}">
                <a16:creationId xmlns:a16="http://schemas.microsoft.com/office/drawing/2014/main" id="{59727070-FD35-F51B-7708-788FAE7E00F6}"/>
              </a:ext>
            </a:extLst>
          </p:cNvPr>
          <p:cNvPicPr/>
          <p:nvPr/>
        </p:nvPicPr>
        <p:blipFill>
          <a:blip r:embed="rId6"/>
          <a:stretch/>
        </p:blipFill>
        <p:spPr>
          <a:xfrm>
            <a:off x="162882" y="48550"/>
            <a:ext cx="433594" cy="441000"/>
          </a:xfrm>
          <a:prstGeom prst="rect">
            <a:avLst/>
          </a:prstGeom>
          <a:ln w="0">
            <a:noFill/>
          </a:ln>
        </p:spPr>
      </p:pic>
    </p:spTree>
    <p:extLst>
      <p:ext uri="{BB962C8B-B14F-4D97-AF65-F5344CB8AC3E}">
        <p14:creationId xmlns:p14="http://schemas.microsoft.com/office/powerpoint/2010/main" val="4075245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62795-2EB8-65FB-9EE8-69C33BB334CB}"/>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2EE7CF37-D91A-73BE-3EC2-EFB53B1EB6DC}"/>
              </a:ext>
            </a:extLst>
          </p:cNvPr>
          <p:cNvSpPr txBox="1"/>
          <p:nvPr/>
        </p:nvSpPr>
        <p:spPr>
          <a:xfrm>
            <a:off x="247075" y="824591"/>
            <a:ext cx="9084704" cy="984885"/>
          </a:xfrm>
          <a:prstGeom prst="rect">
            <a:avLst/>
          </a:prstGeom>
          <a:noFill/>
        </p:spPr>
        <p:txBody>
          <a:bodyPr wrap="square">
            <a:spAutoFit/>
          </a:bodyPr>
          <a:lstStyle/>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M0 – initialization</a:t>
            </a:r>
            <a:r>
              <a:rPr lang="en-US" sz="1600" i="1" dirty="0">
                <a:latin typeface="Open Sans" panose="020B0606030504020204" pitchFamily="34" charset="0"/>
                <a:ea typeface="Open Sans" panose="020B0606030504020204" pitchFamily="34" charset="0"/>
                <a:cs typeface="Open Sans" panose="020B0606030504020204" pitchFamily="34" charset="0"/>
              </a:rPr>
              <a:t>: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containing only </a:t>
            </a:r>
            <a:r>
              <a:rPr lang="en-US" sz="1600" dirty="0" err="1">
                <a:latin typeface="Open Sans" panose="020B0606030504020204" pitchFamily="34" charset="0"/>
                <a:ea typeface="Open Sans" panose="020B0606030504020204" pitchFamily="34" charset="0"/>
                <a:cs typeface="Open Sans" panose="020B0606030504020204" pitchFamily="34" charset="0"/>
              </a:rPr>
              <a:t>NaN</a:t>
            </a:r>
            <a:r>
              <a:rPr lang="en-US" sz="1600" dirty="0">
                <a:latin typeface="Open Sans" panose="020B0606030504020204" pitchFamily="34" charset="0"/>
                <a:ea typeface="Open Sans" panose="020B0606030504020204" pitchFamily="34" charset="0"/>
                <a:cs typeface="Open Sans" panose="020B0606030504020204" pitchFamily="34" charset="0"/>
              </a:rPr>
              <a:t> values across all timestamps</a:t>
            </a:r>
          </a:p>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M1 – location-based filtering: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sharing identical coordinates (</a:t>
            </a:r>
            <a:r>
              <a:rPr lang="en-US" sz="1600" dirty="0" err="1">
                <a:latin typeface="Open Sans" panose="020B0606030504020204" pitchFamily="34" charset="0"/>
                <a:ea typeface="Open Sans" panose="020B0606030504020204" pitchFamily="34" charset="0"/>
                <a:cs typeface="Open Sans" panose="020B0606030504020204" pitchFamily="34" charset="0"/>
              </a:rPr>
              <a:t>lon</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dirty="0" err="1">
                <a:latin typeface="Open Sans" panose="020B0606030504020204" pitchFamily="34" charset="0"/>
                <a:ea typeface="Open Sans" panose="020B0606030504020204" pitchFamily="34" charset="0"/>
                <a:cs typeface="Open Sans" panose="020B0606030504020204" pitchFamily="34" charset="0"/>
              </a:rPr>
              <a:t>lat</a:t>
            </a:r>
            <a:r>
              <a:rPr lang="en-US" sz="1600" dirty="0">
                <a:latin typeface="Open Sans" panose="020B0606030504020204" pitchFamily="34" charset="0"/>
                <a:ea typeface="Open Sans" panose="020B0606030504020204" pitchFamily="34" charset="0"/>
                <a:cs typeface="Open Sans" panose="020B0606030504020204" pitchFamily="34" charset="0"/>
              </a:rPr>
              <a:t>)</a:t>
            </a:r>
          </a:p>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M1.1 – location-based filtering: </a:t>
            </a:r>
            <a:r>
              <a:rPr lang="en-US" sz="1600" dirty="0">
                <a:latin typeface="Open Sans" panose="020B0606030504020204" pitchFamily="34" charset="0"/>
                <a:ea typeface="Open Sans" panose="020B0606030504020204" pitchFamily="34" charset="0"/>
                <a:cs typeface="Open Sans" panose="020B0606030504020204" pitchFamily="34" charset="0"/>
              </a:rPr>
              <a:t>removes moving stations</a:t>
            </a:r>
          </a:p>
        </p:txBody>
      </p:sp>
      <p:sp>
        <p:nvSpPr>
          <p:cNvPr id="9" name="CasellaDiTesto 2">
            <a:extLst>
              <a:ext uri="{FF2B5EF4-FFF2-40B4-BE49-F238E27FC236}">
                <a16:creationId xmlns:a16="http://schemas.microsoft.com/office/drawing/2014/main" id="{A0E959C9-D51F-9EBD-BBFA-A9255AA2D475}"/>
              </a:ext>
            </a:extLst>
          </p:cNvPr>
          <p:cNvSpPr/>
          <p:nvPr/>
        </p:nvSpPr>
        <p:spPr>
          <a:xfrm>
            <a:off x="0" y="183883"/>
            <a:ext cx="9506465"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pc="-1" dirty="0">
                <a:solidFill>
                  <a:srgbClr val="C00000"/>
                </a:solidFill>
                <a:ea typeface="Arial"/>
              </a:rPr>
              <a:t> A new </a:t>
            </a:r>
            <a:r>
              <a:rPr lang="en-GB" sz="2400" spc="-1" dirty="0" err="1">
                <a:solidFill>
                  <a:srgbClr val="C00000"/>
                </a:solidFill>
                <a:ea typeface="Arial"/>
              </a:rPr>
              <a:t>Napoly</a:t>
            </a:r>
            <a:r>
              <a:rPr lang="en-GB" sz="2400" spc="-1" dirty="0">
                <a:solidFill>
                  <a:srgbClr val="C00000"/>
                </a:solidFill>
                <a:ea typeface="Arial"/>
              </a:rPr>
              <a:t>-based Quality Control (QC) procedure: JJA 2026</a:t>
            </a:r>
            <a:endParaRPr lang="it-IT" sz="2400" strike="noStrike" spc="-1" dirty="0">
              <a:solidFill>
                <a:srgbClr val="000000"/>
              </a:solidFill>
              <a:latin typeface="Arial"/>
            </a:endParaRPr>
          </a:p>
        </p:txBody>
      </p:sp>
      <p:sp>
        <p:nvSpPr>
          <p:cNvPr id="7" name="CasellaDiTesto 6">
            <a:extLst>
              <a:ext uri="{FF2B5EF4-FFF2-40B4-BE49-F238E27FC236}">
                <a16:creationId xmlns:a16="http://schemas.microsoft.com/office/drawing/2014/main" id="{3C3BD6C8-5BAC-DAB9-FCDF-33837709673F}"/>
              </a:ext>
            </a:extLst>
          </p:cNvPr>
          <p:cNvSpPr txBox="1"/>
          <p:nvPr/>
        </p:nvSpPr>
        <p:spPr>
          <a:xfrm>
            <a:off x="136070" y="1893809"/>
            <a:ext cx="4501243" cy="2031325"/>
          </a:xfrm>
          <a:prstGeom prst="rect">
            <a:avLst/>
          </a:prstGeom>
          <a:noFill/>
        </p:spPr>
        <p:txBody>
          <a:bodyPr wrap="square">
            <a:spAutoFit/>
          </a:bodyPr>
          <a:lstStyle/>
          <a:p>
            <a:pPr defTabSz="756026"/>
            <a:r>
              <a:rPr lang="it-IT" sz="1400" b="1" i="0" dirty="0">
                <a:solidFill>
                  <a:srgbClr val="000000"/>
                </a:solidFill>
                <a:effectLst/>
                <a:latin typeface="Consolas" panose="020B0609020204030204" pitchFamily="49" charset="0"/>
              </a:rPr>
              <a:t>+++ </a:t>
            </a:r>
            <a:r>
              <a:rPr lang="it-IT" sz="1400" b="1" i="0" dirty="0" err="1">
                <a:solidFill>
                  <a:srgbClr val="000000"/>
                </a:solidFill>
                <a:effectLst/>
                <a:latin typeface="Consolas" panose="020B0609020204030204" pitchFamily="49" charset="0"/>
              </a:rPr>
              <a:t>Napoly</a:t>
            </a:r>
            <a:r>
              <a:rPr lang="it-IT" sz="1400" b="1" i="0" dirty="0">
                <a:solidFill>
                  <a:srgbClr val="000000"/>
                </a:solidFill>
                <a:effectLst/>
                <a:latin typeface="Consolas" panose="020B0609020204030204" pitchFamily="49" charset="0"/>
              </a:rPr>
              <a:t> output </a:t>
            </a:r>
            <a:r>
              <a:rPr lang="it-IT" sz="1400" b="1" i="0" dirty="0" err="1">
                <a:solidFill>
                  <a:srgbClr val="000000"/>
                </a:solidFill>
                <a:effectLst/>
                <a:latin typeface="Consolas" panose="020B0609020204030204" pitchFamily="49" charset="0"/>
              </a:rPr>
              <a:t>statistics</a:t>
            </a:r>
            <a:r>
              <a:rPr lang="it-IT" sz="1400" b="1" i="0" dirty="0">
                <a:solidFill>
                  <a:srgbClr val="000000"/>
                </a:solidFill>
                <a:effectLst/>
                <a:latin typeface="Consolas" panose="020B0609020204030204" pitchFamily="49" charset="0"/>
              </a:rPr>
              <a:t> ++ </a:t>
            </a:r>
          </a:p>
          <a:p>
            <a:pPr defTabSz="756026"/>
            <a:r>
              <a:rPr lang="it-IT" sz="1400" b="0" i="0" dirty="0" err="1">
                <a:solidFill>
                  <a:srgbClr val="000000"/>
                </a:solidFill>
                <a:effectLst/>
                <a:latin typeface="Consolas" panose="020B0609020204030204" pitchFamily="49" charset="0"/>
              </a:rPr>
              <a:t>Raw</a:t>
            </a:r>
            <a:r>
              <a:rPr lang="it-IT" sz="1400" b="0" i="0" dirty="0">
                <a:solidFill>
                  <a:srgbClr val="000000"/>
                </a:solidFill>
                <a:effectLst/>
                <a:latin typeface="Consolas" panose="020B0609020204030204" pitchFamily="49" charset="0"/>
              </a:rPr>
              <a:t> data: 1373998 </a:t>
            </a:r>
            <a:r>
              <a:rPr lang="it-IT" sz="1400" b="0" i="0" dirty="0" err="1">
                <a:solidFill>
                  <a:srgbClr val="000000"/>
                </a:solidFill>
                <a:effectLst/>
                <a:latin typeface="Consolas" panose="020B0609020204030204" pitchFamily="49" charset="0"/>
              </a:rPr>
              <a:t>values</a:t>
            </a:r>
            <a:r>
              <a:rPr lang="it-IT" sz="1400" b="0" i="0" dirty="0">
                <a:solidFill>
                  <a:srgbClr val="000000"/>
                </a:solidFill>
                <a:effectLst/>
                <a:latin typeface="Consolas" panose="020B0609020204030204" pitchFamily="49" charset="0"/>
              </a:rPr>
              <a:t>, 622 stations </a:t>
            </a:r>
          </a:p>
          <a:p>
            <a:pPr defTabSz="756026"/>
            <a:r>
              <a:rPr lang="it-IT" sz="1400" b="0" i="0" dirty="0">
                <a:solidFill>
                  <a:srgbClr val="000000"/>
                </a:solidFill>
                <a:effectLst/>
                <a:latin typeface="Consolas" panose="020B0609020204030204" pitchFamily="49" charset="0"/>
              </a:rPr>
              <a:t>QC </a:t>
            </a:r>
            <a:r>
              <a:rPr lang="it-IT" sz="1400" b="0" i="0" dirty="0" err="1">
                <a:solidFill>
                  <a:srgbClr val="000000"/>
                </a:solidFill>
                <a:effectLst/>
                <a:latin typeface="Consolas" panose="020B0609020204030204" pitchFamily="49" charset="0"/>
              </a:rPr>
              <a:t>level</a:t>
            </a:r>
            <a:r>
              <a:rPr lang="it-IT" sz="1400" b="0" i="0" dirty="0">
                <a:solidFill>
                  <a:srgbClr val="000000"/>
                </a:solidFill>
                <a:effectLst/>
                <a:latin typeface="Consolas" panose="020B0609020204030204" pitchFamily="49" charset="0"/>
              </a:rPr>
              <a:t> m0: 94.5 % of </a:t>
            </a:r>
            <a:r>
              <a:rPr lang="it-IT" sz="1400" b="0" i="0" dirty="0" err="1">
                <a:solidFill>
                  <a:srgbClr val="000000"/>
                </a:solidFill>
                <a:effectLst/>
                <a:latin typeface="Consolas" panose="020B0609020204030204" pitchFamily="49" charset="0"/>
              </a:rPr>
              <a:t>raw</a:t>
            </a:r>
            <a:r>
              <a:rPr lang="it-IT" sz="1400" b="0" i="0" dirty="0">
                <a:solidFill>
                  <a:srgbClr val="000000"/>
                </a:solidFill>
                <a:effectLst/>
                <a:latin typeface="Consolas" panose="020B0609020204030204" pitchFamily="49" charset="0"/>
              </a:rPr>
              <a:t> data, </a:t>
            </a:r>
          </a:p>
          <a:p>
            <a:pPr defTabSz="756026"/>
            <a:r>
              <a:rPr lang="it-IT" sz="1400" dirty="0">
                <a:solidFill>
                  <a:srgbClr val="000000"/>
                </a:solidFill>
                <a:latin typeface="Consolas" panose="020B0609020204030204" pitchFamily="49" charset="0"/>
              </a:rPr>
              <a:t>	     </a:t>
            </a:r>
            <a:r>
              <a:rPr lang="it-IT" sz="1400" b="0" i="0" dirty="0">
                <a:solidFill>
                  <a:srgbClr val="000000"/>
                </a:solidFill>
                <a:effectLst/>
                <a:latin typeface="Consolas" panose="020B0609020204030204" pitchFamily="49" charset="0"/>
              </a:rPr>
              <a:t>606 stations </a:t>
            </a:r>
          </a:p>
          <a:p>
            <a:pPr defTabSz="756026"/>
            <a:r>
              <a:rPr lang="it-IT" sz="1400" b="0" i="0" dirty="0">
                <a:solidFill>
                  <a:srgbClr val="000000"/>
                </a:solidFill>
                <a:effectLst/>
                <a:latin typeface="Consolas" panose="020B0609020204030204" pitchFamily="49" charset="0"/>
              </a:rPr>
              <a:t>QC </a:t>
            </a:r>
            <a:r>
              <a:rPr lang="it-IT" sz="1400" b="0" i="0" dirty="0" err="1">
                <a:solidFill>
                  <a:srgbClr val="000000"/>
                </a:solidFill>
                <a:effectLst/>
                <a:latin typeface="Consolas" panose="020B0609020204030204" pitchFamily="49" charset="0"/>
              </a:rPr>
              <a:t>level</a:t>
            </a:r>
            <a:r>
              <a:rPr lang="it-IT" sz="1400" b="0" i="0" dirty="0">
                <a:solidFill>
                  <a:srgbClr val="000000"/>
                </a:solidFill>
                <a:effectLst/>
                <a:latin typeface="Consolas" panose="020B0609020204030204" pitchFamily="49" charset="0"/>
              </a:rPr>
              <a:t> m1: 88.6 % of </a:t>
            </a:r>
            <a:r>
              <a:rPr lang="it-IT" sz="1400" b="0" i="0" dirty="0" err="1">
                <a:solidFill>
                  <a:srgbClr val="000000"/>
                </a:solidFill>
                <a:effectLst/>
                <a:latin typeface="Consolas" panose="020B0609020204030204" pitchFamily="49" charset="0"/>
              </a:rPr>
              <a:t>raw</a:t>
            </a:r>
            <a:r>
              <a:rPr lang="it-IT" sz="1400" b="0" i="0" dirty="0">
                <a:solidFill>
                  <a:srgbClr val="000000"/>
                </a:solidFill>
                <a:effectLst/>
                <a:latin typeface="Consolas" panose="020B0609020204030204" pitchFamily="49" charset="0"/>
              </a:rPr>
              <a:t> data, </a:t>
            </a:r>
          </a:p>
          <a:p>
            <a:pPr defTabSz="756026"/>
            <a:r>
              <a:rPr lang="it-IT" sz="1400" b="0" i="0" dirty="0">
                <a:solidFill>
                  <a:srgbClr val="000000"/>
                </a:solidFill>
                <a:effectLst/>
                <a:latin typeface="Consolas" panose="020B0609020204030204" pitchFamily="49" charset="0"/>
              </a:rPr>
              <a:t>	     569 stations </a:t>
            </a:r>
          </a:p>
          <a:p>
            <a:pPr defTabSz="756026"/>
            <a:r>
              <a:rPr lang="it-IT" sz="1400" b="0" i="0" dirty="0">
                <a:solidFill>
                  <a:srgbClr val="000000"/>
                </a:solidFill>
                <a:effectLst/>
                <a:latin typeface="Consolas" panose="020B0609020204030204" pitchFamily="49" charset="0"/>
              </a:rPr>
              <a:t>QC </a:t>
            </a:r>
            <a:r>
              <a:rPr lang="it-IT" sz="1400" b="0" i="0" dirty="0" err="1">
                <a:solidFill>
                  <a:srgbClr val="000000"/>
                </a:solidFill>
                <a:effectLst/>
                <a:latin typeface="Consolas" panose="020B0609020204030204" pitchFamily="49" charset="0"/>
              </a:rPr>
              <a:t>level</a:t>
            </a:r>
            <a:r>
              <a:rPr lang="it-IT" sz="1400" b="0" i="0" dirty="0">
                <a:solidFill>
                  <a:srgbClr val="000000"/>
                </a:solidFill>
                <a:effectLst/>
                <a:latin typeface="Consolas" panose="020B0609020204030204" pitchFamily="49" charset="0"/>
              </a:rPr>
              <a:t> m1.1: 86.9 % of </a:t>
            </a:r>
            <a:r>
              <a:rPr lang="it-IT" sz="1400" b="0" i="0" dirty="0" err="1">
                <a:solidFill>
                  <a:srgbClr val="000000"/>
                </a:solidFill>
                <a:effectLst/>
                <a:latin typeface="Consolas" panose="020B0609020204030204" pitchFamily="49" charset="0"/>
              </a:rPr>
              <a:t>raw</a:t>
            </a:r>
            <a:r>
              <a:rPr lang="it-IT" sz="1400" b="0" i="0" dirty="0">
                <a:solidFill>
                  <a:srgbClr val="000000"/>
                </a:solidFill>
                <a:effectLst/>
                <a:latin typeface="Consolas" panose="020B0609020204030204" pitchFamily="49" charset="0"/>
              </a:rPr>
              <a:t> data, </a:t>
            </a:r>
          </a:p>
          <a:p>
            <a:pPr defTabSz="756026"/>
            <a:r>
              <a:rPr lang="it-IT" sz="1400" dirty="0">
                <a:solidFill>
                  <a:srgbClr val="000000"/>
                </a:solidFill>
                <a:latin typeface="Consolas" panose="020B0609020204030204" pitchFamily="49" charset="0"/>
              </a:rPr>
              <a:t> 	       </a:t>
            </a:r>
            <a:r>
              <a:rPr lang="it-IT" sz="1400" b="0" i="0" dirty="0">
                <a:solidFill>
                  <a:srgbClr val="000000"/>
                </a:solidFill>
                <a:effectLst/>
                <a:latin typeface="Consolas" panose="020B0609020204030204" pitchFamily="49" charset="0"/>
              </a:rPr>
              <a:t>558 stations </a:t>
            </a:r>
            <a:r>
              <a:rPr lang="it-IT" sz="1400" dirty="0">
                <a:solidFill>
                  <a:srgbClr val="000000"/>
                </a:solidFill>
                <a:latin typeface="Consolas" panose="020B0609020204030204" pitchFamily="49" charset="0"/>
              </a:rPr>
              <a:t>++++++++++++++++++++++++++++++++++</a:t>
            </a:r>
            <a:endParaRPr lang="it-IT" sz="1400" dirty="0"/>
          </a:p>
        </p:txBody>
      </p:sp>
      <p:pic>
        <p:nvPicPr>
          <p:cNvPr id="10" name="Immagine 9">
            <a:extLst>
              <a:ext uri="{FF2B5EF4-FFF2-40B4-BE49-F238E27FC236}">
                <a16:creationId xmlns:a16="http://schemas.microsoft.com/office/drawing/2014/main" id="{0045D546-74F6-CEBC-8309-D078D90BE54B}"/>
              </a:ext>
            </a:extLst>
          </p:cNvPr>
          <p:cNvPicPr>
            <a:picLocks noChangeAspect="1"/>
          </p:cNvPicPr>
          <p:nvPr/>
        </p:nvPicPr>
        <p:blipFill>
          <a:blip r:embed="rId3"/>
          <a:stretch>
            <a:fillRect/>
          </a:stretch>
        </p:blipFill>
        <p:spPr>
          <a:xfrm>
            <a:off x="4753232" y="1809476"/>
            <a:ext cx="4710113" cy="3762375"/>
          </a:xfrm>
          <a:prstGeom prst="rect">
            <a:avLst/>
          </a:prstGeom>
        </p:spPr>
      </p:pic>
      <p:sp>
        <p:nvSpPr>
          <p:cNvPr id="13" name="CasellaDiTesto 12">
            <a:extLst>
              <a:ext uri="{FF2B5EF4-FFF2-40B4-BE49-F238E27FC236}">
                <a16:creationId xmlns:a16="http://schemas.microsoft.com/office/drawing/2014/main" id="{E91853E2-B779-DF0A-3853-44A0B35D7699}"/>
              </a:ext>
            </a:extLst>
          </p:cNvPr>
          <p:cNvSpPr txBox="1"/>
          <p:nvPr/>
        </p:nvSpPr>
        <p:spPr>
          <a:xfrm>
            <a:off x="247075" y="4009467"/>
            <a:ext cx="4020295" cy="1077218"/>
          </a:xfrm>
          <a:prstGeom prst="rect">
            <a:avLst/>
          </a:prstGeom>
          <a:noFill/>
          <a:ln>
            <a:solidFill>
              <a:schemeClr val="tx2"/>
            </a:solidFill>
          </a:ln>
        </p:spPr>
        <p:txBody>
          <a:bodyPr wrap="square">
            <a:spAutoFit/>
          </a:bodyPr>
          <a:lstStyle/>
          <a:p>
            <a:r>
              <a:rPr lang="en-US" sz="1600" dirty="0">
                <a:latin typeface="Open Sans" panose="020B0606030504020204" pitchFamily="34" charset="0"/>
                <a:ea typeface="Open Sans" panose="020B0606030504020204" pitchFamily="34" charset="0"/>
                <a:cs typeface="Open Sans" panose="020B0606030504020204" pitchFamily="34" charset="0"/>
              </a:rPr>
              <a:t>After </a:t>
            </a:r>
            <a:r>
              <a:rPr lang="en-US" sz="1600" u="sng" dirty="0">
                <a:latin typeface="Open Sans" panose="020B0606030504020204" pitchFamily="34" charset="0"/>
                <a:ea typeface="Open Sans" panose="020B0606030504020204" pitchFamily="34" charset="0"/>
                <a:cs typeface="Open Sans" panose="020B0606030504020204" pitchFamily="34" charset="0"/>
              </a:rPr>
              <a:t>M1.1 QC level </a:t>
            </a:r>
            <a:r>
              <a:rPr lang="en-US" sz="1600" dirty="0">
                <a:latin typeface="Open Sans" panose="020B0606030504020204" pitchFamily="34" charset="0"/>
                <a:ea typeface="Open Sans" panose="020B0606030504020204" pitchFamily="34" charset="0"/>
                <a:cs typeface="Open Sans" panose="020B0606030504020204" pitchFamily="34" charset="0"/>
              </a:rPr>
              <a:t>are removed 64 stations and 13% of raw data </a:t>
            </a:r>
            <a:r>
              <a:rPr lang="en-US" sz="160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p>
          <a:p>
            <a:r>
              <a:rPr lang="en-US" sz="160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no significant effect on diurnal cycle of hourly temperature</a:t>
            </a:r>
            <a:endParaRPr lang="it-IT"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65152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9C28F-9AF2-DDA3-A040-1619550935C3}"/>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B55434EA-6E76-FD44-2F77-AEBE7921973D}"/>
              </a:ext>
            </a:extLst>
          </p:cNvPr>
          <p:cNvSpPr txBox="1"/>
          <p:nvPr/>
        </p:nvSpPr>
        <p:spPr>
          <a:xfrm>
            <a:off x="247075" y="824591"/>
            <a:ext cx="8725475" cy="584775"/>
          </a:xfrm>
          <a:prstGeom prst="rect">
            <a:avLst/>
          </a:prstGeom>
          <a:noFill/>
        </p:spPr>
        <p:txBody>
          <a:bodyPr wrap="square">
            <a:spAutoFit/>
          </a:bodyPr>
          <a:lstStyle/>
          <a:p>
            <a:pPr marL="342900" indent="-342900" defTabSz="756026">
              <a:buFont typeface="+mj-lt"/>
              <a:buAutoNum type="arabicPeriod" startAt="3"/>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M2 – statistical outlier detection: </a:t>
            </a:r>
            <a:r>
              <a:rPr lang="en-US" sz="1600" dirty="0">
                <a:latin typeface="Open Sans" panose="020B0606030504020204" pitchFamily="34" charset="0"/>
                <a:ea typeface="Open Sans" panose="020B0606030504020204" pitchFamily="34" charset="0"/>
                <a:cs typeface="Open Sans" panose="020B0606030504020204" pitchFamily="34" charset="0"/>
              </a:rPr>
              <a:t>detects temperature outliers every 5 minutes using robust z-scores </a:t>
            </a:r>
          </a:p>
        </p:txBody>
      </p:sp>
      <p:sp>
        <p:nvSpPr>
          <p:cNvPr id="9" name="CasellaDiTesto 2">
            <a:extLst>
              <a:ext uri="{FF2B5EF4-FFF2-40B4-BE49-F238E27FC236}">
                <a16:creationId xmlns:a16="http://schemas.microsoft.com/office/drawing/2014/main" id="{D6CC8732-C327-F1DD-C03A-532B2863D536}"/>
              </a:ext>
            </a:extLst>
          </p:cNvPr>
          <p:cNvSpPr/>
          <p:nvPr/>
        </p:nvSpPr>
        <p:spPr>
          <a:xfrm>
            <a:off x="0" y="183883"/>
            <a:ext cx="9506465"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pc="-1" dirty="0">
                <a:solidFill>
                  <a:srgbClr val="C00000"/>
                </a:solidFill>
                <a:ea typeface="Arial"/>
              </a:rPr>
              <a:t> A new </a:t>
            </a:r>
            <a:r>
              <a:rPr lang="en-GB" sz="2400" spc="-1" dirty="0" err="1">
                <a:solidFill>
                  <a:srgbClr val="C00000"/>
                </a:solidFill>
                <a:ea typeface="Arial"/>
              </a:rPr>
              <a:t>Napoly</a:t>
            </a:r>
            <a:r>
              <a:rPr lang="en-GB" sz="2400" spc="-1" dirty="0">
                <a:solidFill>
                  <a:srgbClr val="C00000"/>
                </a:solidFill>
                <a:ea typeface="Arial"/>
              </a:rPr>
              <a:t>-based Quality Control (QC) procedure: JJA 2026</a:t>
            </a:r>
            <a:endParaRPr lang="it-IT" sz="2400" strike="noStrike" spc="-1" dirty="0">
              <a:solidFill>
                <a:srgbClr val="000000"/>
              </a:solidFill>
              <a:latin typeface="Arial"/>
            </a:endParaRPr>
          </a:p>
        </p:txBody>
      </p:sp>
      <p:sp>
        <p:nvSpPr>
          <p:cNvPr id="7" name="CasellaDiTesto 6">
            <a:extLst>
              <a:ext uri="{FF2B5EF4-FFF2-40B4-BE49-F238E27FC236}">
                <a16:creationId xmlns:a16="http://schemas.microsoft.com/office/drawing/2014/main" id="{F02699B5-CE17-F9B9-FA2C-7840C10CE734}"/>
              </a:ext>
            </a:extLst>
          </p:cNvPr>
          <p:cNvSpPr txBox="1"/>
          <p:nvPr/>
        </p:nvSpPr>
        <p:spPr>
          <a:xfrm>
            <a:off x="323850" y="1897640"/>
            <a:ext cx="3701143" cy="1384995"/>
          </a:xfrm>
          <a:prstGeom prst="rect">
            <a:avLst/>
          </a:prstGeom>
          <a:noFill/>
        </p:spPr>
        <p:txBody>
          <a:bodyPr wrap="square">
            <a:spAutoFit/>
          </a:bodyPr>
          <a:lstStyle/>
          <a:p>
            <a:pPr defTabSz="756026"/>
            <a:r>
              <a:rPr lang="it-IT" sz="1400" dirty="0">
                <a:solidFill>
                  <a:srgbClr val="000000"/>
                </a:solidFill>
                <a:latin typeface="Consolas" panose="020B0609020204030204" pitchFamily="49" charset="0"/>
              </a:rPr>
              <a:t>+++ </a:t>
            </a:r>
            <a:r>
              <a:rPr lang="it-IT" sz="1400" dirty="0" err="1">
                <a:solidFill>
                  <a:srgbClr val="000000"/>
                </a:solidFill>
                <a:latin typeface="Consolas" panose="020B0609020204030204" pitchFamily="49" charset="0"/>
              </a:rPr>
              <a:t>Napoly</a:t>
            </a:r>
            <a:r>
              <a:rPr lang="it-IT" sz="1400" dirty="0">
                <a:solidFill>
                  <a:srgbClr val="000000"/>
                </a:solidFill>
                <a:latin typeface="Consolas" panose="020B0609020204030204" pitchFamily="49" charset="0"/>
              </a:rPr>
              <a:t> output </a:t>
            </a:r>
            <a:r>
              <a:rPr lang="it-IT" sz="1400" dirty="0" err="1">
                <a:solidFill>
                  <a:srgbClr val="000000"/>
                </a:solidFill>
                <a:latin typeface="Consolas" panose="020B0609020204030204" pitchFamily="49" charset="0"/>
              </a:rPr>
              <a:t>statistics</a:t>
            </a:r>
            <a:r>
              <a:rPr lang="it-IT" sz="1400" dirty="0">
                <a:solidFill>
                  <a:srgbClr val="000000"/>
                </a:solidFill>
                <a:latin typeface="Consolas" panose="020B0609020204030204" pitchFamily="49" charset="0"/>
              </a:rPr>
              <a:t> ++ +++++++++++++++++++++++++++++++</a:t>
            </a:r>
          </a:p>
          <a:p>
            <a:pPr defTabSz="756026"/>
            <a:r>
              <a:rPr lang="it-IT" sz="1400" dirty="0">
                <a:solidFill>
                  <a:srgbClr val="000000"/>
                </a:solidFill>
                <a:latin typeface="Consolas" panose="020B0609020204030204" pitchFamily="49" charset="0"/>
              </a:rPr>
              <a:t>QC </a:t>
            </a:r>
            <a:r>
              <a:rPr lang="it-IT" sz="1400" dirty="0" err="1">
                <a:solidFill>
                  <a:srgbClr val="000000"/>
                </a:solidFill>
                <a:latin typeface="Consolas" panose="020B0609020204030204" pitchFamily="49" charset="0"/>
              </a:rPr>
              <a:t>level</a:t>
            </a:r>
            <a:r>
              <a:rPr lang="it-IT" sz="1400" dirty="0">
                <a:solidFill>
                  <a:srgbClr val="000000"/>
                </a:solidFill>
                <a:latin typeface="Consolas" panose="020B0609020204030204" pitchFamily="49" charset="0"/>
              </a:rPr>
              <a:t> m2: </a:t>
            </a:r>
            <a:r>
              <a:rPr lang="it-IT" sz="1400" b="0" i="0" dirty="0">
                <a:solidFill>
                  <a:srgbClr val="000000"/>
                </a:solidFill>
                <a:effectLst/>
                <a:latin typeface="Consolas" panose="020B0609020204030204" pitchFamily="49" charset="0"/>
              </a:rPr>
              <a:t>77.8 % of </a:t>
            </a:r>
            <a:r>
              <a:rPr lang="it-IT" sz="1400" b="0" i="0" dirty="0" err="1">
                <a:solidFill>
                  <a:srgbClr val="000000"/>
                </a:solidFill>
                <a:effectLst/>
                <a:latin typeface="Consolas" panose="020B0609020204030204" pitchFamily="49" charset="0"/>
              </a:rPr>
              <a:t>raw</a:t>
            </a:r>
            <a:r>
              <a:rPr lang="it-IT" sz="1400" b="0" i="0" dirty="0">
                <a:solidFill>
                  <a:srgbClr val="000000"/>
                </a:solidFill>
                <a:effectLst/>
                <a:latin typeface="Consolas" panose="020B0609020204030204" pitchFamily="49" charset="0"/>
              </a:rPr>
              <a:t> data, 556 stations </a:t>
            </a:r>
            <a:r>
              <a:rPr lang="it-IT" sz="1400" dirty="0">
                <a:solidFill>
                  <a:srgbClr val="000000"/>
                </a:solidFill>
                <a:latin typeface="Consolas" panose="020B0609020204030204" pitchFamily="49" charset="0"/>
              </a:rPr>
              <a:t>+++++++++++++++++++++++++++++++</a:t>
            </a:r>
          </a:p>
          <a:p>
            <a:pPr defTabSz="756026"/>
            <a:endParaRPr lang="it-IT" sz="1400" dirty="0">
              <a:solidFill>
                <a:srgbClr val="000000"/>
              </a:solidFill>
              <a:latin typeface="Consolas" panose="020B0609020204030204" pitchFamily="49" charset="0"/>
            </a:endParaRPr>
          </a:p>
        </p:txBody>
      </p:sp>
      <p:sp>
        <p:nvSpPr>
          <p:cNvPr id="3" name="CasellaDiTesto 2">
            <a:extLst>
              <a:ext uri="{FF2B5EF4-FFF2-40B4-BE49-F238E27FC236}">
                <a16:creationId xmlns:a16="http://schemas.microsoft.com/office/drawing/2014/main" id="{65754BB3-11CB-8363-5F0A-C58D972129D0}"/>
              </a:ext>
            </a:extLst>
          </p:cNvPr>
          <p:cNvSpPr txBox="1"/>
          <p:nvPr/>
        </p:nvSpPr>
        <p:spPr>
          <a:xfrm>
            <a:off x="136071" y="3291688"/>
            <a:ext cx="4093029" cy="1569660"/>
          </a:xfrm>
          <a:prstGeom prst="rect">
            <a:avLst/>
          </a:prstGeom>
          <a:noFill/>
        </p:spPr>
        <p:txBody>
          <a:bodyPr wrap="square">
            <a:spAutoFit/>
          </a:bodyPr>
          <a:lstStyle/>
          <a:p>
            <a:r>
              <a:rPr lang="it-IT" sz="1600" dirty="0">
                <a:latin typeface="Open Sans" panose="020B0606030504020204" pitchFamily="34" charset="0"/>
                <a:ea typeface="Open Sans" panose="020B0606030504020204" pitchFamily="34" charset="0"/>
                <a:cs typeface="Open Sans" panose="020B0606030504020204" pitchFamily="34" charset="0"/>
              </a:rPr>
              <a:t>M2 </a:t>
            </a:r>
            <a:r>
              <a:rPr lang="it-IT" sz="1600" dirty="0" err="1">
                <a:latin typeface="Open Sans" panose="020B0606030504020204" pitchFamily="34" charset="0"/>
                <a:ea typeface="Open Sans" panose="020B0606030504020204" pitchFamily="34" charset="0"/>
                <a:cs typeface="Open Sans" panose="020B0606030504020204" pitchFamily="34" charset="0"/>
              </a:rPr>
              <a:t>removes</a:t>
            </a:r>
            <a:r>
              <a:rPr lang="it-IT" sz="1600" dirty="0">
                <a:latin typeface="Open Sans" panose="020B0606030504020204" pitchFamily="34" charset="0"/>
                <a:ea typeface="Open Sans" panose="020B0606030504020204" pitchFamily="34" charset="0"/>
                <a:cs typeface="Open Sans" panose="020B0606030504020204" pitchFamily="34" charset="0"/>
              </a:rPr>
              <a:t> 9% of </a:t>
            </a:r>
            <a:r>
              <a:rPr lang="it-IT" sz="1600" dirty="0" err="1">
                <a:latin typeface="Open Sans" panose="020B0606030504020204" pitchFamily="34" charset="0"/>
                <a:ea typeface="Open Sans" panose="020B0606030504020204" pitchFamily="34" charset="0"/>
                <a:cs typeface="Open Sans" panose="020B0606030504020204" pitchFamily="34" charset="0"/>
              </a:rPr>
              <a:t>values</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across</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nearly</a:t>
            </a:r>
            <a:r>
              <a:rPr lang="it-IT" sz="1600" dirty="0">
                <a:latin typeface="Open Sans" panose="020B0606030504020204" pitchFamily="34" charset="0"/>
                <a:ea typeface="Open Sans" panose="020B0606030504020204" pitchFamily="34" charset="0"/>
                <a:cs typeface="Open Sans" panose="020B0606030504020204" pitchFamily="34" charset="0"/>
              </a:rPr>
              <a:t> the </a:t>
            </a:r>
            <a:r>
              <a:rPr lang="it-IT" sz="1600" dirty="0" err="1">
                <a:latin typeface="Open Sans" panose="020B0606030504020204" pitchFamily="34" charset="0"/>
                <a:ea typeface="Open Sans" panose="020B0606030504020204" pitchFamily="34" charset="0"/>
                <a:cs typeface="Open Sans" panose="020B0606030504020204" pitchFamily="34" charset="0"/>
              </a:rPr>
              <a:t>whole</a:t>
            </a:r>
            <a:r>
              <a:rPr lang="it-IT" sz="1600" dirty="0">
                <a:latin typeface="Open Sans" panose="020B0606030504020204" pitchFamily="34" charset="0"/>
                <a:ea typeface="Open Sans" panose="020B0606030504020204" pitchFamily="34" charset="0"/>
                <a:cs typeface="Open Sans" panose="020B0606030504020204" pitchFamily="34" charset="0"/>
              </a:rPr>
              <a:t> network (</a:t>
            </a:r>
            <a:r>
              <a:rPr lang="it-IT" sz="1600" dirty="0" err="1">
                <a:latin typeface="Open Sans" panose="020B0606030504020204" pitchFamily="34" charset="0"/>
                <a:ea typeface="Open Sans" panose="020B0606030504020204" pitchFamily="34" charset="0"/>
                <a:cs typeface="Open Sans" panose="020B0606030504020204" pitchFamily="34" charset="0"/>
              </a:rPr>
              <a:t>only</a:t>
            </a:r>
            <a:r>
              <a:rPr lang="it-IT" sz="1600" dirty="0">
                <a:latin typeface="Open Sans" panose="020B0606030504020204" pitchFamily="34" charset="0"/>
                <a:ea typeface="Open Sans" panose="020B0606030504020204" pitchFamily="34" charset="0"/>
                <a:cs typeface="Open Sans" panose="020B0606030504020204" pitchFamily="34" charset="0"/>
              </a:rPr>
              <a:t> 2 stations </a:t>
            </a:r>
            <a:r>
              <a:rPr lang="it-IT" sz="1600" dirty="0" err="1">
                <a:latin typeface="Open Sans" panose="020B0606030504020204" pitchFamily="34" charset="0"/>
                <a:ea typeface="Open Sans" panose="020B0606030504020204" pitchFamily="34" charset="0"/>
                <a:cs typeface="Open Sans" panose="020B0606030504020204" pitchFamily="34" charset="0"/>
              </a:rPr>
              <a:t>lost</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mainly</a:t>
            </a:r>
            <a:r>
              <a:rPr lang="it-IT" sz="1600" dirty="0">
                <a:latin typeface="Open Sans" panose="020B0606030504020204" pitchFamily="34" charset="0"/>
                <a:ea typeface="Open Sans" panose="020B0606030504020204" pitchFamily="34" charset="0"/>
                <a:cs typeface="Open Sans" panose="020B0606030504020204" pitchFamily="34" charset="0"/>
              </a:rPr>
              <a:t> cutting daytime high-temperature </a:t>
            </a:r>
            <a:r>
              <a:rPr lang="it-IT" sz="1600" dirty="0" err="1">
                <a:latin typeface="Open Sans" panose="020B0606030504020204" pitchFamily="34" charset="0"/>
                <a:ea typeface="Open Sans" panose="020B0606030504020204" pitchFamily="34" charset="0"/>
                <a:cs typeface="Open Sans" panose="020B0606030504020204" pitchFamily="34" charset="0"/>
              </a:rPr>
              <a:t>outliers</a:t>
            </a:r>
            <a:r>
              <a:rPr lang="it-IT" sz="1600" dirty="0">
                <a:latin typeface="Open Sans" panose="020B0606030504020204" pitchFamily="34" charset="0"/>
                <a:ea typeface="Open Sans" panose="020B0606030504020204" pitchFamily="34" charset="0"/>
                <a:cs typeface="Open Sans" panose="020B0606030504020204" pitchFamily="34" charset="0"/>
              </a:rPr>
              <a:t> — </a:t>
            </a:r>
            <a:r>
              <a:rPr lang="it-IT" sz="1600" dirty="0" err="1">
                <a:latin typeface="Open Sans" panose="020B0606030504020204" pitchFamily="34" charset="0"/>
                <a:ea typeface="Open Sans" panose="020B0606030504020204" pitchFamily="34" charset="0"/>
                <a:cs typeface="Open Sans" panose="020B0606030504020204" pitchFamily="34" charset="0"/>
              </a:rPr>
              <a:t>consistent</a:t>
            </a:r>
            <a:r>
              <a:rPr lang="it-IT" sz="1600" dirty="0">
                <a:latin typeface="Open Sans" panose="020B0606030504020204" pitchFamily="34" charset="0"/>
                <a:ea typeface="Open Sans" panose="020B0606030504020204" pitchFamily="34" charset="0"/>
                <a:cs typeface="Open Sans" panose="020B0606030504020204" pitchFamily="34" charset="0"/>
              </a:rPr>
              <a:t> with filtering out sun-</a:t>
            </a:r>
            <a:r>
              <a:rPr lang="it-IT" sz="1600" dirty="0" err="1">
                <a:latin typeface="Open Sans" panose="020B0606030504020204" pitchFamily="34" charset="0"/>
                <a:ea typeface="Open Sans" panose="020B0606030504020204" pitchFamily="34" charset="0"/>
                <a:cs typeface="Open Sans" panose="020B0606030504020204" pitchFamily="34" charset="0"/>
              </a:rPr>
              <a:t>exposure</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artifacts</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rather</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than</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faulty</a:t>
            </a:r>
            <a:r>
              <a:rPr lang="it-IT" sz="1600" dirty="0">
                <a:latin typeface="Open Sans" panose="020B0606030504020204" pitchFamily="34" charset="0"/>
                <a:ea typeface="Open Sans" panose="020B0606030504020204" pitchFamily="34" charset="0"/>
                <a:cs typeface="Open Sans" panose="020B0606030504020204" pitchFamily="34" charset="0"/>
              </a:rPr>
              <a:t> stations</a:t>
            </a:r>
          </a:p>
        </p:txBody>
      </p:sp>
      <p:pic>
        <p:nvPicPr>
          <p:cNvPr id="5" name="Immagine 4">
            <a:extLst>
              <a:ext uri="{FF2B5EF4-FFF2-40B4-BE49-F238E27FC236}">
                <a16:creationId xmlns:a16="http://schemas.microsoft.com/office/drawing/2014/main" id="{1C3A4C9F-C59F-1B7A-2B21-329B2BC2CD4F}"/>
              </a:ext>
            </a:extLst>
          </p:cNvPr>
          <p:cNvPicPr>
            <a:picLocks noChangeAspect="1"/>
          </p:cNvPicPr>
          <p:nvPr/>
        </p:nvPicPr>
        <p:blipFill>
          <a:blip r:embed="rId3"/>
          <a:stretch>
            <a:fillRect/>
          </a:stretch>
        </p:blipFill>
        <p:spPr>
          <a:xfrm>
            <a:off x="4609812" y="1724292"/>
            <a:ext cx="4710113" cy="3762375"/>
          </a:xfrm>
          <a:prstGeom prst="rect">
            <a:avLst/>
          </a:prstGeom>
        </p:spPr>
      </p:pic>
      <p:cxnSp>
        <p:nvCxnSpPr>
          <p:cNvPr id="12" name="Connettore 2 11">
            <a:extLst>
              <a:ext uri="{FF2B5EF4-FFF2-40B4-BE49-F238E27FC236}">
                <a16:creationId xmlns:a16="http://schemas.microsoft.com/office/drawing/2014/main" id="{4BB1BB37-2E8C-41B5-1C3E-17844052BC73}"/>
              </a:ext>
            </a:extLst>
          </p:cNvPr>
          <p:cNvCxnSpPr>
            <a:cxnSpLocks/>
          </p:cNvCxnSpPr>
          <p:nvPr/>
        </p:nvCxnSpPr>
        <p:spPr>
          <a:xfrm>
            <a:off x="6327321" y="2202336"/>
            <a:ext cx="195943" cy="302079"/>
          </a:xfrm>
          <a:prstGeom prst="straightConnector1">
            <a:avLst/>
          </a:prstGeom>
          <a:ln w="25400" cmpd="thickThin">
            <a:headEnd w="lg" len="med"/>
            <a:tailEnd type="triangle"/>
          </a:ln>
        </p:spPr>
        <p:style>
          <a:lnRef idx="1">
            <a:schemeClr val="accent1"/>
          </a:lnRef>
          <a:fillRef idx="0">
            <a:schemeClr val="accent1"/>
          </a:fillRef>
          <a:effectRef idx="0">
            <a:schemeClr val="accent1"/>
          </a:effectRef>
          <a:fontRef idx="minor">
            <a:schemeClr val="tx1"/>
          </a:fontRef>
        </p:style>
      </p:cxnSp>
      <p:cxnSp>
        <p:nvCxnSpPr>
          <p:cNvPr id="15" name="Connettore 2 14">
            <a:extLst>
              <a:ext uri="{FF2B5EF4-FFF2-40B4-BE49-F238E27FC236}">
                <a16:creationId xmlns:a16="http://schemas.microsoft.com/office/drawing/2014/main" id="{54ACFCF5-AFF7-782B-002D-8B55827D4A7F}"/>
              </a:ext>
            </a:extLst>
          </p:cNvPr>
          <p:cNvCxnSpPr>
            <a:cxnSpLocks/>
          </p:cNvCxnSpPr>
          <p:nvPr/>
        </p:nvCxnSpPr>
        <p:spPr>
          <a:xfrm flipH="1">
            <a:off x="7932964" y="1816171"/>
            <a:ext cx="182336" cy="303440"/>
          </a:xfrm>
          <a:prstGeom prst="straightConnector1">
            <a:avLst/>
          </a:prstGeom>
          <a:ln w="25400" cmpd="thickThin">
            <a:headEnd w="lg"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4137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CFEC0-74E7-79CE-296D-B39E42D91B11}"/>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C68EDE16-206E-2AC0-6C03-EBDE921464F4}"/>
              </a:ext>
            </a:extLst>
          </p:cNvPr>
          <p:cNvSpPr txBox="1"/>
          <p:nvPr/>
        </p:nvSpPr>
        <p:spPr>
          <a:xfrm>
            <a:off x="247075" y="824591"/>
            <a:ext cx="9259390" cy="615553"/>
          </a:xfrm>
          <a:prstGeom prst="rect">
            <a:avLst/>
          </a:prstGeom>
          <a:noFill/>
        </p:spPr>
        <p:txBody>
          <a:bodyPr wrap="square">
            <a:spAutoFit/>
          </a:bodyPr>
          <a:lstStyle/>
          <a:p>
            <a:pPr marL="342900" indent="-342900" defTabSz="756026">
              <a:buFont typeface="+mj-lt"/>
              <a:buAutoNum type="arabicPeriod" startAt="3"/>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M3 – statistical outlier detection: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with more than </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M3_DENSITY_THR=20% </a:t>
            </a:r>
            <a:r>
              <a:rPr lang="en-US" sz="1600" dirty="0">
                <a:latin typeface="Open Sans" panose="020B0606030504020204" pitchFamily="34" charset="0"/>
                <a:ea typeface="Open Sans" panose="020B0606030504020204" pitchFamily="34" charset="0"/>
                <a:cs typeface="Open Sans" panose="020B0606030504020204" pitchFamily="34" charset="0"/>
              </a:rPr>
              <a:t>of flagged data </a:t>
            </a:r>
          </a:p>
        </p:txBody>
      </p:sp>
      <p:sp>
        <p:nvSpPr>
          <p:cNvPr id="9" name="CasellaDiTesto 2">
            <a:extLst>
              <a:ext uri="{FF2B5EF4-FFF2-40B4-BE49-F238E27FC236}">
                <a16:creationId xmlns:a16="http://schemas.microsoft.com/office/drawing/2014/main" id="{BA9DD510-8038-9743-9A24-C1FFB8BA4493}"/>
              </a:ext>
            </a:extLst>
          </p:cNvPr>
          <p:cNvSpPr/>
          <p:nvPr/>
        </p:nvSpPr>
        <p:spPr>
          <a:xfrm>
            <a:off x="0" y="183883"/>
            <a:ext cx="9506465"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pc="-1" dirty="0">
                <a:solidFill>
                  <a:srgbClr val="C00000"/>
                </a:solidFill>
                <a:ea typeface="Arial"/>
              </a:rPr>
              <a:t> A new </a:t>
            </a:r>
            <a:r>
              <a:rPr lang="en-GB" sz="2400" spc="-1" dirty="0" err="1">
                <a:solidFill>
                  <a:srgbClr val="C00000"/>
                </a:solidFill>
                <a:ea typeface="Arial"/>
              </a:rPr>
              <a:t>Napoly</a:t>
            </a:r>
            <a:r>
              <a:rPr lang="en-GB" sz="2400" spc="-1" dirty="0">
                <a:solidFill>
                  <a:srgbClr val="C00000"/>
                </a:solidFill>
                <a:ea typeface="Arial"/>
              </a:rPr>
              <a:t>-based Quality Control (QC) procedure: JJA 2026</a:t>
            </a:r>
            <a:endParaRPr lang="it-IT" sz="2400" strike="noStrike" spc="-1" dirty="0">
              <a:solidFill>
                <a:srgbClr val="000000"/>
              </a:solidFill>
              <a:latin typeface="Arial"/>
            </a:endParaRPr>
          </a:p>
        </p:txBody>
      </p:sp>
      <p:sp>
        <p:nvSpPr>
          <p:cNvPr id="7" name="CasellaDiTesto 6">
            <a:extLst>
              <a:ext uri="{FF2B5EF4-FFF2-40B4-BE49-F238E27FC236}">
                <a16:creationId xmlns:a16="http://schemas.microsoft.com/office/drawing/2014/main" id="{188B47D8-AA3B-3C70-CFE3-66A5229EFBED}"/>
              </a:ext>
            </a:extLst>
          </p:cNvPr>
          <p:cNvSpPr txBox="1"/>
          <p:nvPr/>
        </p:nvSpPr>
        <p:spPr>
          <a:xfrm>
            <a:off x="323850" y="1897640"/>
            <a:ext cx="3701143" cy="1384995"/>
          </a:xfrm>
          <a:prstGeom prst="rect">
            <a:avLst/>
          </a:prstGeom>
          <a:noFill/>
        </p:spPr>
        <p:txBody>
          <a:bodyPr wrap="square">
            <a:spAutoFit/>
          </a:bodyPr>
          <a:lstStyle/>
          <a:p>
            <a:pPr defTabSz="756026"/>
            <a:r>
              <a:rPr lang="it-IT" sz="1400" dirty="0">
                <a:solidFill>
                  <a:srgbClr val="000000"/>
                </a:solidFill>
                <a:latin typeface="Consolas" panose="020B0609020204030204" pitchFamily="49" charset="0"/>
              </a:rPr>
              <a:t>+++ </a:t>
            </a:r>
            <a:r>
              <a:rPr lang="it-IT" sz="1400" dirty="0" err="1">
                <a:solidFill>
                  <a:srgbClr val="000000"/>
                </a:solidFill>
                <a:latin typeface="Consolas" panose="020B0609020204030204" pitchFamily="49" charset="0"/>
              </a:rPr>
              <a:t>Napoly</a:t>
            </a:r>
            <a:r>
              <a:rPr lang="it-IT" sz="1400" dirty="0">
                <a:solidFill>
                  <a:srgbClr val="000000"/>
                </a:solidFill>
                <a:latin typeface="Consolas" panose="020B0609020204030204" pitchFamily="49" charset="0"/>
              </a:rPr>
              <a:t> output </a:t>
            </a:r>
            <a:r>
              <a:rPr lang="it-IT" sz="1400" dirty="0" err="1">
                <a:solidFill>
                  <a:srgbClr val="000000"/>
                </a:solidFill>
                <a:latin typeface="Consolas" panose="020B0609020204030204" pitchFamily="49" charset="0"/>
              </a:rPr>
              <a:t>statistics</a:t>
            </a:r>
            <a:r>
              <a:rPr lang="it-IT" sz="1400" dirty="0">
                <a:solidFill>
                  <a:srgbClr val="000000"/>
                </a:solidFill>
                <a:latin typeface="Consolas" panose="020B0609020204030204" pitchFamily="49" charset="0"/>
              </a:rPr>
              <a:t> ++ +++++++++++++++++++++++++++++++</a:t>
            </a:r>
          </a:p>
          <a:p>
            <a:pPr defTabSz="756026"/>
            <a:r>
              <a:rPr lang="it-IT" sz="1400" b="0" i="0" dirty="0">
                <a:solidFill>
                  <a:srgbClr val="000000"/>
                </a:solidFill>
                <a:effectLst/>
                <a:latin typeface="Consolas" panose="020B0609020204030204" pitchFamily="49" charset="0"/>
              </a:rPr>
              <a:t>QC </a:t>
            </a:r>
            <a:r>
              <a:rPr lang="it-IT" sz="1400" b="0" i="0" dirty="0" err="1">
                <a:solidFill>
                  <a:srgbClr val="000000"/>
                </a:solidFill>
                <a:effectLst/>
                <a:latin typeface="Consolas" panose="020B0609020204030204" pitchFamily="49" charset="0"/>
              </a:rPr>
              <a:t>level</a:t>
            </a:r>
            <a:r>
              <a:rPr lang="it-IT" sz="1400" b="0" i="0" dirty="0">
                <a:solidFill>
                  <a:srgbClr val="000000"/>
                </a:solidFill>
                <a:effectLst/>
                <a:latin typeface="Consolas" panose="020B0609020204030204" pitchFamily="49" charset="0"/>
              </a:rPr>
              <a:t> m3: 69.70 % of </a:t>
            </a:r>
            <a:r>
              <a:rPr lang="it-IT" sz="1400" b="0" i="0" dirty="0" err="1">
                <a:solidFill>
                  <a:srgbClr val="000000"/>
                </a:solidFill>
                <a:effectLst/>
                <a:latin typeface="Consolas" panose="020B0609020204030204" pitchFamily="49" charset="0"/>
              </a:rPr>
              <a:t>raw</a:t>
            </a:r>
            <a:r>
              <a:rPr lang="it-IT" sz="1400" b="0" i="0" dirty="0">
                <a:solidFill>
                  <a:srgbClr val="000000"/>
                </a:solidFill>
                <a:effectLst/>
                <a:latin typeface="Consolas" panose="020B0609020204030204" pitchFamily="49" charset="0"/>
              </a:rPr>
              <a:t> data, 534 stations </a:t>
            </a:r>
            <a:r>
              <a:rPr lang="it-IT" sz="1400" dirty="0">
                <a:solidFill>
                  <a:srgbClr val="000000"/>
                </a:solidFill>
                <a:latin typeface="Consolas" panose="020B0609020204030204" pitchFamily="49" charset="0"/>
              </a:rPr>
              <a:t>+++++++++++++++++++++++++++++++</a:t>
            </a:r>
          </a:p>
          <a:p>
            <a:pPr defTabSz="756026"/>
            <a:endParaRPr lang="it-IT" sz="1400" dirty="0">
              <a:solidFill>
                <a:srgbClr val="000000"/>
              </a:solidFill>
              <a:latin typeface="Consolas" panose="020B0609020204030204" pitchFamily="49" charset="0"/>
            </a:endParaRPr>
          </a:p>
        </p:txBody>
      </p:sp>
      <p:sp>
        <p:nvSpPr>
          <p:cNvPr id="3" name="CasellaDiTesto 2">
            <a:extLst>
              <a:ext uri="{FF2B5EF4-FFF2-40B4-BE49-F238E27FC236}">
                <a16:creationId xmlns:a16="http://schemas.microsoft.com/office/drawing/2014/main" id="{0D201EF7-F8FD-53D9-E6AC-1623220EEEB9}"/>
              </a:ext>
            </a:extLst>
          </p:cNvPr>
          <p:cNvSpPr txBox="1"/>
          <p:nvPr/>
        </p:nvSpPr>
        <p:spPr>
          <a:xfrm>
            <a:off x="247075" y="3112074"/>
            <a:ext cx="4093029" cy="1815882"/>
          </a:xfrm>
          <a:prstGeom prst="rect">
            <a:avLst/>
          </a:prstGeom>
          <a:noFill/>
        </p:spPr>
        <p:txBody>
          <a:bodyPr wrap="square">
            <a:spAutoFit/>
          </a:bodyPr>
          <a:lstStyle/>
          <a:p>
            <a:r>
              <a:rPr lang="it-IT" sz="1600" dirty="0">
                <a:latin typeface="Open Sans" panose="020B0606030504020204" pitchFamily="34" charset="0"/>
                <a:ea typeface="Open Sans" panose="020B0606030504020204" pitchFamily="34" charset="0"/>
                <a:cs typeface="Open Sans" panose="020B0606030504020204" pitchFamily="34" charset="0"/>
              </a:rPr>
              <a:t>M3 </a:t>
            </a:r>
            <a:r>
              <a:rPr lang="it-IT" sz="1600" dirty="0" err="1">
                <a:latin typeface="Open Sans" panose="020B0606030504020204" pitchFamily="34" charset="0"/>
                <a:ea typeface="Open Sans" panose="020B0606030504020204" pitchFamily="34" charset="0"/>
                <a:cs typeface="Open Sans" panose="020B0606030504020204" pitchFamily="34" charset="0"/>
              </a:rPr>
              <a:t>applies</a:t>
            </a:r>
            <a:r>
              <a:rPr lang="it-IT" sz="1600" dirty="0">
                <a:latin typeface="Open Sans" panose="020B0606030504020204" pitchFamily="34" charset="0"/>
                <a:ea typeface="Open Sans" panose="020B0606030504020204" pitchFamily="34" charset="0"/>
                <a:cs typeface="Open Sans" panose="020B0606030504020204" pitchFamily="34" charset="0"/>
              </a:rPr>
              <a:t> a per-station data </a:t>
            </a:r>
            <a:r>
              <a:rPr lang="it-IT" sz="1600" dirty="0" err="1">
                <a:latin typeface="Open Sans" panose="020B0606030504020204" pitchFamily="34" charset="0"/>
                <a:ea typeface="Open Sans" panose="020B0606030504020204" pitchFamily="34" charset="0"/>
                <a:cs typeface="Open Sans" panose="020B0606030504020204" pitchFamily="34" charset="0"/>
              </a:rPr>
              <a:t>validity</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threshold</a:t>
            </a:r>
            <a:r>
              <a:rPr lang="it-IT" sz="1600" dirty="0">
                <a:latin typeface="Open Sans" panose="020B0606030504020204" pitchFamily="34" charset="0"/>
                <a:ea typeface="Open Sans" panose="020B0606030504020204" pitchFamily="34" charset="0"/>
                <a:cs typeface="Open Sans" panose="020B0606030504020204" pitchFamily="34" charset="0"/>
              </a:rPr>
              <a:t> (&gt;0.8 coverage), </a:t>
            </a:r>
            <a:r>
              <a:rPr lang="it-IT" sz="1600" dirty="0" err="1">
                <a:latin typeface="Open Sans" panose="020B0606030504020204" pitchFamily="34" charset="0"/>
                <a:ea typeface="Open Sans" panose="020B0606030504020204" pitchFamily="34" charset="0"/>
                <a:cs typeface="Open Sans" panose="020B0606030504020204" pitchFamily="34" charset="0"/>
              </a:rPr>
              <a:t>removing</a:t>
            </a:r>
            <a:r>
              <a:rPr lang="it-IT" sz="1600" dirty="0">
                <a:latin typeface="Open Sans" panose="020B0606030504020204" pitchFamily="34" charset="0"/>
                <a:ea typeface="Open Sans" panose="020B0606030504020204" pitchFamily="34" charset="0"/>
                <a:cs typeface="Open Sans" panose="020B0606030504020204" pitchFamily="34" charset="0"/>
              </a:rPr>
              <a:t> 22 stations with </a:t>
            </a:r>
            <a:r>
              <a:rPr lang="it-IT" sz="1600" dirty="0" err="1">
                <a:latin typeface="Open Sans" panose="020B0606030504020204" pitchFamily="34" charset="0"/>
                <a:ea typeface="Open Sans" panose="020B0606030504020204" pitchFamily="34" charset="0"/>
                <a:cs typeface="Open Sans" panose="020B0606030504020204" pitchFamily="34" charset="0"/>
              </a:rPr>
              <a:t>insufficient</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temporal</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completeness</a:t>
            </a:r>
            <a:r>
              <a:rPr lang="it-IT" sz="1600" dirty="0">
                <a:latin typeface="Open Sans" panose="020B0606030504020204" pitchFamily="34" charset="0"/>
                <a:ea typeface="Open Sans" panose="020B0606030504020204" pitchFamily="34" charset="0"/>
                <a:cs typeface="Open Sans" panose="020B0606030504020204" pitchFamily="34" charset="0"/>
              </a:rPr>
              <a:t> — </a:t>
            </a:r>
            <a:r>
              <a:rPr lang="it-IT" sz="1600" dirty="0" err="1">
                <a:latin typeface="Open Sans" panose="020B0606030504020204" pitchFamily="34" charset="0"/>
                <a:ea typeface="Open Sans" panose="020B0606030504020204" pitchFamily="34" charset="0"/>
                <a:cs typeface="Open Sans" panose="020B0606030504020204" pitchFamily="34" charset="0"/>
              </a:rPr>
              <a:t>not</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based</a:t>
            </a:r>
            <a:r>
              <a:rPr lang="it-IT" sz="1600" dirty="0">
                <a:latin typeface="Open Sans" panose="020B0606030504020204" pitchFamily="34" charset="0"/>
                <a:ea typeface="Open Sans" panose="020B0606030504020204" pitchFamily="34" charset="0"/>
                <a:cs typeface="Open Sans" panose="020B0606030504020204" pitchFamily="34" charset="0"/>
              </a:rPr>
              <a:t> on temperature </a:t>
            </a:r>
            <a:r>
              <a:rPr lang="it-IT" sz="1600" dirty="0" err="1">
                <a:latin typeface="Open Sans" panose="020B0606030504020204" pitchFamily="34" charset="0"/>
                <a:ea typeface="Open Sans" panose="020B0606030504020204" pitchFamily="34" charset="0"/>
                <a:cs typeface="Open Sans" panose="020B0606030504020204" pitchFamily="34" charset="0"/>
              </a:rPr>
              <a:t>plausibility</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p>
          <a:p>
            <a:r>
              <a:rPr lang="it-IT" sz="1600" dirty="0" err="1">
                <a:latin typeface="Open Sans" panose="020B0606030504020204" pitchFamily="34" charset="0"/>
                <a:ea typeface="Open Sans" panose="020B0606030504020204" pitchFamily="34" charset="0"/>
                <a:cs typeface="Open Sans" panose="020B0606030504020204" pitchFamily="34" charset="0"/>
              </a:rPr>
              <a:t>unchanged</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diurnal</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cycle</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since</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this</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is</a:t>
            </a:r>
            <a:r>
              <a:rPr lang="it-IT" sz="1600" dirty="0">
                <a:latin typeface="Open Sans" panose="020B0606030504020204" pitchFamily="34" charset="0"/>
                <a:ea typeface="Open Sans" panose="020B0606030504020204" pitchFamily="34" charset="0"/>
                <a:cs typeface="Open Sans" panose="020B0606030504020204" pitchFamily="34" charset="0"/>
              </a:rPr>
              <a:t> a coverage filter, </a:t>
            </a:r>
            <a:r>
              <a:rPr lang="it-IT" sz="1600" dirty="0" err="1">
                <a:latin typeface="Open Sans" panose="020B0606030504020204" pitchFamily="34" charset="0"/>
                <a:ea typeface="Open Sans" panose="020B0606030504020204" pitchFamily="34" charset="0"/>
                <a:cs typeface="Open Sans" panose="020B0606030504020204" pitchFamily="34" charset="0"/>
              </a:rPr>
              <a:t>not</a:t>
            </a:r>
            <a:r>
              <a:rPr lang="it-IT" sz="1600" dirty="0">
                <a:latin typeface="Open Sans" panose="020B0606030504020204" pitchFamily="34" charset="0"/>
                <a:ea typeface="Open Sans" panose="020B0606030504020204" pitchFamily="34" charset="0"/>
                <a:cs typeface="Open Sans" panose="020B0606030504020204" pitchFamily="34" charset="0"/>
              </a:rPr>
              <a:t> a </a:t>
            </a:r>
            <a:r>
              <a:rPr lang="it-IT" sz="1600" dirty="0" err="1">
                <a:latin typeface="Open Sans" panose="020B0606030504020204" pitchFamily="34" charset="0"/>
                <a:ea typeface="Open Sans" panose="020B0606030504020204" pitchFamily="34" charset="0"/>
                <a:cs typeface="Open Sans" panose="020B0606030504020204" pitchFamily="34" charset="0"/>
              </a:rPr>
              <a:t>value</a:t>
            </a:r>
            <a:r>
              <a:rPr lang="it-IT" sz="1600" dirty="0">
                <a:latin typeface="Open Sans" panose="020B0606030504020204" pitchFamily="34" charset="0"/>
                <a:ea typeface="Open Sans" panose="020B0606030504020204" pitchFamily="34" charset="0"/>
                <a:cs typeface="Open Sans" panose="020B0606030504020204" pitchFamily="34" charset="0"/>
              </a:rPr>
              <a:t> filter</a:t>
            </a:r>
          </a:p>
        </p:txBody>
      </p:sp>
      <p:pic>
        <p:nvPicPr>
          <p:cNvPr id="4" name="Immagine 3">
            <a:extLst>
              <a:ext uri="{FF2B5EF4-FFF2-40B4-BE49-F238E27FC236}">
                <a16:creationId xmlns:a16="http://schemas.microsoft.com/office/drawing/2014/main" id="{9BF6EC4B-3370-11F7-B189-9EE0D4EB8BAD}"/>
              </a:ext>
            </a:extLst>
          </p:cNvPr>
          <p:cNvPicPr>
            <a:picLocks noChangeAspect="1"/>
          </p:cNvPicPr>
          <p:nvPr/>
        </p:nvPicPr>
        <p:blipFill>
          <a:blip r:embed="rId3"/>
          <a:stretch>
            <a:fillRect/>
          </a:stretch>
        </p:blipFill>
        <p:spPr>
          <a:xfrm>
            <a:off x="4454472" y="1620641"/>
            <a:ext cx="4710113" cy="3762375"/>
          </a:xfrm>
          <a:prstGeom prst="rect">
            <a:avLst/>
          </a:prstGeom>
        </p:spPr>
      </p:pic>
    </p:spTree>
    <p:extLst>
      <p:ext uri="{BB962C8B-B14F-4D97-AF65-F5344CB8AC3E}">
        <p14:creationId xmlns:p14="http://schemas.microsoft.com/office/powerpoint/2010/main" val="1058180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41B46-792D-1D68-6C97-D18BBC0DF57A}"/>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4E3DE1D3-B652-BE7F-A639-9C3798BC03E9}"/>
              </a:ext>
            </a:extLst>
          </p:cNvPr>
          <p:cNvSpPr txBox="1"/>
          <p:nvPr/>
        </p:nvSpPr>
        <p:spPr>
          <a:xfrm>
            <a:off x="247075" y="824591"/>
            <a:ext cx="9259390" cy="615553"/>
          </a:xfrm>
          <a:prstGeom prst="rect">
            <a:avLst/>
          </a:prstGeom>
          <a:noFill/>
        </p:spPr>
        <p:txBody>
          <a:bodyPr wrap="square">
            <a:spAutoFit/>
          </a:bodyPr>
          <a:lstStyle/>
          <a:p>
            <a:pPr marL="342900" indent="-342900" defTabSz="756026">
              <a:buFont typeface="+mj-lt"/>
              <a:buAutoNum type="arabicPeriod" startAt="4"/>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M4 – correlation analysis: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with Pearson correlation coefficients below </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CORRELATION_THR=0.9 </a:t>
            </a:r>
            <a:r>
              <a:rPr lang="en-US" sz="1600" dirty="0">
                <a:latin typeface="Open Sans" panose="020B0606030504020204" pitchFamily="34" charset="0"/>
                <a:ea typeface="Open Sans" panose="020B0606030504020204" pitchFamily="34" charset="0"/>
                <a:cs typeface="Open Sans" panose="020B0606030504020204" pitchFamily="34" charset="0"/>
              </a:rPr>
              <a:t>when compared to the spatial mean temperature</a:t>
            </a:r>
          </a:p>
        </p:txBody>
      </p:sp>
      <p:sp>
        <p:nvSpPr>
          <p:cNvPr id="9" name="CasellaDiTesto 2">
            <a:extLst>
              <a:ext uri="{FF2B5EF4-FFF2-40B4-BE49-F238E27FC236}">
                <a16:creationId xmlns:a16="http://schemas.microsoft.com/office/drawing/2014/main" id="{4392C06B-B117-82E2-67C5-92704A0DA5D0}"/>
              </a:ext>
            </a:extLst>
          </p:cNvPr>
          <p:cNvSpPr/>
          <p:nvPr/>
        </p:nvSpPr>
        <p:spPr>
          <a:xfrm>
            <a:off x="0" y="183883"/>
            <a:ext cx="9506465"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pc="-1" dirty="0">
                <a:solidFill>
                  <a:srgbClr val="C00000"/>
                </a:solidFill>
                <a:ea typeface="Arial"/>
              </a:rPr>
              <a:t> A new </a:t>
            </a:r>
            <a:r>
              <a:rPr lang="en-GB" sz="2400" spc="-1" dirty="0" err="1">
                <a:solidFill>
                  <a:srgbClr val="C00000"/>
                </a:solidFill>
                <a:ea typeface="Arial"/>
              </a:rPr>
              <a:t>Napoly</a:t>
            </a:r>
            <a:r>
              <a:rPr lang="en-GB" sz="2400" spc="-1" dirty="0">
                <a:solidFill>
                  <a:srgbClr val="C00000"/>
                </a:solidFill>
                <a:ea typeface="Arial"/>
              </a:rPr>
              <a:t>-based Quality Control (QC) procedure: JJA 2026</a:t>
            </a:r>
            <a:endParaRPr lang="it-IT" sz="2400" strike="noStrike" spc="-1" dirty="0">
              <a:solidFill>
                <a:srgbClr val="000000"/>
              </a:solidFill>
              <a:latin typeface="Arial"/>
            </a:endParaRPr>
          </a:p>
        </p:txBody>
      </p:sp>
      <p:sp>
        <p:nvSpPr>
          <p:cNvPr id="7" name="CasellaDiTesto 6">
            <a:extLst>
              <a:ext uri="{FF2B5EF4-FFF2-40B4-BE49-F238E27FC236}">
                <a16:creationId xmlns:a16="http://schemas.microsoft.com/office/drawing/2014/main" id="{B035D522-542C-45E5-D531-60F3AD3ED03F}"/>
              </a:ext>
            </a:extLst>
          </p:cNvPr>
          <p:cNvSpPr txBox="1"/>
          <p:nvPr/>
        </p:nvSpPr>
        <p:spPr>
          <a:xfrm>
            <a:off x="323850" y="1727079"/>
            <a:ext cx="3701143" cy="1384995"/>
          </a:xfrm>
          <a:prstGeom prst="rect">
            <a:avLst/>
          </a:prstGeom>
          <a:noFill/>
        </p:spPr>
        <p:txBody>
          <a:bodyPr wrap="square">
            <a:spAutoFit/>
          </a:bodyPr>
          <a:lstStyle/>
          <a:p>
            <a:pPr defTabSz="756026"/>
            <a:r>
              <a:rPr lang="it-IT" sz="1400" dirty="0">
                <a:solidFill>
                  <a:srgbClr val="000000"/>
                </a:solidFill>
                <a:latin typeface="Consolas" panose="020B0609020204030204" pitchFamily="49" charset="0"/>
              </a:rPr>
              <a:t>+++ </a:t>
            </a:r>
            <a:r>
              <a:rPr lang="it-IT" sz="1400" dirty="0" err="1">
                <a:solidFill>
                  <a:srgbClr val="000000"/>
                </a:solidFill>
                <a:latin typeface="Consolas" panose="020B0609020204030204" pitchFamily="49" charset="0"/>
              </a:rPr>
              <a:t>Napoly</a:t>
            </a:r>
            <a:r>
              <a:rPr lang="it-IT" sz="1400" dirty="0">
                <a:solidFill>
                  <a:srgbClr val="000000"/>
                </a:solidFill>
                <a:latin typeface="Consolas" panose="020B0609020204030204" pitchFamily="49" charset="0"/>
              </a:rPr>
              <a:t> output </a:t>
            </a:r>
            <a:r>
              <a:rPr lang="it-IT" sz="1400" dirty="0" err="1">
                <a:solidFill>
                  <a:srgbClr val="000000"/>
                </a:solidFill>
                <a:latin typeface="Consolas" panose="020B0609020204030204" pitchFamily="49" charset="0"/>
              </a:rPr>
              <a:t>statistics</a:t>
            </a:r>
            <a:r>
              <a:rPr lang="it-IT" sz="1400" dirty="0">
                <a:solidFill>
                  <a:srgbClr val="000000"/>
                </a:solidFill>
                <a:latin typeface="Consolas" panose="020B0609020204030204" pitchFamily="49" charset="0"/>
              </a:rPr>
              <a:t> ++ +++++++++++++++++++++++++++++++</a:t>
            </a:r>
          </a:p>
          <a:p>
            <a:pPr defTabSz="756026"/>
            <a:r>
              <a:rPr lang="it-IT" sz="1400" b="0" i="0" dirty="0">
                <a:solidFill>
                  <a:srgbClr val="000000"/>
                </a:solidFill>
                <a:effectLst/>
                <a:latin typeface="Consolas" panose="020B0609020204030204" pitchFamily="49" charset="0"/>
              </a:rPr>
              <a:t>QC </a:t>
            </a:r>
            <a:r>
              <a:rPr lang="it-IT" sz="1400" b="0" i="0" dirty="0" err="1">
                <a:solidFill>
                  <a:srgbClr val="000000"/>
                </a:solidFill>
                <a:effectLst/>
                <a:latin typeface="Consolas" panose="020B0609020204030204" pitchFamily="49" charset="0"/>
              </a:rPr>
              <a:t>level</a:t>
            </a:r>
            <a:r>
              <a:rPr lang="it-IT" sz="1400" b="0" i="0" dirty="0">
                <a:solidFill>
                  <a:srgbClr val="000000"/>
                </a:solidFill>
                <a:effectLst/>
                <a:latin typeface="Consolas" panose="020B0609020204030204" pitchFamily="49" charset="0"/>
              </a:rPr>
              <a:t> m4: 68.75 % of </a:t>
            </a:r>
            <a:r>
              <a:rPr lang="it-IT" sz="1400" b="0" i="0" dirty="0" err="1">
                <a:solidFill>
                  <a:srgbClr val="000000"/>
                </a:solidFill>
                <a:effectLst/>
                <a:latin typeface="Consolas" panose="020B0609020204030204" pitchFamily="49" charset="0"/>
              </a:rPr>
              <a:t>raw</a:t>
            </a:r>
            <a:r>
              <a:rPr lang="it-IT" sz="1400" b="0" i="0" dirty="0">
                <a:solidFill>
                  <a:srgbClr val="000000"/>
                </a:solidFill>
                <a:effectLst/>
                <a:latin typeface="Consolas" panose="020B0609020204030204" pitchFamily="49" charset="0"/>
              </a:rPr>
              <a:t> data, 499 stations </a:t>
            </a:r>
            <a:r>
              <a:rPr lang="it-IT" sz="1400" dirty="0">
                <a:solidFill>
                  <a:srgbClr val="000000"/>
                </a:solidFill>
                <a:latin typeface="Consolas" panose="020B0609020204030204" pitchFamily="49" charset="0"/>
              </a:rPr>
              <a:t>+++++++++++++++++++++++++++++++</a:t>
            </a:r>
          </a:p>
          <a:p>
            <a:pPr defTabSz="756026"/>
            <a:endParaRPr lang="it-IT" sz="1400" dirty="0">
              <a:solidFill>
                <a:srgbClr val="000000"/>
              </a:solidFill>
              <a:latin typeface="Consolas" panose="020B0609020204030204" pitchFamily="49" charset="0"/>
            </a:endParaRPr>
          </a:p>
        </p:txBody>
      </p:sp>
      <p:sp>
        <p:nvSpPr>
          <p:cNvPr id="3" name="CasellaDiTesto 2">
            <a:extLst>
              <a:ext uri="{FF2B5EF4-FFF2-40B4-BE49-F238E27FC236}">
                <a16:creationId xmlns:a16="http://schemas.microsoft.com/office/drawing/2014/main" id="{FF157CAF-C202-E2E4-CDA3-A170FA328D93}"/>
              </a:ext>
            </a:extLst>
          </p:cNvPr>
          <p:cNvSpPr txBox="1"/>
          <p:nvPr/>
        </p:nvSpPr>
        <p:spPr>
          <a:xfrm>
            <a:off x="247075" y="3112074"/>
            <a:ext cx="4093029" cy="1569660"/>
          </a:xfrm>
          <a:prstGeom prst="rect">
            <a:avLst/>
          </a:prstGeom>
          <a:noFill/>
        </p:spPr>
        <p:txBody>
          <a:bodyPr wrap="square">
            <a:spAutoFit/>
          </a:bodyPr>
          <a:lstStyle/>
          <a:p>
            <a:r>
              <a:rPr lang="it-IT" sz="1600" dirty="0"/>
              <a:t>M4 </a:t>
            </a:r>
            <a:r>
              <a:rPr lang="it-IT" sz="1600" dirty="0" err="1"/>
              <a:t>removes</a:t>
            </a:r>
            <a:r>
              <a:rPr lang="it-IT" sz="1600" dirty="0"/>
              <a:t> 35 stations with Pearson </a:t>
            </a:r>
            <a:r>
              <a:rPr lang="it-IT" sz="1600" dirty="0" err="1"/>
              <a:t>correlation</a:t>
            </a:r>
            <a:r>
              <a:rPr lang="it-IT" sz="1600" dirty="0"/>
              <a:t> &lt;0.9 vs. the </a:t>
            </a:r>
            <a:r>
              <a:rPr lang="it-IT" sz="1600" dirty="0" err="1"/>
              <a:t>spatial</a:t>
            </a:r>
            <a:r>
              <a:rPr lang="it-IT" sz="1600" dirty="0"/>
              <a:t> </a:t>
            </a:r>
            <a:r>
              <a:rPr lang="it-IT" sz="1600" dirty="0" err="1"/>
              <a:t>mean</a:t>
            </a:r>
            <a:r>
              <a:rPr lang="it-IT" sz="1600" dirty="0"/>
              <a:t> </a:t>
            </a:r>
            <a:r>
              <a:rPr lang="it-IT" sz="1600" dirty="0" err="1"/>
              <a:t>but</a:t>
            </a:r>
            <a:r>
              <a:rPr lang="it-IT" sz="1600" dirty="0"/>
              <a:t> </a:t>
            </a:r>
            <a:r>
              <a:rPr lang="it-IT" sz="1600" dirty="0" err="1"/>
              <a:t>only</a:t>
            </a:r>
            <a:r>
              <a:rPr lang="it-IT" sz="1600" dirty="0"/>
              <a:t> 1.4% of </a:t>
            </a:r>
            <a:r>
              <a:rPr lang="it-IT" sz="1600" dirty="0" err="1"/>
              <a:t>values</a:t>
            </a:r>
            <a:r>
              <a:rPr lang="it-IT" sz="1600" dirty="0"/>
              <a:t> — </a:t>
            </a:r>
            <a:r>
              <a:rPr lang="it-IT" sz="1600" dirty="0" err="1"/>
              <a:t>these</a:t>
            </a:r>
            <a:r>
              <a:rPr lang="it-IT" sz="1600" dirty="0"/>
              <a:t> </a:t>
            </a:r>
            <a:r>
              <a:rPr lang="it-IT" sz="1600" dirty="0" err="1"/>
              <a:t>were</a:t>
            </a:r>
            <a:r>
              <a:rPr lang="it-IT" sz="1600" dirty="0"/>
              <a:t> low-volume, </a:t>
            </a:r>
            <a:r>
              <a:rPr lang="it-IT" sz="1600" dirty="0" err="1"/>
              <a:t>spatially</a:t>
            </a:r>
            <a:r>
              <a:rPr lang="it-IT" sz="1600" dirty="0"/>
              <a:t> </a:t>
            </a:r>
            <a:r>
              <a:rPr lang="it-IT" sz="1600" dirty="0" err="1"/>
              <a:t>incoherent</a:t>
            </a:r>
            <a:r>
              <a:rPr lang="it-IT" sz="1600" dirty="0"/>
              <a:t> </a:t>
            </a:r>
            <a:r>
              <a:rPr lang="it-IT" sz="1600" dirty="0" err="1"/>
              <a:t>sensors</a:t>
            </a:r>
            <a:r>
              <a:rPr lang="it-IT" sz="1600" dirty="0"/>
              <a:t> </a:t>
            </a:r>
            <a:r>
              <a:rPr lang="it-IT" sz="1600" dirty="0">
                <a:sym typeface="Wingdings" panose="05000000000000000000" pitchFamily="2" charset="2"/>
              </a:rPr>
              <a:t> </a:t>
            </a:r>
            <a:r>
              <a:rPr lang="it-IT" sz="1600" dirty="0" err="1"/>
              <a:t>this</a:t>
            </a:r>
            <a:r>
              <a:rPr lang="it-IT" sz="1600" dirty="0"/>
              <a:t> </a:t>
            </a:r>
            <a:r>
              <a:rPr lang="it-IT" sz="1600" dirty="0" err="1"/>
              <a:t>spatial</a:t>
            </a:r>
            <a:r>
              <a:rPr lang="it-IT" sz="1600" dirty="0"/>
              <a:t> </a:t>
            </a:r>
            <a:r>
              <a:rPr lang="it-IT" sz="1600" dirty="0" err="1"/>
              <a:t>consistency</a:t>
            </a:r>
            <a:r>
              <a:rPr lang="it-IT" sz="1600" dirty="0"/>
              <a:t> filter </a:t>
            </a:r>
            <a:r>
              <a:rPr lang="it-IT" sz="1600" dirty="0" err="1"/>
              <a:t>does</a:t>
            </a:r>
            <a:r>
              <a:rPr lang="it-IT" sz="1600" dirty="0"/>
              <a:t> </a:t>
            </a:r>
            <a:r>
              <a:rPr lang="it-IT" sz="1600" dirty="0" err="1"/>
              <a:t>not</a:t>
            </a:r>
            <a:r>
              <a:rPr lang="it-IT" sz="1600" dirty="0"/>
              <a:t> alter the aggregate </a:t>
            </a:r>
            <a:r>
              <a:rPr lang="it-IT" sz="1600" dirty="0" err="1"/>
              <a:t>climate</a:t>
            </a:r>
            <a:r>
              <a:rPr lang="it-IT" sz="1600" dirty="0"/>
              <a:t> </a:t>
            </a:r>
            <a:r>
              <a:rPr lang="it-IT" sz="1600" dirty="0" err="1"/>
              <a:t>signal</a:t>
            </a:r>
            <a:endParaRPr lang="it-IT"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Immagine 4">
            <a:extLst>
              <a:ext uri="{FF2B5EF4-FFF2-40B4-BE49-F238E27FC236}">
                <a16:creationId xmlns:a16="http://schemas.microsoft.com/office/drawing/2014/main" id="{D3A91B4F-6831-21BE-0DD3-FAA2AE6FF8A7}"/>
              </a:ext>
            </a:extLst>
          </p:cNvPr>
          <p:cNvPicPr>
            <a:picLocks noChangeAspect="1"/>
          </p:cNvPicPr>
          <p:nvPr/>
        </p:nvPicPr>
        <p:blipFill>
          <a:blip r:embed="rId3"/>
          <a:stretch>
            <a:fillRect/>
          </a:stretch>
        </p:blipFill>
        <p:spPr>
          <a:xfrm>
            <a:off x="4340104" y="1724292"/>
            <a:ext cx="4710113" cy="3762375"/>
          </a:xfrm>
          <a:prstGeom prst="rect">
            <a:avLst/>
          </a:prstGeom>
        </p:spPr>
      </p:pic>
    </p:spTree>
    <p:extLst>
      <p:ext uri="{BB962C8B-B14F-4D97-AF65-F5344CB8AC3E}">
        <p14:creationId xmlns:p14="http://schemas.microsoft.com/office/powerpoint/2010/main" val="3830004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7FD75-66E4-45EC-FAD4-39C0B562C1A1}"/>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44FCF990-9E95-EF69-5B16-0EE7A5F23C9D}"/>
              </a:ext>
            </a:extLst>
          </p:cNvPr>
          <p:cNvSpPr txBox="1"/>
          <p:nvPr/>
        </p:nvSpPr>
        <p:spPr>
          <a:xfrm>
            <a:off x="247075" y="824591"/>
            <a:ext cx="9259390" cy="615553"/>
          </a:xfrm>
          <a:prstGeom prst="rect">
            <a:avLst/>
          </a:prstGeom>
          <a:noFill/>
        </p:spPr>
        <p:txBody>
          <a:bodyPr wrap="square">
            <a:spAutoFit/>
          </a:bodyPr>
          <a:lstStyle/>
          <a:p>
            <a:pPr marL="342900" indent="-342900" defTabSz="756026">
              <a:buFont typeface="+mj-lt"/>
              <a:buAutoNum type="arabicPeriod" startAt="5"/>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O1 – hourly data sufficiency: </a:t>
            </a:r>
            <a:r>
              <a:rPr lang="en-US" sz="1600" dirty="0">
                <a:latin typeface="Open Sans" panose="020B0606030504020204" pitchFamily="34" charset="0"/>
                <a:ea typeface="Open Sans" panose="020B0606030504020204" pitchFamily="34" charset="0"/>
                <a:cs typeface="Open Sans" panose="020B0606030504020204" pitchFamily="34" charset="0"/>
              </a:rPr>
              <a:t>removes measurements from station-hours where missing data exceeds </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O2_THR=0.7  </a:t>
            </a:r>
            <a:r>
              <a:rPr lang="en-US" sz="1600" dirty="0">
                <a:latin typeface="Open Sans" panose="020B0606030504020204" pitchFamily="34" charset="0"/>
                <a:ea typeface="Open Sans" panose="020B0606030504020204" pitchFamily="34" charset="0"/>
                <a:cs typeface="Open Sans" panose="020B0606030504020204" pitchFamily="34" charset="0"/>
              </a:rPr>
              <a:t>in an hour</a:t>
            </a:r>
          </a:p>
        </p:txBody>
      </p:sp>
      <p:sp>
        <p:nvSpPr>
          <p:cNvPr id="9" name="CasellaDiTesto 2">
            <a:extLst>
              <a:ext uri="{FF2B5EF4-FFF2-40B4-BE49-F238E27FC236}">
                <a16:creationId xmlns:a16="http://schemas.microsoft.com/office/drawing/2014/main" id="{7158AFDE-80A4-1002-794D-F62450C6EC23}"/>
              </a:ext>
            </a:extLst>
          </p:cNvPr>
          <p:cNvSpPr/>
          <p:nvPr/>
        </p:nvSpPr>
        <p:spPr>
          <a:xfrm>
            <a:off x="0" y="183883"/>
            <a:ext cx="9506465"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pc="-1" dirty="0">
                <a:solidFill>
                  <a:srgbClr val="C00000"/>
                </a:solidFill>
                <a:ea typeface="Arial"/>
              </a:rPr>
              <a:t> A new </a:t>
            </a:r>
            <a:r>
              <a:rPr lang="en-GB" sz="2400" spc="-1" dirty="0" err="1">
                <a:solidFill>
                  <a:srgbClr val="C00000"/>
                </a:solidFill>
                <a:ea typeface="Arial"/>
              </a:rPr>
              <a:t>Napoly</a:t>
            </a:r>
            <a:r>
              <a:rPr lang="en-GB" sz="2400" spc="-1" dirty="0">
                <a:solidFill>
                  <a:srgbClr val="C00000"/>
                </a:solidFill>
                <a:ea typeface="Arial"/>
              </a:rPr>
              <a:t>-based Quality Control (QC) procedure: JJA 2026</a:t>
            </a:r>
            <a:endParaRPr lang="it-IT" sz="2400" strike="noStrike" spc="-1" dirty="0">
              <a:solidFill>
                <a:srgbClr val="000000"/>
              </a:solidFill>
              <a:latin typeface="Arial"/>
            </a:endParaRPr>
          </a:p>
        </p:txBody>
      </p:sp>
      <p:sp>
        <p:nvSpPr>
          <p:cNvPr id="7" name="CasellaDiTesto 6">
            <a:extLst>
              <a:ext uri="{FF2B5EF4-FFF2-40B4-BE49-F238E27FC236}">
                <a16:creationId xmlns:a16="http://schemas.microsoft.com/office/drawing/2014/main" id="{98610B01-EB2D-560F-40CC-63CE00435B88}"/>
              </a:ext>
            </a:extLst>
          </p:cNvPr>
          <p:cNvSpPr txBox="1"/>
          <p:nvPr/>
        </p:nvSpPr>
        <p:spPr>
          <a:xfrm>
            <a:off x="323850" y="1727079"/>
            <a:ext cx="3701143" cy="1384995"/>
          </a:xfrm>
          <a:prstGeom prst="rect">
            <a:avLst/>
          </a:prstGeom>
          <a:noFill/>
        </p:spPr>
        <p:txBody>
          <a:bodyPr wrap="square">
            <a:spAutoFit/>
          </a:bodyPr>
          <a:lstStyle/>
          <a:p>
            <a:pPr defTabSz="756026"/>
            <a:r>
              <a:rPr lang="it-IT" sz="1400" dirty="0">
                <a:solidFill>
                  <a:srgbClr val="000000"/>
                </a:solidFill>
                <a:latin typeface="Consolas" panose="020B0609020204030204" pitchFamily="49" charset="0"/>
              </a:rPr>
              <a:t>+++ </a:t>
            </a:r>
            <a:r>
              <a:rPr lang="it-IT" sz="1400" dirty="0" err="1">
                <a:solidFill>
                  <a:srgbClr val="000000"/>
                </a:solidFill>
                <a:latin typeface="Consolas" panose="020B0609020204030204" pitchFamily="49" charset="0"/>
              </a:rPr>
              <a:t>Napoly</a:t>
            </a:r>
            <a:r>
              <a:rPr lang="it-IT" sz="1400" dirty="0">
                <a:solidFill>
                  <a:srgbClr val="000000"/>
                </a:solidFill>
                <a:latin typeface="Consolas" panose="020B0609020204030204" pitchFamily="49" charset="0"/>
              </a:rPr>
              <a:t> output </a:t>
            </a:r>
            <a:r>
              <a:rPr lang="it-IT" sz="1400" dirty="0" err="1">
                <a:solidFill>
                  <a:srgbClr val="000000"/>
                </a:solidFill>
                <a:latin typeface="Consolas" panose="020B0609020204030204" pitchFamily="49" charset="0"/>
              </a:rPr>
              <a:t>statistics</a:t>
            </a:r>
            <a:r>
              <a:rPr lang="it-IT" sz="1400" dirty="0">
                <a:solidFill>
                  <a:srgbClr val="000000"/>
                </a:solidFill>
                <a:latin typeface="Consolas" panose="020B0609020204030204" pitchFamily="49" charset="0"/>
              </a:rPr>
              <a:t> ++ +++++++++++++++++++++++++++++++</a:t>
            </a:r>
          </a:p>
          <a:p>
            <a:pPr defTabSz="756026"/>
            <a:r>
              <a:rPr lang="it-IT" sz="1400" b="0" i="0" dirty="0">
                <a:solidFill>
                  <a:srgbClr val="000000"/>
                </a:solidFill>
                <a:effectLst/>
                <a:latin typeface="Consolas" panose="020B0609020204030204" pitchFamily="49" charset="0"/>
              </a:rPr>
              <a:t>QC </a:t>
            </a:r>
            <a:r>
              <a:rPr lang="it-IT" sz="1400" b="0" i="0" dirty="0" err="1">
                <a:solidFill>
                  <a:srgbClr val="000000"/>
                </a:solidFill>
                <a:effectLst/>
                <a:latin typeface="Consolas" panose="020B0609020204030204" pitchFamily="49" charset="0"/>
              </a:rPr>
              <a:t>level</a:t>
            </a:r>
            <a:r>
              <a:rPr lang="it-IT" sz="1400" b="0" i="0" dirty="0">
                <a:solidFill>
                  <a:srgbClr val="000000"/>
                </a:solidFill>
                <a:effectLst/>
                <a:latin typeface="Consolas" panose="020B0609020204030204" pitchFamily="49" charset="0"/>
              </a:rPr>
              <a:t> o2: 68.05 % of </a:t>
            </a:r>
            <a:r>
              <a:rPr lang="it-IT" sz="1400" b="0" i="0" dirty="0" err="1">
                <a:solidFill>
                  <a:srgbClr val="000000"/>
                </a:solidFill>
                <a:effectLst/>
                <a:latin typeface="Consolas" panose="020B0609020204030204" pitchFamily="49" charset="0"/>
              </a:rPr>
              <a:t>raw</a:t>
            </a:r>
            <a:r>
              <a:rPr lang="it-IT" sz="1400" b="0" i="0" dirty="0">
                <a:solidFill>
                  <a:srgbClr val="000000"/>
                </a:solidFill>
                <a:effectLst/>
                <a:latin typeface="Consolas" panose="020B0609020204030204" pitchFamily="49" charset="0"/>
              </a:rPr>
              <a:t> data, 499 stations </a:t>
            </a:r>
            <a:r>
              <a:rPr lang="it-IT" sz="1400" dirty="0">
                <a:solidFill>
                  <a:srgbClr val="000000"/>
                </a:solidFill>
                <a:latin typeface="Consolas" panose="020B0609020204030204" pitchFamily="49" charset="0"/>
              </a:rPr>
              <a:t>+++++++++++++++++++++++++++++++</a:t>
            </a:r>
          </a:p>
          <a:p>
            <a:pPr defTabSz="756026"/>
            <a:endParaRPr lang="it-IT" sz="1400" dirty="0">
              <a:solidFill>
                <a:srgbClr val="000000"/>
              </a:solidFill>
              <a:latin typeface="Consolas" panose="020B0609020204030204" pitchFamily="49" charset="0"/>
            </a:endParaRPr>
          </a:p>
        </p:txBody>
      </p:sp>
      <p:sp>
        <p:nvSpPr>
          <p:cNvPr id="3" name="CasellaDiTesto 2">
            <a:extLst>
              <a:ext uri="{FF2B5EF4-FFF2-40B4-BE49-F238E27FC236}">
                <a16:creationId xmlns:a16="http://schemas.microsoft.com/office/drawing/2014/main" id="{C06B3F64-0102-6DFB-2D8E-F737AB41B1E5}"/>
              </a:ext>
            </a:extLst>
          </p:cNvPr>
          <p:cNvSpPr txBox="1"/>
          <p:nvPr/>
        </p:nvSpPr>
        <p:spPr>
          <a:xfrm>
            <a:off x="247075" y="3112074"/>
            <a:ext cx="4093029" cy="1077218"/>
          </a:xfrm>
          <a:prstGeom prst="rect">
            <a:avLst/>
          </a:prstGeom>
          <a:noFill/>
        </p:spPr>
        <p:txBody>
          <a:bodyPr wrap="square">
            <a:spAutoFit/>
          </a:bodyPr>
          <a:lstStyle/>
          <a:p>
            <a:r>
              <a:rPr lang="it-IT" sz="1600" dirty="0"/>
              <a:t>O2 </a:t>
            </a:r>
            <a:r>
              <a:rPr lang="it-IT" sz="1600" dirty="0" err="1"/>
              <a:t>removes</a:t>
            </a:r>
            <a:r>
              <a:rPr lang="it-IT" sz="1600" dirty="0"/>
              <a:t> </a:t>
            </a:r>
            <a:r>
              <a:rPr lang="it-IT" sz="1600" dirty="0" err="1"/>
              <a:t>only</a:t>
            </a:r>
            <a:r>
              <a:rPr lang="it-IT" sz="1600" dirty="0"/>
              <a:t> 0.7% of </a:t>
            </a:r>
            <a:r>
              <a:rPr lang="it-IT" sz="1600" dirty="0" err="1"/>
              <a:t>values</a:t>
            </a:r>
            <a:r>
              <a:rPr lang="it-IT" sz="1600" dirty="0"/>
              <a:t> and zero stations — </a:t>
            </a:r>
            <a:r>
              <a:rPr lang="it-IT" sz="1600" dirty="0" err="1"/>
              <a:t>daily</a:t>
            </a:r>
            <a:r>
              <a:rPr lang="it-IT" sz="1600" dirty="0"/>
              <a:t> coverage filtering </a:t>
            </a:r>
            <a:r>
              <a:rPr lang="it-IT" sz="1600" dirty="0" err="1"/>
              <a:t>has</a:t>
            </a:r>
            <a:r>
              <a:rPr lang="it-IT" sz="1600" dirty="0"/>
              <a:t> </a:t>
            </a:r>
            <a:r>
              <a:rPr lang="it-IT" sz="1600" dirty="0" err="1"/>
              <a:t>virtually</a:t>
            </a:r>
            <a:r>
              <a:rPr lang="it-IT" sz="1600" dirty="0"/>
              <a:t> no </a:t>
            </a:r>
            <a:r>
              <a:rPr lang="it-IT" sz="1600" dirty="0" err="1"/>
              <a:t>effect</a:t>
            </a:r>
            <a:r>
              <a:rPr lang="it-IT" sz="1600" dirty="0"/>
              <a:t> on the aggregate </a:t>
            </a:r>
            <a:r>
              <a:rPr lang="it-IT" sz="1600" dirty="0" err="1"/>
              <a:t>diurnal</a:t>
            </a:r>
            <a:r>
              <a:rPr lang="it-IT" sz="1600" dirty="0"/>
              <a:t> </a:t>
            </a:r>
            <a:r>
              <a:rPr lang="it-IT" sz="1600" dirty="0" err="1"/>
              <a:t>cycle</a:t>
            </a:r>
            <a:endParaRPr lang="it-IT"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Immagine 9">
            <a:extLst>
              <a:ext uri="{FF2B5EF4-FFF2-40B4-BE49-F238E27FC236}">
                <a16:creationId xmlns:a16="http://schemas.microsoft.com/office/drawing/2014/main" id="{AEFA8F20-660E-1DA3-6B29-284D747AE5D7}"/>
              </a:ext>
            </a:extLst>
          </p:cNvPr>
          <p:cNvPicPr>
            <a:picLocks noChangeAspect="1"/>
          </p:cNvPicPr>
          <p:nvPr/>
        </p:nvPicPr>
        <p:blipFill>
          <a:blip r:embed="rId3"/>
          <a:stretch>
            <a:fillRect/>
          </a:stretch>
        </p:blipFill>
        <p:spPr>
          <a:xfrm>
            <a:off x="4416879" y="1589863"/>
            <a:ext cx="4710113" cy="3762375"/>
          </a:xfrm>
          <a:prstGeom prst="rect">
            <a:avLst/>
          </a:prstGeom>
        </p:spPr>
      </p:pic>
    </p:spTree>
    <p:extLst>
      <p:ext uri="{BB962C8B-B14F-4D97-AF65-F5344CB8AC3E}">
        <p14:creationId xmlns:p14="http://schemas.microsoft.com/office/powerpoint/2010/main" val="566931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D55E9-7868-CF79-B767-ED418B358649}"/>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AF236B12-F447-BBD4-A60D-EC53A390D57E}"/>
              </a:ext>
            </a:extLst>
          </p:cNvPr>
          <p:cNvSpPr txBox="1"/>
          <p:nvPr/>
        </p:nvSpPr>
        <p:spPr>
          <a:xfrm>
            <a:off x="247075" y="824591"/>
            <a:ext cx="9068375" cy="615553"/>
          </a:xfrm>
          <a:prstGeom prst="rect">
            <a:avLst/>
          </a:prstGeom>
          <a:noFill/>
        </p:spPr>
        <p:txBody>
          <a:bodyPr wrap="square">
            <a:spAutoFit/>
          </a:bodyPr>
          <a:lstStyle/>
          <a:p>
            <a:pPr marL="342900" indent="-342900" defTabSz="756026">
              <a:buFont typeface="+mj-lt"/>
              <a:buAutoNum type="arabicPeriod" startAt="6"/>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O3 – monthly data sufficiency: </a:t>
            </a:r>
            <a:r>
              <a:rPr lang="en-US" sz="1600" dirty="0">
                <a:latin typeface="Open Sans" panose="020B0606030504020204" pitchFamily="34" charset="0"/>
                <a:ea typeface="Open Sans" panose="020B0606030504020204" pitchFamily="34" charset="0"/>
                <a:cs typeface="Open Sans" panose="020B0606030504020204" pitchFamily="34" charset="0"/>
              </a:rPr>
              <a:t>removes station-months where missing data exceeds </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O3_THR=0.7 </a:t>
            </a:r>
            <a:r>
              <a:rPr lang="en-US" sz="1600" dirty="0">
                <a:latin typeface="Open Sans" panose="020B0606030504020204" pitchFamily="34" charset="0"/>
                <a:ea typeface="Open Sans" panose="020B0606030504020204" pitchFamily="34" charset="0"/>
                <a:cs typeface="Open Sans" panose="020B0606030504020204" pitchFamily="34" charset="0"/>
              </a:rPr>
              <a:t>in a month </a:t>
            </a:r>
            <a:endPar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CasellaDiTesto 2">
            <a:extLst>
              <a:ext uri="{FF2B5EF4-FFF2-40B4-BE49-F238E27FC236}">
                <a16:creationId xmlns:a16="http://schemas.microsoft.com/office/drawing/2014/main" id="{C340DCDD-6784-9124-0D1C-19892F42C8B4}"/>
              </a:ext>
            </a:extLst>
          </p:cNvPr>
          <p:cNvSpPr/>
          <p:nvPr/>
        </p:nvSpPr>
        <p:spPr>
          <a:xfrm>
            <a:off x="0" y="183883"/>
            <a:ext cx="9506465"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pc="-1" dirty="0">
                <a:solidFill>
                  <a:srgbClr val="C00000"/>
                </a:solidFill>
                <a:ea typeface="Arial"/>
              </a:rPr>
              <a:t> A new </a:t>
            </a:r>
            <a:r>
              <a:rPr lang="en-GB" sz="2400" spc="-1" dirty="0" err="1">
                <a:solidFill>
                  <a:srgbClr val="C00000"/>
                </a:solidFill>
                <a:ea typeface="Arial"/>
              </a:rPr>
              <a:t>Napoly</a:t>
            </a:r>
            <a:r>
              <a:rPr lang="en-GB" sz="2400" spc="-1" dirty="0">
                <a:solidFill>
                  <a:srgbClr val="C00000"/>
                </a:solidFill>
                <a:ea typeface="Arial"/>
              </a:rPr>
              <a:t>-based Quality Control (QC) procedure: JJA 2026</a:t>
            </a:r>
            <a:endParaRPr lang="it-IT" sz="2400" strike="noStrike" spc="-1" dirty="0">
              <a:solidFill>
                <a:srgbClr val="000000"/>
              </a:solidFill>
              <a:latin typeface="Arial"/>
            </a:endParaRPr>
          </a:p>
        </p:txBody>
      </p:sp>
      <p:sp>
        <p:nvSpPr>
          <p:cNvPr id="7" name="CasellaDiTesto 6">
            <a:extLst>
              <a:ext uri="{FF2B5EF4-FFF2-40B4-BE49-F238E27FC236}">
                <a16:creationId xmlns:a16="http://schemas.microsoft.com/office/drawing/2014/main" id="{C1517C81-E30F-438A-B800-A2F667D26E64}"/>
              </a:ext>
            </a:extLst>
          </p:cNvPr>
          <p:cNvSpPr txBox="1"/>
          <p:nvPr/>
        </p:nvSpPr>
        <p:spPr>
          <a:xfrm>
            <a:off x="323850" y="1727079"/>
            <a:ext cx="3701143" cy="1384995"/>
          </a:xfrm>
          <a:prstGeom prst="rect">
            <a:avLst/>
          </a:prstGeom>
          <a:noFill/>
        </p:spPr>
        <p:txBody>
          <a:bodyPr wrap="square">
            <a:spAutoFit/>
          </a:bodyPr>
          <a:lstStyle/>
          <a:p>
            <a:pPr defTabSz="756026"/>
            <a:r>
              <a:rPr lang="it-IT" sz="1400" dirty="0">
                <a:solidFill>
                  <a:srgbClr val="000000"/>
                </a:solidFill>
                <a:latin typeface="Consolas" panose="020B0609020204030204" pitchFamily="49" charset="0"/>
              </a:rPr>
              <a:t>+++ </a:t>
            </a:r>
            <a:r>
              <a:rPr lang="it-IT" sz="1400" dirty="0" err="1">
                <a:solidFill>
                  <a:srgbClr val="000000"/>
                </a:solidFill>
                <a:latin typeface="Consolas" panose="020B0609020204030204" pitchFamily="49" charset="0"/>
              </a:rPr>
              <a:t>Napoly</a:t>
            </a:r>
            <a:r>
              <a:rPr lang="it-IT" sz="1400" dirty="0">
                <a:solidFill>
                  <a:srgbClr val="000000"/>
                </a:solidFill>
                <a:latin typeface="Consolas" panose="020B0609020204030204" pitchFamily="49" charset="0"/>
              </a:rPr>
              <a:t> output </a:t>
            </a:r>
            <a:r>
              <a:rPr lang="it-IT" sz="1400" dirty="0" err="1">
                <a:solidFill>
                  <a:srgbClr val="000000"/>
                </a:solidFill>
                <a:latin typeface="Consolas" panose="020B0609020204030204" pitchFamily="49" charset="0"/>
              </a:rPr>
              <a:t>statistics</a:t>
            </a:r>
            <a:r>
              <a:rPr lang="it-IT" sz="1400" dirty="0">
                <a:solidFill>
                  <a:srgbClr val="000000"/>
                </a:solidFill>
                <a:latin typeface="Consolas" panose="020B0609020204030204" pitchFamily="49" charset="0"/>
              </a:rPr>
              <a:t> ++ +++++++++++++++++++++++++++++++</a:t>
            </a:r>
          </a:p>
          <a:p>
            <a:pPr defTabSz="756026"/>
            <a:r>
              <a:rPr lang="it-IT" sz="1400" b="0" i="0" dirty="0">
                <a:solidFill>
                  <a:srgbClr val="000000"/>
                </a:solidFill>
                <a:effectLst/>
                <a:latin typeface="Consolas" panose="020B0609020204030204" pitchFamily="49" charset="0"/>
              </a:rPr>
              <a:t>QC </a:t>
            </a:r>
            <a:r>
              <a:rPr lang="it-IT" sz="1400" b="0" i="0" dirty="0" err="1">
                <a:solidFill>
                  <a:srgbClr val="000000"/>
                </a:solidFill>
                <a:effectLst/>
                <a:latin typeface="Consolas" panose="020B0609020204030204" pitchFamily="49" charset="0"/>
              </a:rPr>
              <a:t>level</a:t>
            </a:r>
            <a:r>
              <a:rPr lang="it-IT" sz="1400" b="0" i="0" dirty="0">
                <a:solidFill>
                  <a:srgbClr val="000000"/>
                </a:solidFill>
                <a:effectLst/>
                <a:latin typeface="Consolas" panose="020B0609020204030204" pitchFamily="49" charset="0"/>
              </a:rPr>
              <a:t> o3: 61.25 % of </a:t>
            </a:r>
            <a:r>
              <a:rPr lang="it-IT" sz="1400" b="0" i="0" dirty="0" err="1">
                <a:solidFill>
                  <a:srgbClr val="000000"/>
                </a:solidFill>
                <a:effectLst/>
                <a:latin typeface="Consolas" panose="020B0609020204030204" pitchFamily="49" charset="0"/>
              </a:rPr>
              <a:t>raw</a:t>
            </a:r>
            <a:r>
              <a:rPr lang="it-IT" sz="1400" b="0" i="0" dirty="0">
                <a:solidFill>
                  <a:srgbClr val="000000"/>
                </a:solidFill>
                <a:effectLst/>
                <a:latin typeface="Consolas" panose="020B0609020204030204" pitchFamily="49" charset="0"/>
              </a:rPr>
              <a:t> data, 406 stations </a:t>
            </a:r>
            <a:r>
              <a:rPr lang="it-IT" sz="1400" dirty="0">
                <a:solidFill>
                  <a:srgbClr val="000000"/>
                </a:solidFill>
                <a:latin typeface="Consolas" panose="020B0609020204030204" pitchFamily="49" charset="0"/>
              </a:rPr>
              <a:t>+++++++++++++++++++++++++++++++</a:t>
            </a:r>
          </a:p>
          <a:p>
            <a:pPr defTabSz="756026"/>
            <a:endParaRPr lang="it-IT" sz="1400" dirty="0">
              <a:solidFill>
                <a:srgbClr val="000000"/>
              </a:solidFill>
              <a:latin typeface="Consolas" panose="020B0609020204030204" pitchFamily="49" charset="0"/>
            </a:endParaRPr>
          </a:p>
        </p:txBody>
      </p:sp>
      <p:sp>
        <p:nvSpPr>
          <p:cNvPr id="3" name="CasellaDiTesto 2">
            <a:extLst>
              <a:ext uri="{FF2B5EF4-FFF2-40B4-BE49-F238E27FC236}">
                <a16:creationId xmlns:a16="http://schemas.microsoft.com/office/drawing/2014/main" id="{2EF7201F-1626-ACFE-7F9C-3228480FF292}"/>
              </a:ext>
            </a:extLst>
          </p:cNvPr>
          <p:cNvSpPr txBox="1"/>
          <p:nvPr/>
        </p:nvSpPr>
        <p:spPr>
          <a:xfrm>
            <a:off x="247075" y="3112074"/>
            <a:ext cx="4093029" cy="1323439"/>
          </a:xfrm>
          <a:prstGeom prst="rect">
            <a:avLst/>
          </a:prstGeom>
          <a:noFill/>
        </p:spPr>
        <p:txBody>
          <a:bodyPr wrap="square">
            <a:spAutoFit/>
          </a:bodyPr>
          <a:lstStyle/>
          <a:p>
            <a:r>
              <a:rPr lang="it-IT" sz="1600" dirty="0"/>
              <a:t>O3 </a:t>
            </a:r>
            <a:r>
              <a:rPr lang="it-IT" sz="1600" dirty="0" err="1"/>
              <a:t>removes</a:t>
            </a:r>
            <a:r>
              <a:rPr lang="it-IT" sz="1600" dirty="0"/>
              <a:t> station-</a:t>
            </a:r>
            <a:r>
              <a:rPr lang="it-IT" sz="1600" dirty="0" err="1"/>
              <a:t>months</a:t>
            </a:r>
            <a:r>
              <a:rPr lang="it-IT" sz="1600" dirty="0"/>
              <a:t> with &gt;70% </a:t>
            </a:r>
            <a:r>
              <a:rPr lang="it-IT" sz="1600" dirty="0" err="1"/>
              <a:t>missing</a:t>
            </a:r>
            <a:r>
              <a:rPr lang="it-IT" sz="1600" dirty="0"/>
              <a:t> data, </a:t>
            </a:r>
            <a:r>
              <a:rPr lang="it-IT" sz="1600" dirty="0" err="1"/>
              <a:t>dropping</a:t>
            </a:r>
            <a:r>
              <a:rPr lang="it-IT" sz="1600" dirty="0"/>
              <a:t> 93 stations (-18.6%) </a:t>
            </a:r>
            <a:r>
              <a:rPr lang="it-IT" sz="1600" dirty="0">
                <a:sym typeface="Wingdings" panose="05000000000000000000" pitchFamily="2" charset="2"/>
              </a:rPr>
              <a:t> </a:t>
            </a:r>
            <a:r>
              <a:rPr lang="it-IT" sz="1600" dirty="0" err="1"/>
              <a:t>unchanged</a:t>
            </a:r>
            <a:r>
              <a:rPr lang="it-IT" sz="1600" dirty="0"/>
              <a:t> aggregate </a:t>
            </a:r>
            <a:r>
              <a:rPr lang="it-IT" sz="1600" dirty="0" err="1"/>
              <a:t>diurnal</a:t>
            </a:r>
            <a:r>
              <a:rPr lang="it-IT" sz="1600" dirty="0"/>
              <a:t> </a:t>
            </a:r>
            <a:r>
              <a:rPr lang="it-IT" sz="1600" dirty="0" err="1"/>
              <a:t>cycle</a:t>
            </a:r>
            <a:r>
              <a:rPr lang="it-IT" sz="1600" dirty="0"/>
              <a:t> — </a:t>
            </a:r>
            <a:r>
              <a:rPr lang="it-IT" sz="1600" dirty="0" err="1"/>
              <a:t>confirming</a:t>
            </a:r>
            <a:r>
              <a:rPr lang="it-IT" sz="1600" dirty="0"/>
              <a:t> </a:t>
            </a:r>
            <a:r>
              <a:rPr lang="it-IT" sz="1600" dirty="0" err="1"/>
              <a:t>this</a:t>
            </a:r>
            <a:r>
              <a:rPr lang="it-IT" sz="1600" dirty="0"/>
              <a:t> </a:t>
            </a:r>
            <a:r>
              <a:rPr lang="it-IT" sz="1600" dirty="0" err="1"/>
              <a:t>is</a:t>
            </a:r>
            <a:r>
              <a:rPr lang="it-IT" sz="1600" dirty="0"/>
              <a:t> a </a:t>
            </a:r>
            <a:r>
              <a:rPr lang="it-IT" sz="1600" dirty="0" err="1"/>
              <a:t>temporal-completeness</a:t>
            </a:r>
            <a:r>
              <a:rPr lang="it-IT" sz="1600" dirty="0"/>
              <a:t> filter, </a:t>
            </a:r>
            <a:r>
              <a:rPr lang="it-IT" sz="1600" dirty="0" err="1"/>
              <a:t>not</a:t>
            </a:r>
            <a:r>
              <a:rPr lang="it-IT" sz="1600" dirty="0"/>
              <a:t> a </a:t>
            </a:r>
            <a:r>
              <a:rPr lang="it-IT" sz="1600" dirty="0" err="1"/>
              <a:t>value-based</a:t>
            </a:r>
            <a:r>
              <a:rPr lang="it-IT" sz="1600" dirty="0"/>
              <a:t> one.</a:t>
            </a:r>
            <a:endParaRPr lang="it-IT"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Immagine 3">
            <a:extLst>
              <a:ext uri="{FF2B5EF4-FFF2-40B4-BE49-F238E27FC236}">
                <a16:creationId xmlns:a16="http://schemas.microsoft.com/office/drawing/2014/main" id="{2AD814E4-2A90-E183-61C4-A1236F6AAC70}"/>
              </a:ext>
            </a:extLst>
          </p:cNvPr>
          <p:cNvPicPr>
            <a:picLocks noChangeAspect="1"/>
          </p:cNvPicPr>
          <p:nvPr/>
        </p:nvPicPr>
        <p:blipFill>
          <a:blip r:embed="rId3"/>
          <a:stretch>
            <a:fillRect/>
          </a:stretch>
        </p:blipFill>
        <p:spPr>
          <a:xfrm>
            <a:off x="4605337" y="1518558"/>
            <a:ext cx="4710113" cy="3762375"/>
          </a:xfrm>
          <a:prstGeom prst="rect">
            <a:avLst/>
          </a:prstGeom>
        </p:spPr>
      </p:pic>
    </p:spTree>
    <p:extLst>
      <p:ext uri="{BB962C8B-B14F-4D97-AF65-F5344CB8AC3E}">
        <p14:creationId xmlns:p14="http://schemas.microsoft.com/office/powerpoint/2010/main" val="2687258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5649C-55E8-2909-6587-8AC048072F2E}"/>
            </a:ext>
          </a:extLst>
        </p:cNvPr>
        <p:cNvGrpSpPr/>
        <p:nvPr/>
      </p:nvGrpSpPr>
      <p:grpSpPr>
        <a:xfrm>
          <a:off x="0" y="0"/>
          <a:ext cx="0" cy="0"/>
          <a:chOff x="0" y="0"/>
          <a:chExt cx="0" cy="0"/>
        </a:xfrm>
      </p:grpSpPr>
      <p:sp>
        <p:nvSpPr>
          <p:cNvPr id="9" name="CasellaDiTesto 2">
            <a:extLst>
              <a:ext uri="{FF2B5EF4-FFF2-40B4-BE49-F238E27FC236}">
                <a16:creationId xmlns:a16="http://schemas.microsoft.com/office/drawing/2014/main" id="{4F90F3F5-AB1B-21DF-935C-5CDBCEE1040C}"/>
              </a:ext>
            </a:extLst>
          </p:cNvPr>
          <p:cNvSpPr/>
          <p:nvPr/>
        </p:nvSpPr>
        <p:spPr>
          <a:xfrm>
            <a:off x="0" y="183883"/>
            <a:ext cx="9506465"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pc="-1" dirty="0">
                <a:solidFill>
                  <a:srgbClr val="C00000"/>
                </a:solidFill>
                <a:ea typeface="Arial"/>
              </a:rPr>
              <a:t> A new </a:t>
            </a:r>
            <a:r>
              <a:rPr lang="en-GB" sz="2400" spc="-1" dirty="0" err="1">
                <a:solidFill>
                  <a:srgbClr val="C00000"/>
                </a:solidFill>
                <a:ea typeface="Arial"/>
              </a:rPr>
              <a:t>Napoly</a:t>
            </a:r>
            <a:r>
              <a:rPr lang="en-GB" sz="2400" spc="-1" dirty="0">
                <a:solidFill>
                  <a:srgbClr val="C00000"/>
                </a:solidFill>
                <a:ea typeface="Arial"/>
              </a:rPr>
              <a:t>-based Quality Control (QC) procedure: JJA 2026</a:t>
            </a:r>
            <a:endParaRPr lang="it-IT" sz="2400" strike="noStrike" spc="-1" dirty="0">
              <a:solidFill>
                <a:srgbClr val="000000"/>
              </a:solidFill>
              <a:latin typeface="Arial"/>
            </a:endParaRPr>
          </a:p>
        </p:txBody>
      </p:sp>
      <p:pic>
        <p:nvPicPr>
          <p:cNvPr id="23" name="Immagine 22">
            <a:extLst>
              <a:ext uri="{FF2B5EF4-FFF2-40B4-BE49-F238E27FC236}">
                <a16:creationId xmlns:a16="http://schemas.microsoft.com/office/drawing/2014/main" id="{5C707B09-7894-3F05-07FB-5C088846C5F4}"/>
              </a:ext>
            </a:extLst>
          </p:cNvPr>
          <p:cNvPicPr>
            <a:picLocks noChangeAspect="1"/>
          </p:cNvPicPr>
          <p:nvPr/>
        </p:nvPicPr>
        <p:blipFill>
          <a:blip r:embed="rId3"/>
          <a:stretch>
            <a:fillRect/>
          </a:stretch>
        </p:blipFill>
        <p:spPr>
          <a:xfrm>
            <a:off x="1490836" y="1"/>
            <a:ext cx="94202" cy="75248"/>
          </a:xfrm>
          <a:prstGeom prst="rect">
            <a:avLst/>
          </a:prstGeom>
        </p:spPr>
      </p:pic>
      <p:pic>
        <p:nvPicPr>
          <p:cNvPr id="27" name="Immagine 26">
            <a:extLst>
              <a:ext uri="{FF2B5EF4-FFF2-40B4-BE49-F238E27FC236}">
                <a16:creationId xmlns:a16="http://schemas.microsoft.com/office/drawing/2014/main" id="{71695F46-C9FB-4377-027D-9A6C10B17892}"/>
              </a:ext>
            </a:extLst>
          </p:cNvPr>
          <p:cNvPicPr>
            <a:picLocks noChangeAspect="1"/>
          </p:cNvPicPr>
          <p:nvPr/>
        </p:nvPicPr>
        <p:blipFill>
          <a:blip r:embed="rId4"/>
          <a:stretch>
            <a:fillRect/>
          </a:stretch>
        </p:blipFill>
        <p:spPr>
          <a:xfrm>
            <a:off x="4382414" y="687451"/>
            <a:ext cx="4706493" cy="4983099"/>
          </a:xfrm>
          <a:prstGeom prst="rect">
            <a:avLst/>
          </a:prstGeom>
        </p:spPr>
      </p:pic>
      <p:sp>
        <p:nvSpPr>
          <p:cNvPr id="29" name="CasellaDiTesto 28">
            <a:extLst>
              <a:ext uri="{FF2B5EF4-FFF2-40B4-BE49-F238E27FC236}">
                <a16:creationId xmlns:a16="http://schemas.microsoft.com/office/drawing/2014/main" id="{5E3E2C86-603E-3414-D840-CAA126784F37}"/>
              </a:ext>
            </a:extLst>
          </p:cNvPr>
          <p:cNvSpPr txBox="1"/>
          <p:nvPr/>
        </p:nvSpPr>
        <p:spPr>
          <a:xfrm>
            <a:off x="479821" y="1002936"/>
            <a:ext cx="3643143" cy="4216539"/>
          </a:xfrm>
          <a:prstGeom prst="rect">
            <a:avLst/>
          </a:prstGeom>
          <a:noFill/>
        </p:spPr>
        <p:txBody>
          <a:bodyPr wrap="square">
            <a:spAutoFit/>
          </a:bodyPr>
          <a:lstStyle/>
          <a:p>
            <a:pPr fontAlgn="t">
              <a:lnSpc>
                <a:spcPct val="100000"/>
              </a:lnSpc>
              <a:buNone/>
            </a:pPr>
            <a:r>
              <a:rPr lang="it-IT" b="1" dirty="0">
                <a:solidFill>
                  <a:srgbClr val="C00000"/>
                </a:solidFill>
              </a:rPr>
              <a:t>M2 QC </a:t>
            </a:r>
            <a:r>
              <a:rPr lang="it-IT" b="1" dirty="0" err="1">
                <a:solidFill>
                  <a:srgbClr val="C00000"/>
                </a:solidFill>
              </a:rPr>
              <a:t>level</a:t>
            </a:r>
            <a:r>
              <a:rPr lang="it-IT" b="1" dirty="0">
                <a:solidFill>
                  <a:srgbClr val="C00000"/>
                </a:solidFill>
              </a:rPr>
              <a:t> </a:t>
            </a:r>
            <a:r>
              <a:rPr lang="it-IT" dirty="0"/>
              <a:t>drives the </a:t>
            </a:r>
            <a:r>
              <a:rPr lang="it-IT" dirty="0" err="1"/>
              <a:t>largest</a:t>
            </a:r>
            <a:r>
              <a:rPr lang="it-IT" dirty="0"/>
              <a:t> </a:t>
            </a:r>
            <a:r>
              <a:rPr lang="it-IT" dirty="0" err="1"/>
              <a:t>changes</a:t>
            </a:r>
            <a:r>
              <a:rPr lang="it-IT" dirty="0"/>
              <a:t> in the </a:t>
            </a:r>
            <a:r>
              <a:rPr lang="it-IT" dirty="0" err="1"/>
              <a:t>Netatmo</a:t>
            </a:r>
            <a:r>
              <a:rPr lang="it-IT" dirty="0"/>
              <a:t> </a:t>
            </a:r>
            <a:r>
              <a:rPr lang="it-IT" dirty="0" err="1"/>
              <a:t>mean</a:t>
            </a:r>
            <a:r>
              <a:rPr lang="it-IT" dirty="0"/>
              <a:t> temperature </a:t>
            </a:r>
            <a:r>
              <a:rPr lang="it-IT" dirty="0" err="1"/>
              <a:t>signal</a:t>
            </a:r>
            <a:r>
              <a:rPr lang="it-IT" dirty="0"/>
              <a:t> by </a:t>
            </a:r>
            <a:r>
              <a:rPr lang="it-IT" dirty="0" err="1"/>
              <a:t>removing</a:t>
            </a:r>
            <a:r>
              <a:rPr lang="it-IT" dirty="0"/>
              <a:t> daytime </a:t>
            </a:r>
            <a:r>
              <a:rPr lang="it-IT" dirty="0" err="1"/>
              <a:t>warm</a:t>
            </a:r>
            <a:r>
              <a:rPr lang="it-IT" dirty="0"/>
              <a:t> </a:t>
            </a:r>
            <a:r>
              <a:rPr lang="it-IT" dirty="0" err="1"/>
              <a:t>outliers</a:t>
            </a:r>
            <a:endParaRPr lang="it-IT" dirty="0"/>
          </a:p>
          <a:p>
            <a:pPr fontAlgn="t">
              <a:lnSpc>
                <a:spcPct val="100000"/>
              </a:lnSpc>
              <a:buNone/>
            </a:pPr>
            <a:endParaRPr lang="it-IT" dirty="0"/>
          </a:p>
          <a:p>
            <a:pPr fontAlgn="t"/>
            <a:r>
              <a:rPr lang="it-IT" b="1" dirty="0">
                <a:solidFill>
                  <a:srgbClr val="C00000"/>
                </a:solidFill>
              </a:rPr>
              <a:t>O3 QC </a:t>
            </a:r>
            <a:r>
              <a:rPr lang="it-IT" b="1" dirty="0" err="1">
                <a:solidFill>
                  <a:srgbClr val="C00000"/>
                </a:solidFill>
              </a:rPr>
              <a:t>level</a:t>
            </a:r>
            <a:r>
              <a:rPr lang="it-IT" b="1" dirty="0">
                <a:solidFill>
                  <a:srgbClr val="C00000"/>
                </a:solidFill>
              </a:rPr>
              <a:t> </a:t>
            </a:r>
            <a:r>
              <a:rPr lang="it-IT" dirty="0" err="1"/>
              <a:t>results</a:t>
            </a:r>
            <a:r>
              <a:rPr lang="it-IT" dirty="0"/>
              <a:t> in the </a:t>
            </a:r>
            <a:r>
              <a:rPr lang="it-IT" dirty="0" err="1"/>
              <a:t>greatest</a:t>
            </a:r>
            <a:r>
              <a:rPr lang="it-IT" dirty="0"/>
              <a:t> station </a:t>
            </a:r>
            <a:r>
              <a:rPr lang="it-IT" dirty="0" err="1"/>
              <a:t>loss</a:t>
            </a:r>
            <a:r>
              <a:rPr lang="it-IT" dirty="0"/>
              <a:t> and </a:t>
            </a:r>
            <a:r>
              <a:rPr lang="it-IT" dirty="0" err="1"/>
              <a:t>and</a:t>
            </a:r>
            <a:r>
              <a:rPr lang="it-IT" dirty="0"/>
              <a:t> </a:t>
            </a:r>
            <a:r>
              <a:rPr lang="it-IT" dirty="0" err="1"/>
              <a:t>is</a:t>
            </a:r>
            <a:r>
              <a:rPr lang="it-IT" dirty="0"/>
              <a:t> </a:t>
            </a:r>
            <a:r>
              <a:rPr lang="it-IT" dirty="0" err="1"/>
              <a:t>highly</a:t>
            </a:r>
            <a:r>
              <a:rPr lang="it-IT" dirty="0"/>
              <a:t> sensitive to the</a:t>
            </a:r>
          </a:p>
          <a:p>
            <a:pPr fontAlgn="t">
              <a:lnSpc>
                <a:spcPct val="100000"/>
              </a:lnSpc>
              <a:buNone/>
            </a:pPr>
            <a:r>
              <a:rPr lang="it-IT" dirty="0"/>
              <a:t>to the </a:t>
            </a:r>
            <a:r>
              <a:rPr lang="it-IT" dirty="0" err="1"/>
              <a:t>monthly</a:t>
            </a:r>
            <a:r>
              <a:rPr lang="it-IT" dirty="0"/>
              <a:t> coverage </a:t>
            </a:r>
            <a:r>
              <a:rPr lang="it-IT" dirty="0" err="1"/>
              <a:t>threshold</a:t>
            </a:r>
            <a:r>
              <a:rPr lang="it-IT" dirty="0"/>
              <a:t> (406 stations for O3_THR = 0.7 versus 371 for O3_THR = 0.8), </a:t>
            </a:r>
            <a:r>
              <a:rPr lang="it-IT" dirty="0" err="1"/>
              <a:t>while</a:t>
            </a:r>
            <a:r>
              <a:rPr lang="it-IT" dirty="0"/>
              <a:t> </a:t>
            </a:r>
            <a:r>
              <a:rPr lang="it-IT" dirty="0" err="1"/>
              <a:t>having</a:t>
            </a:r>
            <a:r>
              <a:rPr lang="it-IT" dirty="0"/>
              <a:t> </a:t>
            </a:r>
            <a:r>
              <a:rPr lang="it-IT" dirty="0" err="1"/>
              <a:t>only</a:t>
            </a:r>
            <a:r>
              <a:rPr lang="it-IT" dirty="0"/>
              <a:t> a </a:t>
            </a:r>
            <a:r>
              <a:rPr lang="it-IT" dirty="0" err="1"/>
              <a:t>marginal</a:t>
            </a:r>
            <a:r>
              <a:rPr lang="it-IT" dirty="0"/>
              <a:t> impact on the </a:t>
            </a:r>
            <a:r>
              <a:rPr lang="it-IT" dirty="0" err="1"/>
              <a:t>mean</a:t>
            </a:r>
            <a:r>
              <a:rPr lang="it-IT" dirty="0"/>
              <a:t> </a:t>
            </a:r>
            <a:r>
              <a:rPr lang="it-IT" dirty="0" err="1"/>
              <a:t>Netatmo</a:t>
            </a:r>
            <a:r>
              <a:rPr lang="it-IT" dirty="0"/>
              <a:t> temperature </a:t>
            </a:r>
            <a:r>
              <a:rPr lang="it-IT" dirty="0" err="1"/>
              <a:t>signal</a:t>
            </a:r>
            <a:r>
              <a:rPr lang="it-IT" dirty="0"/>
              <a:t>.</a:t>
            </a:r>
          </a:p>
          <a:p>
            <a:endParaRPr lang="it-IT"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69724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DDB60-1952-027F-F5EE-4DB02957756B}"/>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B6541267-3519-4FB5-A7AD-362A437E32FB}"/>
              </a:ext>
            </a:extLst>
          </p:cNvPr>
          <p:cNvSpPr txBox="1"/>
          <p:nvPr/>
        </p:nvSpPr>
        <p:spPr>
          <a:xfrm>
            <a:off x="247075" y="915206"/>
            <a:ext cx="9007718" cy="3737626"/>
          </a:xfrm>
          <a:prstGeom prst="rect">
            <a:avLst/>
          </a:prstGeom>
          <a:noFill/>
        </p:spPr>
        <p:txBody>
          <a:bodyPr wrap="square">
            <a:spAutoFit/>
          </a:bodyPr>
          <a:lstStyle/>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M0 – initialization</a:t>
            </a:r>
            <a:r>
              <a:rPr lang="en-US" sz="1600" i="1" dirty="0">
                <a:latin typeface="Open Sans" panose="020B0606030504020204" pitchFamily="34" charset="0"/>
                <a:ea typeface="Open Sans" panose="020B0606030504020204" pitchFamily="34" charset="0"/>
                <a:cs typeface="Open Sans" panose="020B0606030504020204" pitchFamily="34" charset="0"/>
              </a:rPr>
              <a:t>: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containing only </a:t>
            </a:r>
            <a:r>
              <a:rPr lang="en-US" sz="1600" dirty="0" err="1">
                <a:latin typeface="Open Sans" panose="020B0606030504020204" pitchFamily="34" charset="0"/>
                <a:ea typeface="Open Sans" panose="020B0606030504020204" pitchFamily="34" charset="0"/>
                <a:cs typeface="Open Sans" panose="020B0606030504020204" pitchFamily="34" charset="0"/>
              </a:rPr>
              <a:t>NaN</a:t>
            </a:r>
            <a:r>
              <a:rPr lang="en-US" sz="1600" dirty="0">
                <a:latin typeface="Open Sans" panose="020B0606030504020204" pitchFamily="34" charset="0"/>
                <a:ea typeface="Open Sans" panose="020B0606030504020204" pitchFamily="34" charset="0"/>
                <a:cs typeface="Open Sans" panose="020B0606030504020204" pitchFamily="34" charset="0"/>
              </a:rPr>
              <a:t> values across all timestamps</a:t>
            </a:r>
          </a:p>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M1 – location-based filtering: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sharing identical coordinates (</a:t>
            </a:r>
            <a:r>
              <a:rPr lang="en-US" sz="1600" dirty="0" err="1">
                <a:latin typeface="Open Sans" panose="020B0606030504020204" pitchFamily="34" charset="0"/>
                <a:ea typeface="Open Sans" panose="020B0606030504020204" pitchFamily="34" charset="0"/>
                <a:cs typeface="Open Sans" panose="020B0606030504020204" pitchFamily="34" charset="0"/>
              </a:rPr>
              <a:t>lon</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dirty="0" err="1">
                <a:latin typeface="Open Sans" panose="020B0606030504020204" pitchFamily="34" charset="0"/>
                <a:ea typeface="Open Sans" panose="020B0606030504020204" pitchFamily="34" charset="0"/>
                <a:cs typeface="Open Sans" panose="020B0606030504020204" pitchFamily="34" charset="0"/>
              </a:rPr>
              <a:t>lat</a:t>
            </a:r>
            <a:r>
              <a:rPr lang="en-US" sz="1600" dirty="0">
                <a:latin typeface="Open Sans" panose="020B0606030504020204" pitchFamily="34" charset="0"/>
                <a:ea typeface="Open Sans" panose="020B0606030504020204" pitchFamily="34" charset="0"/>
                <a:cs typeface="Open Sans" panose="020B0606030504020204" pitchFamily="34" charset="0"/>
              </a:rPr>
              <a:t>)</a:t>
            </a:r>
          </a:p>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M2/M3 – statistical outlier detection: </a:t>
            </a:r>
            <a:r>
              <a:rPr lang="en-US" sz="1600" dirty="0">
                <a:latin typeface="Open Sans" panose="020B0606030504020204" pitchFamily="34" charset="0"/>
                <a:ea typeface="Open Sans" panose="020B0606030504020204" pitchFamily="34" charset="0"/>
                <a:cs typeface="Open Sans" panose="020B0606030504020204" pitchFamily="34" charset="0"/>
              </a:rPr>
              <a:t>detects temperature outliers every 5 minutes using robust z-scores and removes stations with more than </a:t>
            </a:r>
            <a:r>
              <a:rPr lang="en-US" sz="1600" dirty="0">
                <a:latin typeface="Consolas"/>
              </a:rPr>
              <a:t>m3_cutOff</a:t>
            </a:r>
            <a:r>
              <a:rPr lang="en-US" sz="1600" dirty="0">
                <a:latin typeface="Open Sans" panose="020B0606030504020204" pitchFamily="34" charset="0"/>
                <a:ea typeface="Open Sans" panose="020B0606030504020204" pitchFamily="34" charset="0"/>
                <a:cs typeface="Open Sans" panose="020B0606030504020204" pitchFamily="34" charset="0"/>
              </a:rPr>
              <a:t>% of flagged data </a:t>
            </a:r>
          </a:p>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M4 – correlation analysis: </a:t>
            </a:r>
            <a:r>
              <a:rPr lang="en-US" sz="1600" dirty="0">
                <a:latin typeface="Open Sans" panose="020B0606030504020204" pitchFamily="34" charset="0"/>
                <a:ea typeface="Open Sans" panose="020B0606030504020204" pitchFamily="34" charset="0"/>
                <a:cs typeface="Open Sans" panose="020B0606030504020204" pitchFamily="34" charset="0"/>
              </a:rPr>
              <a:t>removes stations with Pearson correlation coefficients below </a:t>
            </a:r>
            <a:r>
              <a:rPr lang="en-US" sz="1600" dirty="0">
                <a:latin typeface="Consolas"/>
              </a:rPr>
              <a:t>m4_cutOff</a:t>
            </a:r>
            <a:r>
              <a:rPr lang="en-US" sz="1600" dirty="0">
                <a:latin typeface="Open Sans" panose="020B0606030504020204" pitchFamily="34" charset="0"/>
                <a:ea typeface="Open Sans" panose="020B0606030504020204" pitchFamily="34" charset="0"/>
                <a:cs typeface="Open Sans" panose="020B0606030504020204" pitchFamily="34" charset="0"/>
              </a:rPr>
              <a:t> when compared to the spatial median temperature</a:t>
            </a:r>
          </a:p>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M5 – spatial buddy check:</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identifies</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anomalous</a:t>
            </a:r>
            <a:r>
              <a:rPr lang="it-IT" sz="1600" dirty="0">
                <a:latin typeface="Open Sans" panose="020B0606030504020204" pitchFamily="34" charset="0"/>
                <a:ea typeface="Open Sans" panose="020B0606030504020204" pitchFamily="34" charset="0"/>
                <a:cs typeface="Open Sans" panose="020B0606030504020204" pitchFamily="34" charset="0"/>
              </a:rPr>
              <a:t> stations by </a:t>
            </a:r>
            <a:r>
              <a:rPr lang="it-IT" sz="1600" dirty="0" err="1">
                <a:latin typeface="Open Sans" panose="020B0606030504020204" pitchFamily="34" charset="0"/>
                <a:ea typeface="Open Sans" panose="020B0606030504020204" pitchFamily="34" charset="0"/>
                <a:cs typeface="Open Sans" panose="020B0606030504020204" pitchFamily="34" charset="0"/>
              </a:rPr>
              <a:t>comparing</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each</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against</a:t>
            </a:r>
            <a:r>
              <a:rPr lang="it-IT" sz="1600" dirty="0">
                <a:latin typeface="Open Sans" panose="020B0606030504020204" pitchFamily="34" charset="0"/>
                <a:ea typeface="Open Sans" panose="020B0606030504020204" pitchFamily="34" charset="0"/>
                <a:cs typeface="Open Sans" panose="020B0606030504020204" pitchFamily="34" charset="0"/>
              </a:rPr>
              <a:t> the </a:t>
            </a:r>
            <a:r>
              <a:rPr lang="it-IT" sz="1600" dirty="0" err="1">
                <a:latin typeface="Open Sans" panose="020B0606030504020204" pitchFamily="34" charset="0"/>
                <a:ea typeface="Open Sans" panose="020B0606030504020204" pitchFamily="34" charset="0"/>
                <a:cs typeface="Open Sans" panose="020B0606030504020204" pitchFamily="34" charset="0"/>
              </a:rPr>
              <a:t>neighbors</a:t>
            </a:r>
            <a:r>
              <a:rPr lang="it-IT" sz="1600" dirty="0">
                <a:latin typeface="Open Sans" panose="020B0606030504020204" pitchFamily="34" charset="0"/>
                <a:ea typeface="Open Sans" panose="020B0606030504020204" pitchFamily="34" charset="0"/>
                <a:cs typeface="Open Sans" panose="020B0606030504020204" pitchFamily="34" charset="0"/>
              </a:rPr>
              <a:t> </a:t>
            </a:r>
            <a:r>
              <a:rPr lang="it-IT" sz="1600" dirty="0" err="1">
                <a:latin typeface="Open Sans" panose="020B0606030504020204" pitchFamily="34" charset="0"/>
                <a:ea typeface="Open Sans" panose="020B0606030504020204" pitchFamily="34" charset="0"/>
                <a:cs typeface="Open Sans" panose="020B0606030504020204" pitchFamily="34" charset="0"/>
              </a:rPr>
              <a:t>using</a:t>
            </a:r>
            <a:r>
              <a:rPr lang="it-IT" sz="1600" dirty="0">
                <a:latin typeface="Open Sans" panose="020B0606030504020204" pitchFamily="34" charset="0"/>
                <a:ea typeface="Open Sans" panose="020B0606030504020204" pitchFamily="34" charset="0"/>
                <a:cs typeface="Open Sans" panose="020B0606030504020204" pitchFamily="34" charset="0"/>
              </a:rPr>
              <a:t> a </a:t>
            </a:r>
            <a:r>
              <a:rPr lang="it-IT" sz="1600" dirty="0" err="1">
                <a:latin typeface="Open Sans" panose="020B0606030504020204" pitchFamily="34" charset="0"/>
                <a:ea typeface="Open Sans" panose="020B0606030504020204" pitchFamily="34" charset="0"/>
                <a:cs typeface="Open Sans" panose="020B0606030504020204" pitchFamily="34" charset="0"/>
              </a:rPr>
              <a:t>robust</a:t>
            </a:r>
            <a:r>
              <a:rPr lang="it-IT" sz="1600" dirty="0">
                <a:latin typeface="Open Sans" panose="020B0606030504020204" pitchFamily="34" charset="0"/>
                <a:ea typeface="Open Sans" panose="020B0606030504020204" pitchFamily="34" charset="0"/>
                <a:cs typeface="Open Sans" panose="020B0606030504020204" pitchFamily="34" charset="0"/>
              </a:rPr>
              <a:t> z-score </a:t>
            </a:r>
            <a:r>
              <a:rPr lang="it-IT" sz="1600" dirty="0" err="1">
                <a:latin typeface="Open Sans" panose="020B0606030504020204" pitchFamily="34" charset="0"/>
                <a:ea typeface="Open Sans" panose="020B0606030504020204" pitchFamily="34" charset="0"/>
                <a:cs typeface="Open Sans" panose="020B0606030504020204" pitchFamily="34" charset="0"/>
              </a:rPr>
              <a:t>approach</a:t>
            </a: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O2 – hourly data sufficiency: </a:t>
            </a:r>
            <a:r>
              <a:rPr lang="en-US" sz="1600" dirty="0">
                <a:latin typeface="Open Sans" panose="020B0606030504020204" pitchFamily="34" charset="0"/>
                <a:ea typeface="Open Sans" panose="020B0606030504020204" pitchFamily="34" charset="0"/>
                <a:cs typeface="Open Sans" panose="020B0606030504020204" pitchFamily="34" charset="0"/>
              </a:rPr>
              <a:t>removes measurements from station-hours where missing data exceeds m1_cutOff% in an hour</a:t>
            </a:r>
          </a:p>
          <a:p>
            <a:pPr marL="283510" indent="-283510" defTabSz="756026">
              <a:spcBef>
                <a:spcPts val="600"/>
              </a:spcBef>
              <a:buFontTx/>
              <a:buAutoNum type="arabicPeriod"/>
            </a:pPr>
            <a:r>
              <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rPr>
              <a:t>O3 – monthly data sufficiency: </a:t>
            </a:r>
            <a:r>
              <a:rPr lang="en-US" sz="1600" dirty="0">
                <a:latin typeface="Open Sans" panose="020B0606030504020204" pitchFamily="34" charset="0"/>
                <a:ea typeface="Open Sans" panose="020B0606030504020204" pitchFamily="34" charset="0"/>
                <a:cs typeface="Open Sans" panose="020B0606030504020204" pitchFamily="34" charset="0"/>
              </a:rPr>
              <a:t>removes station-months where missing data exceeds m2_cutOff%</a:t>
            </a:r>
            <a:endParaRPr lang="en-US" sz="1600" i="1" dirty="0">
              <a:solidFill>
                <a:srgbClr val="082B8D"/>
              </a:solidFill>
              <a:latin typeface="Open Sans" panose="020B0606030504020204" pitchFamily="34" charset="0"/>
              <a:ea typeface="Open Sans" panose="020B0606030504020204" pitchFamily="34" charset="0"/>
              <a:cs typeface="Open Sans" panose="020B0606030504020204" pitchFamily="34" charset="0"/>
            </a:endParaRPr>
          </a:p>
          <a:p>
            <a:pPr marL="283510" indent="-283510" defTabSz="756026">
              <a:buFontTx/>
              <a:buAutoNum type="arabicPeriod"/>
            </a:pPr>
            <a:endParaRPr lang="en-US" sz="1488" i="1" dirty="0">
              <a:solidFill>
                <a:srgbClr val="464646"/>
              </a:solidFill>
              <a:latin typeface="Open Sans" panose="020B0606030504020204" pitchFamily="34" charset="0"/>
            </a:endParaRPr>
          </a:p>
        </p:txBody>
      </p:sp>
      <p:sp>
        <p:nvSpPr>
          <p:cNvPr id="9" name="CasellaDiTesto 2">
            <a:extLst>
              <a:ext uri="{FF2B5EF4-FFF2-40B4-BE49-F238E27FC236}">
                <a16:creationId xmlns:a16="http://schemas.microsoft.com/office/drawing/2014/main" id="{E5625EB4-22E7-8923-D9D2-37B9C7F4901F}"/>
              </a:ext>
            </a:extLst>
          </p:cNvPr>
          <p:cNvSpPr/>
          <p:nvPr/>
        </p:nvSpPr>
        <p:spPr>
          <a:xfrm>
            <a:off x="0" y="183883"/>
            <a:ext cx="8707103"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trike="noStrike" spc="-1" dirty="0" err="1">
                <a:solidFill>
                  <a:srgbClr val="C00000"/>
                </a:solidFill>
                <a:latin typeface="Arial"/>
                <a:ea typeface="Arial"/>
              </a:rPr>
              <a:t>CrowdQC</a:t>
            </a:r>
            <a:r>
              <a:rPr lang="en-GB" sz="2400" strike="noStrike" spc="-1" dirty="0">
                <a:solidFill>
                  <a:srgbClr val="C00000"/>
                </a:solidFill>
                <a:latin typeface="Arial"/>
                <a:ea typeface="Arial"/>
              </a:rPr>
              <a:t>+ Quality Control (QC) procedure</a:t>
            </a:r>
            <a:endParaRPr lang="it-IT" sz="2400" strike="noStrike" spc="-1" dirty="0">
              <a:solidFill>
                <a:srgbClr val="000000"/>
              </a:solidFill>
              <a:latin typeface="Arial"/>
            </a:endParaRPr>
          </a:p>
        </p:txBody>
      </p:sp>
      <p:sp>
        <p:nvSpPr>
          <p:cNvPr id="3" name="CasellaDiTesto 2">
            <a:extLst>
              <a:ext uri="{FF2B5EF4-FFF2-40B4-BE49-F238E27FC236}">
                <a16:creationId xmlns:a16="http://schemas.microsoft.com/office/drawing/2014/main" id="{240861DE-21E3-E80D-55F1-D58C99CD55FD}"/>
              </a:ext>
            </a:extLst>
          </p:cNvPr>
          <p:cNvSpPr txBox="1"/>
          <p:nvPr/>
        </p:nvSpPr>
        <p:spPr>
          <a:xfrm>
            <a:off x="585788" y="4493734"/>
            <a:ext cx="3455534" cy="523220"/>
          </a:xfrm>
          <a:prstGeom prst="rect">
            <a:avLst/>
          </a:prstGeom>
          <a:solidFill>
            <a:srgbClr val="00569D"/>
          </a:solidFill>
        </p:spPr>
        <p:txBody>
          <a:bodyPr wrap="square">
            <a:spAutoFit/>
          </a:bodyPr>
          <a:lstStyle/>
          <a:p>
            <a:pPr>
              <a:buFont typeface="Arial"/>
              <a:buChar char="•"/>
            </a:pPr>
            <a:r>
              <a:rPr lang="en-US" sz="1400" dirty="0">
                <a:solidFill>
                  <a:schemeClr val="bg1"/>
                </a:solidFill>
                <a:latin typeface="Consolas"/>
              </a:rPr>
              <a:t>m2_heightCorrection = TRUE/FALSE</a:t>
            </a:r>
            <a:r>
              <a:rPr lang="en-US" sz="1400" dirty="0">
                <a:solidFill>
                  <a:schemeClr val="bg1"/>
                </a:solidFill>
                <a:ea typeface="+mn-lt"/>
                <a:cs typeface="+mn-lt"/>
              </a:rPr>
              <a:t> </a:t>
            </a:r>
          </a:p>
          <a:p>
            <a:pPr>
              <a:buFont typeface="Arial"/>
              <a:buChar char="•"/>
            </a:pPr>
            <a:r>
              <a:rPr lang="en-US" sz="1400" dirty="0">
                <a:solidFill>
                  <a:schemeClr val="bg1"/>
                </a:solidFill>
                <a:latin typeface="Consolas"/>
              </a:rPr>
              <a:t>m2_lapse_rate = 0.0065</a:t>
            </a:r>
            <a:endParaRPr lang="en-US" sz="1400" dirty="0">
              <a:solidFill>
                <a:schemeClr val="bg1"/>
              </a:solidFill>
            </a:endParaRPr>
          </a:p>
        </p:txBody>
      </p:sp>
      <p:sp>
        <p:nvSpPr>
          <p:cNvPr id="5" name="CasellaDiTesto 4">
            <a:extLst>
              <a:ext uri="{FF2B5EF4-FFF2-40B4-BE49-F238E27FC236}">
                <a16:creationId xmlns:a16="http://schemas.microsoft.com/office/drawing/2014/main" id="{E8C89805-AEFA-A432-6CC4-DACB07BD9626}"/>
              </a:ext>
            </a:extLst>
          </p:cNvPr>
          <p:cNvSpPr txBox="1"/>
          <p:nvPr/>
        </p:nvSpPr>
        <p:spPr>
          <a:xfrm>
            <a:off x="4504430" y="4298996"/>
            <a:ext cx="3761801" cy="1169551"/>
          </a:xfrm>
          <a:prstGeom prst="rect">
            <a:avLst/>
          </a:prstGeom>
          <a:solidFill>
            <a:srgbClr val="00569D"/>
          </a:solidFill>
          <a:ln w="12700">
            <a:solidFill>
              <a:schemeClr val="tx1"/>
            </a:solidFill>
          </a:ln>
        </p:spPr>
        <p:txBody>
          <a:bodyPr wrap="square">
            <a:spAutoFit/>
          </a:bodyPr>
          <a:lstStyle/>
          <a:p>
            <a:pPr marL="285750" indent="-285750">
              <a:buFont typeface="Arial"/>
              <a:buChar char="•"/>
            </a:pPr>
            <a:r>
              <a:rPr lang="en-US" sz="1400" dirty="0">
                <a:solidFill>
                  <a:schemeClr val="bg1"/>
                </a:solidFill>
                <a:latin typeface="Consolas"/>
              </a:rPr>
              <a:t>m5_radius = 3000</a:t>
            </a:r>
            <a:endParaRPr lang="en-US" sz="1400" dirty="0">
              <a:solidFill>
                <a:schemeClr val="bg1"/>
              </a:solidFill>
              <a:latin typeface="Avenir Next LT Pro Light"/>
            </a:endParaRPr>
          </a:p>
          <a:p>
            <a:pPr marL="285750" indent="-285750">
              <a:buFont typeface="Arial"/>
              <a:buChar char="•"/>
            </a:pPr>
            <a:r>
              <a:rPr lang="en-US" sz="1400" dirty="0">
                <a:solidFill>
                  <a:schemeClr val="bg1"/>
                </a:solidFill>
                <a:latin typeface="Consolas"/>
              </a:rPr>
              <a:t>m5_heightCorrection = TRUE/</a:t>
            </a:r>
            <a:r>
              <a:rPr lang="en-US" sz="1400" b="1" dirty="0">
                <a:solidFill>
                  <a:schemeClr val="bg1"/>
                </a:solidFill>
                <a:latin typeface="Consolas"/>
              </a:rPr>
              <a:t>FALSE</a:t>
            </a:r>
            <a:r>
              <a:rPr lang="en-US" sz="1400" b="1" dirty="0">
                <a:solidFill>
                  <a:schemeClr val="bg1"/>
                </a:solidFill>
                <a:ea typeface="+mn-lt"/>
                <a:cs typeface="+mn-lt"/>
              </a:rPr>
              <a:t> </a:t>
            </a:r>
            <a:endParaRPr lang="en-US" sz="1400" b="1" dirty="0">
              <a:solidFill>
                <a:schemeClr val="bg1"/>
              </a:solidFill>
            </a:endParaRPr>
          </a:p>
          <a:p>
            <a:pPr marL="285750" indent="-285750">
              <a:buFont typeface="Arial"/>
              <a:buChar char="•"/>
            </a:pPr>
            <a:r>
              <a:rPr lang="en-US" sz="1400" dirty="0">
                <a:solidFill>
                  <a:schemeClr val="bg1"/>
                </a:solidFill>
                <a:latin typeface="Consolas"/>
              </a:rPr>
              <a:t>m5_check_elevation = </a:t>
            </a:r>
            <a:r>
              <a:rPr lang="en-US" sz="1400" b="1" dirty="0">
                <a:solidFill>
                  <a:schemeClr val="bg1"/>
                </a:solidFill>
                <a:latin typeface="Consolas"/>
              </a:rPr>
              <a:t>TRUE</a:t>
            </a:r>
            <a:r>
              <a:rPr lang="en-US" sz="1400" dirty="0">
                <a:solidFill>
                  <a:schemeClr val="bg1"/>
                </a:solidFill>
                <a:latin typeface="Consolas"/>
              </a:rPr>
              <a:t>/FALSE</a:t>
            </a:r>
            <a:endParaRPr lang="en-US" sz="1400" dirty="0">
              <a:solidFill>
                <a:schemeClr val="bg1"/>
              </a:solidFill>
              <a:latin typeface="Avenir Next LT Pro Light"/>
              <a:ea typeface="+mn-lt"/>
              <a:cs typeface="+mn-lt"/>
            </a:endParaRPr>
          </a:p>
          <a:p>
            <a:pPr marL="285750" indent="-285750">
              <a:buFont typeface="Arial"/>
              <a:buChar char="•"/>
            </a:pPr>
            <a:r>
              <a:rPr lang="en-US" sz="1400" dirty="0">
                <a:solidFill>
                  <a:schemeClr val="bg1"/>
                </a:solidFill>
                <a:latin typeface="Consolas"/>
                <a:ea typeface="+mn-lt"/>
                <a:cs typeface="+mn-lt"/>
              </a:rPr>
              <a:t>m5</a:t>
            </a:r>
            <a:r>
              <a:rPr lang="en-US" sz="1400" dirty="0">
                <a:solidFill>
                  <a:schemeClr val="bg1"/>
                </a:solidFill>
                <a:latin typeface="Consolas"/>
              </a:rPr>
              <a:t>_max_elev_diff = 100</a:t>
            </a:r>
            <a:r>
              <a:rPr lang="en-US" sz="1400" dirty="0">
                <a:solidFill>
                  <a:schemeClr val="bg1"/>
                </a:solidFill>
                <a:ea typeface="+mn-lt"/>
                <a:cs typeface="+mn-lt"/>
              </a:rPr>
              <a:t> </a:t>
            </a:r>
          </a:p>
          <a:p>
            <a:pPr marL="285750" indent="-285750">
              <a:buFont typeface="Arial"/>
              <a:buChar char="•"/>
            </a:pPr>
            <a:r>
              <a:rPr lang="en-US" sz="1400" dirty="0">
                <a:solidFill>
                  <a:schemeClr val="bg1"/>
                </a:solidFill>
                <a:latin typeface="Consolas"/>
              </a:rPr>
              <a:t>m5_keep_isolated = TRUE</a:t>
            </a:r>
            <a:endParaRPr lang="en-US" sz="1400" dirty="0">
              <a:solidFill>
                <a:schemeClr val="bg1"/>
              </a:solidFill>
            </a:endParaRPr>
          </a:p>
        </p:txBody>
      </p:sp>
    </p:spTree>
    <p:extLst>
      <p:ext uri="{BB962C8B-B14F-4D97-AF65-F5344CB8AC3E}">
        <p14:creationId xmlns:p14="http://schemas.microsoft.com/office/powerpoint/2010/main" val="2751538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E62FE008-E0B8-D63E-EFA9-A0D4390702CE}"/>
              </a:ext>
            </a:extLst>
          </p:cNvPr>
          <p:cNvPicPr>
            <a:picLocks noChangeAspect="1"/>
          </p:cNvPicPr>
          <p:nvPr/>
        </p:nvPicPr>
        <p:blipFill>
          <a:blip r:embed="rId2"/>
          <a:stretch>
            <a:fillRect/>
          </a:stretch>
        </p:blipFill>
        <p:spPr>
          <a:xfrm>
            <a:off x="343581" y="220437"/>
            <a:ext cx="2826068" cy="2826068"/>
          </a:xfrm>
          <a:prstGeom prst="rect">
            <a:avLst/>
          </a:prstGeom>
        </p:spPr>
      </p:pic>
      <p:sp>
        <p:nvSpPr>
          <p:cNvPr id="10" name="CasellaDiTesto 9">
            <a:extLst>
              <a:ext uri="{FF2B5EF4-FFF2-40B4-BE49-F238E27FC236}">
                <a16:creationId xmlns:a16="http://schemas.microsoft.com/office/drawing/2014/main" id="{9BF66627-39F2-1277-CD73-C8F42F831BA3}"/>
              </a:ext>
            </a:extLst>
          </p:cNvPr>
          <p:cNvSpPr txBox="1"/>
          <p:nvPr/>
        </p:nvSpPr>
        <p:spPr>
          <a:xfrm>
            <a:off x="172537" y="3328018"/>
            <a:ext cx="5052606" cy="1569660"/>
          </a:xfrm>
          <a:prstGeom prst="rect">
            <a:avLst/>
          </a:prstGeom>
          <a:noFill/>
        </p:spPr>
        <p:txBody>
          <a:bodyPr wrap="square">
            <a:spAutoFit/>
          </a:bodyPr>
          <a:lstStyle/>
          <a:p>
            <a:r>
              <a:rPr lang="it-IT" sz="1600" b="0" i="0" dirty="0">
                <a:solidFill>
                  <a:schemeClr val="tx1"/>
                </a:solidFill>
                <a:effectLst/>
                <a:latin typeface="+mn-lt"/>
              </a:rPr>
              <a:t>+++</a:t>
            </a:r>
            <a:r>
              <a:rPr lang="it-IT" sz="1600" b="0" i="0" dirty="0" err="1">
                <a:solidFill>
                  <a:schemeClr val="tx1"/>
                </a:solidFill>
                <a:effectLst/>
                <a:latin typeface="+mn-lt"/>
              </a:rPr>
              <a:t>CrowdQC</a:t>
            </a:r>
            <a:r>
              <a:rPr lang="it-IT" sz="1600" b="0" i="0" dirty="0">
                <a:solidFill>
                  <a:schemeClr val="tx1"/>
                </a:solidFill>
                <a:effectLst/>
                <a:latin typeface="+mn-lt"/>
              </a:rPr>
              <a:t>+ output </a:t>
            </a:r>
            <a:r>
              <a:rPr lang="it-IT" sz="1600" b="0" i="0" dirty="0" err="1">
                <a:solidFill>
                  <a:schemeClr val="tx1"/>
                </a:solidFill>
                <a:effectLst/>
                <a:latin typeface="+mn-lt"/>
              </a:rPr>
              <a:t>statistics</a:t>
            </a:r>
            <a:r>
              <a:rPr lang="it-IT" sz="1600" b="0" i="0" dirty="0">
                <a:solidFill>
                  <a:schemeClr val="tx1"/>
                </a:solidFill>
                <a:effectLst/>
                <a:latin typeface="+mn-lt"/>
              </a:rPr>
              <a:t> + +++++++++</a:t>
            </a:r>
          </a:p>
          <a:p>
            <a:r>
              <a:rPr lang="it-IT" sz="1600" b="0" i="0" dirty="0" err="1">
                <a:solidFill>
                  <a:schemeClr val="tx1"/>
                </a:solidFill>
                <a:effectLst/>
                <a:latin typeface="+mn-lt"/>
              </a:rPr>
              <a:t>Raw</a:t>
            </a:r>
            <a:r>
              <a:rPr lang="it-IT" sz="1600" b="0" i="0" dirty="0">
                <a:solidFill>
                  <a:schemeClr val="tx1"/>
                </a:solidFill>
                <a:effectLst/>
                <a:latin typeface="+mn-lt"/>
              </a:rPr>
              <a:t> data: 4856242 </a:t>
            </a:r>
            <a:r>
              <a:rPr lang="it-IT" sz="1600" b="0" i="0" dirty="0" err="1">
                <a:solidFill>
                  <a:schemeClr val="tx1"/>
                </a:solidFill>
                <a:effectLst/>
                <a:latin typeface="+mn-lt"/>
              </a:rPr>
              <a:t>values</a:t>
            </a:r>
            <a:r>
              <a:rPr lang="it-IT" sz="1600" b="0" i="0" dirty="0">
                <a:solidFill>
                  <a:schemeClr val="tx1"/>
                </a:solidFill>
                <a:effectLst/>
                <a:latin typeface="+mn-lt"/>
              </a:rPr>
              <a:t>, 562 stations </a:t>
            </a:r>
          </a:p>
          <a:p>
            <a:r>
              <a:rPr lang="it-IT" sz="1600" b="0" i="0" dirty="0">
                <a:solidFill>
                  <a:schemeClr val="tx1"/>
                </a:solidFill>
                <a:effectLst/>
                <a:latin typeface="+mn-lt"/>
              </a:rPr>
              <a:t>QC </a:t>
            </a:r>
            <a:r>
              <a:rPr lang="it-IT" sz="1600" b="0" i="0" dirty="0" err="1">
                <a:solidFill>
                  <a:schemeClr val="tx1"/>
                </a:solidFill>
                <a:effectLst/>
                <a:latin typeface="+mn-lt"/>
              </a:rPr>
              <a:t>level</a:t>
            </a:r>
            <a:r>
              <a:rPr lang="it-IT" sz="1600" b="0" i="0" dirty="0">
                <a:solidFill>
                  <a:schemeClr val="tx1"/>
                </a:solidFill>
                <a:effectLst/>
                <a:latin typeface="+mn-lt"/>
              </a:rPr>
              <a:t> m1: 86.42 % of </a:t>
            </a:r>
            <a:r>
              <a:rPr lang="it-IT" sz="1600" b="0" i="0" dirty="0" err="1">
                <a:solidFill>
                  <a:schemeClr val="tx1"/>
                </a:solidFill>
                <a:effectLst/>
                <a:latin typeface="+mn-lt"/>
              </a:rPr>
              <a:t>raw</a:t>
            </a:r>
            <a:r>
              <a:rPr lang="it-IT" sz="1600" b="0" i="0" dirty="0">
                <a:solidFill>
                  <a:schemeClr val="tx1"/>
                </a:solidFill>
                <a:effectLst/>
                <a:latin typeface="+mn-lt"/>
              </a:rPr>
              <a:t> data, 523 stations </a:t>
            </a:r>
          </a:p>
          <a:p>
            <a:r>
              <a:rPr lang="it-IT" sz="1600" b="0" i="0" dirty="0">
                <a:solidFill>
                  <a:schemeClr val="tx1"/>
                </a:solidFill>
                <a:effectLst/>
                <a:latin typeface="+mn-lt"/>
              </a:rPr>
              <a:t>QC </a:t>
            </a:r>
            <a:r>
              <a:rPr lang="it-IT" sz="1600" b="0" i="0" dirty="0" err="1">
                <a:solidFill>
                  <a:schemeClr val="tx1"/>
                </a:solidFill>
                <a:effectLst/>
                <a:latin typeface="+mn-lt"/>
              </a:rPr>
              <a:t>level</a:t>
            </a:r>
            <a:r>
              <a:rPr lang="it-IT" sz="1600" b="0" i="0" dirty="0">
                <a:solidFill>
                  <a:schemeClr val="tx1"/>
                </a:solidFill>
                <a:effectLst/>
                <a:latin typeface="+mn-lt"/>
              </a:rPr>
              <a:t> m2: 78.53 % of </a:t>
            </a:r>
            <a:r>
              <a:rPr lang="it-IT" sz="1600" b="0" i="0" dirty="0" err="1">
                <a:solidFill>
                  <a:schemeClr val="tx1"/>
                </a:solidFill>
                <a:effectLst/>
                <a:latin typeface="+mn-lt"/>
              </a:rPr>
              <a:t>raw</a:t>
            </a:r>
            <a:r>
              <a:rPr lang="it-IT" sz="1600" b="0" i="0" dirty="0">
                <a:solidFill>
                  <a:schemeClr val="tx1"/>
                </a:solidFill>
                <a:effectLst/>
                <a:latin typeface="+mn-lt"/>
              </a:rPr>
              <a:t> data, 522 stations </a:t>
            </a:r>
          </a:p>
          <a:p>
            <a:r>
              <a:rPr lang="it-IT" sz="1600" b="0" i="0" dirty="0">
                <a:solidFill>
                  <a:schemeClr val="tx1"/>
                </a:solidFill>
                <a:effectLst/>
                <a:latin typeface="+mn-lt"/>
              </a:rPr>
              <a:t>QC </a:t>
            </a:r>
            <a:r>
              <a:rPr lang="it-IT" sz="1600" b="0" i="0" dirty="0" err="1">
                <a:solidFill>
                  <a:schemeClr val="tx1"/>
                </a:solidFill>
                <a:effectLst/>
                <a:latin typeface="+mn-lt"/>
              </a:rPr>
              <a:t>level</a:t>
            </a:r>
            <a:r>
              <a:rPr lang="it-IT" sz="1600" b="0" i="0" dirty="0">
                <a:solidFill>
                  <a:schemeClr val="tx1"/>
                </a:solidFill>
                <a:effectLst/>
                <a:latin typeface="+mn-lt"/>
              </a:rPr>
              <a:t> m3: 78.40 % of </a:t>
            </a:r>
            <a:r>
              <a:rPr lang="it-IT" sz="1600" b="0" i="0" dirty="0" err="1">
                <a:solidFill>
                  <a:schemeClr val="tx1"/>
                </a:solidFill>
                <a:effectLst/>
                <a:latin typeface="+mn-lt"/>
              </a:rPr>
              <a:t>raw</a:t>
            </a:r>
            <a:r>
              <a:rPr lang="it-IT" sz="1600" b="0" i="0" dirty="0">
                <a:solidFill>
                  <a:schemeClr val="tx1"/>
                </a:solidFill>
                <a:effectLst/>
                <a:latin typeface="+mn-lt"/>
              </a:rPr>
              <a:t> data, 514 stations </a:t>
            </a:r>
          </a:p>
          <a:p>
            <a:r>
              <a:rPr lang="it-IT" sz="1600" b="0" i="0" dirty="0">
                <a:solidFill>
                  <a:schemeClr val="tx1"/>
                </a:solidFill>
                <a:effectLst/>
                <a:latin typeface="+mn-lt"/>
              </a:rPr>
              <a:t>QC </a:t>
            </a:r>
            <a:r>
              <a:rPr lang="it-IT" sz="1600" b="0" i="0" dirty="0" err="1">
                <a:solidFill>
                  <a:schemeClr val="tx1"/>
                </a:solidFill>
                <a:effectLst/>
                <a:latin typeface="+mn-lt"/>
              </a:rPr>
              <a:t>level</a:t>
            </a:r>
            <a:r>
              <a:rPr lang="it-IT" sz="1600" b="0" i="0" dirty="0">
                <a:solidFill>
                  <a:schemeClr val="tx1"/>
                </a:solidFill>
                <a:effectLst/>
                <a:latin typeface="+mn-lt"/>
              </a:rPr>
              <a:t> m4: 76.48 % of </a:t>
            </a:r>
            <a:r>
              <a:rPr lang="it-IT" sz="1600" b="0" i="0" dirty="0" err="1">
                <a:solidFill>
                  <a:schemeClr val="tx1"/>
                </a:solidFill>
                <a:effectLst/>
                <a:latin typeface="+mn-lt"/>
              </a:rPr>
              <a:t>raw</a:t>
            </a:r>
            <a:r>
              <a:rPr lang="it-IT" sz="1600" b="0" i="0" dirty="0">
                <a:solidFill>
                  <a:schemeClr val="tx1"/>
                </a:solidFill>
                <a:effectLst/>
                <a:latin typeface="+mn-lt"/>
              </a:rPr>
              <a:t> data, 495 stations</a:t>
            </a:r>
            <a:endParaRPr lang="it-IT" sz="1600" dirty="0"/>
          </a:p>
        </p:txBody>
      </p:sp>
      <p:pic>
        <p:nvPicPr>
          <p:cNvPr id="12" name="Immagine 11">
            <a:extLst>
              <a:ext uri="{FF2B5EF4-FFF2-40B4-BE49-F238E27FC236}">
                <a16:creationId xmlns:a16="http://schemas.microsoft.com/office/drawing/2014/main" id="{E3FE9550-0084-DFAA-C378-3D970B0E990B}"/>
              </a:ext>
            </a:extLst>
          </p:cNvPr>
          <p:cNvPicPr>
            <a:picLocks noChangeAspect="1"/>
          </p:cNvPicPr>
          <p:nvPr/>
        </p:nvPicPr>
        <p:blipFill>
          <a:blip r:embed="rId3"/>
          <a:stretch>
            <a:fillRect/>
          </a:stretch>
        </p:blipFill>
        <p:spPr>
          <a:xfrm>
            <a:off x="3303995" y="190565"/>
            <a:ext cx="2826068" cy="2826068"/>
          </a:xfrm>
          <a:prstGeom prst="rect">
            <a:avLst/>
          </a:prstGeom>
        </p:spPr>
      </p:pic>
      <p:pic>
        <p:nvPicPr>
          <p:cNvPr id="14" name="Immagine 13">
            <a:extLst>
              <a:ext uri="{FF2B5EF4-FFF2-40B4-BE49-F238E27FC236}">
                <a16:creationId xmlns:a16="http://schemas.microsoft.com/office/drawing/2014/main" id="{1E158E69-B861-996F-B900-8BDC04FC2B25}"/>
              </a:ext>
            </a:extLst>
          </p:cNvPr>
          <p:cNvPicPr>
            <a:picLocks noChangeAspect="1"/>
          </p:cNvPicPr>
          <p:nvPr/>
        </p:nvPicPr>
        <p:blipFill>
          <a:blip r:embed="rId4"/>
          <a:stretch>
            <a:fillRect/>
          </a:stretch>
        </p:blipFill>
        <p:spPr>
          <a:xfrm>
            <a:off x="6264511" y="190565"/>
            <a:ext cx="2826068" cy="2826068"/>
          </a:xfrm>
          <a:prstGeom prst="rect">
            <a:avLst/>
          </a:prstGeom>
        </p:spPr>
      </p:pic>
      <p:sp>
        <p:nvSpPr>
          <p:cNvPr id="16" name="CasellaDiTesto 15">
            <a:extLst>
              <a:ext uri="{FF2B5EF4-FFF2-40B4-BE49-F238E27FC236}">
                <a16:creationId xmlns:a16="http://schemas.microsoft.com/office/drawing/2014/main" id="{E96997C9-D1CF-0CC3-E317-9629A84F22CA}"/>
              </a:ext>
            </a:extLst>
          </p:cNvPr>
          <p:cNvSpPr txBox="1"/>
          <p:nvPr/>
        </p:nvSpPr>
        <p:spPr>
          <a:xfrm>
            <a:off x="4833258" y="3176815"/>
            <a:ext cx="4490356" cy="2169825"/>
          </a:xfrm>
          <a:prstGeom prst="rect">
            <a:avLst/>
          </a:prstGeom>
          <a:noFill/>
          <a:ln>
            <a:solidFill>
              <a:schemeClr val="tx1"/>
            </a:solidFill>
          </a:ln>
        </p:spPr>
        <p:txBody>
          <a:bodyPr wrap="square">
            <a:spAutoFit/>
          </a:bodyPr>
          <a:lstStyle/>
          <a:p>
            <a:r>
              <a:rPr lang="it-IT" u="sng" dirty="0">
                <a:latin typeface="Open Sans" panose="020B0606030504020204" pitchFamily="34" charset="0"/>
                <a:ea typeface="Open Sans" panose="020B0606030504020204" pitchFamily="34" charset="0"/>
                <a:cs typeface="Open Sans" panose="020B0606030504020204" pitchFamily="34" charset="0"/>
              </a:rPr>
              <a:t>m2 QC </a:t>
            </a:r>
            <a:r>
              <a:rPr lang="it-IT" u="sng" dirty="0" err="1">
                <a:latin typeface="Open Sans" panose="020B0606030504020204" pitchFamily="34" charset="0"/>
                <a:ea typeface="Open Sans" panose="020B0606030504020204" pitchFamily="34" charset="0"/>
                <a:cs typeface="Open Sans" panose="020B0606030504020204" pitchFamily="34" charset="0"/>
              </a:rPr>
              <a:t>level</a:t>
            </a:r>
            <a:r>
              <a:rPr lang="it-IT" u="sng" dirty="0">
                <a:latin typeface="Open Sans" panose="020B0606030504020204" pitchFamily="34" charset="0"/>
                <a:ea typeface="Open Sans" panose="020B0606030504020204" pitchFamily="34" charset="0"/>
                <a:cs typeface="Open Sans" panose="020B0606030504020204" pitchFamily="34" charset="0"/>
              </a:rPr>
              <a:t> </a:t>
            </a:r>
            <a:r>
              <a:rPr lang="it-IT" dirty="0">
                <a:latin typeface="Open Sans" panose="020B0606030504020204" pitchFamily="34" charset="0"/>
                <a:ea typeface="Open Sans" panose="020B0606030504020204" pitchFamily="34" charset="0"/>
                <a:cs typeface="Open Sans" panose="020B0606030504020204" pitchFamily="34" charset="0"/>
              </a:rPr>
              <a:t>drives the </a:t>
            </a:r>
            <a:r>
              <a:rPr lang="it-IT" dirty="0" err="1">
                <a:latin typeface="Open Sans" panose="020B0606030504020204" pitchFamily="34" charset="0"/>
                <a:ea typeface="Open Sans" panose="020B0606030504020204" pitchFamily="34" charset="0"/>
                <a:cs typeface="Open Sans" panose="020B0606030504020204" pitchFamily="34" charset="0"/>
              </a:rPr>
              <a:t>largest</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changes</a:t>
            </a:r>
            <a:r>
              <a:rPr lang="it-IT" dirty="0">
                <a:latin typeface="Open Sans" panose="020B0606030504020204" pitchFamily="34" charset="0"/>
                <a:ea typeface="Open Sans" panose="020B0606030504020204" pitchFamily="34" charset="0"/>
                <a:cs typeface="Open Sans" panose="020B0606030504020204" pitchFamily="34" charset="0"/>
              </a:rPr>
              <a:t> in the </a:t>
            </a:r>
            <a:r>
              <a:rPr lang="it-IT" dirty="0" err="1">
                <a:latin typeface="Open Sans" panose="020B0606030504020204" pitchFamily="34" charset="0"/>
                <a:ea typeface="Open Sans" panose="020B0606030504020204" pitchFamily="34" charset="0"/>
                <a:cs typeface="Open Sans" panose="020B0606030504020204" pitchFamily="34" charset="0"/>
              </a:rPr>
              <a:t>Netatmo</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mean</a:t>
            </a:r>
            <a:r>
              <a:rPr lang="it-IT" dirty="0">
                <a:latin typeface="Open Sans" panose="020B0606030504020204" pitchFamily="34" charset="0"/>
                <a:ea typeface="Open Sans" panose="020B0606030504020204" pitchFamily="34" charset="0"/>
                <a:cs typeface="Open Sans" panose="020B0606030504020204" pitchFamily="34" charset="0"/>
              </a:rPr>
              <a:t> temperature </a:t>
            </a:r>
            <a:r>
              <a:rPr lang="it-IT" dirty="0" err="1">
                <a:latin typeface="Open Sans" panose="020B0606030504020204" pitchFamily="34" charset="0"/>
                <a:ea typeface="Open Sans" panose="020B0606030504020204" pitchFamily="34" charset="0"/>
                <a:cs typeface="Open Sans" panose="020B0606030504020204" pitchFamily="34" charset="0"/>
              </a:rPr>
              <a:t>signal</a:t>
            </a:r>
            <a:r>
              <a:rPr lang="it-IT" dirty="0">
                <a:latin typeface="Open Sans" panose="020B0606030504020204" pitchFamily="34" charset="0"/>
                <a:ea typeface="Open Sans" panose="020B0606030504020204" pitchFamily="34" charset="0"/>
                <a:cs typeface="Open Sans" panose="020B0606030504020204" pitchFamily="34" charset="0"/>
              </a:rPr>
              <a:t> by </a:t>
            </a:r>
            <a:r>
              <a:rPr lang="it-IT" dirty="0" err="1">
                <a:latin typeface="Open Sans" panose="020B0606030504020204" pitchFamily="34" charset="0"/>
                <a:ea typeface="Open Sans" panose="020B0606030504020204" pitchFamily="34" charset="0"/>
                <a:cs typeface="Open Sans" panose="020B0606030504020204" pitchFamily="34" charset="0"/>
              </a:rPr>
              <a:t>removing</a:t>
            </a:r>
            <a:r>
              <a:rPr lang="it-IT" dirty="0">
                <a:latin typeface="Open Sans" panose="020B0606030504020204" pitchFamily="34" charset="0"/>
                <a:ea typeface="Open Sans" panose="020B0606030504020204" pitchFamily="34" charset="0"/>
                <a:cs typeface="Open Sans" panose="020B0606030504020204" pitchFamily="34" charset="0"/>
              </a:rPr>
              <a:t> daytime </a:t>
            </a:r>
            <a:r>
              <a:rPr lang="it-IT" dirty="0" err="1">
                <a:latin typeface="Open Sans" panose="020B0606030504020204" pitchFamily="34" charset="0"/>
                <a:ea typeface="Open Sans" panose="020B0606030504020204" pitchFamily="34" charset="0"/>
                <a:cs typeface="Open Sans" panose="020B0606030504020204" pitchFamily="34" charset="0"/>
              </a:rPr>
              <a:t>warm</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outliers</a:t>
            </a:r>
            <a:endParaRPr lang="it-IT" dirty="0">
              <a:latin typeface="Open Sans" panose="020B0606030504020204" pitchFamily="34" charset="0"/>
              <a:ea typeface="Open Sans" panose="020B0606030504020204" pitchFamily="34" charset="0"/>
              <a:cs typeface="Open Sans" panose="020B0606030504020204" pitchFamily="34" charset="0"/>
            </a:endParaRPr>
          </a:p>
          <a:p>
            <a:endParaRPr lang="it-IT" sz="900" dirty="0">
              <a:latin typeface="Open Sans" panose="020B0606030504020204" pitchFamily="34" charset="0"/>
              <a:ea typeface="Open Sans" panose="020B0606030504020204" pitchFamily="34" charset="0"/>
              <a:cs typeface="Open Sans" panose="020B0606030504020204" pitchFamily="34" charset="0"/>
            </a:endParaRPr>
          </a:p>
          <a:p>
            <a:r>
              <a:rPr lang="it-IT" u="sng" dirty="0">
                <a:latin typeface="Open Sans" panose="020B0606030504020204" pitchFamily="34" charset="0"/>
                <a:ea typeface="Open Sans" panose="020B0606030504020204" pitchFamily="34" charset="0"/>
                <a:cs typeface="Open Sans" panose="020B0606030504020204" pitchFamily="34" charset="0"/>
              </a:rPr>
              <a:t>m3 and m4 QC </a:t>
            </a:r>
            <a:r>
              <a:rPr lang="it-IT" u="sng" dirty="0" err="1">
                <a:latin typeface="Open Sans" panose="020B0606030504020204" pitchFamily="34" charset="0"/>
                <a:ea typeface="Open Sans" panose="020B0606030504020204" pitchFamily="34" charset="0"/>
                <a:cs typeface="Open Sans" panose="020B0606030504020204" pitchFamily="34" charset="0"/>
              </a:rPr>
              <a:t>levels</a:t>
            </a:r>
            <a:r>
              <a:rPr lang="it-IT" u="sng"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removes</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respectively</a:t>
            </a:r>
            <a:r>
              <a:rPr lang="it-IT" dirty="0">
                <a:latin typeface="Open Sans" panose="020B0606030504020204" pitchFamily="34" charset="0"/>
                <a:ea typeface="Open Sans" panose="020B0606030504020204" pitchFamily="34" charset="0"/>
                <a:cs typeface="Open Sans" panose="020B0606030504020204" pitchFamily="34" charset="0"/>
              </a:rPr>
              <a:t> 8 and 20 stations </a:t>
            </a:r>
            <a:r>
              <a:rPr lang="it-IT" dirty="0" err="1">
                <a:latin typeface="Open Sans" panose="020B0606030504020204" pitchFamily="34" charset="0"/>
                <a:ea typeface="Open Sans" panose="020B0606030504020204" pitchFamily="34" charset="0"/>
                <a:cs typeface="Open Sans" panose="020B0606030504020204" pitchFamily="34" charset="0"/>
              </a:rPr>
              <a:t>without</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altering</a:t>
            </a:r>
            <a:r>
              <a:rPr lang="it-IT" dirty="0">
                <a:latin typeface="Open Sans" panose="020B0606030504020204" pitchFamily="34" charset="0"/>
                <a:ea typeface="Open Sans" panose="020B0606030504020204" pitchFamily="34" charset="0"/>
                <a:cs typeface="Open Sans" panose="020B0606030504020204" pitchFamily="34" charset="0"/>
              </a:rPr>
              <a:t> the </a:t>
            </a:r>
            <a:r>
              <a:rPr lang="it-IT" dirty="0" err="1">
                <a:latin typeface="Open Sans" panose="020B0606030504020204" pitchFamily="34" charset="0"/>
                <a:ea typeface="Open Sans" panose="020B0606030504020204" pitchFamily="34" charset="0"/>
                <a:cs typeface="Open Sans" panose="020B0606030504020204" pitchFamily="34" charset="0"/>
              </a:rPr>
              <a:t>diurnal</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mean</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cycle</a:t>
            </a:r>
            <a:endParaRPr lang="it-IT"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62343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C6682-2DE5-1A77-3BDD-21A6C69163DB}"/>
            </a:ext>
          </a:extLst>
        </p:cNvPr>
        <p:cNvGrpSpPr/>
        <p:nvPr/>
      </p:nvGrpSpPr>
      <p:grpSpPr>
        <a:xfrm>
          <a:off x="0" y="0"/>
          <a:ext cx="0" cy="0"/>
          <a:chOff x="0" y="0"/>
          <a:chExt cx="0" cy="0"/>
        </a:xfrm>
      </p:grpSpPr>
      <p:sp>
        <p:nvSpPr>
          <p:cNvPr id="10" name="CasellaDiTesto 9">
            <a:extLst>
              <a:ext uri="{FF2B5EF4-FFF2-40B4-BE49-F238E27FC236}">
                <a16:creationId xmlns:a16="http://schemas.microsoft.com/office/drawing/2014/main" id="{AAC837E7-0465-43BD-3813-D9004ECB84DC}"/>
              </a:ext>
            </a:extLst>
          </p:cNvPr>
          <p:cNvSpPr txBox="1"/>
          <p:nvPr/>
        </p:nvSpPr>
        <p:spPr>
          <a:xfrm>
            <a:off x="560693" y="3168043"/>
            <a:ext cx="8542485" cy="1077218"/>
          </a:xfrm>
          <a:prstGeom prst="rect">
            <a:avLst/>
          </a:prstGeom>
          <a:noFill/>
        </p:spPr>
        <p:txBody>
          <a:bodyPr wrap="square">
            <a:spAutoFit/>
          </a:bodyPr>
          <a:lstStyle/>
          <a:p>
            <a:r>
              <a:rPr lang="it-IT" sz="1600" b="0" i="0" dirty="0">
                <a:solidFill>
                  <a:schemeClr val="tx1"/>
                </a:solidFill>
                <a:effectLst/>
                <a:latin typeface="+mn-lt"/>
              </a:rPr>
              <a:t>+++ </a:t>
            </a:r>
            <a:r>
              <a:rPr lang="it-IT" sz="1600" b="0" i="0" dirty="0" err="1">
                <a:solidFill>
                  <a:schemeClr val="tx1"/>
                </a:solidFill>
                <a:effectLst/>
                <a:latin typeface="+mn-lt"/>
              </a:rPr>
              <a:t>CrowdQC</a:t>
            </a:r>
            <a:r>
              <a:rPr lang="it-IT" sz="1600" b="0" i="0" dirty="0">
                <a:solidFill>
                  <a:schemeClr val="tx1"/>
                </a:solidFill>
                <a:effectLst/>
                <a:latin typeface="+mn-lt"/>
              </a:rPr>
              <a:t>+ output </a:t>
            </a:r>
            <a:r>
              <a:rPr lang="it-IT" sz="1600" b="0" i="0" dirty="0" err="1">
                <a:solidFill>
                  <a:schemeClr val="tx1"/>
                </a:solidFill>
                <a:effectLst/>
                <a:latin typeface="+mn-lt"/>
              </a:rPr>
              <a:t>statistics</a:t>
            </a:r>
            <a:r>
              <a:rPr lang="it-IT" sz="1600" dirty="0"/>
              <a:t> +++</a:t>
            </a:r>
            <a:r>
              <a:rPr lang="it-IT" sz="1600" b="0" i="0" dirty="0">
                <a:solidFill>
                  <a:schemeClr val="tx1"/>
                </a:solidFill>
                <a:effectLst/>
                <a:latin typeface="+mn-lt"/>
              </a:rPr>
              <a:t> </a:t>
            </a:r>
          </a:p>
          <a:p>
            <a:r>
              <a:rPr lang="it-IT" sz="1600" b="0" i="0" dirty="0">
                <a:solidFill>
                  <a:schemeClr val="tx1"/>
                </a:solidFill>
                <a:effectLst/>
                <a:latin typeface="+mn-lt"/>
              </a:rPr>
              <a:t>QC </a:t>
            </a:r>
            <a:r>
              <a:rPr lang="it-IT" sz="1600" b="0" i="0" dirty="0" err="1">
                <a:solidFill>
                  <a:schemeClr val="tx1"/>
                </a:solidFill>
                <a:effectLst/>
                <a:latin typeface="+mn-lt"/>
              </a:rPr>
              <a:t>level</a:t>
            </a:r>
            <a:r>
              <a:rPr lang="it-IT" sz="1600" b="0" i="0" dirty="0">
                <a:solidFill>
                  <a:schemeClr val="tx1"/>
                </a:solidFill>
                <a:effectLst/>
                <a:latin typeface="+mn-lt"/>
              </a:rPr>
              <a:t> m5: 484 stations </a:t>
            </a:r>
          </a:p>
          <a:p>
            <a:r>
              <a:rPr lang="it-IT" sz="1600" b="0" i="0" dirty="0">
                <a:solidFill>
                  <a:schemeClr val="tx1"/>
                </a:solidFill>
                <a:effectLst/>
                <a:latin typeface="+mn-lt"/>
              </a:rPr>
              <a:t>QC </a:t>
            </a:r>
            <a:r>
              <a:rPr lang="it-IT" sz="1600" b="0" i="0" dirty="0" err="1">
                <a:solidFill>
                  <a:schemeClr val="tx1"/>
                </a:solidFill>
                <a:effectLst/>
                <a:latin typeface="+mn-lt"/>
              </a:rPr>
              <a:t>level</a:t>
            </a:r>
            <a:r>
              <a:rPr lang="it-IT" sz="1600" b="0" i="0" dirty="0">
                <a:solidFill>
                  <a:schemeClr val="tx1"/>
                </a:solidFill>
                <a:effectLst/>
                <a:latin typeface="+mn-lt"/>
              </a:rPr>
              <a:t> o2: 477 stations </a:t>
            </a:r>
          </a:p>
          <a:p>
            <a:r>
              <a:rPr lang="it-IT" sz="1600" b="0" i="0" dirty="0">
                <a:solidFill>
                  <a:schemeClr val="tx1"/>
                </a:solidFill>
                <a:effectLst/>
                <a:latin typeface="+mn-lt"/>
              </a:rPr>
              <a:t>QC </a:t>
            </a:r>
            <a:r>
              <a:rPr lang="it-IT" sz="1600" b="0" i="0" dirty="0" err="1">
                <a:solidFill>
                  <a:schemeClr val="tx1"/>
                </a:solidFill>
                <a:effectLst/>
                <a:latin typeface="+mn-lt"/>
              </a:rPr>
              <a:t>level</a:t>
            </a:r>
            <a:r>
              <a:rPr lang="it-IT" sz="1600" b="0" i="0" dirty="0">
                <a:solidFill>
                  <a:schemeClr val="tx1"/>
                </a:solidFill>
                <a:effectLst/>
                <a:latin typeface="+mn-lt"/>
              </a:rPr>
              <a:t> o3: 375 stations</a:t>
            </a:r>
            <a:endParaRPr lang="it-IT" sz="1600" dirty="0"/>
          </a:p>
        </p:txBody>
      </p:sp>
      <p:pic>
        <p:nvPicPr>
          <p:cNvPr id="3" name="Immagine 2">
            <a:extLst>
              <a:ext uri="{FF2B5EF4-FFF2-40B4-BE49-F238E27FC236}">
                <a16:creationId xmlns:a16="http://schemas.microsoft.com/office/drawing/2014/main" id="{B47EBC9B-F248-3BD8-116F-D13CBACAB0E8}"/>
              </a:ext>
            </a:extLst>
          </p:cNvPr>
          <p:cNvPicPr>
            <a:picLocks noChangeAspect="1"/>
          </p:cNvPicPr>
          <p:nvPr/>
        </p:nvPicPr>
        <p:blipFill>
          <a:blip r:embed="rId2"/>
          <a:stretch>
            <a:fillRect/>
          </a:stretch>
        </p:blipFill>
        <p:spPr>
          <a:xfrm>
            <a:off x="443349" y="226503"/>
            <a:ext cx="2826068" cy="2826068"/>
          </a:xfrm>
          <a:prstGeom prst="rect">
            <a:avLst/>
          </a:prstGeom>
        </p:spPr>
      </p:pic>
      <p:pic>
        <p:nvPicPr>
          <p:cNvPr id="5" name="Immagine 4">
            <a:extLst>
              <a:ext uri="{FF2B5EF4-FFF2-40B4-BE49-F238E27FC236}">
                <a16:creationId xmlns:a16="http://schemas.microsoft.com/office/drawing/2014/main" id="{458E23EA-58EB-DB67-B1A7-F357E9DDCCD0}"/>
              </a:ext>
            </a:extLst>
          </p:cNvPr>
          <p:cNvPicPr>
            <a:picLocks noChangeAspect="1"/>
          </p:cNvPicPr>
          <p:nvPr/>
        </p:nvPicPr>
        <p:blipFill>
          <a:blip r:embed="rId3"/>
          <a:stretch>
            <a:fillRect/>
          </a:stretch>
        </p:blipFill>
        <p:spPr>
          <a:xfrm>
            <a:off x="3419419" y="246965"/>
            <a:ext cx="2826068" cy="2826068"/>
          </a:xfrm>
          <a:prstGeom prst="rect">
            <a:avLst/>
          </a:prstGeom>
        </p:spPr>
      </p:pic>
      <p:pic>
        <p:nvPicPr>
          <p:cNvPr id="7" name="Immagine 6">
            <a:extLst>
              <a:ext uri="{FF2B5EF4-FFF2-40B4-BE49-F238E27FC236}">
                <a16:creationId xmlns:a16="http://schemas.microsoft.com/office/drawing/2014/main" id="{8D1CD6DB-5842-C922-C49B-6715FB3D995D}"/>
              </a:ext>
            </a:extLst>
          </p:cNvPr>
          <p:cNvPicPr>
            <a:picLocks noChangeAspect="1"/>
          </p:cNvPicPr>
          <p:nvPr/>
        </p:nvPicPr>
        <p:blipFill>
          <a:blip r:embed="rId4"/>
          <a:stretch>
            <a:fillRect/>
          </a:stretch>
        </p:blipFill>
        <p:spPr>
          <a:xfrm>
            <a:off x="6395489" y="246965"/>
            <a:ext cx="2826068" cy="2826068"/>
          </a:xfrm>
          <a:prstGeom prst="rect">
            <a:avLst/>
          </a:prstGeom>
        </p:spPr>
      </p:pic>
      <p:sp>
        <p:nvSpPr>
          <p:cNvPr id="11" name="CasellaDiTesto 10">
            <a:extLst>
              <a:ext uri="{FF2B5EF4-FFF2-40B4-BE49-F238E27FC236}">
                <a16:creationId xmlns:a16="http://schemas.microsoft.com/office/drawing/2014/main" id="{9D9E35AB-C603-0D98-D416-E527EFF97C73}"/>
              </a:ext>
            </a:extLst>
          </p:cNvPr>
          <p:cNvSpPr txBox="1"/>
          <p:nvPr/>
        </p:nvSpPr>
        <p:spPr>
          <a:xfrm>
            <a:off x="4573917" y="3188505"/>
            <a:ext cx="4647640" cy="1754326"/>
          </a:xfrm>
          <a:prstGeom prst="rect">
            <a:avLst/>
          </a:prstGeom>
          <a:noFill/>
          <a:ln>
            <a:solidFill>
              <a:schemeClr val="tx1"/>
            </a:solidFill>
          </a:ln>
        </p:spPr>
        <p:txBody>
          <a:bodyPr wrap="square">
            <a:spAutoFit/>
          </a:bodyPr>
          <a:lstStyle/>
          <a:p>
            <a:pPr fontAlgn="t">
              <a:lnSpc>
                <a:spcPct val="100000"/>
              </a:lnSpc>
              <a:buNone/>
            </a:pPr>
            <a:r>
              <a:rPr lang="it-IT" u="sng" dirty="0">
                <a:latin typeface="Open Sans" panose="020B0606030504020204" pitchFamily="34" charset="0"/>
                <a:ea typeface="Open Sans" panose="020B0606030504020204" pitchFamily="34" charset="0"/>
                <a:cs typeface="Open Sans" panose="020B0606030504020204" pitchFamily="34" charset="0"/>
              </a:rPr>
              <a:t>M2 QC </a:t>
            </a:r>
            <a:r>
              <a:rPr lang="it-IT" u="sng" dirty="0" err="1">
                <a:latin typeface="Open Sans" panose="020B0606030504020204" pitchFamily="34" charset="0"/>
                <a:ea typeface="Open Sans" panose="020B0606030504020204" pitchFamily="34" charset="0"/>
                <a:cs typeface="Open Sans" panose="020B0606030504020204" pitchFamily="34" charset="0"/>
              </a:rPr>
              <a:t>level</a:t>
            </a:r>
            <a:r>
              <a:rPr lang="it-IT" u="sng" dirty="0">
                <a:latin typeface="Open Sans" panose="020B0606030504020204" pitchFamily="34" charset="0"/>
                <a:ea typeface="Open Sans" panose="020B0606030504020204" pitchFamily="34" charset="0"/>
                <a:cs typeface="Open Sans" panose="020B0606030504020204" pitchFamily="34" charset="0"/>
              </a:rPr>
              <a:t> </a:t>
            </a:r>
            <a:r>
              <a:rPr lang="it-IT" dirty="0">
                <a:latin typeface="Open Sans" panose="020B0606030504020204" pitchFamily="34" charset="0"/>
                <a:ea typeface="Open Sans" panose="020B0606030504020204" pitchFamily="34" charset="0"/>
                <a:cs typeface="Open Sans" panose="020B0606030504020204" pitchFamily="34" charset="0"/>
              </a:rPr>
              <a:t>drives the </a:t>
            </a:r>
            <a:r>
              <a:rPr lang="it-IT" dirty="0" err="1">
                <a:latin typeface="Open Sans" panose="020B0606030504020204" pitchFamily="34" charset="0"/>
                <a:ea typeface="Open Sans" panose="020B0606030504020204" pitchFamily="34" charset="0"/>
                <a:cs typeface="Open Sans" panose="020B0606030504020204" pitchFamily="34" charset="0"/>
              </a:rPr>
              <a:t>largest</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changes</a:t>
            </a:r>
            <a:r>
              <a:rPr lang="it-IT" dirty="0">
                <a:latin typeface="Open Sans" panose="020B0606030504020204" pitchFamily="34" charset="0"/>
                <a:ea typeface="Open Sans" panose="020B0606030504020204" pitchFamily="34" charset="0"/>
                <a:cs typeface="Open Sans" panose="020B0606030504020204" pitchFamily="34" charset="0"/>
              </a:rPr>
              <a:t> in the </a:t>
            </a:r>
            <a:r>
              <a:rPr lang="it-IT" dirty="0" err="1">
                <a:latin typeface="Open Sans" panose="020B0606030504020204" pitchFamily="34" charset="0"/>
                <a:ea typeface="Open Sans" panose="020B0606030504020204" pitchFamily="34" charset="0"/>
                <a:cs typeface="Open Sans" panose="020B0606030504020204" pitchFamily="34" charset="0"/>
              </a:rPr>
              <a:t>Netatmo</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mean</a:t>
            </a:r>
            <a:r>
              <a:rPr lang="it-IT" dirty="0">
                <a:latin typeface="Open Sans" panose="020B0606030504020204" pitchFamily="34" charset="0"/>
                <a:ea typeface="Open Sans" panose="020B0606030504020204" pitchFamily="34" charset="0"/>
                <a:cs typeface="Open Sans" panose="020B0606030504020204" pitchFamily="34" charset="0"/>
              </a:rPr>
              <a:t> temperature </a:t>
            </a:r>
            <a:r>
              <a:rPr lang="it-IT" dirty="0" err="1">
                <a:latin typeface="Open Sans" panose="020B0606030504020204" pitchFamily="34" charset="0"/>
                <a:ea typeface="Open Sans" panose="020B0606030504020204" pitchFamily="34" charset="0"/>
                <a:cs typeface="Open Sans" panose="020B0606030504020204" pitchFamily="34" charset="0"/>
              </a:rPr>
              <a:t>signal</a:t>
            </a:r>
            <a:r>
              <a:rPr lang="it-IT" dirty="0">
                <a:latin typeface="Open Sans" panose="020B0606030504020204" pitchFamily="34" charset="0"/>
                <a:ea typeface="Open Sans" panose="020B0606030504020204" pitchFamily="34" charset="0"/>
                <a:cs typeface="Open Sans" panose="020B0606030504020204" pitchFamily="34" charset="0"/>
              </a:rPr>
              <a:t> by </a:t>
            </a:r>
            <a:r>
              <a:rPr lang="it-IT" dirty="0" err="1">
                <a:latin typeface="Open Sans" panose="020B0606030504020204" pitchFamily="34" charset="0"/>
                <a:ea typeface="Open Sans" panose="020B0606030504020204" pitchFamily="34" charset="0"/>
                <a:cs typeface="Open Sans" panose="020B0606030504020204" pitchFamily="34" charset="0"/>
              </a:rPr>
              <a:t>removing</a:t>
            </a:r>
            <a:r>
              <a:rPr lang="it-IT" dirty="0">
                <a:latin typeface="Open Sans" panose="020B0606030504020204" pitchFamily="34" charset="0"/>
                <a:ea typeface="Open Sans" panose="020B0606030504020204" pitchFamily="34" charset="0"/>
                <a:cs typeface="Open Sans" panose="020B0606030504020204" pitchFamily="34" charset="0"/>
              </a:rPr>
              <a:t> daytime </a:t>
            </a:r>
            <a:r>
              <a:rPr lang="it-IT" dirty="0" err="1">
                <a:latin typeface="Open Sans" panose="020B0606030504020204" pitchFamily="34" charset="0"/>
                <a:ea typeface="Open Sans" panose="020B0606030504020204" pitchFamily="34" charset="0"/>
                <a:cs typeface="Open Sans" panose="020B0606030504020204" pitchFamily="34" charset="0"/>
              </a:rPr>
              <a:t>warm</a:t>
            </a:r>
            <a:r>
              <a:rPr lang="it-IT"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outliers</a:t>
            </a:r>
            <a:endParaRPr lang="it-IT" dirty="0">
              <a:latin typeface="Open Sans" panose="020B0606030504020204" pitchFamily="34" charset="0"/>
              <a:ea typeface="Open Sans" panose="020B0606030504020204" pitchFamily="34" charset="0"/>
              <a:cs typeface="Open Sans" panose="020B0606030504020204" pitchFamily="34" charset="0"/>
            </a:endParaRPr>
          </a:p>
          <a:p>
            <a:pPr fontAlgn="t">
              <a:lnSpc>
                <a:spcPct val="100000"/>
              </a:lnSpc>
              <a:buNone/>
            </a:pPr>
            <a:endParaRPr lang="it-IT" dirty="0">
              <a:latin typeface="Open Sans" panose="020B0606030504020204" pitchFamily="34" charset="0"/>
              <a:ea typeface="Open Sans" panose="020B0606030504020204" pitchFamily="34" charset="0"/>
              <a:cs typeface="Open Sans" panose="020B0606030504020204" pitchFamily="34" charset="0"/>
            </a:endParaRPr>
          </a:p>
          <a:p>
            <a:pPr fontAlgn="t"/>
            <a:r>
              <a:rPr lang="it-IT" u="sng" dirty="0">
                <a:latin typeface="Open Sans" panose="020B0606030504020204" pitchFamily="34" charset="0"/>
                <a:ea typeface="Open Sans" panose="020B0606030504020204" pitchFamily="34" charset="0"/>
                <a:cs typeface="Open Sans" panose="020B0606030504020204" pitchFamily="34" charset="0"/>
              </a:rPr>
              <a:t>O3 QC </a:t>
            </a:r>
            <a:r>
              <a:rPr lang="it-IT" u="sng" dirty="0" err="1">
                <a:latin typeface="Open Sans" panose="020B0606030504020204" pitchFamily="34" charset="0"/>
                <a:ea typeface="Open Sans" panose="020B0606030504020204" pitchFamily="34" charset="0"/>
                <a:cs typeface="Open Sans" panose="020B0606030504020204" pitchFamily="34" charset="0"/>
              </a:rPr>
              <a:t>level</a:t>
            </a:r>
            <a:r>
              <a:rPr lang="it-IT" u="sng" dirty="0">
                <a:latin typeface="Open Sans" panose="020B0606030504020204" pitchFamily="34" charset="0"/>
                <a:ea typeface="Open Sans" panose="020B0606030504020204" pitchFamily="34" charset="0"/>
                <a:cs typeface="Open Sans" panose="020B0606030504020204" pitchFamily="34" charset="0"/>
              </a:rPr>
              <a:t> </a:t>
            </a:r>
            <a:r>
              <a:rPr lang="it-IT" dirty="0" err="1">
                <a:latin typeface="Open Sans" panose="020B0606030504020204" pitchFamily="34" charset="0"/>
                <a:ea typeface="Open Sans" panose="020B0606030504020204" pitchFamily="34" charset="0"/>
                <a:cs typeface="Open Sans" panose="020B0606030504020204" pitchFamily="34" charset="0"/>
              </a:rPr>
              <a:t>results</a:t>
            </a:r>
            <a:r>
              <a:rPr lang="it-IT" dirty="0">
                <a:latin typeface="Open Sans" panose="020B0606030504020204" pitchFamily="34" charset="0"/>
                <a:ea typeface="Open Sans" panose="020B0606030504020204" pitchFamily="34" charset="0"/>
                <a:cs typeface="Open Sans" panose="020B0606030504020204" pitchFamily="34" charset="0"/>
              </a:rPr>
              <a:t> in the </a:t>
            </a:r>
            <a:r>
              <a:rPr lang="it-IT" dirty="0" err="1">
                <a:latin typeface="Open Sans" panose="020B0606030504020204" pitchFamily="34" charset="0"/>
                <a:ea typeface="Open Sans" panose="020B0606030504020204" pitchFamily="34" charset="0"/>
                <a:cs typeface="Open Sans" panose="020B0606030504020204" pitchFamily="34" charset="0"/>
              </a:rPr>
              <a:t>greatest</a:t>
            </a:r>
            <a:r>
              <a:rPr lang="it-IT" dirty="0">
                <a:latin typeface="Open Sans" panose="020B0606030504020204" pitchFamily="34" charset="0"/>
                <a:ea typeface="Open Sans" panose="020B0606030504020204" pitchFamily="34" charset="0"/>
                <a:cs typeface="Open Sans" panose="020B0606030504020204" pitchFamily="34" charset="0"/>
              </a:rPr>
              <a:t> station </a:t>
            </a:r>
            <a:r>
              <a:rPr lang="it-IT" dirty="0" err="1">
                <a:latin typeface="Open Sans" panose="020B0606030504020204" pitchFamily="34" charset="0"/>
                <a:ea typeface="Open Sans" panose="020B0606030504020204" pitchFamily="34" charset="0"/>
                <a:cs typeface="Open Sans" panose="020B0606030504020204" pitchFamily="34" charset="0"/>
              </a:rPr>
              <a:t>loss</a:t>
            </a:r>
            <a:endParaRPr lang="it-IT"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26424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D7AC3-84F5-8DDB-8308-2A0F1ADF6161}"/>
            </a:ext>
          </a:extLst>
        </p:cNvPr>
        <p:cNvGrpSpPr/>
        <p:nvPr/>
      </p:nvGrpSpPr>
      <p:grpSpPr>
        <a:xfrm>
          <a:off x="0" y="0"/>
          <a:ext cx="0" cy="0"/>
          <a:chOff x="0" y="0"/>
          <a:chExt cx="0" cy="0"/>
        </a:xfrm>
      </p:grpSpPr>
      <p:sp>
        <p:nvSpPr>
          <p:cNvPr id="11" name="CasellaDiTesto 2">
            <a:extLst>
              <a:ext uri="{FF2B5EF4-FFF2-40B4-BE49-F238E27FC236}">
                <a16:creationId xmlns:a16="http://schemas.microsoft.com/office/drawing/2014/main" id="{5B6E20C5-0718-36F6-5D4E-3E087F96C86E}"/>
              </a:ext>
            </a:extLst>
          </p:cNvPr>
          <p:cNvSpPr/>
          <p:nvPr/>
        </p:nvSpPr>
        <p:spPr>
          <a:xfrm>
            <a:off x="0" y="183883"/>
            <a:ext cx="9388929"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trike="noStrike" spc="-1" dirty="0" err="1">
                <a:solidFill>
                  <a:srgbClr val="C00000"/>
                </a:solidFill>
                <a:latin typeface="Arial"/>
                <a:ea typeface="Arial"/>
              </a:rPr>
              <a:t>Napoly</a:t>
            </a:r>
            <a:r>
              <a:rPr lang="en-GB" sz="2400" strike="noStrike" spc="-1" dirty="0">
                <a:solidFill>
                  <a:srgbClr val="C00000"/>
                </a:solidFill>
                <a:latin typeface="Arial"/>
                <a:ea typeface="Arial"/>
              </a:rPr>
              <a:t>-based vs </a:t>
            </a:r>
            <a:r>
              <a:rPr lang="en-GB" sz="2400" strike="noStrike" spc="-1" dirty="0" err="1">
                <a:solidFill>
                  <a:srgbClr val="C00000"/>
                </a:solidFill>
                <a:latin typeface="Arial"/>
                <a:ea typeface="Arial"/>
              </a:rPr>
              <a:t>CrowdQC</a:t>
            </a:r>
            <a:r>
              <a:rPr lang="en-GB" sz="2400" strike="noStrike" spc="-1" dirty="0">
                <a:solidFill>
                  <a:srgbClr val="C00000"/>
                </a:solidFill>
                <a:latin typeface="Arial"/>
                <a:ea typeface="Arial"/>
              </a:rPr>
              <a:t>+ Quality Control (QC) procedure</a:t>
            </a:r>
            <a:endParaRPr lang="it-IT" sz="2400" strike="noStrike" spc="-1" dirty="0">
              <a:solidFill>
                <a:srgbClr val="000000"/>
              </a:solidFill>
              <a:latin typeface="Arial"/>
            </a:endParaRPr>
          </a:p>
        </p:txBody>
      </p:sp>
      <p:pic>
        <p:nvPicPr>
          <p:cNvPr id="15" name="Immagine 14">
            <a:extLst>
              <a:ext uri="{FF2B5EF4-FFF2-40B4-BE49-F238E27FC236}">
                <a16:creationId xmlns:a16="http://schemas.microsoft.com/office/drawing/2014/main" id="{06A04902-E15B-AED2-8FB6-973779F10CB2}"/>
              </a:ext>
            </a:extLst>
          </p:cNvPr>
          <p:cNvPicPr>
            <a:picLocks noChangeAspect="1"/>
          </p:cNvPicPr>
          <p:nvPr/>
        </p:nvPicPr>
        <p:blipFill>
          <a:blip r:embed="rId2"/>
          <a:stretch>
            <a:fillRect/>
          </a:stretch>
        </p:blipFill>
        <p:spPr>
          <a:xfrm>
            <a:off x="384401" y="857248"/>
            <a:ext cx="3768090" cy="3768090"/>
          </a:xfrm>
          <a:prstGeom prst="rect">
            <a:avLst/>
          </a:prstGeom>
        </p:spPr>
      </p:pic>
      <p:pic>
        <p:nvPicPr>
          <p:cNvPr id="17" name="Immagine 16">
            <a:extLst>
              <a:ext uri="{FF2B5EF4-FFF2-40B4-BE49-F238E27FC236}">
                <a16:creationId xmlns:a16="http://schemas.microsoft.com/office/drawing/2014/main" id="{A8488D58-CFC3-6739-308A-4151AF23F3F0}"/>
              </a:ext>
            </a:extLst>
          </p:cNvPr>
          <p:cNvPicPr>
            <a:picLocks noChangeAspect="1"/>
          </p:cNvPicPr>
          <p:nvPr/>
        </p:nvPicPr>
        <p:blipFill>
          <a:blip r:embed="rId3"/>
          <a:stretch>
            <a:fillRect/>
          </a:stretch>
        </p:blipFill>
        <p:spPr>
          <a:xfrm>
            <a:off x="4515530" y="857248"/>
            <a:ext cx="3768090" cy="3768090"/>
          </a:xfrm>
          <a:prstGeom prst="rect">
            <a:avLst/>
          </a:prstGeom>
        </p:spPr>
      </p:pic>
      <p:sp>
        <p:nvSpPr>
          <p:cNvPr id="19" name="CasellaDiTesto 18">
            <a:extLst>
              <a:ext uri="{FF2B5EF4-FFF2-40B4-BE49-F238E27FC236}">
                <a16:creationId xmlns:a16="http://schemas.microsoft.com/office/drawing/2014/main" id="{11DADC57-71D6-0581-196C-418291CA8FDB}"/>
              </a:ext>
            </a:extLst>
          </p:cNvPr>
          <p:cNvSpPr txBox="1"/>
          <p:nvPr/>
        </p:nvSpPr>
        <p:spPr>
          <a:xfrm>
            <a:off x="6326397" y="3839556"/>
            <a:ext cx="1472960" cy="369332"/>
          </a:xfrm>
          <a:prstGeom prst="rect">
            <a:avLst/>
          </a:prstGeom>
          <a:solidFill>
            <a:schemeClr val="bg1"/>
          </a:solidFill>
          <a:ln>
            <a:solidFill>
              <a:schemeClr val="tx1"/>
            </a:solidFill>
          </a:ln>
        </p:spPr>
        <p:txBody>
          <a:bodyPr wrap="square">
            <a:spAutoFit/>
          </a:bodyPr>
          <a:lstStyle/>
          <a:p>
            <a:r>
              <a:rPr lang="it-IT" sz="1800" b="0" i="0" dirty="0">
                <a:solidFill>
                  <a:schemeClr val="tx1"/>
                </a:solidFill>
                <a:effectLst/>
                <a:latin typeface="+mn-lt"/>
              </a:rPr>
              <a:t>375 stations</a:t>
            </a:r>
            <a:endParaRPr lang="it-IT" dirty="0"/>
          </a:p>
        </p:txBody>
      </p:sp>
      <p:sp>
        <p:nvSpPr>
          <p:cNvPr id="21" name="CasellaDiTesto 20">
            <a:extLst>
              <a:ext uri="{FF2B5EF4-FFF2-40B4-BE49-F238E27FC236}">
                <a16:creationId xmlns:a16="http://schemas.microsoft.com/office/drawing/2014/main" id="{AFA7BE0F-10AA-E154-A655-966A58EAC536}"/>
              </a:ext>
            </a:extLst>
          </p:cNvPr>
          <p:cNvSpPr txBox="1"/>
          <p:nvPr/>
        </p:nvSpPr>
        <p:spPr>
          <a:xfrm>
            <a:off x="2124571" y="3839556"/>
            <a:ext cx="1472960" cy="369332"/>
          </a:xfrm>
          <a:prstGeom prst="rect">
            <a:avLst/>
          </a:prstGeom>
          <a:solidFill>
            <a:schemeClr val="bg1"/>
          </a:solidFill>
          <a:ln>
            <a:solidFill>
              <a:schemeClr val="tx1"/>
            </a:solidFill>
          </a:ln>
        </p:spPr>
        <p:txBody>
          <a:bodyPr wrap="square">
            <a:spAutoFit/>
          </a:bodyPr>
          <a:lstStyle/>
          <a:p>
            <a:r>
              <a:rPr lang="it-IT" dirty="0"/>
              <a:t>406</a:t>
            </a:r>
            <a:r>
              <a:rPr lang="it-IT" sz="1800" b="0" i="0" dirty="0">
                <a:solidFill>
                  <a:schemeClr val="tx1"/>
                </a:solidFill>
                <a:effectLst/>
                <a:latin typeface="+mn-lt"/>
              </a:rPr>
              <a:t> stations</a:t>
            </a:r>
            <a:endParaRPr lang="it-IT" dirty="0"/>
          </a:p>
        </p:txBody>
      </p:sp>
      <p:sp>
        <p:nvSpPr>
          <p:cNvPr id="23" name="CasellaDiTesto 22">
            <a:extLst>
              <a:ext uri="{FF2B5EF4-FFF2-40B4-BE49-F238E27FC236}">
                <a16:creationId xmlns:a16="http://schemas.microsoft.com/office/drawing/2014/main" id="{F249DA22-F184-0F53-28E4-16E7E133045C}"/>
              </a:ext>
            </a:extLst>
          </p:cNvPr>
          <p:cNvSpPr txBox="1"/>
          <p:nvPr/>
        </p:nvSpPr>
        <p:spPr>
          <a:xfrm>
            <a:off x="2268445" y="4734906"/>
            <a:ext cx="7242948" cy="646331"/>
          </a:xfrm>
          <a:prstGeom prst="rect">
            <a:avLst/>
          </a:prstGeom>
          <a:solidFill>
            <a:schemeClr val="bg1"/>
          </a:solidFill>
          <a:ln>
            <a:solidFill>
              <a:schemeClr val="bg1"/>
            </a:solidFill>
          </a:ln>
        </p:spPr>
        <p:txBody>
          <a:bodyPr wrap="square">
            <a:spAutoFit/>
          </a:bodyPr>
          <a:lstStyle/>
          <a:p>
            <a:r>
              <a:rPr lang="it-IT" sz="1800" b="0" i="0" dirty="0">
                <a:solidFill>
                  <a:schemeClr val="tx1"/>
                </a:solidFill>
                <a:effectLst/>
                <a:latin typeface="+mn-lt"/>
              </a:rPr>
              <a:t>The QC </a:t>
            </a:r>
            <a:r>
              <a:rPr lang="it-IT" sz="1800" b="0" i="0" dirty="0" err="1">
                <a:solidFill>
                  <a:schemeClr val="tx1"/>
                </a:solidFill>
                <a:effectLst/>
                <a:latin typeface="+mn-lt"/>
              </a:rPr>
              <a:t>procedures</a:t>
            </a:r>
            <a:r>
              <a:rPr lang="it-IT" sz="1800" b="0" i="0" dirty="0">
                <a:solidFill>
                  <a:schemeClr val="tx1"/>
                </a:solidFill>
                <a:effectLst/>
                <a:latin typeface="+mn-lt"/>
              </a:rPr>
              <a:t> </a:t>
            </a:r>
            <a:r>
              <a:rPr lang="it-IT" sz="1800" b="0" i="0" dirty="0" err="1">
                <a:solidFill>
                  <a:schemeClr val="tx1"/>
                </a:solidFill>
                <a:effectLst/>
                <a:latin typeface="+mn-lt"/>
              </a:rPr>
              <a:t>have</a:t>
            </a:r>
            <a:r>
              <a:rPr lang="it-IT" sz="1800" b="0" i="0" dirty="0">
                <a:solidFill>
                  <a:schemeClr val="tx1"/>
                </a:solidFill>
                <a:effectLst/>
                <a:latin typeface="+mn-lt"/>
              </a:rPr>
              <a:t> </a:t>
            </a:r>
            <a:r>
              <a:rPr lang="it-IT" sz="1800" b="0" i="0" dirty="0" err="1">
                <a:solidFill>
                  <a:schemeClr val="tx1"/>
                </a:solidFill>
                <a:effectLst/>
                <a:latin typeface="+mn-lt"/>
              </a:rPr>
              <a:t>very</a:t>
            </a:r>
            <a:r>
              <a:rPr lang="it-IT" sz="1800" b="0" i="0" dirty="0">
                <a:solidFill>
                  <a:schemeClr val="tx1"/>
                </a:solidFill>
                <a:effectLst/>
                <a:latin typeface="+mn-lt"/>
              </a:rPr>
              <a:t> </a:t>
            </a:r>
            <a:r>
              <a:rPr lang="it-IT" sz="1800" b="0" i="0" dirty="0" err="1">
                <a:solidFill>
                  <a:schemeClr val="tx1"/>
                </a:solidFill>
                <a:effectLst/>
                <a:latin typeface="+mn-lt"/>
              </a:rPr>
              <a:t>similar</a:t>
            </a:r>
            <a:r>
              <a:rPr lang="it-IT" sz="1800" b="0" i="0" dirty="0">
                <a:solidFill>
                  <a:schemeClr val="tx1"/>
                </a:solidFill>
                <a:effectLst/>
                <a:latin typeface="+mn-lt"/>
              </a:rPr>
              <a:t> </a:t>
            </a:r>
            <a:r>
              <a:rPr lang="it-IT" sz="1800" b="0" i="0" dirty="0" err="1">
                <a:solidFill>
                  <a:schemeClr val="tx1"/>
                </a:solidFill>
                <a:effectLst/>
                <a:latin typeface="+mn-lt"/>
              </a:rPr>
              <a:t>results</a:t>
            </a:r>
            <a:r>
              <a:rPr lang="it-IT" sz="1800" b="0" i="0" dirty="0">
                <a:solidFill>
                  <a:schemeClr val="tx1"/>
                </a:solidFill>
                <a:effectLst/>
                <a:latin typeface="+mn-lt"/>
              </a:rPr>
              <a:t> </a:t>
            </a:r>
            <a:r>
              <a:rPr lang="it-IT" sz="1800" b="0" i="0" dirty="0" err="1">
                <a:solidFill>
                  <a:schemeClr val="tx1"/>
                </a:solidFill>
                <a:effectLst/>
                <a:latin typeface="+mn-lt"/>
              </a:rPr>
              <a:t>but</a:t>
            </a:r>
            <a:r>
              <a:rPr lang="it-IT" sz="1800" b="0" i="0" dirty="0">
                <a:solidFill>
                  <a:schemeClr val="tx1"/>
                </a:solidFill>
                <a:effectLst/>
                <a:latin typeface="+mn-lt"/>
              </a:rPr>
              <a:t>.. high sensitivity to the </a:t>
            </a:r>
            <a:r>
              <a:rPr lang="it-IT" sz="1800" b="0" i="0" dirty="0" err="1">
                <a:solidFill>
                  <a:schemeClr val="tx1"/>
                </a:solidFill>
                <a:effectLst/>
                <a:latin typeface="+mn-lt"/>
              </a:rPr>
              <a:t>parameters</a:t>
            </a:r>
            <a:r>
              <a:rPr lang="it-IT" sz="1800" b="0" i="0" dirty="0">
                <a:solidFill>
                  <a:schemeClr val="tx1"/>
                </a:solidFill>
                <a:effectLst/>
                <a:latin typeface="+mn-lt"/>
              </a:rPr>
              <a:t>! Other </a:t>
            </a:r>
            <a:r>
              <a:rPr lang="it-IT" sz="1800" b="0" i="0" dirty="0" err="1">
                <a:solidFill>
                  <a:schemeClr val="tx1"/>
                </a:solidFill>
                <a:effectLst/>
                <a:latin typeface="+mn-lt"/>
              </a:rPr>
              <a:t>experiments</a:t>
            </a:r>
            <a:r>
              <a:rPr lang="it-IT" sz="1800" b="0" i="0" dirty="0">
                <a:solidFill>
                  <a:schemeClr val="tx1"/>
                </a:solidFill>
                <a:effectLst/>
                <a:latin typeface="+mn-lt"/>
              </a:rPr>
              <a:t> to </a:t>
            </a:r>
            <a:r>
              <a:rPr lang="it-IT" sz="1800" b="0" i="0" dirty="0" err="1">
                <a:solidFill>
                  <a:schemeClr val="tx1"/>
                </a:solidFill>
                <a:effectLst/>
                <a:latin typeface="+mn-lt"/>
              </a:rPr>
              <a:t>obtain</a:t>
            </a:r>
            <a:r>
              <a:rPr lang="it-IT" sz="1800" b="0" i="0" dirty="0">
                <a:solidFill>
                  <a:schemeClr val="tx1"/>
                </a:solidFill>
                <a:effectLst/>
                <a:latin typeface="+mn-lt"/>
              </a:rPr>
              <a:t> the best </a:t>
            </a:r>
            <a:r>
              <a:rPr lang="it-IT" sz="1800" b="0" i="0" dirty="0" err="1">
                <a:solidFill>
                  <a:schemeClr val="tx1"/>
                </a:solidFill>
                <a:effectLst/>
                <a:latin typeface="+mn-lt"/>
              </a:rPr>
              <a:t>configuration</a:t>
            </a:r>
            <a:endParaRPr lang="it-IT" dirty="0"/>
          </a:p>
        </p:txBody>
      </p:sp>
      <p:sp>
        <p:nvSpPr>
          <p:cNvPr id="25" name="CasellaDiTesto 24">
            <a:extLst>
              <a:ext uri="{FF2B5EF4-FFF2-40B4-BE49-F238E27FC236}">
                <a16:creationId xmlns:a16="http://schemas.microsoft.com/office/drawing/2014/main" id="{CB785AA6-DE05-46C0-5CDA-E168D4ED3EB2}"/>
              </a:ext>
            </a:extLst>
          </p:cNvPr>
          <p:cNvSpPr txBox="1"/>
          <p:nvPr/>
        </p:nvSpPr>
        <p:spPr>
          <a:xfrm>
            <a:off x="722008" y="1058014"/>
            <a:ext cx="1792594" cy="369332"/>
          </a:xfrm>
          <a:prstGeom prst="rect">
            <a:avLst/>
          </a:prstGeom>
          <a:solidFill>
            <a:schemeClr val="bg1"/>
          </a:solidFill>
          <a:ln>
            <a:solidFill>
              <a:schemeClr val="bg1"/>
            </a:solidFill>
          </a:ln>
        </p:spPr>
        <p:txBody>
          <a:bodyPr wrap="square">
            <a:spAutoFit/>
          </a:bodyPr>
          <a:lstStyle/>
          <a:p>
            <a:r>
              <a:rPr lang="it-IT" sz="1800" b="0" i="0" dirty="0" err="1">
                <a:solidFill>
                  <a:schemeClr val="tx1"/>
                </a:solidFill>
                <a:effectLst/>
                <a:latin typeface="+mn-lt"/>
              </a:rPr>
              <a:t>Napoly-based</a:t>
            </a:r>
            <a:endParaRPr lang="it-IT" dirty="0"/>
          </a:p>
        </p:txBody>
      </p:sp>
      <p:sp>
        <p:nvSpPr>
          <p:cNvPr id="27" name="CasellaDiTesto 26">
            <a:extLst>
              <a:ext uri="{FF2B5EF4-FFF2-40B4-BE49-F238E27FC236}">
                <a16:creationId xmlns:a16="http://schemas.microsoft.com/office/drawing/2014/main" id="{18544CD7-2A38-1ED7-B65C-9D165897EECD}"/>
              </a:ext>
            </a:extLst>
          </p:cNvPr>
          <p:cNvSpPr txBox="1"/>
          <p:nvPr/>
        </p:nvSpPr>
        <p:spPr>
          <a:xfrm>
            <a:off x="4891237" y="1058014"/>
            <a:ext cx="1792594" cy="369332"/>
          </a:xfrm>
          <a:prstGeom prst="rect">
            <a:avLst/>
          </a:prstGeom>
          <a:solidFill>
            <a:schemeClr val="bg1"/>
          </a:solidFill>
          <a:ln>
            <a:solidFill>
              <a:schemeClr val="bg1"/>
            </a:solidFill>
          </a:ln>
        </p:spPr>
        <p:txBody>
          <a:bodyPr wrap="square">
            <a:spAutoFit/>
          </a:bodyPr>
          <a:lstStyle/>
          <a:p>
            <a:r>
              <a:rPr lang="it-IT" dirty="0" err="1"/>
              <a:t>CrowdQC</a:t>
            </a:r>
            <a:r>
              <a:rPr lang="it-IT" dirty="0"/>
              <a:t>+</a:t>
            </a:r>
          </a:p>
        </p:txBody>
      </p:sp>
    </p:spTree>
    <p:extLst>
      <p:ext uri="{BB962C8B-B14F-4D97-AF65-F5344CB8AC3E}">
        <p14:creationId xmlns:p14="http://schemas.microsoft.com/office/powerpoint/2010/main" val="2317420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2416E1E-042B-FA13-132C-1FA58F5BE6D2}"/>
              </a:ext>
            </a:extLst>
          </p:cNvPr>
          <p:cNvPicPr>
            <a:picLocks noChangeAspect="1"/>
          </p:cNvPicPr>
          <p:nvPr/>
        </p:nvPicPr>
        <p:blipFill>
          <a:blip r:embed="rId2">
            <a:extLst>
              <a:ext uri="{28A0092B-C50C-407E-A947-70E740481C1C}">
                <a14:useLocalDpi xmlns:a14="http://schemas.microsoft.com/office/drawing/2010/main" val="0"/>
              </a:ext>
            </a:extLst>
          </a:blip>
          <a:srcRect l="11818" t="11232" r="13431"/>
          <a:stretch>
            <a:fillRect/>
          </a:stretch>
        </p:blipFill>
        <p:spPr>
          <a:xfrm>
            <a:off x="432706" y="1428745"/>
            <a:ext cx="4335237" cy="3747071"/>
          </a:xfrm>
          <a:prstGeom prst="rect">
            <a:avLst/>
          </a:prstGeom>
        </p:spPr>
      </p:pic>
      <p:pic>
        <p:nvPicPr>
          <p:cNvPr id="6" name="Immagine 5">
            <a:extLst>
              <a:ext uri="{FF2B5EF4-FFF2-40B4-BE49-F238E27FC236}">
                <a16:creationId xmlns:a16="http://schemas.microsoft.com/office/drawing/2014/main" id="{4982A088-F068-2A40-7BE1-74EE566DBBDF}"/>
              </a:ext>
            </a:extLst>
          </p:cNvPr>
          <p:cNvPicPr>
            <a:picLocks noChangeAspect="1"/>
          </p:cNvPicPr>
          <p:nvPr/>
        </p:nvPicPr>
        <p:blipFill>
          <a:blip r:embed="rId3">
            <a:extLst>
              <a:ext uri="{28A0092B-C50C-407E-A947-70E740481C1C}">
                <a14:useLocalDpi xmlns:a14="http://schemas.microsoft.com/office/drawing/2010/main" val="0"/>
              </a:ext>
            </a:extLst>
          </a:blip>
          <a:srcRect l="8682" t="10119" r="12748"/>
          <a:stretch>
            <a:fillRect/>
          </a:stretch>
        </p:blipFill>
        <p:spPr>
          <a:xfrm>
            <a:off x="4955722" y="1478477"/>
            <a:ext cx="4303327" cy="3583043"/>
          </a:xfrm>
          <a:prstGeom prst="rect">
            <a:avLst/>
          </a:prstGeom>
        </p:spPr>
      </p:pic>
      <p:sp>
        <p:nvSpPr>
          <p:cNvPr id="8" name="CasellaDiTesto 2">
            <a:extLst>
              <a:ext uri="{FF2B5EF4-FFF2-40B4-BE49-F238E27FC236}">
                <a16:creationId xmlns:a16="http://schemas.microsoft.com/office/drawing/2014/main" id="{9CCEF799-83E0-7BB0-F198-B9CF9FE164A4}"/>
              </a:ext>
            </a:extLst>
          </p:cNvPr>
          <p:cNvSpPr/>
          <p:nvPr/>
        </p:nvSpPr>
        <p:spPr>
          <a:xfrm>
            <a:off x="0" y="183883"/>
            <a:ext cx="8707103"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it-IT" sz="2400" dirty="0">
                <a:solidFill>
                  <a:srgbClr val="C00000"/>
                </a:solidFill>
              </a:rPr>
              <a:t>Urban </a:t>
            </a:r>
            <a:r>
              <a:rPr lang="it-IT" sz="2400" dirty="0" err="1">
                <a:solidFill>
                  <a:srgbClr val="C00000"/>
                </a:solidFill>
              </a:rPr>
              <a:t>Heat</a:t>
            </a:r>
            <a:r>
              <a:rPr lang="it-IT" sz="2400" dirty="0">
                <a:solidFill>
                  <a:srgbClr val="C00000"/>
                </a:solidFill>
              </a:rPr>
              <a:t> Island (UHI) </a:t>
            </a:r>
            <a:r>
              <a:rPr lang="it-IT" sz="2400" dirty="0" err="1">
                <a:solidFill>
                  <a:srgbClr val="C00000"/>
                </a:solidFill>
              </a:rPr>
              <a:t>Map</a:t>
            </a:r>
            <a:r>
              <a:rPr lang="it-IT" sz="2400" dirty="0">
                <a:solidFill>
                  <a:srgbClr val="C00000"/>
                </a:solidFill>
              </a:rPr>
              <a:t> of Turin – JJA 2025</a:t>
            </a:r>
            <a:endParaRPr lang="it-IT" sz="2400" strike="noStrike" spc="-1" dirty="0">
              <a:solidFill>
                <a:srgbClr val="C00000"/>
              </a:solidFill>
              <a:latin typeface="Arial"/>
            </a:endParaRPr>
          </a:p>
        </p:txBody>
      </p:sp>
      <p:sp>
        <p:nvSpPr>
          <p:cNvPr id="12" name="CasellaDiTesto 11">
            <a:extLst>
              <a:ext uri="{FF2B5EF4-FFF2-40B4-BE49-F238E27FC236}">
                <a16:creationId xmlns:a16="http://schemas.microsoft.com/office/drawing/2014/main" id="{11C09111-2984-B7D0-B167-999B51B5C0DD}"/>
              </a:ext>
            </a:extLst>
          </p:cNvPr>
          <p:cNvSpPr txBox="1"/>
          <p:nvPr/>
        </p:nvSpPr>
        <p:spPr>
          <a:xfrm>
            <a:off x="971549" y="924640"/>
            <a:ext cx="2996294" cy="646331"/>
          </a:xfrm>
          <a:prstGeom prst="rect">
            <a:avLst/>
          </a:prstGeom>
          <a:noFill/>
        </p:spPr>
        <p:txBody>
          <a:bodyPr wrap="square">
            <a:spAutoFit/>
          </a:bodyPr>
          <a:lstStyle/>
          <a:p>
            <a:pPr algn="ctr"/>
            <a:r>
              <a:rPr lang="it-IT" dirty="0"/>
              <a:t>Urban </a:t>
            </a:r>
            <a:r>
              <a:rPr lang="it-IT" dirty="0" err="1"/>
              <a:t>Heat</a:t>
            </a:r>
            <a:r>
              <a:rPr lang="it-IT" dirty="0"/>
              <a:t> Island </a:t>
            </a:r>
            <a:r>
              <a:rPr lang="it-IT" dirty="0" err="1"/>
              <a:t>Map</a:t>
            </a:r>
            <a:r>
              <a:rPr lang="it-IT" dirty="0"/>
              <a:t> – </a:t>
            </a:r>
          </a:p>
          <a:p>
            <a:pPr algn="ctr"/>
            <a:r>
              <a:rPr lang="it-IT" dirty="0" err="1"/>
              <a:t>NetAtmo</a:t>
            </a:r>
            <a:r>
              <a:rPr lang="it-IT" dirty="0"/>
              <a:t> stations</a:t>
            </a:r>
          </a:p>
        </p:txBody>
      </p:sp>
      <p:sp>
        <p:nvSpPr>
          <p:cNvPr id="16" name="CasellaDiTesto 15">
            <a:extLst>
              <a:ext uri="{FF2B5EF4-FFF2-40B4-BE49-F238E27FC236}">
                <a16:creationId xmlns:a16="http://schemas.microsoft.com/office/drawing/2014/main" id="{52B720F1-846D-C861-99EF-E9A6358A9A13}"/>
              </a:ext>
            </a:extLst>
          </p:cNvPr>
          <p:cNvSpPr txBox="1"/>
          <p:nvPr/>
        </p:nvSpPr>
        <p:spPr>
          <a:xfrm>
            <a:off x="5257799" y="924640"/>
            <a:ext cx="3449303" cy="646331"/>
          </a:xfrm>
          <a:prstGeom prst="rect">
            <a:avLst/>
          </a:prstGeom>
          <a:noFill/>
        </p:spPr>
        <p:txBody>
          <a:bodyPr wrap="square">
            <a:spAutoFit/>
          </a:bodyPr>
          <a:lstStyle/>
          <a:p>
            <a:pPr algn="ctr"/>
            <a:r>
              <a:rPr lang="it-IT" u="sng" dirty="0"/>
              <a:t>Night</a:t>
            </a:r>
            <a:r>
              <a:rPr lang="it-IT" dirty="0"/>
              <a:t> Urban </a:t>
            </a:r>
            <a:r>
              <a:rPr lang="it-IT" dirty="0" err="1"/>
              <a:t>Heat</a:t>
            </a:r>
            <a:r>
              <a:rPr lang="it-IT" dirty="0"/>
              <a:t> Island </a:t>
            </a:r>
            <a:r>
              <a:rPr lang="it-IT" dirty="0" err="1"/>
              <a:t>Map</a:t>
            </a:r>
            <a:r>
              <a:rPr lang="it-IT" dirty="0"/>
              <a:t> – </a:t>
            </a:r>
          </a:p>
          <a:p>
            <a:pPr algn="ctr"/>
            <a:r>
              <a:rPr lang="it-IT" dirty="0" err="1"/>
              <a:t>NetAtmo</a:t>
            </a:r>
            <a:r>
              <a:rPr lang="it-IT" dirty="0"/>
              <a:t> stations</a:t>
            </a:r>
          </a:p>
        </p:txBody>
      </p:sp>
    </p:spTree>
    <p:extLst>
      <p:ext uri="{BB962C8B-B14F-4D97-AF65-F5344CB8AC3E}">
        <p14:creationId xmlns:p14="http://schemas.microsoft.com/office/powerpoint/2010/main" val="2992405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30220-8860-266C-8118-FD64BE3E91AE}"/>
            </a:ext>
          </a:extLst>
        </p:cNvPr>
        <p:cNvGrpSpPr/>
        <p:nvPr/>
      </p:nvGrpSpPr>
      <p:grpSpPr>
        <a:xfrm>
          <a:off x="0" y="0"/>
          <a:ext cx="0" cy="0"/>
          <a:chOff x="0" y="0"/>
          <a:chExt cx="0" cy="0"/>
        </a:xfrm>
      </p:grpSpPr>
      <p:sp>
        <p:nvSpPr>
          <p:cNvPr id="103" name="CasellaDiTesto 1">
            <a:extLst>
              <a:ext uri="{FF2B5EF4-FFF2-40B4-BE49-F238E27FC236}">
                <a16:creationId xmlns:a16="http://schemas.microsoft.com/office/drawing/2014/main" id="{09CD78D0-9CE9-CEB5-CC8D-15F32BECFFAC}"/>
              </a:ext>
            </a:extLst>
          </p:cNvPr>
          <p:cNvSpPr/>
          <p:nvPr/>
        </p:nvSpPr>
        <p:spPr>
          <a:xfrm>
            <a:off x="429120" y="264600"/>
            <a:ext cx="8825400" cy="767987"/>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r>
              <a:rPr lang="en-GB" sz="2400" b="1" dirty="0"/>
              <a:t>Subtask 4.3: </a:t>
            </a:r>
            <a:r>
              <a:rPr lang="en-GB" b="1" dirty="0"/>
              <a:t>Application of PWS to NWP model verification in urban areas</a:t>
            </a:r>
            <a:endParaRPr lang="it-IT" dirty="0"/>
          </a:p>
          <a:p>
            <a:pPr>
              <a:lnSpc>
                <a:spcPct val="100000"/>
              </a:lnSpc>
            </a:pPr>
            <a:r>
              <a:rPr lang="it-IT" sz="2000" b="0" strike="noStrike" spc="-1" dirty="0">
                <a:solidFill>
                  <a:srgbClr val="000000"/>
                </a:solidFill>
                <a:latin typeface="Arial"/>
                <a:ea typeface="DejaVu Sans"/>
              </a:rPr>
              <a:t>​</a:t>
            </a:r>
            <a:endParaRPr lang="it-IT" sz="2000" b="0" strike="noStrike" spc="-1" dirty="0">
              <a:solidFill>
                <a:srgbClr val="000000"/>
              </a:solidFill>
              <a:latin typeface="Arial"/>
            </a:endParaRPr>
          </a:p>
        </p:txBody>
      </p:sp>
      <p:sp>
        <p:nvSpPr>
          <p:cNvPr id="104" name="CasellaDiTesto 5">
            <a:extLst>
              <a:ext uri="{FF2B5EF4-FFF2-40B4-BE49-F238E27FC236}">
                <a16:creationId xmlns:a16="http://schemas.microsoft.com/office/drawing/2014/main" id="{C3EE04C8-80FA-A7AA-E905-1B73984121FA}"/>
              </a:ext>
            </a:extLst>
          </p:cNvPr>
          <p:cNvSpPr/>
          <p:nvPr/>
        </p:nvSpPr>
        <p:spPr>
          <a:xfrm>
            <a:off x="440203" y="852480"/>
            <a:ext cx="8814317" cy="644877"/>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gn="ctr">
              <a:lnSpc>
                <a:spcPct val="100000"/>
              </a:lnSpc>
            </a:pPr>
            <a:r>
              <a:rPr lang="en-GB" dirty="0"/>
              <a:t>In the frame of the subtask, the </a:t>
            </a:r>
            <a:r>
              <a:rPr lang="en-GB" u="sng" dirty="0"/>
              <a:t>quality-controlled Netatmo temperature</a:t>
            </a:r>
            <a:r>
              <a:rPr lang="en-GB" dirty="0"/>
              <a:t> data were used to investigate the urban heat island effect in Turin</a:t>
            </a:r>
            <a:endParaRPr lang="it-IT" sz="1800" b="0" strike="noStrike" spc="-1" dirty="0">
              <a:solidFill>
                <a:srgbClr val="000000"/>
              </a:solidFill>
              <a:latin typeface="Arial"/>
            </a:endParaRPr>
          </a:p>
        </p:txBody>
      </p:sp>
      <p:grpSp>
        <p:nvGrpSpPr>
          <p:cNvPr id="107" name="Gruppo 7">
            <a:extLst>
              <a:ext uri="{FF2B5EF4-FFF2-40B4-BE49-F238E27FC236}">
                <a16:creationId xmlns:a16="http://schemas.microsoft.com/office/drawing/2014/main" id="{DE95BB90-716B-FF88-9111-7228D5886612}"/>
              </a:ext>
            </a:extLst>
          </p:cNvPr>
          <p:cNvGrpSpPr/>
          <p:nvPr/>
        </p:nvGrpSpPr>
        <p:grpSpPr>
          <a:xfrm>
            <a:off x="355641" y="1865597"/>
            <a:ext cx="4118387" cy="767987"/>
            <a:chOff x="4512240" y="2633040"/>
            <a:chExt cx="5287680" cy="767987"/>
          </a:xfrm>
        </p:grpSpPr>
        <p:sp>
          <p:nvSpPr>
            <p:cNvPr id="108" name="CasellaDiTesto 2">
              <a:extLst>
                <a:ext uri="{FF2B5EF4-FFF2-40B4-BE49-F238E27FC236}">
                  <a16:creationId xmlns:a16="http://schemas.microsoft.com/office/drawing/2014/main" id="{EDF33986-6E98-D049-8949-B69F8C732446}"/>
                </a:ext>
              </a:extLst>
            </p:cNvPr>
            <p:cNvSpPr/>
            <p:nvPr/>
          </p:nvSpPr>
          <p:spPr>
            <a:xfrm>
              <a:off x="4512240" y="2633040"/>
              <a:ext cx="5287680" cy="767987"/>
            </a:xfrm>
            <a:prstGeom prst="rect">
              <a:avLst/>
            </a:prstGeom>
            <a:noFill/>
            <a:ln w="0">
              <a:solidFill>
                <a:srgbClr val="FFC000"/>
              </a:solidFill>
            </a:ln>
          </p:spPr>
          <p:style>
            <a:lnRef idx="0">
              <a:scrgbClr r="0" g="0" b="0"/>
            </a:lnRef>
            <a:fillRef idx="0">
              <a:scrgbClr r="0" g="0" b="0"/>
            </a:fillRef>
            <a:effectRef idx="0">
              <a:scrgbClr r="0" g="0" b="0"/>
            </a:effectRef>
            <a:fontRef idx="minor"/>
          </p:style>
          <p:txBody>
            <a:bodyPr vertOverflow="overflow" horzOverflow="overflow" lIns="90000" tIns="45000" rIns="90000" bIns="45000" numCol="1" spcCol="0" anchor="t">
              <a:spAutoFit/>
            </a:bodyPr>
            <a:lstStyle/>
            <a:p>
              <a:pPr>
                <a:lnSpc>
                  <a:spcPct val="100000"/>
                </a:lnSpc>
              </a:pPr>
              <a:endParaRPr lang="it-IT" sz="800" b="0" strike="noStrike" spc="-1" dirty="0">
                <a:solidFill>
                  <a:srgbClr val="000000"/>
                </a:solidFill>
                <a:latin typeface="Arial"/>
              </a:endParaRPr>
            </a:p>
            <a:p>
              <a:pPr>
                <a:lnSpc>
                  <a:spcPct val="100000"/>
                </a:lnSpc>
              </a:pPr>
              <a:r>
                <a:rPr lang="en-GB" sz="1600" b="1" strike="noStrike" spc="-1" dirty="0">
                  <a:solidFill>
                    <a:srgbClr val="C00000"/>
                  </a:solidFill>
                  <a:latin typeface="Arial"/>
                  <a:ea typeface="Arial"/>
                </a:rPr>
                <a:t>  </a:t>
              </a:r>
              <a:r>
                <a:rPr lang="en-GB" dirty="0"/>
                <a:t>by comparing the results with the      official meteorological network</a:t>
              </a:r>
              <a:endParaRPr lang="it-IT" sz="1600" b="0" strike="noStrike" spc="-1" dirty="0">
                <a:solidFill>
                  <a:srgbClr val="000000"/>
                </a:solidFill>
                <a:latin typeface="Arial"/>
              </a:endParaRPr>
            </a:p>
          </p:txBody>
        </p:sp>
        <p:pic>
          <p:nvPicPr>
            <p:cNvPr id="109" name="Elemento grafico 3" descr="Badge 1 con riempimento a tinta unita">
              <a:extLst>
                <a:ext uri="{FF2B5EF4-FFF2-40B4-BE49-F238E27FC236}">
                  <a16:creationId xmlns:a16="http://schemas.microsoft.com/office/drawing/2014/main" id="{5DE630C7-6130-B953-F874-F74E9A1ADD71}"/>
                </a:ext>
              </a:extLst>
            </p:cNvPr>
            <p:cNvPicPr/>
            <p:nvPr/>
          </p:nvPicPr>
          <p:blipFill>
            <a:blip r:embed="rId3"/>
            <a:stretch/>
          </p:blipFill>
          <p:spPr>
            <a:xfrm>
              <a:off x="4524120" y="2660040"/>
              <a:ext cx="527323" cy="441000"/>
            </a:xfrm>
            <a:prstGeom prst="rect">
              <a:avLst/>
            </a:prstGeom>
            <a:ln w="0">
              <a:noFill/>
            </a:ln>
          </p:spPr>
        </p:pic>
      </p:grpSp>
      <p:grpSp>
        <p:nvGrpSpPr>
          <p:cNvPr id="9" name="Gruppo 8">
            <a:extLst>
              <a:ext uri="{FF2B5EF4-FFF2-40B4-BE49-F238E27FC236}">
                <a16:creationId xmlns:a16="http://schemas.microsoft.com/office/drawing/2014/main" id="{A4B3AD07-290C-7430-8281-95434B1714B7}"/>
              </a:ext>
            </a:extLst>
          </p:cNvPr>
          <p:cNvGrpSpPr/>
          <p:nvPr/>
        </p:nvGrpSpPr>
        <p:grpSpPr>
          <a:xfrm>
            <a:off x="4960298" y="1865596"/>
            <a:ext cx="4294222" cy="767987"/>
            <a:chOff x="4911313" y="2259990"/>
            <a:chExt cx="4118387" cy="1044986"/>
          </a:xfrm>
        </p:grpSpPr>
        <p:sp>
          <p:nvSpPr>
            <p:cNvPr id="3" name="CasellaDiTesto 2">
              <a:extLst>
                <a:ext uri="{FF2B5EF4-FFF2-40B4-BE49-F238E27FC236}">
                  <a16:creationId xmlns:a16="http://schemas.microsoft.com/office/drawing/2014/main" id="{5535DBCD-73F6-C3AD-9A91-EB9C581C12BF}"/>
                </a:ext>
              </a:extLst>
            </p:cNvPr>
            <p:cNvSpPr/>
            <p:nvPr/>
          </p:nvSpPr>
          <p:spPr>
            <a:xfrm>
              <a:off x="4911313" y="2259990"/>
              <a:ext cx="4118387" cy="1044986"/>
            </a:xfrm>
            <a:prstGeom prst="rect">
              <a:avLst/>
            </a:prstGeom>
            <a:noFill/>
            <a:ln w="0">
              <a:solidFill>
                <a:srgbClr val="FFC000"/>
              </a:solidFill>
            </a:ln>
          </p:spPr>
          <p:style>
            <a:lnRef idx="0">
              <a:scrgbClr r="0" g="0" b="0"/>
            </a:lnRef>
            <a:fillRef idx="0">
              <a:scrgbClr r="0" g="0" b="0"/>
            </a:fillRef>
            <a:effectRef idx="0">
              <a:scrgbClr r="0" g="0" b="0"/>
            </a:effectRef>
            <a:fontRef idx="minor"/>
          </p:style>
          <p:txBody>
            <a:bodyPr vertOverflow="overflow" horzOverflow="overflow" lIns="90000" tIns="45000" rIns="90000" bIns="45000" numCol="1" spcCol="0" anchor="t">
              <a:spAutoFit/>
            </a:bodyPr>
            <a:lstStyle/>
            <a:p>
              <a:pPr>
                <a:lnSpc>
                  <a:spcPct val="100000"/>
                </a:lnSpc>
              </a:pPr>
              <a:endParaRPr lang="it-IT" sz="800" b="0" strike="noStrike" spc="-1" dirty="0">
                <a:solidFill>
                  <a:srgbClr val="000000"/>
                </a:solidFill>
                <a:latin typeface="Arial"/>
              </a:endParaRPr>
            </a:p>
            <a:p>
              <a:pPr>
                <a:lnSpc>
                  <a:spcPct val="100000"/>
                </a:lnSpc>
              </a:pPr>
              <a:r>
                <a:rPr lang="en-GB" sz="1600" b="1" strike="noStrike" spc="-1" dirty="0">
                  <a:solidFill>
                    <a:srgbClr val="C00000"/>
                  </a:solidFill>
                  <a:latin typeface="Arial"/>
                  <a:ea typeface="Arial"/>
                </a:rPr>
                <a:t>  </a:t>
              </a:r>
              <a:r>
                <a:rPr lang="it-IT" dirty="0"/>
                <a:t>by </a:t>
              </a:r>
              <a:r>
                <a:rPr lang="it-IT" dirty="0" err="1"/>
                <a:t>comparing</a:t>
              </a:r>
              <a:r>
                <a:rPr lang="it-IT" dirty="0"/>
                <a:t> the </a:t>
              </a:r>
              <a:r>
                <a:rPr lang="it-IT" dirty="0" err="1"/>
                <a:t>results</a:t>
              </a:r>
              <a:r>
                <a:rPr lang="it-IT" dirty="0"/>
                <a:t> with ICON </a:t>
              </a:r>
              <a:r>
                <a:rPr lang="it-IT" dirty="0" err="1"/>
                <a:t>simulations</a:t>
              </a:r>
              <a:r>
                <a:rPr lang="it-IT" dirty="0"/>
                <a:t> over Turin and </a:t>
              </a:r>
              <a:r>
                <a:rPr lang="it-IT" dirty="0" err="1"/>
                <a:t>surroundings</a:t>
              </a:r>
              <a:r>
                <a:rPr lang="it-IT" dirty="0"/>
                <a:t>  </a:t>
              </a:r>
            </a:p>
          </p:txBody>
        </p:sp>
        <p:pic>
          <p:nvPicPr>
            <p:cNvPr id="8" name="Elemento grafico 14" descr="Badge con riempimento a tinta unita">
              <a:extLst>
                <a:ext uri="{FF2B5EF4-FFF2-40B4-BE49-F238E27FC236}">
                  <a16:creationId xmlns:a16="http://schemas.microsoft.com/office/drawing/2014/main" id="{5E77885A-A9AA-95CF-61A2-42E8960C0F92}"/>
                </a:ext>
              </a:extLst>
            </p:cNvPr>
            <p:cNvPicPr/>
            <p:nvPr/>
          </p:nvPicPr>
          <p:blipFill>
            <a:blip r:embed="rId4"/>
            <a:stretch/>
          </p:blipFill>
          <p:spPr>
            <a:xfrm>
              <a:off x="4988050" y="2345908"/>
              <a:ext cx="387758" cy="550883"/>
            </a:xfrm>
            <a:prstGeom prst="rect">
              <a:avLst/>
            </a:prstGeom>
            <a:ln w="0">
              <a:noFill/>
            </a:ln>
          </p:spPr>
        </p:pic>
      </p:grpSp>
      <p:pic>
        <p:nvPicPr>
          <p:cNvPr id="11" name="Immagine 10">
            <a:extLst>
              <a:ext uri="{FF2B5EF4-FFF2-40B4-BE49-F238E27FC236}">
                <a16:creationId xmlns:a16="http://schemas.microsoft.com/office/drawing/2014/main" id="{7E20E3C7-4E22-B707-B7FC-D393F0E63139}"/>
              </a:ext>
            </a:extLst>
          </p:cNvPr>
          <p:cNvPicPr>
            <a:picLocks noChangeAspect="1"/>
          </p:cNvPicPr>
          <p:nvPr/>
        </p:nvPicPr>
        <p:blipFill>
          <a:blip r:embed="rId5"/>
          <a:stretch>
            <a:fillRect/>
          </a:stretch>
        </p:blipFill>
        <p:spPr>
          <a:xfrm>
            <a:off x="775607" y="2835275"/>
            <a:ext cx="2386129" cy="1990133"/>
          </a:xfrm>
          <a:prstGeom prst="rect">
            <a:avLst/>
          </a:prstGeom>
        </p:spPr>
      </p:pic>
      <p:pic>
        <p:nvPicPr>
          <p:cNvPr id="13" name="Immagine 12">
            <a:extLst>
              <a:ext uri="{FF2B5EF4-FFF2-40B4-BE49-F238E27FC236}">
                <a16:creationId xmlns:a16="http://schemas.microsoft.com/office/drawing/2014/main" id="{35FC8E56-7CB8-14E8-D310-C59B5E19D9D5}"/>
              </a:ext>
            </a:extLst>
          </p:cNvPr>
          <p:cNvPicPr>
            <a:picLocks noChangeAspect="1"/>
          </p:cNvPicPr>
          <p:nvPr/>
        </p:nvPicPr>
        <p:blipFill>
          <a:blip r:embed="rId6"/>
          <a:srcRect l="5601" t="84981" r="78778" b="2606"/>
          <a:stretch/>
        </p:blipFill>
        <p:spPr>
          <a:xfrm>
            <a:off x="3279073" y="2835275"/>
            <a:ext cx="958727" cy="657423"/>
          </a:xfrm>
          <a:prstGeom prst="rect">
            <a:avLst/>
          </a:prstGeom>
        </p:spPr>
      </p:pic>
      <p:pic>
        <p:nvPicPr>
          <p:cNvPr id="15" name="Immagine 14">
            <a:extLst>
              <a:ext uri="{FF2B5EF4-FFF2-40B4-BE49-F238E27FC236}">
                <a16:creationId xmlns:a16="http://schemas.microsoft.com/office/drawing/2014/main" id="{720ACA12-8A42-59A9-97CF-C05187BCBFFC}"/>
              </a:ext>
            </a:extLst>
          </p:cNvPr>
          <p:cNvPicPr>
            <a:picLocks noChangeAspect="1"/>
          </p:cNvPicPr>
          <p:nvPr/>
        </p:nvPicPr>
        <p:blipFill>
          <a:blip r:embed="rId7"/>
          <a:srcRect t="10929"/>
          <a:stretch>
            <a:fillRect/>
          </a:stretch>
        </p:blipFill>
        <p:spPr>
          <a:xfrm>
            <a:off x="4659828" y="3274619"/>
            <a:ext cx="4829849" cy="2046205"/>
          </a:xfrm>
          <a:prstGeom prst="rect">
            <a:avLst/>
          </a:prstGeom>
        </p:spPr>
      </p:pic>
      <p:sp>
        <p:nvSpPr>
          <p:cNvPr id="17" name="CasellaDiTesto 16">
            <a:extLst>
              <a:ext uri="{FF2B5EF4-FFF2-40B4-BE49-F238E27FC236}">
                <a16:creationId xmlns:a16="http://schemas.microsoft.com/office/drawing/2014/main" id="{F87EED41-FAF2-69A3-5068-394309EE1633}"/>
              </a:ext>
            </a:extLst>
          </p:cNvPr>
          <p:cNvSpPr txBox="1"/>
          <p:nvPr/>
        </p:nvSpPr>
        <p:spPr>
          <a:xfrm>
            <a:off x="4617569" y="2744578"/>
            <a:ext cx="2386130" cy="584775"/>
          </a:xfrm>
          <a:prstGeom prst="rect">
            <a:avLst/>
          </a:prstGeom>
          <a:noFill/>
        </p:spPr>
        <p:txBody>
          <a:bodyPr wrap="square">
            <a:spAutoFit/>
          </a:bodyPr>
          <a:lstStyle/>
          <a:p>
            <a:pPr algn="ctr"/>
            <a:r>
              <a:rPr lang="it-IT" sz="1600" dirty="0"/>
              <a:t>ICON-2I </a:t>
            </a:r>
            <a:r>
              <a:rPr lang="it-IT" sz="1600" dirty="0" err="1"/>
              <a:t>run</a:t>
            </a:r>
            <a:r>
              <a:rPr lang="it-IT" sz="1600" dirty="0"/>
              <a:t> by ARPAE</a:t>
            </a:r>
          </a:p>
          <a:p>
            <a:pPr algn="ctr"/>
            <a:r>
              <a:rPr lang="it-IT" sz="1600" dirty="0"/>
              <a:t>@2km </a:t>
            </a:r>
            <a:r>
              <a:rPr lang="it-IT" sz="1600" dirty="0" err="1"/>
              <a:t>resolution</a:t>
            </a:r>
            <a:endParaRPr lang="it-IT" sz="1600" dirty="0"/>
          </a:p>
        </p:txBody>
      </p:sp>
      <p:sp>
        <p:nvSpPr>
          <p:cNvPr id="19" name="CasellaDiTesto 18">
            <a:extLst>
              <a:ext uri="{FF2B5EF4-FFF2-40B4-BE49-F238E27FC236}">
                <a16:creationId xmlns:a16="http://schemas.microsoft.com/office/drawing/2014/main" id="{492CF191-AC8E-1D7C-E61B-69E71F003B20}"/>
              </a:ext>
            </a:extLst>
          </p:cNvPr>
          <p:cNvSpPr txBox="1"/>
          <p:nvPr/>
        </p:nvSpPr>
        <p:spPr>
          <a:xfrm>
            <a:off x="4586685" y="5267775"/>
            <a:ext cx="5041446" cy="307777"/>
          </a:xfrm>
          <a:prstGeom prst="rect">
            <a:avLst/>
          </a:prstGeom>
          <a:noFill/>
        </p:spPr>
        <p:txBody>
          <a:bodyPr wrap="square">
            <a:spAutoFit/>
          </a:bodyPr>
          <a:lstStyle/>
          <a:p>
            <a:r>
              <a:rPr lang="en-US" sz="1400" b="0" i="0" u="none" strike="noStrike" baseline="0" dirty="0">
                <a:solidFill>
                  <a:srgbClr val="000000"/>
                </a:solidFill>
                <a:latin typeface="Calibri" panose="020F0502020204030204" pitchFamily="34" charset="0"/>
              </a:rPr>
              <a:t>Air temperature at 22h over the period from 22 to 29-06-2025</a:t>
            </a:r>
            <a:endParaRPr lang="it-IT" dirty="0"/>
          </a:p>
        </p:txBody>
      </p:sp>
      <p:sp>
        <p:nvSpPr>
          <p:cNvPr id="21" name="CasellaDiTesto 20">
            <a:extLst>
              <a:ext uri="{FF2B5EF4-FFF2-40B4-BE49-F238E27FC236}">
                <a16:creationId xmlns:a16="http://schemas.microsoft.com/office/drawing/2014/main" id="{917EFA2B-67A8-746D-9979-63007320FDB4}"/>
              </a:ext>
            </a:extLst>
          </p:cNvPr>
          <p:cNvSpPr txBox="1"/>
          <p:nvPr/>
        </p:nvSpPr>
        <p:spPr>
          <a:xfrm>
            <a:off x="7184571" y="2744578"/>
            <a:ext cx="2305105" cy="584775"/>
          </a:xfrm>
          <a:prstGeom prst="rect">
            <a:avLst/>
          </a:prstGeom>
          <a:noFill/>
        </p:spPr>
        <p:txBody>
          <a:bodyPr wrap="square">
            <a:spAutoFit/>
          </a:bodyPr>
          <a:lstStyle/>
          <a:p>
            <a:pPr algn="ctr"/>
            <a:r>
              <a:rPr lang="it-IT" sz="1600" dirty="0"/>
              <a:t>ICON in </a:t>
            </a:r>
            <a:r>
              <a:rPr lang="it-IT" sz="1600" dirty="0" err="1"/>
              <a:t>hindcast</a:t>
            </a:r>
            <a:r>
              <a:rPr lang="it-IT" sz="1600" dirty="0"/>
              <a:t> mode </a:t>
            </a:r>
          </a:p>
          <a:p>
            <a:pPr algn="ctr"/>
            <a:r>
              <a:rPr lang="it-IT" sz="1600" dirty="0"/>
              <a:t>@1km </a:t>
            </a:r>
            <a:r>
              <a:rPr lang="it-IT" sz="1600" dirty="0" err="1"/>
              <a:t>resolution</a:t>
            </a:r>
            <a:r>
              <a:rPr lang="it-IT" sz="1600" dirty="0"/>
              <a:t> </a:t>
            </a:r>
          </a:p>
        </p:txBody>
      </p:sp>
    </p:spTree>
    <p:extLst>
      <p:ext uri="{BB962C8B-B14F-4D97-AF65-F5344CB8AC3E}">
        <p14:creationId xmlns:p14="http://schemas.microsoft.com/office/powerpoint/2010/main" val="179026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615D9-48AE-938A-2BE7-3B8A74204B7E}"/>
            </a:ext>
          </a:extLst>
        </p:cNvPr>
        <p:cNvGrpSpPr/>
        <p:nvPr/>
      </p:nvGrpSpPr>
      <p:grpSpPr>
        <a:xfrm>
          <a:off x="0" y="0"/>
          <a:ext cx="0" cy="0"/>
          <a:chOff x="0" y="0"/>
          <a:chExt cx="0" cy="0"/>
        </a:xfrm>
      </p:grpSpPr>
      <p:sp>
        <p:nvSpPr>
          <p:cNvPr id="9" name="CasellaDiTesto 2">
            <a:extLst>
              <a:ext uri="{FF2B5EF4-FFF2-40B4-BE49-F238E27FC236}">
                <a16:creationId xmlns:a16="http://schemas.microsoft.com/office/drawing/2014/main" id="{0DAE530A-8BC9-A4E8-2F10-B58959CC2B1D}"/>
              </a:ext>
            </a:extLst>
          </p:cNvPr>
          <p:cNvSpPr/>
          <p:nvPr/>
        </p:nvSpPr>
        <p:spPr>
          <a:xfrm>
            <a:off x="0" y="183883"/>
            <a:ext cx="9506465" cy="460211"/>
          </a:xfrm>
          <a:prstGeom prst="rect">
            <a:avLst/>
          </a:prstGeom>
          <a:noFill/>
          <a:ln w="0">
            <a:noFill/>
          </a:ln>
        </p:spPr>
        <p:style>
          <a:lnRef idx="0">
            <a:scrgbClr r="0" g="0" b="0"/>
          </a:lnRef>
          <a:fillRef idx="0">
            <a:scrgbClr r="0" g="0" b="0"/>
          </a:fillRef>
          <a:effectRef idx="0">
            <a:scrgbClr r="0" g="0" b="0"/>
          </a:effectRef>
          <a:fontRef idx="minor"/>
        </p:style>
        <p:txBody>
          <a:bodyPr vertOverflow="overflow" horzOverflow="overflow" wrap="square" lIns="90000" tIns="45000" rIns="90000" bIns="45000" numCol="1" spcCol="0" anchor="t">
            <a:spAutoFit/>
          </a:bodyPr>
          <a:lstStyle/>
          <a:p>
            <a:pPr>
              <a:lnSpc>
                <a:spcPct val="100000"/>
              </a:lnSpc>
            </a:pPr>
            <a:r>
              <a:rPr lang="en-GB" sz="2400" b="1" strike="noStrike" spc="-1" dirty="0">
                <a:solidFill>
                  <a:srgbClr val="C00000"/>
                </a:solidFill>
                <a:latin typeface="Arial"/>
                <a:ea typeface="Arial"/>
              </a:rPr>
              <a:t>  </a:t>
            </a:r>
            <a:r>
              <a:rPr lang="en-GB" sz="2400" spc="-1" dirty="0">
                <a:solidFill>
                  <a:srgbClr val="C00000"/>
                </a:solidFill>
                <a:ea typeface="Arial"/>
              </a:rPr>
              <a:t> </a:t>
            </a:r>
            <a:r>
              <a:rPr lang="en-GB" sz="2400" spc="-1" dirty="0" err="1">
                <a:solidFill>
                  <a:srgbClr val="C00000"/>
                </a:solidFill>
                <a:ea typeface="Arial"/>
              </a:rPr>
              <a:t>NetAtmo</a:t>
            </a:r>
            <a:r>
              <a:rPr lang="en-GB" sz="2400" spc="-1" dirty="0">
                <a:solidFill>
                  <a:srgbClr val="C00000"/>
                </a:solidFill>
                <a:ea typeface="Arial"/>
              </a:rPr>
              <a:t> and Arpa stations: JJA 2026</a:t>
            </a:r>
            <a:endParaRPr lang="it-IT" sz="2400" strike="noStrike" spc="-1" dirty="0">
              <a:solidFill>
                <a:srgbClr val="000000"/>
              </a:solidFill>
              <a:latin typeface="Arial"/>
            </a:endParaRPr>
          </a:p>
        </p:txBody>
      </p:sp>
      <p:pic>
        <p:nvPicPr>
          <p:cNvPr id="23" name="Immagine 22">
            <a:extLst>
              <a:ext uri="{FF2B5EF4-FFF2-40B4-BE49-F238E27FC236}">
                <a16:creationId xmlns:a16="http://schemas.microsoft.com/office/drawing/2014/main" id="{EFFEC02E-B934-120D-66A1-EE633B6713F5}"/>
              </a:ext>
            </a:extLst>
          </p:cNvPr>
          <p:cNvPicPr>
            <a:picLocks noChangeAspect="1"/>
          </p:cNvPicPr>
          <p:nvPr/>
        </p:nvPicPr>
        <p:blipFill>
          <a:blip r:embed="rId3"/>
          <a:stretch>
            <a:fillRect/>
          </a:stretch>
        </p:blipFill>
        <p:spPr>
          <a:xfrm>
            <a:off x="1490836" y="1"/>
            <a:ext cx="94202" cy="75248"/>
          </a:xfrm>
          <a:prstGeom prst="rect">
            <a:avLst/>
          </a:prstGeom>
        </p:spPr>
      </p:pic>
      <p:pic>
        <p:nvPicPr>
          <p:cNvPr id="10" name="Immagine 9">
            <a:extLst>
              <a:ext uri="{FF2B5EF4-FFF2-40B4-BE49-F238E27FC236}">
                <a16:creationId xmlns:a16="http://schemas.microsoft.com/office/drawing/2014/main" id="{0707D4FE-40F3-82DC-4399-965B93F118F4}"/>
              </a:ext>
            </a:extLst>
          </p:cNvPr>
          <p:cNvPicPr>
            <a:picLocks noChangeAspect="1"/>
          </p:cNvPicPr>
          <p:nvPr/>
        </p:nvPicPr>
        <p:blipFill>
          <a:blip r:embed="rId4"/>
          <a:stretch>
            <a:fillRect/>
          </a:stretch>
        </p:blipFill>
        <p:spPr>
          <a:xfrm>
            <a:off x="4753232" y="865980"/>
            <a:ext cx="3737324" cy="3737324"/>
          </a:xfrm>
          <a:prstGeom prst="rect">
            <a:avLst/>
          </a:prstGeom>
        </p:spPr>
      </p:pic>
      <p:pic>
        <p:nvPicPr>
          <p:cNvPr id="12" name="Immagine 11">
            <a:extLst>
              <a:ext uri="{FF2B5EF4-FFF2-40B4-BE49-F238E27FC236}">
                <a16:creationId xmlns:a16="http://schemas.microsoft.com/office/drawing/2014/main" id="{C4161939-3204-4817-8AE0-DEFEB547E512}"/>
              </a:ext>
            </a:extLst>
          </p:cNvPr>
          <p:cNvPicPr>
            <a:picLocks noChangeAspect="1"/>
          </p:cNvPicPr>
          <p:nvPr/>
        </p:nvPicPr>
        <p:blipFill>
          <a:blip r:embed="rId5"/>
          <a:stretch>
            <a:fillRect/>
          </a:stretch>
        </p:blipFill>
        <p:spPr>
          <a:xfrm>
            <a:off x="362172" y="752728"/>
            <a:ext cx="3743801" cy="3963829"/>
          </a:xfrm>
          <a:prstGeom prst="rect">
            <a:avLst/>
          </a:prstGeom>
        </p:spPr>
      </p:pic>
      <p:sp>
        <p:nvSpPr>
          <p:cNvPr id="3" name="CasellaDiTesto 2">
            <a:extLst>
              <a:ext uri="{FF2B5EF4-FFF2-40B4-BE49-F238E27FC236}">
                <a16:creationId xmlns:a16="http://schemas.microsoft.com/office/drawing/2014/main" id="{A0482573-4A22-0190-0A25-8EC4EFCC0B45}"/>
              </a:ext>
            </a:extLst>
          </p:cNvPr>
          <p:cNvSpPr txBox="1"/>
          <p:nvPr/>
        </p:nvSpPr>
        <p:spPr>
          <a:xfrm>
            <a:off x="362172" y="4783654"/>
            <a:ext cx="8674941" cy="646331"/>
          </a:xfrm>
          <a:prstGeom prst="rect">
            <a:avLst/>
          </a:prstGeom>
          <a:solidFill>
            <a:schemeClr val="bg1"/>
          </a:solidFill>
          <a:ln>
            <a:solidFill>
              <a:schemeClr val="bg1"/>
            </a:solidFill>
          </a:ln>
        </p:spPr>
        <p:txBody>
          <a:bodyPr wrap="square">
            <a:spAutoFit/>
          </a:bodyPr>
          <a:lstStyle/>
          <a:p>
            <a:r>
              <a:rPr lang="it-IT" dirty="0" err="1">
                <a:latin typeface="Arial" panose="020B0604020202020204" pitchFamily="34" charset="0"/>
                <a:ea typeface="Calibri" panose="020F0502020204030204" pitchFamily="34" charset="0"/>
                <a:cs typeface="Arial" panose="020B0604020202020204" pitchFamily="34" charset="0"/>
              </a:rPr>
              <a:t>NetAtmo</a:t>
            </a:r>
            <a:r>
              <a:rPr lang="it-IT" dirty="0">
                <a:latin typeface="Arial" panose="020B0604020202020204" pitchFamily="34" charset="0"/>
                <a:ea typeface="Calibri" panose="020F0502020204030204" pitchFamily="34" charset="0"/>
                <a:cs typeface="Arial" panose="020B0604020202020204" pitchFamily="34" charset="0"/>
              </a:rPr>
              <a:t> stations are </a:t>
            </a:r>
            <a:r>
              <a:rPr lang="it-IT" dirty="0" err="1">
                <a:latin typeface="Arial" panose="020B0604020202020204" pitchFamily="34" charset="0"/>
                <a:ea typeface="Calibri" panose="020F0502020204030204" pitchFamily="34" charset="0"/>
                <a:cs typeface="Arial" panose="020B0604020202020204" pitchFamily="34" charset="0"/>
              </a:rPr>
              <a:t>warmer</a:t>
            </a:r>
            <a:r>
              <a:rPr lang="it-IT" dirty="0">
                <a:latin typeface="Arial" panose="020B0604020202020204" pitchFamily="34" charset="0"/>
                <a:ea typeface="Calibri" panose="020F0502020204030204" pitchFamily="34" charset="0"/>
                <a:cs typeface="Arial" panose="020B0604020202020204" pitchFamily="34" charset="0"/>
              </a:rPr>
              <a:t> </a:t>
            </a:r>
            <a:r>
              <a:rPr lang="it-IT" dirty="0" err="1">
                <a:latin typeface="Arial" panose="020B0604020202020204" pitchFamily="34" charset="0"/>
                <a:ea typeface="Calibri" panose="020F0502020204030204" pitchFamily="34" charset="0"/>
                <a:cs typeface="Arial" panose="020B0604020202020204" pitchFamily="34" charset="0"/>
              </a:rPr>
              <a:t>than</a:t>
            </a:r>
            <a:r>
              <a:rPr lang="it-IT" dirty="0">
                <a:latin typeface="Arial" panose="020B0604020202020204" pitchFamily="34" charset="0"/>
                <a:ea typeface="Calibri" panose="020F0502020204030204" pitchFamily="34" charset="0"/>
                <a:cs typeface="Arial" panose="020B0604020202020204" pitchFamily="34" charset="0"/>
              </a:rPr>
              <a:t> official </a:t>
            </a:r>
            <a:r>
              <a:rPr lang="it-IT" dirty="0" err="1">
                <a:latin typeface="Arial" panose="020B0604020202020204" pitchFamily="34" charset="0"/>
                <a:ea typeface="Calibri" panose="020F0502020204030204" pitchFamily="34" charset="0"/>
                <a:cs typeface="Arial" panose="020B0604020202020204" pitchFamily="34" charset="0"/>
              </a:rPr>
              <a:t>ones</a:t>
            </a:r>
            <a:r>
              <a:rPr lang="it-IT" dirty="0">
                <a:latin typeface="Arial" panose="020B0604020202020204" pitchFamily="34" charset="0"/>
                <a:ea typeface="Calibri" panose="020F0502020204030204" pitchFamily="34" charset="0"/>
                <a:cs typeface="Arial" panose="020B0604020202020204" pitchFamily="34" charset="0"/>
              </a:rPr>
              <a:t>: </a:t>
            </a:r>
            <a:r>
              <a:rPr lang="it-IT" dirty="0" err="1">
                <a:latin typeface="Arial" panose="020B0604020202020204" pitchFamily="34" charset="0"/>
                <a:ea typeface="Calibri" panose="020F0502020204030204" pitchFamily="34" charset="0"/>
                <a:cs typeface="Arial" panose="020B0604020202020204" pitchFamily="34" charset="0"/>
              </a:rPr>
              <a:t>still</a:t>
            </a:r>
            <a:r>
              <a:rPr lang="it-IT" dirty="0">
                <a:latin typeface="Arial" panose="020B0604020202020204" pitchFamily="34" charset="0"/>
                <a:ea typeface="Calibri" panose="020F0502020204030204" pitchFamily="34" charset="0"/>
                <a:cs typeface="Arial" panose="020B0604020202020204" pitchFamily="34" charset="0"/>
              </a:rPr>
              <a:t> an </a:t>
            </a:r>
            <a:r>
              <a:rPr lang="it-IT" dirty="0" err="1">
                <a:latin typeface="Arial" panose="020B0604020202020204" pitchFamily="34" charset="0"/>
                <a:ea typeface="Calibri" panose="020F0502020204030204" pitchFamily="34" charset="0"/>
                <a:cs typeface="Arial" panose="020B0604020202020204" pitchFamily="34" charset="0"/>
              </a:rPr>
              <a:t>effect</a:t>
            </a:r>
            <a:r>
              <a:rPr lang="it-IT" dirty="0">
                <a:latin typeface="Arial" panose="020B0604020202020204" pitchFamily="34" charset="0"/>
                <a:ea typeface="Calibri" panose="020F0502020204030204" pitchFamily="34" charset="0"/>
                <a:cs typeface="Arial" panose="020B0604020202020204" pitchFamily="34" charset="0"/>
              </a:rPr>
              <a:t> of </a:t>
            </a:r>
            <a:r>
              <a:rPr lang="it-IT" dirty="0" err="1">
                <a:latin typeface="Arial" panose="020B0604020202020204" pitchFamily="34" charset="0"/>
                <a:ea typeface="Calibri" panose="020F0502020204030204" pitchFamily="34" charset="0"/>
                <a:cs typeface="Arial" panose="020B0604020202020204" pitchFamily="34" charset="0"/>
              </a:rPr>
              <a:t>erroneus</a:t>
            </a:r>
            <a:r>
              <a:rPr lang="it-IT" dirty="0">
                <a:latin typeface="Arial" panose="020B0604020202020204" pitchFamily="34" charset="0"/>
                <a:ea typeface="Calibri" panose="020F0502020204030204" pitchFamily="34" charset="0"/>
                <a:cs typeface="Arial" panose="020B0604020202020204" pitchFamily="34" charset="0"/>
              </a:rPr>
              <a:t> placement or </a:t>
            </a:r>
            <a:r>
              <a:rPr lang="it-IT" dirty="0" err="1">
                <a:latin typeface="Arial" panose="020B0604020202020204" pitchFamily="34" charset="0"/>
                <a:ea typeface="Calibri" panose="020F0502020204030204" pitchFamily="34" charset="0"/>
                <a:cs typeface="Arial" panose="020B0604020202020204" pitchFamily="34" charset="0"/>
              </a:rPr>
              <a:t>may</a:t>
            </a:r>
            <a:r>
              <a:rPr lang="it-IT" dirty="0">
                <a:latin typeface="Arial" panose="020B0604020202020204" pitchFamily="34" charset="0"/>
                <a:ea typeface="Calibri" panose="020F0502020204030204" pitchFamily="34" charset="0"/>
                <a:cs typeface="Arial" panose="020B0604020202020204" pitchFamily="34" charset="0"/>
              </a:rPr>
              <a:t> </a:t>
            </a:r>
            <a:r>
              <a:rPr lang="it-IT" dirty="0" err="1">
                <a:latin typeface="Arial" panose="020B0604020202020204" pitchFamily="34" charset="0"/>
                <a:ea typeface="Calibri" panose="020F0502020204030204" pitchFamily="34" charset="0"/>
                <a:cs typeface="Arial" panose="020B0604020202020204" pitchFamily="34" charset="0"/>
              </a:rPr>
              <a:t>reflect</a:t>
            </a:r>
            <a:r>
              <a:rPr lang="it-IT" dirty="0">
                <a:latin typeface="Arial" panose="020B0604020202020204" pitchFamily="34" charset="0"/>
                <a:ea typeface="Calibri" panose="020F0502020204030204" pitchFamily="34" charset="0"/>
                <a:cs typeface="Arial" panose="020B0604020202020204" pitchFamily="34" charset="0"/>
              </a:rPr>
              <a:t> microscale </a:t>
            </a:r>
            <a:r>
              <a:rPr lang="it-IT" dirty="0" err="1">
                <a:latin typeface="Arial" panose="020B0604020202020204" pitchFamily="34" charset="0"/>
                <a:ea typeface="Calibri" panose="020F0502020204030204" pitchFamily="34" charset="0"/>
                <a:cs typeface="Arial" panose="020B0604020202020204" pitchFamily="34" charset="0"/>
              </a:rPr>
              <a:t>effects</a:t>
            </a:r>
            <a:r>
              <a:rPr lang="it-IT" dirty="0">
                <a:latin typeface="Arial" panose="020B0604020202020204" pitchFamily="34" charset="0"/>
                <a:ea typeface="Calibri" panose="020F0502020204030204" pitchFamily="34" charset="0"/>
                <a:cs typeface="Arial" panose="020B0604020202020204" pitchFamily="34" charset="0"/>
              </a:rPr>
              <a:t>? </a:t>
            </a:r>
            <a:r>
              <a:rPr lang="it-IT" dirty="0" err="1">
                <a:latin typeface="Arial" panose="020B0604020202020204" pitchFamily="34" charset="0"/>
                <a:ea typeface="Calibri" panose="020F0502020204030204" pitchFamily="34" charset="0"/>
                <a:cs typeface="Arial" panose="020B0604020202020204" pitchFamily="34" charset="0"/>
              </a:rPr>
              <a:t>NetAtmo</a:t>
            </a:r>
            <a:r>
              <a:rPr lang="it-IT" dirty="0">
                <a:latin typeface="Arial" panose="020B0604020202020204" pitchFamily="34" charset="0"/>
                <a:ea typeface="Calibri" panose="020F0502020204030204" pitchFamily="34" charset="0"/>
                <a:cs typeface="Arial" panose="020B0604020202020204" pitchFamily="34" charset="0"/>
              </a:rPr>
              <a:t> </a:t>
            </a:r>
            <a:r>
              <a:rPr lang="it-IT" dirty="0" err="1">
                <a:latin typeface="Arial" panose="020B0604020202020204" pitchFamily="34" charset="0"/>
                <a:ea typeface="Calibri" panose="020F0502020204030204" pitchFamily="34" charset="0"/>
                <a:cs typeface="Arial" panose="020B0604020202020204" pitchFamily="34" charset="0"/>
              </a:rPr>
              <a:t>often</a:t>
            </a:r>
            <a:r>
              <a:rPr lang="it-IT" dirty="0">
                <a:latin typeface="Arial" panose="020B0604020202020204" pitchFamily="34" charset="0"/>
                <a:ea typeface="Calibri" panose="020F0502020204030204" pitchFamily="34" charset="0"/>
                <a:cs typeface="Arial" panose="020B0604020202020204" pitchFamily="34" charset="0"/>
              </a:rPr>
              <a:t> </a:t>
            </a:r>
            <a:r>
              <a:rPr lang="it-IT" dirty="0" err="1">
                <a:latin typeface="Arial" panose="020B0604020202020204" pitchFamily="34" charset="0"/>
                <a:ea typeface="Calibri" panose="020F0502020204030204" pitchFamily="34" charset="0"/>
                <a:cs typeface="Arial" panose="020B0604020202020204" pitchFamily="34" charset="0"/>
              </a:rPr>
              <a:t>placed</a:t>
            </a:r>
            <a:r>
              <a:rPr lang="it-IT" dirty="0">
                <a:latin typeface="Arial" panose="020B0604020202020204" pitchFamily="34" charset="0"/>
                <a:ea typeface="Calibri" panose="020F0502020204030204" pitchFamily="34" charset="0"/>
                <a:cs typeface="Arial" panose="020B0604020202020204" pitchFamily="34" charset="0"/>
              </a:rPr>
              <a:t> in </a:t>
            </a:r>
            <a:r>
              <a:rPr lang="it-IT" dirty="0" err="1">
                <a:latin typeface="Arial" panose="020B0604020202020204" pitchFamily="34" charset="0"/>
                <a:ea typeface="Calibri" panose="020F0502020204030204" pitchFamily="34" charset="0"/>
                <a:cs typeface="Arial" panose="020B0604020202020204" pitchFamily="34" charset="0"/>
              </a:rPr>
              <a:t>urbanized</a:t>
            </a:r>
            <a:r>
              <a:rPr lang="it-IT" dirty="0">
                <a:latin typeface="Arial" panose="020B0604020202020204" pitchFamily="34" charset="0"/>
                <a:ea typeface="Calibri" panose="020F0502020204030204" pitchFamily="34" charset="0"/>
                <a:cs typeface="Arial" panose="020B0604020202020204" pitchFamily="34" charset="0"/>
              </a:rPr>
              <a:t> </a:t>
            </a:r>
            <a:r>
              <a:rPr lang="it-IT" dirty="0" err="1">
                <a:latin typeface="Arial" panose="020B0604020202020204" pitchFamily="34" charset="0"/>
                <a:ea typeface="Calibri" panose="020F0502020204030204" pitchFamily="34" charset="0"/>
                <a:cs typeface="Arial" panose="020B0604020202020204" pitchFamily="34" charset="0"/>
              </a:rPr>
              <a:t>context</a:t>
            </a:r>
            <a:r>
              <a:rPr lang="it-IT" dirty="0">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009586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B8E49-AE4F-09AC-12EA-FC64C58DFA8F}"/>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0BE3B4E1-880B-4B09-A635-511FB7FCDB08}"/>
              </a:ext>
            </a:extLst>
          </p:cNvPr>
          <p:cNvPicPr>
            <a:picLocks noChangeAspect="1"/>
          </p:cNvPicPr>
          <p:nvPr/>
        </p:nvPicPr>
        <p:blipFill>
          <a:blip r:embed="rId2"/>
          <a:srcRect l="624" t="12735" b="5277"/>
          <a:stretch>
            <a:fillRect/>
          </a:stretch>
        </p:blipFill>
        <p:spPr>
          <a:xfrm>
            <a:off x="2196193" y="1180156"/>
            <a:ext cx="7322630" cy="3533446"/>
          </a:xfrm>
          <a:prstGeom prst="rect">
            <a:avLst/>
          </a:prstGeom>
        </p:spPr>
      </p:pic>
      <p:sp>
        <p:nvSpPr>
          <p:cNvPr id="8" name="CasellaDiTesto 7">
            <a:extLst>
              <a:ext uri="{FF2B5EF4-FFF2-40B4-BE49-F238E27FC236}">
                <a16:creationId xmlns:a16="http://schemas.microsoft.com/office/drawing/2014/main" id="{25D6A04D-A794-3C91-463B-240D0B1C4800}"/>
              </a:ext>
            </a:extLst>
          </p:cNvPr>
          <p:cNvSpPr txBox="1"/>
          <p:nvPr/>
        </p:nvSpPr>
        <p:spPr>
          <a:xfrm>
            <a:off x="243295" y="175052"/>
            <a:ext cx="8990511" cy="461665"/>
          </a:xfrm>
          <a:prstGeom prst="rect">
            <a:avLst/>
          </a:prstGeom>
          <a:noFill/>
        </p:spPr>
        <p:txBody>
          <a:bodyPr wrap="square">
            <a:spAutoFit/>
          </a:bodyPr>
          <a:lstStyle/>
          <a:p>
            <a:r>
              <a:rPr lang="en-GB" sz="2400" spc="-1" dirty="0" err="1">
                <a:solidFill>
                  <a:srgbClr val="C00000"/>
                </a:solidFill>
                <a:ea typeface="Arial"/>
              </a:rPr>
              <a:t>NetAtmo</a:t>
            </a:r>
            <a:r>
              <a:rPr lang="en-GB" sz="2400" spc="-1" dirty="0">
                <a:solidFill>
                  <a:srgbClr val="C00000"/>
                </a:solidFill>
                <a:ea typeface="Arial"/>
              </a:rPr>
              <a:t> and Arpa data vs ICON-2I forecast : JJA 2025</a:t>
            </a:r>
            <a:endParaRPr lang="it-IT" dirty="0"/>
          </a:p>
        </p:txBody>
      </p:sp>
      <p:sp>
        <p:nvSpPr>
          <p:cNvPr id="12" name="CasellaDiTesto 11">
            <a:extLst>
              <a:ext uri="{FF2B5EF4-FFF2-40B4-BE49-F238E27FC236}">
                <a16:creationId xmlns:a16="http://schemas.microsoft.com/office/drawing/2014/main" id="{0D70D40E-8EAB-2806-3EF6-BC033358640F}"/>
              </a:ext>
            </a:extLst>
          </p:cNvPr>
          <p:cNvSpPr txBox="1"/>
          <p:nvPr/>
        </p:nvSpPr>
        <p:spPr>
          <a:xfrm>
            <a:off x="6089662" y="1468790"/>
            <a:ext cx="1561421" cy="338554"/>
          </a:xfrm>
          <a:prstGeom prst="rect">
            <a:avLst/>
          </a:prstGeom>
          <a:noFill/>
        </p:spPr>
        <p:txBody>
          <a:bodyPr wrap="square">
            <a:spAutoFit/>
          </a:bodyPr>
          <a:lstStyle/>
          <a:p>
            <a:r>
              <a:rPr lang="en-GB" sz="1600" spc="-1" dirty="0" err="1">
                <a:solidFill>
                  <a:srgbClr val="56B151"/>
                </a:solidFill>
                <a:latin typeface="Abadi" panose="020B0604020104020204" pitchFamily="34" charset="0"/>
                <a:ea typeface="Arial"/>
              </a:rPr>
              <a:t>NetAtmo</a:t>
            </a:r>
            <a:r>
              <a:rPr lang="en-GB" sz="1600" spc="-1" dirty="0">
                <a:solidFill>
                  <a:srgbClr val="56B151"/>
                </a:solidFill>
                <a:latin typeface="Abadi" panose="020B0604020104020204" pitchFamily="34" charset="0"/>
                <a:ea typeface="Arial"/>
              </a:rPr>
              <a:t> </a:t>
            </a:r>
            <a:r>
              <a:rPr lang="en-GB" sz="1600" spc="-1" dirty="0" err="1">
                <a:solidFill>
                  <a:srgbClr val="56B151"/>
                </a:solidFill>
                <a:latin typeface="Abadi" panose="020B0604020104020204" pitchFamily="34" charset="0"/>
                <a:ea typeface="Arial"/>
              </a:rPr>
              <a:t>obs</a:t>
            </a:r>
            <a:r>
              <a:rPr lang="en-GB" sz="1600" spc="-1" dirty="0">
                <a:solidFill>
                  <a:srgbClr val="56B151"/>
                </a:solidFill>
                <a:latin typeface="Abadi" panose="020B0604020104020204" pitchFamily="34" charset="0"/>
                <a:ea typeface="Arial"/>
              </a:rPr>
              <a:t> </a:t>
            </a:r>
            <a:endParaRPr lang="it-IT" sz="1600" dirty="0">
              <a:solidFill>
                <a:srgbClr val="56B151"/>
              </a:solidFill>
              <a:latin typeface="Abadi" panose="020B0604020104020204" pitchFamily="34" charset="0"/>
            </a:endParaRPr>
          </a:p>
        </p:txBody>
      </p:sp>
      <p:sp>
        <p:nvSpPr>
          <p:cNvPr id="14" name="CasellaDiTesto 13">
            <a:extLst>
              <a:ext uri="{FF2B5EF4-FFF2-40B4-BE49-F238E27FC236}">
                <a16:creationId xmlns:a16="http://schemas.microsoft.com/office/drawing/2014/main" id="{38B5BAC5-6CAB-1C36-0C7C-BF2DD1A21071}"/>
              </a:ext>
            </a:extLst>
          </p:cNvPr>
          <p:cNvSpPr txBox="1"/>
          <p:nvPr/>
        </p:nvSpPr>
        <p:spPr>
          <a:xfrm>
            <a:off x="4016147" y="2228472"/>
            <a:ext cx="1128714" cy="338554"/>
          </a:xfrm>
          <a:prstGeom prst="rect">
            <a:avLst/>
          </a:prstGeom>
          <a:noFill/>
        </p:spPr>
        <p:txBody>
          <a:bodyPr wrap="square">
            <a:spAutoFit/>
          </a:bodyPr>
          <a:lstStyle/>
          <a:p>
            <a:r>
              <a:rPr lang="en-GB" sz="1600" spc="-1" dirty="0">
                <a:solidFill>
                  <a:srgbClr val="1A75B3"/>
                </a:solidFill>
                <a:latin typeface="Abadi" panose="020B0604020104020204" pitchFamily="34" charset="0"/>
                <a:ea typeface="Arial"/>
              </a:rPr>
              <a:t>ARPA </a:t>
            </a:r>
            <a:r>
              <a:rPr lang="en-GB" sz="1600" spc="-1" dirty="0" err="1">
                <a:solidFill>
                  <a:srgbClr val="1A75B3"/>
                </a:solidFill>
                <a:latin typeface="Abadi" panose="020B0604020104020204" pitchFamily="34" charset="0"/>
                <a:ea typeface="Arial"/>
              </a:rPr>
              <a:t>obs</a:t>
            </a:r>
            <a:r>
              <a:rPr lang="en-GB" sz="1600" spc="-1" dirty="0">
                <a:solidFill>
                  <a:srgbClr val="1A75B3"/>
                </a:solidFill>
                <a:latin typeface="Abadi" panose="020B0604020104020204" pitchFamily="34" charset="0"/>
                <a:ea typeface="Arial"/>
              </a:rPr>
              <a:t> </a:t>
            </a:r>
            <a:endParaRPr lang="it-IT" sz="1600" dirty="0">
              <a:solidFill>
                <a:srgbClr val="1A75B3"/>
              </a:solidFill>
              <a:latin typeface="Abadi" panose="020B0604020104020204" pitchFamily="34" charset="0"/>
            </a:endParaRPr>
          </a:p>
        </p:txBody>
      </p:sp>
      <p:sp>
        <p:nvSpPr>
          <p:cNvPr id="16" name="CasellaDiTesto 15">
            <a:extLst>
              <a:ext uri="{FF2B5EF4-FFF2-40B4-BE49-F238E27FC236}">
                <a16:creationId xmlns:a16="http://schemas.microsoft.com/office/drawing/2014/main" id="{806A0C04-0E65-A7C2-5AA5-6CB3D475D784}"/>
              </a:ext>
            </a:extLst>
          </p:cNvPr>
          <p:cNvSpPr txBox="1"/>
          <p:nvPr/>
        </p:nvSpPr>
        <p:spPr>
          <a:xfrm>
            <a:off x="7617630" y="2447737"/>
            <a:ext cx="1128714" cy="338554"/>
          </a:xfrm>
          <a:prstGeom prst="rect">
            <a:avLst/>
          </a:prstGeom>
          <a:noFill/>
        </p:spPr>
        <p:txBody>
          <a:bodyPr wrap="square">
            <a:spAutoFit/>
          </a:bodyPr>
          <a:lstStyle/>
          <a:p>
            <a:r>
              <a:rPr lang="en-GB" sz="1600" spc="-1" dirty="0">
                <a:solidFill>
                  <a:srgbClr val="1A75B3"/>
                </a:solidFill>
                <a:latin typeface="Abadi" panose="020B0604020104020204" pitchFamily="34" charset="0"/>
                <a:ea typeface="Arial"/>
              </a:rPr>
              <a:t>ARPA </a:t>
            </a:r>
            <a:r>
              <a:rPr lang="en-GB" sz="1600" spc="-1" dirty="0" err="1">
                <a:solidFill>
                  <a:srgbClr val="1A75B3"/>
                </a:solidFill>
                <a:latin typeface="Abadi" panose="020B0604020104020204" pitchFamily="34" charset="0"/>
                <a:ea typeface="Arial"/>
              </a:rPr>
              <a:t>obs</a:t>
            </a:r>
            <a:r>
              <a:rPr lang="en-GB" sz="1600" spc="-1" dirty="0">
                <a:solidFill>
                  <a:srgbClr val="1A75B3"/>
                </a:solidFill>
                <a:latin typeface="Abadi" panose="020B0604020104020204" pitchFamily="34" charset="0"/>
                <a:ea typeface="Arial"/>
              </a:rPr>
              <a:t> </a:t>
            </a:r>
            <a:endParaRPr lang="it-IT" sz="1600" dirty="0">
              <a:solidFill>
                <a:srgbClr val="1A75B3"/>
              </a:solidFill>
              <a:latin typeface="Abadi" panose="020B0604020104020204" pitchFamily="34" charset="0"/>
            </a:endParaRPr>
          </a:p>
        </p:txBody>
      </p:sp>
      <p:sp>
        <p:nvSpPr>
          <p:cNvPr id="18" name="CasellaDiTesto 17">
            <a:extLst>
              <a:ext uri="{FF2B5EF4-FFF2-40B4-BE49-F238E27FC236}">
                <a16:creationId xmlns:a16="http://schemas.microsoft.com/office/drawing/2014/main" id="{B30DC02E-95C2-236B-EC0E-B85DF7AB85D4}"/>
              </a:ext>
            </a:extLst>
          </p:cNvPr>
          <p:cNvSpPr txBox="1"/>
          <p:nvPr/>
        </p:nvSpPr>
        <p:spPr>
          <a:xfrm>
            <a:off x="2797966" y="2141780"/>
            <a:ext cx="1218181" cy="584775"/>
          </a:xfrm>
          <a:prstGeom prst="rect">
            <a:avLst/>
          </a:prstGeom>
          <a:noFill/>
        </p:spPr>
        <p:txBody>
          <a:bodyPr wrap="square">
            <a:spAutoFit/>
          </a:bodyPr>
          <a:lstStyle/>
          <a:p>
            <a:r>
              <a:rPr lang="en-GB" sz="1600" spc="-1" dirty="0" err="1">
                <a:solidFill>
                  <a:srgbClr val="56B151"/>
                </a:solidFill>
                <a:latin typeface="Abadi" panose="020B0604020104020204" pitchFamily="34" charset="0"/>
                <a:ea typeface="Arial"/>
              </a:rPr>
              <a:t>NetAtmo</a:t>
            </a:r>
            <a:r>
              <a:rPr lang="en-GB" sz="1600" spc="-1" dirty="0">
                <a:solidFill>
                  <a:srgbClr val="56B151"/>
                </a:solidFill>
                <a:latin typeface="Abadi" panose="020B0604020104020204" pitchFamily="34" charset="0"/>
                <a:ea typeface="Arial"/>
              </a:rPr>
              <a:t> </a:t>
            </a:r>
            <a:r>
              <a:rPr lang="en-GB" sz="1600" spc="-1" dirty="0" err="1">
                <a:solidFill>
                  <a:srgbClr val="56B151"/>
                </a:solidFill>
                <a:latin typeface="Abadi" panose="020B0604020104020204" pitchFamily="34" charset="0"/>
                <a:ea typeface="Arial"/>
              </a:rPr>
              <a:t>obs</a:t>
            </a:r>
            <a:r>
              <a:rPr lang="en-GB" sz="1600" spc="-1" dirty="0">
                <a:solidFill>
                  <a:srgbClr val="56B151"/>
                </a:solidFill>
                <a:latin typeface="Abadi" panose="020B0604020104020204" pitchFamily="34" charset="0"/>
                <a:ea typeface="Arial"/>
              </a:rPr>
              <a:t> </a:t>
            </a:r>
            <a:endParaRPr lang="it-IT" sz="1600" dirty="0">
              <a:solidFill>
                <a:srgbClr val="56B151"/>
              </a:solidFill>
              <a:latin typeface="Abadi" panose="020B0604020104020204" pitchFamily="34" charset="0"/>
            </a:endParaRPr>
          </a:p>
        </p:txBody>
      </p:sp>
      <p:cxnSp>
        <p:nvCxnSpPr>
          <p:cNvPr id="20" name="Connettore curvo 19">
            <a:extLst>
              <a:ext uri="{FF2B5EF4-FFF2-40B4-BE49-F238E27FC236}">
                <a16:creationId xmlns:a16="http://schemas.microsoft.com/office/drawing/2014/main" id="{B5939D8C-A8F1-4CD3-3082-C00D21A6B47C}"/>
              </a:ext>
            </a:extLst>
          </p:cNvPr>
          <p:cNvCxnSpPr>
            <a:cxnSpLocks/>
          </p:cNvCxnSpPr>
          <p:nvPr/>
        </p:nvCxnSpPr>
        <p:spPr>
          <a:xfrm>
            <a:off x="7184570" y="1807344"/>
            <a:ext cx="383722" cy="96130"/>
          </a:xfrm>
          <a:prstGeom prst="curvedConnector3">
            <a:avLst/>
          </a:prstGeom>
          <a:ln>
            <a:solidFill>
              <a:srgbClr val="56B151"/>
            </a:solidFill>
            <a:tailEnd type="triangle"/>
          </a:ln>
        </p:spPr>
        <p:style>
          <a:lnRef idx="1">
            <a:schemeClr val="accent1"/>
          </a:lnRef>
          <a:fillRef idx="0">
            <a:schemeClr val="accent1"/>
          </a:fillRef>
          <a:effectRef idx="0">
            <a:schemeClr val="accent1"/>
          </a:effectRef>
          <a:fontRef idx="minor">
            <a:schemeClr val="tx1"/>
          </a:fontRef>
        </p:style>
      </p:cxnSp>
      <p:sp>
        <p:nvSpPr>
          <p:cNvPr id="25" name="CasellaDiTesto 24">
            <a:extLst>
              <a:ext uri="{FF2B5EF4-FFF2-40B4-BE49-F238E27FC236}">
                <a16:creationId xmlns:a16="http://schemas.microsoft.com/office/drawing/2014/main" id="{FDBC2D9B-A011-5742-A87A-9296F33DBDB2}"/>
              </a:ext>
            </a:extLst>
          </p:cNvPr>
          <p:cNvSpPr txBox="1"/>
          <p:nvPr/>
        </p:nvSpPr>
        <p:spPr>
          <a:xfrm>
            <a:off x="2660272" y="872980"/>
            <a:ext cx="2996294" cy="369332"/>
          </a:xfrm>
          <a:prstGeom prst="rect">
            <a:avLst/>
          </a:prstGeom>
          <a:noFill/>
        </p:spPr>
        <p:txBody>
          <a:bodyPr wrap="square">
            <a:spAutoFit/>
          </a:bodyPr>
          <a:lstStyle/>
          <a:p>
            <a:pPr algn="ctr"/>
            <a:r>
              <a:rPr lang="it-IT" dirty="0"/>
              <a:t>RURAL STATIONS</a:t>
            </a:r>
          </a:p>
        </p:txBody>
      </p:sp>
      <p:sp>
        <p:nvSpPr>
          <p:cNvPr id="27" name="CasellaDiTesto 26">
            <a:extLst>
              <a:ext uri="{FF2B5EF4-FFF2-40B4-BE49-F238E27FC236}">
                <a16:creationId xmlns:a16="http://schemas.microsoft.com/office/drawing/2014/main" id="{75831BD5-2A0D-8E7F-8E4D-52FC4146F85D}"/>
              </a:ext>
            </a:extLst>
          </p:cNvPr>
          <p:cNvSpPr txBox="1"/>
          <p:nvPr/>
        </p:nvSpPr>
        <p:spPr>
          <a:xfrm>
            <a:off x="5987861" y="858830"/>
            <a:ext cx="2996294" cy="369332"/>
          </a:xfrm>
          <a:prstGeom prst="rect">
            <a:avLst/>
          </a:prstGeom>
          <a:noFill/>
        </p:spPr>
        <p:txBody>
          <a:bodyPr wrap="square">
            <a:spAutoFit/>
          </a:bodyPr>
          <a:lstStyle/>
          <a:p>
            <a:pPr algn="ctr"/>
            <a:r>
              <a:rPr lang="it-IT" dirty="0"/>
              <a:t>URBAN STATIONS</a:t>
            </a:r>
          </a:p>
        </p:txBody>
      </p:sp>
      <p:cxnSp>
        <p:nvCxnSpPr>
          <p:cNvPr id="28" name="Connettore curvo 27">
            <a:extLst>
              <a:ext uri="{FF2B5EF4-FFF2-40B4-BE49-F238E27FC236}">
                <a16:creationId xmlns:a16="http://schemas.microsoft.com/office/drawing/2014/main" id="{8615BC34-762A-F8F1-3EDF-D37C572D8A8C}"/>
              </a:ext>
            </a:extLst>
          </p:cNvPr>
          <p:cNvCxnSpPr>
            <a:cxnSpLocks/>
          </p:cNvCxnSpPr>
          <p:nvPr/>
        </p:nvCxnSpPr>
        <p:spPr>
          <a:xfrm rot="5400000">
            <a:off x="2843843" y="2801103"/>
            <a:ext cx="371668" cy="101372"/>
          </a:xfrm>
          <a:prstGeom prst="curvedConnector3">
            <a:avLst/>
          </a:prstGeom>
          <a:ln>
            <a:solidFill>
              <a:srgbClr val="56B15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ttore curvo 29">
            <a:extLst>
              <a:ext uri="{FF2B5EF4-FFF2-40B4-BE49-F238E27FC236}">
                <a16:creationId xmlns:a16="http://schemas.microsoft.com/office/drawing/2014/main" id="{522986D6-2E09-D083-423B-E69459AE408E}"/>
              </a:ext>
            </a:extLst>
          </p:cNvPr>
          <p:cNvCxnSpPr>
            <a:cxnSpLocks/>
            <a:stCxn id="14" idx="0"/>
          </p:cNvCxnSpPr>
          <p:nvPr/>
        </p:nvCxnSpPr>
        <p:spPr>
          <a:xfrm rot="5400000" flipH="1" flipV="1">
            <a:off x="4589287" y="1894693"/>
            <a:ext cx="324996" cy="342562"/>
          </a:xfrm>
          <a:prstGeom prst="curvedConnector2">
            <a:avLst/>
          </a:prstGeom>
          <a:ln>
            <a:solidFill>
              <a:srgbClr val="1A75B3"/>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ttore curvo 31">
            <a:extLst>
              <a:ext uri="{FF2B5EF4-FFF2-40B4-BE49-F238E27FC236}">
                <a16:creationId xmlns:a16="http://schemas.microsoft.com/office/drawing/2014/main" id="{0E4C7C2F-A940-9CEB-90E2-6A8BE3B388D5}"/>
              </a:ext>
            </a:extLst>
          </p:cNvPr>
          <p:cNvCxnSpPr>
            <a:cxnSpLocks/>
          </p:cNvCxnSpPr>
          <p:nvPr/>
        </p:nvCxnSpPr>
        <p:spPr>
          <a:xfrm rot="5400000" flipH="1" flipV="1">
            <a:off x="8315008" y="2122629"/>
            <a:ext cx="267868" cy="382349"/>
          </a:xfrm>
          <a:prstGeom prst="curvedConnector2">
            <a:avLst/>
          </a:prstGeom>
          <a:ln>
            <a:solidFill>
              <a:srgbClr val="1A75B3"/>
            </a:solidFill>
            <a:tailEnd type="triangle"/>
          </a:ln>
        </p:spPr>
        <p:style>
          <a:lnRef idx="1">
            <a:schemeClr val="accent1"/>
          </a:lnRef>
          <a:fillRef idx="0">
            <a:schemeClr val="accent1"/>
          </a:fillRef>
          <a:effectRef idx="0">
            <a:schemeClr val="accent1"/>
          </a:effectRef>
          <a:fontRef idx="minor">
            <a:schemeClr val="tx1"/>
          </a:fontRef>
        </p:style>
      </p:cxnSp>
      <p:sp>
        <p:nvSpPr>
          <p:cNvPr id="36" name="CasellaDiTesto 35">
            <a:extLst>
              <a:ext uri="{FF2B5EF4-FFF2-40B4-BE49-F238E27FC236}">
                <a16:creationId xmlns:a16="http://schemas.microsoft.com/office/drawing/2014/main" id="{903EBA3E-1790-8765-D9BF-A0623912FCBB}"/>
              </a:ext>
            </a:extLst>
          </p:cNvPr>
          <p:cNvSpPr txBox="1"/>
          <p:nvPr/>
        </p:nvSpPr>
        <p:spPr>
          <a:xfrm>
            <a:off x="-24802" y="1709073"/>
            <a:ext cx="2337507" cy="1815882"/>
          </a:xfrm>
          <a:prstGeom prst="rect">
            <a:avLst/>
          </a:prstGeom>
          <a:noFill/>
        </p:spPr>
        <p:txBody>
          <a:bodyPr wrap="square">
            <a:spAutoFit/>
          </a:bodyPr>
          <a:lstStyle/>
          <a:p>
            <a:pPr algn="ctr"/>
            <a:r>
              <a:rPr lang="it-IT" sz="1600" dirty="0"/>
              <a:t>Stations are </a:t>
            </a:r>
            <a:r>
              <a:rPr lang="it-IT" sz="1600" dirty="0" err="1"/>
              <a:t>classified</a:t>
            </a:r>
            <a:r>
              <a:rPr lang="it-IT" sz="1600" dirty="0"/>
              <a:t> </a:t>
            </a:r>
            <a:r>
              <a:rPr lang="it-IT" sz="1600" dirty="0" err="1"/>
              <a:t>as</a:t>
            </a:r>
            <a:r>
              <a:rPr lang="it-IT" sz="1600" dirty="0"/>
              <a:t> urban or rural </a:t>
            </a:r>
            <a:r>
              <a:rPr lang="it-IT" sz="1600" dirty="0" err="1"/>
              <a:t>according</a:t>
            </a:r>
            <a:r>
              <a:rPr lang="it-IT" sz="1600" dirty="0"/>
              <a:t> to the ECOCLIMAP Local </a:t>
            </a:r>
            <a:r>
              <a:rPr lang="it-IT" sz="1600" dirty="0" err="1"/>
              <a:t>Climate</a:t>
            </a:r>
            <a:r>
              <a:rPr lang="it-IT" sz="1600" dirty="0"/>
              <a:t> Zone (LCZ) </a:t>
            </a:r>
            <a:r>
              <a:rPr lang="it-IT" sz="1600" dirty="0" err="1"/>
              <a:t>classification</a:t>
            </a:r>
            <a:r>
              <a:rPr lang="it-IT" sz="1600" dirty="0"/>
              <a:t>.</a:t>
            </a:r>
          </a:p>
          <a:p>
            <a:pPr algn="ctr"/>
            <a:endParaRPr lang="it-IT" sz="1600" dirty="0"/>
          </a:p>
        </p:txBody>
      </p:sp>
      <p:sp>
        <p:nvSpPr>
          <p:cNvPr id="38" name="CasellaDiTesto 37">
            <a:extLst>
              <a:ext uri="{FF2B5EF4-FFF2-40B4-BE49-F238E27FC236}">
                <a16:creationId xmlns:a16="http://schemas.microsoft.com/office/drawing/2014/main" id="{DDF00523-BCA2-AD3A-E5CF-81E9C67C793E}"/>
              </a:ext>
            </a:extLst>
          </p:cNvPr>
          <p:cNvSpPr txBox="1"/>
          <p:nvPr/>
        </p:nvSpPr>
        <p:spPr>
          <a:xfrm>
            <a:off x="7366061" y="3761484"/>
            <a:ext cx="1128714" cy="584775"/>
          </a:xfrm>
          <a:prstGeom prst="rect">
            <a:avLst/>
          </a:prstGeom>
          <a:noFill/>
        </p:spPr>
        <p:txBody>
          <a:bodyPr wrap="square">
            <a:spAutoFit/>
          </a:bodyPr>
          <a:lstStyle/>
          <a:p>
            <a:r>
              <a:rPr lang="en-GB" sz="1600" spc="-1" dirty="0">
                <a:solidFill>
                  <a:srgbClr val="1A75B3"/>
                </a:solidFill>
                <a:latin typeface="Abadi" panose="020B0604020104020204" pitchFamily="34" charset="0"/>
              </a:rPr>
              <a:t>ICON-2I @ARPA</a:t>
            </a:r>
            <a:endParaRPr lang="it-IT" sz="1600" dirty="0">
              <a:solidFill>
                <a:srgbClr val="1A75B3"/>
              </a:solidFill>
              <a:latin typeface="Abadi" panose="020B0604020104020204" pitchFamily="34" charset="0"/>
            </a:endParaRPr>
          </a:p>
        </p:txBody>
      </p:sp>
      <p:cxnSp>
        <p:nvCxnSpPr>
          <p:cNvPr id="39" name="Connettore curvo 38">
            <a:extLst>
              <a:ext uri="{FF2B5EF4-FFF2-40B4-BE49-F238E27FC236}">
                <a16:creationId xmlns:a16="http://schemas.microsoft.com/office/drawing/2014/main" id="{7A12A496-FF55-1BA4-F0DF-A02986C5E957}"/>
              </a:ext>
            </a:extLst>
          </p:cNvPr>
          <p:cNvCxnSpPr>
            <a:cxnSpLocks/>
          </p:cNvCxnSpPr>
          <p:nvPr/>
        </p:nvCxnSpPr>
        <p:spPr>
          <a:xfrm rot="10800000">
            <a:off x="6996794" y="4211316"/>
            <a:ext cx="414741" cy="12700"/>
          </a:xfrm>
          <a:prstGeom prst="curvedConnector3">
            <a:avLst>
              <a:gd name="adj1" fmla="val 50000"/>
            </a:avLst>
          </a:prstGeom>
          <a:ln>
            <a:solidFill>
              <a:srgbClr val="1A75B3"/>
            </a:solidFill>
            <a:tailEnd type="triangle"/>
          </a:ln>
        </p:spPr>
        <p:style>
          <a:lnRef idx="1">
            <a:schemeClr val="accent1"/>
          </a:lnRef>
          <a:fillRef idx="0">
            <a:schemeClr val="accent1"/>
          </a:fillRef>
          <a:effectRef idx="0">
            <a:schemeClr val="accent1"/>
          </a:effectRef>
          <a:fontRef idx="minor">
            <a:schemeClr val="tx1"/>
          </a:fontRef>
        </p:style>
      </p:cxnSp>
      <p:sp>
        <p:nvSpPr>
          <p:cNvPr id="45" name="CasellaDiTesto 44">
            <a:extLst>
              <a:ext uri="{FF2B5EF4-FFF2-40B4-BE49-F238E27FC236}">
                <a16:creationId xmlns:a16="http://schemas.microsoft.com/office/drawing/2014/main" id="{9BFD7ACD-B695-1B68-8D2D-CA29C2D2A5B4}"/>
              </a:ext>
            </a:extLst>
          </p:cNvPr>
          <p:cNvSpPr txBox="1"/>
          <p:nvPr/>
        </p:nvSpPr>
        <p:spPr>
          <a:xfrm>
            <a:off x="4266061" y="2812045"/>
            <a:ext cx="1218181" cy="584775"/>
          </a:xfrm>
          <a:prstGeom prst="rect">
            <a:avLst/>
          </a:prstGeom>
          <a:noFill/>
        </p:spPr>
        <p:txBody>
          <a:bodyPr wrap="square">
            <a:spAutoFit/>
          </a:bodyPr>
          <a:lstStyle/>
          <a:p>
            <a:r>
              <a:rPr lang="en-GB" sz="1600" spc="-1" dirty="0">
                <a:solidFill>
                  <a:srgbClr val="56B151"/>
                </a:solidFill>
                <a:latin typeface="Abadi" panose="020B0604020104020204" pitchFamily="34" charset="0"/>
                <a:ea typeface="Arial"/>
              </a:rPr>
              <a:t>ICON-2I</a:t>
            </a:r>
          </a:p>
          <a:p>
            <a:r>
              <a:rPr lang="en-GB" sz="1600" spc="-1" dirty="0">
                <a:solidFill>
                  <a:srgbClr val="56B151"/>
                </a:solidFill>
                <a:latin typeface="Abadi" panose="020B0604020104020204" pitchFamily="34" charset="0"/>
              </a:rPr>
              <a:t>@NetAtmo</a:t>
            </a:r>
            <a:endParaRPr lang="it-IT" sz="1600" dirty="0">
              <a:solidFill>
                <a:srgbClr val="56B151"/>
              </a:solidFill>
              <a:latin typeface="Abadi" panose="020B0604020104020204" pitchFamily="34" charset="0"/>
            </a:endParaRPr>
          </a:p>
        </p:txBody>
      </p:sp>
      <p:sp>
        <p:nvSpPr>
          <p:cNvPr id="51" name="CasellaDiTesto 50">
            <a:extLst>
              <a:ext uri="{FF2B5EF4-FFF2-40B4-BE49-F238E27FC236}">
                <a16:creationId xmlns:a16="http://schemas.microsoft.com/office/drawing/2014/main" id="{A112622F-8ACD-D69D-2E28-20D4B49AF45D}"/>
              </a:ext>
            </a:extLst>
          </p:cNvPr>
          <p:cNvSpPr txBox="1"/>
          <p:nvPr/>
        </p:nvSpPr>
        <p:spPr>
          <a:xfrm>
            <a:off x="3668965" y="3626541"/>
            <a:ext cx="1128714" cy="584775"/>
          </a:xfrm>
          <a:prstGeom prst="rect">
            <a:avLst/>
          </a:prstGeom>
          <a:noFill/>
        </p:spPr>
        <p:txBody>
          <a:bodyPr wrap="square">
            <a:spAutoFit/>
          </a:bodyPr>
          <a:lstStyle/>
          <a:p>
            <a:r>
              <a:rPr lang="en-GB" sz="1600" spc="-1" dirty="0">
                <a:solidFill>
                  <a:srgbClr val="1A75B3"/>
                </a:solidFill>
                <a:latin typeface="Abadi" panose="020B0604020104020204" pitchFamily="34" charset="0"/>
              </a:rPr>
              <a:t>ICON-2I @ARPA</a:t>
            </a:r>
            <a:endParaRPr lang="it-IT" sz="1600" dirty="0">
              <a:solidFill>
                <a:srgbClr val="1A75B3"/>
              </a:solidFill>
              <a:latin typeface="Abadi" panose="020B0604020104020204" pitchFamily="34" charset="0"/>
            </a:endParaRPr>
          </a:p>
        </p:txBody>
      </p:sp>
      <p:cxnSp>
        <p:nvCxnSpPr>
          <p:cNvPr id="52" name="Connettore curvo 51">
            <a:extLst>
              <a:ext uri="{FF2B5EF4-FFF2-40B4-BE49-F238E27FC236}">
                <a16:creationId xmlns:a16="http://schemas.microsoft.com/office/drawing/2014/main" id="{B474FFE8-E137-640D-007E-D110E76E65E8}"/>
              </a:ext>
            </a:extLst>
          </p:cNvPr>
          <p:cNvCxnSpPr>
            <a:cxnSpLocks/>
          </p:cNvCxnSpPr>
          <p:nvPr/>
        </p:nvCxnSpPr>
        <p:spPr>
          <a:xfrm rot="10800000">
            <a:off x="3461659" y="3764258"/>
            <a:ext cx="390011" cy="154670"/>
          </a:xfrm>
          <a:prstGeom prst="curvedConnector3">
            <a:avLst>
              <a:gd name="adj1" fmla="val 50000"/>
            </a:avLst>
          </a:prstGeom>
          <a:ln>
            <a:solidFill>
              <a:srgbClr val="1A75B3"/>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ttore curvo 54">
            <a:extLst>
              <a:ext uri="{FF2B5EF4-FFF2-40B4-BE49-F238E27FC236}">
                <a16:creationId xmlns:a16="http://schemas.microsoft.com/office/drawing/2014/main" id="{78FF7E45-63DB-7FE4-98B5-79C16F538880}"/>
              </a:ext>
            </a:extLst>
          </p:cNvPr>
          <p:cNvCxnSpPr>
            <a:cxnSpLocks/>
          </p:cNvCxnSpPr>
          <p:nvPr/>
        </p:nvCxnSpPr>
        <p:spPr>
          <a:xfrm rot="10800000">
            <a:off x="3954260" y="2892026"/>
            <a:ext cx="408319" cy="129013"/>
          </a:xfrm>
          <a:prstGeom prst="curvedConnector3">
            <a:avLst>
              <a:gd name="adj1" fmla="val 50000"/>
            </a:avLst>
          </a:prstGeom>
          <a:ln>
            <a:solidFill>
              <a:srgbClr val="56B151"/>
            </a:solidFill>
            <a:tailEnd type="triangle"/>
          </a:ln>
        </p:spPr>
        <p:style>
          <a:lnRef idx="1">
            <a:schemeClr val="accent1"/>
          </a:lnRef>
          <a:fillRef idx="0">
            <a:schemeClr val="accent1"/>
          </a:fillRef>
          <a:effectRef idx="0">
            <a:schemeClr val="accent1"/>
          </a:effectRef>
          <a:fontRef idx="minor">
            <a:schemeClr val="tx1"/>
          </a:fontRef>
        </p:style>
      </p:cxnSp>
      <p:sp>
        <p:nvSpPr>
          <p:cNvPr id="60" name="CasellaDiTesto 59">
            <a:extLst>
              <a:ext uri="{FF2B5EF4-FFF2-40B4-BE49-F238E27FC236}">
                <a16:creationId xmlns:a16="http://schemas.microsoft.com/office/drawing/2014/main" id="{CD6D0FDA-4C00-D869-D60C-1B8B52D3B157}"/>
              </a:ext>
            </a:extLst>
          </p:cNvPr>
          <p:cNvSpPr txBox="1"/>
          <p:nvPr/>
        </p:nvSpPr>
        <p:spPr>
          <a:xfrm>
            <a:off x="7498451" y="3182302"/>
            <a:ext cx="1218181" cy="584775"/>
          </a:xfrm>
          <a:prstGeom prst="rect">
            <a:avLst/>
          </a:prstGeom>
          <a:noFill/>
        </p:spPr>
        <p:txBody>
          <a:bodyPr wrap="square">
            <a:spAutoFit/>
          </a:bodyPr>
          <a:lstStyle/>
          <a:p>
            <a:r>
              <a:rPr lang="en-GB" sz="1600" spc="-1" dirty="0">
                <a:solidFill>
                  <a:srgbClr val="56B151"/>
                </a:solidFill>
                <a:latin typeface="Abadi" panose="020B0604020104020204" pitchFamily="34" charset="0"/>
                <a:ea typeface="Arial"/>
              </a:rPr>
              <a:t>ICON-2I</a:t>
            </a:r>
          </a:p>
          <a:p>
            <a:r>
              <a:rPr lang="en-GB" sz="1600" spc="-1" dirty="0">
                <a:solidFill>
                  <a:srgbClr val="56B151"/>
                </a:solidFill>
                <a:latin typeface="Abadi" panose="020B0604020104020204" pitchFamily="34" charset="0"/>
              </a:rPr>
              <a:t>@NetAtmo</a:t>
            </a:r>
            <a:endParaRPr lang="it-IT" sz="1600" dirty="0">
              <a:solidFill>
                <a:srgbClr val="56B151"/>
              </a:solidFill>
              <a:latin typeface="Abadi" panose="020B0604020104020204" pitchFamily="34" charset="0"/>
            </a:endParaRPr>
          </a:p>
        </p:txBody>
      </p:sp>
      <p:cxnSp>
        <p:nvCxnSpPr>
          <p:cNvPr id="61" name="Connettore curvo 60">
            <a:extLst>
              <a:ext uri="{FF2B5EF4-FFF2-40B4-BE49-F238E27FC236}">
                <a16:creationId xmlns:a16="http://schemas.microsoft.com/office/drawing/2014/main" id="{D814922D-F00D-7127-7D7D-08B2EED022F9}"/>
              </a:ext>
            </a:extLst>
          </p:cNvPr>
          <p:cNvCxnSpPr>
            <a:cxnSpLocks/>
          </p:cNvCxnSpPr>
          <p:nvPr/>
        </p:nvCxnSpPr>
        <p:spPr>
          <a:xfrm rot="10800000">
            <a:off x="7311123" y="3419986"/>
            <a:ext cx="298349" cy="12700"/>
          </a:xfrm>
          <a:prstGeom prst="curvedConnector3">
            <a:avLst>
              <a:gd name="adj1" fmla="val 50000"/>
            </a:avLst>
          </a:prstGeom>
          <a:ln>
            <a:solidFill>
              <a:srgbClr val="56B151"/>
            </a:solidFill>
            <a:tailEnd type="triangle"/>
          </a:ln>
        </p:spPr>
        <p:style>
          <a:lnRef idx="1">
            <a:schemeClr val="accent1"/>
          </a:lnRef>
          <a:fillRef idx="0">
            <a:schemeClr val="accent1"/>
          </a:fillRef>
          <a:effectRef idx="0">
            <a:schemeClr val="accent1"/>
          </a:effectRef>
          <a:fontRef idx="minor">
            <a:schemeClr val="tx1"/>
          </a:fontRef>
        </p:style>
      </p:cxnSp>
      <p:sp>
        <p:nvSpPr>
          <p:cNvPr id="67" name="CasellaDiTesto 66">
            <a:extLst>
              <a:ext uri="{FF2B5EF4-FFF2-40B4-BE49-F238E27FC236}">
                <a16:creationId xmlns:a16="http://schemas.microsoft.com/office/drawing/2014/main" id="{508DBBE2-FFE8-8E24-88BC-3C861CCD3760}"/>
              </a:ext>
            </a:extLst>
          </p:cNvPr>
          <p:cNvSpPr txBox="1"/>
          <p:nvPr/>
        </p:nvSpPr>
        <p:spPr>
          <a:xfrm>
            <a:off x="3726749" y="4632444"/>
            <a:ext cx="5702478" cy="923330"/>
          </a:xfrm>
          <a:prstGeom prst="rect">
            <a:avLst/>
          </a:prstGeom>
          <a:noFill/>
        </p:spPr>
        <p:txBody>
          <a:bodyPr wrap="square">
            <a:spAutoFit/>
          </a:bodyPr>
          <a:lstStyle/>
          <a:p>
            <a:pPr lvl="0"/>
            <a:r>
              <a:rPr lang="it-IT" dirty="0" err="1"/>
              <a:t>NetAtmo</a:t>
            </a:r>
            <a:r>
              <a:rPr lang="it-IT" dirty="0"/>
              <a:t> </a:t>
            </a:r>
            <a:r>
              <a:rPr lang="it-IT" dirty="0" err="1"/>
              <a:t>observations</a:t>
            </a:r>
            <a:r>
              <a:rPr lang="it-IT" dirty="0"/>
              <a:t> are </a:t>
            </a:r>
            <a:r>
              <a:rPr lang="it-IT" dirty="0" err="1"/>
              <a:t>warmer</a:t>
            </a:r>
            <a:r>
              <a:rPr lang="it-IT" dirty="0"/>
              <a:t> </a:t>
            </a:r>
            <a:r>
              <a:rPr lang="it-IT" dirty="0" err="1"/>
              <a:t>than</a:t>
            </a:r>
            <a:r>
              <a:rPr lang="it-IT" dirty="0"/>
              <a:t> ARPA</a:t>
            </a:r>
          </a:p>
          <a:p>
            <a:pPr lvl="0"/>
            <a:endParaRPr lang="it-IT" dirty="0"/>
          </a:p>
          <a:p>
            <a:pPr lvl="0"/>
            <a:r>
              <a:rPr lang="it-IT" dirty="0"/>
              <a:t>ICON-2I </a:t>
            </a:r>
            <a:r>
              <a:rPr lang="it-IT" dirty="0" err="1"/>
              <a:t>cannot</a:t>
            </a:r>
            <a:r>
              <a:rPr lang="it-IT" dirty="0"/>
              <a:t> </a:t>
            </a:r>
            <a:r>
              <a:rPr lang="it-IT" dirty="0" err="1"/>
              <a:t>capture</a:t>
            </a:r>
            <a:r>
              <a:rPr lang="it-IT" dirty="0"/>
              <a:t> micro-scale </a:t>
            </a:r>
            <a:r>
              <a:rPr lang="it-IT" dirty="0" err="1"/>
              <a:t>spatial</a:t>
            </a:r>
            <a:r>
              <a:rPr lang="it-IT" dirty="0"/>
              <a:t> </a:t>
            </a:r>
            <a:r>
              <a:rPr lang="it-IT" dirty="0" err="1"/>
              <a:t>variability</a:t>
            </a:r>
            <a:endParaRPr lang="it-IT" dirty="0"/>
          </a:p>
        </p:txBody>
      </p:sp>
      <p:pic>
        <p:nvPicPr>
          <p:cNvPr id="29" name="Immagine 28">
            <a:extLst>
              <a:ext uri="{FF2B5EF4-FFF2-40B4-BE49-F238E27FC236}">
                <a16:creationId xmlns:a16="http://schemas.microsoft.com/office/drawing/2014/main" id="{AFCA0053-70EF-FAA3-FDCE-57FB3675BD8A}"/>
              </a:ext>
            </a:extLst>
          </p:cNvPr>
          <p:cNvPicPr>
            <a:picLocks noChangeAspect="1"/>
          </p:cNvPicPr>
          <p:nvPr/>
        </p:nvPicPr>
        <p:blipFill>
          <a:blip r:embed="rId3"/>
          <a:stretch>
            <a:fillRect/>
          </a:stretch>
        </p:blipFill>
        <p:spPr>
          <a:xfrm>
            <a:off x="202312" y="4558253"/>
            <a:ext cx="3077957" cy="1071712"/>
          </a:xfrm>
          <a:prstGeom prst="rect">
            <a:avLst/>
          </a:prstGeom>
        </p:spPr>
      </p:pic>
    </p:spTree>
    <p:extLst>
      <p:ext uri="{BB962C8B-B14F-4D97-AF65-F5344CB8AC3E}">
        <p14:creationId xmlns:p14="http://schemas.microsoft.com/office/powerpoint/2010/main" val="996646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ggetto 3">
            <a:extLst>
              <a:ext uri="{FF2B5EF4-FFF2-40B4-BE49-F238E27FC236}">
                <a16:creationId xmlns:a16="http://schemas.microsoft.com/office/drawing/2014/main" id="{F2327A4F-B257-E8DE-2E12-F8B9E3BF86AE}"/>
              </a:ext>
            </a:extLst>
          </p:cNvPr>
          <p:cNvGraphicFramePr>
            <a:graphicFrameLocks noChangeAspect="1"/>
          </p:cNvGraphicFramePr>
          <p:nvPr/>
        </p:nvGraphicFramePr>
        <p:xfrm>
          <a:off x="4898034" y="4279553"/>
          <a:ext cx="4542845" cy="945059"/>
        </p:xfrm>
        <a:graphic>
          <a:graphicData uri="http://schemas.openxmlformats.org/presentationml/2006/ole">
            <mc:AlternateContent xmlns:mc="http://schemas.openxmlformats.org/markup-compatibility/2006">
              <mc:Choice xmlns:v="urn:schemas-microsoft-com:vml" Requires="v">
                <p:oleObj name="Worksheet" r:id="rId3" imgW="3000565" imgH="580988" progId="Excel.Sheet.12">
                  <p:embed/>
                </p:oleObj>
              </mc:Choice>
              <mc:Fallback>
                <p:oleObj name="Worksheet" r:id="rId3" imgW="3000565" imgH="580988" progId="Excel.Sheet.12">
                  <p:embed/>
                  <p:pic>
                    <p:nvPicPr>
                      <p:cNvPr id="4" name="Oggetto 3">
                        <a:extLst>
                          <a:ext uri="{FF2B5EF4-FFF2-40B4-BE49-F238E27FC236}">
                            <a16:creationId xmlns:a16="http://schemas.microsoft.com/office/drawing/2014/main" id="{F2327A4F-B257-E8DE-2E12-F8B9E3BF86AE}"/>
                          </a:ext>
                        </a:extLst>
                      </p:cNvPr>
                      <p:cNvPicPr/>
                      <p:nvPr/>
                    </p:nvPicPr>
                    <p:blipFill>
                      <a:blip r:embed="rId4"/>
                      <a:stretch>
                        <a:fillRect/>
                      </a:stretch>
                    </p:blipFill>
                    <p:spPr>
                      <a:xfrm>
                        <a:off x="4898034" y="4279553"/>
                        <a:ext cx="4542845" cy="945059"/>
                      </a:xfrm>
                      <a:prstGeom prst="rect">
                        <a:avLst/>
                      </a:prstGeom>
                    </p:spPr>
                  </p:pic>
                </p:oleObj>
              </mc:Fallback>
            </mc:AlternateContent>
          </a:graphicData>
        </a:graphic>
      </p:graphicFrame>
      <p:grpSp>
        <p:nvGrpSpPr>
          <p:cNvPr id="11" name="Gruppo 10">
            <a:extLst>
              <a:ext uri="{FF2B5EF4-FFF2-40B4-BE49-F238E27FC236}">
                <a16:creationId xmlns:a16="http://schemas.microsoft.com/office/drawing/2014/main" id="{3ABE1F91-1CBF-E018-AEDC-B1ECC5591938}"/>
              </a:ext>
            </a:extLst>
          </p:cNvPr>
          <p:cNvGrpSpPr/>
          <p:nvPr/>
        </p:nvGrpSpPr>
        <p:grpSpPr>
          <a:xfrm>
            <a:off x="7568" y="1280750"/>
            <a:ext cx="4542845" cy="3676199"/>
            <a:chOff x="3618508" y="1588994"/>
            <a:chExt cx="6193587" cy="5010105"/>
          </a:xfrm>
        </p:grpSpPr>
        <p:pic>
          <p:nvPicPr>
            <p:cNvPr id="12" name="Immagine 11">
              <a:extLst>
                <a:ext uri="{FF2B5EF4-FFF2-40B4-BE49-F238E27FC236}">
                  <a16:creationId xmlns:a16="http://schemas.microsoft.com/office/drawing/2014/main" id="{7FA932C7-D4BF-B866-8E93-EF5A4E36DCD5}"/>
                </a:ext>
              </a:extLst>
            </p:cNvPr>
            <p:cNvPicPr>
              <a:picLocks noChangeAspect="1"/>
            </p:cNvPicPr>
            <p:nvPr/>
          </p:nvPicPr>
          <p:blipFill>
            <a:blip r:embed="rId5"/>
            <a:srcRect r="9734"/>
            <a:stretch/>
          </p:blipFill>
          <p:spPr>
            <a:xfrm>
              <a:off x="3618508" y="1588994"/>
              <a:ext cx="6193587" cy="5010105"/>
            </a:xfrm>
            <a:prstGeom prst="rect">
              <a:avLst/>
            </a:prstGeom>
          </p:spPr>
        </p:pic>
        <p:sp>
          <p:nvSpPr>
            <p:cNvPr id="13" name="CasellaDiTesto 12">
              <a:extLst>
                <a:ext uri="{FF2B5EF4-FFF2-40B4-BE49-F238E27FC236}">
                  <a16:creationId xmlns:a16="http://schemas.microsoft.com/office/drawing/2014/main" id="{2B606106-6B8C-66FE-416D-63016FE255FD}"/>
                </a:ext>
              </a:extLst>
            </p:cNvPr>
            <p:cNvSpPr txBox="1"/>
            <p:nvPr/>
          </p:nvSpPr>
          <p:spPr>
            <a:xfrm>
              <a:off x="4667918" y="5363036"/>
              <a:ext cx="2642140" cy="819682"/>
            </a:xfrm>
            <a:prstGeom prst="rect">
              <a:avLst/>
            </a:prstGeom>
            <a:solidFill>
              <a:schemeClr val="bg1"/>
            </a:solidFill>
          </p:spPr>
          <p:txBody>
            <a:bodyPr wrap="square">
              <a:spAutoFit/>
            </a:bodyPr>
            <a:lstStyle/>
            <a:p>
              <a:pPr algn="ctr"/>
              <a:r>
                <a:rPr lang="it-IT" sz="1654" dirty="0">
                  <a:solidFill>
                    <a:srgbClr val="0176AD"/>
                  </a:solidFill>
                  <a:latin typeface="Calibri" panose="020F0502020204030204" pitchFamily="34" charset="0"/>
                  <a:ea typeface="Calibri" panose="020F0502020204030204" pitchFamily="34" charset="0"/>
                  <a:cs typeface="Calibri" panose="020F0502020204030204" pitchFamily="34" charset="0"/>
                </a:rPr>
                <a:t>ICON-LAM domain</a:t>
              </a:r>
            </a:p>
            <a:p>
              <a:pPr algn="ctr"/>
              <a:r>
                <a:rPr lang="it-IT" sz="1654" dirty="0">
                  <a:solidFill>
                    <a:srgbClr val="0176AD"/>
                  </a:solidFill>
                  <a:latin typeface="Calibri" panose="020F0502020204030204" pitchFamily="34" charset="0"/>
                  <a:ea typeface="Calibri" panose="020F0502020204030204" pitchFamily="34" charset="0"/>
                  <a:cs typeface="Calibri" panose="020F0502020204030204" pitchFamily="34" charset="0"/>
                </a:rPr>
                <a:t>@ 1 km </a:t>
              </a:r>
              <a:r>
                <a:rPr lang="it-IT" sz="1654" dirty="0" err="1">
                  <a:solidFill>
                    <a:srgbClr val="0176AD"/>
                  </a:solidFill>
                  <a:latin typeface="Calibri" panose="020F0502020204030204" pitchFamily="34" charset="0"/>
                  <a:ea typeface="Calibri" panose="020F0502020204030204" pitchFamily="34" charset="0"/>
                  <a:cs typeface="Calibri" panose="020F0502020204030204" pitchFamily="34" charset="0"/>
                </a:rPr>
                <a:t>resolution</a:t>
              </a:r>
              <a:endParaRPr lang="it-IT" sz="1654" dirty="0">
                <a:solidFill>
                  <a:srgbClr val="0176AD"/>
                </a:solidFill>
                <a:latin typeface="Calibri" panose="020F0502020204030204" pitchFamily="34" charset="0"/>
                <a:ea typeface="Calibri" panose="020F0502020204030204" pitchFamily="34" charset="0"/>
                <a:cs typeface="Calibri" panose="020F0502020204030204" pitchFamily="34" charset="0"/>
              </a:endParaRPr>
            </a:p>
          </p:txBody>
        </p:sp>
        <p:pic>
          <p:nvPicPr>
            <p:cNvPr id="14" name="Elemento grafico 13" descr="Freccia linea: curva antioraria con riempimento a tinta unita">
              <a:extLst>
                <a:ext uri="{FF2B5EF4-FFF2-40B4-BE49-F238E27FC236}">
                  <a16:creationId xmlns:a16="http://schemas.microsoft.com/office/drawing/2014/main" id="{F2CA3475-634B-691A-1226-AE373228FD2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701188">
              <a:off x="6592059" y="4628117"/>
              <a:ext cx="914400" cy="914400"/>
            </a:xfrm>
            <a:prstGeom prst="rect">
              <a:avLst/>
            </a:prstGeom>
          </p:spPr>
        </p:pic>
        <p:sp>
          <p:nvSpPr>
            <p:cNvPr id="15" name="CasellaDiTesto 14">
              <a:extLst>
                <a:ext uri="{FF2B5EF4-FFF2-40B4-BE49-F238E27FC236}">
                  <a16:creationId xmlns:a16="http://schemas.microsoft.com/office/drawing/2014/main" id="{CC685BC5-59BD-3D5E-B194-11A7CEAE9465}"/>
                </a:ext>
              </a:extLst>
            </p:cNvPr>
            <p:cNvSpPr txBox="1"/>
            <p:nvPr/>
          </p:nvSpPr>
          <p:spPr>
            <a:xfrm>
              <a:off x="4332104" y="2052117"/>
              <a:ext cx="3816984" cy="819682"/>
            </a:xfrm>
            <a:prstGeom prst="rect">
              <a:avLst/>
            </a:prstGeom>
            <a:solidFill>
              <a:schemeClr val="bg1"/>
            </a:solidFill>
          </p:spPr>
          <p:txBody>
            <a:bodyPr wrap="square">
              <a:spAutoFit/>
            </a:bodyPr>
            <a:lstStyle/>
            <a:p>
              <a:pPr algn="ctr"/>
              <a:r>
                <a:rPr lang="it-IT" sz="1654" dirty="0">
                  <a:solidFill>
                    <a:srgbClr val="AC0000"/>
                  </a:solidFill>
                  <a:latin typeface="Calibri" panose="020F0502020204030204" pitchFamily="34" charset="0"/>
                  <a:ea typeface="Calibri" panose="020F0502020204030204" pitchFamily="34" charset="0"/>
                  <a:cs typeface="Calibri" panose="020F0502020204030204" pitchFamily="34" charset="0"/>
                </a:rPr>
                <a:t>ICBC from ICON-EU </a:t>
              </a:r>
              <a:r>
                <a:rPr lang="it-IT" sz="1654" dirty="0" err="1">
                  <a:solidFill>
                    <a:srgbClr val="AC0000"/>
                  </a:solidFill>
                  <a:latin typeface="Calibri" panose="020F0502020204030204" pitchFamily="34" charset="0"/>
                  <a:ea typeface="Calibri" panose="020F0502020204030204" pitchFamily="34" charset="0"/>
                  <a:cs typeface="Calibri" panose="020F0502020204030204" pitchFamily="34" charset="0"/>
                </a:rPr>
                <a:t>analysis</a:t>
              </a:r>
              <a:endParaRPr lang="it-IT" sz="1654" dirty="0">
                <a:solidFill>
                  <a:srgbClr val="AC0000"/>
                </a:solidFill>
                <a:latin typeface="Calibri" panose="020F0502020204030204" pitchFamily="34" charset="0"/>
                <a:ea typeface="Calibri" panose="020F0502020204030204" pitchFamily="34" charset="0"/>
                <a:cs typeface="Calibri" panose="020F0502020204030204" pitchFamily="34" charset="0"/>
              </a:endParaRPr>
            </a:p>
            <a:p>
              <a:pPr algn="ctr"/>
              <a:r>
                <a:rPr lang="it-IT" sz="1654" dirty="0" err="1">
                  <a:solidFill>
                    <a:srgbClr val="AC0000"/>
                  </a:solidFill>
                  <a:latin typeface="Calibri" panose="020F0502020204030204" pitchFamily="34" charset="0"/>
                  <a:ea typeface="Calibri" panose="020F0502020204030204" pitchFamily="34" charset="0"/>
                  <a:cs typeface="Calibri" panose="020F0502020204030204" pitchFamily="34" charset="0"/>
                </a:rPr>
                <a:t>at</a:t>
              </a:r>
              <a:r>
                <a:rPr lang="it-IT" sz="1654" dirty="0">
                  <a:solidFill>
                    <a:srgbClr val="AC0000"/>
                  </a:solidFill>
                  <a:latin typeface="Calibri" panose="020F0502020204030204" pitchFamily="34" charset="0"/>
                  <a:ea typeface="Calibri" panose="020F0502020204030204" pitchFamily="34" charset="0"/>
                  <a:cs typeface="Calibri" panose="020F0502020204030204" pitchFamily="34" charset="0"/>
                </a:rPr>
                <a:t> 7 km </a:t>
              </a:r>
              <a:r>
                <a:rPr lang="it-IT" sz="1654" dirty="0" err="1">
                  <a:solidFill>
                    <a:srgbClr val="AC0000"/>
                  </a:solidFill>
                  <a:latin typeface="Calibri" panose="020F0502020204030204" pitchFamily="34" charset="0"/>
                  <a:ea typeface="Calibri" panose="020F0502020204030204" pitchFamily="34" charset="0"/>
                  <a:cs typeface="Calibri" panose="020F0502020204030204" pitchFamily="34" charset="0"/>
                </a:rPr>
                <a:t>resolution</a:t>
              </a:r>
              <a:r>
                <a:rPr lang="it-IT" sz="1654" dirty="0">
                  <a:solidFill>
                    <a:srgbClr val="AC0000"/>
                  </a:solidFill>
                  <a:latin typeface="Calibri" panose="020F0502020204030204" pitchFamily="34" charset="0"/>
                  <a:ea typeface="Calibri" panose="020F0502020204030204" pitchFamily="34" charset="0"/>
                  <a:cs typeface="Calibri" panose="020F0502020204030204" pitchFamily="34" charset="0"/>
                </a:rPr>
                <a:t> (R03B08)</a:t>
              </a:r>
            </a:p>
          </p:txBody>
        </p:sp>
        <p:pic>
          <p:nvPicPr>
            <p:cNvPr id="16" name="Elemento grafico 15" descr="Freccia linea: curva antioraria con riempimento a tinta unita">
              <a:extLst>
                <a:ext uri="{FF2B5EF4-FFF2-40B4-BE49-F238E27FC236}">
                  <a16:creationId xmlns:a16="http://schemas.microsoft.com/office/drawing/2014/main" id="{4D88B877-C4A2-DCF1-B042-8C300822206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2214085">
              <a:off x="6094210" y="2857045"/>
              <a:ext cx="852990" cy="688453"/>
            </a:xfrm>
            <a:prstGeom prst="rect">
              <a:avLst/>
            </a:prstGeom>
          </p:spPr>
        </p:pic>
      </p:grpSp>
      <p:pic>
        <p:nvPicPr>
          <p:cNvPr id="19" name="Immagine 18">
            <a:extLst>
              <a:ext uri="{FF2B5EF4-FFF2-40B4-BE49-F238E27FC236}">
                <a16:creationId xmlns:a16="http://schemas.microsoft.com/office/drawing/2014/main" id="{B7B24198-C0EF-2145-8345-5270EE5071AA}"/>
              </a:ext>
            </a:extLst>
          </p:cNvPr>
          <p:cNvPicPr>
            <a:picLocks noChangeAspect="1"/>
          </p:cNvPicPr>
          <p:nvPr/>
        </p:nvPicPr>
        <p:blipFill>
          <a:blip r:embed="rId5"/>
          <a:srcRect l="90332" t="22436" r="-534" b="24028"/>
          <a:stretch/>
        </p:blipFill>
        <p:spPr>
          <a:xfrm>
            <a:off x="3770041" y="1795547"/>
            <a:ext cx="694159" cy="2661099"/>
          </a:xfrm>
          <a:prstGeom prst="rect">
            <a:avLst/>
          </a:prstGeom>
        </p:spPr>
      </p:pic>
      <p:pic>
        <p:nvPicPr>
          <p:cNvPr id="24" name="Immagine 23">
            <a:extLst>
              <a:ext uri="{FF2B5EF4-FFF2-40B4-BE49-F238E27FC236}">
                <a16:creationId xmlns:a16="http://schemas.microsoft.com/office/drawing/2014/main" id="{193F9BAD-ACBB-1235-7272-BCEB455B5A3D}"/>
              </a:ext>
            </a:extLst>
          </p:cNvPr>
          <p:cNvPicPr>
            <a:picLocks noChangeAspect="1"/>
          </p:cNvPicPr>
          <p:nvPr/>
        </p:nvPicPr>
        <p:blipFill rotWithShape="1">
          <a:blip r:embed="rId8"/>
          <a:srcRect l="5087" t="7742" r="32312" b="4516"/>
          <a:stretch/>
        </p:blipFill>
        <p:spPr>
          <a:xfrm>
            <a:off x="4614931" y="1116113"/>
            <a:ext cx="2798240" cy="2773477"/>
          </a:xfrm>
          <a:prstGeom prst="rect">
            <a:avLst/>
          </a:prstGeom>
        </p:spPr>
      </p:pic>
      <p:sp>
        <p:nvSpPr>
          <p:cNvPr id="26" name="CasellaDiTesto 25">
            <a:extLst>
              <a:ext uri="{FF2B5EF4-FFF2-40B4-BE49-F238E27FC236}">
                <a16:creationId xmlns:a16="http://schemas.microsoft.com/office/drawing/2014/main" id="{4A3999F3-98C7-9B2D-101B-B68CAC7334EA}"/>
              </a:ext>
            </a:extLst>
          </p:cNvPr>
          <p:cNvSpPr txBox="1"/>
          <p:nvPr/>
        </p:nvSpPr>
        <p:spPr>
          <a:xfrm>
            <a:off x="7298268" y="5290457"/>
            <a:ext cx="2112208" cy="346890"/>
          </a:xfrm>
          <a:prstGeom prst="rect">
            <a:avLst/>
          </a:prstGeom>
          <a:noFill/>
        </p:spPr>
        <p:txBody>
          <a:bodyPr wrap="square">
            <a:spAutoFit/>
          </a:bodyPr>
          <a:lstStyle/>
          <a:p>
            <a:r>
              <a:rPr lang="it-IT" sz="1654" dirty="0">
                <a:solidFill>
                  <a:srgbClr val="004453"/>
                </a:solidFill>
                <a:latin typeface="Arial" panose="020B0604020202020204" pitchFamily="34" charset="0"/>
                <a:ea typeface="Calibri" panose="020F0502020204030204" pitchFamily="34" charset="0"/>
                <a:cs typeface="Arial" panose="020B0604020202020204" pitchFamily="34" charset="0"/>
              </a:rPr>
              <a:t>AHF </a:t>
            </a:r>
            <a:r>
              <a:rPr lang="it-IT" sz="1654" dirty="0" err="1">
                <a:solidFill>
                  <a:srgbClr val="004453"/>
                </a:solidFill>
                <a:latin typeface="Arial" panose="020B0604020202020204" pitchFamily="34" charset="0"/>
                <a:ea typeface="Calibri" panose="020F0502020204030204" pitchFamily="34" charset="0"/>
                <a:cs typeface="Arial" panose="020B0604020202020204" pitchFamily="34" charset="0"/>
              </a:rPr>
              <a:t>seasonal</a:t>
            </a:r>
            <a:r>
              <a:rPr lang="it-IT" sz="1654" dirty="0">
                <a:solidFill>
                  <a:srgbClr val="004453"/>
                </a:solidFill>
                <a:latin typeface="Arial" panose="020B0604020202020204" pitchFamily="34" charset="0"/>
                <a:ea typeface="Calibri" panose="020F0502020204030204" pitchFamily="34" charset="0"/>
                <a:cs typeface="Arial" panose="020B0604020202020204" pitchFamily="34" charset="0"/>
              </a:rPr>
              <a:t> </a:t>
            </a:r>
            <a:r>
              <a:rPr lang="it-IT" sz="1654" dirty="0" err="1">
                <a:solidFill>
                  <a:srgbClr val="004453"/>
                </a:solidFill>
                <a:latin typeface="Arial" panose="020B0604020202020204" pitchFamily="34" charset="0"/>
                <a:ea typeface="Calibri" panose="020F0502020204030204" pitchFamily="34" charset="0"/>
                <a:cs typeface="Arial" panose="020B0604020202020204" pitchFamily="34" charset="0"/>
              </a:rPr>
              <a:t>cycle</a:t>
            </a:r>
            <a:endParaRPr lang="it-IT" sz="1654" dirty="0"/>
          </a:p>
        </p:txBody>
      </p:sp>
      <p:pic>
        <p:nvPicPr>
          <p:cNvPr id="28" name="Elemento grafico 27" descr="Freccia linea: curva antioraria con riempimento a tinta unita">
            <a:extLst>
              <a:ext uri="{FF2B5EF4-FFF2-40B4-BE49-F238E27FC236}">
                <a16:creationId xmlns:a16="http://schemas.microsoft.com/office/drawing/2014/main" id="{4AF8345E-E612-4162-01D0-AB4CCA8B174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14452" y="5041183"/>
            <a:ext cx="580094" cy="580094"/>
          </a:xfrm>
          <a:prstGeom prst="rect">
            <a:avLst/>
          </a:prstGeom>
        </p:spPr>
      </p:pic>
      <p:sp>
        <p:nvSpPr>
          <p:cNvPr id="8" name="CasellaDiTesto 7">
            <a:extLst>
              <a:ext uri="{FF2B5EF4-FFF2-40B4-BE49-F238E27FC236}">
                <a16:creationId xmlns:a16="http://schemas.microsoft.com/office/drawing/2014/main" id="{357556A5-3CC3-EFCB-DC92-35583CCAA79D}"/>
              </a:ext>
            </a:extLst>
          </p:cNvPr>
          <p:cNvSpPr txBox="1"/>
          <p:nvPr/>
        </p:nvSpPr>
        <p:spPr>
          <a:xfrm>
            <a:off x="4614931" y="708052"/>
            <a:ext cx="5041446" cy="400110"/>
          </a:xfrm>
          <a:prstGeom prst="rect">
            <a:avLst/>
          </a:prstGeom>
          <a:noFill/>
        </p:spPr>
        <p:txBody>
          <a:bodyPr wrap="square">
            <a:spAutoFit/>
          </a:bodyPr>
          <a:lstStyle/>
          <a:p>
            <a:r>
              <a:rPr lang="it-IT" sz="2000" dirty="0">
                <a:solidFill>
                  <a:srgbClr val="004453"/>
                </a:solidFill>
                <a:latin typeface="Arial" panose="020B0604020202020204" pitchFamily="34" charset="0"/>
                <a:ea typeface="Calibri" panose="020F0502020204030204" pitchFamily="34" charset="0"/>
                <a:cs typeface="Arial" panose="020B0604020202020204" pitchFamily="34" charset="0"/>
              </a:rPr>
              <a:t>22-29 June 2025 </a:t>
            </a:r>
            <a:r>
              <a:rPr lang="it-IT" sz="2000" dirty="0" err="1">
                <a:solidFill>
                  <a:srgbClr val="004453"/>
                </a:solidFill>
                <a:latin typeface="Arial" panose="020B0604020202020204" pitchFamily="34" charset="0"/>
                <a:ea typeface="Calibri" panose="020F0502020204030204" pitchFamily="34" charset="0"/>
                <a:cs typeface="Arial" panose="020B0604020202020204" pitchFamily="34" charset="0"/>
              </a:rPr>
              <a:t>heatwave</a:t>
            </a:r>
            <a:r>
              <a:rPr lang="it-IT" sz="2000" dirty="0">
                <a:solidFill>
                  <a:srgbClr val="004453"/>
                </a:solidFill>
                <a:latin typeface="Arial" panose="020B0604020202020204" pitchFamily="34" charset="0"/>
                <a:ea typeface="Calibri" panose="020F0502020204030204" pitchFamily="34" charset="0"/>
                <a:cs typeface="Arial" panose="020B0604020202020204" pitchFamily="34" charset="0"/>
              </a:rPr>
              <a:t> over Turin</a:t>
            </a:r>
          </a:p>
        </p:txBody>
      </p:sp>
      <p:sp>
        <p:nvSpPr>
          <p:cNvPr id="10" name="CasellaDiTesto 9">
            <a:extLst>
              <a:ext uri="{FF2B5EF4-FFF2-40B4-BE49-F238E27FC236}">
                <a16:creationId xmlns:a16="http://schemas.microsoft.com/office/drawing/2014/main" id="{BB1927E1-4580-BD40-48CB-2BBDF6B8BF5D}"/>
              </a:ext>
            </a:extLst>
          </p:cNvPr>
          <p:cNvSpPr txBox="1"/>
          <p:nvPr/>
        </p:nvSpPr>
        <p:spPr>
          <a:xfrm>
            <a:off x="243295" y="175052"/>
            <a:ext cx="8990511" cy="461665"/>
          </a:xfrm>
          <a:prstGeom prst="rect">
            <a:avLst/>
          </a:prstGeom>
          <a:noFill/>
        </p:spPr>
        <p:txBody>
          <a:bodyPr wrap="square">
            <a:spAutoFit/>
          </a:bodyPr>
          <a:lstStyle/>
          <a:p>
            <a:r>
              <a:rPr lang="en-GB" sz="2400" spc="-1" dirty="0" err="1">
                <a:solidFill>
                  <a:srgbClr val="C00000"/>
                </a:solidFill>
                <a:ea typeface="Arial"/>
              </a:rPr>
              <a:t>NetAtmo</a:t>
            </a:r>
            <a:r>
              <a:rPr lang="en-GB" sz="2400" spc="-1" dirty="0">
                <a:solidFill>
                  <a:srgbClr val="C00000"/>
                </a:solidFill>
                <a:ea typeface="Arial"/>
              </a:rPr>
              <a:t> and Arpa data vs ICO+TERRA_URB</a:t>
            </a:r>
            <a:endParaRPr lang="it-IT" dirty="0"/>
          </a:p>
        </p:txBody>
      </p:sp>
      <p:sp>
        <p:nvSpPr>
          <p:cNvPr id="21" name="CasellaDiTesto 20">
            <a:extLst>
              <a:ext uri="{FF2B5EF4-FFF2-40B4-BE49-F238E27FC236}">
                <a16:creationId xmlns:a16="http://schemas.microsoft.com/office/drawing/2014/main" id="{3202E829-2332-D5B4-821A-60D2C1119B6D}"/>
              </a:ext>
            </a:extLst>
          </p:cNvPr>
          <p:cNvSpPr txBox="1"/>
          <p:nvPr/>
        </p:nvSpPr>
        <p:spPr>
          <a:xfrm>
            <a:off x="7196223" y="1625688"/>
            <a:ext cx="2353429" cy="1754326"/>
          </a:xfrm>
          <a:prstGeom prst="rect">
            <a:avLst/>
          </a:prstGeom>
          <a:solidFill>
            <a:schemeClr val="bg1"/>
          </a:solidFill>
        </p:spPr>
        <p:txBody>
          <a:bodyPr wrap="square">
            <a:spAutoFit/>
          </a:bodyPr>
          <a:lstStyle/>
          <a:p>
            <a:r>
              <a:rPr lang="it-IT" dirty="0">
                <a:solidFill>
                  <a:srgbClr val="004453"/>
                </a:solidFill>
                <a:latin typeface="Arial" panose="020B0604020202020204" pitchFamily="34" charset="0"/>
                <a:ea typeface="Calibri" panose="020F0502020204030204" pitchFamily="34" charset="0"/>
                <a:cs typeface="Arial" panose="020B0604020202020204" pitchFamily="34" charset="0"/>
              </a:rPr>
              <a:t>ICON-2I </a:t>
            </a:r>
            <a:r>
              <a:rPr lang="it-IT" dirty="0" err="1">
                <a:solidFill>
                  <a:srgbClr val="004453"/>
                </a:solidFill>
                <a:latin typeface="Arial" panose="020B0604020202020204" pitchFamily="34" charset="0"/>
                <a:ea typeface="Calibri" panose="020F0502020204030204" pitchFamily="34" charset="0"/>
                <a:cs typeface="Arial" panose="020B0604020202020204" pitchFamily="34" charset="0"/>
              </a:rPr>
              <a:t>namelist</a:t>
            </a:r>
            <a:endParaRPr lang="it-IT" dirty="0">
              <a:solidFill>
                <a:srgbClr val="004453"/>
              </a:solidFill>
              <a:latin typeface="Arial" panose="020B0604020202020204" pitchFamily="34" charset="0"/>
              <a:ea typeface="Calibri" panose="020F0502020204030204" pitchFamily="34" charset="0"/>
              <a:cs typeface="Arial" panose="020B0604020202020204" pitchFamily="34" charset="0"/>
            </a:endParaRPr>
          </a:p>
          <a:p>
            <a:endParaRPr lang="it-IT" dirty="0">
              <a:solidFill>
                <a:srgbClr val="004453"/>
              </a:solidFill>
              <a:latin typeface="Arial" panose="020B0604020202020204" pitchFamily="34" charset="0"/>
              <a:ea typeface="Calibri" panose="020F0502020204030204" pitchFamily="34" charset="0"/>
              <a:cs typeface="Arial" panose="020B0604020202020204" pitchFamily="34" charset="0"/>
            </a:endParaRPr>
          </a:p>
          <a:p>
            <a:r>
              <a:rPr lang="it-IT" dirty="0" err="1">
                <a:solidFill>
                  <a:srgbClr val="004453"/>
                </a:solidFill>
                <a:latin typeface="Arial" panose="020B0604020202020204" pitchFamily="34" charset="0"/>
                <a:ea typeface="Calibri" panose="020F0502020204030204" pitchFamily="34" charset="0"/>
                <a:cs typeface="Arial" panose="020B0604020202020204" pitchFamily="34" charset="0"/>
              </a:rPr>
              <a:t>External</a:t>
            </a:r>
            <a:r>
              <a:rPr lang="it-IT" dirty="0">
                <a:solidFill>
                  <a:srgbClr val="004453"/>
                </a:solidFill>
                <a:latin typeface="Arial" panose="020B0604020202020204" pitchFamily="34" charset="0"/>
                <a:ea typeface="Calibri" panose="020F0502020204030204" pitchFamily="34" charset="0"/>
                <a:cs typeface="Arial" panose="020B0604020202020204" pitchFamily="34" charset="0"/>
              </a:rPr>
              <a:t> </a:t>
            </a:r>
            <a:r>
              <a:rPr lang="it-IT" dirty="0" err="1">
                <a:solidFill>
                  <a:srgbClr val="004453"/>
                </a:solidFill>
                <a:latin typeface="Arial" panose="020B0604020202020204" pitchFamily="34" charset="0"/>
                <a:ea typeface="Calibri" panose="020F0502020204030204" pitchFamily="34" charset="0"/>
                <a:cs typeface="Arial" panose="020B0604020202020204" pitchFamily="34" charset="0"/>
              </a:rPr>
              <a:t>parameters</a:t>
            </a:r>
            <a:r>
              <a:rPr lang="it-IT" dirty="0">
                <a:solidFill>
                  <a:srgbClr val="004453"/>
                </a:solidFill>
                <a:latin typeface="Arial" panose="020B0604020202020204" pitchFamily="34" charset="0"/>
                <a:ea typeface="Calibri" panose="020F0502020204030204" pitchFamily="34" charset="0"/>
                <a:cs typeface="Arial" panose="020B0604020202020204" pitchFamily="34" charset="0"/>
              </a:rPr>
              <a:t>:</a:t>
            </a:r>
          </a:p>
          <a:p>
            <a:r>
              <a:rPr lang="it-IT" dirty="0">
                <a:solidFill>
                  <a:srgbClr val="004453"/>
                </a:solidFill>
                <a:latin typeface="Arial" panose="020B0604020202020204" pitchFamily="34" charset="0"/>
                <a:ea typeface="Calibri" panose="020F0502020204030204" pitchFamily="34" charset="0"/>
                <a:cs typeface="Arial" panose="020B0604020202020204" pitchFamily="34" charset="0"/>
              </a:rPr>
              <a:t>GLOBCOVER </a:t>
            </a:r>
            <a:r>
              <a:rPr lang="it-IT" dirty="0" err="1">
                <a:solidFill>
                  <a:srgbClr val="004453"/>
                </a:solidFill>
                <a:latin typeface="Arial" panose="020B0604020202020204" pitchFamily="34" charset="0"/>
                <a:ea typeface="Calibri" panose="020F0502020204030204" pitchFamily="34" charset="0"/>
                <a:cs typeface="Arial" panose="020B0604020202020204" pitchFamily="34" charset="0"/>
              </a:rPr>
              <a:t>landuse</a:t>
            </a:r>
            <a:r>
              <a:rPr lang="it-IT" dirty="0">
                <a:solidFill>
                  <a:srgbClr val="004453"/>
                </a:solidFill>
                <a:latin typeface="Arial" panose="020B0604020202020204" pitchFamily="34" charset="0"/>
                <a:ea typeface="Calibri" panose="020F0502020204030204" pitchFamily="34" charset="0"/>
                <a:cs typeface="Arial" panose="020B0604020202020204" pitchFamily="34" charset="0"/>
              </a:rPr>
              <a:t> </a:t>
            </a:r>
            <a:r>
              <a:rPr lang="it-IT" dirty="0" err="1">
                <a:solidFill>
                  <a:srgbClr val="004453"/>
                </a:solidFill>
                <a:latin typeface="Arial" panose="020B0604020202020204" pitchFamily="34" charset="0"/>
                <a:ea typeface="Calibri" panose="020F0502020204030204" pitchFamily="34" charset="0"/>
                <a:cs typeface="Arial" panose="020B0604020202020204" pitchFamily="34" charset="0"/>
              </a:rPr>
              <a:t>classification</a:t>
            </a:r>
            <a:r>
              <a:rPr lang="it-IT" dirty="0">
                <a:solidFill>
                  <a:srgbClr val="004453"/>
                </a:solidFill>
                <a:latin typeface="Arial" panose="020B0604020202020204" pitchFamily="34" charset="0"/>
                <a:ea typeface="Calibri" panose="020F0502020204030204" pitchFamily="34" charset="0"/>
                <a:cs typeface="Arial" panose="020B0604020202020204" pitchFamily="34" charset="0"/>
              </a:rPr>
              <a:t> (2009)</a:t>
            </a:r>
          </a:p>
        </p:txBody>
      </p:sp>
    </p:spTree>
    <p:extLst>
      <p:ext uri="{BB962C8B-B14F-4D97-AF65-F5344CB8AC3E}">
        <p14:creationId xmlns:p14="http://schemas.microsoft.com/office/powerpoint/2010/main" val="1686963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8269A664-9D5C-3C7B-CFBB-9457FB519099}"/>
              </a:ext>
            </a:extLst>
          </p:cNvPr>
          <p:cNvSpPr txBox="1"/>
          <p:nvPr/>
        </p:nvSpPr>
        <p:spPr>
          <a:xfrm>
            <a:off x="243295" y="175052"/>
            <a:ext cx="8990511" cy="461665"/>
          </a:xfrm>
          <a:prstGeom prst="rect">
            <a:avLst/>
          </a:prstGeom>
          <a:noFill/>
        </p:spPr>
        <p:txBody>
          <a:bodyPr wrap="square">
            <a:spAutoFit/>
          </a:bodyPr>
          <a:lstStyle/>
          <a:p>
            <a:r>
              <a:rPr lang="en-GB" sz="2400" spc="-1" dirty="0" err="1">
                <a:solidFill>
                  <a:srgbClr val="C00000"/>
                </a:solidFill>
                <a:ea typeface="Arial"/>
              </a:rPr>
              <a:t>NetAtmo</a:t>
            </a:r>
            <a:r>
              <a:rPr lang="en-GB" sz="2400" spc="-1" dirty="0">
                <a:solidFill>
                  <a:srgbClr val="C00000"/>
                </a:solidFill>
                <a:ea typeface="Arial"/>
              </a:rPr>
              <a:t> and Arpa data vs ICON+TERRA_URB</a:t>
            </a:r>
            <a:endParaRPr lang="it-IT" dirty="0"/>
          </a:p>
        </p:txBody>
      </p:sp>
      <p:pic>
        <p:nvPicPr>
          <p:cNvPr id="10" name="Immagine 9">
            <a:extLst>
              <a:ext uri="{FF2B5EF4-FFF2-40B4-BE49-F238E27FC236}">
                <a16:creationId xmlns:a16="http://schemas.microsoft.com/office/drawing/2014/main" id="{FCCF3A29-0761-A32A-00CA-0F7598056642}"/>
              </a:ext>
            </a:extLst>
          </p:cNvPr>
          <p:cNvPicPr>
            <a:picLocks noChangeAspect="1"/>
          </p:cNvPicPr>
          <p:nvPr/>
        </p:nvPicPr>
        <p:blipFill>
          <a:blip r:embed="rId2"/>
          <a:stretch>
            <a:fillRect/>
          </a:stretch>
        </p:blipFill>
        <p:spPr>
          <a:xfrm>
            <a:off x="6266896" y="636717"/>
            <a:ext cx="3117015" cy="2629267"/>
          </a:xfrm>
          <a:prstGeom prst="rect">
            <a:avLst/>
          </a:prstGeom>
        </p:spPr>
      </p:pic>
      <p:pic>
        <p:nvPicPr>
          <p:cNvPr id="12" name="Immagine 11">
            <a:extLst>
              <a:ext uri="{FF2B5EF4-FFF2-40B4-BE49-F238E27FC236}">
                <a16:creationId xmlns:a16="http://schemas.microsoft.com/office/drawing/2014/main" id="{D5F7AAAA-029B-B2F8-E5C1-0F46C11684ED}"/>
              </a:ext>
            </a:extLst>
          </p:cNvPr>
          <p:cNvPicPr>
            <a:picLocks noChangeAspect="1"/>
          </p:cNvPicPr>
          <p:nvPr/>
        </p:nvPicPr>
        <p:blipFill>
          <a:blip r:embed="rId3"/>
          <a:stretch>
            <a:fillRect/>
          </a:stretch>
        </p:blipFill>
        <p:spPr>
          <a:xfrm>
            <a:off x="3365569" y="644882"/>
            <a:ext cx="3010320" cy="2606404"/>
          </a:xfrm>
          <a:prstGeom prst="rect">
            <a:avLst/>
          </a:prstGeom>
        </p:spPr>
      </p:pic>
      <p:pic>
        <p:nvPicPr>
          <p:cNvPr id="14" name="Immagine 13">
            <a:extLst>
              <a:ext uri="{FF2B5EF4-FFF2-40B4-BE49-F238E27FC236}">
                <a16:creationId xmlns:a16="http://schemas.microsoft.com/office/drawing/2014/main" id="{80B93B7F-4E4E-8448-8C6F-1600688D6C76}"/>
              </a:ext>
            </a:extLst>
          </p:cNvPr>
          <p:cNvPicPr>
            <a:picLocks noChangeAspect="1"/>
          </p:cNvPicPr>
          <p:nvPr/>
        </p:nvPicPr>
        <p:blipFill>
          <a:blip r:embed="rId4"/>
          <a:srcRect t="8461"/>
          <a:stretch>
            <a:fillRect/>
          </a:stretch>
        </p:blipFill>
        <p:spPr>
          <a:xfrm>
            <a:off x="3341074" y="3265984"/>
            <a:ext cx="3216089" cy="2288218"/>
          </a:xfrm>
          <a:prstGeom prst="rect">
            <a:avLst/>
          </a:prstGeom>
        </p:spPr>
      </p:pic>
      <p:pic>
        <p:nvPicPr>
          <p:cNvPr id="16" name="Immagine 15">
            <a:extLst>
              <a:ext uri="{FF2B5EF4-FFF2-40B4-BE49-F238E27FC236}">
                <a16:creationId xmlns:a16="http://schemas.microsoft.com/office/drawing/2014/main" id="{A0118D77-7BDC-249A-4F17-89C44CBDA830}"/>
              </a:ext>
            </a:extLst>
          </p:cNvPr>
          <p:cNvPicPr>
            <a:picLocks noChangeAspect="1"/>
          </p:cNvPicPr>
          <p:nvPr/>
        </p:nvPicPr>
        <p:blipFill>
          <a:blip r:embed="rId5"/>
          <a:srcRect t="7899"/>
          <a:stretch>
            <a:fillRect/>
          </a:stretch>
        </p:blipFill>
        <p:spPr>
          <a:xfrm>
            <a:off x="6358349" y="3265984"/>
            <a:ext cx="2934110" cy="2288218"/>
          </a:xfrm>
          <a:prstGeom prst="rect">
            <a:avLst/>
          </a:prstGeom>
        </p:spPr>
      </p:pic>
      <p:pic>
        <p:nvPicPr>
          <p:cNvPr id="18" name="Immagine 17">
            <a:extLst>
              <a:ext uri="{FF2B5EF4-FFF2-40B4-BE49-F238E27FC236}">
                <a16:creationId xmlns:a16="http://schemas.microsoft.com/office/drawing/2014/main" id="{F3E75489-67D9-E937-BED5-6383DCC97F27}"/>
              </a:ext>
            </a:extLst>
          </p:cNvPr>
          <p:cNvPicPr>
            <a:picLocks noChangeAspect="1"/>
          </p:cNvPicPr>
          <p:nvPr/>
        </p:nvPicPr>
        <p:blipFill>
          <a:blip r:embed="rId6"/>
          <a:stretch>
            <a:fillRect/>
          </a:stretch>
        </p:blipFill>
        <p:spPr>
          <a:xfrm>
            <a:off x="385013" y="3802084"/>
            <a:ext cx="2747866" cy="1080007"/>
          </a:xfrm>
          <a:prstGeom prst="rect">
            <a:avLst/>
          </a:prstGeom>
        </p:spPr>
      </p:pic>
      <p:pic>
        <p:nvPicPr>
          <p:cNvPr id="20" name="Immagine 19">
            <a:extLst>
              <a:ext uri="{FF2B5EF4-FFF2-40B4-BE49-F238E27FC236}">
                <a16:creationId xmlns:a16="http://schemas.microsoft.com/office/drawing/2014/main" id="{F8F058E9-01BE-F44E-76F5-70225413F848}"/>
              </a:ext>
            </a:extLst>
          </p:cNvPr>
          <p:cNvPicPr>
            <a:picLocks noChangeAspect="1"/>
          </p:cNvPicPr>
          <p:nvPr/>
        </p:nvPicPr>
        <p:blipFill>
          <a:blip r:embed="rId7"/>
          <a:stretch>
            <a:fillRect/>
          </a:stretch>
        </p:blipFill>
        <p:spPr>
          <a:xfrm>
            <a:off x="309819" y="1742009"/>
            <a:ext cx="2898254" cy="1170723"/>
          </a:xfrm>
          <a:prstGeom prst="rect">
            <a:avLst/>
          </a:prstGeom>
        </p:spPr>
      </p:pic>
      <p:sp>
        <p:nvSpPr>
          <p:cNvPr id="22" name="CasellaDiTesto 21">
            <a:extLst>
              <a:ext uri="{FF2B5EF4-FFF2-40B4-BE49-F238E27FC236}">
                <a16:creationId xmlns:a16="http://schemas.microsoft.com/office/drawing/2014/main" id="{7159988C-8B3D-99F9-944D-0FBA77A918A5}"/>
              </a:ext>
            </a:extLst>
          </p:cNvPr>
          <p:cNvSpPr txBox="1"/>
          <p:nvPr/>
        </p:nvSpPr>
        <p:spPr>
          <a:xfrm>
            <a:off x="394913" y="1055154"/>
            <a:ext cx="2898254" cy="830997"/>
          </a:xfrm>
          <a:prstGeom prst="rect">
            <a:avLst/>
          </a:prstGeom>
          <a:noFill/>
        </p:spPr>
        <p:txBody>
          <a:bodyPr wrap="square">
            <a:spAutoFit/>
          </a:bodyPr>
          <a:lstStyle/>
          <a:p>
            <a:r>
              <a:rPr lang="it-IT" sz="1600" dirty="0">
                <a:solidFill>
                  <a:schemeClr val="tx1"/>
                </a:solidFill>
                <a:latin typeface="Arial" panose="020B0604020202020204" pitchFamily="34" charset="0"/>
                <a:cs typeface="Arial" panose="020B0604020202020204" pitchFamily="34" charset="0"/>
              </a:rPr>
              <a:t>TERRA_URB </a:t>
            </a:r>
            <a:r>
              <a:rPr lang="en-US" sz="1600" dirty="0">
                <a:solidFill>
                  <a:schemeClr val="tx1"/>
                </a:solidFill>
                <a:latin typeface="Arial" panose="020B0604020202020204" pitchFamily="34" charset="0"/>
                <a:cs typeface="Arial" panose="020B0604020202020204" pitchFamily="34" charset="0"/>
              </a:rPr>
              <a:t>successfully reproduces the UHI effect</a:t>
            </a:r>
            <a:br>
              <a:rPr lang="en-US" sz="1600" dirty="0">
                <a:solidFill>
                  <a:schemeClr val="tx1"/>
                </a:solidFill>
                <a:latin typeface="Arial" panose="020B0604020202020204" pitchFamily="34" charset="0"/>
                <a:cs typeface="Arial" panose="020B0604020202020204" pitchFamily="34" charset="0"/>
              </a:rPr>
            </a:br>
            <a:endParaRPr lang="it-IT" sz="1600" dirty="0"/>
          </a:p>
        </p:txBody>
      </p:sp>
      <p:sp>
        <p:nvSpPr>
          <p:cNvPr id="3" name="CasellaDiTesto 2">
            <a:extLst>
              <a:ext uri="{FF2B5EF4-FFF2-40B4-BE49-F238E27FC236}">
                <a16:creationId xmlns:a16="http://schemas.microsoft.com/office/drawing/2014/main" id="{2F0B33C3-D725-90FA-191F-2EC1B71E4EC8}"/>
              </a:ext>
            </a:extLst>
          </p:cNvPr>
          <p:cNvSpPr txBox="1"/>
          <p:nvPr/>
        </p:nvSpPr>
        <p:spPr>
          <a:xfrm>
            <a:off x="6052628" y="2912732"/>
            <a:ext cx="1218181" cy="400110"/>
          </a:xfrm>
          <a:prstGeom prst="rect">
            <a:avLst/>
          </a:prstGeom>
          <a:noFill/>
        </p:spPr>
        <p:txBody>
          <a:bodyPr wrap="square">
            <a:spAutoFit/>
          </a:bodyPr>
          <a:lstStyle/>
          <a:p>
            <a:r>
              <a:rPr lang="en-GB" sz="2000" spc="-1" dirty="0" err="1">
                <a:solidFill>
                  <a:srgbClr val="56B151"/>
                </a:solidFill>
                <a:latin typeface="Abadi" panose="020B0604020104020204" pitchFamily="34" charset="0"/>
                <a:ea typeface="Arial"/>
              </a:rPr>
              <a:t>NetAtmo</a:t>
            </a:r>
            <a:endParaRPr lang="it-IT" sz="2000" dirty="0">
              <a:solidFill>
                <a:srgbClr val="56B151"/>
              </a:solidFill>
              <a:latin typeface="Abadi" panose="020B0604020104020204" pitchFamily="34" charset="0"/>
            </a:endParaRPr>
          </a:p>
        </p:txBody>
      </p:sp>
      <p:sp>
        <p:nvSpPr>
          <p:cNvPr id="5" name="CasellaDiTesto 4">
            <a:extLst>
              <a:ext uri="{FF2B5EF4-FFF2-40B4-BE49-F238E27FC236}">
                <a16:creationId xmlns:a16="http://schemas.microsoft.com/office/drawing/2014/main" id="{A896ACCC-63C5-0F05-5263-D0D99BB1D5A7}"/>
              </a:ext>
            </a:extLst>
          </p:cNvPr>
          <p:cNvSpPr txBox="1"/>
          <p:nvPr/>
        </p:nvSpPr>
        <p:spPr>
          <a:xfrm>
            <a:off x="6142031" y="488024"/>
            <a:ext cx="1218181" cy="400110"/>
          </a:xfrm>
          <a:prstGeom prst="rect">
            <a:avLst/>
          </a:prstGeom>
          <a:noFill/>
        </p:spPr>
        <p:txBody>
          <a:bodyPr wrap="square">
            <a:spAutoFit/>
          </a:bodyPr>
          <a:lstStyle/>
          <a:p>
            <a:r>
              <a:rPr lang="en-GB" sz="2000" spc="-1" dirty="0">
                <a:solidFill>
                  <a:srgbClr val="56B151"/>
                </a:solidFill>
                <a:latin typeface="Abadi" panose="020B0604020104020204" pitchFamily="34" charset="0"/>
                <a:ea typeface="Arial"/>
              </a:rPr>
              <a:t>Arpa</a:t>
            </a:r>
            <a:endParaRPr lang="it-IT" sz="2000" dirty="0">
              <a:solidFill>
                <a:srgbClr val="56B151"/>
              </a:solidFill>
              <a:latin typeface="Abadi" panose="020B0604020104020204" pitchFamily="34" charset="0"/>
            </a:endParaRPr>
          </a:p>
        </p:txBody>
      </p:sp>
      <p:sp>
        <p:nvSpPr>
          <p:cNvPr id="7" name="CasellaDiTesto 6">
            <a:extLst>
              <a:ext uri="{FF2B5EF4-FFF2-40B4-BE49-F238E27FC236}">
                <a16:creationId xmlns:a16="http://schemas.microsoft.com/office/drawing/2014/main" id="{CDD92048-6C8C-39F9-F005-4AE4FFF40182}"/>
              </a:ext>
            </a:extLst>
          </p:cNvPr>
          <p:cNvSpPr txBox="1"/>
          <p:nvPr/>
        </p:nvSpPr>
        <p:spPr>
          <a:xfrm>
            <a:off x="375863" y="3112787"/>
            <a:ext cx="2898254" cy="1077218"/>
          </a:xfrm>
          <a:prstGeom prst="rect">
            <a:avLst/>
          </a:prstGeom>
          <a:noFill/>
        </p:spPr>
        <p:txBody>
          <a:bodyPr wrap="square">
            <a:spAutoFit/>
          </a:bodyPr>
          <a:lstStyle/>
          <a:p>
            <a:r>
              <a:rPr lang="it-IT" sz="1600" dirty="0"/>
              <a:t>Not </a:t>
            </a:r>
            <a:r>
              <a:rPr lang="it-IT" sz="1600" dirty="0" err="1"/>
              <a:t>able</a:t>
            </a:r>
            <a:r>
              <a:rPr lang="it-IT" sz="1600" dirty="0"/>
              <a:t> to </a:t>
            </a:r>
            <a:r>
              <a:rPr lang="it-IT" sz="1600" dirty="0" err="1"/>
              <a:t>capture</a:t>
            </a:r>
            <a:r>
              <a:rPr lang="it-IT" sz="1600" dirty="0"/>
              <a:t> micro-scale </a:t>
            </a:r>
            <a:r>
              <a:rPr lang="it-IT" sz="1600" dirty="0" err="1"/>
              <a:t>spatial</a:t>
            </a:r>
            <a:r>
              <a:rPr lang="it-IT" sz="1600" dirty="0"/>
              <a:t> </a:t>
            </a:r>
            <a:r>
              <a:rPr lang="it-IT" sz="1600" dirty="0" err="1"/>
              <a:t>variability</a:t>
            </a:r>
            <a:endParaRPr lang="it-IT" sz="1600" dirty="0"/>
          </a:p>
          <a:p>
            <a:br>
              <a:rPr lang="en-US" sz="1600" dirty="0">
                <a:solidFill>
                  <a:schemeClr val="tx1"/>
                </a:solidFill>
                <a:latin typeface="Arial" panose="020B0604020202020204" pitchFamily="34" charset="0"/>
                <a:cs typeface="Arial" panose="020B0604020202020204" pitchFamily="34" charset="0"/>
              </a:rPr>
            </a:br>
            <a:endParaRPr lang="it-IT" sz="1600" dirty="0"/>
          </a:p>
        </p:txBody>
      </p:sp>
    </p:spTree>
    <p:extLst>
      <p:ext uri="{BB962C8B-B14F-4D97-AF65-F5344CB8AC3E}">
        <p14:creationId xmlns:p14="http://schemas.microsoft.com/office/powerpoint/2010/main" val="352904384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2060</TotalTime>
  <Words>3529</Words>
  <Application>Microsoft Office PowerPoint</Application>
  <PresentationFormat>Personalizzato</PresentationFormat>
  <Paragraphs>300</Paragraphs>
  <Slides>40</Slides>
  <Notes>14</Notes>
  <HiddenSlides>0</HiddenSlides>
  <MMClips>0</MMClips>
  <ScaleCrop>false</ScaleCrop>
  <HeadingPairs>
    <vt:vector size="8" baseType="variant">
      <vt:variant>
        <vt:lpstr>Caratteri utilizzati</vt:lpstr>
      </vt:variant>
      <vt:variant>
        <vt:i4>12</vt:i4>
      </vt:variant>
      <vt:variant>
        <vt:lpstr>Tema</vt:lpstr>
      </vt:variant>
      <vt:variant>
        <vt:i4>4</vt:i4>
      </vt:variant>
      <vt:variant>
        <vt:lpstr>Server OLE incorporati</vt:lpstr>
      </vt:variant>
      <vt:variant>
        <vt:i4>1</vt:i4>
      </vt:variant>
      <vt:variant>
        <vt:lpstr>Titoli diapositive</vt:lpstr>
      </vt:variant>
      <vt:variant>
        <vt:i4>40</vt:i4>
      </vt:variant>
    </vt:vector>
  </HeadingPairs>
  <TitlesOfParts>
    <vt:vector size="57" baseType="lpstr">
      <vt:lpstr>Abadi</vt:lpstr>
      <vt:lpstr>Aptos</vt:lpstr>
      <vt:lpstr>Arial</vt:lpstr>
      <vt:lpstr>Avenir Next LT Pro Light</vt:lpstr>
      <vt:lpstr>Calibri</vt:lpstr>
      <vt:lpstr>Consolas</vt:lpstr>
      <vt:lpstr>Kabel Dm BT</vt:lpstr>
      <vt:lpstr>MuseoSans</vt:lpstr>
      <vt:lpstr>Open Sans</vt:lpstr>
      <vt:lpstr>Symbol</vt:lpstr>
      <vt:lpstr>Times New Roman</vt:lpstr>
      <vt:lpstr>Wingdings</vt:lpstr>
      <vt:lpstr>Office Theme</vt:lpstr>
      <vt:lpstr>Office Theme</vt:lpstr>
      <vt:lpstr>Office Theme</vt:lpstr>
      <vt:lpstr>Office Theme</vt:lpstr>
      <vt:lpstr>Worksheet</vt:lpstr>
      <vt:lpstr>PP-APOCS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dc:description/>
  <cp:lastModifiedBy>Valeria Garbero</cp:lastModifiedBy>
  <cp:revision>315</cp:revision>
  <dcterms:created xsi:type="dcterms:W3CDTF">2024-06-25T12:23:27Z</dcterms:created>
  <dcterms:modified xsi:type="dcterms:W3CDTF">2026-09-14T06:25:31Z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Personalizzato</vt:lpwstr>
  </property>
  <property fmtid="{D5CDD505-2E9C-101B-9397-08002B2CF9AE}" pid="3" name="Slides">
    <vt:i4>7</vt:i4>
  </property>
</Properties>
</file>