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1309" r:id="rId2"/>
    <p:sldId id="1315" r:id="rId3"/>
    <p:sldId id="1311" r:id="rId4"/>
    <p:sldId id="1312" r:id="rId5"/>
    <p:sldId id="1313" r:id="rId6"/>
    <p:sldId id="1316" r:id="rId7"/>
    <p:sldId id="1317" r:id="rId8"/>
    <p:sldId id="259" r:id="rId9"/>
    <p:sldId id="257" r:id="rId10"/>
    <p:sldId id="256" r:id="rId11"/>
    <p:sldId id="258" r:id="rId12"/>
    <p:sldId id="265" r:id="rId13"/>
    <p:sldId id="273" r:id="rId14"/>
    <p:sldId id="272" r:id="rId15"/>
    <p:sldId id="1310" r:id="rId16"/>
    <p:sldId id="1318" r:id="rId17"/>
    <p:sldId id="1319" r:id="rId18"/>
  </p:sldIdLst>
  <p:sldSz cx="9144000" cy="6858000" type="screen4x3"/>
  <p:notesSz cx="6670675" cy="97520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C9B"/>
    <a:srgbClr val="CCFF00"/>
    <a:srgbClr val="FFF900"/>
    <a:srgbClr val="00BF00"/>
    <a:srgbClr val="80FF80"/>
    <a:srgbClr val="81F981"/>
    <a:srgbClr val="FF8000"/>
    <a:srgbClr val="FFD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81014873140859E-2"/>
          <c:y val="4.2765748031496062E-2"/>
          <c:w val="0.82540802712160988"/>
          <c:h val="0.68591555210113531"/>
        </c:manualLayout>
      </c:layout>
      <c:lineChart>
        <c:grouping val="stacked"/>
        <c:varyColors val="0"/>
        <c:ser>
          <c:idx val="0"/>
          <c:order val="0"/>
          <c:tx>
            <c:strRef>
              <c:f>Tabelle1!$C$1</c:f>
              <c:strCache>
                <c:ptCount val="1"/>
                <c:pt idx="0">
                  <c:v>Runtime</c:v>
                </c:pt>
              </c:strCache>
            </c:strRef>
          </c:tx>
          <c:spPr>
            <a:ln w="12700" cap="rnd">
              <a:solidFill>
                <a:schemeClr val="accent1"/>
              </a:solidFill>
              <a:round/>
            </a:ln>
            <a:effectLst/>
          </c:spPr>
          <c:marker>
            <c:symbol val="circle"/>
            <c:size val="4"/>
            <c:spPr>
              <a:noFill/>
              <a:ln w="6350">
                <a:solidFill>
                  <a:schemeClr val="accent1"/>
                </a:solidFill>
              </a:ln>
              <a:effectLst/>
            </c:spPr>
          </c:marker>
          <c:cat>
            <c:numRef>
              <c:f>Tabelle1!$A$2:$A$741</c:f>
              <c:numCache>
                <c:formatCode>0</c:formatCode>
                <c:ptCount val="740"/>
                <c:pt idx="0">
                  <c:v>2024061808</c:v>
                </c:pt>
                <c:pt idx="1">
                  <c:v>2024061809</c:v>
                </c:pt>
                <c:pt idx="2">
                  <c:v>2024061810</c:v>
                </c:pt>
                <c:pt idx="3">
                  <c:v>2024061811</c:v>
                </c:pt>
                <c:pt idx="4">
                  <c:v>2024061812</c:v>
                </c:pt>
                <c:pt idx="5">
                  <c:v>2024061813</c:v>
                </c:pt>
                <c:pt idx="6">
                  <c:v>2024061814</c:v>
                </c:pt>
                <c:pt idx="7">
                  <c:v>2024061815</c:v>
                </c:pt>
                <c:pt idx="8">
                  <c:v>2024061816</c:v>
                </c:pt>
                <c:pt idx="9">
                  <c:v>2024061817</c:v>
                </c:pt>
                <c:pt idx="10">
                  <c:v>2024061818</c:v>
                </c:pt>
                <c:pt idx="11">
                  <c:v>2024061819</c:v>
                </c:pt>
                <c:pt idx="12">
                  <c:v>2024061820</c:v>
                </c:pt>
                <c:pt idx="13">
                  <c:v>2024061821</c:v>
                </c:pt>
                <c:pt idx="14">
                  <c:v>2024061822</c:v>
                </c:pt>
                <c:pt idx="15">
                  <c:v>2024061823</c:v>
                </c:pt>
                <c:pt idx="16">
                  <c:v>2024061900</c:v>
                </c:pt>
                <c:pt idx="17">
                  <c:v>2024061901</c:v>
                </c:pt>
                <c:pt idx="18">
                  <c:v>2024061902</c:v>
                </c:pt>
                <c:pt idx="19">
                  <c:v>2024061903</c:v>
                </c:pt>
                <c:pt idx="20">
                  <c:v>2024061904</c:v>
                </c:pt>
                <c:pt idx="21">
                  <c:v>2024061905</c:v>
                </c:pt>
                <c:pt idx="22">
                  <c:v>2024061906</c:v>
                </c:pt>
                <c:pt idx="23">
                  <c:v>2024061907</c:v>
                </c:pt>
                <c:pt idx="24">
                  <c:v>2024061908</c:v>
                </c:pt>
                <c:pt idx="25">
                  <c:v>2024061909</c:v>
                </c:pt>
                <c:pt idx="26">
                  <c:v>2024061910</c:v>
                </c:pt>
                <c:pt idx="27">
                  <c:v>2024061911</c:v>
                </c:pt>
                <c:pt idx="28">
                  <c:v>2024061912</c:v>
                </c:pt>
                <c:pt idx="29">
                  <c:v>2024061913</c:v>
                </c:pt>
                <c:pt idx="30">
                  <c:v>2024061914</c:v>
                </c:pt>
                <c:pt idx="31">
                  <c:v>2024061915</c:v>
                </c:pt>
                <c:pt idx="32">
                  <c:v>2024061916</c:v>
                </c:pt>
                <c:pt idx="33">
                  <c:v>2024061917</c:v>
                </c:pt>
                <c:pt idx="34">
                  <c:v>2024061918</c:v>
                </c:pt>
                <c:pt idx="35">
                  <c:v>2024061919</c:v>
                </c:pt>
                <c:pt idx="36">
                  <c:v>2024061920</c:v>
                </c:pt>
                <c:pt idx="37">
                  <c:v>2024061921</c:v>
                </c:pt>
                <c:pt idx="38">
                  <c:v>2024061922</c:v>
                </c:pt>
                <c:pt idx="39">
                  <c:v>2024061923</c:v>
                </c:pt>
                <c:pt idx="40">
                  <c:v>2024062000</c:v>
                </c:pt>
                <c:pt idx="41">
                  <c:v>2024062001</c:v>
                </c:pt>
                <c:pt idx="42">
                  <c:v>2024062002</c:v>
                </c:pt>
                <c:pt idx="43">
                  <c:v>2024062003</c:v>
                </c:pt>
                <c:pt idx="44">
                  <c:v>2024062004</c:v>
                </c:pt>
                <c:pt idx="45">
                  <c:v>2024062005</c:v>
                </c:pt>
                <c:pt idx="46">
                  <c:v>2024062006</c:v>
                </c:pt>
                <c:pt idx="47">
                  <c:v>2024062007</c:v>
                </c:pt>
                <c:pt idx="48">
                  <c:v>2024062008</c:v>
                </c:pt>
                <c:pt idx="49">
                  <c:v>2024062009</c:v>
                </c:pt>
                <c:pt idx="50">
                  <c:v>2024062010</c:v>
                </c:pt>
                <c:pt idx="51">
                  <c:v>2024062011</c:v>
                </c:pt>
                <c:pt idx="52">
                  <c:v>2024062012</c:v>
                </c:pt>
                <c:pt idx="53">
                  <c:v>2024062013</c:v>
                </c:pt>
                <c:pt idx="54">
                  <c:v>2024062014</c:v>
                </c:pt>
                <c:pt idx="55">
                  <c:v>2024062015</c:v>
                </c:pt>
                <c:pt idx="56">
                  <c:v>2024062016</c:v>
                </c:pt>
                <c:pt idx="57">
                  <c:v>2024062017</c:v>
                </c:pt>
                <c:pt idx="58">
                  <c:v>2024062018</c:v>
                </c:pt>
                <c:pt idx="59">
                  <c:v>2024062019</c:v>
                </c:pt>
                <c:pt idx="60">
                  <c:v>2024062020</c:v>
                </c:pt>
                <c:pt idx="61">
                  <c:v>2024062021</c:v>
                </c:pt>
                <c:pt idx="62">
                  <c:v>2024062022</c:v>
                </c:pt>
                <c:pt idx="63">
                  <c:v>2024062023</c:v>
                </c:pt>
                <c:pt idx="64">
                  <c:v>2024062100</c:v>
                </c:pt>
                <c:pt idx="65">
                  <c:v>2024062101</c:v>
                </c:pt>
                <c:pt idx="66">
                  <c:v>2024062102</c:v>
                </c:pt>
                <c:pt idx="67">
                  <c:v>2024062103</c:v>
                </c:pt>
                <c:pt idx="68">
                  <c:v>2024062104</c:v>
                </c:pt>
                <c:pt idx="69">
                  <c:v>2024062105</c:v>
                </c:pt>
                <c:pt idx="70">
                  <c:v>2024062106</c:v>
                </c:pt>
                <c:pt idx="71">
                  <c:v>2024062107</c:v>
                </c:pt>
                <c:pt idx="72">
                  <c:v>2024062108</c:v>
                </c:pt>
                <c:pt idx="73">
                  <c:v>2024062109</c:v>
                </c:pt>
                <c:pt idx="74">
                  <c:v>2024062110</c:v>
                </c:pt>
                <c:pt idx="75">
                  <c:v>2024062111</c:v>
                </c:pt>
                <c:pt idx="76">
                  <c:v>2024062112</c:v>
                </c:pt>
                <c:pt idx="77">
                  <c:v>2024062113</c:v>
                </c:pt>
                <c:pt idx="78">
                  <c:v>2024062114</c:v>
                </c:pt>
                <c:pt idx="79">
                  <c:v>2024062115</c:v>
                </c:pt>
                <c:pt idx="80">
                  <c:v>2024062116</c:v>
                </c:pt>
                <c:pt idx="81">
                  <c:v>2024062117</c:v>
                </c:pt>
                <c:pt idx="82">
                  <c:v>2024062118</c:v>
                </c:pt>
                <c:pt idx="83">
                  <c:v>2024062119</c:v>
                </c:pt>
                <c:pt idx="84">
                  <c:v>2024062120</c:v>
                </c:pt>
                <c:pt idx="85">
                  <c:v>2024062121</c:v>
                </c:pt>
                <c:pt idx="86">
                  <c:v>2024062122</c:v>
                </c:pt>
                <c:pt idx="87">
                  <c:v>2024062123</c:v>
                </c:pt>
                <c:pt idx="88">
                  <c:v>2024062200</c:v>
                </c:pt>
                <c:pt idx="89">
                  <c:v>2024062201</c:v>
                </c:pt>
                <c:pt idx="90">
                  <c:v>2024062202</c:v>
                </c:pt>
                <c:pt idx="91">
                  <c:v>2024062203</c:v>
                </c:pt>
                <c:pt idx="92">
                  <c:v>2024062204</c:v>
                </c:pt>
                <c:pt idx="93">
                  <c:v>2024062205</c:v>
                </c:pt>
                <c:pt idx="94">
                  <c:v>2024062206</c:v>
                </c:pt>
                <c:pt idx="95">
                  <c:v>2024062207</c:v>
                </c:pt>
                <c:pt idx="96">
                  <c:v>2024062208</c:v>
                </c:pt>
                <c:pt idx="97">
                  <c:v>2024062209</c:v>
                </c:pt>
                <c:pt idx="98">
                  <c:v>2024062210</c:v>
                </c:pt>
                <c:pt idx="99">
                  <c:v>2024062211</c:v>
                </c:pt>
                <c:pt idx="100">
                  <c:v>2024062212</c:v>
                </c:pt>
                <c:pt idx="101">
                  <c:v>2024062213</c:v>
                </c:pt>
                <c:pt idx="102">
                  <c:v>2024062214</c:v>
                </c:pt>
                <c:pt idx="103">
                  <c:v>2024062215</c:v>
                </c:pt>
                <c:pt idx="104">
                  <c:v>2024062216</c:v>
                </c:pt>
                <c:pt idx="105">
                  <c:v>2024062217</c:v>
                </c:pt>
                <c:pt idx="106">
                  <c:v>2024062218</c:v>
                </c:pt>
                <c:pt idx="107">
                  <c:v>2024062219</c:v>
                </c:pt>
                <c:pt idx="108">
                  <c:v>2024062220</c:v>
                </c:pt>
                <c:pt idx="109">
                  <c:v>2024062221</c:v>
                </c:pt>
                <c:pt idx="110">
                  <c:v>2024062222</c:v>
                </c:pt>
                <c:pt idx="111">
                  <c:v>2024062223</c:v>
                </c:pt>
                <c:pt idx="112">
                  <c:v>2024062300</c:v>
                </c:pt>
                <c:pt idx="113">
                  <c:v>2024062301</c:v>
                </c:pt>
                <c:pt idx="114">
                  <c:v>2024062302</c:v>
                </c:pt>
                <c:pt idx="115">
                  <c:v>2024062303</c:v>
                </c:pt>
                <c:pt idx="116">
                  <c:v>2024062304</c:v>
                </c:pt>
                <c:pt idx="117">
                  <c:v>2024062305</c:v>
                </c:pt>
                <c:pt idx="118">
                  <c:v>2024062306</c:v>
                </c:pt>
                <c:pt idx="119">
                  <c:v>2024062307</c:v>
                </c:pt>
                <c:pt idx="120">
                  <c:v>2024062308</c:v>
                </c:pt>
                <c:pt idx="121">
                  <c:v>2024062309</c:v>
                </c:pt>
                <c:pt idx="122">
                  <c:v>2024062310</c:v>
                </c:pt>
                <c:pt idx="123">
                  <c:v>2024062311</c:v>
                </c:pt>
                <c:pt idx="124">
                  <c:v>2024062312</c:v>
                </c:pt>
                <c:pt idx="125">
                  <c:v>2024062313</c:v>
                </c:pt>
                <c:pt idx="126">
                  <c:v>2024062314</c:v>
                </c:pt>
                <c:pt idx="127">
                  <c:v>2024062315</c:v>
                </c:pt>
                <c:pt idx="128">
                  <c:v>2024062316</c:v>
                </c:pt>
                <c:pt idx="129">
                  <c:v>2024062317</c:v>
                </c:pt>
                <c:pt idx="130">
                  <c:v>2024062318</c:v>
                </c:pt>
                <c:pt idx="131">
                  <c:v>2024062319</c:v>
                </c:pt>
                <c:pt idx="132">
                  <c:v>2024062320</c:v>
                </c:pt>
                <c:pt idx="133">
                  <c:v>2024062321</c:v>
                </c:pt>
                <c:pt idx="134">
                  <c:v>2024062322</c:v>
                </c:pt>
                <c:pt idx="135">
                  <c:v>2024062323</c:v>
                </c:pt>
                <c:pt idx="136">
                  <c:v>2024062400</c:v>
                </c:pt>
                <c:pt idx="137">
                  <c:v>2024062401</c:v>
                </c:pt>
                <c:pt idx="138">
                  <c:v>2024062402</c:v>
                </c:pt>
                <c:pt idx="139">
                  <c:v>2024062403</c:v>
                </c:pt>
                <c:pt idx="140">
                  <c:v>2024062404</c:v>
                </c:pt>
                <c:pt idx="141">
                  <c:v>2024062405</c:v>
                </c:pt>
                <c:pt idx="142">
                  <c:v>2024062406</c:v>
                </c:pt>
                <c:pt idx="143">
                  <c:v>2024062407</c:v>
                </c:pt>
                <c:pt idx="144">
                  <c:v>2024062408</c:v>
                </c:pt>
                <c:pt idx="145">
                  <c:v>2024062409</c:v>
                </c:pt>
                <c:pt idx="146">
                  <c:v>2024062410</c:v>
                </c:pt>
                <c:pt idx="147">
                  <c:v>2024062411</c:v>
                </c:pt>
                <c:pt idx="148">
                  <c:v>2024062412</c:v>
                </c:pt>
                <c:pt idx="149">
                  <c:v>2024062413</c:v>
                </c:pt>
                <c:pt idx="150">
                  <c:v>2024062414</c:v>
                </c:pt>
                <c:pt idx="151">
                  <c:v>2024062415</c:v>
                </c:pt>
                <c:pt idx="152">
                  <c:v>2024062416</c:v>
                </c:pt>
                <c:pt idx="153">
                  <c:v>2024062417</c:v>
                </c:pt>
                <c:pt idx="154">
                  <c:v>2024062418</c:v>
                </c:pt>
                <c:pt idx="155">
                  <c:v>2024062419</c:v>
                </c:pt>
                <c:pt idx="156">
                  <c:v>2024062420</c:v>
                </c:pt>
                <c:pt idx="157">
                  <c:v>2024062421</c:v>
                </c:pt>
                <c:pt idx="158">
                  <c:v>2024062422</c:v>
                </c:pt>
                <c:pt idx="159">
                  <c:v>2024062423</c:v>
                </c:pt>
                <c:pt idx="160">
                  <c:v>2024062500</c:v>
                </c:pt>
                <c:pt idx="161">
                  <c:v>2024062501</c:v>
                </c:pt>
                <c:pt idx="162">
                  <c:v>2024062502</c:v>
                </c:pt>
                <c:pt idx="163">
                  <c:v>2024062503</c:v>
                </c:pt>
                <c:pt idx="164">
                  <c:v>2024062504</c:v>
                </c:pt>
                <c:pt idx="165">
                  <c:v>2024062505</c:v>
                </c:pt>
                <c:pt idx="166">
                  <c:v>2024062506</c:v>
                </c:pt>
                <c:pt idx="167">
                  <c:v>2024062507</c:v>
                </c:pt>
                <c:pt idx="168">
                  <c:v>2024062508</c:v>
                </c:pt>
                <c:pt idx="169">
                  <c:v>2024062509</c:v>
                </c:pt>
                <c:pt idx="170">
                  <c:v>2024062510</c:v>
                </c:pt>
                <c:pt idx="171">
                  <c:v>2024062511</c:v>
                </c:pt>
                <c:pt idx="172">
                  <c:v>2024062512</c:v>
                </c:pt>
                <c:pt idx="173">
                  <c:v>2024062513</c:v>
                </c:pt>
                <c:pt idx="174">
                  <c:v>2024062514</c:v>
                </c:pt>
                <c:pt idx="175">
                  <c:v>2024062515</c:v>
                </c:pt>
                <c:pt idx="176">
                  <c:v>2024062516</c:v>
                </c:pt>
                <c:pt idx="177">
                  <c:v>2024062517</c:v>
                </c:pt>
                <c:pt idx="178">
                  <c:v>2024062518</c:v>
                </c:pt>
                <c:pt idx="179">
                  <c:v>2024062519</c:v>
                </c:pt>
                <c:pt idx="180">
                  <c:v>2024062520</c:v>
                </c:pt>
                <c:pt idx="181">
                  <c:v>2024062521</c:v>
                </c:pt>
                <c:pt idx="182">
                  <c:v>2024062522</c:v>
                </c:pt>
                <c:pt idx="183">
                  <c:v>2024062523</c:v>
                </c:pt>
                <c:pt idx="184">
                  <c:v>2024062600</c:v>
                </c:pt>
                <c:pt idx="185">
                  <c:v>2024062601</c:v>
                </c:pt>
                <c:pt idx="186">
                  <c:v>2024062602</c:v>
                </c:pt>
                <c:pt idx="187">
                  <c:v>2024062603</c:v>
                </c:pt>
                <c:pt idx="188">
                  <c:v>2024062604</c:v>
                </c:pt>
                <c:pt idx="189">
                  <c:v>2024062605</c:v>
                </c:pt>
                <c:pt idx="190">
                  <c:v>2024062606</c:v>
                </c:pt>
                <c:pt idx="191">
                  <c:v>2024062607</c:v>
                </c:pt>
                <c:pt idx="192">
                  <c:v>2024062608</c:v>
                </c:pt>
                <c:pt idx="193">
                  <c:v>2024062609</c:v>
                </c:pt>
                <c:pt idx="194">
                  <c:v>2024062610</c:v>
                </c:pt>
                <c:pt idx="195">
                  <c:v>2024062611</c:v>
                </c:pt>
                <c:pt idx="196">
                  <c:v>2024062612</c:v>
                </c:pt>
                <c:pt idx="197">
                  <c:v>2024062613</c:v>
                </c:pt>
                <c:pt idx="198">
                  <c:v>2024062614</c:v>
                </c:pt>
                <c:pt idx="199">
                  <c:v>2024062615</c:v>
                </c:pt>
                <c:pt idx="200">
                  <c:v>2024062616</c:v>
                </c:pt>
                <c:pt idx="201">
                  <c:v>2024062617</c:v>
                </c:pt>
                <c:pt idx="202">
                  <c:v>2024062618</c:v>
                </c:pt>
                <c:pt idx="203">
                  <c:v>2024062619</c:v>
                </c:pt>
                <c:pt idx="204">
                  <c:v>2024062620</c:v>
                </c:pt>
                <c:pt idx="205">
                  <c:v>2024062621</c:v>
                </c:pt>
                <c:pt idx="206">
                  <c:v>2024062622</c:v>
                </c:pt>
                <c:pt idx="207">
                  <c:v>2024062623</c:v>
                </c:pt>
                <c:pt idx="208">
                  <c:v>2024062700</c:v>
                </c:pt>
                <c:pt idx="209">
                  <c:v>2024062701</c:v>
                </c:pt>
                <c:pt idx="210">
                  <c:v>2024062702</c:v>
                </c:pt>
                <c:pt idx="211">
                  <c:v>2024062703</c:v>
                </c:pt>
                <c:pt idx="212">
                  <c:v>2024062704</c:v>
                </c:pt>
                <c:pt idx="213">
                  <c:v>2024062705</c:v>
                </c:pt>
                <c:pt idx="214">
                  <c:v>2024062706</c:v>
                </c:pt>
                <c:pt idx="215">
                  <c:v>2024062707</c:v>
                </c:pt>
                <c:pt idx="216">
                  <c:v>2024062708</c:v>
                </c:pt>
                <c:pt idx="217">
                  <c:v>2024062709</c:v>
                </c:pt>
                <c:pt idx="218">
                  <c:v>2024062710</c:v>
                </c:pt>
                <c:pt idx="219">
                  <c:v>2024062711</c:v>
                </c:pt>
                <c:pt idx="220">
                  <c:v>2024062712</c:v>
                </c:pt>
                <c:pt idx="221">
                  <c:v>2024062713</c:v>
                </c:pt>
                <c:pt idx="222">
                  <c:v>2024062714</c:v>
                </c:pt>
                <c:pt idx="223">
                  <c:v>2024062715</c:v>
                </c:pt>
                <c:pt idx="224">
                  <c:v>2024062716</c:v>
                </c:pt>
                <c:pt idx="225">
                  <c:v>2024062717</c:v>
                </c:pt>
                <c:pt idx="226">
                  <c:v>2024062718</c:v>
                </c:pt>
                <c:pt idx="227">
                  <c:v>2024062719</c:v>
                </c:pt>
                <c:pt idx="228">
                  <c:v>2024062720</c:v>
                </c:pt>
                <c:pt idx="229">
                  <c:v>2024062721</c:v>
                </c:pt>
                <c:pt idx="230">
                  <c:v>2024062722</c:v>
                </c:pt>
                <c:pt idx="231">
                  <c:v>2024062723</c:v>
                </c:pt>
                <c:pt idx="232">
                  <c:v>2024062800</c:v>
                </c:pt>
                <c:pt idx="233">
                  <c:v>2024062801</c:v>
                </c:pt>
                <c:pt idx="234">
                  <c:v>2024062802</c:v>
                </c:pt>
                <c:pt idx="235">
                  <c:v>2024062803</c:v>
                </c:pt>
                <c:pt idx="236">
                  <c:v>2024062804</c:v>
                </c:pt>
                <c:pt idx="237">
                  <c:v>2024062805</c:v>
                </c:pt>
                <c:pt idx="238">
                  <c:v>2024062806</c:v>
                </c:pt>
                <c:pt idx="239">
                  <c:v>2024062807</c:v>
                </c:pt>
                <c:pt idx="240">
                  <c:v>2024062808</c:v>
                </c:pt>
                <c:pt idx="241">
                  <c:v>2024062809</c:v>
                </c:pt>
                <c:pt idx="242">
                  <c:v>2024062810</c:v>
                </c:pt>
                <c:pt idx="243">
                  <c:v>2024062811</c:v>
                </c:pt>
                <c:pt idx="244">
                  <c:v>2024062812</c:v>
                </c:pt>
                <c:pt idx="245">
                  <c:v>2024062813</c:v>
                </c:pt>
                <c:pt idx="246">
                  <c:v>2024062814</c:v>
                </c:pt>
                <c:pt idx="247">
                  <c:v>2024062815</c:v>
                </c:pt>
                <c:pt idx="248">
                  <c:v>2024062816</c:v>
                </c:pt>
                <c:pt idx="249">
                  <c:v>2024062817</c:v>
                </c:pt>
                <c:pt idx="250">
                  <c:v>2024062818</c:v>
                </c:pt>
                <c:pt idx="251">
                  <c:v>2024062819</c:v>
                </c:pt>
                <c:pt idx="252">
                  <c:v>2024062820</c:v>
                </c:pt>
                <c:pt idx="253">
                  <c:v>2024062821</c:v>
                </c:pt>
                <c:pt idx="254">
                  <c:v>2024062822</c:v>
                </c:pt>
                <c:pt idx="255">
                  <c:v>2024062823</c:v>
                </c:pt>
                <c:pt idx="256">
                  <c:v>2024062900</c:v>
                </c:pt>
                <c:pt idx="257">
                  <c:v>2024062901</c:v>
                </c:pt>
                <c:pt idx="258">
                  <c:v>2024062902</c:v>
                </c:pt>
                <c:pt idx="259">
                  <c:v>2024062903</c:v>
                </c:pt>
                <c:pt idx="260">
                  <c:v>2024062904</c:v>
                </c:pt>
                <c:pt idx="261">
                  <c:v>2024062905</c:v>
                </c:pt>
                <c:pt idx="262">
                  <c:v>2024062906</c:v>
                </c:pt>
                <c:pt idx="263">
                  <c:v>2024062907</c:v>
                </c:pt>
                <c:pt idx="264">
                  <c:v>2024062908</c:v>
                </c:pt>
                <c:pt idx="265">
                  <c:v>2024062909</c:v>
                </c:pt>
                <c:pt idx="266">
                  <c:v>2024062910</c:v>
                </c:pt>
                <c:pt idx="267">
                  <c:v>2024062911</c:v>
                </c:pt>
                <c:pt idx="268">
                  <c:v>2024062912</c:v>
                </c:pt>
                <c:pt idx="269">
                  <c:v>2024062913</c:v>
                </c:pt>
                <c:pt idx="270">
                  <c:v>2024062914</c:v>
                </c:pt>
                <c:pt idx="271">
                  <c:v>2024062915</c:v>
                </c:pt>
                <c:pt idx="272">
                  <c:v>2024062916</c:v>
                </c:pt>
                <c:pt idx="273">
                  <c:v>2024062917</c:v>
                </c:pt>
                <c:pt idx="274">
                  <c:v>2024062918</c:v>
                </c:pt>
                <c:pt idx="275">
                  <c:v>2024062919</c:v>
                </c:pt>
                <c:pt idx="276">
                  <c:v>2024062920</c:v>
                </c:pt>
                <c:pt idx="277">
                  <c:v>2024062921</c:v>
                </c:pt>
                <c:pt idx="278">
                  <c:v>2024062922</c:v>
                </c:pt>
                <c:pt idx="279">
                  <c:v>2024062923</c:v>
                </c:pt>
                <c:pt idx="280">
                  <c:v>2024063000</c:v>
                </c:pt>
                <c:pt idx="281">
                  <c:v>2024063001</c:v>
                </c:pt>
                <c:pt idx="282">
                  <c:v>2024063002</c:v>
                </c:pt>
                <c:pt idx="283">
                  <c:v>2024063003</c:v>
                </c:pt>
                <c:pt idx="284">
                  <c:v>2024063004</c:v>
                </c:pt>
                <c:pt idx="285">
                  <c:v>2024063005</c:v>
                </c:pt>
                <c:pt idx="286">
                  <c:v>2024063006</c:v>
                </c:pt>
                <c:pt idx="287">
                  <c:v>2024063007</c:v>
                </c:pt>
                <c:pt idx="288">
                  <c:v>2024063008</c:v>
                </c:pt>
                <c:pt idx="289">
                  <c:v>2024063009</c:v>
                </c:pt>
                <c:pt idx="290">
                  <c:v>2024063010</c:v>
                </c:pt>
                <c:pt idx="291">
                  <c:v>2024063011</c:v>
                </c:pt>
                <c:pt idx="292">
                  <c:v>2024063012</c:v>
                </c:pt>
                <c:pt idx="293">
                  <c:v>2024063013</c:v>
                </c:pt>
                <c:pt idx="294">
                  <c:v>2024063014</c:v>
                </c:pt>
                <c:pt idx="295">
                  <c:v>2024063015</c:v>
                </c:pt>
                <c:pt idx="296">
                  <c:v>2024063016</c:v>
                </c:pt>
                <c:pt idx="297">
                  <c:v>2024063017</c:v>
                </c:pt>
                <c:pt idx="298">
                  <c:v>2024063018</c:v>
                </c:pt>
                <c:pt idx="299">
                  <c:v>2024063019</c:v>
                </c:pt>
                <c:pt idx="300">
                  <c:v>2024063020</c:v>
                </c:pt>
                <c:pt idx="301">
                  <c:v>2024063021</c:v>
                </c:pt>
                <c:pt idx="302">
                  <c:v>2024063022</c:v>
                </c:pt>
                <c:pt idx="303">
                  <c:v>2024063023</c:v>
                </c:pt>
                <c:pt idx="304">
                  <c:v>2024070100</c:v>
                </c:pt>
                <c:pt idx="305">
                  <c:v>2024070101</c:v>
                </c:pt>
                <c:pt idx="306">
                  <c:v>2024070102</c:v>
                </c:pt>
                <c:pt idx="307">
                  <c:v>2024070103</c:v>
                </c:pt>
                <c:pt idx="308">
                  <c:v>2024070104</c:v>
                </c:pt>
                <c:pt idx="309">
                  <c:v>2024070105</c:v>
                </c:pt>
                <c:pt idx="310">
                  <c:v>2024070106</c:v>
                </c:pt>
                <c:pt idx="311">
                  <c:v>2024070107</c:v>
                </c:pt>
                <c:pt idx="312">
                  <c:v>2024070108</c:v>
                </c:pt>
                <c:pt idx="313">
                  <c:v>2024070109</c:v>
                </c:pt>
                <c:pt idx="314">
                  <c:v>2024070110</c:v>
                </c:pt>
                <c:pt idx="315">
                  <c:v>2024070111</c:v>
                </c:pt>
                <c:pt idx="316">
                  <c:v>2024070112</c:v>
                </c:pt>
                <c:pt idx="317">
                  <c:v>2024070113</c:v>
                </c:pt>
                <c:pt idx="318">
                  <c:v>2024070114</c:v>
                </c:pt>
                <c:pt idx="319">
                  <c:v>2024070115</c:v>
                </c:pt>
                <c:pt idx="320">
                  <c:v>2024070116</c:v>
                </c:pt>
                <c:pt idx="321">
                  <c:v>2024070117</c:v>
                </c:pt>
                <c:pt idx="322">
                  <c:v>2024070118</c:v>
                </c:pt>
                <c:pt idx="323">
                  <c:v>2024070119</c:v>
                </c:pt>
                <c:pt idx="324">
                  <c:v>2024070120</c:v>
                </c:pt>
                <c:pt idx="325">
                  <c:v>2024070121</c:v>
                </c:pt>
                <c:pt idx="326">
                  <c:v>2024070122</c:v>
                </c:pt>
                <c:pt idx="327">
                  <c:v>2024070123</c:v>
                </c:pt>
                <c:pt idx="328">
                  <c:v>2024070200</c:v>
                </c:pt>
                <c:pt idx="329">
                  <c:v>2024070201</c:v>
                </c:pt>
                <c:pt idx="330">
                  <c:v>2024070202</c:v>
                </c:pt>
                <c:pt idx="331">
                  <c:v>2024070203</c:v>
                </c:pt>
                <c:pt idx="332">
                  <c:v>2024070204</c:v>
                </c:pt>
                <c:pt idx="333">
                  <c:v>2024070205</c:v>
                </c:pt>
                <c:pt idx="334">
                  <c:v>2024070206</c:v>
                </c:pt>
                <c:pt idx="335">
                  <c:v>2024070207</c:v>
                </c:pt>
                <c:pt idx="336">
                  <c:v>2024070208</c:v>
                </c:pt>
                <c:pt idx="337">
                  <c:v>2024070209</c:v>
                </c:pt>
                <c:pt idx="338">
                  <c:v>2024070210</c:v>
                </c:pt>
                <c:pt idx="339">
                  <c:v>2024070211</c:v>
                </c:pt>
                <c:pt idx="340">
                  <c:v>2024070212</c:v>
                </c:pt>
                <c:pt idx="341">
                  <c:v>2024070213</c:v>
                </c:pt>
                <c:pt idx="342">
                  <c:v>2024070214</c:v>
                </c:pt>
                <c:pt idx="343">
                  <c:v>2024070215</c:v>
                </c:pt>
                <c:pt idx="344">
                  <c:v>2024070216</c:v>
                </c:pt>
                <c:pt idx="345">
                  <c:v>2024070217</c:v>
                </c:pt>
                <c:pt idx="346">
                  <c:v>2024070218</c:v>
                </c:pt>
                <c:pt idx="347">
                  <c:v>2024070219</c:v>
                </c:pt>
                <c:pt idx="348">
                  <c:v>2024070220</c:v>
                </c:pt>
                <c:pt idx="349">
                  <c:v>2024070221</c:v>
                </c:pt>
                <c:pt idx="350">
                  <c:v>2024070222</c:v>
                </c:pt>
                <c:pt idx="351">
                  <c:v>2024070223</c:v>
                </c:pt>
                <c:pt idx="352">
                  <c:v>2024070300</c:v>
                </c:pt>
                <c:pt idx="353">
                  <c:v>2024070301</c:v>
                </c:pt>
                <c:pt idx="354">
                  <c:v>2024070302</c:v>
                </c:pt>
                <c:pt idx="355">
                  <c:v>2024070303</c:v>
                </c:pt>
                <c:pt idx="356">
                  <c:v>2024070304</c:v>
                </c:pt>
                <c:pt idx="357">
                  <c:v>2024070305</c:v>
                </c:pt>
                <c:pt idx="358">
                  <c:v>2024070306</c:v>
                </c:pt>
                <c:pt idx="359">
                  <c:v>2024070307</c:v>
                </c:pt>
                <c:pt idx="360">
                  <c:v>2024070308</c:v>
                </c:pt>
                <c:pt idx="361">
                  <c:v>2024070309</c:v>
                </c:pt>
                <c:pt idx="362">
                  <c:v>2024070310</c:v>
                </c:pt>
                <c:pt idx="363">
                  <c:v>2024070311</c:v>
                </c:pt>
                <c:pt idx="364">
                  <c:v>2024070312</c:v>
                </c:pt>
                <c:pt idx="365">
                  <c:v>2024070313</c:v>
                </c:pt>
                <c:pt idx="366">
                  <c:v>2024070314</c:v>
                </c:pt>
                <c:pt idx="367">
                  <c:v>2024070315</c:v>
                </c:pt>
                <c:pt idx="368">
                  <c:v>2024070316</c:v>
                </c:pt>
                <c:pt idx="369">
                  <c:v>2024070317</c:v>
                </c:pt>
                <c:pt idx="370">
                  <c:v>2024070318</c:v>
                </c:pt>
                <c:pt idx="371">
                  <c:v>2024070319</c:v>
                </c:pt>
                <c:pt idx="372">
                  <c:v>2024070320</c:v>
                </c:pt>
                <c:pt idx="373">
                  <c:v>2024070321</c:v>
                </c:pt>
                <c:pt idx="374">
                  <c:v>2024070322</c:v>
                </c:pt>
                <c:pt idx="375">
                  <c:v>2024070323</c:v>
                </c:pt>
                <c:pt idx="376">
                  <c:v>2024070400</c:v>
                </c:pt>
                <c:pt idx="377">
                  <c:v>2024070401</c:v>
                </c:pt>
                <c:pt idx="378">
                  <c:v>2024070402</c:v>
                </c:pt>
                <c:pt idx="379">
                  <c:v>2024070403</c:v>
                </c:pt>
                <c:pt idx="380">
                  <c:v>2024070404</c:v>
                </c:pt>
                <c:pt idx="381">
                  <c:v>2024070405</c:v>
                </c:pt>
                <c:pt idx="382">
                  <c:v>2024070406</c:v>
                </c:pt>
                <c:pt idx="383">
                  <c:v>2024070407</c:v>
                </c:pt>
                <c:pt idx="384">
                  <c:v>2024070408</c:v>
                </c:pt>
                <c:pt idx="385">
                  <c:v>2024070409</c:v>
                </c:pt>
                <c:pt idx="386">
                  <c:v>2024070410</c:v>
                </c:pt>
                <c:pt idx="387">
                  <c:v>2024070411</c:v>
                </c:pt>
                <c:pt idx="388">
                  <c:v>2024070412</c:v>
                </c:pt>
                <c:pt idx="389">
                  <c:v>2024070413</c:v>
                </c:pt>
                <c:pt idx="390">
                  <c:v>2024070414</c:v>
                </c:pt>
                <c:pt idx="391">
                  <c:v>2024070415</c:v>
                </c:pt>
                <c:pt idx="392">
                  <c:v>2024070416</c:v>
                </c:pt>
                <c:pt idx="393">
                  <c:v>2024070417</c:v>
                </c:pt>
                <c:pt idx="394">
                  <c:v>2024070418</c:v>
                </c:pt>
                <c:pt idx="395">
                  <c:v>2024070419</c:v>
                </c:pt>
                <c:pt idx="396">
                  <c:v>2024070420</c:v>
                </c:pt>
                <c:pt idx="397">
                  <c:v>2024070421</c:v>
                </c:pt>
                <c:pt idx="398">
                  <c:v>2024070422</c:v>
                </c:pt>
                <c:pt idx="399">
                  <c:v>2024070423</c:v>
                </c:pt>
                <c:pt idx="400">
                  <c:v>2024070500</c:v>
                </c:pt>
                <c:pt idx="401">
                  <c:v>2024070501</c:v>
                </c:pt>
                <c:pt idx="402">
                  <c:v>2024070502</c:v>
                </c:pt>
                <c:pt idx="403">
                  <c:v>2024070503</c:v>
                </c:pt>
                <c:pt idx="404">
                  <c:v>2024070504</c:v>
                </c:pt>
                <c:pt idx="405">
                  <c:v>2024070505</c:v>
                </c:pt>
                <c:pt idx="406">
                  <c:v>2024070506</c:v>
                </c:pt>
                <c:pt idx="407">
                  <c:v>2024070507</c:v>
                </c:pt>
                <c:pt idx="408">
                  <c:v>2024070508</c:v>
                </c:pt>
                <c:pt idx="409">
                  <c:v>2024070509</c:v>
                </c:pt>
                <c:pt idx="410">
                  <c:v>2024070510</c:v>
                </c:pt>
                <c:pt idx="411">
                  <c:v>2024070511</c:v>
                </c:pt>
                <c:pt idx="412">
                  <c:v>2024070512</c:v>
                </c:pt>
                <c:pt idx="413">
                  <c:v>2024070513</c:v>
                </c:pt>
                <c:pt idx="414">
                  <c:v>2024070514</c:v>
                </c:pt>
                <c:pt idx="415">
                  <c:v>2024070515</c:v>
                </c:pt>
                <c:pt idx="416">
                  <c:v>2024070516</c:v>
                </c:pt>
                <c:pt idx="417">
                  <c:v>2024070517</c:v>
                </c:pt>
                <c:pt idx="418">
                  <c:v>2024070518</c:v>
                </c:pt>
                <c:pt idx="419">
                  <c:v>2024070519</c:v>
                </c:pt>
                <c:pt idx="420">
                  <c:v>2024070520</c:v>
                </c:pt>
                <c:pt idx="421">
                  <c:v>2024070521</c:v>
                </c:pt>
                <c:pt idx="422">
                  <c:v>2024070522</c:v>
                </c:pt>
                <c:pt idx="423">
                  <c:v>2024070523</c:v>
                </c:pt>
                <c:pt idx="424">
                  <c:v>2024070600</c:v>
                </c:pt>
                <c:pt idx="425">
                  <c:v>2024070601</c:v>
                </c:pt>
                <c:pt idx="426">
                  <c:v>2024070602</c:v>
                </c:pt>
                <c:pt idx="427">
                  <c:v>2024070603</c:v>
                </c:pt>
                <c:pt idx="428">
                  <c:v>2024070604</c:v>
                </c:pt>
                <c:pt idx="429">
                  <c:v>2024070605</c:v>
                </c:pt>
                <c:pt idx="430">
                  <c:v>2024070606</c:v>
                </c:pt>
                <c:pt idx="431">
                  <c:v>2024070607</c:v>
                </c:pt>
                <c:pt idx="432">
                  <c:v>2024070608</c:v>
                </c:pt>
                <c:pt idx="433">
                  <c:v>2024070609</c:v>
                </c:pt>
                <c:pt idx="434">
                  <c:v>2024070610</c:v>
                </c:pt>
                <c:pt idx="435">
                  <c:v>2024070611</c:v>
                </c:pt>
                <c:pt idx="436">
                  <c:v>2024070612</c:v>
                </c:pt>
                <c:pt idx="437">
                  <c:v>2024070613</c:v>
                </c:pt>
                <c:pt idx="438">
                  <c:v>2024070614</c:v>
                </c:pt>
                <c:pt idx="439">
                  <c:v>2024070615</c:v>
                </c:pt>
                <c:pt idx="440">
                  <c:v>2024070616</c:v>
                </c:pt>
                <c:pt idx="441">
                  <c:v>2024070617</c:v>
                </c:pt>
                <c:pt idx="442">
                  <c:v>2024070618</c:v>
                </c:pt>
                <c:pt idx="443">
                  <c:v>2024070619</c:v>
                </c:pt>
                <c:pt idx="444">
                  <c:v>2024070620</c:v>
                </c:pt>
                <c:pt idx="445">
                  <c:v>2024070621</c:v>
                </c:pt>
                <c:pt idx="446">
                  <c:v>2024070622</c:v>
                </c:pt>
                <c:pt idx="447">
                  <c:v>2024070623</c:v>
                </c:pt>
                <c:pt idx="448">
                  <c:v>2024070700</c:v>
                </c:pt>
                <c:pt idx="449">
                  <c:v>2024070701</c:v>
                </c:pt>
                <c:pt idx="450">
                  <c:v>2024070702</c:v>
                </c:pt>
                <c:pt idx="451">
                  <c:v>2024070703</c:v>
                </c:pt>
                <c:pt idx="452">
                  <c:v>2024070704</c:v>
                </c:pt>
                <c:pt idx="453">
                  <c:v>2024070705</c:v>
                </c:pt>
                <c:pt idx="454">
                  <c:v>2024070706</c:v>
                </c:pt>
                <c:pt idx="455">
                  <c:v>2024070707</c:v>
                </c:pt>
                <c:pt idx="456">
                  <c:v>2024070708</c:v>
                </c:pt>
                <c:pt idx="457">
                  <c:v>2024070709</c:v>
                </c:pt>
                <c:pt idx="458">
                  <c:v>2024070710</c:v>
                </c:pt>
                <c:pt idx="459">
                  <c:v>2024070711</c:v>
                </c:pt>
                <c:pt idx="460">
                  <c:v>2024070712</c:v>
                </c:pt>
                <c:pt idx="461">
                  <c:v>2024070713</c:v>
                </c:pt>
                <c:pt idx="462">
                  <c:v>2024070714</c:v>
                </c:pt>
                <c:pt idx="463">
                  <c:v>2024070715</c:v>
                </c:pt>
                <c:pt idx="464">
                  <c:v>2024070716</c:v>
                </c:pt>
                <c:pt idx="465">
                  <c:v>2024070717</c:v>
                </c:pt>
                <c:pt idx="466">
                  <c:v>2024070718</c:v>
                </c:pt>
                <c:pt idx="467">
                  <c:v>2024070719</c:v>
                </c:pt>
                <c:pt idx="468">
                  <c:v>2024070720</c:v>
                </c:pt>
                <c:pt idx="469">
                  <c:v>2024070721</c:v>
                </c:pt>
                <c:pt idx="470">
                  <c:v>2024070722</c:v>
                </c:pt>
                <c:pt idx="471">
                  <c:v>2024070723</c:v>
                </c:pt>
                <c:pt idx="472">
                  <c:v>2024070800</c:v>
                </c:pt>
                <c:pt idx="473">
                  <c:v>2024070801</c:v>
                </c:pt>
                <c:pt idx="474">
                  <c:v>2024070802</c:v>
                </c:pt>
                <c:pt idx="475">
                  <c:v>2024070803</c:v>
                </c:pt>
                <c:pt idx="476">
                  <c:v>2024070804</c:v>
                </c:pt>
                <c:pt idx="477">
                  <c:v>2024070805</c:v>
                </c:pt>
                <c:pt idx="478">
                  <c:v>2024070806</c:v>
                </c:pt>
                <c:pt idx="479">
                  <c:v>2024070807</c:v>
                </c:pt>
                <c:pt idx="480">
                  <c:v>2024070808</c:v>
                </c:pt>
                <c:pt idx="481">
                  <c:v>2024070809</c:v>
                </c:pt>
                <c:pt idx="482">
                  <c:v>2024070810</c:v>
                </c:pt>
                <c:pt idx="483">
                  <c:v>2024070811</c:v>
                </c:pt>
                <c:pt idx="484">
                  <c:v>2024070812</c:v>
                </c:pt>
                <c:pt idx="485">
                  <c:v>2024070813</c:v>
                </c:pt>
                <c:pt idx="486">
                  <c:v>2024070814</c:v>
                </c:pt>
                <c:pt idx="487">
                  <c:v>2024070815</c:v>
                </c:pt>
                <c:pt idx="488">
                  <c:v>2024070816</c:v>
                </c:pt>
                <c:pt idx="489">
                  <c:v>2024070817</c:v>
                </c:pt>
                <c:pt idx="490">
                  <c:v>2024070818</c:v>
                </c:pt>
                <c:pt idx="491">
                  <c:v>2024070819</c:v>
                </c:pt>
                <c:pt idx="492">
                  <c:v>2024070820</c:v>
                </c:pt>
                <c:pt idx="493">
                  <c:v>2024070821</c:v>
                </c:pt>
                <c:pt idx="494">
                  <c:v>2024070822</c:v>
                </c:pt>
                <c:pt idx="495">
                  <c:v>2024070823</c:v>
                </c:pt>
                <c:pt idx="496">
                  <c:v>2024070900</c:v>
                </c:pt>
                <c:pt idx="497">
                  <c:v>2024070901</c:v>
                </c:pt>
                <c:pt idx="498">
                  <c:v>2024070902</c:v>
                </c:pt>
                <c:pt idx="499">
                  <c:v>2024070903</c:v>
                </c:pt>
                <c:pt idx="500">
                  <c:v>2024070904</c:v>
                </c:pt>
                <c:pt idx="501">
                  <c:v>2024070905</c:v>
                </c:pt>
                <c:pt idx="502">
                  <c:v>2024070906</c:v>
                </c:pt>
                <c:pt idx="503">
                  <c:v>2024070907</c:v>
                </c:pt>
                <c:pt idx="504">
                  <c:v>2024070908</c:v>
                </c:pt>
                <c:pt idx="505">
                  <c:v>2024070909</c:v>
                </c:pt>
                <c:pt idx="506">
                  <c:v>2024070910</c:v>
                </c:pt>
                <c:pt idx="507">
                  <c:v>2024070911</c:v>
                </c:pt>
                <c:pt idx="508">
                  <c:v>2024070912</c:v>
                </c:pt>
                <c:pt idx="509">
                  <c:v>2024070913</c:v>
                </c:pt>
                <c:pt idx="510">
                  <c:v>2024070914</c:v>
                </c:pt>
                <c:pt idx="511">
                  <c:v>2024070915</c:v>
                </c:pt>
                <c:pt idx="512">
                  <c:v>2024070916</c:v>
                </c:pt>
                <c:pt idx="513">
                  <c:v>2024070917</c:v>
                </c:pt>
                <c:pt idx="514">
                  <c:v>2024070918</c:v>
                </c:pt>
                <c:pt idx="515">
                  <c:v>2024070919</c:v>
                </c:pt>
                <c:pt idx="516">
                  <c:v>2024070920</c:v>
                </c:pt>
                <c:pt idx="517">
                  <c:v>2024070921</c:v>
                </c:pt>
                <c:pt idx="518">
                  <c:v>2024070922</c:v>
                </c:pt>
                <c:pt idx="519">
                  <c:v>2024070923</c:v>
                </c:pt>
                <c:pt idx="520">
                  <c:v>2024071000</c:v>
                </c:pt>
                <c:pt idx="521">
                  <c:v>2024071001</c:v>
                </c:pt>
                <c:pt idx="522">
                  <c:v>2024071002</c:v>
                </c:pt>
                <c:pt idx="523">
                  <c:v>2024071003</c:v>
                </c:pt>
                <c:pt idx="524">
                  <c:v>2024071004</c:v>
                </c:pt>
                <c:pt idx="525">
                  <c:v>2024071005</c:v>
                </c:pt>
                <c:pt idx="526">
                  <c:v>2024071006</c:v>
                </c:pt>
                <c:pt idx="527">
                  <c:v>2024071007</c:v>
                </c:pt>
                <c:pt idx="528">
                  <c:v>2024071008</c:v>
                </c:pt>
                <c:pt idx="529">
                  <c:v>2024071009</c:v>
                </c:pt>
                <c:pt idx="530">
                  <c:v>2024071010</c:v>
                </c:pt>
                <c:pt idx="531">
                  <c:v>2024071011</c:v>
                </c:pt>
                <c:pt idx="532">
                  <c:v>2024071012</c:v>
                </c:pt>
                <c:pt idx="533">
                  <c:v>2024071013</c:v>
                </c:pt>
                <c:pt idx="534">
                  <c:v>2024071014</c:v>
                </c:pt>
                <c:pt idx="535">
                  <c:v>2024071015</c:v>
                </c:pt>
                <c:pt idx="536">
                  <c:v>2024071016</c:v>
                </c:pt>
                <c:pt idx="537">
                  <c:v>2024071017</c:v>
                </c:pt>
                <c:pt idx="538">
                  <c:v>2024071018</c:v>
                </c:pt>
                <c:pt idx="539">
                  <c:v>2024071019</c:v>
                </c:pt>
                <c:pt idx="540">
                  <c:v>2024071020</c:v>
                </c:pt>
                <c:pt idx="541">
                  <c:v>2024071021</c:v>
                </c:pt>
                <c:pt idx="542">
                  <c:v>2024071022</c:v>
                </c:pt>
                <c:pt idx="543">
                  <c:v>2024071023</c:v>
                </c:pt>
                <c:pt idx="544">
                  <c:v>2024071100</c:v>
                </c:pt>
                <c:pt idx="545">
                  <c:v>2024071101</c:v>
                </c:pt>
                <c:pt idx="546">
                  <c:v>2024071102</c:v>
                </c:pt>
                <c:pt idx="547">
                  <c:v>2024071103</c:v>
                </c:pt>
                <c:pt idx="548">
                  <c:v>2024071104</c:v>
                </c:pt>
                <c:pt idx="549">
                  <c:v>2024071105</c:v>
                </c:pt>
                <c:pt idx="550">
                  <c:v>2024071106</c:v>
                </c:pt>
                <c:pt idx="551">
                  <c:v>2024071107</c:v>
                </c:pt>
                <c:pt idx="552">
                  <c:v>2024071108</c:v>
                </c:pt>
                <c:pt idx="553">
                  <c:v>2024071109</c:v>
                </c:pt>
                <c:pt idx="554">
                  <c:v>2024071110</c:v>
                </c:pt>
                <c:pt idx="555">
                  <c:v>2024071111</c:v>
                </c:pt>
                <c:pt idx="556">
                  <c:v>2024071112</c:v>
                </c:pt>
                <c:pt idx="557">
                  <c:v>2024071113</c:v>
                </c:pt>
                <c:pt idx="558">
                  <c:v>2024071114</c:v>
                </c:pt>
                <c:pt idx="559">
                  <c:v>2024071115</c:v>
                </c:pt>
                <c:pt idx="560">
                  <c:v>2024071116</c:v>
                </c:pt>
                <c:pt idx="561">
                  <c:v>2024071117</c:v>
                </c:pt>
                <c:pt idx="562">
                  <c:v>2024071118</c:v>
                </c:pt>
                <c:pt idx="563">
                  <c:v>2024071119</c:v>
                </c:pt>
                <c:pt idx="564">
                  <c:v>2024071120</c:v>
                </c:pt>
                <c:pt idx="565">
                  <c:v>2024071121</c:v>
                </c:pt>
                <c:pt idx="566">
                  <c:v>2024071122</c:v>
                </c:pt>
                <c:pt idx="567">
                  <c:v>2024071123</c:v>
                </c:pt>
                <c:pt idx="568">
                  <c:v>2024071200</c:v>
                </c:pt>
                <c:pt idx="569">
                  <c:v>2024071201</c:v>
                </c:pt>
                <c:pt idx="570">
                  <c:v>2024071202</c:v>
                </c:pt>
                <c:pt idx="571">
                  <c:v>2024071203</c:v>
                </c:pt>
                <c:pt idx="572">
                  <c:v>2024071204</c:v>
                </c:pt>
                <c:pt idx="573">
                  <c:v>2024071205</c:v>
                </c:pt>
                <c:pt idx="574">
                  <c:v>2024071206</c:v>
                </c:pt>
                <c:pt idx="575">
                  <c:v>2024071207</c:v>
                </c:pt>
                <c:pt idx="576">
                  <c:v>2024071208</c:v>
                </c:pt>
                <c:pt idx="577">
                  <c:v>2024071209</c:v>
                </c:pt>
                <c:pt idx="578">
                  <c:v>2024071210</c:v>
                </c:pt>
                <c:pt idx="579">
                  <c:v>2024071211</c:v>
                </c:pt>
                <c:pt idx="580">
                  <c:v>2024071212</c:v>
                </c:pt>
                <c:pt idx="581">
                  <c:v>2024071213</c:v>
                </c:pt>
                <c:pt idx="582">
                  <c:v>2024071214</c:v>
                </c:pt>
                <c:pt idx="583">
                  <c:v>2024071215</c:v>
                </c:pt>
                <c:pt idx="584">
                  <c:v>2024071216</c:v>
                </c:pt>
                <c:pt idx="585">
                  <c:v>2024071217</c:v>
                </c:pt>
                <c:pt idx="586">
                  <c:v>2024071218</c:v>
                </c:pt>
                <c:pt idx="587">
                  <c:v>2024071219</c:v>
                </c:pt>
                <c:pt idx="588">
                  <c:v>2024071220</c:v>
                </c:pt>
                <c:pt idx="589">
                  <c:v>2024071221</c:v>
                </c:pt>
                <c:pt idx="590">
                  <c:v>2024071222</c:v>
                </c:pt>
                <c:pt idx="591">
                  <c:v>2024071223</c:v>
                </c:pt>
                <c:pt idx="592">
                  <c:v>2024071300</c:v>
                </c:pt>
                <c:pt idx="593">
                  <c:v>2024071301</c:v>
                </c:pt>
                <c:pt idx="594">
                  <c:v>2024071302</c:v>
                </c:pt>
                <c:pt idx="595">
                  <c:v>2024071303</c:v>
                </c:pt>
                <c:pt idx="596">
                  <c:v>2024071304</c:v>
                </c:pt>
                <c:pt idx="597">
                  <c:v>2024071305</c:v>
                </c:pt>
                <c:pt idx="598">
                  <c:v>2024071306</c:v>
                </c:pt>
                <c:pt idx="599">
                  <c:v>2024071307</c:v>
                </c:pt>
                <c:pt idx="600">
                  <c:v>2024071308</c:v>
                </c:pt>
                <c:pt idx="601">
                  <c:v>2024071309</c:v>
                </c:pt>
                <c:pt idx="602">
                  <c:v>2024071310</c:v>
                </c:pt>
                <c:pt idx="603">
                  <c:v>2024071311</c:v>
                </c:pt>
                <c:pt idx="604">
                  <c:v>2024071312</c:v>
                </c:pt>
                <c:pt idx="605">
                  <c:v>2024071313</c:v>
                </c:pt>
                <c:pt idx="606">
                  <c:v>2024071314</c:v>
                </c:pt>
                <c:pt idx="607">
                  <c:v>2024071315</c:v>
                </c:pt>
                <c:pt idx="608">
                  <c:v>2024071316</c:v>
                </c:pt>
                <c:pt idx="609">
                  <c:v>2024071317</c:v>
                </c:pt>
                <c:pt idx="610">
                  <c:v>2024071318</c:v>
                </c:pt>
                <c:pt idx="611">
                  <c:v>2024071319</c:v>
                </c:pt>
                <c:pt idx="612">
                  <c:v>2024071320</c:v>
                </c:pt>
                <c:pt idx="613">
                  <c:v>2024071321</c:v>
                </c:pt>
                <c:pt idx="614">
                  <c:v>2024071322</c:v>
                </c:pt>
                <c:pt idx="615">
                  <c:v>2024071323</c:v>
                </c:pt>
                <c:pt idx="616">
                  <c:v>2024071400</c:v>
                </c:pt>
                <c:pt idx="617">
                  <c:v>2024071401</c:v>
                </c:pt>
                <c:pt idx="618">
                  <c:v>2024071402</c:v>
                </c:pt>
                <c:pt idx="619">
                  <c:v>2024071403</c:v>
                </c:pt>
                <c:pt idx="620">
                  <c:v>2024071404</c:v>
                </c:pt>
                <c:pt idx="621">
                  <c:v>2024071405</c:v>
                </c:pt>
                <c:pt idx="622">
                  <c:v>2024071406</c:v>
                </c:pt>
                <c:pt idx="623">
                  <c:v>2024071407</c:v>
                </c:pt>
                <c:pt idx="624">
                  <c:v>2024071408</c:v>
                </c:pt>
                <c:pt idx="625">
                  <c:v>2024071409</c:v>
                </c:pt>
                <c:pt idx="626">
                  <c:v>2024071410</c:v>
                </c:pt>
                <c:pt idx="627">
                  <c:v>2024071411</c:v>
                </c:pt>
                <c:pt idx="628">
                  <c:v>2024071412</c:v>
                </c:pt>
                <c:pt idx="629">
                  <c:v>2024071413</c:v>
                </c:pt>
                <c:pt idx="630">
                  <c:v>2024071414</c:v>
                </c:pt>
                <c:pt idx="631">
                  <c:v>2024071415</c:v>
                </c:pt>
                <c:pt idx="632">
                  <c:v>2024071416</c:v>
                </c:pt>
                <c:pt idx="633">
                  <c:v>2024071417</c:v>
                </c:pt>
                <c:pt idx="634">
                  <c:v>2024071418</c:v>
                </c:pt>
                <c:pt idx="635">
                  <c:v>2024071419</c:v>
                </c:pt>
                <c:pt idx="636">
                  <c:v>2024071420</c:v>
                </c:pt>
                <c:pt idx="637">
                  <c:v>2024071421</c:v>
                </c:pt>
                <c:pt idx="638">
                  <c:v>2024071422</c:v>
                </c:pt>
                <c:pt idx="639">
                  <c:v>2024071423</c:v>
                </c:pt>
                <c:pt idx="640">
                  <c:v>2024071500</c:v>
                </c:pt>
                <c:pt idx="641">
                  <c:v>2024071501</c:v>
                </c:pt>
                <c:pt idx="642">
                  <c:v>2024071502</c:v>
                </c:pt>
                <c:pt idx="643">
                  <c:v>2024071503</c:v>
                </c:pt>
                <c:pt idx="644">
                  <c:v>2024071504</c:v>
                </c:pt>
                <c:pt idx="645">
                  <c:v>2024071505</c:v>
                </c:pt>
                <c:pt idx="646">
                  <c:v>2024071506</c:v>
                </c:pt>
                <c:pt idx="647">
                  <c:v>2024071507</c:v>
                </c:pt>
                <c:pt idx="648">
                  <c:v>2024071508</c:v>
                </c:pt>
                <c:pt idx="649">
                  <c:v>2024071509</c:v>
                </c:pt>
                <c:pt idx="650">
                  <c:v>2024071510</c:v>
                </c:pt>
                <c:pt idx="651">
                  <c:v>2024071511</c:v>
                </c:pt>
                <c:pt idx="652">
                  <c:v>2024071512</c:v>
                </c:pt>
                <c:pt idx="653">
                  <c:v>2024071513</c:v>
                </c:pt>
                <c:pt idx="654">
                  <c:v>2024071514</c:v>
                </c:pt>
                <c:pt idx="655">
                  <c:v>2024071515</c:v>
                </c:pt>
                <c:pt idx="656">
                  <c:v>2024071516</c:v>
                </c:pt>
                <c:pt idx="657">
                  <c:v>2024071517</c:v>
                </c:pt>
                <c:pt idx="658">
                  <c:v>2024071518</c:v>
                </c:pt>
                <c:pt idx="659">
                  <c:v>2024071519</c:v>
                </c:pt>
                <c:pt idx="660">
                  <c:v>2024071520</c:v>
                </c:pt>
                <c:pt idx="661">
                  <c:v>2024071521</c:v>
                </c:pt>
                <c:pt idx="662">
                  <c:v>2024071522</c:v>
                </c:pt>
                <c:pt idx="663">
                  <c:v>2024071523</c:v>
                </c:pt>
                <c:pt idx="664">
                  <c:v>2024071600</c:v>
                </c:pt>
                <c:pt idx="665">
                  <c:v>2024071601</c:v>
                </c:pt>
                <c:pt idx="666">
                  <c:v>2024071602</c:v>
                </c:pt>
                <c:pt idx="667">
                  <c:v>2024071603</c:v>
                </c:pt>
                <c:pt idx="668">
                  <c:v>2024071604</c:v>
                </c:pt>
                <c:pt idx="669">
                  <c:v>2024071605</c:v>
                </c:pt>
                <c:pt idx="670">
                  <c:v>2024071606</c:v>
                </c:pt>
                <c:pt idx="671">
                  <c:v>2024071607</c:v>
                </c:pt>
                <c:pt idx="672">
                  <c:v>2024071608</c:v>
                </c:pt>
                <c:pt idx="673">
                  <c:v>2024071609</c:v>
                </c:pt>
                <c:pt idx="674">
                  <c:v>2024071610</c:v>
                </c:pt>
                <c:pt idx="675">
                  <c:v>2024071611</c:v>
                </c:pt>
                <c:pt idx="676">
                  <c:v>2024071612</c:v>
                </c:pt>
                <c:pt idx="677">
                  <c:v>2024071613</c:v>
                </c:pt>
                <c:pt idx="678">
                  <c:v>2024071614</c:v>
                </c:pt>
                <c:pt idx="679">
                  <c:v>2024071615</c:v>
                </c:pt>
                <c:pt idx="680">
                  <c:v>2024071616</c:v>
                </c:pt>
                <c:pt idx="681">
                  <c:v>2024071617</c:v>
                </c:pt>
                <c:pt idx="682">
                  <c:v>2024071618</c:v>
                </c:pt>
                <c:pt idx="683">
                  <c:v>2024071619</c:v>
                </c:pt>
                <c:pt idx="684">
                  <c:v>2024071620</c:v>
                </c:pt>
                <c:pt idx="685">
                  <c:v>2024071621</c:v>
                </c:pt>
                <c:pt idx="686">
                  <c:v>2024071622</c:v>
                </c:pt>
                <c:pt idx="687">
                  <c:v>2024071623</c:v>
                </c:pt>
                <c:pt idx="688">
                  <c:v>2024071700</c:v>
                </c:pt>
                <c:pt idx="689">
                  <c:v>2024071701</c:v>
                </c:pt>
                <c:pt idx="690">
                  <c:v>2024071702</c:v>
                </c:pt>
                <c:pt idx="691">
                  <c:v>2024071703</c:v>
                </c:pt>
                <c:pt idx="692">
                  <c:v>2024071704</c:v>
                </c:pt>
                <c:pt idx="693">
                  <c:v>2024071705</c:v>
                </c:pt>
                <c:pt idx="694">
                  <c:v>2024071706</c:v>
                </c:pt>
                <c:pt idx="695">
                  <c:v>2024071707</c:v>
                </c:pt>
                <c:pt idx="696">
                  <c:v>2024071708</c:v>
                </c:pt>
                <c:pt idx="697">
                  <c:v>2024071709</c:v>
                </c:pt>
                <c:pt idx="698">
                  <c:v>2024071710</c:v>
                </c:pt>
                <c:pt idx="699">
                  <c:v>2024071711</c:v>
                </c:pt>
                <c:pt idx="700">
                  <c:v>2024071712</c:v>
                </c:pt>
                <c:pt idx="701">
                  <c:v>2024071713</c:v>
                </c:pt>
                <c:pt idx="702">
                  <c:v>2024071714</c:v>
                </c:pt>
                <c:pt idx="703">
                  <c:v>2024071715</c:v>
                </c:pt>
                <c:pt idx="704">
                  <c:v>2024071716</c:v>
                </c:pt>
                <c:pt idx="705">
                  <c:v>2024071717</c:v>
                </c:pt>
                <c:pt idx="706">
                  <c:v>2024071718</c:v>
                </c:pt>
                <c:pt idx="707">
                  <c:v>2024071719</c:v>
                </c:pt>
                <c:pt idx="708">
                  <c:v>2024071720</c:v>
                </c:pt>
                <c:pt idx="709">
                  <c:v>2024071721</c:v>
                </c:pt>
                <c:pt idx="710">
                  <c:v>2024071722</c:v>
                </c:pt>
                <c:pt idx="711">
                  <c:v>2024071723</c:v>
                </c:pt>
                <c:pt idx="712">
                  <c:v>2024071800</c:v>
                </c:pt>
                <c:pt idx="713">
                  <c:v>2024071801</c:v>
                </c:pt>
                <c:pt idx="714">
                  <c:v>2024071802</c:v>
                </c:pt>
                <c:pt idx="715">
                  <c:v>2024071803</c:v>
                </c:pt>
                <c:pt idx="716">
                  <c:v>2024071804</c:v>
                </c:pt>
                <c:pt idx="717">
                  <c:v>2024071805</c:v>
                </c:pt>
                <c:pt idx="718">
                  <c:v>2024071806</c:v>
                </c:pt>
                <c:pt idx="719">
                  <c:v>2024071807</c:v>
                </c:pt>
                <c:pt idx="720">
                  <c:v>2024071808</c:v>
                </c:pt>
                <c:pt idx="721">
                  <c:v>2024071809</c:v>
                </c:pt>
                <c:pt idx="722">
                  <c:v>2024071810</c:v>
                </c:pt>
                <c:pt idx="723">
                  <c:v>2024071811</c:v>
                </c:pt>
                <c:pt idx="724">
                  <c:v>2024071812</c:v>
                </c:pt>
                <c:pt idx="725">
                  <c:v>2024071813</c:v>
                </c:pt>
                <c:pt idx="726">
                  <c:v>2024071814</c:v>
                </c:pt>
                <c:pt idx="727">
                  <c:v>2024071815</c:v>
                </c:pt>
                <c:pt idx="728">
                  <c:v>2024071816</c:v>
                </c:pt>
                <c:pt idx="729">
                  <c:v>2024071817</c:v>
                </c:pt>
                <c:pt idx="730">
                  <c:v>2024071818</c:v>
                </c:pt>
                <c:pt idx="731">
                  <c:v>2024071819</c:v>
                </c:pt>
                <c:pt idx="732">
                  <c:v>2024071820</c:v>
                </c:pt>
                <c:pt idx="733">
                  <c:v>2024071821</c:v>
                </c:pt>
                <c:pt idx="734">
                  <c:v>2024071822</c:v>
                </c:pt>
                <c:pt idx="735">
                  <c:v>2024071823</c:v>
                </c:pt>
                <c:pt idx="736">
                  <c:v>2024071900</c:v>
                </c:pt>
                <c:pt idx="737">
                  <c:v>2024071901</c:v>
                </c:pt>
                <c:pt idx="738">
                  <c:v>2024071902</c:v>
                </c:pt>
                <c:pt idx="739">
                  <c:v>2024071903</c:v>
                </c:pt>
              </c:numCache>
            </c:numRef>
          </c:cat>
          <c:val>
            <c:numRef>
              <c:f>Tabelle1!$C$2:$C$741</c:f>
              <c:numCache>
                <c:formatCode>General</c:formatCode>
                <c:ptCount val="740"/>
                <c:pt idx="0">
                  <c:v>50.8155</c:v>
                </c:pt>
                <c:pt idx="1">
                  <c:v>51.093666666666664</c:v>
                </c:pt>
                <c:pt idx="2">
                  <c:v>50.412500000000001</c:v>
                </c:pt>
                <c:pt idx="3">
                  <c:v>51.5625</c:v>
                </c:pt>
                <c:pt idx="4">
                  <c:v>47.658333333333331</c:v>
                </c:pt>
                <c:pt idx="5">
                  <c:v>50.9285</c:v>
                </c:pt>
                <c:pt idx="6">
                  <c:v>58.305833333333332</c:v>
                </c:pt>
                <c:pt idx="7">
                  <c:v>55.49916666666666</c:v>
                </c:pt>
                <c:pt idx="8">
                  <c:v>52.057000000000002</c:v>
                </c:pt>
                <c:pt idx="9">
                  <c:v>48.227833333333336</c:v>
                </c:pt>
                <c:pt idx="10">
                  <c:v>44.505333333333333</c:v>
                </c:pt>
                <c:pt idx="11">
                  <c:v>43.24966666666667</c:v>
                </c:pt>
                <c:pt idx="12">
                  <c:v>39.970666666666666</c:v>
                </c:pt>
                <c:pt idx="13">
                  <c:v>33.820500000000003</c:v>
                </c:pt>
                <c:pt idx="14">
                  <c:v>31.468</c:v>
                </c:pt>
                <c:pt idx="15">
                  <c:v>30.160500000000003</c:v>
                </c:pt>
                <c:pt idx="16">
                  <c:v>27.140333333333334</c:v>
                </c:pt>
                <c:pt idx="17">
                  <c:v>30.520333333333333</c:v>
                </c:pt>
                <c:pt idx="18">
                  <c:v>27.040000000000003</c:v>
                </c:pt>
                <c:pt idx="19">
                  <c:v>30.206666666666667</c:v>
                </c:pt>
                <c:pt idx="20">
                  <c:v>26.107833333333335</c:v>
                </c:pt>
                <c:pt idx="21">
                  <c:v>26.245000000000001</c:v>
                </c:pt>
                <c:pt idx="22">
                  <c:v>27.454666666666665</c:v>
                </c:pt>
                <c:pt idx="23">
                  <c:v>24.42</c:v>
                </c:pt>
                <c:pt idx="24">
                  <c:v>34.592999999999996</c:v>
                </c:pt>
                <c:pt idx="25">
                  <c:v>24.772499999999997</c:v>
                </c:pt>
                <c:pt idx="26">
                  <c:v>22.313499999999998</c:v>
                </c:pt>
                <c:pt idx="27">
                  <c:v>25.77716666666667</c:v>
                </c:pt>
                <c:pt idx="28">
                  <c:v>22.588000000000001</c:v>
                </c:pt>
                <c:pt idx="29">
                  <c:v>22.139166666666664</c:v>
                </c:pt>
                <c:pt idx="30">
                  <c:v>24.8155</c:v>
                </c:pt>
                <c:pt idx="31">
                  <c:v>21.350666666666665</c:v>
                </c:pt>
                <c:pt idx="32">
                  <c:v>21.3795</c:v>
                </c:pt>
                <c:pt idx="33">
                  <c:v>19.781833333333335</c:v>
                </c:pt>
                <c:pt idx="34">
                  <c:v>19.041</c:v>
                </c:pt>
                <c:pt idx="35">
                  <c:v>19.173833333333334</c:v>
                </c:pt>
                <c:pt idx="36">
                  <c:v>19.797333333333331</c:v>
                </c:pt>
                <c:pt idx="37">
                  <c:v>21.766500000000001</c:v>
                </c:pt>
                <c:pt idx="38">
                  <c:v>19.909166666666668</c:v>
                </c:pt>
                <c:pt idx="39">
                  <c:v>20.650833333333331</c:v>
                </c:pt>
                <c:pt idx="40">
                  <c:v>20.464333333333332</c:v>
                </c:pt>
                <c:pt idx="41">
                  <c:v>21.687166666666666</c:v>
                </c:pt>
                <c:pt idx="42">
                  <c:v>26.872333333333334</c:v>
                </c:pt>
                <c:pt idx="43">
                  <c:v>25.433833333333332</c:v>
                </c:pt>
                <c:pt idx="44">
                  <c:v>25.071999999999999</c:v>
                </c:pt>
                <c:pt idx="45">
                  <c:v>28.482666666666667</c:v>
                </c:pt>
                <c:pt idx="46">
                  <c:v>30.368333333333332</c:v>
                </c:pt>
                <c:pt idx="47">
                  <c:v>33.161833333333334</c:v>
                </c:pt>
                <c:pt idx="48">
                  <c:v>31.764499999999998</c:v>
                </c:pt>
                <c:pt idx="49">
                  <c:v>25.116833333333332</c:v>
                </c:pt>
                <c:pt idx="50">
                  <c:v>23.033999999999999</c:v>
                </c:pt>
                <c:pt idx="51">
                  <c:v>28.693666666666665</c:v>
                </c:pt>
                <c:pt idx="52">
                  <c:v>25.756166666666665</c:v>
                </c:pt>
                <c:pt idx="53">
                  <c:v>26.0535</c:v>
                </c:pt>
                <c:pt idx="54">
                  <c:v>27.918833333333335</c:v>
                </c:pt>
                <c:pt idx="55">
                  <c:v>29.720833333333335</c:v>
                </c:pt>
                <c:pt idx="56">
                  <c:v>26.913999999999998</c:v>
                </c:pt>
                <c:pt idx="57">
                  <c:v>28.4025</c:v>
                </c:pt>
                <c:pt idx="58">
                  <c:v>27.235166666666665</c:v>
                </c:pt>
                <c:pt idx="59">
                  <c:v>29.651999999999997</c:v>
                </c:pt>
                <c:pt idx="60">
                  <c:v>39.816333333333333</c:v>
                </c:pt>
                <c:pt idx="61">
                  <c:v>40.392666666666663</c:v>
                </c:pt>
                <c:pt idx="62">
                  <c:v>40.347499999999997</c:v>
                </c:pt>
                <c:pt idx="63">
                  <c:v>39.717166666666671</c:v>
                </c:pt>
                <c:pt idx="64">
                  <c:v>39.043833333333332</c:v>
                </c:pt>
                <c:pt idx="65">
                  <c:v>43.369666666666667</c:v>
                </c:pt>
                <c:pt idx="66">
                  <c:v>54.143000000000001</c:v>
                </c:pt>
                <c:pt idx="67">
                  <c:v>62.027666666666661</c:v>
                </c:pt>
                <c:pt idx="68">
                  <c:v>56.24666666666667</c:v>
                </c:pt>
                <c:pt idx="69">
                  <c:v>59.000666666666667</c:v>
                </c:pt>
                <c:pt idx="70">
                  <c:v>64.75866666666667</c:v>
                </c:pt>
                <c:pt idx="71">
                  <c:v>62.322000000000003</c:v>
                </c:pt>
                <c:pt idx="72">
                  <c:v>58.662500000000001</c:v>
                </c:pt>
                <c:pt idx="73">
                  <c:v>53.768999999999998</c:v>
                </c:pt>
                <c:pt idx="74">
                  <c:v>51.989000000000004</c:v>
                </c:pt>
                <c:pt idx="75">
                  <c:v>48.262500000000003</c:v>
                </c:pt>
                <c:pt idx="76">
                  <c:v>50.535499999999999</c:v>
                </c:pt>
                <c:pt idx="77">
                  <c:v>52.177</c:v>
                </c:pt>
                <c:pt idx="78">
                  <c:v>0</c:v>
                </c:pt>
                <c:pt idx="79">
                  <c:v>43.505499999999998</c:v>
                </c:pt>
                <c:pt idx="80">
                  <c:v>41.899666666666668</c:v>
                </c:pt>
                <c:pt idx="81">
                  <c:v>36.196833333333331</c:v>
                </c:pt>
                <c:pt idx="82">
                  <c:v>34.539000000000001</c:v>
                </c:pt>
                <c:pt idx="83">
                  <c:v>32.565833333333337</c:v>
                </c:pt>
                <c:pt idx="84">
                  <c:v>32.905166666666666</c:v>
                </c:pt>
                <c:pt idx="85">
                  <c:v>30.113833333333332</c:v>
                </c:pt>
                <c:pt idx="86">
                  <c:v>25.6145</c:v>
                </c:pt>
                <c:pt idx="87">
                  <c:v>24.570499999999999</c:v>
                </c:pt>
                <c:pt idx="88">
                  <c:v>22.532</c:v>
                </c:pt>
                <c:pt idx="89">
                  <c:v>22.56433333333333</c:v>
                </c:pt>
                <c:pt idx="90">
                  <c:v>24.912666666666667</c:v>
                </c:pt>
                <c:pt idx="91">
                  <c:v>23.237166666666667</c:v>
                </c:pt>
                <c:pt idx="92">
                  <c:v>22.57</c:v>
                </c:pt>
                <c:pt idx="93">
                  <c:v>22.982500000000002</c:v>
                </c:pt>
                <c:pt idx="94">
                  <c:v>25.305499999999999</c:v>
                </c:pt>
                <c:pt idx="95">
                  <c:v>23.7315</c:v>
                </c:pt>
                <c:pt idx="96">
                  <c:v>24.424666666666667</c:v>
                </c:pt>
                <c:pt idx="97">
                  <c:v>24.516999999999999</c:v>
                </c:pt>
                <c:pt idx="98">
                  <c:v>22.15216666666667</c:v>
                </c:pt>
                <c:pt idx="99">
                  <c:v>22.622499999999999</c:v>
                </c:pt>
                <c:pt idx="100">
                  <c:v>22.946999999999999</c:v>
                </c:pt>
                <c:pt idx="101">
                  <c:v>21.578333333333333</c:v>
                </c:pt>
                <c:pt idx="102">
                  <c:v>22.015000000000001</c:v>
                </c:pt>
                <c:pt idx="103">
                  <c:v>20.791166666666665</c:v>
                </c:pt>
                <c:pt idx="104">
                  <c:v>19.449833333333334</c:v>
                </c:pt>
                <c:pt idx="105">
                  <c:v>19.958333333333332</c:v>
                </c:pt>
                <c:pt idx="106">
                  <c:v>18.961166666666667</c:v>
                </c:pt>
                <c:pt idx="107">
                  <c:v>17.848500000000001</c:v>
                </c:pt>
                <c:pt idx="108">
                  <c:v>20.159333333333333</c:v>
                </c:pt>
                <c:pt idx="109">
                  <c:v>17.677500000000002</c:v>
                </c:pt>
                <c:pt idx="110">
                  <c:v>17.418666666666663</c:v>
                </c:pt>
                <c:pt idx="111">
                  <c:v>18.465500000000002</c:v>
                </c:pt>
                <c:pt idx="112">
                  <c:v>17.759499999999999</c:v>
                </c:pt>
                <c:pt idx="113">
                  <c:v>17.778666666666666</c:v>
                </c:pt>
                <c:pt idx="114">
                  <c:v>17.966166666666666</c:v>
                </c:pt>
                <c:pt idx="115">
                  <c:v>19.045500000000001</c:v>
                </c:pt>
                <c:pt idx="116">
                  <c:v>18.015000000000001</c:v>
                </c:pt>
                <c:pt idx="117">
                  <c:v>18.033166666666666</c:v>
                </c:pt>
                <c:pt idx="118">
                  <c:v>17.781333333333336</c:v>
                </c:pt>
                <c:pt idx="119">
                  <c:v>18.2255</c:v>
                </c:pt>
                <c:pt idx="120">
                  <c:v>17.5245</c:v>
                </c:pt>
                <c:pt idx="121">
                  <c:v>18.167166666666667</c:v>
                </c:pt>
                <c:pt idx="122">
                  <c:v>18.390166666666669</c:v>
                </c:pt>
                <c:pt idx="123">
                  <c:v>17.998000000000001</c:v>
                </c:pt>
                <c:pt idx="124">
                  <c:v>17.474</c:v>
                </c:pt>
                <c:pt idx="125">
                  <c:v>16.883166666666668</c:v>
                </c:pt>
                <c:pt idx="126">
                  <c:v>19.106833333333334</c:v>
                </c:pt>
                <c:pt idx="127">
                  <c:v>16.669666666666664</c:v>
                </c:pt>
                <c:pt idx="128">
                  <c:v>17.425666666666665</c:v>
                </c:pt>
                <c:pt idx="129">
                  <c:v>16.545666666666666</c:v>
                </c:pt>
                <c:pt idx="130">
                  <c:v>16.868166666666667</c:v>
                </c:pt>
                <c:pt idx="131">
                  <c:v>16.360499999999998</c:v>
                </c:pt>
                <c:pt idx="132">
                  <c:v>16.824999999999999</c:v>
                </c:pt>
                <c:pt idx="133">
                  <c:v>17.283833333333334</c:v>
                </c:pt>
                <c:pt idx="134">
                  <c:v>16.474499999999999</c:v>
                </c:pt>
                <c:pt idx="135">
                  <c:v>15.7255</c:v>
                </c:pt>
                <c:pt idx="136">
                  <c:v>15.476833333333333</c:v>
                </c:pt>
                <c:pt idx="137">
                  <c:v>15.897666666666668</c:v>
                </c:pt>
                <c:pt idx="138">
                  <c:v>15.9245</c:v>
                </c:pt>
                <c:pt idx="139">
                  <c:v>15.940833333333334</c:v>
                </c:pt>
                <c:pt idx="140">
                  <c:v>16.147833333333335</c:v>
                </c:pt>
                <c:pt idx="141">
                  <c:v>17.993333333333332</c:v>
                </c:pt>
                <c:pt idx="142">
                  <c:v>17.069166666666668</c:v>
                </c:pt>
                <c:pt idx="143">
                  <c:v>17.4345</c:v>
                </c:pt>
                <c:pt idx="144">
                  <c:v>17.673000000000002</c:v>
                </c:pt>
                <c:pt idx="145">
                  <c:v>16.759666666666668</c:v>
                </c:pt>
                <c:pt idx="146">
                  <c:v>16.480333333333334</c:v>
                </c:pt>
                <c:pt idx="147">
                  <c:v>18.205499999999997</c:v>
                </c:pt>
                <c:pt idx="148">
                  <c:v>16.842833333333335</c:v>
                </c:pt>
                <c:pt idx="149">
                  <c:v>16.427166666666668</c:v>
                </c:pt>
                <c:pt idx="150">
                  <c:v>18.106166666666663</c:v>
                </c:pt>
                <c:pt idx="151">
                  <c:v>17.757999999999999</c:v>
                </c:pt>
                <c:pt idx="152">
                  <c:v>16.451499999999999</c:v>
                </c:pt>
                <c:pt idx="153">
                  <c:v>16.611000000000001</c:v>
                </c:pt>
                <c:pt idx="154">
                  <c:v>17.500833333333333</c:v>
                </c:pt>
                <c:pt idx="155">
                  <c:v>15.8315</c:v>
                </c:pt>
                <c:pt idx="156">
                  <c:v>21.545333333333335</c:v>
                </c:pt>
                <c:pt idx="157">
                  <c:v>18.658166666666666</c:v>
                </c:pt>
                <c:pt idx="158">
                  <c:v>26.897833333333331</c:v>
                </c:pt>
                <c:pt idx="159">
                  <c:v>17.811333333333334</c:v>
                </c:pt>
                <c:pt idx="160">
                  <c:v>16.7285</c:v>
                </c:pt>
                <c:pt idx="161">
                  <c:v>17.407666666666668</c:v>
                </c:pt>
                <c:pt idx="162">
                  <c:v>19.349</c:v>
                </c:pt>
                <c:pt idx="163">
                  <c:v>19.783666666666665</c:v>
                </c:pt>
                <c:pt idx="164">
                  <c:v>0</c:v>
                </c:pt>
                <c:pt idx="165">
                  <c:v>0</c:v>
                </c:pt>
                <c:pt idx="166">
                  <c:v>0</c:v>
                </c:pt>
                <c:pt idx="167">
                  <c:v>0</c:v>
                </c:pt>
                <c:pt idx="168">
                  <c:v>0</c:v>
                </c:pt>
                <c:pt idx="169">
                  <c:v>0</c:v>
                </c:pt>
                <c:pt idx="170">
                  <c:v>34.835999999999999</c:v>
                </c:pt>
                <c:pt idx="171">
                  <c:v>33.470666666666666</c:v>
                </c:pt>
                <c:pt idx="172">
                  <c:v>34.333999999999996</c:v>
                </c:pt>
                <c:pt idx="173">
                  <c:v>35.209666666666664</c:v>
                </c:pt>
                <c:pt idx="174">
                  <c:v>27.585666666666668</c:v>
                </c:pt>
                <c:pt idx="175">
                  <c:v>25.780999999999999</c:v>
                </c:pt>
                <c:pt idx="176">
                  <c:v>21.513999999999999</c:v>
                </c:pt>
                <c:pt idx="177">
                  <c:v>23.498000000000001</c:v>
                </c:pt>
                <c:pt idx="178">
                  <c:v>22.156833333333335</c:v>
                </c:pt>
                <c:pt idx="179">
                  <c:v>22.358666666666668</c:v>
                </c:pt>
                <c:pt idx="180">
                  <c:v>21.524333333333335</c:v>
                </c:pt>
                <c:pt idx="181">
                  <c:v>22.772666666666666</c:v>
                </c:pt>
                <c:pt idx="182">
                  <c:v>21.757166666666667</c:v>
                </c:pt>
                <c:pt idx="183">
                  <c:v>22.755499999999998</c:v>
                </c:pt>
                <c:pt idx="184">
                  <c:v>23.192833333333333</c:v>
                </c:pt>
                <c:pt idx="185">
                  <c:v>23.719833333333334</c:v>
                </c:pt>
                <c:pt idx="186">
                  <c:v>26.974833333333333</c:v>
                </c:pt>
                <c:pt idx="187">
                  <c:v>30.927333333333333</c:v>
                </c:pt>
                <c:pt idx="188">
                  <c:v>28.129833333333334</c:v>
                </c:pt>
                <c:pt idx="189">
                  <c:v>38.338333333333338</c:v>
                </c:pt>
                <c:pt idx="190">
                  <c:v>37.390833333333333</c:v>
                </c:pt>
                <c:pt idx="191">
                  <c:v>37.31733333333333</c:v>
                </c:pt>
                <c:pt idx="192">
                  <c:v>42.526666666666664</c:v>
                </c:pt>
                <c:pt idx="193">
                  <c:v>27.697666666666667</c:v>
                </c:pt>
                <c:pt idx="194">
                  <c:v>29.469333333333335</c:v>
                </c:pt>
                <c:pt idx="195">
                  <c:v>0</c:v>
                </c:pt>
                <c:pt idx="196">
                  <c:v>34.351999999999997</c:v>
                </c:pt>
                <c:pt idx="197">
                  <c:v>28.270166666666668</c:v>
                </c:pt>
                <c:pt idx="198">
                  <c:v>31.304833333333331</c:v>
                </c:pt>
                <c:pt idx="199">
                  <c:v>37.496833333333335</c:v>
                </c:pt>
                <c:pt idx="200">
                  <c:v>31.286666666666669</c:v>
                </c:pt>
                <c:pt idx="201">
                  <c:v>29.734999999999999</c:v>
                </c:pt>
                <c:pt idx="202">
                  <c:v>27.151999999999997</c:v>
                </c:pt>
                <c:pt idx="203">
                  <c:v>24.815999999999999</c:v>
                </c:pt>
                <c:pt idx="204">
                  <c:v>26.795833333333334</c:v>
                </c:pt>
                <c:pt idx="205">
                  <c:v>25.079000000000001</c:v>
                </c:pt>
                <c:pt idx="206">
                  <c:v>26.92</c:v>
                </c:pt>
                <c:pt idx="207">
                  <c:v>27.257333333333335</c:v>
                </c:pt>
                <c:pt idx="208">
                  <c:v>31.256833333333336</c:v>
                </c:pt>
                <c:pt idx="209">
                  <c:v>34.326999999999998</c:v>
                </c:pt>
                <c:pt idx="210">
                  <c:v>38.214666666666666</c:v>
                </c:pt>
                <c:pt idx="211">
                  <c:v>44.636499999999998</c:v>
                </c:pt>
                <c:pt idx="212">
                  <c:v>40.673666666666669</c:v>
                </c:pt>
                <c:pt idx="213">
                  <c:v>46.165666666666667</c:v>
                </c:pt>
                <c:pt idx="214">
                  <c:v>46.241499999999995</c:v>
                </c:pt>
                <c:pt idx="215">
                  <c:v>50.915499999999994</c:v>
                </c:pt>
                <c:pt idx="216">
                  <c:v>50.462166666666668</c:v>
                </c:pt>
                <c:pt idx="217">
                  <c:v>50.939166666666665</c:v>
                </c:pt>
                <c:pt idx="218">
                  <c:v>51.512500000000003</c:v>
                </c:pt>
                <c:pt idx="219">
                  <c:v>51.365333333333332</c:v>
                </c:pt>
                <c:pt idx="220">
                  <c:v>52.019999999999996</c:v>
                </c:pt>
                <c:pt idx="221">
                  <c:v>51.00333333333333</c:v>
                </c:pt>
                <c:pt idx="222">
                  <c:v>44.106999999999999</c:v>
                </c:pt>
                <c:pt idx="223">
                  <c:v>33.561999999999998</c:v>
                </c:pt>
                <c:pt idx="224">
                  <c:v>30.631166666666665</c:v>
                </c:pt>
                <c:pt idx="225">
                  <c:v>31.632166666666667</c:v>
                </c:pt>
                <c:pt idx="226">
                  <c:v>36.9345</c:v>
                </c:pt>
                <c:pt idx="227">
                  <c:v>40.939666666666668</c:v>
                </c:pt>
                <c:pt idx="228">
                  <c:v>27.455166666666667</c:v>
                </c:pt>
                <c:pt idx="229">
                  <c:v>26.596166666666665</c:v>
                </c:pt>
                <c:pt idx="230">
                  <c:v>26.195666666666668</c:v>
                </c:pt>
                <c:pt idx="231">
                  <c:v>28.035500000000003</c:v>
                </c:pt>
                <c:pt idx="232">
                  <c:v>27.930166666666665</c:v>
                </c:pt>
                <c:pt idx="233">
                  <c:v>26.004666666666665</c:v>
                </c:pt>
                <c:pt idx="234">
                  <c:v>26.433166666666668</c:v>
                </c:pt>
                <c:pt idx="235">
                  <c:v>29.858166666666666</c:v>
                </c:pt>
                <c:pt idx="236">
                  <c:v>25.557833333333335</c:v>
                </c:pt>
                <c:pt idx="237">
                  <c:v>29.862000000000002</c:v>
                </c:pt>
                <c:pt idx="238">
                  <c:v>27.124500000000001</c:v>
                </c:pt>
                <c:pt idx="239">
                  <c:v>38.397833333333331</c:v>
                </c:pt>
                <c:pt idx="240">
                  <c:v>38.631333333333338</c:v>
                </c:pt>
                <c:pt idx="241">
                  <c:v>38.931166666666662</c:v>
                </c:pt>
                <c:pt idx="242">
                  <c:v>47.364166666666662</c:v>
                </c:pt>
                <c:pt idx="243">
                  <c:v>42.522166666666664</c:v>
                </c:pt>
                <c:pt idx="244">
                  <c:v>50.576166666666673</c:v>
                </c:pt>
                <c:pt idx="245">
                  <c:v>41.289000000000001</c:v>
                </c:pt>
                <c:pt idx="246">
                  <c:v>36.913166666666669</c:v>
                </c:pt>
                <c:pt idx="247">
                  <c:v>40.161999999999999</c:v>
                </c:pt>
                <c:pt idx="248">
                  <c:v>31.403500000000001</c:v>
                </c:pt>
                <c:pt idx="249">
                  <c:v>44.838166666666666</c:v>
                </c:pt>
                <c:pt idx="250">
                  <c:v>36.538000000000004</c:v>
                </c:pt>
                <c:pt idx="251">
                  <c:v>30.714166666666664</c:v>
                </c:pt>
                <c:pt idx="252">
                  <c:v>34.770833333333336</c:v>
                </c:pt>
                <c:pt idx="253">
                  <c:v>35.803666666666665</c:v>
                </c:pt>
                <c:pt idx="254">
                  <c:v>41.55883333333334</c:v>
                </c:pt>
                <c:pt idx="255">
                  <c:v>30.931500000000003</c:v>
                </c:pt>
                <c:pt idx="256">
                  <c:v>41.212166666666668</c:v>
                </c:pt>
                <c:pt idx="257">
                  <c:v>34.046500000000002</c:v>
                </c:pt>
                <c:pt idx="258">
                  <c:v>32.861666666666665</c:v>
                </c:pt>
                <c:pt idx="259">
                  <c:v>35.341166666666666</c:v>
                </c:pt>
                <c:pt idx="260">
                  <c:v>35.902666666666661</c:v>
                </c:pt>
                <c:pt idx="261">
                  <c:v>35.102999999999994</c:v>
                </c:pt>
                <c:pt idx="262">
                  <c:v>39.075000000000003</c:v>
                </c:pt>
                <c:pt idx="263">
                  <c:v>51.350666666666669</c:v>
                </c:pt>
                <c:pt idx="264">
                  <c:v>47.535499999999999</c:v>
                </c:pt>
                <c:pt idx="265">
                  <c:v>46.310833333333335</c:v>
                </c:pt>
                <c:pt idx="266">
                  <c:v>74.227333333333334</c:v>
                </c:pt>
                <c:pt idx="267">
                  <c:v>75.841833333333341</c:v>
                </c:pt>
                <c:pt idx="268">
                  <c:v>120.32016666666667</c:v>
                </c:pt>
                <c:pt idx="269">
                  <c:v>103.14183333333334</c:v>
                </c:pt>
                <c:pt idx="270">
                  <c:v>118.76700000000001</c:v>
                </c:pt>
                <c:pt idx="271">
                  <c:v>106.82566666666666</c:v>
                </c:pt>
                <c:pt idx="272">
                  <c:v>103.5205</c:v>
                </c:pt>
                <c:pt idx="273">
                  <c:v>126.8715</c:v>
                </c:pt>
                <c:pt idx="274">
                  <c:v>112.10116666666666</c:v>
                </c:pt>
                <c:pt idx="275">
                  <c:v>118.065</c:v>
                </c:pt>
                <c:pt idx="276">
                  <c:v>120.70266666666666</c:v>
                </c:pt>
                <c:pt idx="277">
                  <c:v>109.93583333333332</c:v>
                </c:pt>
                <c:pt idx="278">
                  <c:v>115.82766666666666</c:v>
                </c:pt>
                <c:pt idx="279">
                  <c:v>96.729833333333332</c:v>
                </c:pt>
                <c:pt idx="280">
                  <c:v>91.843833333333336</c:v>
                </c:pt>
                <c:pt idx="281">
                  <c:v>88.099833333333336</c:v>
                </c:pt>
                <c:pt idx="282">
                  <c:v>81.110833333333332</c:v>
                </c:pt>
                <c:pt idx="283">
                  <c:v>58.175666666666665</c:v>
                </c:pt>
                <c:pt idx="284">
                  <c:v>44.558666666666667</c:v>
                </c:pt>
                <c:pt idx="285">
                  <c:v>37.464166666666664</c:v>
                </c:pt>
                <c:pt idx="286">
                  <c:v>28.553999999999998</c:v>
                </c:pt>
                <c:pt idx="287">
                  <c:v>25.029166666666665</c:v>
                </c:pt>
                <c:pt idx="288">
                  <c:v>25.760666666666669</c:v>
                </c:pt>
                <c:pt idx="289">
                  <c:v>27.631500000000003</c:v>
                </c:pt>
                <c:pt idx="290">
                  <c:v>25.172000000000001</c:v>
                </c:pt>
                <c:pt idx="291">
                  <c:v>27.037166666666668</c:v>
                </c:pt>
                <c:pt idx="292">
                  <c:v>25.071999999999999</c:v>
                </c:pt>
                <c:pt idx="293">
                  <c:v>25.497499999999999</c:v>
                </c:pt>
                <c:pt idx="294">
                  <c:v>24.364666666666668</c:v>
                </c:pt>
                <c:pt idx="295">
                  <c:v>22.399166666666666</c:v>
                </c:pt>
                <c:pt idx="296">
                  <c:v>23.124666666666666</c:v>
                </c:pt>
                <c:pt idx="297">
                  <c:v>22.721499999999999</c:v>
                </c:pt>
                <c:pt idx="298">
                  <c:v>22.645166666666668</c:v>
                </c:pt>
                <c:pt idx="299">
                  <c:v>22.993333333333332</c:v>
                </c:pt>
                <c:pt idx="300">
                  <c:v>25.922499999999999</c:v>
                </c:pt>
                <c:pt idx="301">
                  <c:v>23.638999999999999</c:v>
                </c:pt>
                <c:pt idx="302">
                  <c:v>24.597666666666665</c:v>
                </c:pt>
                <c:pt idx="303">
                  <c:v>24.120833333333334</c:v>
                </c:pt>
                <c:pt idx="304">
                  <c:v>27.7775</c:v>
                </c:pt>
                <c:pt idx="305">
                  <c:v>27.887333333333334</c:v>
                </c:pt>
                <c:pt idx="306">
                  <c:v>27.259999999999998</c:v>
                </c:pt>
                <c:pt idx="307">
                  <c:v>29.496166666666667</c:v>
                </c:pt>
                <c:pt idx="308">
                  <c:v>25.849666666666668</c:v>
                </c:pt>
                <c:pt idx="309">
                  <c:v>34.151333333333334</c:v>
                </c:pt>
                <c:pt idx="310">
                  <c:v>40.090666666666671</c:v>
                </c:pt>
                <c:pt idx="311">
                  <c:v>37.281166666666664</c:v>
                </c:pt>
                <c:pt idx="312">
                  <c:v>37.773000000000003</c:v>
                </c:pt>
                <c:pt idx="313">
                  <c:v>42.331499999999998</c:v>
                </c:pt>
                <c:pt idx="314">
                  <c:v>44.513666666666673</c:v>
                </c:pt>
                <c:pt idx="315">
                  <c:v>38.115166666666667</c:v>
                </c:pt>
                <c:pt idx="316">
                  <c:v>32.910666666666671</c:v>
                </c:pt>
                <c:pt idx="317">
                  <c:v>33.472666666666662</c:v>
                </c:pt>
                <c:pt idx="318">
                  <c:v>27.530666666666665</c:v>
                </c:pt>
                <c:pt idx="319">
                  <c:v>25.200166666666668</c:v>
                </c:pt>
                <c:pt idx="320">
                  <c:v>32.05533333333333</c:v>
                </c:pt>
                <c:pt idx="321">
                  <c:v>25.429833333333331</c:v>
                </c:pt>
                <c:pt idx="322">
                  <c:v>24.43933333333333</c:v>
                </c:pt>
                <c:pt idx="323">
                  <c:v>33.670999999999999</c:v>
                </c:pt>
                <c:pt idx="324">
                  <c:v>22.4665</c:v>
                </c:pt>
                <c:pt idx="325">
                  <c:v>24.146333333333335</c:v>
                </c:pt>
                <c:pt idx="326">
                  <c:v>23.420833333333334</c:v>
                </c:pt>
                <c:pt idx="327">
                  <c:v>23.909499999999998</c:v>
                </c:pt>
                <c:pt idx="328">
                  <c:v>28.638833333333331</c:v>
                </c:pt>
                <c:pt idx="329">
                  <c:v>28.2605</c:v>
                </c:pt>
                <c:pt idx="330">
                  <c:v>25.547333333333331</c:v>
                </c:pt>
                <c:pt idx="331">
                  <c:v>29.434999999999999</c:v>
                </c:pt>
                <c:pt idx="332">
                  <c:v>26.115833333333335</c:v>
                </c:pt>
                <c:pt idx="333">
                  <c:v>30.715</c:v>
                </c:pt>
                <c:pt idx="334">
                  <c:v>37.520333333333333</c:v>
                </c:pt>
                <c:pt idx="335">
                  <c:v>0</c:v>
                </c:pt>
                <c:pt idx="336">
                  <c:v>0</c:v>
                </c:pt>
                <c:pt idx="337">
                  <c:v>0</c:v>
                </c:pt>
                <c:pt idx="338">
                  <c:v>0</c:v>
                </c:pt>
                <c:pt idx="339">
                  <c:v>0</c:v>
                </c:pt>
                <c:pt idx="340">
                  <c:v>0</c:v>
                </c:pt>
                <c:pt idx="341">
                  <c:v>0</c:v>
                </c:pt>
                <c:pt idx="342">
                  <c:v>0</c:v>
                </c:pt>
                <c:pt idx="343">
                  <c:v>0</c:v>
                </c:pt>
                <c:pt idx="344">
                  <c:v>0</c:v>
                </c:pt>
                <c:pt idx="345">
                  <c:v>0</c:v>
                </c:pt>
                <c:pt idx="346">
                  <c:v>0</c:v>
                </c:pt>
                <c:pt idx="347">
                  <c:v>22.335500000000003</c:v>
                </c:pt>
                <c:pt idx="348">
                  <c:v>25.567166666666665</c:v>
                </c:pt>
                <c:pt idx="349">
                  <c:v>23.478166666666667</c:v>
                </c:pt>
                <c:pt idx="350">
                  <c:v>25.513999999999999</c:v>
                </c:pt>
                <c:pt idx="351">
                  <c:v>23.869000000000003</c:v>
                </c:pt>
                <c:pt idx="352">
                  <c:v>22.756666666666668</c:v>
                </c:pt>
                <c:pt idx="353">
                  <c:v>28.177666666666667</c:v>
                </c:pt>
                <c:pt idx="354">
                  <c:v>30.990666666666666</c:v>
                </c:pt>
                <c:pt idx="355">
                  <c:v>26.487166666666667</c:v>
                </c:pt>
                <c:pt idx="356">
                  <c:v>0</c:v>
                </c:pt>
                <c:pt idx="357">
                  <c:v>0</c:v>
                </c:pt>
                <c:pt idx="358">
                  <c:v>0</c:v>
                </c:pt>
                <c:pt idx="359">
                  <c:v>0</c:v>
                </c:pt>
                <c:pt idx="360">
                  <c:v>0</c:v>
                </c:pt>
                <c:pt idx="361">
                  <c:v>0</c:v>
                </c:pt>
                <c:pt idx="362">
                  <c:v>0</c:v>
                </c:pt>
                <c:pt idx="363">
                  <c:v>66.313000000000002</c:v>
                </c:pt>
                <c:pt idx="364">
                  <c:v>67.916333333333327</c:v>
                </c:pt>
                <c:pt idx="365">
                  <c:v>66.580666666666673</c:v>
                </c:pt>
                <c:pt idx="366">
                  <c:v>55.8675</c:v>
                </c:pt>
                <c:pt idx="367">
                  <c:v>44.041499999999999</c:v>
                </c:pt>
                <c:pt idx="368">
                  <c:v>41.979666666666667</c:v>
                </c:pt>
                <c:pt idx="369">
                  <c:v>41.096499999999999</c:v>
                </c:pt>
                <c:pt idx="370">
                  <c:v>45.581000000000003</c:v>
                </c:pt>
                <c:pt idx="371">
                  <c:v>41.636666666666663</c:v>
                </c:pt>
                <c:pt idx="372">
                  <c:v>41.136166666666668</c:v>
                </c:pt>
                <c:pt idx="373">
                  <c:v>44.665499999999994</c:v>
                </c:pt>
                <c:pt idx="374">
                  <c:v>45.221499999999999</c:v>
                </c:pt>
                <c:pt idx="375">
                  <c:v>42.514333333333333</c:v>
                </c:pt>
                <c:pt idx="376">
                  <c:v>44.170333333333332</c:v>
                </c:pt>
                <c:pt idx="377">
                  <c:v>44.230833333333329</c:v>
                </c:pt>
                <c:pt idx="378">
                  <c:v>40.855499999999999</c:v>
                </c:pt>
                <c:pt idx="379">
                  <c:v>44.458166666666664</c:v>
                </c:pt>
                <c:pt idx="380">
                  <c:v>44.786500000000004</c:v>
                </c:pt>
                <c:pt idx="381">
                  <c:v>42.88066666666667</c:v>
                </c:pt>
                <c:pt idx="382">
                  <c:v>42.612166666666667</c:v>
                </c:pt>
                <c:pt idx="383">
                  <c:v>42.734500000000004</c:v>
                </c:pt>
                <c:pt idx="384">
                  <c:v>41.905499999999996</c:v>
                </c:pt>
                <c:pt idx="385">
                  <c:v>50.833500000000001</c:v>
                </c:pt>
                <c:pt idx="386">
                  <c:v>83.103666666666669</c:v>
                </c:pt>
                <c:pt idx="387">
                  <c:v>71.573666666666668</c:v>
                </c:pt>
                <c:pt idx="388">
                  <c:v>72.651499999999999</c:v>
                </c:pt>
                <c:pt idx="389">
                  <c:v>68.213333333333338</c:v>
                </c:pt>
                <c:pt idx="390">
                  <c:v>80.12766666666667</c:v>
                </c:pt>
                <c:pt idx="391">
                  <c:v>80.856999999999999</c:v>
                </c:pt>
                <c:pt idx="392">
                  <c:v>83.917666666666676</c:v>
                </c:pt>
                <c:pt idx="393">
                  <c:v>86.834166666666675</c:v>
                </c:pt>
                <c:pt idx="394">
                  <c:v>75.82383333333334</c:v>
                </c:pt>
                <c:pt idx="395">
                  <c:v>82.728166666666667</c:v>
                </c:pt>
                <c:pt idx="396">
                  <c:v>83.166499999999999</c:v>
                </c:pt>
                <c:pt idx="397">
                  <c:v>85.280833333333334</c:v>
                </c:pt>
                <c:pt idx="398">
                  <c:v>78.297666666666657</c:v>
                </c:pt>
                <c:pt idx="399">
                  <c:v>68.578666666666678</c:v>
                </c:pt>
                <c:pt idx="400">
                  <c:v>84.466666666666669</c:v>
                </c:pt>
                <c:pt idx="401">
                  <c:v>93.323166666666665</c:v>
                </c:pt>
                <c:pt idx="402">
                  <c:v>88.724500000000006</c:v>
                </c:pt>
                <c:pt idx="403">
                  <c:v>74.353999999999999</c:v>
                </c:pt>
                <c:pt idx="404">
                  <c:v>67.030666666666676</c:v>
                </c:pt>
                <c:pt idx="405">
                  <c:v>83.8</c:v>
                </c:pt>
                <c:pt idx="406">
                  <c:v>73.514499999999998</c:v>
                </c:pt>
                <c:pt idx="407">
                  <c:v>66.397833333333338</c:v>
                </c:pt>
                <c:pt idx="408">
                  <c:v>66.891833333333338</c:v>
                </c:pt>
                <c:pt idx="409">
                  <c:v>53.574333333333335</c:v>
                </c:pt>
                <c:pt idx="410">
                  <c:v>60.404333333333334</c:v>
                </c:pt>
                <c:pt idx="411">
                  <c:v>60.837333333333326</c:v>
                </c:pt>
                <c:pt idx="412">
                  <c:v>56.375999999999998</c:v>
                </c:pt>
                <c:pt idx="413">
                  <c:v>57.271499999999996</c:v>
                </c:pt>
                <c:pt idx="414">
                  <c:v>59.088833333333334</c:v>
                </c:pt>
                <c:pt idx="415">
                  <c:v>51.242666666666665</c:v>
                </c:pt>
                <c:pt idx="416">
                  <c:v>45.222666666666669</c:v>
                </c:pt>
                <c:pt idx="417">
                  <c:v>47.673666666666669</c:v>
                </c:pt>
                <c:pt idx="418">
                  <c:v>49.32033333333333</c:v>
                </c:pt>
                <c:pt idx="419">
                  <c:v>52.174166666666665</c:v>
                </c:pt>
                <c:pt idx="420">
                  <c:v>49.75083333333334</c:v>
                </c:pt>
                <c:pt idx="421">
                  <c:v>48.173499999999997</c:v>
                </c:pt>
                <c:pt idx="422">
                  <c:v>50.241333333333337</c:v>
                </c:pt>
                <c:pt idx="423">
                  <c:v>50.160333333333334</c:v>
                </c:pt>
                <c:pt idx="424">
                  <c:v>54.289499999999997</c:v>
                </c:pt>
                <c:pt idx="425">
                  <c:v>56.713166666666666</c:v>
                </c:pt>
                <c:pt idx="426">
                  <c:v>61.591000000000001</c:v>
                </c:pt>
                <c:pt idx="427">
                  <c:v>57.839333333333336</c:v>
                </c:pt>
                <c:pt idx="428">
                  <c:v>59.676333333333332</c:v>
                </c:pt>
                <c:pt idx="429">
                  <c:v>69.812166666666656</c:v>
                </c:pt>
                <c:pt idx="430">
                  <c:v>63.101999999999997</c:v>
                </c:pt>
                <c:pt idx="431">
                  <c:v>63.043833333333332</c:v>
                </c:pt>
                <c:pt idx="432">
                  <c:v>59.956000000000003</c:v>
                </c:pt>
                <c:pt idx="433">
                  <c:v>52.112166666666667</c:v>
                </c:pt>
                <c:pt idx="434">
                  <c:v>45.610666666666667</c:v>
                </c:pt>
                <c:pt idx="435">
                  <c:v>47.273333333333333</c:v>
                </c:pt>
                <c:pt idx="436">
                  <c:v>38.240833333333327</c:v>
                </c:pt>
                <c:pt idx="437">
                  <c:v>35.810333333333332</c:v>
                </c:pt>
                <c:pt idx="438">
                  <c:v>38.081333333333333</c:v>
                </c:pt>
                <c:pt idx="439">
                  <c:v>33.831166666666668</c:v>
                </c:pt>
                <c:pt idx="440">
                  <c:v>30.326999999999998</c:v>
                </c:pt>
                <c:pt idx="441">
                  <c:v>27.170666666666666</c:v>
                </c:pt>
                <c:pt idx="442">
                  <c:v>24.166333333333334</c:v>
                </c:pt>
                <c:pt idx="443">
                  <c:v>22.389333333333333</c:v>
                </c:pt>
                <c:pt idx="444">
                  <c:v>26.331666666666667</c:v>
                </c:pt>
                <c:pt idx="445">
                  <c:v>22.792666666666666</c:v>
                </c:pt>
                <c:pt idx="446">
                  <c:v>21.604833333333332</c:v>
                </c:pt>
                <c:pt idx="447">
                  <c:v>23.491</c:v>
                </c:pt>
                <c:pt idx="448">
                  <c:v>20.426666666666666</c:v>
                </c:pt>
                <c:pt idx="449">
                  <c:v>23.602333333333334</c:v>
                </c:pt>
                <c:pt idx="450">
                  <c:v>21.551166666666667</c:v>
                </c:pt>
                <c:pt idx="451">
                  <c:v>0</c:v>
                </c:pt>
                <c:pt idx="452">
                  <c:v>20.165333333333333</c:v>
                </c:pt>
                <c:pt idx="453">
                  <c:v>22.519166666666667</c:v>
                </c:pt>
                <c:pt idx="454">
                  <c:v>22.777333333333335</c:v>
                </c:pt>
                <c:pt idx="455">
                  <c:v>21.987333333333332</c:v>
                </c:pt>
                <c:pt idx="456">
                  <c:v>23.098666666666666</c:v>
                </c:pt>
                <c:pt idx="457">
                  <c:v>21.011500000000002</c:v>
                </c:pt>
                <c:pt idx="458">
                  <c:v>19.90216666666667</c:v>
                </c:pt>
                <c:pt idx="459">
                  <c:v>21.027666666666669</c:v>
                </c:pt>
                <c:pt idx="460">
                  <c:v>19.9785</c:v>
                </c:pt>
                <c:pt idx="461">
                  <c:v>20.391333333333332</c:v>
                </c:pt>
                <c:pt idx="462">
                  <c:v>22.619500000000002</c:v>
                </c:pt>
                <c:pt idx="463">
                  <c:v>22.988833333333332</c:v>
                </c:pt>
                <c:pt idx="464">
                  <c:v>20.077500000000001</c:v>
                </c:pt>
                <c:pt idx="465">
                  <c:v>20.480666666666664</c:v>
                </c:pt>
                <c:pt idx="466">
                  <c:v>18.583333333333332</c:v>
                </c:pt>
                <c:pt idx="467">
                  <c:v>20.458333333333332</c:v>
                </c:pt>
                <c:pt idx="468">
                  <c:v>19.186666666666667</c:v>
                </c:pt>
                <c:pt idx="469">
                  <c:v>21.988</c:v>
                </c:pt>
                <c:pt idx="470">
                  <c:v>20.000166666666665</c:v>
                </c:pt>
                <c:pt idx="471">
                  <c:v>18.747166666666665</c:v>
                </c:pt>
                <c:pt idx="472">
                  <c:v>18.538499999999999</c:v>
                </c:pt>
                <c:pt idx="473">
                  <c:v>18.673000000000002</c:v>
                </c:pt>
                <c:pt idx="474">
                  <c:v>21.626999999999999</c:v>
                </c:pt>
                <c:pt idx="475">
                  <c:v>18.888166666666667</c:v>
                </c:pt>
                <c:pt idx="476">
                  <c:v>20.958666666666666</c:v>
                </c:pt>
                <c:pt idx="477">
                  <c:v>23.105666666666664</c:v>
                </c:pt>
                <c:pt idx="478">
                  <c:v>19.023333333333333</c:v>
                </c:pt>
                <c:pt idx="479">
                  <c:v>18.134333333333334</c:v>
                </c:pt>
                <c:pt idx="480">
                  <c:v>53.384833333333333</c:v>
                </c:pt>
                <c:pt idx="481">
                  <c:v>50.144500000000001</c:v>
                </c:pt>
                <c:pt idx="482">
                  <c:v>48.975833333333334</c:v>
                </c:pt>
                <c:pt idx="483">
                  <c:v>55.836833333333331</c:v>
                </c:pt>
                <c:pt idx="484">
                  <c:v>53.207333333333331</c:v>
                </c:pt>
                <c:pt idx="485">
                  <c:v>51.994500000000002</c:v>
                </c:pt>
                <c:pt idx="486">
                  <c:v>47.860666666666667</c:v>
                </c:pt>
                <c:pt idx="487">
                  <c:v>50.238500000000002</c:v>
                </c:pt>
                <c:pt idx="488">
                  <c:v>55.277333333333331</c:v>
                </c:pt>
                <c:pt idx="489">
                  <c:v>48.518333333333331</c:v>
                </c:pt>
                <c:pt idx="490">
                  <c:v>49.908666666666669</c:v>
                </c:pt>
                <c:pt idx="491">
                  <c:v>51.007666666666665</c:v>
                </c:pt>
                <c:pt idx="492">
                  <c:v>51.167833333333334</c:v>
                </c:pt>
                <c:pt idx="493">
                  <c:v>49.989666666666672</c:v>
                </c:pt>
                <c:pt idx="494">
                  <c:v>50.967666666666666</c:v>
                </c:pt>
                <c:pt idx="495">
                  <c:v>53.036500000000004</c:v>
                </c:pt>
                <c:pt idx="496">
                  <c:v>48.518000000000001</c:v>
                </c:pt>
                <c:pt idx="497">
                  <c:v>48.004333333333335</c:v>
                </c:pt>
                <c:pt idx="498">
                  <c:v>51.3735</c:v>
                </c:pt>
                <c:pt idx="499">
                  <c:v>50.544166666666669</c:v>
                </c:pt>
                <c:pt idx="500">
                  <c:v>49.341499999999996</c:v>
                </c:pt>
                <c:pt idx="501">
                  <c:v>33.86716666666667</c:v>
                </c:pt>
                <c:pt idx="502">
                  <c:v>22.837166666666668</c:v>
                </c:pt>
                <c:pt idx="503">
                  <c:v>27.766000000000002</c:v>
                </c:pt>
                <c:pt idx="504">
                  <c:v>30.764499999999998</c:v>
                </c:pt>
                <c:pt idx="505">
                  <c:v>37.357999999999997</c:v>
                </c:pt>
                <c:pt idx="506">
                  <c:v>32.191833333333335</c:v>
                </c:pt>
                <c:pt idx="507">
                  <c:v>36.137500000000003</c:v>
                </c:pt>
                <c:pt idx="508">
                  <c:v>34.405499999999996</c:v>
                </c:pt>
                <c:pt idx="509">
                  <c:v>40.025999999999996</c:v>
                </c:pt>
                <c:pt idx="510">
                  <c:v>43.752166666666668</c:v>
                </c:pt>
                <c:pt idx="511">
                  <c:v>37.386833333333335</c:v>
                </c:pt>
                <c:pt idx="512">
                  <c:v>38.299333333333337</c:v>
                </c:pt>
                <c:pt idx="513">
                  <c:v>37.214500000000001</c:v>
                </c:pt>
                <c:pt idx="514">
                  <c:v>37.541000000000004</c:v>
                </c:pt>
                <c:pt idx="515">
                  <c:v>39.958666666666666</c:v>
                </c:pt>
                <c:pt idx="516">
                  <c:v>43.404499999999999</c:v>
                </c:pt>
                <c:pt idx="517">
                  <c:v>37.213000000000001</c:v>
                </c:pt>
                <c:pt idx="518">
                  <c:v>39.390666666666668</c:v>
                </c:pt>
                <c:pt idx="519">
                  <c:v>43.015666666666668</c:v>
                </c:pt>
                <c:pt idx="520">
                  <c:v>37.600500000000004</c:v>
                </c:pt>
                <c:pt idx="521">
                  <c:v>38.768833333333333</c:v>
                </c:pt>
                <c:pt idx="522">
                  <c:v>43.868833333333335</c:v>
                </c:pt>
                <c:pt idx="523">
                  <c:v>36.117333333333335</c:v>
                </c:pt>
                <c:pt idx="524">
                  <c:v>41.509833333333333</c:v>
                </c:pt>
                <c:pt idx="525">
                  <c:v>52.626833333333337</c:v>
                </c:pt>
                <c:pt idx="526">
                  <c:v>49.447333333333333</c:v>
                </c:pt>
                <c:pt idx="527">
                  <c:v>48.628</c:v>
                </c:pt>
                <c:pt idx="528">
                  <c:v>52.231166666666667</c:v>
                </c:pt>
                <c:pt idx="529">
                  <c:v>51.267333333333333</c:v>
                </c:pt>
                <c:pt idx="530">
                  <c:v>51.799166666666665</c:v>
                </c:pt>
                <c:pt idx="531">
                  <c:v>47.222166666666666</c:v>
                </c:pt>
                <c:pt idx="532">
                  <c:v>49.610166666666672</c:v>
                </c:pt>
                <c:pt idx="533">
                  <c:v>50.25116666666667</c:v>
                </c:pt>
                <c:pt idx="534">
                  <c:v>51.033999999999999</c:v>
                </c:pt>
                <c:pt idx="535">
                  <c:v>45.901833333333336</c:v>
                </c:pt>
                <c:pt idx="536">
                  <c:v>43.731000000000002</c:v>
                </c:pt>
                <c:pt idx="537">
                  <c:v>42.975999999999999</c:v>
                </c:pt>
                <c:pt idx="538">
                  <c:v>39.551666666666662</c:v>
                </c:pt>
                <c:pt idx="539">
                  <c:v>36.402333333333331</c:v>
                </c:pt>
                <c:pt idx="540">
                  <c:v>37.339000000000006</c:v>
                </c:pt>
                <c:pt idx="541">
                  <c:v>32.535333333333334</c:v>
                </c:pt>
                <c:pt idx="542">
                  <c:v>28.224833333333333</c:v>
                </c:pt>
                <c:pt idx="543">
                  <c:v>28.760666666666669</c:v>
                </c:pt>
                <c:pt idx="544">
                  <c:v>27.915166666666668</c:v>
                </c:pt>
                <c:pt idx="545">
                  <c:v>29.752833333333335</c:v>
                </c:pt>
                <c:pt idx="546">
                  <c:v>30.076833333333333</c:v>
                </c:pt>
                <c:pt idx="547">
                  <c:v>28.426833333333331</c:v>
                </c:pt>
                <c:pt idx="548">
                  <c:v>27.398500000000002</c:v>
                </c:pt>
                <c:pt idx="549">
                  <c:v>28.303833333333333</c:v>
                </c:pt>
                <c:pt idx="550">
                  <c:v>31.272333333333332</c:v>
                </c:pt>
                <c:pt idx="551">
                  <c:v>27.520833333333332</c:v>
                </c:pt>
                <c:pt idx="552">
                  <c:v>35.082999999999998</c:v>
                </c:pt>
                <c:pt idx="553">
                  <c:v>32.326166666666666</c:v>
                </c:pt>
                <c:pt idx="554">
                  <c:v>28.842333333333332</c:v>
                </c:pt>
                <c:pt idx="555">
                  <c:v>29.297499999999999</c:v>
                </c:pt>
                <c:pt idx="556">
                  <c:v>26.452999999999999</c:v>
                </c:pt>
                <c:pt idx="557">
                  <c:v>31.677333333333333</c:v>
                </c:pt>
                <c:pt idx="558">
                  <c:v>33.293500000000002</c:v>
                </c:pt>
                <c:pt idx="559">
                  <c:v>32.923000000000002</c:v>
                </c:pt>
                <c:pt idx="560">
                  <c:v>34.455000000000005</c:v>
                </c:pt>
                <c:pt idx="561">
                  <c:v>34.887500000000003</c:v>
                </c:pt>
                <c:pt idx="562">
                  <c:v>35.880499999999998</c:v>
                </c:pt>
                <c:pt idx="563">
                  <c:v>37.752500000000005</c:v>
                </c:pt>
                <c:pt idx="564">
                  <c:v>45.006666666666668</c:v>
                </c:pt>
                <c:pt idx="565">
                  <c:v>41.834500000000006</c:v>
                </c:pt>
                <c:pt idx="566">
                  <c:v>43.914999999999999</c:v>
                </c:pt>
                <c:pt idx="567">
                  <c:v>45.12416666666666</c:v>
                </c:pt>
                <c:pt idx="568">
                  <c:v>46.807000000000002</c:v>
                </c:pt>
                <c:pt idx="569">
                  <c:v>47.041333333333334</c:v>
                </c:pt>
                <c:pt idx="570">
                  <c:v>55.627333333333333</c:v>
                </c:pt>
                <c:pt idx="571">
                  <c:v>49.742666666666665</c:v>
                </c:pt>
                <c:pt idx="572">
                  <c:v>54.474499999999999</c:v>
                </c:pt>
                <c:pt idx="573">
                  <c:v>57.722000000000001</c:v>
                </c:pt>
                <c:pt idx="574">
                  <c:v>61.983333333333334</c:v>
                </c:pt>
                <c:pt idx="575">
                  <c:v>57.441333333333333</c:v>
                </c:pt>
                <c:pt idx="576">
                  <c:v>53.673833333333327</c:v>
                </c:pt>
                <c:pt idx="577">
                  <c:v>57.439666666666668</c:v>
                </c:pt>
                <c:pt idx="578">
                  <c:v>58.559999999999995</c:v>
                </c:pt>
                <c:pt idx="579">
                  <c:v>56.972833333333334</c:v>
                </c:pt>
                <c:pt idx="580">
                  <c:v>51.329333333333338</c:v>
                </c:pt>
                <c:pt idx="581">
                  <c:v>49.851500000000001</c:v>
                </c:pt>
                <c:pt idx="582">
                  <c:v>52.237499999999997</c:v>
                </c:pt>
                <c:pt idx="583">
                  <c:v>51.410666666666664</c:v>
                </c:pt>
                <c:pt idx="584">
                  <c:v>45.897000000000006</c:v>
                </c:pt>
                <c:pt idx="585">
                  <c:v>40.832166666666666</c:v>
                </c:pt>
                <c:pt idx="586">
                  <c:v>38.893166666666666</c:v>
                </c:pt>
                <c:pt idx="587">
                  <c:v>61.785999999999994</c:v>
                </c:pt>
                <c:pt idx="588">
                  <c:v>56.367333333333335</c:v>
                </c:pt>
                <c:pt idx="589">
                  <c:v>51.79</c:v>
                </c:pt>
                <c:pt idx="590">
                  <c:v>50.859500000000004</c:v>
                </c:pt>
                <c:pt idx="591">
                  <c:v>42.647666666666666</c:v>
                </c:pt>
                <c:pt idx="592">
                  <c:v>42.859000000000002</c:v>
                </c:pt>
                <c:pt idx="593">
                  <c:v>45.594833333333334</c:v>
                </c:pt>
                <c:pt idx="594">
                  <c:v>44.670666666666662</c:v>
                </c:pt>
                <c:pt idx="595">
                  <c:v>44.4405</c:v>
                </c:pt>
                <c:pt idx="596">
                  <c:v>41.349000000000004</c:v>
                </c:pt>
                <c:pt idx="597">
                  <c:v>45.917833333333334</c:v>
                </c:pt>
                <c:pt idx="598">
                  <c:v>38.113333333333337</c:v>
                </c:pt>
                <c:pt idx="599">
                  <c:v>41.391833333333338</c:v>
                </c:pt>
                <c:pt idx="600">
                  <c:v>40.829666666666668</c:v>
                </c:pt>
                <c:pt idx="601">
                  <c:v>42.278833333333331</c:v>
                </c:pt>
                <c:pt idx="602">
                  <c:v>42.794666666666664</c:v>
                </c:pt>
                <c:pt idx="603">
                  <c:v>43.432499999999997</c:v>
                </c:pt>
                <c:pt idx="604">
                  <c:v>41.767333333333333</c:v>
                </c:pt>
                <c:pt idx="605">
                  <c:v>43.164000000000001</c:v>
                </c:pt>
                <c:pt idx="606">
                  <c:v>42.894999999999996</c:v>
                </c:pt>
                <c:pt idx="607">
                  <c:v>41.56283333333333</c:v>
                </c:pt>
                <c:pt idx="608">
                  <c:v>39.598833333333332</c:v>
                </c:pt>
                <c:pt idx="609">
                  <c:v>39.974666666666664</c:v>
                </c:pt>
                <c:pt idx="610">
                  <c:v>37.241999999999997</c:v>
                </c:pt>
                <c:pt idx="611">
                  <c:v>41.924333333333337</c:v>
                </c:pt>
                <c:pt idx="612">
                  <c:v>40.802833333333332</c:v>
                </c:pt>
                <c:pt idx="613">
                  <c:v>37.259833333333333</c:v>
                </c:pt>
                <c:pt idx="614">
                  <c:v>38.482833333333332</c:v>
                </c:pt>
                <c:pt idx="615">
                  <c:v>40.435833333333335</c:v>
                </c:pt>
                <c:pt idx="616">
                  <c:v>42.618500000000004</c:v>
                </c:pt>
                <c:pt idx="617">
                  <c:v>43.100666666666669</c:v>
                </c:pt>
                <c:pt idx="618">
                  <c:v>42.206000000000003</c:v>
                </c:pt>
                <c:pt idx="619">
                  <c:v>42.400833333333338</c:v>
                </c:pt>
                <c:pt idx="620">
                  <c:v>41.215666666666671</c:v>
                </c:pt>
                <c:pt idx="621">
                  <c:v>38.674499999999995</c:v>
                </c:pt>
                <c:pt idx="622">
                  <c:v>41.057166666666667</c:v>
                </c:pt>
                <c:pt idx="623">
                  <c:v>40.119666666666667</c:v>
                </c:pt>
                <c:pt idx="624">
                  <c:v>41.276333333333334</c:v>
                </c:pt>
                <c:pt idx="625">
                  <c:v>43.586666666666666</c:v>
                </c:pt>
                <c:pt idx="626">
                  <c:v>43.636833333333335</c:v>
                </c:pt>
                <c:pt idx="627">
                  <c:v>42.915833333333332</c:v>
                </c:pt>
                <c:pt idx="628">
                  <c:v>44.079833333333333</c:v>
                </c:pt>
                <c:pt idx="629">
                  <c:v>44.030499999999996</c:v>
                </c:pt>
                <c:pt idx="630">
                  <c:v>46.866499999999995</c:v>
                </c:pt>
                <c:pt idx="631">
                  <c:v>43.326333333333331</c:v>
                </c:pt>
                <c:pt idx="632">
                  <c:v>39.909833333333339</c:v>
                </c:pt>
                <c:pt idx="633">
                  <c:v>37.960500000000003</c:v>
                </c:pt>
                <c:pt idx="634">
                  <c:v>37.958666666666666</c:v>
                </c:pt>
                <c:pt idx="635">
                  <c:v>38.470333333333329</c:v>
                </c:pt>
                <c:pt idx="636">
                  <c:v>37.996499999999997</c:v>
                </c:pt>
                <c:pt idx="637">
                  <c:v>39.581833333333329</c:v>
                </c:pt>
                <c:pt idx="638">
                  <c:v>37.705166666666663</c:v>
                </c:pt>
                <c:pt idx="639">
                  <c:v>38.718499999999999</c:v>
                </c:pt>
                <c:pt idx="640">
                  <c:v>37.683666666666667</c:v>
                </c:pt>
                <c:pt idx="641">
                  <c:v>38.828833333333336</c:v>
                </c:pt>
                <c:pt idx="642">
                  <c:v>40.897333333333336</c:v>
                </c:pt>
                <c:pt idx="643">
                  <c:v>41.823499999999996</c:v>
                </c:pt>
                <c:pt idx="644">
                  <c:v>42.479166666666664</c:v>
                </c:pt>
                <c:pt idx="645">
                  <c:v>42.88516666666667</c:v>
                </c:pt>
                <c:pt idx="646">
                  <c:v>49.119833333333332</c:v>
                </c:pt>
                <c:pt idx="647">
                  <c:v>49.427666666666667</c:v>
                </c:pt>
                <c:pt idx="648">
                  <c:v>53.817166666666672</c:v>
                </c:pt>
                <c:pt idx="649">
                  <c:v>52.1235</c:v>
                </c:pt>
                <c:pt idx="650">
                  <c:v>56.036500000000004</c:v>
                </c:pt>
                <c:pt idx="651">
                  <c:v>64.520499999999998</c:v>
                </c:pt>
                <c:pt idx="652">
                  <c:v>0</c:v>
                </c:pt>
                <c:pt idx="653">
                  <c:v>69.839833333333345</c:v>
                </c:pt>
                <c:pt idx="654">
                  <c:v>70.143499999999989</c:v>
                </c:pt>
                <c:pt idx="655">
                  <c:v>75.788500000000013</c:v>
                </c:pt>
                <c:pt idx="656">
                  <c:v>72.858166666666662</c:v>
                </c:pt>
                <c:pt idx="657">
                  <c:v>81.542999999999992</c:v>
                </c:pt>
                <c:pt idx="658">
                  <c:v>78.262666666666675</c:v>
                </c:pt>
                <c:pt idx="659">
                  <c:v>70.121833333333342</c:v>
                </c:pt>
                <c:pt idx="660">
                  <c:v>74.61033333333333</c:v>
                </c:pt>
                <c:pt idx="661">
                  <c:v>69.807999999999993</c:v>
                </c:pt>
                <c:pt idx="662">
                  <c:v>58.030833333333334</c:v>
                </c:pt>
                <c:pt idx="663">
                  <c:v>53.81616666666666</c:v>
                </c:pt>
                <c:pt idx="664">
                  <c:v>40.261499999999998</c:v>
                </c:pt>
                <c:pt idx="665">
                  <c:v>41.371166666666667</c:v>
                </c:pt>
                <c:pt idx="666">
                  <c:v>32.201499999999996</c:v>
                </c:pt>
                <c:pt idx="667">
                  <c:v>33.475333333333332</c:v>
                </c:pt>
                <c:pt idx="668">
                  <c:v>30.387833333333333</c:v>
                </c:pt>
                <c:pt idx="669">
                  <c:v>34.493500000000004</c:v>
                </c:pt>
                <c:pt idx="670">
                  <c:v>89.742166666666662</c:v>
                </c:pt>
                <c:pt idx="671">
                  <c:v>70.480999999999995</c:v>
                </c:pt>
                <c:pt idx="672">
                  <c:v>69.501333333333335</c:v>
                </c:pt>
                <c:pt idx="673">
                  <c:v>56.721166666666669</c:v>
                </c:pt>
                <c:pt idx="674">
                  <c:v>53.357166666666664</c:v>
                </c:pt>
                <c:pt idx="675">
                  <c:v>50.779333333333334</c:v>
                </c:pt>
                <c:pt idx="676">
                  <c:v>50.346833333333329</c:v>
                </c:pt>
                <c:pt idx="677">
                  <c:v>53.472333333333339</c:v>
                </c:pt>
                <c:pt idx="678">
                  <c:v>99.597166666666666</c:v>
                </c:pt>
                <c:pt idx="679">
                  <c:v>53.392833333333336</c:v>
                </c:pt>
                <c:pt idx="680">
                  <c:v>58.209500000000006</c:v>
                </c:pt>
                <c:pt idx="681">
                  <c:v>45.823333333333338</c:v>
                </c:pt>
                <c:pt idx="682">
                  <c:v>42.380833333333335</c:v>
                </c:pt>
                <c:pt idx="683">
                  <c:v>38.931000000000004</c:v>
                </c:pt>
                <c:pt idx="684">
                  <c:v>34.330666666666666</c:v>
                </c:pt>
                <c:pt idx="685">
                  <c:v>41.198666666666668</c:v>
                </c:pt>
                <c:pt idx="686">
                  <c:v>37.393166666666666</c:v>
                </c:pt>
                <c:pt idx="687">
                  <c:v>40.8675</c:v>
                </c:pt>
                <c:pt idx="688">
                  <c:v>33.291000000000004</c:v>
                </c:pt>
                <c:pt idx="689">
                  <c:v>43.581499999999998</c:v>
                </c:pt>
                <c:pt idx="690">
                  <c:v>46.108166666666662</c:v>
                </c:pt>
                <c:pt idx="691">
                  <c:v>48.067666666666668</c:v>
                </c:pt>
                <c:pt idx="692">
                  <c:v>38.349333333333334</c:v>
                </c:pt>
                <c:pt idx="693">
                  <c:v>34.946333333333335</c:v>
                </c:pt>
                <c:pt idx="694">
                  <c:v>34.512333333333331</c:v>
                </c:pt>
                <c:pt idx="695">
                  <c:v>47.733500000000006</c:v>
                </c:pt>
                <c:pt idx="696">
                  <c:v>44.291666666666664</c:v>
                </c:pt>
                <c:pt idx="697">
                  <c:v>36.228166666666667</c:v>
                </c:pt>
                <c:pt idx="698">
                  <c:v>37.139833333333328</c:v>
                </c:pt>
                <c:pt idx="699">
                  <c:v>44.00083333333334</c:v>
                </c:pt>
                <c:pt idx="700">
                  <c:v>33.050166666666669</c:v>
                </c:pt>
                <c:pt idx="701">
                  <c:v>33.470333333333336</c:v>
                </c:pt>
                <c:pt idx="702">
                  <c:v>46.752500000000005</c:v>
                </c:pt>
                <c:pt idx="703">
                  <c:v>52.062333333333328</c:v>
                </c:pt>
                <c:pt idx="704">
                  <c:v>34.802833333333332</c:v>
                </c:pt>
                <c:pt idx="705">
                  <c:v>43.354166666666664</c:v>
                </c:pt>
                <c:pt idx="706">
                  <c:v>31.246333333333332</c:v>
                </c:pt>
                <c:pt idx="707">
                  <c:v>30.781833333333335</c:v>
                </c:pt>
                <c:pt idx="708">
                  <c:v>43.234166666666667</c:v>
                </c:pt>
                <c:pt idx="709">
                  <c:v>36.898000000000003</c:v>
                </c:pt>
                <c:pt idx="710">
                  <c:v>28.095000000000002</c:v>
                </c:pt>
                <c:pt idx="711">
                  <c:v>27.879000000000001</c:v>
                </c:pt>
                <c:pt idx="712">
                  <c:v>26.456833333333336</c:v>
                </c:pt>
                <c:pt idx="713">
                  <c:v>33.74516666666667</c:v>
                </c:pt>
                <c:pt idx="714">
                  <c:v>40.801333333333332</c:v>
                </c:pt>
                <c:pt idx="715">
                  <c:v>35.832666666666668</c:v>
                </c:pt>
                <c:pt idx="716">
                  <c:v>32.435166666666667</c:v>
                </c:pt>
                <c:pt idx="717">
                  <c:v>24.926666666666666</c:v>
                </c:pt>
                <c:pt idx="718">
                  <c:v>26.973166666666668</c:v>
                </c:pt>
                <c:pt idx="719">
                  <c:v>33.636833333333335</c:v>
                </c:pt>
                <c:pt idx="720">
                  <c:v>39.55766666666667</c:v>
                </c:pt>
                <c:pt idx="721">
                  <c:v>41.724333333333334</c:v>
                </c:pt>
                <c:pt idx="722">
                  <c:v>31.353666666666665</c:v>
                </c:pt>
                <c:pt idx="723">
                  <c:v>24.067833333333333</c:v>
                </c:pt>
                <c:pt idx="724">
                  <c:v>28.680166666666665</c:v>
                </c:pt>
                <c:pt idx="725">
                  <c:v>31.134833333333333</c:v>
                </c:pt>
                <c:pt idx="726">
                  <c:v>38.501666666666665</c:v>
                </c:pt>
                <c:pt idx="727">
                  <c:v>27.101333333333333</c:v>
                </c:pt>
                <c:pt idx="728">
                  <c:v>25.772333333333332</c:v>
                </c:pt>
                <c:pt idx="729">
                  <c:v>31.529999999999998</c:v>
                </c:pt>
                <c:pt idx="730">
                  <c:v>31.902833333333334</c:v>
                </c:pt>
                <c:pt idx="731">
                  <c:v>28.564833333333336</c:v>
                </c:pt>
                <c:pt idx="732">
                  <c:v>36.375166666666672</c:v>
                </c:pt>
                <c:pt idx="733">
                  <c:v>26.463333333333331</c:v>
                </c:pt>
                <c:pt idx="734">
                  <c:v>26.994666666666667</c:v>
                </c:pt>
                <c:pt idx="735">
                  <c:v>30.536666666666669</c:v>
                </c:pt>
                <c:pt idx="736">
                  <c:v>26.8155</c:v>
                </c:pt>
                <c:pt idx="737">
                  <c:v>26.896833333333333</c:v>
                </c:pt>
                <c:pt idx="738">
                  <c:v>30.997833333333332</c:v>
                </c:pt>
                <c:pt idx="739">
                  <c:v>47.752166666666668</c:v>
                </c:pt>
              </c:numCache>
            </c:numRef>
          </c:val>
          <c:smooth val="0"/>
          <c:extLst>
            <c:ext xmlns:c16="http://schemas.microsoft.com/office/drawing/2014/chart" uri="{C3380CC4-5D6E-409C-BE32-E72D297353CC}">
              <c16:uniqueId val="{00000000-393F-4D96-B869-9935A1988A92}"/>
            </c:ext>
          </c:extLst>
        </c:ser>
        <c:dLbls>
          <c:showLegendKey val="0"/>
          <c:showVal val="0"/>
          <c:showCatName val="0"/>
          <c:showSerName val="0"/>
          <c:showPercent val="0"/>
          <c:showBubbleSize val="0"/>
        </c:dLbls>
        <c:marker val="1"/>
        <c:smooth val="0"/>
        <c:axId val="583390520"/>
        <c:axId val="583390848"/>
      </c:lineChart>
      <c:lineChart>
        <c:grouping val="standard"/>
        <c:varyColors val="0"/>
        <c:ser>
          <c:idx val="1"/>
          <c:order val="1"/>
          <c:tx>
            <c:strRef>
              <c:f>Tabelle1!$F$1</c:f>
              <c:strCache>
                <c:ptCount val="1"/>
                <c:pt idx="0">
                  <c:v>MEM(max)</c:v>
                </c:pt>
              </c:strCache>
            </c:strRef>
          </c:tx>
          <c:spPr>
            <a:ln w="12700" cap="rnd">
              <a:solidFill>
                <a:schemeClr val="accent2"/>
              </a:solidFill>
              <a:round/>
            </a:ln>
            <a:effectLst/>
          </c:spPr>
          <c:marker>
            <c:symbol val="square"/>
            <c:size val="4"/>
            <c:spPr>
              <a:noFill/>
              <a:ln w="6350">
                <a:solidFill>
                  <a:srgbClr val="C00000"/>
                </a:solidFill>
              </a:ln>
              <a:effectLst/>
            </c:spPr>
          </c:marker>
          <c:cat>
            <c:numRef>
              <c:f>Tabelle1!$A$2:$A$741</c:f>
              <c:numCache>
                <c:formatCode>0</c:formatCode>
                <c:ptCount val="740"/>
                <c:pt idx="0">
                  <c:v>2024061808</c:v>
                </c:pt>
                <c:pt idx="1">
                  <c:v>2024061809</c:v>
                </c:pt>
                <c:pt idx="2">
                  <c:v>2024061810</c:v>
                </c:pt>
                <c:pt idx="3">
                  <c:v>2024061811</c:v>
                </c:pt>
                <c:pt idx="4">
                  <c:v>2024061812</c:v>
                </c:pt>
                <c:pt idx="5">
                  <c:v>2024061813</c:v>
                </c:pt>
                <c:pt idx="6">
                  <c:v>2024061814</c:v>
                </c:pt>
                <c:pt idx="7">
                  <c:v>2024061815</c:v>
                </c:pt>
                <c:pt idx="8">
                  <c:v>2024061816</c:v>
                </c:pt>
                <c:pt idx="9">
                  <c:v>2024061817</c:v>
                </c:pt>
                <c:pt idx="10">
                  <c:v>2024061818</c:v>
                </c:pt>
                <c:pt idx="11">
                  <c:v>2024061819</c:v>
                </c:pt>
                <c:pt idx="12">
                  <c:v>2024061820</c:v>
                </c:pt>
                <c:pt idx="13">
                  <c:v>2024061821</c:v>
                </c:pt>
                <c:pt idx="14">
                  <c:v>2024061822</c:v>
                </c:pt>
                <c:pt idx="15">
                  <c:v>2024061823</c:v>
                </c:pt>
                <c:pt idx="16">
                  <c:v>2024061900</c:v>
                </c:pt>
                <c:pt idx="17">
                  <c:v>2024061901</c:v>
                </c:pt>
                <c:pt idx="18">
                  <c:v>2024061902</c:v>
                </c:pt>
                <c:pt idx="19">
                  <c:v>2024061903</c:v>
                </c:pt>
                <c:pt idx="20">
                  <c:v>2024061904</c:v>
                </c:pt>
                <c:pt idx="21">
                  <c:v>2024061905</c:v>
                </c:pt>
                <c:pt idx="22">
                  <c:v>2024061906</c:v>
                </c:pt>
                <c:pt idx="23">
                  <c:v>2024061907</c:v>
                </c:pt>
                <c:pt idx="24">
                  <c:v>2024061908</c:v>
                </c:pt>
                <c:pt idx="25">
                  <c:v>2024061909</c:v>
                </c:pt>
                <c:pt idx="26">
                  <c:v>2024061910</c:v>
                </c:pt>
                <c:pt idx="27">
                  <c:v>2024061911</c:v>
                </c:pt>
                <c:pt idx="28">
                  <c:v>2024061912</c:v>
                </c:pt>
                <c:pt idx="29">
                  <c:v>2024061913</c:v>
                </c:pt>
                <c:pt idx="30">
                  <c:v>2024061914</c:v>
                </c:pt>
                <c:pt idx="31">
                  <c:v>2024061915</c:v>
                </c:pt>
                <c:pt idx="32">
                  <c:v>2024061916</c:v>
                </c:pt>
                <c:pt idx="33">
                  <c:v>2024061917</c:v>
                </c:pt>
                <c:pt idx="34">
                  <c:v>2024061918</c:v>
                </c:pt>
                <c:pt idx="35">
                  <c:v>2024061919</c:v>
                </c:pt>
                <c:pt idx="36">
                  <c:v>2024061920</c:v>
                </c:pt>
                <c:pt idx="37">
                  <c:v>2024061921</c:v>
                </c:pt>
                <c:pt idx="38">
                  <c:v>2024061922</c:v>
                </c:pt>
                <c:pt idx="39">
                  <c:v>2024061923</c:v>
                </c:pt>
                <c:pt idx="40">
                  <c:v>2024062000</c:v>
                </c:pt>
                <c:pt idx="41">
                  <c:v>2024062001</c:v>
                </c:pt>
                <c:pt idx="42">
                  <c:v>2024062002</c:v>
                </c:pt>
                <c:pt idx="43">
                  <c:v>2024062003</c:v>
                </c:pt>
                <c:pt idx="44">
                  <c:v>2024062004</c:v>
                </c:pt>
                <c:pt idx="45">
                  <c:v>2024062005</c:v>
                </c:pt>
                <c:pt idx="46">
                  <c:v>2024062006</c:v>
                </c:pt>
                <c:pt idx="47">
                  <c:v>2024062007</c:v>
                </c:pt>
                <c:pt idx="48">
                  <c:v>2024062008</c:v>
                </c:pt>
                <c:pt idx="49">
                  <c:v>2024062009</c:v>
                </c:pt>
                <c:pt idx="50">
                  <c:v>2024062010</c:v>
                </c:pt>
                <c:pt idx="51">
                  <c:v>2024062011</c:v>
                </c:pt>
                <c:pt idx="52">
                  <c:v>2024062012</c:v>
                </c:pt>
                <c:pt idx="53">
                  <c:v>2024062013</c:v>
                </c:pt>
                <c:pt idx="54">
                  <c:v>2024062014</c:v>
                </c:pt>
                <c:pt idx="55">
                  <c:v>2024062015</c:v>
                </c:pt>
                <c:pt idx="56">
                  <c:v>2024062016</c:v>
                </c:pt>
                <c:pt idx="57">
                  <c:v>2024062017</c:v>
                </c:pt>
                <c:pt idx="58">
                  <c:v>2024062018</c:v>
                </c:pt>
                <c:pt idx="59">
                  <c:v>2024062019</c:v>
                </c:pt>
                <c:pt idx="60">
                  <c:v>2024062020</c:v>
                </c:pt>
                <c:pt idx="61">
                  <c:v>2024062021</c:v>
                </c:pt>
                <c:pt idx="62">
                  <c:v>2024062022</c:v>
                </c:pt>
                <c:pt idx="63">
                  <c:v>2024062023</c:v>
                </c:pt>
                <c:pt idx="64">
                  <c:v>2024062100</c:v>
                </c:pt>
                <c:pt idx="65">
                  <c:v>2024062101</c:v>
                </c:pt>
                <c:pt idx="66">
                  <c:v>2024062102</c:v>
                </c:pt>
                <c:pt idx="67">
                  <c:v>2024062103</c:v>
                </c:pt>
                <c:pt idx="68">
                  <c:v>2024062104</c:v>
                </c:pt>
                <c:pt idx="69">
                  <c:v>2024062105</c:v>
                </c:pt>
                <c:pt idx="70">
                  <c:v>2024062106</c:v>
                </c:pt>
                <c:pt idx="71">
                  <c:v>2024062107</c:v>
                </c:pt>
                <c:pt idx="72">
                  <c:v>2024062108</c:v>
                </c:pt>
                <c:pt idx="73">
                  <c:v>2024062109</c:v>
                </c:pt>
                <c:pt idx="74">
                  <c:v>2024062110</c:v>
                </c:pt>
                <c:pt idx="75">
                  <c:v>2024062111</c:v>
                </c:pt>
                <c:pt idx="76">
                  <c:v>2024062112</c:v>
                </c:pt>
                <c:pt idx="77">
                  <c:v>2024062113</c:v>
                </c:pt>
                <c:pt idx="78">
                  <c:v>2024062114</c:v>
                </c:pt>
                <c:pt idx="79">
                  <c:v>2024062115</c:v>
                </c:pt>
                <c:pt idx="80">
                  <c:v>2024062116</c:v>
                </c:pt>
                <c:pt idx="81">
                  <c:v>2024062117</c:v>
                </c:pt>
                <c:pt idx="82">
                  <c:v>2024062118</c:v>
                </c:pt>
                <c:pt idx="83">
                  <c:v>2024062119</c:v>
                </c:pt>
                <c:pt idx="84">
                  <c:v>2024062120</c:v>
                </c:pt>
                <c:pt idx="85">
                  <c:v>2024062121</c:v>
                </c:pt>
                <c:pt idx="86">
                  <c:v>2024062122</c:v>
                </c:pt>
                <c:pt idx="87">
                  <c:v>2024062123</c:v>
                </c:pt>
                <c:pt idx="88">
                  <c:v>2024062200</c:v>
                </c:pt>
                <c:pt idx="89">
                  <c:v>2024062201</c:v>
                </c:pt>
                <c:pt idx="90">
                  <c:v>2024062202</c:v>
                </c:pt>
                <c:pt idx="91">
                  <c:v>2024062203</c:v>
                </c:pt>
                <c:pt idx="92">
                  <c:v>2024062204</c:v>
                </c:pt>
                <c:pt idx="93">
                  <c:v>2024062205</c:v>
                </c:pt>
                <c:pt idx="94">
                  <c:v>2024062206</c:v>
                </c:pt>
                <c:pt idx="95">
                  <c:v>2024062207</c:v>
                </c:pt>
                <c:pt idx="96">
                  <c:v>2024062208</c:v>
                </c:pt>
                <c:pt idx="97">
                  <c:v>2024062209</c:v>
                </c:pt>
                <c:pt idx="98">
                  <c:v>2024062210</c:v>
                </c:pt>
                <c:pt idx="99">
                  <c:v>2024062211</c:v>
                </c:pt>
                <c:pt idx="100">
                  <c:v>2024062212</c:v>
                </c:pt>
                <c:pt idx="101">
                  <c:v>2024062213</c:v>
                </c:pt>
                <c:pt idx="102">
                  <c:v>2024062214</c:v>
                </c:pt>
                <c:pt idx="103">
                  <c:v>2024062215</c:v>
                </c:pt>
                <c:pt idx="104">
                  <c:v>2024062216</c:v>
                </c:pt>
                <c:pt idx="105">
                  <c:v>2024062217</c:v>
                </c:pt>
                <c:pt idx="106">
                  <c:v>2024062218</c:v>
                </c:pt>
                <c:pt idx="107">
                  <c:v>2024062219</c:v>
                </c:pt>
                <c:pt idx="108">
                  <c:v>2024062220</c:v>
                </c:pt>
                <c:pt idx="109">
                  <c:v>2024062221</c:v>
                </c:pt>
                <c:pt idx="110">
                  <c:v>2024062222</c:v>
                </c:pt>
                <c:pt idx="111">
                  <c:v>2024062223</c:v>
                </c:pt>
                <c:pt idx="112">
                  <c:v>2024062300</c:v>
                </c:pt>
                <c:pt idx="113">
                  <c:v>2024062301</c:v>
                </c:pt>
                <c:pt idx="114">
                  <c:v>2024062302</c:v>
                </c:pt>
                <c:pt idx="115">
                  <c:v>2024062303</c:v>
                </c:pt>
                <c:pt idx="116">
                  <c:v>2024062304</c:v>
                </c:pt>
                <c:pt idx="117">
                  <c:v>2024062305</c:v>
                </c:pt>
                <c:pt idx="118">
                  <c:v>2024062306</c:v>
                </c:pt>
                <c:pt idx="119">
                  <c:v>2024062307</c:v>
                </c:pt>
                <c:pt idx="120">
                  <c:v>2024062308</c:v>
                </c:pt>
                <c:pt idx="121">
                  <c:v>2024062309</c:v>
                </c:pt>
                <c:pt idx="122">
                  <c:v>2024062310</c:v>
                </c:pt>
                <c:pt idx="123">
                  <c:v>2024062311</c:v>
                </c:pt>
                <c:pt idx="124">
                  <c:v>2024062312</c:v>
                </c:pt>
                <c:pt idx="125">
                  <c:v>2024062313</c:v>
                </c:pt>
                <c:pt idx="126">
                  <c:v>2024062314</c:v>
                </c:pt>
                <c:pt idx="127">
                  <c:v>2024062315</c:v>
                </c:pt>
                <c:pt idx="128">
                  <c:v>2024062316</c:v>
                </c:pt>
                <c:pt idx="129">
                  <c:v>2024062317</c:v>
                </c:pt>
                <c:pt idx="130">
                  <c:v>2024062318</c:v>
                </c:pt>
                <c:pt idx="131">
                  <c:v>2024062319</c:v>
                </c:pt>
                <c:pt idx="132">
                  <c:v>2024062320</c:v>
                </c:pt>
                <c:pt idx="133">
                  <c:v>2024062321</c:v>
                </c:pt>
                <c:pt idx="134">
                  <c:v>2024062322</c:v>
                </c:pt>
                <c:pt idx="135">
                  <c:v>2024062323</c:v>
                </c:pt>
                <c:pt idx="136">
                  <c:v>2024062400</c:v>
                </c:pt>
                <c:pt idx="137">
                  <c:v>2024062401</c:v>
                </c:pt>
                <c:pt idx="138">
                  <c:v>2024062402</c:v>
                </c:pt>
                <c:pt idx="139">
                  <c:v>2024062403</c:v>
                </c:pt>
                <c:pt idx="140">
                  <c:v>2024062404</c:v>
                </c:pt>
                <c:pt idx="141">
                  <c:v>2024062405</c:v>
                </c:pt>
                <c:pt idx="142">
                  <c:v>2024062406</c:v>
                </c:pt>
                <c:pt idx="143">
                  <c:v>2024062407</c:v>
                </c:pt>
                <c:pt idx="144">
                  <c:v>2024062408</c:v>
                </c:pt>
                <c:pt idx="145">
                  <c:v>2024062409</c:v>
                </c:pt>
                <c:pt idx="146">
                  <c:v>2024062410</c:v>
                </c:pt>
                <c:pt idx="147">
                  <c:v>2024062411</c:v>
                </c:pt>
                <c:pt idx="148">
                  <c:v>2024062412</c:v>
                </c:pt>
                <c:pt idx="149">
                  <c:v>2024062413</c:v>
                </c:pt>
                <c:pt idx="150">
                  <c:v>2024062414</c:v>
                </c:pt>
                <c:pt idx="151">
                  <c:v>2024062415</c:v>
                </c:pt>
                <c:pt idx="152">
                  <c:v>2024062416</c:v>
                </c:pt>
                <c:pt idx="153">
                  <c:v>2024062417</c:v>
                </c:pt>
                <c:pt idx="154">
                  <c:v>2024062418</c:v>
                </c:pt>
                <c:pt idx="155">
                  <c:v>2024062419</c:v>
                </c:pt>
                <c:pt idx="156">
                  <c:v>2024062420</c:v>
                </c:pt>
                <c:pt idx="157">
                  <c:v>2024062421</c:v>
                </c:pt>
                <c:pt idx="158">
                  <c:v>2024062422</c:v>
                </c:pt>
                <c:pt idx="159">
                  <c:v>2024062423</c:v>
                </c:pt>
                <c:pt idx="160">
                  <c:v>2024062500</c:v>
                </c:pt>
                <c:pt idx="161">
                  <c:v>2024062501</c:v>
                </c:pt>
                <c:pt idx="162">
                  <c:v>2024062502</c:v>
                </c:pt>
                <c:pt idx="163">
                  <c:v>2024062503</c:v>
                </c:pt>
                <c:pt idx="164">
                  <c:v>2024062504</c:v>
                </c:pt>
                <c:pt idx="165">
                  <c:v>2024062505</c:v>
                </c:pt>
                <c:pt idx="166">
                  <c:v>2024062506</c:v>
                </c:pt>
                <c:pt idx="167">
                  <c:v>2024062507</c:v>
                </c:pt>
                <c:pt idx="168">
                  <c:v>2024062508</c:v>
                </c:pt>
                <c:pt idx="169">
                  <c:v>2024062509</c:v>
                </c:pt>
                <c:pt idx="170">
                  <c:v>2024062510</c:v>
                </c:pt>
                <c:pt idx="171">
                  <c:v>2024062511</c:v>
                </c:pt>
                <c:pt idx="172">
                  <c:v>2024062512</c:v>
                </c:pt>
                <c:pt idx="173">
                  <c:v>2024062513</c:v>
                </c:pt>
                <c:pt idx="174">
                  <c:v>2024062514</c:v>
                </c:pt>
                <c:pt idx="175">
                  <c:v>2024062515</c:v>
                </c:pt>
                <c:pt idx="176">
                  <c:v>2024062516</c:v>
                </c:pt>
                <c:pt idx="177">
                  <c:v>2024062517</c:v>
                </c:pt>
                <c:pt idx="178">
                  <c:v>2024062518</c:v>
                </c:pt>
                <c:pt idx="179">
                  <c:v>2024062519</c:v>
                </c:pt>
                <c:pt idx="180">
                  <c:v>2024062520</c:v>
                </c:pt>
                <c:pt idx="181">
                  <c:v>2024062521</c:v>
                </c:pt>
                <c:pt idx="182">
                  <c:v>2024062522</c:v>
                </c:pt>
                <c:pt idx="183">
                  <c:v>2024062523</c:v>
                </c:pt>
                <c:pt idx="184">
                  <c:v>2024062600</c:v>
                </c:pt>
                <c:pt idx="185">
                  <c:v>2024062601</c:v>
                </c:pt>
                <c:pt idx="186">
                  <c:v>2024062602</c:v>
                </c:pt>
                <c:pt idx="187">
                  <c:v>2024062603</c:v>
                </c:pt>
                <c:pt idx="188">
                  <c:v>2024062604</c:v>
                </c:pt>
                <c:pt idx="189">
                  <c:v>2024062605</c:v>
                </c:pt>
                <c:pt idx="190">
                  <c:v>2024062606</c:v>
                </c:pt>
                <c:pt idx="191">
                  <c:v>2024062607</c:v>
                </c:pt>
                <c:pt idx="192">
                  <c:v>2024062608</c:v>
                </c:pt>
                <c:pt idx="193">
                  <c:v>2024062609</c:v>
                </c:pt>
                <c:pt idx="194">
                  <c:v>2024062610</c:v>
                </c:pt>
                <c:pt idx="195">
                  <c:v>2024062611</c:v>
                </c:pt>
                <c:pt idx="196">
                  <c:v>2024062612</c:v>
                </c:pt>
                <c:pt idx="197">
                  <c:v>2024062613</c:v>
                </c:pt>
                <c:pt idx="198">
                  <c:v>2024062614</c:v>
                </c:pt>
                <c:pt idx="199">
                  <c:v>2024062615</c:v>
                </c:pt>
                <c:pt idx="200">
                  <c:v>2024062616</c:v>
                </c:pt>
                <c:pt idx="201">
                  <c:v>2024062617</c:v>
                </c:pt>
                <c:pt idx="202">
                  <c:v>2024062618</c:v>
                </c:pt>
                <c:pt idx="203">
                  <c:v>2024062619</c:v>
                </c:pt>
                <c:pt idx="204">
                  <c:v>2024062620</c:v>
                </c:pt>
                <c:pt idx="205">
                  <c:v>2024062621</c:v>
                </c:pt>
                <c:pt idx="206">
                  <c:v>2024062622</c:v>
                </c:pt>
                <c:pt idx="207">
                  <c:v>2024062623</c:v>
                </c:pt>
                <c:pt idx="208">
                  <c:v>2024062700</c:v>
                </c:pt>
                <c:pt idx="209">
                  <c:v>2024062701</c:v>
                </c:pt>
                <c:pt idx="210">
                  <c:v>2024062702</c:v>
                </c:pt>
                <c:pt idx="211">
                  <c:v>2024062703</c:v>
                </c:pt>
                <c:pt idx="212">
                  <c:v>2024062704</c:v>
                </c:pt>
                <c:pt idx="213">
                  <c:v>2024062705</c:v>
                </c:pt>
                <c:pt idx="214">
                  <c:v>2024062706</c:v>
                </c:pt>
                <c:pt idx="215">
                  <c:v>2024062707</c:v>
                </c:pt>
                <c:pt idx="216">
                  <c:v>2024062708</c:v>
                </c:pt>
                <c:pt idx="217">
                  <c:v>2024062709</c:v>
                </c:pt>
                <c:pt idx="218">
                  <c:v>2024062710</c:v>
                </c:pt>
                <c:pt idx="219">
                  <c:v>2024062711</c:v>
                </c:pt>
                <c:pt idx="220">
                  <c:v>2024062712</c:v>
                </c:pt>
                <c:pt idx="221">
                  <c:v>2024062713</c:v>
                </c:pt>
                <c:pt idx="222">
                  <c:v>2024062714</c:v>
                </c:pt>
                <c:pt idx="223">
                  <c:v>2024062715</c:v>
                </c:pt>
                <c:pt idx="224">
                  <c:v>2024062716</c:v>
                </c:pt>
                <c:pt idx="225">
                  <c:v>2024062717</c:v>
                </c:pt>
                <c:pt idx="226">
                  <c:v>2024062718</c:v>
                </c:pt>
                <c:pt idx="227">
                  <c:v>2024062719</c:v>
                </c:pt>
                <c:pt idx="228">
                  <c:v>2024062720</c:v>
                </c:pt>
                <c:pt idx="229">
                  <c:v>2024062721</c:v>
                </c:pt>
                <c:pt idx="230">
                  <c:v>2024062722</c:v>
                </c:pt>
                <c:pt idx="231">
                  <c:v>2024062723</c:v>
                </c:pt>
                <c:pt idx="232">
                  <c:v>2024062800</c:v>
                </c:pt>
                <c:pt idx="233">
                  <c:v>2024062801</c:v>
                </c:pt>
                <c:pt idx="234">
                  <c:v>2024062802</c:v>
                </c:pt>
                <c:pt idx="235">
                  <c:v>2024062803</c:v>
                </c:pt>
                <c:pt idx="236">
                  <c:v>2024062804</c:v>
                </c:pt>
                <c:pt idx="237">
                  <c:v>2024062805</c:v>
                </c:pt>
                <c:pt idx="238">
                  <c:v>2024062806</c:v>
                </c:pt>
                <c:pt idx="239">
                  <c:v>2024062807</c:v>
                </c:pt>
                <c:pt idx="240">
                  <c:v>2024062808</c:v>
                </c:pt>
                <c:pt idx="241">
                  <c:v>2024062809</c:v>
                </c:pt>
                <c:pt idx="242">
                  <c:v>2024062810</c:v>
                </c:pt>
                <c:pt idx="243">
                  <c:v>2024062811</c:v>
                </c:pt>
                <c:pt idx="244">
                  <c:v>2024062812</c:v>
                </c:pt>
                <c:pt idx="245">
                  <c:v>2024062813</c:v>
                </c:pt>
                <c:pt idx="246">
                  <c:v>2024062814</c:v>
                </c:pt>
                <c:pt idx="247">
                  <c:v>2024062815</c:v>
                </c:pt>
                <c:pt idx="248">
                  <c:v>2024062816</c:v>
                </c:pt>
                <c:pt idx="249">
                  <c:v>2024062817</c:v>
                </c:pt>
                <c:pt idx="250">
                  <c:v>2024062818</c:v>
                </c:pt>
                <c:pt idx="251">
                  <c:v>2024062819</c:v>
                </c:pt>
                <c:pt idx="252">
                  <c:v>2024062820</c:v>
                </c:pt>
                <c:pt idx="253">
                  <c:v>2024062821</c:v>
                </c:pt>
                <c:pt idx="254">
                  <c:v>2024062822</c:v>
                </c:pt>
                <c:pt idx="255">
                  <c:v>2024062823</c:v>
                </c:pt>
                <c:pt idx="256">
                  <c:v>2024062900</c:v>
                </c:pt>
                <c:pt idx="257">
                  <c:v>2024062901</c:v>
                </c:pt>
                <c:pt idx="258">
                  <c:v>2024062902</c:v>
                </c:pt>
                <c:pt idx="259">
                  <c:v>2024062903</c:v>
                </c:pt>
                <c:pt idx="260">
                  <c:v>2024062904</c:v>
                </c:pt>
                <c:pt idx="261">
                  <c:v>2024062905</c:v>
                </c:pt>
                <c:pt idx="262">
                  <c:v>2024062906</c:v>
                </c:pt>
                <c:pt idx="263">
                  <c:v>2024062907</c:v>
                </c:pt>
                <c:pt idx="264">
                  <c:v>2024062908</c:v>
                </c:pt>
                <c:pt idx="265">
                  <c:v>2024062909</c:v>
                </c:pt>
                <c:pt idx="266">
                  <c:v>2024062910</c:v>
                </c:pt>
                <c:pt idx="267">
                  <c:v>2024062911</c:v>
                </c:pt>
                <c:pt idx="268">
                  <c:v>2024062912</c:v>
                </c:pt>
                <c:pt idx="269">
                  <c:v>2024062913</c:v>
                </c:pt>
                <c:pt idx="270">
                  <c:v>2024062914</c:v>
                </c:pt>
                <c:pt idx="271">
                  <c:v>2024062915</c:v>
                </c:pt>
                <c:pt idx="272">
                  <c:v>2024062916</c:v>
                </c:pt>
                <c:pt idx="273">
                  <c:v>2024062917</c:v>
                </c:pt>
                <c:pt idx="274">
                  <c:v>2024062918</c:v>
                </c:pt>
                <c:pt idx="275">
                  <c:v>2024062919</c:v>
                </c:pt>
                <c:pt idx="276">
                  <c:v>2024062920</c:v>
                </c:pt>
                <c:pt idx="277">
                  <c:v>2024062921</c:v>
                </c:pt>
                <c:pt idx="278">
                  <c:v>2024062922</c:v>
                </c:pt>
                <c:pt idx="279">
                  <c:v>2024062923</c:v>
                </c:pt>
                <c:pt idx="280">
                  <c:v>2024063000</c:v>
                </c:pt>
                <c:pt idx="281">
                  <c:v>2024063001</c:v>
                </c:pt>
                <c:pt idx="282">
                  <c:v>2024063002</c:v>
                </c:pt>
                <c:pt idx="283">
                  <c:v>2024063003</c:v>
                </c:pt>
                <c:pt idx="284">
                  <c:v>2024063004</c:v>
                </c:pt>
                <c:pt idx="285">
                  <c:v>2024063005</c:v>
                </c:pt>
                <c:pt idx="286">
                  <c:v>2024063006</c:v>
                </c:pt>
                <c:pt idx="287">
                  <c:v>2024063007</c:v>
                </c:pt>
                <c:pt idx="288">
                  <c:v>2024063008</c:v>
                </c:pt>
                <c:pt idx="289">
                  <c:v>2024063009</c:v>
                </c:pt>
                <c:pt idx="290">
                  <c:v>2024063010</c:v>
                </c:pt>
                <c:pt idx="291">
                  <c:v>2024063011</c:v>
                </c:pt>
                <c:pt idx="292">
                  <c:v>2024063012</c:v>
                </c:pt>
                <c:pt idx="293">
                  <c:v>2024063013</c:v>
                </c:pt>
                <c:pt idx="294">
                  <c:v>2024063014</c:v>
                </c:pt>
                <c:pt idx="295">
                  <c:v>2024063015</c:v>
                </c:pt>
                <c:pt idx="296">
                  <c:v>2024063016</c:v>
                </c:pt>
                <c:pt idx="297">
                  <c:v>2024063017</c:v>
                </c:pt>
                <c:pt idx="298">
                  <c:v>2024063018</c:v>
                </c:pt>
                <c:pt idx="299">
                  <c:v>2024063019</c:v>
                </c:pt>
                <c:pt idx="300">
                  <c:v>2024063020</c:v>
                </c:pt>
                <c:pt idx="301">
                  <c:v>2024063021</c:v>
                </c:pt>
                <c:pt idx="302">
                  <c:v>2024063022</c:v>
                </c:pt>
                <c:pt idx="303">
                  <c:v>2024063023</c:v>
                </c:pt>
                <c:pt idx="304">
                  <c:v>2024070100</c:v>
                </c:pt>
                <c:pt idx="305">
                  <c:v>2024070101</c:v>
                </c:pt>
                <c:pt idx="306">
                  <c:v>2024070102</c:v>
                </c:pt>
                <c:pt idx="307">
                  <c:v>2024070103</c:v>
                </c:pt>
                <c:pt idx="308">
                  <c:v>2024070104</c:v>
                </c:pt>
                <c:pt idx="309">
                  <c:v>2024070105</c:v>
                </c:pt>
                <c:pt idx="310">
                  <c:v>2024070106</c:v>
                </c:pt>
                <c:pt idx="311">
                  <c:v>2024070107</c:v>
                </c:pt>
                <c:pt idx="312">
                  <c:v>2024070108</c:v>
                </c:pt>
                <c:pt idx="313">
                  <c:v>2024070109</c:v>
                </c:pt>
                <c:pt idx="314">
                  <c:v>2024070110</c:v>
                </c:pt>
                <c:pt idx="315">
                  <c:v>2024070111</c:v>
                </c:pt>
                <c:pt idx="316">
                  <c:v>2024070112</c:v>
                </c:pt>
                <c:pt idx="317">
                  <c:v>2024070113</c:v>
                </c:pt>
                <c:pt idx="318">
                  <c:v>2024070114</c:v>
                </c:pt>
                <c:pt idx="319">
                  <c:v>2024070115</c:v>
                </c:pt>
                <c:pt idx="320">
                  <c:v>2024070116</c:v>
                </c:pt>
                <c:pt idx="321">
                  <c:v>2024070117</c:v>
                </c:pt>
                <c:pt idx="322">
                  <c:v>2024070118</c:v>
                </c:pt>
                <c:pt idx="323">
                  <c:v>2024070119</c:v>
                </c:pt>
                <c:pt idx="324">
                  <c:v>2024070120</c:v>
                </c:pt>
                <c:pt idx="325">
                  <c:v>2024070121</c:v>
                </c:pt>
                <c:pt idx="326">
                  <c:v>2024070122</c:v>
                </c:pt>
                <c:pt idx="327">
                  <c:v>2024070123</c:v>
                </c:pt>
                <c:pt idx="328">
                  <c:v>2024070200</c:v>
                </c:pt>
                <c:pt idx="329">
                  <c:v>2024070201</c:v>
                </c:pt>
                <c:pt idx="330">
                  <c:v>2024070202</c:v>
                </c:pt>
                <c:pt idx="331">
                  <c:v>2024070203</c:v>
                </c:pt>
                <c:pt idx="332">
                  <c:v>2024070204</c:v>
                </c:pt>
                <c:pt idx="333">
                  <c:v>2024070205</c:v>
                </c:pt>
                <c:pt idx="334">
                  <c:v>2024070206</c:v>
                </c:pt>
                <c:pt idx="335">
                  <c:v>2024070207</c:v>
                </c:pt>
                <c:pt idx="336">
                  <c:v>2024070208</c:v>
                </c:pt>
                <c:pt idx="337">
                  <c:v>2024070209</c:v>
                </c:pt>
                <c:pt idx="338">
                  <c:v>2024070210</c:v>
                </c:pt>
                <c:pt idx="339">
                  <c:v>2024070211</c:v>
                </c:pt>
                <c:pt idx="340">
                  <c:v>2024070212</c:v>
                </c:pt>
                <c:pt idx="341">
                  <c:v>2024070213</c:v>
                </c:pt>
                <c:pt idx="342">
                  <c:v>2024070214</c:v>
                </c:pt>
                <c:pt idx="343">
                  <c:v>2024070215</c:v>
                </c:pt>
                <c:pt idx="344">
                  <c:v>2024070216</c:v>
                </c:pt>
                <c:pt idx="345">
                  <c:v>2024070217</c:v>
                </c:pt>
                <c:pt idx="346">
                  <c:v>2024070218</c:v>
                </c:pt>
                <c:pt idx="347">
                  <c:v>2024070219</c:v>
                </c:pt>
                <c:pt idx="348">
                  <c:v>2024070220</c:v>
                </c:pt>
                <c:pt idx="349">
                  <c:v>2024070221</c:v>
                </c:pt>
                <c:pt idx="350">
                  <c:v>2024070222</c:v>
                </c:pt>
                <c:pt idx="351">
                  <c:v>2024070223</c:v>
                </c:pt>
                <c:pt idx="352">
                  <c:v>2024070300</c:v>
                </c:pt>
                <c:pt idx="353">
                  <c:v>2024070301</c:v>
                </c:pt>
                <c:pt idx="354">
                  <c:v>2024070302</c:v>
                </c:pt>
                <c:pt idx="355">
                  <c:v>2024070303</c:v>
                </c:pt>
                <c:pt idx="356">
                  <c:v>2024070304</c:v>
                </c:pt>
                <c:pt idx="357">
                  <c:v>2024070305</c:v>
                </c:pt>
                <c:pt idx="358">
                  <c:v>2024070306</c:v>
                </c:pt>
                <c:pt idx="359">
                  <c:v>2024070307</c:v>
                </c:pt>
                <c:pt idx="360">
                  <c:v>2024070308</c:v>
                </c:pt>
                <c:pt idx="361">
                  <c:v>2024070309</c:v>
                </c:pt>
                <c:pt idx="362">
                  <c:v>2024070310</c:v>
                </c:pt>
                <c:pt idx="363">
                  <c:v>2024070311</c:v>
                </c:pt>
                <c:pt idx="364">
                  <c:v>2024070312</c:v>
                </c:pt>
                <c:pt idx="365">
                  <c:v>2024070313</c:v>
                </c:pt>
                <c:pt idx="366">
                  <c:v>2024070314</c:v>
                </c:pt>
                <c:pt idx="367">
                  <c:v>2024070315</c:v>
                </c:pt>
                <c:pt idx="368">
                  <c:v>2024070316</c:v>
                </c:pt>
                <c:pt idx="369">
                  <c:v>2024070317</c:v>
                </c:pt>
                <c:pt idx="370">
                  <c:v>2024070318</c:v>
                </c:pt>
                <c:pt idx="371">
                  <c:v>2024070319</c:v>
                </c:pt>
                <c:pt idx="372">
                  <c:v>2024070320</c:v>
                </c:pt>
                <c:pt idx="373">
                  <c:v>2024070321</c:v>
                </c:pt>
                <c:pt idx="374">
                  <c:v>2024070322</c:v>
                </c:pt>
                <c:pt idx="375">
                  <c:v>2024070323</c:v>
                </c:pt>
                <c:pt idx="376">
                  <c:v>2024070400</c:v>
                </c:pt>
                <c:pt idx="377">
                  <c:v>2024070401</c:v>
                </c:pt>
                <c:pt idx="378">
                  <c:v>2024070402</c:v>
                </c:pt>
                <c:pt idx="379">
                  <c:v>2024070403</c:v>
                </c:pt>
                <c:pt idx="380">
                  <c:v>2024070404</c:v>
                </c:pt>
                <c:pt idx="381">
                  <c:v>2024070405</c:v>
                </c:pt>
                <c:pt idx="382">
                  <c:v>2024070406</c:v>
                </c:pt>
                <c:pt idx="383">
                  <c:v>2024070407</c:v>
                </c:pt>
                <c:pt idx="384">
                  <c:v>2024070408</c:v>
                </c:pt>
                <c:pt idx="385">
                  <c:v>2024070409</c:v>
                </c:pt>
                <c:pt idx="386">
                  <c:v>2024070410</c:v>
                </c:pt>
                <c:pt idx="387">
                  <c:v>2024070411</c:v>
                </c:pt>
                <c:pt idx="388">
                  <c:v>2024070412</c:v>
                </c:pt>
                <c:pt idx="389">
                  <c:v>2024070413</c:v>
                </c:pt>
                <c:pt idx="390">
                  <c:v>2024070414</c:v>
                </c:pt>
                <c:pt idx="391">
                  <c:v>2024070415</c:v>
                </c:pt>
                <c:pt idx="392">
                  <c:v>2024070416</c:v>
                </c:pt>
                <c:pt idx="393">
                  <c:v>2024070417</c:v>
                </c:pt>
                <c:pt idx="394">
                  <c:v>2024070418</c:v>
                </c:pt>
                <c:pt idx="395">
                  <c:v>2024070419</c:v>
                </c:pt>
                <c:pt idx="396">
                  <c:v>2024070420</c:v>
                </c:pt>
                <c:pt idx="397">
                  <c:v>2024070421</c:v>
                </c:pt>
                <c:pt idx="398">
                  <c:v>2024070422</c:v>
                </c:pt>
                <c:pt idx="399">
                  <c:v>2024070423</c:v>
                </c:pt>
                <c:pt idx="400">
                  <c:v>2024070500</c:v>
                </c:pt>
                <c:pt idx="401">
                  <c:v>2024070501</c:v>
                </c:pt>
                <c:pt idx="402">
                  <c:v>2024070502</c:v>
                </c:pt>
                <c:pt idx="403">
                  <c:v>2024070503</c:v>
                </c:pt>
                <c:pt idx="404">
                  <c:v>2024070504</c:v>
                </c:pt>
                <c:pt idx="405">
                  <c:v>2024070505</c:v>
                </c:pt>
                <c:pt idx="406">
                  <c:v>2024070506</c:v>
                </c:pt>
                <c:pt idx="407">
                  <c:v>2024070507</c:v>
                </c:pt>
                <c:pt idx="408">
                  <c:v>2024070508</c:v>
                </c:pt>
                <c:pt idx="409">
                  <c:v>2024070509</c:v>
                </c:pt>
                <c:pt idx="410">
                  <c:v>2024070510</c:v>
                </c:pt>
                <c:pt idx="411">
                  <c:v>2024070511</c:v>
                </c:pt>
                <c:pt idx="412">
                  <c:v>2024070512</c:v>
                </c:pt>
                <c:pt idx="413">
                  <c:v>2024070513</c:v>
                </c:pt>
                <c:pt idx="414">
                  <c:v>2024070514</c:v>
                </c:pt>
                <c:pt idx="415">
                  <c:v>2024070515</c:v>
                </c:pt>
                <c:pt idx="416">
                  <c:v>2024070516</c:v>
                </c:pt>
                <c:pt idx="417">
                  <c:v>2024070517</c:v>
                </c:pt>
                <c:pt idx="418">
                  <c:v>2024070518</c:v>
                </c:pt>
                <c:pt idx="419">
                  <c:v>2024070519</c:v>
                </c:pt>
                <c:pt idx="420">
                  <c:v>2024070520</c:v>
                </c:pt>
                <c:pt idx="421">
                  <c:v>2024070521</c:v>
                </c:pt>
                <c:pt idx="422">
                  <c:v>2024070522</c:v>
                </c:pt>
                <c:pt idx="423">
                  <c:v>2024070523</c:v>
                </c:pt>
                <c:pt idx="424">
                  <c:v>2024070600</c:v>
                </c:pt>
                <c:pt idx="425">
                  <c:v>2024070601</c:v>
                </c:pt>
                <c:pt idx="426">
                  <c:v>2024070602</c:v>
                </c:pt>
                <c:pt idx="427">
                  <c:v>2024070603</c:v>
                </c:pt>
                <c:pt idx="428">
                  <c:v>2024070604</c:v>
                </c:pt>
                <c:pt idx="429">
                  <c:v>2024070605</c:v>
                </c:pt>
                <c:pt idx="430">
                  <c:v>2024070606</c:v>
                </c:pt>
                <c:pt idx="431">
                  <c:v>2024070607</c:v>
                </c:pt>
                <c:pt idx="432">
                  <c:v>2024070608</c:v>
                </c:pt>
                <c:pt idx="433">
                  <c:v>2024070609</c:v>
                </c:pt>
                <c:pt idx="434">
                  <c:v>2024070610</c:v>
                </c:pt>
                <c:pt idx="435">
                  <c:v>2024070611</c:v>
                </c:pt>
                <c:pt idx="436">
                  <c:v>2024070612</c:v>
                </c:pt>
                <c:pt idx="437">
                  <c:v>2024070613</c:v>
                </c:pt>
                <c:pt idx="438">
                  <c:v>2024070614</c:v>
                </c:pt>
                <c:pt idx="439">
                  <c:v>2024070615</c:v>
                </c:pt>
                <c:pt idx="440">
                  <c:v>2024070616</c:v>
                </c:pt>
                <c:pt idx="441">
                  <c:v>2024070617</c:v>
                </c:pt>
                <c:pt idx="442">
                  <c:v>2024070618</c:v>
                </c:pt>
                <c:pt idx="443">
                  <c:v>2024070619</c:v>
                </c:pt>
                <c:pt idx="444">
                  <c:v>2024070620</c:v>
                </c:pt>
                <c:pt idx="445">
                  <c:v>2024070621</c:v>
                </c:pt>
                <c:pt idx="446">
                  <c:v>2024070622</c:v>
                </c:pt>
                <c:pt idx="447">
                  <c:v>2024070623</c:v>
                </c:pt>
                <c:pt idx="448">
                  <c:v>2024070700</c:v>
                </c:pt>
                <c:pt idx="449">
                  <c:v>2024070701</c:v>
                </c:pt>
                <c:pt idx="450">
                  <c:v>2024070702</c:v>
                </c:pt>
                <c:pt idx="451">
                  <c:v>2024070703</c:v>
                </c:pt>
                <c:pt idx="452">
                  <c:v>2024070704</c:v>
                </c:pt>
                <c:pt idx="453">
                  <c:v>2024070705</c:v>
                </c:pt>
                <c:pt idx="454">
                  <c:v>2024070706</c:v>
                </c:pt>
                <c:pt idx="455">
                  <c:v>2024070707</c:v>
                </c:pt>
                <c:pt idx="456">
                  <c:v>2024070708</c:v>
                </c:pt>
                <c:pt idx="457">
                  <c:v>2024070709</c:v>
                </c:pt>
                <c:pt idx="458">
                  <c:v>2024070710</c:v>
                </c:pt>
                <c:pt idx="459">
                  <c:v>2024070711</c:v>
                </c:pt>
                <c:pt idx="460">
                  <c:v>2024070712</c:v>
                </c:pt>
                <c:pt idx="461">
                  <c:v>2024070713</c:v>
                </c:pt>
                <c:pt idx="462">
                  <c:v>2024070714</c:v>
                </c:pt>
                <c:pt idx="463">
                  <c:v>2024070715</c:v>
                </c:pt>
                <c:pt idx="464">
                  <c:v>2024070716</c:v>
                </c:pt>
                <c:pt idx="465">
                  <c:v>2024070717</c:v>
                </c:pt>
                <c:pt idx="466">
                  <c:v>2024070718</c:v>
                </c:pt>
                <c:pt idx="467">
                  <c:v>2024070719</c:v>
                </c:pt>
                <c:pt idx="468">
                  <c:v>2024070720</c:v>
                </c:pt>
                <c:pt idx="469">
                  <c:v>2024070721</c:v>
                </c:pt>
                <c:pt idx="470">
                  <c:v>2024070722</c:v>
                </c:pt>
                <c:pt idx="471">
                  <c:v>2024070723</c:v>
                </c:pt>
                <c:pt idx="472">
                  <c:v>2024070800</c:v>
                </c:pt>
                <c:pt idx="473">
                  <c:v>2024070801</c:v>
                </c:pt>
                <c:pt idx="474">
                  <c:v>2024070802</c:v>
                </c:pt>
                <c:pt idx="475">
                  <c:v>2024070803</c:v>
                </c:pt>
                <c:pt idx="476">
                  <c:v>2024070804</c:v>
                </c:pt>
                <c:pt idx="477">
                  <c:v>2024070805</c:v>
                </c:pt>
                <c:pt idx="478">
                  <c:v>2024070806</c:v>
                </c:pt>
                <c:pt idx="479">
                  <c:v>2024070807</c:v>
                </c:pt>
                <c:pt idx="480">
                  <c:v>2024070808</c:v>
                </c:pt>
                <c:pt idx="481">
                  <c:v>2024070809</c:v>
                </c:pt>
                <c:pt idx="482">
                  <c:v>2024070810</c:v>
                </c:pt>
                <c:pt idx="483">
                  <c:v>2024070811</c:v>
                </c:pt>
                <c:pt idx="484">
                  <c:v>2024070812</c:v>
                </c:pt>
                <c:pt idx="485">
                  <c:v>2024070813</c:v>
                </c:pt>
                <c:pt idx="486">
                  <c:v>2024070814</c:v>
                </c:pt>
                <c:pt idx="487">
                  <c:v>2024070815</c:v>
                </c:pt>
                <c:pt idx="488">
                  <c:v>2024070816</c:v>
                </c:pt>
                <c:pt idx="489">
                  <c:v>2024070817</c:v>
                </c:pt>
                <c:pt idx="490">
                  <c:v>2024070818</c:v>
                </c:pt>
                <c:pt idx="491">
                  <c:v>2024070819</c:v>
                </c:pt>
                <c:pt idx="492">
                  <c:v>2024070820</c:v>
                </c:pt>
                <c:pt idx="493">
                  <c:v>2024070821</c:v>
                </c:pt>
                <c:pt idx="494">
                  <c:v>2024070822</c:v>
                </c:pt>
                <c:pt idx="495">
                  <c:v>2024070823</c:v>
                </c:pt>
                <c:pt idx="496">
                  <c:v>2024070900</c:v>
                </c:pt>
                <c:pt idx="497">
                  <c:v>2024070901</c:v>
                </c:pt>
                <c:pt idx="498">
                  <c:v>2024070902</c:v>
                </c:pt>
                <c:pt idx="499">
                  <c:v>2024070903</c:v>
                </c:pt>
                <c:pt idx="500">
                  <c:v>2024070904</c:v>
                </c:pt>
                <c:pt idx="501">
                  <c:v>2024070905</c:v>
                </c:pt>
                <c:pt idx="502">
                  <c:v>2024070906</c:v>
                </c:pt>
                <c:pt idx="503">
                  <c:v>2024070907</c:v>
                </c:pt>
                <c:pt idx="504">
                  <c:v>2024070908</c:v>
                </c:pt>
                <c:pt idx="505">
                  <c:v>2024070909</c:v>
                </c:pt>
                <c:pt idx="506">
                  <c:v>2024070910</c:v>
                </c:pt>
                <c:pt idx="507">
                  <c:v>2024070911</c:v>
                </c:pt>
                <c:pt idx="508">
                  <c:v>2024070912</c:v>
                </c:pt>
                <c:pt idx="509">
                  <c:v>2024070913</c:v>
                </c:pt>
                <c:pt idx="510">
                  <c:v>2024070914</c:v>
                </c:pt>
                <c:pt idx="511">
                  <c:v>2024070915</c:v>
                </c:pt>
                <c:pt idx="512">
                  <c:v>2024070916</c:v>
                </c:pt>
                <c:pt idx="513">
                  <c:v>2024070917</c:v>
                </c:pt>
                <c:pt idx="514">
                  <c:v>2024070918</c:v>
                </c:pt>
                <c:pt idx="515">
                  <c:v>2024070919</c:v>
                </c:pt>
                <c:pt idx="516">
                  <c:v>2024070920</c:v>
                </c:pt>
                <c:pt idx="517">
                  <c:v>2024070921</c:v>
                </c:pt>
                <c:pt idx="518">
                  <c:v>2024070922</c:v>
                </c:pt>
                <c:pt idx="519">
                  <c:v>2024070923</c:v>
                </c:pt>
                <c:pt idx="520">
                  <c:v>2024071000</c:v>
                </c:pt>
                <c:pt idx="521">
                  <c:v>2024071001</c:v>
                </c:pt>
                <c:pt idx="522">
                  <c:v>2024071002</c:v>
                </c:pt>
                <c:pt idx="523">
                  <c:v>2024071003</c:v>
                </c:pt>
                <c:pt idx="524">
                  <c:v>2024071004</c:v>
                </c:pt>
                <c:pt idx="525">
                  <c:v>2024071005</c:v>
                </c:pt>
                <c:pt idx="526">
                  <c:v>2024071006</c:v>
                </c:pt>
                <c:pt idx="527">
                  <c:v>2024071007</c:v>
                </c:pt>
                <c:pt idx="528">
                  <c:v>2024071008</c:v>
                </c:pt>
                <c:pt idx="529">
                  <c:v>2024071009</c:v>
                </c:pt>
                <c:pt idx="530">
                  <c:v>2024071010</c:v>
                </c:pt>
                <c:pt idx="531">
                  <c:v>2024071011</c:v>
                </c:pt>
                <c:pt idx="532">
                  <c:v>2024071012</c:v>
                </c:pt>
                <c:pt idx="533">
                  <c:v>2024071013</c:v>
                </c:pt>
                <c:pt idx="534">
                  <c:v>2024071014</c:v>
                </c:pt>
                <c:pt idx="535">
                  <c:v>2024071015</c:v>
                </c:pt>
                <c:pt idx="536">
                  <c:v>2024071016</c:v>
                </c:pt>
                <c:pt idx="537">
                  <c:v>2024071017</c:v>
                </c:pt>
                <c:pt idx="538">
                  <c:v>2024071018</c:v>
                </c:pt>
                <c:pt idx="539">
                  <c:v>2024071019</c:v>
                </c:pt>
                <c:pt idx="540">
                  <c:v>2024071020</c:v>
                </c:pt>
                <c:pt idx="541">
                  <c:v>2024071021</c:v>
                </c:pt>
                <c:pt idx="542">
                  <c:v>2024071022</c:v>
                </c:pt>
                <c:pt idx="543">
                  <c:v>2024071023</c:v>
                </c:pt>
                <c:pt idx="544">
                  <c:v>2024071100</c:v>
                </c:pt>
                <c:pt idx="545">
                  <c:v>2024071101</c:v>
                </c:pt>
                <c:pt idx="546">
                  <c:v>2024071102</c:v>
                </c:pt>
                <c:pt idx="547">
                  <c:v>2024071103</c:v>
                </c:pt>
                <c:pt idx="548">
                  <c:v>2024071104</c:v>
                </c:pt>
                <c:pt idx="549">
                  <c:v>2024071105</c:v>
                </c:pt>
                <c:pt idx="550">
                  <c:v>2024071106</c:v>
                </c:pt>
                <c:pt idx="551">
                  <c:v>2024071107</c:v>
                </c:pt>
                <c:pt idx="552">
                  <c:v>2024071108</c:v>
                </c:pt>
                <c:pt idx="553">
                  <c:v>2024071109</c:v>
                </c:pt>
                <c:pt idx="554">
                  <c:v>2024071110</c:v>
                </c:pt>
                <c:pt idx="555">
                  <c:v>2024071111</c:v>
                </c:pt>
                <c:pt idx="556">
                  <c:v>2024071112</c:v>
                </c:pt>
                <c:pt idx="557">
                  <c:v>2024071113</c:v>
                </c:pt>
                <c:pt idx="558">
                  <c:v>2024071114</c:v>
                </c:pt>
                <c:pt idx="559">
                  <c:v>2024071115</c:v>
                </c:pt>
                <c:pt idx="560">
                  <c:v>2024071116</c:v>
                </c:pt>
                <c:pt idx="561">
                  <c:v>2024071117</c:v>
                </c:pt>
                <c:pt idx="562">
                  <c:v>2024071118</c:v>
                </c:pt>
                <c:pt idx="563">
                  <c:v>2024071119</c:v>
                </c:pt>
                <c:pt idx="564">
                  <c:v>2024071120</c:v>
                </c:pt>
                <c:pt idx="565">
                  <c:v>2024071121</c:v>
                </c:pt>
                <c:pt idx="566">
                  <c:v>2024071122</c:v>
                </c:pt>
                <c:pt idx="567">
                  <c:v>2024071123</c:v>
                </c:pt>
                <c:pt idx="568">
                  <c:v>2024071200</c:v>
                </c:pt>
                <c:pt idx="569">
                  <c:v>2024071201</c:v>
                </c:pt>
                <c:pt idx="570">
                  <c:v>2024071202</c:v>
                </c:pt>
                <c:pt idx="571">
                  <c:v>2024071203</c:v>
                </c:pt>
                <c:pt idx="572">
                  <c:v>2024071204</c:v>
                </c:pt>
                <c:pt idx="573">
                  <c:v>2024071205</c:v>
                </c:pt>
                <c:pt idx="574">
                  <c:v>2024071206</c:v>
                </c:pt>
                <c:pt idx="575">
                  <c:v>2024071207</c:v>
                </c:pt>
                <c:pt idx="576">
                  <c:v>2024071208</c:v>
                </c:pt>
                <c:pt idx="577">
                  <c:v>2024071209</c:v>
                </c:pt>
                <c:pt idx="578">
                  <c:v>2024071210</c:v>
                </c:pt>
                <c:pt idx="579">
                  <c:v>2024071211</c:v>
                </c:pt>
                <c:pt idx="580">
                  <c:v>2024071212</c:v>
                </c:pt>
                <c:pt idx="581">
                  <c:v>2024071213</c:v>
                </c:pt>
                <c:pt idx="582">
                  <c:v>2024071214</c:v>
                </c:pt>
                <c:pt idx="583">
                  <c:v>2024071215</c:v>
                </c:pt>
                <c:pt idx="584">
                  <c:v>2024071216</c:v>
                </c:pt>
                <c:pt idx="585">
                  <c:v>2024071217</c:v>
                </c:pt>
                <c:pt idx="586">
                  <c:v>2024071218</c:v>
                </c:pt>
                <c:pt idx="587">
                  <c:v>2024071219</c:v>
                </c:pt>
                <c:pt idx="588">
                  <c:v>2024071220</c:v>
                </c:pt>
                <c:pt idx="589">
                  <c:v>2024071221</c:v>
                </c:pt>
                <c:pt idx="590">
                  <c:v>2024071222</c:v>
                </c:pt>
                <c:pt idx="591">
                  <c:v>2024071223</c:v>
                </c:pt>
                <c:pt idx="592">
                  <c:v>2024071300</c:v>
                </c:pt>
                <c:pt idx="593">
                  <c:v>2024071301</c:v>
                </c:pt>
                <c:pt idx="594">
                  <c:v>2024071302</c:v>
                </c:pt>
                <c:pt idx="595">
                  <c:v>2024071303</c:v>
                </c:pt>
                <c:pt idx="596">
                  <c:v>2024071304</c:v>
                </c:pt>
                <c:pt idx="597">
                  <c:v>2024071305</c:v>
                </c:pt>
                <c:pt idx="598">
                  <c:v>2024071306</c:v>
                </c:pt>
                <c:pt idx="599">
                  <c:v>2024071307</c:v>
                </c:pt>
                <c:pt idx="600">
                  <c:v>2024071308</c:v>
                </c:pt>
                <c:pt idx="601">
                  <c:v>2024071309</c:v>
                </c:pt>
                <c:pt idx="602">
                  <c:v>2024071310</c:v>
                </c:pt>
                <c:pt idx="603">
                  <c:v>2024071311</c:v>
                </c:pt>
                <c:pt idx="604">
                  <c:v>2024071312</c:v>
                </c:pt>
                <c:pt idx="605">
                  <c:v>2024071313</c:v>
                </c:pt>
                <c:pt idx="606">
                  <c:v>2024071314</c:v>
                </c:pt>
                <c:pt idx="607">
                  <c:v>2024071315</c:v>
                </c:pt>
                <c:pt idx="608">
                  <c:v>2024071316</c:v>
                </c:pt>
                <c:pt idx="609">
                  <c:v>2024071317</c:v>
                </c:pt>
                <c:pt idx="610">
                  <c:v>2024071318</c:v>
                </c:pt>
                <c:pt idx="611">
                  <c:v>2024071319</c:v>
                </c:pt>
                <c:pt idx="612">
                  <c:v>2024071320</c:v>
                </c:pt>
                <c:pt idx="613">
                  <c:v>2024071321</c:v>
                </c:pt>
                <c:pt idx="614">
                  <c:v>2024071322</c:v>
                </c:pt>
                <c:pt idx="615">
                  <c:v>2024071323</c:v>
                </c:pt>
                <c:pt idx="616">
                  <c:v>2024071400</c:v>
                </c:pt>
                <c:pt idx="617">
                  <c:v>2024071401</c:v>
                </c:pt>
                <c:pt idx="618">
                  <c:v>2024071402</c:v>
                </c:pt>
                <c:pt idx="619">
                  <c:v>2024071403</c:v>
                </c:pt>
                <c:pt idx="620">
                  <c:v>2024071404</c:v>
                </c:pt>
                <c:pt idx="621">
                  <c:v>2024071405</c:v>
                </c:pt>
                <c:pt idx="622">
                  <c:v>2024071406</c:v>
                </c:pt>
                <c:pt idx="623">
                  <c:v>2024071407</c:v>
                </c:pt>
                <c:pt idx="624">
                  <c:v>2024071408</c:v>
                </c:pt>
                <c:pt idx="625">
                  <c:v>2024071409</c:v>
                </c:pt>
                <c:pt idx="626">
                  <c:v>2024071410</c:v>
                </c:pt>
                <c:pt idx="627">
                  <c:v>2024071411</c:v>
                </c:pt>
                <c:pt idx="628">
                  <c:v>2024071412</c:v>
                </c:pt>
                <c:pt idx="629">
                  <c:v>2024071413</c:v>
                </c:pt>
                <c:pt idx="630">
                  <c:v>2024071414</c:v>
                </c:pt>
                <c:pt idx="631">
                  <c:v>2024071415</c:v>
                </c:pt>
                <c:pt idx="632">
                  <c:v>2024071416</c:v>
                </c:pt>
                <c:pt idx="633">
                  <c:v>2024071417</c:v>
                </c:pt>
                <c:pt idx="634">
                  <c:v>2024071418</c:v>
                </c:pt>
                <c:pt idx="635">
                  <c:v>2024071419</c:v>
                </c:pt>
                <c:pt idx="636">
                  <c:v>2024071420</c:v>
                </c:pt>
                <c:pt idx="637">
                  <c:v>2024071421</c:v>
                </c:pt>
                <c:pt idx="638">
                  <c:v>2024071422</c:v>
                </c:pt>
                <c:pt idx="639">
                  <c:v>2024071423</c:v>
                </c:pt>
                <c:pt idx="640">
                  <c:v>2024071500</c:v>
                </c:pt>
                <c:pt idx="641">
                  <c:v>2024071501</c:v>
                </c:pt>
                <c:pt idx="642">
                  <c:v>2024071502</c:v>
                </c:pt>
                <c:pt idx="643">
                  <c:v>2024071503</c:v>
                </c:pt>
                <c:pt idx="644">
                  <c:v>2024071504</c:v>
                </c:pt>
                <c:pt idx="645">
                  <c:v>2024071505</c:v>
                </c:pt>
                <c:pt idx="646">
                  <c:v>2024071506</c:v>
                </c:pt>
                <c:pt idx="647">
                  <c:v>2024071507</c:v>
                </c:pt>
                <c:pt idx="648">
                  <c:v>2024071508</c:v>
                </c:pt>
                <c:pt idx="649">
                  <c:v>2024071509</c:v>
                </c:pt>
                <c:pt idx="650">
                  <c:v>2024071510</c:v>
                </c:pt>
                <c:pt idx="651">
                  <c:v>2024071511</c:v>
                </c:pt>
                <c:pt idx="652">
                  <c:v>2024071512</c:v>
                </c:pt>
                <c:pt idx="653">
                  <c:v>2024071513</c:v>
                </c:pt>
                <c:pt idx="654">
                  <c:v>2024071514</c:v>
                </c:pt>
                <c:pt idx="655">
                  <c:v>2024071515</c:v>
                </c:pt>
                <c:pt idx="656">
                  <c:v>2024071516</c:v>
                </c:pt>
                <c:pt idx="657">
                  <c:v>2024071517</c:v>
                </c:pt>
                <c:pt idx="658">
                  <c:v>2024071518</c:v>
                </c:pt>
                <c:pt idx="659">
                  <c:v>2024071519</c:v>
                </c:pt>
                <c:pt idx="660">
                  <c:v>2024071520</c:v>
                </c:pt>
                <c:pt idx="661">
                  <c:v>2024071521</c:v>
                </c:pt>
                <c:pt idx="662">
                  <c:v>2024071522</c:v>
                </c:pt>
                <c:pt idx="663">
                  <c:v>2024071523</c:v>
                </c:pt>
                <c:pt idx="664">
                  <c:v>2024071600</c:v>
                </c:pt>
                <c:pt idx="665">
                  <c:v>2024071601</c:v>
                </c:pt>
                <c:pt idx="666">
                  <c:v>2024071602</c:v>
                </c:pt>
                <c:pt idx="667">
                  <c:v>2024071603</c:v>
                </c:pt>
                <c:pt idx="668">
                  <c:v>2024071604</c:v>
                </c:pt>
                <c:pt idx="669">
                  <c:v>2024071605</c:v>
                </c:pt>
                <c:pt idx="670">
                  <c:v>2024071606</c:v>
                </c:pt>
                <c:pt idx="671">
                  <c:v>2024071607</c:v>
                </c:pt>
                <c:pt idx="672">
                  <c:v>2024071608</c:v>
                </c:pt>
                <c:pt idx="673">
                  <c:v>2024071609</c:v>
                </c:pt>
                <c:pt idx="674">
                  <c:v>2024071610</c:v>
                </c:pt>
                <c:pt idx="675">
                  <c:v>2024071611</c:v>
                </c:pt>
                <c:pt idx="676">
                  <c:v>2024071612</c:v>
                </c:pt>
                <c:pt idx="677">
                  <c:v>2024071613</c:v>
                </c:pt>
                <c:pt idx="678">
                  <c:v>2024071614</c:v>
                </c:pt>
                <c:pt idx="679">
                  <c:v>2024071615</c:v>
                </c:pt>
                <c:pt idx="680">
                  <c:v>2024071616</c:v>
                </c:pt>
                <c:pt idx="681">
                  <c:v>2024071617</c:v>
                </c:pt>
                <c:pt idx="682">
                  <c:v>2024071618</c:v>
                </c:pt>
                <c:pt idx="683">
                  <c:v>2024071619</c:v>
                </c:pt>
                <c:pt idx="684">
                  <c:v>2024071620</c:v>
                </c:pt>
                <c:pt idx="685">
                  <c:v>2024071621</c:v>
                </c:pt>
                <c:pt idx="686">
                  <c:v>2024071622</c:v>
                </c:pt>
                <c:pt idx="687">
                  <c:v>2024071623</c:v>
                </c:pt>
                <c:pt idx="688">
                  <c:v>2024071700</c:v>
                </c:pt>
                <c:pt idx="689">
                  <c:v>2024071701</c:v>
                </c:pt>
                <c:pt idx="690">
                  <c:v>2024071702</c:v>
                </c:pt>
                <c:pt idx="691">
                  <c:v>2024071703</c:v>
                </c:pt>
                <c:pt idx="692">
                  <c:v>2024071704</c:v>
                </c:pt>
                <c:pt idx="693">
                  <c:v>2024071705</c:v>
                </c:pt>
                <c:pt idx="694">
                  <c:v>2024071706</c:v>
                </c:pt>
                <c:pt idx="695">
                  <c:v>2024071707</c:v>
                </c:pt>
                <c:pt idx="696">
                  <c:v>2024071708</c:v>
                </c:pt>
                <c:pt idx="697">
                  <c:v>2024071709</c:v>
                </c:pt>
                <c:pt idx="698">
                  <c:v>2024071710</c:v>
                </c:pt>
                <c:pt idx="699">
                  <c:v>2024071711</c:v>
                </c:pt>
                <c:pt idx="700">
                  <c:v>2024071712</c:v>
                </c:pt>
                <c:pt idx="701">
                  <c:v>2024071713</c:v>
                </c:pt>
                <c:pt idx="702">
                  <c:v>2024071714</c:v>
                </c:pt>
                <c:pt idx="703">
                  <c:v>2024071715</c:v>
                </c:pt>
                <c:pt idx="704">
                  <c:v>2024071716</c:v>
                </c:pt>
                <c:pt idx="705">
                  <c:v>2024071717</c:v>
                </c:pt>
                <c:pt idx="706">
                  <c:v>2024071718</c:v>
                </c:pt>
                <c:pt idx="707">
                  <c:v>2024071719</c:v>
                </c:pt>
                <c:pt idx="708">
                  <c:v>2024071720</c:v>
                </c:pt>
                <c:pt idx="709">
                  <c:v>2024071721</c:v>
                </c:pt>
                <c:pt idx="710">
                  <c:v>2024071722</c:v>
                </c:pt>
                <c:pt idx="711">
                  <c:v>2024071723</c:v>
                </c:pt>
                <c:pt idx="712">
                  <c:v>2024071800</c:v>
                </c:pt>
                <c:pt idx="713">
                  <c:v>2024071801</c:v>
                </c:pt>
                <c:pt idx="714">
                  <c:v>2024071802</c:v>
                </c:pt>
                <c:pt idx="715">
                  <c:v>2024071803</c:v>
                </c:pt>
                <c:pt idx="716">
                  <c:v>2024071804</c:v>
                </c:pt>
                <c:pt idx="717">
                  <c:v>2024071805</c:v>
                </c:pt>
                <c:pt idx="718">
                  <c:v>2024071806</c:v>
                </c:pt>
                <c:pt idx="719">
                  <c:v>2024071807</c:v>
                </c:pt>
                <c:pt idx="720">
                  <c:v>2024071808</c:v>
                </c:pt>
                <c:pt idx="721">
                  <c:v>2024071809</c:v>
                </c:pt>
                <c:pt idx="722">
                  <c:v>2024071810</c:v>
                </c:pt>
                <c:pt idx="723">
                  <c:v>2024071811</c:v>
                </c:pt>
                <c:pt idx="724">
                  <c:v>2024071812</c:v>
                </c:pt>
                <c:pt idx="725">
                  <c:v>2024071813</c:v>
                </c:pt>
                <c:pt idx="726">
                  <c:v>2024071814</c:v>
                </c:pt>
                <c:pt idx="727">
                  <c:v>2024071815</c:v>
                </c:pt>
                <c:pt idx="728">
                  <c:v>2024071816</c:v>
                </c:pt>
                <c:pt idx="729">
                  <c:v>2024071817</c:v>
                </c:pt>
                <c:pt idx="730">
                  <c:v>2024071818</c:v>
                </c:pt>
                <c:pt idx="731">
                  <c:v>2024071819</c:v>
                </c:pt>
                <c:pt idx="732">
                  <c:v>2024071820</c:v>
                </c:pt>
                <c:pt idx="733">
                  <c:v>2024071821</c:v>
                </c:pt>
                <c:pt idx="734">
                  <c:v>2024071822</c:v>
                </c:pt>
                <c:pt idx="735">
                  <c:v>2024071823</c:v>
                </c:pt>
                <c:pt idx="736">
                  <c:v>2024071900</c:v>
                </c:pt>
                <c:pt idx="737">
                  <c:v>2024071901</c:v>
                </c:pt>
                <c:pt idx="738">
                  <c:v>2024071902</c:v>
                </c:pt>
                <c:pt idx="739">
                  <c:v>2024071903</c:v>
                </c:pt>
              </c:numCache>
            </c:numRef>
          </c:cat>
          <c:val>
            <c:numRef>
              <c:f>Tabelle1!$F$2:$F$741</c:f>
              <c:numCache>
                <c:formatCode>General</c:formatCode>
                <c:ptCount val="740"/>
                <c:pt idx="0">
                  <c:v>7.3791899999999995</c:v>
                </c:pt>
                <c:pt idx="1">
                  <c:v>11.23282</c:v>
                </c:pt>
                <c:pt idx="2">
                  <c:v>8.3105100000000007</c:v>
                </c:pt>
                <c:pt idx="3">
                  <c:v>7.3788</c:v>
                </c:pt>
                <c:pt idx="4">
                  <c:v>7.6997200000000001</c:v>
                </c:pt>
                <c:pt idx="5">
                  <c:v>7.4433400000000001</c:v>
                </c:pt>
                <c:pt idx="6">
                  <c:v>8.0122700000000009</c:v>
                </c:pt>
                <c:pt idx="7">
                  <c:v>7.5140099999999999</c:v>
                </c:pt>
                <c:pt idx="8">
                  <c:v>7.4580600000000006</c:v>
                </c:pt>
                <c:pt idx="9">
                  <c:v>6.6226000000000003</c:v>
                </c:pt>
                <c:pt idx="10">
                  <c:v>7.1065899999999997</c:v>
                </c:pt>
                <c:pt idx="11">
                  <c:v>6.4017400000000002</c:v>
                </c:pt>
                <c:pt idx="12">
                  <c:v>5.2656899999999993</c:v>
                </c:pt>
                <c:pt idx="13">
                  <c:v>6.1469499999999995</c:v>
                </c:pt>
                <c:pt idx="14">
                  <c:v>5.6326800000000006</c:v>
                </c:pt>
                <c:pt idx="15">
                  <c:v>4.7749100000000002</c:v>
                </c:pt>
                <c:pt idx="16">
                  <c:v>4.8384</c:v>
                </c:pt>
                <c:pt idx="17">
                  <c:v>6.3826000000000001</c:v>
                </c:pt>
                <c:pt idx="18">
                  <c:v>3.1296999999999997</c:v>
                </c:pt>
                <c:pt idx="19">
                  <c:v>3.6937800000000003</c:v>
                </c:pt>
                <c:pt idx="20">
                  <c:v>2.6397600000000003</c:v>
                </c:pt>
                <c:pt idx="21">
                  <c:v>2.73569</c:v>
                </c:pt>
                <c:pt idx="22">
                  <c:v>2.38042</c:v>
                </c:pt>
                <c:pt idx="23">
                  <c:v>2.5139399999999998</c:v>
                </c:pt>
                <c:pt idx="24">
                  <c:v>2.1511199999999997</c:v>
                </c:pt>
                <c:pt idx="25">
                  <c:v>1.6568000000000001</c:v>
                </c:pt>
                <c:pt idx="26">
                  <c:v>1.9491099999999999</c:v>
                </c:pt>
                <c:pt idx="27">
                  <c:v>1.8599000000000001</c:v>
                </c:pt>
                <c:pt idx="28">
                  <c:v>2.62751</c:v>
                </c:pt>
                <c:pt idx="29">
                  <c:v>1.74634</c:v>
                </c:pt>
                <c:pt idx="30">
                  <c:v>2.3503499999999997</c:v>
                </c:pt>
                <c:pt idx="31">
                  <c:v>2.6365400000000001</c:v>
                </c:pt>
                <c:pt idx="32">
                  <c:v>2.1896799999999996</c:v>
                </c:pt>
                <c:pt idx="33">
                  <c:v>1.4864000000000002</c:v>
                </c:pt>
                <c:pt idx="34">
                  <c:v>1.48756</c:v>
                </c:pt>
                <c:pt idx="35">
                  <c:v>1.49492</c:v>
                </c:pt>
                <c:pt idx="36">
                  <c:v>1.92343</c:v>
                </c:pt>
                <c:pt idx="37">
                  <c:v>1.4994000000000001</c:v>
                </c:pt>
                <c:pt idx="38">
                  <c:v>1.8424</c:v>
                </c:pt>
                <c:pt idx="39">
                  <c:v>1.61104</c:v>
                </c:pt>
                <c:pt idx="40">
                  <c:v>3.58419</c:v>
                </c:pt>
                <c:pt idx="41">
                  <c:v>2.9295399999999998</c:v>
                </c:pt>
                <c:pt idx="42">
                  <c:v>4.8551599999999997</c:v>
                </c:pt>
                <c:pt idx="43">
                  <c:v>5.19238</c:v>
                </c:pt>
                <c:pt idx="44">
                  <c:v>3.1381199999999998</c:v>
                </c:pt>
                <c:pt idx="45">
                  <c:v>5.5231499999999993</c:v>
                </c:pt>
                <c:pt idx="46">
                  <c:v>3.3624899999999998</c:v>
                </c:pt>
                <c:pt idx="47">
                  <c:v>5.3821099999999999</c:v>
                </c:pt>
                <c:pt idx="48">
                  <c:v>2.1797399999999998</c:v>
                </c:pt>
                <c:pt idx="49">
                  <c:v>2.1718800000000003</c:v>
                </c:pt>
                <c:pt idx="50">
                  <c:v>2.29704</c:v>
                </c:pt>
                <c:pt idx="51">
                  <c:v>3.1578200000000001</c:v>
                </c:pt>
                <c:pt idx="52">
                  <c:v>3.1132199999999997</c:v>
                </c:pt>
                <c:pt idx="53">
                  <c:v>3.2576300000000002</c:v>
                </c:pt>
                <c:pt idx="54">
                  <c:v>2.61328</c:v>
                </c:pt>
                <c:pt idx="55">
                  <c:v>2.6367600000000002</c:v>
                </c:pt>
                <c:pt idx="56">
                  <c:v>3.4864899999999999</c:v>
                </c:pt>
                <c:pt idx="57">
                  <c:v>4.0598799999999997</c:v>
                </c:pt>
                <c:pt idx="58">
                  <c:v>5.7604300000000004</c:v>
                </c:pt>
                <c:pt idx="59">
                  <c:v>7.33718</c:v>
                </c:pt>
                <c:pt idx="60">
                  <c:v>8.2602799999999998</c:v>
                </c:pt>
                <c:pt idx="61">
                  <c:v>8.14405</c:v>
                </c:pt>
                <c:pt idx="62">
                  <c:v>6.9593999999999996</c:v>
                </c:pt>
                <c:pt idx="63">
                  <c:v>8.5892299999999988</c:v>
                </c:pt>
                <c:pt idx="64">
                  <c:v>9.6397900000000014</c:v>
                </c:pt>
                <c:pt idx="65">
                  <c:v>8.5361200000000004</c:v>
                </c:pt>
                <c:pt idx="66">
                  <c:v>9.3331</c:v>
                </c:pt>
                <c:pt idx="67">
                  <c:v>12.429360000000001</c:v>
                </c:pt>
                <c:pt idx="68">
                  <c:v>9.5395199999999996</c:v>
                </c:pt>
                <c:pt idx="69">
                  <c:v>7.4679399999999996</c:v>
                </c:pt>
                <c:pt idx="70">
                  <c:v>7.8777700000000008</c:v>
                </c:pt>
                <c:pt idx="71">
                  <c:v>11.460280000000001</c:v>
                </c:pt>
                <c:pt idx="72">
                  <c:v>6.2968599999999997</c:v>
                </c:pt>
                <c:pt idx="73">
                  <c:v>6.77454</c:v>
                </c:pt>
                <c:pt idx="74">
                  <c:v>7.2395899999999997</c:v>
                </c:pt>
                <c:pt idx="75">
                  <c:v>6.7745800000000003</c:v>
                </c:pt>
                <c:pt idx="76">
                  <c:v>7.1636600000000001</c:v>
                </c:pt>
                <c:pt idx="77">
                  <c:v>7.2225299999999999</c:v>
                </c:pt>
                <c:pt idx="78">
                  <c:v>0</c:v>
                </c:pt>
                <c:pt idx="79">
                  <c:v>7.7976000000000001</c:v>
                </c:pt>
                <c:pt idx="80">
                  <c:v>6.7084399999999995</c:v>
                </c:pt>
                <c:pt idx="81">
                  <c:v>8.0162700000000005</c:v>
                </c:pt>
                <c:pt idx="82">
                  <c:v>8.7936499999999995</c:v>
                </c:pt>
                <c:pt idx="83">
                  <c:v>6.7289599999999998</c:v>
                </c:pt>
                <c:pt idx="84">
                  <c:v>7.3164099999999994</c:v>
                </c:pt>
                <c:pt idx="85">
                  <c:v>9.1055599999999988</c:v>
                </c:pt>
                <c:pt idx="86">
                  <c:v>10.28055</c:v>
                </c:pt>
                <c:pt idx="87">
                  <c:v>8.1110600000000002</c:v>
                </c:pt>
                <c:pt idx="88">
                  <c:v>3.8398300000000001</c:v>
                </c:pt>
                <c:pt idx="89">
                  <c:v>2.4828399999999999</c:v>
                </c:pt>
                <c:pt idx="90">
                  <c:v>1.94964</c:v>
                </c:pt>
                <c:pt idx="91">
                  <c:v>1.9233800000000001</c:v>
                </c:pt>
                <c:pt idx="92">
                  <c:v>2.3104200000000001</c:v>
                </c:pt>
                <c:pt idx="93">
                  <c:v>2.23441</c:v>
                </c:pt>
                <c:pt idx="94">
                  <c:v>3.11266</c:v>
                </c:pt>
                <c:pt idx="95">
                  <c:v>2.3718699999999999</c:v>
                </c:pt>
                <c:pt idx="96">
                  <c:v>3.0475400000000001</c:v>
                </c:pt>
                <c:pt idx="97">
                  <c:v>3.01275</c:v>
                </c:pt>
                <c:pt idx="98">
                  <c:v>2.20608</c:v>
                </c:pt>
                <c:pt idx="99">
                  <c:v>2.2181999999999999</c:v>
                </c:pt>
                <c:pt idx="100">
                  <c:v>2.8892099999999998</c:v>
                </c:pt>
                <c:pt idx="101">
                  <c:v>3.0648299999999997</c:v>
                </c:pt>
                <c:pt idx="102">
                  <c:v>3.0484400000000003</c:v>
                </c:pt>
                <c:pt idx="103">
                  <c:v>2.3152699999999999</c:v>
                </c:pt>
                <c:pt idx="104">
                  <c:v>2.3264800000000001</c:v>
                </c:pt>
                <c:pt idx="105">
                  <c:v>2.36687</c:v>
                </c:pt>
                <c:pt idx="106">
                  <c:v>3.7804600000000002</c:v>
                </c:pt>
                <c:pt idx="107">
                  <c:v>3.0546500000000001</c:v>
                </c:pt>
                <c:pt idx="108">
                  <c:v>2.31548</c:v>
                </c:pt>
                <c:pt idx="109">
                  <c:v>2.5695199999999998</c:v>
                </c:pt>
                <c:pt idx="110">
                  <c:v>1.9049400000000001</c:v>
                </c:pt>
                <c:pt idx="111">
                  <c:v>2.1988600000000003</c:v>
                </c:pt>
                <c:pt idx="112">
                  <c:v>1.4778399999999998</c:v>
                </c:pt>
                <c:pt idx="113">
                  <c:v>1.4802599999999999</c:v>
                </c:pt>
                <c:pt idx="114">
                  <c:v>1.4971300000000001</c:v>
                </c:pt>
                <c:pt idx="115">
                  <c:v>1.50041</c:v>
                </c:pt>
                <c:pt idx="116">
                  <c:v>1.48204</c:v>
                </c:pt>
                <c:pt idx="117">
                  <c:v>1.4857400000000001</c:v>
                </c:pt>
                <c:pt idx="118">
                  <c:v>1.48556</c:v>
                </c:pt>
                <c:pt idx="119">
                  <c:v>1.49841</c:v>
                </c:pt>
                <c:pt idx="120">
                  <c:v>1.47878</c:v>
                </c:pt>
                <c:pt idx="121">
                  <c:v>1.4779500000000001</c:v>
                </c:pt>
                <c:pt idx="122">
                  <c:v>1.4764600000000001</c:v>
                </c:pt>
                <c:pt idx="123">
                  <c:v>1.4857100000000001</c:v>
                </c:pt>
                <c:pt idx="124">
                  <c:v>1.4755999999999998</c:v>
                </c:pt>
                <c:pt idx="125">
                  <c:v>1.4905599999999999</c:v>
                </c:pt>
                <c:pt idx="126">
                  <c:v>1.4764000000000002</c:v>
                </c:pt>
                <c:pt idx="127">
                  <c:v>1.5015499999999999</c:v>
                </c:pt>
                <c:pt idx="128">
                  <c:v>1.4801800000000001</c:v>
                </c:pt>
                <c:pt idx="129">
                  <c:v>1.4774400000000001</c:v>
                </c:pt>
                <c:pt idx="130">
                  <c:v>1.3734500000000001</c:v>
                </c:pt>
                <c:pt idx="131">
                  <c:v>1.4909400000000002</c:v>
                </c:pt>
                <c:pt idx="132">
                  <c:v>1.48058</c:v>
                </c:pt>
                <c:pt idx="133">
                  <c:v>1.4598</c:v>
                </c:pt>
                <c:pt idx="134">
                  <c:v>1.4510099999999999</c:v>
                </c:pt>
                <c:pt idx="135">
                  <c:v>1.4996800000000001</c:v>
                </c:pt>
                <c:pt idx="136">
                  <c:v>1.46967</c:v>
                </c:pt>
                <c:pt idx="137">
                  <c:v>1.43445</c:v>
                </c:pt>
                <c:pt idx="138">
                  <c:v>1.4698</c:v>
                </c:pt>
                <c:pt idx="139">
                  <c:v>1.4777899999999999</c:v>
                </c:pt>
                <c:pt idx="140">
                  <c:v>1.45729</c:v>
                </c:pt>
                <c:pt idx="141">
                  <c:v>1.4864999999999999</c:v>
                </c:pt>
                <c:pt idx="142">
                  <c:v>1.4768399999999999</c:v>
                </c:pt>
                <c:pt idx="143">
                  <c:v>1.4922299999999999</c:v>
                </c:pt>
                <c:pt idx="144">
                  <c:v>1.4704200000000001</c:v>
                </c:pt>
                <c:pt idx="145">
                  <c:v>1.47522</c:v>
                </c:pt>
                <c:pt idx="146">
                  <c:v>1.45231</c:v>
                </c:pt>
                <c:pt idx="147">
                  <c:v>1.4764699999999999</c:v>
                </c:pt>
                <c:pt idx="148">
                  <c:v>1.44275</c:v>
                </c:pt>
                <c:pt idx="149">
                  <c:v>1.4689400000000001</c:v>
                </c:pt>
                <c:pt idx="150">
                  <c:v>1.47912</c:v>
                </c:pt>
                <c:pt idx="151">
                  <c:v>1.4750000000000001</c:v>
                </c:pt>
                <c:pt idx="152">
                  <c:v>1.3732</c:v>
                </c:pt>
                <c:pt idx="153">
                  <c:v>1.4563900000000001</c:v>
                </c:pt>
                <c:pt idx="154">
                  <c:v>1.4702999999999999</c:v>
                </c:pt>
                <c:pt idx="155">
                  <c:v>1.3730199999999999</c:v>
                </c:pt>
                <c:pt idx="156">
                  <c:v>1.4800499999999999</c:v>
                </c:pt>
                <c:pt idx="157">
                  <c:v>1.3725499999999999</c:v>
                </c:pt>
                <c:pt idx="158">
                  <c:v>1.4801800000000001</c:v>
                </c:pt>
                <c:pt idx="159">
                  <c:v>1.48306</c:v>
                </c:pt>
                <c:pt idx="160">
                  <c:v>1.4779200000000001</c:v>
                </c:pt>
                <c:pt idx="161">
                  <c:v>1.64618</c:v>
                </c:pt>
                <c:pt idx="162">
                  <c:v>2.18493</c:v>
                </c:pt>
                <c:pt idx="163">
                  <c:v>2.0190799999999998</c:v>
                </c:pt>
                <c:pt idx="164">
                  <c:v>0</c:v>
                </c:pt>
                <c:pt idx="165">
                  <c:v>0</c:v>
                </c:pt>
                <c:pt idx="166">
                  <c:v>0</c:v>
                </c:pt>
                <c:pt idx="167">
                  <c:v>0</c:v>
                </c:pt>
                <c:pt idx="168">
                  <c:v>0</c:v>
                </c:pt>
                <c:pt idx="169">
                  <c:v>0</c:v>
                </c:pt>
                <c:pt idx="170">
                  <c:v>2.2442800000000003</c:v>
                </c:pt>
                <c:pt idx="171">
                  <c:v>2.37988</c:v>
                </c:pt>
                <c:pt idx="172">
                  <c:v>2.4248499999999997</c:v>
                </c:pt>
                <c:pt idx="173">
                  <c:v>2.2973000000000003</c:v>
                </c:pt>
                <c:pt idx="174">
                  <c:v>2.1334</c:v>
                </c:pt>
                <c:pt idx="175">
                  <c:v>1.7352300000000001</c:v>
                </c:pt>
                <c:pt idx="176">
                  <c:v>1.76457</c:v>
                </c:pt>
                <c:pt idx="177">
                  <c:v>2.5690399999999998</c:v>
                </c:pt>
                <c:pt idx="178">
                  <c:v>2.3679000000000001</c:v>
                </c:pt>
                <c:pt idx="179">
                  <c:v>2.4691000000000001</c:v>
                </c:pt>
                <c:pt idx="180">
                  <c:v>2.1639899999999996</c:v>
                </c:pt>
                <c:pt idx="181">
                  <c:v>2.5449899999999999</c:v>
                </c:pt>
                <c:pt idx="182">
                  <c:v>2.9553199999999999</c:v>
                </c:pt>
                <c:pt idx="183">
                  <c:v>2.77339</c:v>
                </c:pt>
                <c:pt idx="184">
                  <c:v>2.6641399999999997</c:v>
                </c:pt>
                <c:pt idx="185">
                  <c:v>2.76966</c:v>
                </c:pt>
                <c:pt idx="186">
                  <c:v>2.7955399999999999</c:v>
                </c:pt>
                <c:pt idx="187">
                  <c:v>3.3893499999999999</c:v>
                </c:pt>
                <c:pt idx="188">
                  <c:v>2.6806999999999999</c:v>
                </c:pt>
                <c:pt idx="189">
                  <c:v>2.8726799999999999</c:v>
                </c:pt>
                <c:pt idx="190">
                  <c:v>2.9272300000000002</c:v>
                </c:pt>
                <c:pt idx="191">
                  <c:v>3.1153000000000004</c:v>
                </c:pt>
                <c:pt idx="192">
                  <c:v>3.25509</c:v>
                </c:pt>
                <c:pt idx="193">
                  <c:v>2.9655200000000002</c:v>
                </c:pt>
                <c:pt idx="194">
                  <c:v>3.3555700000000002</c:v>
                </c:pt>
                <c:pt idx="195">
                  <c:v>0</c:v>
                </c:pt>
                <c:pt idx="196">
                  <c:v>2.8058400000000003</c:v>
                </c:pt>
                <c:pt idx="197">
                  <c:v>2.7957399999999999</c:v>
                </c:pt>
                <c:pt idx="198">
                  <c:v>3.7208399999999999</c:v>
                </c:pt>
                <c:pt idx="199">
                  <c:v>3.0647699999999998</c:v>
                </c:pt>
                <c:pt idx="200">
                  <c:v>3.5871500000000003</c:v>
                </c:pt>
                <c:pt idx="201">
                  <c:v>3.2334899999999998</c:v>
                </c:pt>
                <c:pt idx="202">
                  <c:v>3.2383000000000002</c:v>
                </c:pt>
                <c:pt idx="203">
                  <c:v>2.8389600000000002</c:v>
                </c:pt>
                <c:pt idx="204">
                  <c:v>2.5576699999999999</c:v>
                </c:pt>
                <c:pt idx="205">
                  <c:v>2.16682</c:v>
                </c:pt>
                <c:pt idx="206">
                  <c:v>2.9531999999999998</c:v>
                </c:pt>
                <c:pt idx="207">
                  <c:v>3.00549</c:v>
                </c:pt>
                <c:pt idx="208">
                  <c:v>3.62663</c:v>
                </c:pt>
                <c:pt idx="209">
                  <c:v>4.2570399999999999</c:v>
                </c:pt>
                <c:pt idx="210">
                  <c:v>4.1175600000000001</c:v>
                </c:pt>
                <c:pt idx="211">
                  <c:v>4.66012</c:v>
                </c:pt>
                <c:pt idx="212">
                  <c:v>5.54434</c:v>
                </c:pt>
                <c:pt idx="213">
                  <c:v>5.4614399999999996</c:v>
                </c:pt>
                <c:pt idx="214">
                  <c:v>5.3956099999999996</c:v>
                </c:pt>
                <c:pt idx="215">
                  <c:v>5.7466699999999999</c:v>
                </c:pt>
                <c:pt idx="216">
                  <c:v>5.2601700000000005</c:v>
                </c:pt>
                <c:pt idx="217">
                  <c:v>6.9705200000000005</c:v>
                </c:pt>
                <c:pt idx="218">
                  <c:v>6.6267700000000005</c:v>
                </c:pt>
                <c:pt idx="219">
                  <c:v>5.6033999999999997</c:v>
                </c:pt>
                <c:pt idx="220">
                  <c:v>5.9403000000000006</c:v>
                </c:pt>
                <c:pt idx="221">
                  <c:v>6.2672700000000008</c:v>
                </c:pt>
                <c:pt idx="222">
                  <c:v>5.9841300000000004</c:v>
                </c:pt>
                <c:pt idx="223">
                  <c:v>5.4146999999999998</c:v>
                </c:pt>
                <c:pt idx="224">
                  <c:v>5.89175</c:v>
                </c:pt>
                <c:pt idx="225">
                  <c:v>5.1233599999999999</c:v>
                </c:pt>
                <c:pt idx="226">
                  <c:v>3.9156300000000002</c:v>
                </c:pt>
                <c:pt idx="227">
                  <c:v>3.44156</c:v>
                </c:pt>
                <c:pt idx="228">
                  <c:v>2.8379499999999998</c:v>
                </c:pt>
                <c:pt idx="229">
                  <c:v>2.5124200000000001</c:v>
                </c:pt>
                <c:pt idx="230">
                  <c:v>2.57219</c:v>
                </c:pt>
                <c:pt idx="231">
                  <c:v>2.3993500000000001</c:v>
                </c:pt>
                <c:pt idx="232">
                  <c:v>2.3716999999999997</c:v>
                </c:pt>
                <c:pt idx="233">
                  <c:v>2.4906799999999998</c:v>
                </c:pt>
                <c:pt idx="234">
                  <c:v>2.5917199999999996</c:v>
                </c:pt>
                <c:pt idx="235">
                  <c:v>3.0008000000000004</c:v>
                </c:pt>
                <c:pt idx="236">
                  <c:v>2.48536</c:v>
                </c:pt>
                <c:pt idx="237">
                  <c:v>2.5057300000000002</c:v>
                </c:pt>
                <c:pt idx="238">
                  <c:v>2.6321300000000001</c:v>
                </c:pt>
                <c:pt idx="239">
                  <c:v>2.79427</c:v>
                </c:pt>
                <c:pt idx="240">
                  <c:v>2.74309</c:v>
                </c:pt>
                <c:pt idx="241">
                  <c:v>3.25353</c:v>
                </c:pt>
                <c:pt idx="242">
                  <c:v>3.4710799999999997</c:v>
                </c:pt>
                <c:pt idx="243">
                  <c:v>2.8065600000000002</c:v>
                </c:pt>
                <c:pt idx="244">
                  <c:v>2.7614899999999998</c:v>
                </c:pt>
                <c:pt idx="245">
                  <c:v>3.8422100000000001</c:v>
                </c:pt>
                <c:pt idx="246">
                  <c:v>3.5227900000000001</c:v>
                </c:pt>
                <c:pt idx="247">
                  <c:v>4.1888000000000005</c:v>
                </c:pt>
                <c:pt idx="248">
                  <c:v>3.25149</c:v>
                </c:pt>
                <c:pt idx="249">
                  <c:v>2.2714099999999999</c:v>
                </c:pt>
                <c:pt idx="250">
                  <c:v>2.93187</c:v>
                </c:pt>
                <c:pt idx="251">
                  <c:v>1.64015</c:v>
                </c:pt>
                <c:pt idx="252">
                  <c:v>1.9760899999999999</c:v>
                </c:pt>
                <c:pt idx="253">
                  <c:v>3.12967</c:v>
                </c:pt>
                <c:pt idx="254">
                  <c:v>3.3166199999999999</c:v>
                </c:pt>
                <c:pt idx="255">
                  <c:v>1.7959100000000001</c:v>
                </c:pt>
                <c:pt idx="256">
                  <c:v>3.30464</c:v>
                </c:pt>
                <c:pt idx="257">
                  <c:v>1.6019300000000001</c:v>
                </c:pt>
                <c:pt idx="258">
                  <c:v>1.7187300000000001</c:v>
                </c:pt>
                <c:pt idx="259">
                  <c:v>1.80589</c:v>
                </c:pt>
                <c:pt idx="260">
                  <c:v>3.0992700000000002</c:v>
                </c:pt>
                <c:pt idx="261">
                  <c:v>5.1920600000000006</c:v>
                </c:pt>
                <c:pt idx="262">
                  <c:v>10.265559999999999</c:v>
                </c:pt>
                <c:pt idx="263">
                  <c:v>16.95092</c:v>
                </c:pt>
                <c:pt idx="264">
                  <c:v>23.636599999999998</c:v>
                </c:pt>
                <c:pt idx="265">
                  <c:v>12.73648</c:v>
                </c:pt>
                <c:pt idx="266">
                  <c:v>22.431540000000002</c:v>
                </c:pt>
                <c:pt idx="267">
                  <c:v>24.4175</c:v>
                </c:pt>
                <c:pt idx="268">
                  <c:v>21.66039</c:v>
                </c:pt>
                <c:pt idx="269">
                  <c:v>24.439319999999999</c:v>
                </c:pt>
                <c:pt idx="270">
                  <c:v>32.400849999999998</c:v>
                </c:pt>
                <c:pt idx="271">
                  <c:v>28.91273</c:v>
                </c:pt>
                <c:pt idx="272">
                  <c:v>28.549709999999997</c:v>
                </c:pt>
                <c:pt idx="273">
                  <c:v>42.901069999999997</c:v>
                </c:pt>
                <c:pt idx="274">
                  <c:v>34.685589999999998</c:v>
                </c:pt>
                <c:pt idx="275">
                  <c:v>37.41525</c:v>
                </c:pt>
                <c:pt idx="276">
                  <c:v>27.619499999999999</c:v>
                </c:pt>
                <c:pt idx="277">
                  <c:v>31.162700000000001</c:v>
                </c:pt>
                <c:pt idx="278">
                  <c:v>27.264939999999999</c:v>
                </c:pt>
                <c:pt idx="279">
                  <c:v>29.852229999999999</c:v>
                </c:pt>
                <c:pt idx="280">
                  <c:v>31.996400000000001</c:v>
                </c:pt>
                <c:pt idx="281">
                  <c:v>29.682639999999999</c:v>
                </c:pt>
                <c:pt idx="282">
                  <c:v>28.266689999999997</c:v>
                </c:pt>
                <c:pt idx="283">
                  <c:v>28.759180000000001</c:v>
                </c:pt>
                <c:pt idx="284">
                  <c:v>20.345119999999998</c:v>
                </c:pt>
                <c:pt idx="285">
                  <c:v>17.478840000000002</c:v>
                </c:pt>
                <c:pt idx="286">
                  <c:v>9.3753399999999996</c:v>
                </c:pt>
                <c:pt idx="287">
                  <c:v>3.3592300000000002</c:v>
                </c:pt>
                <c:pt idx="288">
                  <c:v>2.3490500000000001</c:v>
                </c:pt>
                <c:pt idx="289">
                  <c:v>2.7378499999999999</c:v>
                </c:pt>
                <c:pt idx="290">
                  <c:v>2.5393400000000002</c:v>
                </c:pt>
                <c:pt idx="291">
                  <c:v>3.2862199999999997</c:v>
                </c:pt>
                <c:pt idx="292">
                  <c:v>3.0586500000000001</c:v>
                </c:pt>
                <c:pt idx="293">
                  <c:v>3.9763800000000002</c:v>
                </c:pt>
                <c:pt idx="294">
                  <c:v>4.6549100000000001</c:v>
                </c:pt>
                <c:pt idx="295">
                  <c:v>3.88266</c:v>
                </c:pt>
                <c:pt idx="296">
                  <c:v>2.9169899999999997</c:v>
                </c:pt>
                <c:pt idx="297">
                  <c:v>1.94268</c:v>
                </c:pt>
                <c:pt idx="298">
                  <c:v>2.1190199999999999</c:v>
                </c:pt>
                <c:pt idx="299">
                  <c:v>1.9471500000000002</c:v>
                </c:pt>
                <c:pt idx="300">
                  <c:v>2.0121799999999999</c:v>
                </c:pt>
                <c:pt idx="301">
                  <c:v>2.4514699999999996</c:v>
                </c:pt>
                <c:pt idx="302">
                  <c:v>2.6799499999999998</c:v>
                </c:pt>
                <c:pt idx="303">
                  <c:v>2.5510600000000001</c:v>
                </c:pt>
                <c:pt idx="304">
                  <c:v>2.3210000000000002</c:v>
                </c:pt>
                <c:pt idx="305">
                  <c:v>2.6724299999999999</c:v>
                </c:pt>
                <c:pt idx="306">
                  <c:v>2.944</c:v>
                </c:pt>
                <c:pt idx="307">
                  <c:v>3.1665000000000001</c:v>
                </c:pt>
                <c:pt idx="308">
                  <c:v>3.5587600000000004</c:v>
                </c:pt>
                <c:pt idx="309">
                  <c:v>3.1484000000000001</c:v>
                </c:pt>
                <c:pt idx="310">
                  <c:v>3.3516999999999997</c:v>
                </c:pt>
                <c:pt idx="311">
                  <c:v>3.0761599999999998</c:v>
                </c:pt>
                <c:pt idx="312">
                  <c:v>2.2555399999999999</c:v>
                </c:pt>
                <c:pt idx="313">
                  <c:v>2.3563400000000003</c:v>
                </c:pt>
                <c:pt idx="314">
                  <c:v>2.7525200000000001</c:v>
                </c:pt>
                <c:pt idx="315">
                  <c:v>2.8427600000000002</c:v>
                </c:pt>
                <c:pt idx="316">
                  <c:v>3.1422300000000001</c:v>
                </c:pt>
                <c:pt idx="317">
                  <c:v>2.99071</c:v>
                </c:pt>
                <c:pt idx="318">
                  <c:v>2.8623600000000002</c:v>
                </c:pt>
                <c:pt idx="319">
                  <c:v>2.54908</c:v>
                </c:pt>
                <c:pt idx="320">
                  <c:v>3.0407600000000001</c:v>
                </c:pt>
                <c:pt idx="321">
                  <c:v>2.4988600000000001</c:v>
                </c:pt>
                <c:pt idx="322">
                  <c:v>2.1465000000000001</c:v>
                </c:pt>
                <c:pt idx="323">
                  <c:v>1.488</c:v>
                </c:pt>
                <c:pt idx="324">
                  <c:v>1.4546300000000001</c:v>
                </c:pt>
                <c:pt idx="325">
                  <c:v>1.4543299999999999</c:v>
                </c:pt>
                <c:pt idx="326">
                  <c:v>1.44909</c:v>
                </c:pt>
                <c:pt idx="327">
                  <c:v>1.4523599999999999</c:v>
                </c:pt>
                <c:pt idx="328">
                  <c:v>1.45384</c:v>
                </c:pt>
                <c:pt idx="329">
                  <c:v>1.45452</c:v>
                </c:pt>
                <c:pt idx="330">
                  <c:v>1.45509</c:v>
                </c:pt>
                <c:pt idx="331">
                  <c:v>1.4457899999999999</c:v>
                </c:pt>
                <c:pt idx="332">
                  <c:v>1.4545299999999999</c:v>
                </c:pt>
                <c:pt idx="333">
                  <c:v>1.45556</c:v>
                </c:pt>
                <c:pt idx="334">
                  <c:v>1.45295</c:v>
                </c:pt>
                <c:pt idx="335">
                  <c:v>0</c:v>
                </c:pt>
                <c:pt idx="336">
                  <c:v>0</c:v>
                </c:pt>
                <c:pt idx="337">
                  <c:v>0</c:v>
                </c:pt>
                <c:pt idx="338">
                  <c:v>0</c:v>
                </c:pt>
                <c:pt idx="339">
                  <c:v>0</c:v>
                </c:pt>
                <c:pt idx="340">
                  <c:v>0</c:v>
                </c:pt>
                <c:pt idx="341">
                  <c:v>0</c:v>
                </c:pt>
                <c:pt idx="342">
                  <c:v>0</c:v>
                </c:pt>
                <c:pt idx="343">
                  <c:v>0</c:v>
                </c:pt>
                <c:pt idx="344">
                  <c:v>0</c:v>
                </c:pt>
                <c:pt idx="345">
                  <c:v>0</c:v>
                </c:pt>
                <c:pt idx="346">
                  <c:v>0</c:v>
                </c:pt>
                <c:pt idx="347">
                  <c:v>1.52393</c:v>
                </c:pt>
                <c:pt idx="348">
                  <c:v>1.9022999999999999</c:v>
                </c:pt>
                <c:pt idx="349">
                  <c:v>2.5903400000000003</c:v>
                </c:pt>
                <c:pt idx="350">
                  <c:v>3.3286199999999999</c:v>
                </c:pt>
                <c:pt idx="351">
                  <c:v>3.2368399999999999</c:v>
                </c:pt>
                <c:pt idx="352">
                  <c:v>2.7009000000000003</c:v>
                </c:pt>
                <c:pt idx="353">
                  <c:v>2.6185300000000002</c:v>
                </c:pt>
                <c:pt idx="354">
                  <c:v>2.5592700000000002</c:v>
                </c:pt>
                <c:pt idx="355">
                  <c:v>3.0779699999999997</c:v>
                </c:pt>
                <c:pt idx="356">
                  <c:v>0</c:v>
                </c:pt>
                <c:pt idx="357">
                  <c:v>0</c:v>
                </c:pt>
                <c:pt idx="358">
                  <c:v>0</c:v>
                </c:pt>
                <c:pt idx="359">
                  <c:v>0</c:v>
                </c:pt>
                <c:pt idx="360">
                  <c:v>0</c:v>
                </c:pt>
                <c:pt idx="361">
                  <c:v>0</c:v>
                </c:pt>
                <c:pt idx="362">
                  <c:v>0</c:v>
                </c:pt>
                <c:pt idx="363">
                  <c:v>3.72342</c:v>
                </c:pt>
                <c:pt idx="364">
                  <c:v>4.1886899999999994</c:v>
                </c:pt>
                <c:pt idx="365">
                  <c:v>5.8329599999999999</c:v>
                </c:pt>
                <c:pt idx="366">
                  <c:v>7.0546899999999999</c:v>
                </c:pt>
                <c:pt idx="367">
                  <c:v>5.9863400000000002</c:v>
                </c:pt>
                <c:pt idx="368">
                  <c:v>3.88218</c:v>
                </c:pt>
                <c:pt idx="369">
                  <c:v>2.59958</c:v>
                </c:pt>
                <c:pt idx="370">
                  <c:v>1.79989</c:v>
                </c:pt>
                <c:pt idx="371">
                  <c:v>1.4676</c:v>
                </c:pt>
                <c:pt idx="372">
                  <c:v>1.4758900000000001</c:v>
                </c:pt>
                <c:pt idx="373">
                  <c:v>1.4716600000000002</c:v>
                </c:pt>
                <c:pt idx="374">
                  <c:v>1.79084</c:v>
                </c:pt>
                <c:pt idx="375">
                  <c:v>1.86737</c:v>
                </c:pt>
                <c:pt idx="376">
                  <c:v>1.4714500000000001</c:v>
                </c:pt>
                <c:pt idx="377">
                  <c:v>2.1048299999999998</c:v>
                </c:pt>
                <c:pt idx="378">
                  <c:v>1.9710999999999999</c:v>
                </c:pt>
                <c:pt idx="379">
                  <c:v>2.1124000000000001</c:v>
                </c:pt>
                <c:pt idx="380">
                  <c:v>1.90645</c:v>
                </c:pt>
                <c:pt idx="381">
                  <c:v>1.8121500000000001</c:v>
                </c:pt>
                <c:pt idx="382">
                  <c:v>1.8775500000000001</c:v>
                </c:pt>
                <c:pt idx="383">
                  <c:v>2.0553400000000002</c:v>
                </c:pt>
                <c:pt idx="384">
                  <c:v>1.5640999999999998</c:v>
                </c:pt>
                <c:pt idx="385">
                  <c:v>1.5475999999999999</c:v>
                </c:pt>
                <c:pt idx="386">
                  <c:v>1.60616</c:v>
                </c:pt>
                <c:pt idx="387">
                  <c:v>1.8708399999999998</c:v>
                </c:pt>
                <c:pt idx="388">
                  <c:v>1.9242699999999999</c:v>
                </c:pt>
                <c:pt idx="389">
                  <c:v>1.9802599999999999</c:v>
                </c:pt>
                <c:pt idx="390">
                  <c:v>2.82254</c:v>
                </c:pt>
                <c:pt idx="391">
                  <c:v>1.8623399999999999</c:v>
                </c:pt>
                <c:pt idx="392">
                  <c:v>1.78128</c:v>
                </c:pt>
                <c:pt idx="393">
                  <c:v>1.6075999999999999</c:v>
                </c:pt>
                <c:pt idx="394">
                  <c:v>1.4769400000000001</c:v>
                </c:pt>
                <c:pt idx="395">
                  <c:v>1.47492</c:v>
                </c:pt>
                <c:pt idx="396">
                  <c:v>1.4786199999999998</c:v>
                </c:pt>
                <c:pt idx="397">
                  <c:v>1.47096</c:v>
                </c:pt>
                <c:pt idx="398">
                  <c:v>1.4761600000000001</c:v>
                </c:pt>
                <c:pt idx="399">
                  <c:v>1.47079</c:v>
                </c:pt>
                <c:pt idx="400">
                  <c:v>1.47061</c:v>
                </c:pt>
                <c:pt idx="401">
                  <c:v>1.4736199999999999</c:v>
                </c:pt>
                <c:pt idx="402">
                  <c:v>1.4746600000000001</c:v>
                </c:pt>
                <c:pt idx="403">
                  <c:v>1.47421</c:v>
                </c:pt>
                <c:pt idx="404">
                  <c:v>1.47759</c:v>
                </c:pt>
                <c:pt idx="405">
                  <c:v>1.4762899999999999</c:v>
                </c:pt>
                <c:pt idx="406">
                  <c:v>1.4716800000000001</c:v>
                </c:pt>
                <c:pt idx="407">
                  <c:v>1.47272</c:v>
                </c:pt>
                <c:pt idx="408">
                  <c:v>1.4717899999999999</c:v>
                </c:pt>
                <c:pt idx="409">
                  <c:v>1.47058</c:v>
                </c:pt>
                <c:pt idx="410">
                  <c:v>1.46756</c:v>
                </c:pt>
                <c:pt idx="411">
                  <c:v>1.47794</c:v>
                </c:pt>
                <c:pt idx="412">
                  <c:v>1.4712400000000001</c:v>
                </c:pt>
                <c:pt idx="413">
                  <c:v>1.4739</c:v>
                </c:pt>
                <c:pt idx="414">
                  <c:v>1.47254</c:v>
                </c:pt>
                <c:pt idx="415">
                  <c:v>1.4711400000000001</c:v>
                </c:pt>
                <c:pt idx="416">
                  <c:v>1.4856500000000001</c:v>
                </c:pt>
                <c:pt idx="417">
                  <c:v>1.7869000000000002</c:v>
                </c:pt>
                <c:pt idx="418">
                  <c:v>1.7252100000000001</c:v>
                </c:pt>
                <c:pt idx="419">
                  <c:v>2.5399799999999999</c:v>
                </c:pt>
                <c:pt idx="420">
                  <c:v>3.0352299999999999</c:v>
                </c:pt>
                <c:pt idx="421">
                  <c:v>3.57972</c:v>
                </c:pt>
                <c:pt idx="422">
                  <c:v>3.6814800000000001</c:v>
                </c:pt>
                <c:pt idx="423">
                  <c:v>4.3581700000000003</c:v>
                </c:pt>
                <c:pt idx="424">
                  <c:v>5.4940200000000008</c:v>
                </c:pt>
                <c:pt idx="425">
                  <c:v>5.0643100000000008</c:v>
                </c:pt>
                <c:pt idx="426">
                  <c:v>5.8000800000000003</c:v>
                </c:pt>
                <c:pt idx="427">
                  <c:v>6.4539099999999996</c:v>
                </c:pt>
                <c:pt idx="428">
                  <c:v>7.0508000000000006</c:v>
                </c:pt>
                <c:pt idx="429">
                  <c:v>8.2401299999999988</c:v>
                </c:pt>
                <c:pt idx="430">
                  <c:v>8.9525400000000008</c:v>
                </c:pt>
                <c:pt idx="431">
                  <c:v>9.3760300000000001</c:v>
                </c:pt>
                <c:pt idx="432">
                  <c:v>7.1095200000000007</c:v>
                </c:pt>
                <c:pt idx="433">
                  <c:v>8.2759099999999997</c:v>
                </c:pt>
                <c:pt idx="434">
                  <c:v>6.8426999999999998</c:v>
                </c:pt>
                <c:pt idx="435">
                  <c:v>6.8744700000000005</c:v>
                </c:pt>
                <c:pt idx="436">
                  <c:v>6.5556700000000001</c:v>
                </c:pt>
                <c:pt idx="437">
                  <c:v>6.4109999999999996</c:v>
                </c:pt>
                <c:pt idx="438">
                  <c:v>7.5255000000000001</c:v>
                </c:pt>
                <c:pt idx="439">
                  <c:v>7.2147600000000001</c:v>
                </c:pt>
                <c:pt idx="440">
                  <c:v>7.0913199999999996</c:v>
                </c:pt>
                <c:pt idx="441">
                  <c:v>7.2111400000000003</c:v>
                </c:pt>
                <c:pt idx="442">
                  <c:v>6.0667</c:v>
                </c:pt>
                <c:pt idx="443">
                  <c:v>4.5324399999999994</c:v>
                </c:pt>
                <c:pt idx="444">
                  <c:v>3.2483400000000002</c:v>
                </c:pt>
                <c:pt idx="445">
                  <c:v>3.3292199999999998</c:v>
                </c:pt>
                <c:pt idx="446">
                  <c:v>4.1834300000000004</c:v>
                </c:pt>
                <c:pt idx="447">
                  <c:v>6.7475500000000004</c:v>
                </c:pt>
                <c:pt idx="448">
                  <c:v>3.7652299999999999</c:v>
                </c:pt>
                <c:pt idx="449">
                  <c:v>3.1906500000000002</c:v>
                </c:pt>
                <c:pt idx="450">
                  <c:v>3.6044200000000002</c:v>
                </c:pt>
                <c:pt idx="451">
                  <c:v>0</c:v>
                </c:pt>
                <c:pt idx="452">
                  <c:v>2.3153099999999998</c:v>
                </c:pt>
                <c:pt idx="453">
                  <c:v>3.7669800000000002</c:v>
                </c:pt>
                <c:pt idx="454">
                  <c:v>2.58928</c:v>
                </c:pt>
                <c:pt idx="455">
                  <c:v>3.2099099999999998</c:v>
                </c:pt>
                <c:pt idx="456">
                  <c:v>2.8243499999999999</c:v>
                </c:pt>
                <c:pt idx="457">
                  <c:v>1.7721600000000002</c:v>
                </c:pt>
                <c:pt idx="458">
                  <c:v>1.53868</c:v>
                </c:pt>
                <c:pt idx="459">
                  <c:v>2.5202600000000004</c:v>
                </c:pt>
                <c:pt idx="460">
                  <c:v>1.6459999999999999</c:v>
                </c:pt>
                <c:pt idx="461">
                  <c:v>1.6516500000000001</c:v>
                </c:pt>
                <c:pt idx="462">
                  <c:v>1.47861</c:v>
                </c:pt>
                <c:pt idx="463">
                  <c:v>1.4681099999999998</c:v>
                </c:pt>
                <c:pt idx="464">
                  <c:v>1.47105</c:v>
                </c:pt>
                <c:pt idx="465">
                  <c:v>1.46885</c:v>
                </c:pt>
                <c:pt idx="466">
                  <c:v>1.4735</c:v>
                </c:pt>
                <c:pt idx="467">
                  <c:v>1.47343</c:v>
                </c:pt>
                <c:pt idx="468">
                  <c:v>1.4727600000000001</c:v>
                </c:pt>
                <c:pt idx="469">
                  <c:v>1.47119</c:v>
                </c:pt>
                <c:pt idx="470">
                  <c:v>1.4736099999999999</c:v>
                </c:pt>
                <c:pt idx="471">
                  <c:v>1.4705299999999999</c:v>
                </c:pt>
                <c:pt idx="472">
                  <c:v>1.47112</c:v>
                </c:pt>
                <c:pt idx="473">
                  <c:v>1.4741600000000001</c:v>
                </c:pt>
                <c:pt idx="474">
                  <c:v>1.47512</c:v>
                </c:pt>
                <c:pt idx="475">
                  <c:v>1.4739200000000001</c:v>
                </c:pt>
                <c:pt idx="476">
                  <c:v>1.47417</c:v>
                </c:pt>
                <c:pt idx="477">
                  <c:v>1.4711099999999999</c:v>
                </c:pt>
                <c:pt idx="478">
                  <c:v>1.4774800000000001</c:v>
                </c:pt>
                <c:pt idx="479">
                  <c:v>1.47828</c:v>
                </c:pt>
                <c:pt idx="480">
                  <c:v>1.47316</c:v>
                </c:pt>
                <c:pt idx="481">
                  <c:v>1.47414</c:v>
                </c:pt>
                <c:pt idx="482">
                  <c:v>1.4699200000000001</c:v>
                </c:pt>
                <c:pt idx="483">
                  <c:v>1.4701199999999999</c:v>
                </c:pt>
                <c:pt idx="484">
                  <c:v>1.46838</c:v>
                </c:pt>
                <c:pt idx="485">
                  <c:v>1.4699800000000001</c:v>
                </c:pt>
                <c:pt idx="486">
                  <c:v>1.46804</c:v>
                </c:pt>
                <c:pt idx="487">
                  <c:v>1.4731800000000002</c:v>
                </c:pt>
                <c:pt idx="488">
                  <c:v>1.4684200000000001</c:v>
                </c:pt>
                <c:pt idx="489">
                  <c:v>1.44679</c:v>
                </c:pt>
                <c:pt idx="490">
                  <c:v>1.4410999999999998</c:v>
                </c:pt>
                <c:pt idx="491">
                  <c:v>1.4699599999999999</c:v>
                </c:pt>
                <c:pt idx="492">
                  <c:v>1.4324000000000001</c:v>
                </c:pt>
                <c:pt idx="493">
                  <c:v>1.37273</c:v>
                </c:pt>
                <c:pt idx="494">
                  <c:v>1.4699899999999999</c:v>
                </c:pt>
                <c:pt idx="495">
                  <c:v>1.4699800000000001</c:v>
                </c:pt>
                <c:pt idx="496">
                  <c:v>1.4668399999999999</c:v>
                </c:pt>
                <c:pt idx="497">
                  <c:v>1.4598100000000001</c:v>
                </c:pt>
                <c:pt idx="498">
                  <c:v>1.48522</c:v>
                </c:pt>
                <c:pt idx="499">
                  <c:v>1.7573599999999998</c:v>
                </c:pt>
                <c:pt idx="500">
                  <c:v>3.2896300000000003</c:v>
                </c:pt>
                <c:pt idx="501">
                  <c:v>3.9476</c:v>
                </c:pt>
                <c:pt idx="502">
                  <c:v>4.3605600000000004</c:v>
                </c:pt>
                <c:pt idx="503">
                  <c:v>5.79068</c:v>
                </c:pt>
                <c:pt idx="504">
                  <c:v>6.3285499999999999</c:v>
                </c:pt>
                <c:pt idx="505">
                  <c:v>5.5877100000000004</c:v>
                </c:pt>
                <c:pt idx="506">
                  <c:v>5.1305399999999999</c:v>
                </c:pt>
                <c:pt idx="507">
                  <c:v>6.9871099999999995</c:v>
                </c:pt>
                <c:pt idx="508">
                  <c:v>6.14025</c:v>
                </c:pt>
                <c:pt idx="509">
                  <c:v>9.4372500000000006</c:v>
                </c:pt>
                <c:pt idx="510">
                  <c:v>6.6151099999999996</c:v>
                </c:pt>
                <c:pt idx="511">
                  <c:v>10.24295</c:v>
                </c:pt>
                <c:pt idx="512">
                  <c:v>5.6776499999999999</c:v>
                </c:pt>
                <c:pt idx="513">
                  <c:v>5.5907</c:v>
                </c:pt>
                <c:pt idx="514">
                  <c:v>6.6668900000000004</c:v>
                </c:pt>
                <c:pt idx="515">
                  <c:v>4.7138800000000005</c:v>
                </c:pt>
                <c:pt idx="516">
                  <c:v>5.0407299999999999</c:v>
                </c:pt>
                <c:pt idx="517">
                  <c:v>5.6469199999999997</c:v>
                </c:pt>
                <c:pt idx="518">
                  <c:v>4.0789999999999997</c:v>
                </c:pt>
                <c:pt idx="519">
                  <c:v>4.62744</c:v>
                </c:pt>
                <c:pt idx="520">
                  <c:v>4.1287600000000007</c:v>
                </c:pt>
                <c:pt idx="521">
                  <c:v>4.0916800000000002</c:v>
                </c:pt>
                <c:pt idx="522">
                  <c:v>4.0210499999999998</c:v>
                </c:pt>
                <c:pt idx="523">
                  <c:v>4.3931000000000004</c:v>
                </c:pt>
                <c:pt idx="524">
                  <c:v>6.0861299999999998</c:v>
                </c:pt>
                <c:pt idx="525">
                  <c:v>5.4287000000000001</c:v>
                </c:pt>
                <c:pt idx="526">
                  <c:v>6.4628999999999994</c:v>
                </c:pt>
                <c:pt idx="527">
                  <c:v>7.0984999999999996</c:v>
                </c:pt>
                <c:pt idx="528">
                  <c:v>5.52928</c:v>
                </c:pt>
                <c:pt idx="529">
                  <c:v>6.6771000000000003</c:v>
                </c:pt>
                <c:pt idx="530">
                  <c:v>5.96204</c:v>
                </c:pt>
                <c:pt idx="531">
                  <c:v>5.5456499999999993</c:v>
                </c:pt>
                <c:pt idx="532">
                  <c:v>6.2999700000000001</c:v>
                </c:pt>
                <c:pt idx="533">
                  <c:v>6.5014599999999998</c:v>
                </c:pt>
                <c:pt idx="534">
                  <c:v>6.4644899999999996</c:v>
                </c:pt>
                <c:pt idx="535">
                  <c:v>5.49899</c:v>
                </c:pt>
                <c:pt idx="536">
                  <c:v>5.6817600000000006</c:v>
                </c:pt>
                <c:pt idx="537">
                  <c:v>6.5168500000000007</c:v>
                </c:pt>
                <c:pt idx="538">
                  <c:v>6.4741899999999992</c:v>
                </c:pt>
                <c:pt idx="539">
                  <c:v>5.4087800000000001</c:v>
                </c:pt>
                <c:pt idx="540">
                  <c:v>5.2489799999999995</c:v>
                </c:pt>
                <c:pt idx="541">
                  <c:v>4.9176800000000007</c:v>
                </c:pt>
                <c:pt idx="542">
                  <c:v>3.8101700000000003</c:v>
                </c:pt>
                <c:pt idx="543">
                  <c:v>3.3801900000000002</c:v>
                </c:pt>
                <c:pt idx="544">
                  <c:v>2.9784200000000003</c:v>
                </c:pt>
                <c:pt idx="545">
                  <c:v>3.1864299999999997</c:v>
                </c:pt>
                <c:pt idx="546">
                  <c:v>2.7366100000000002</c:v>
                </c:pt>
                <c:pt idx="547">
                  <c:v>2.58277</c:v>
                </c:pt>
                <c:pt idx="548">
                  <c:v>2.8292800000000002</c:v>
                </c:pt>
                <c:pt idx="549">
                  <c:v>2.64093</c:v>
                </c:pt>
                <c:pt idx="550">
                  <c:v>2.40388</c:v>
                </c:pt>
                <c:pt idx="551">
                  <c:v>2.3688800000000003</c:v>
                </c:pt>
                <c:pt idx="552">
                  <c:v>2.7805900000000001</c:v>
                </c:pt>
                <c:pt idx="553">
                  <c:v>3.6035599999999999</c:v>
                </c:pt>
                <c:pt idx="554">
                  <c:v>3.7740500000000003</c:v>
                </c:pt>
                <c:pt idx="555">
                  <c:v>4.4575399999999998</c:v>
                </c:pt>
                <c:pt idx="556">
                  <c:v>5.6975600000000002</c:v>
                </c:pt>
                <c:pt idx="557">
                  <c:v>8.2392599999999998</c:v>
                </c:pt>
                <c:pt idx="558">
                  <c:v>6.6457899999999999</c:v>
                </c:pt>
                <c:pt idx="559">
                  <c:v>6.1082600000000005</c:v>
                </c:pt>
                <c:pt idx="560">
                  <c:v>5.1896800000000001</c:v>
                </c:pt>
                <c:pt idx="561">
                  <c:v>7.2124799999999993</c:v>
                </c:pt>
                <c:pt idx="562">
                  <c:v>8.4188200000000002</c:v>
                </c:pt>
                <c:pt idx="563">
                  <c:v>8.9558400000000002</c:v>
                </c:pt>
                <c:pt idx="564">
                  <c:v>9.9899300000000011</c:v>
                </c:pt>
                <c:pt idx="565">
                  <c:v>10.69373</c:v>
                </c:pt>
                <c:pt idx="566">
                  <c:v>7.0489899999999999</c:v>
                </c:pt>
                <c:pt idx="567">
                  <c:v>7.8722599999999998</c:v>
                </c:pt>
                <c:pt idx="568">
                  <c:v>10.94294</c:v>
                </c:pt>
                <c:pt idx="569">
                  <c:v>10.502940000000001</c:v>
                </c:pt>
                <c:pt idx="570">
                  <c:v>7.5854399999999993</c:v>
                </c:pt>
                <c:pt idx="571">
                  <c:v>8.2117500000000003</c:v>
                </c:pt>
                <c:pt idx="572">
                  <c:v>8.6616100000000014</c:v>
                </c:pt>
                <c:pt idx="573">
                  <c:v>8.4137999999999984</c:v>
                </c:pt>
                <c:pt idx="574">
                  <c:v>10.397120000000001</c:v>
                </c:pt>
                <c:pt idx="575">
                  <c:v>7.4912299999999998</c:v>
                </c:pt>
                <c:pt idx="576">
                  <c:v>7.9257499999999999</c:v>
                </c:pt>
                <c:pt idx="577">
                  <c:v>8.3829200000000004</c:v>
                </c:pt>
                <c:pt idx="578">
                  <c:v>9.4188299999999998</c:v>
                </c:pt>
                <c:pt idx="579">
                  <c:v>10.975190000000001</c:v>
                </c:pt>
                <c:pt idx="580">
                  <c:v>7.58066</c:v>
                </c:pt>
                <c:pt idx="581">
                  <c:v>8.3495100000000004</c:v>
                </c:pt>
                <c:pt idx="582">
                  <c:v>6.8728800000000003</c:v>
                </c:pt>
                <c:pt idx="583">
                  <c:v>8.3007200000000001</c:v>
                </c:pt>
                <c:pt idx="584">
                  <c:v>7.0373599999999996</c:v>
                </c:pt>
                <c:pt idx="585">
                  <c:v>7.7274599999999998</c:v>
                </c:pt>
                <c:pt idx="586">
                  <c:v>8.4770199999999996</c:v>
                </c:pt>
                <c:pt idx="587">
                  <c:v>7.9220699999999997</c:v>
                </c:pt>
                <c:pt idx="588">
                  <c:v>7.4101999999999997</c:v>
                </c:pt>
                <c:pt idx="589">
                  <c:v>7.1176499999999994</c:v>
                </c:pt>
                <c:pt idx="590">
                  <c:v>5.94116</c:v>
                </c:pt>
                <c:pt idx="591">
                  <c:v>4.4958999999999998</c:v>
                </c:pt>
                <c:pt idx="592">
                  <c:v>4.2375299999999996</c:v>
                </c:pt>
                <c:pt idx="593">
                  <c:v>4.3277200000000002</c:v>
                </c:pt>
                <c:pt idx="594">
                  <c:v>3.113</c:v>
                </c:pt>
                <c:pt idx="595">
                  <c:v>2.6623000000000001</c:v>
                </c:pt>
                <c:pt idx="596">
                  <c:v>2.41445</c:v>
                </c:pt>
                <c:pt idx="597">
                  <c:v>1.92256</c:v>
                </c:pt>
                <c:pt idx="598">
                  <c:v>2.37208</c:v>
                </c:pt>
                <c:pt idx="599">
                  <c:v>1.4730300000000001</c:v>
                </c:pt>
                <c:pt idx="600">
                  <c:v>1.47516</c:v>
                </c:pt>
                <c:pt idx="601">
                  <c:v>1.4670999999999998</c:v>
                </c:pt>
                <c:pt idx="602">
                  <c:v>1.4706300000000001</c:v>
                </c:pt>
                <c:pt idx="603">
                  <c:v>1.46898</c:v>
                </c:pt>
                <c:pt idx="604">
                  <c:v>1.47024</c:v>
                </c:pt>
                <c:pt idx="605">
                  <c:v>1.47244</c:v>
                </c:pt>
                <c:pt idx="606">
                  <c:v>1.4718900000000001</c:v>
                </c:pt>
                <c:pt idx="607">
                  <c:v>1.4735100000000001</c:v>
                </c:pt>
                <c:pt idx="608">
                  <c:v>1.4758499999999999</c:v>
                </c:pt>
                <c:pt idx="609">
                  <c:v>1.4765899999999998</c:v>
                </c:pt>
                <c:pt idx="610">
                  <c:v>1.4691099999999999</c:v>
                </c:pt>
                <c:pt idx="611">
                  <c:v>1.4751400000000001</c:v>
                </c:pt>
                <c:pt idx="612">
                  <c:v>1.46807</c:v>
                </c:pt>
                <c:pt idx="613">
                  <c:v>1.47122</c:v>
                </c:pt>
                <c:pt idx="614">
                  <c:v>1.4879</c:v>
                </c:pt>
                <c:pt idx="615">
                  <c:v>1.50783</c:v>
                </c:pt>
                <c:pt idx="616">
                  <c:v>1.5591400000000002</c:v>
                </c:pt>
                <c:pt idx="617">
                  <c:v>1.54474</c:v>
                </c:pt>
                <c:pt idx="618">
                  <c:v>1.4884000000000002</c:v>
                </c:pt>
                <c:pt idx="619">
                  <c:v>1.56108</c:v>
                </c:pt>
                <c:pt idx="620">
                  <c:v>1.6521700000000001</c:v>
                </c:pt>
                <c:pt idx="621">
                  <c:v>1.5675999999999999</c:v>
                </c:pt>
                <c:pt idx="622">
                  <c:v>1.66459</c:v>
                </c:pt>
                <c:pt idx="623">
                  <c:v>1.5301</c:v>
                </c:pt>
                <c:pt idx="624">
                  <c:v>1.5286600000000001</c:v>
                </c:pt>
                <c:pt idx="625">
                  <c:v>1.4755699999999998</c:v>
                </c:pt>
                <c:pt idx="626">
                  <c:v>1.4900499999999999</c:v>
                </c:pt>
                <c:pt idx="627">
                  <c:v>1.4737499999999999</c:v>
                </c:pt>
                <c:pt idx="628">
                  <c:v>1.49685</c:v>
                </c:pt>
                <c:pt idx="629">
                  <c:v>1.48828</c:v>
                </c:pt>
                <c:pt idx="630">
                  <c:v>1.4794800000000001</c:v>
                </c:pt>
                <c:pt idx="631">
                  <c:v>1.4824300000000001</c:v>
                </c:pt>
                <c:pt idx="632">
                  <c:v>1.4750399999999999</c:v>
                </c:pt>
                <c:pt idx="633">
                  <c:v>1.4750999999999999</c:v>
                </c:pt>
                <c:pt idx="634">
                  <c:v>1.47465</c:v>
                </c:pt>
                <c:pt idx="635">
                  <c:v>1.4705299999999999</c:v>
                </c:pt>
                <c:pt idx="636">
                  <c:v>1.4698800000000001</c:v>
                </c:pt>
                <c:pt idx="637">
                  <c:v>1.47122</c:v>
                </c:pt>
                <c:pt idx="638">
                  <c:v>1.4648299999999999</c:v>
                </c:pt>
                <c:pt idx="639">
                  <c:v>1.4678399999999998</c:v>
                </c:pt>
                <c:pt idx="640">
                  <c:v>1.46773</c:v>
                </c:pt>
                <c:pt idx="641">
                  <c:v>1.47275</c:v>
                </c:pt>
                <c:pt idx="642">
                  <c:v>1.96549</c:v>
                </c:pt>
                <c:pt idx="643">
                  <c:v>2.2153100000000001</c:v>
                </c:pt>
                <c:pt idx="644">
                  <c:v>6.8457799999999995</c:v>
                </c:pt>
                <c:pt idx="645">
                  <c:v>10.81606</c:v>
                </c:pt>
                <c:pt idx="646">
                  <c:v>9.748940000000001</c:v>
                </c:pt>
                <c:pt idx="647">
                  <c:v>14.31916</c:v>
                </c:pt>
                <c:pt idx="648">
                  <c:v>10.68754</c:v>
                </c:pt>
                <c:pt idx="649">
                  <c:v>10.700280000000001</c:v>
                </c:pt>
                <c:pt idx="650">
                  <c:v>10.5566</c:v>
                </c:pt>
                <c:pt idx="651">
                  <c:v>13.876659999999999</c:v>
                </c:pt>
                <c:pt idx="652">
                  <c:v>0</c:v>
                </c:pt>
                <c:pt idx="653">
                  <c:v>9.8645700000000005</c:v>
                </c:pt>
                <c:pt idx="654">
                  <c:v>11.17338</c:v>
                </c:pt>
                <c:pt idx="655">
                  <c:v>12.85098</c:v>
                </c:pt>
                <c:pt idx="656">
                  <c:v>17.3352</c:v>
                </c:pt>
                <c:pt idx="657">
                  <c:v>14.78797</c:v>
                </c:pt>
                <c:pt idx="658">
                  <c:v>14.855589999999999</c:v>
                </c:pt>
                <c:pt idx="659">
                  <c:v>15.850280000000001</c:v>
                </c:pt>
                <c:pt idx="660">
                  <c:v>13.493129999999999</c:v>
                </c:pt>
                <c:pt idx="661">
                  <c:v>21.169270000000001</c:v>
                </c:pt>
                <c:pt idx="662">
                  <c:v>18.759209999999999</c:v>
                </c:pt>
                <c:pt idx="663">
                  <c:v>18.13964</c:v>
                </c:pt>
                <c:pt idx="664">
                  <c:v>13.272110000000001</c:v>
                </c:pt>
                <c:pt idx="665">
                  <c:v>14.44618</c:v>
                </c:pt>
                <c:pt idx="666">
                  <c:v>7.1898</c:v>
                </c:pt>
                <c:pt idx="667">
                  <c:v>5.2377000000000002</c:v>
                </c:pt>
                <c:pt idx="668">
                  <c:v>5.3464700000000001</c:v>
                </c:pt>
                <c:pt idx="669">
                  <c:v>3.8664800000000001</c:v>
                </c:pt>
                <c:pt idx="670">
                  <c:v>2.6835500000000003</c:v>
                </c:pt>
                <c:pt idx="671">
                  <c:v>2.8590900000000001</c:v>
                </c:pt>
                <c:pt idx="672">
                  <c:v>2.6541100000000002</c:v>
                </c:pt>
                <c:pt idx="673">
                  <c:v>3.1591999999999998</c:v>
                </c:pt>
                <c:pt idx="674">
                  <c:v>4.1136299999999997</c:v>
                </c:pt>
                <c:pt idx="675">
                  <c:v>3.3886999999999996</c:v>
                </c:pt>
                <c:pt idx="676">
                  <c:v>4.4153799999999999</c:v>
                </c:pt>
                <c:pt idx="677">
                  <c:v>3.5680999999999998</c:v>
                </c:pt>
                <c:pt idx="678">
                  <c:v>3.8454999999999999</c:v>
                </c:pt>
                <c:pt idx="679">
                  <c:v>3.9185100000000004</c:v>
                </c:pt>
                <c:pt idx="680">
                  <c:v>2.9520399999999998</c:v>
                </c:pt>
                <c:pt idx="681">
                  <c:v>2.6797499999999999</c:v>
                </c:pt>
                <c:pt idx="682">
                  <c:v>2.6248400000000003</c:v>
                </c:pt>
                <c:pt idx="683">
                  <c:v>1.9906400000000002</c:v>
                </c:pt>
                <c:pt idx="684">
                  <c:v>1.9960899999999999</c:v>
                </c:pt>
                <c:pt idx="685">
                  <c:v>1.4721199999999999</c:v>
                </c:pt>
                <c:pt idx="686">
                  <c:v>1.47468</c:v>
                </c:pt>
                <c:pt idx="687">
                  <c:v>1.4697899999999999</c:v>
                </c:pt>
                <c:pt idx="688">
                  <c:v>1.46973</c:v>
                </c:pt>
                <c:pt idx="689">
                  <c:v>1.4703599999999999</c:v>
                </c:pt>
                <c:pt idx="690">
                  <c:v>1.4677100000000001</c:v>
                </c:pt>
                <c:pt idx="691">
                  <c:v>1.4795199999999999</c:v>
                </c:pt>
                <c:pt idx="692">
                  <c:v>1.46916</c:v>
                </c:pt>
                <c:pt idx="693">
                  <c:v>1.46892</c:v>
                </c:pt>
                <c:pt idx="694">
                  <c:v>1.47041</c:v>
                </c:pt>
                <c:pt idx="695">
                  <c:v>1.4722500000000001</c:v>
                </c:pt>
                <c:pt idx="696">
                  <c:v>1.47506</c:v>
                </c:pt>
                <c:pt idx="697">
                  <c:v>1.47607</c:v>
                </c:pt>
                <c:pt idx="698">
                  <c:v>1.47296</c:v>
                </c:pt>
                <c:pt idx="699">
                  <c:v>1.4725999999999999</c:v>
                </c:pt>
                <c:pt idx="700">
                  <c:v>1.4694400000000001</c:v>
                </c:pt>
                <c:pt idx="701">
                  <c:v>1.4776199999999999</c:v>
                </c:pt>
                <c:pt idx="702">
                  <c:v>1.4773499999999999</c:v>
                </c:pt>
                <c:pt idx="703">
                  <c:v>1.4704600000000001</c:v>
                </c:pt>
                <c:pt idx="704">
                  <c:v>1.4743299999999999</c:v>
                </c:pt>
                <c:pt idx="705">
                  <c:v>1.46845</c:v>
                </c:pt>
                <c:pt idx="706">
                  <c:v>1.46848</c:v>
                </c:pt>
                <c:pt idx="707">
                  <c:v>1.45618</c:v>
                </c:pt>
                <c:pt idx="708">
                  <c:v>1.40639</c:v>
                </c:pt>
                <c:pt idx="709">
                  <c:v>1.46024</c:v>
                </c:pt>
                <c:pt idx="710">
                  <c:v>1.4529700000000001</c:v>
                </c:pt>
                <c:pt idx="711">
                  <c:v>1.4524999999999999</c:v>
                </c:pt>
                <c:pt idx="712">
                  <c:v>1.46712</c:v>
                </c:pt>
                <c:pt idx="713">
                  <c:v>1.46821</c:v>
                </c:pt>
                <c:pt idx="714">
                  <c:v>1.4702299999999999</c:v>
                </c:pt>
                <c:pt idx="715">
                  <c:v>1.46637</c:v>
                </c:pt>
                <c:pt idx="716">
                  <c:v>1.4658900000000001</c:v>
                </c:pt>
                <c:pt idx="717">
                  <c:v>1.47126</c:v>
                </c:pt>
                <c:pt idx="718">
                  <c:v>1.47648</c:v>
                </c:pt>
                <c:pt idx="719">
                  <c:v>1.46482</c:v>
                </c:pt>
                <c:pt idx="720">
                  <c:v>1.4759599999999999</c:v>
                </c:pt>
                <c:pt idx="721">
                  <c:v>1.4729000000000001</c:v>
                </c:pt>
                <c:pt idx="722">
                  <c:v>1.46801</c:v>
                </c:pt>
                <c:pt idx="723">
                  <c:v>1.4742599999999999</c:v>
                </c:pt>
                <c:pt idx="724">
                  <c:v>1.47475</c:v>
                </c:pt>
                <c:pt idx="725">
                  <c:v>1.4717100000000001</c:v>
                </c:pt>
                <c:pt idx="726">
                  <c:v>1.4698199999999999</c:v>
                </c:pt>
                <c:pt idx="727">
                  <c:v>1.4731500000000002</c:v>
                </c:pt>
                <c:pt idx="728">
                  <c:v>1.4693900000000002</c:v>
                </c:pt>
                <c:pt idx="729">
                  <c:v>1.46733</c:v>
                </c:pt>
                <c:pt idx="730">
                  <c:v>1.4605399999999999</c:v>
                </c:pt>
                <c:pt idx="731">
                  <c:v>1.4529000000000001</c:v>
                </c:pt>
                <c:pt idx="732">
                  <c:v>1.4619800000000001</c:v>
                </c:pt>
                <c:pt idx="733">
                  <c:v>1.4564300000000001</c:v>
                </c:pt>
                <c:pt idx="734">
                  <c:v>1.47356</c:v>
                </c:pt>
                <c:pt idx="735">
                  <c:v>1.4806900000000001</c:v>
                </c:pt>
                <c:pt idx="736">
                  <c:v>1.4735400000000001</c:v>
                </c:pt>
                <c:pt idx="737">
                  <c:v>1.48024</c:v>
                </c:pt>
                <c:pt idx="738">
                  <c:v>1.48089</c:v>
                </c:pt>
                <c:pt idx="739">
                  <c:v>1.4949700000000001</c:v>
                </c:pt>
              </c:numCache>
            </c:numRef>
          </c:val>
          <c:smooth val="0"/>
          <c:extLst>
            <c:ext xmlns:c16="http://schemas.microsoft.com/office/drawing/2014/chart" uri="{C3380CC4-5D6E-409C-BE32-E72D297353CC}">
              <c16:uniqueId val="{00000001-393F-4D96-B869-9935A1988A92}"/>
            </c:ext>
          </c:extLst>
        </c:ser>
        <c:ser>
          <c:idx val="2"/>
          <c:order val="2"/>
          <c:tx>
            <c:strRef>
              <c:f>Tabelle1!$G$1</c:f>
              <c:strCache>
                <c:ptCount val="1"/>
                <c:pt idx="0">
                  <c:v>VMEM(max)</c:v>
                </c:pt>
              </c:strCache>
            </c:strRef>
          </c:tx>
          <c:spPr>
            <a:ln w="12700" cap="rnd">
              <a:solidFill>
                <a:srgbClr val="C00000"/>
              </a:solidFill>
              <a:prstDash val="sysDot"/>
              <a:round/>
            </a:ln>
            <a:effectLst/>
          </c:spPr>
          <c:marker>
            <c:symbol val="x"/>
            <c:size val="4"/>
            <c:spPr>
              <a:noFill/>
              <a:ln w="6350">
                <a:solidFill>
                  <a:srgbClr val="C00000"/>
                </a:solidFill>
              </a:ln>
              <a:effectLst/>
            </c:spPr>
          </c:marker>
          <c:cat>
            <c:numRef>
              <c:f>Tabelle1!$A$2:$A$741</c:f>
              <c:numCache>
                <c:formatCode>0</c:formatCode>
                <c:ptCount val="740"/>
                <c:pt idx="0">
                  <c:v>2024061808</c:v>
                </c:pt>
                <c:pt idx="1">
                  <c:v>2024061809</c:v>
                </c:pt>
                <c:pt idx="2">
                  <c:v>2024061810</c:v>
                </c:pt>
                <c:pt idx="3">
                  <c:v>2024061811</c:v>
                </c:pt>
                <c:pt idx="4">
                  <c:v>2024061812</c:v>
                </c:pt>
                <c:pt idx="5">
                  <c:v>2024061813</c:v>
                </c:pt>
                <c:pt idx="6">
                  <c:v>2024061814</c:v>
                </c:pt>
                <c:pt idx="7">
                  <c:v>2024061815</c:v>
                </c:pt>
                <c:pt idx="8">
                  <c:v>2024061816</c:v>
                </c:pt>
                <c:pt idx="9">
                  <c:v>2024061817</c:v>
                </c:pt>
                <c:pt idx="10">
                  <c:v>2024061818</c:v>
                </c:pt>
                <c:pt idx="11">
                  <c:v>2024061819</c:v>
                </c:pt>
                <c:pt idx="12">
                  <c:v>2024061820</c:v>
                </c:pt>
                <c:pt idx="13">
                  <c:v>2024061821</c:v>
                </c:pt>
                <c:pt idx="14">
                  <c:v>2024061822</c:v>
                </c:pt>
                <c:pt idx="15">
                  <c:v>2024061823</c:v>
                </c:pt>
                <c:pt idx="16">
                  <c:v>2024061900</c:v>
                </c:pt>
                <c:pt idx="17">
                  <c:v>2024061901</c:v>
                </c:pt>
                <c:pt idx="18">
                  <c:v>2024061902</c:v>
                </c:pt>
                <c:pt idx="19">
                  <c:v>2024061903</c:v>
                </c:pt>
                <c:pt idx="20">
                  <c:v>2024061904</c:v>
                </c:pt>
                <c:pt idx="21">
                  <c:v>2024061905</c:v>
                </c:pt>
                <c:pt idx="22">
                  <c:v>2024061906</c:v>
                </c:pt>
                <c:pt idx="23">
                  <c:v>2024061907</c:v>
                </c:pt>
                <c:pt idx="24">
                  <c:v>2024061908</c:v>
                </c:pt>
                <c:pt idx="25">
                  <c:v>2024061909</c:v>
                </c:pt>
                <c:pt idx="26">
                  <c:v>2024061910</c:v>
                </c:pt>
                <c:pt idx="27">
                  <c:v>2024061911</c:v>
                </c:pt>
                <c:pt idx="28">
                  <c:v>2024061912</c:v>
                </c:pt>
                <c:pt idx="29">
                  <c:v>2024061913</c:v>
                </c:pt>
                <c:pt idx="30">
                  <c:v>2024061914</c:v>
                </c:pt>
                <c:pt idx="31">
                  <c:v>2024061915</c:v>
                </c:pt>
                <c:pt idx="32">
                  <c:v>2024061916</c:v>
                </c:pt>
                <c:pt idx="33">
                  <c:v>2024061917</c:v>
                </c:pt>
                <c:pt idx="34">
                  <c:v>2024061918</c:v>
                </c:pt>
                <c:pt idx="35">
                  <c:v>2024061919</c:v>
                </c:pt>
                <c:pt idx="36">
                  <c:v>2024061920</c:v>
                </c:pt>
                <c:pt idx="37">
                  <c:v>2024061921</c:v>
                </c:pt>
                <c:pt idx="38">
                  <c:v>2024061922</c:v>
                </c:pt>
                <c:pt idx="39">
                  <c:v>2024061923</c:v>
                </c:pt>
                <c:pt idx="40">
                  <c:v>2024062000</c:v>
                </c:pt>
                <c:pt idx="41">
                  <c:v>2024062001</c:v>
                </c:pt>
                <c:pt idx="42">
                  <c:v>2024062002</c:v>
                </c:pt>
                <c:pt idx="43">
                  <c:v>2024062003</c:v>
                </c:pt>
                <c:pt idx="44">
                  <c:v>2024062004</c:v>
                </c:pt>
                <c:pt idx="45">
                  <c:v>2024062005</c:v>
                </c:pt>
                <c:pt idx="46">
                  <c:v>2024062006</c:v>
                </c:pt>
                <c:pt idx="47">
                  <c:v>2024062007</c:v>
                </c:pt>
                <c:pt idx="48">
                  <c:v>2024062008</c:v>
                </c:pt>
                <c:pt idx="49">
                  <c:v>2024062009</c:v>
                </c:pt>
                <c:pt idx="50">
                  <c:v>2024062010</c:v>
                </c:pt>
                <c:pt idx="51">
                  <c:v>2024062011</c:v>
                </c:pt>
                <c:pt idx="52">
                  <c:v>2024062012</c:v>
                </c:pt>
                <c:pt idx="53">
                  <c:v>2024062013</c:v>
                </c:pt>
                <c:pt idx="54">
                  <c:v>2024062014</c:v>
                </c:pt>
                <c:pt idx="55">
                  <c:v>2024062015</c:v>
                </c:pt>
                <c:pt idx="56">
                  <c:v>2024062016</c:v>
                </c:pt>
                <c:pt idx="57">
                  <c:v>2024062017</c:v>
                </c:pt>
                <c:pt idx="58">
                  <c:v>2024062018</c:v>
                </c:pt>
                <c:pt idx="59">
                  <c:v>2024062019</c:v>
                </c:pt>
                <c:pt idx="60">
                  <c:v>2024062020</c:v>
                </c:pt>
                <c:pt idx="61">
                  <c:v>2024062021</c:v>
                </c:pt>
                <c:pt idx="62">
                  <c:v>2024062022</c:v>
                </c:pt>
                <c:pt idx="63">
                  <c:v>2024062023</c:v>
                </c:pt>
                <c:pt idx="64">
                  <c:v>2024062100</c:v>
                </c:pt>
                <c:pt idx="65">
                  <c:v>2024062101</c:v>
                </c:pt>
                <c:pt idx="66">
                  <c:v>2024062102</c:v>
                </c:pt>
                <c:pt idx="67">
                  <c:v>2024062103</c:v>
                </c:pt>
                <c:pt idx="68">
                  <c:v>2024062104</c:v>
                </c:pt>
                <c:pt idx="69">
                  <c:v>2024062105</c:v>
                </c:pt>
                <c:pt idx="70">
                  <c:v>2024062106</c:v>
                </c:pt>
                <c:pt idx="71">
                  <c:v>2024062107</c:v>
                </c:pt>
                <c:pt idx="72">
                  <c:v>2024062108</c:v>
                </c:pt>
                <c:pt idx="73">
                  <c:v>2024062109</c:v>
                </c:pt>
                <c:pt idx="74">
                  <c:v>2024062110</c:v>
                </c:pt>
                <c:pt idx="75">
                  <c:v>2024062111</c:v>
                </c:pt>
                <c:pt idx="76">
                  <c:v>2024062112</c:v>
                </c:pt>
                <c:pt idx="77">
                  <c:v>2024062113</c:v>
                </c:pt>
                <c:pt idx="78">
                  <c:v>2024062114</c:v>
                </c:pt>
                <c:pt idx="79">
                  <c:v>2024062115</c:v>
                </c:pt>
                <c:pt idx="80">
                  <c:v>2024062116</c:v>
                </c:pt>
                <c:pt idx="81">
                  <c:v>2024062117</c:v>
                </c:pt>
                <c:pt idx="82">
                  <c:v>2024062118</c:v>
                </c:pt>
                <c:pt idx="83">
                  <c:v>2024062119</c:v>
                </c:pt>
                <c:pt idx="84">
                  <c:v>2024062120</c:v>
                </c:pt>
                <c:pt idx="85">
                  <c:v>2024062121</c:v>
                </c:pt>
                <c:pt idx="86">
                  <c:v>2024062122</c:v>
                </c:pt>
                <c:pt idx="87">
                  <c:v>2024062123</c:v>
                </c:pt>
                <c:pt idx="88">
                  <c:v>2024062200</c:v>
                </c:pt>
                <c:pt idx="89">
                  <c:v>2024062201</c:v>
                </c:pt>
                <c:pt idx="90">
                  <c:v>2024062202</c:v>
                </c:pt>
                <c:pt idx="91">
                  <c:v>2024062203</c:v>
                </c:pt>
                <c:pt idx="92">
                  <c:v>2024062204</c:v>
                </c:pt>
                <c:pt idx="93">
                  <c:v>2024062205</c:v>
                </c:pt>
                <c:pt idx="94">
                  <c:v>2024062206</c:v>
                </c:pt>
                <c:pt idx="95">
                  <c:v>2024062207</c:v>
                </c:pt>
                <c:pt idx="96">
                  <c:v>2024062208</c:v>
                </c:pt>
                <c:pt idx="97">
                  <c:v>2024062209</c:v>
                </c:pt>
                <c:pt idx="98">
                  <c:v>2024062210</c:v>
                </c:pt>
                <c:pt idx="99">
                  <c:v>2024062211</c:v>
                </c:pt>
                <c:pt idx="100">
                  <c:v>2024062212</c:v>
                </c:pt>
                <c:pt idx="101">
                  <c:v>2024062213</c:v>
                </c:pt>
                <c:pt idx="102">
                  <c:v>2024062214</c:v>
                </c:pt>
                <c:pt idx="103">
                  <c:v>2024062215</c:v>
                </c:pt>
                <c:pt idx="104">
                  <c:v>2024062216</c:v>
                </c:pt>
                <c:pt idx="105">
                  <c:v>2024062217</c:v>
                </c:pt>
                <c:pt idx="106">
                  <c:v>2024062218</c:v>
                </c:pt>
                <c:pt idx="107">
                  <c:v>2024062219</c:v>
                </c:pt>
                <c:pt idx="108">
                  <c:v>2024062220</c:v>
                </c:pt>
                <c:pt idx="109">
                  <c:v>2024062221</c:v>
                </c:pt>
                <c:pt idx="110">
                  <c:v>2024062222</c:v>
                </c:pt>
                <c:pt idx="111">
                  <c:v>2024062223</c:v>
                </c:pt>
                <c:pt idx="112">
                  <c:v>2024062300</c:v>
                </c:pt>
                <c:pt idx="113">
                  <c:v>2024062301</c:v>
                </c:pt>
                <c:pt idx="114">
                  <c:v>2024062302</c:v>
                </c:pt>
                <c:pt idx="115">
                  <c:v>2024062303</c:v>
                </c:pt>
                <c:pt idx="116">
                  <c:v>2024062304</c:v>
                </c:pt>
                <c:pt idx="117">
                  <c:v>2024062305</c:v>
                </c:pt>
                <c:pt idx="118">
                  <c:v>2024062306</c:v>
                </c:pt>
                <c:pt idx="119">
                  <c:v>2024062307</c:v>
                </c:pt>
                <c:pt idx="120">
                  <c:v>2024062308</c:v>
                </c:pt>
                <c:pt idx="121">
                  <c:v>2024062309</c:v>
                </c:pt>
                <c:pt idx="122">
                  <c:v>2024062310</c:v>
                </c:pt>
                <c:pt idx="123">
                  <c:v>2024062311</c:v>
                </c:pt>
                <c:pt idx="124">
                  <c:v>2024062312</c:v>
                </c:pt>
                <c:pt idx="125">
                  <c:v>2024062313</c:v>
                </c:pt>
                <c:pt idx="126">
                  <c:v>2024062314</c:v>
                </c:pt>
                <c:pt idx="127">
                  <c:v>2024062315</c:v>
                </c:pt>
                <c:pt idx="128">
                  <c:v>2024062316</c:v>
                </c:pt>
                <c:pt idx="129">
                  <c:v>2024062317</c:v>
                </c:pt>
                <c:pt idx="130">
                  <c:v>2024062318</c:v>
                </c:pt>
                <c:pt idx="131">
                  <c:v>2024062319</c:v>
                </c:pt>
                <c:pt idx="132">
                  <c:v>2024062320</c:v>
                </c:pt>
                <c:pt idx="133">
                  <c:v>2024062321</c:v>
                </c:pt>
                <c:pt idx="134">
                  <c:v>2024062322</c:v>
                </c:pt>
                <c:pt idx="135">
                  <c:v>2024062323</c:v>
                </c:pt>
                <c:pt idx="136">
                  <c:v>2024062400</c:v>
                </c:pt>
                <c:pt idx="137">
                  <c:v>2024062401</c:v>
                </c:pt>
                <c:pt idx="138">
                  <c:v>2024062402</c:v>
                </c:pt>
                <c:pt idx="139">
                  <c:v>2024062403</c:v>
                </c:pt>
                <c:pt idx="140">
                  <c:v>2024062404</c:v>
                </c:pt>
                <c:pt idx="141">
                  <c:v>2024062405</c:v>
                </c:pt>
                <c:pt idx="142">
                  <c:v>2024062406</c:v>
                </c:pt>
                <c:pt idx="143">
                  <c:v>2024062407</c:v>
                </c:pt>
                <c:pt idx="144">
                  <c:v>2024062408</c:v>
                </c:pt>
                <c:pt idx="145">
                  <c:v>2024062409</c:v>
                </c:pt>
                <c:pt idx="146">
                  <c:v>2024062410</c:v>
                </c:pt>
                <c:pt idx="147">
                  <c:v>2024062411</c:v>
                </c:pt>
                <c:pt idx="148">
                  <c:v>2024062412</c:v>
                </c:pt>
                <c:pt idx="149">
                  <c:v>2024062413</c:v>
                </c:pt>
                <c:pt idx="150">
                  <c:v>2024062414</c:v>
                </c:pt>
                <c:pt idx="151">
                  <c:v>2024062415</c:v>
                </c:pt>
                <c:pt idx="152">
                  <c:v>2024062416</c:v>
                </c:pt>
                <c:pt idx="153">
                  <c:v>2024062417</c:v>
                </c:pt>
                <c:pt idx="154">
                  <c:v>2024062418</c:v>
                </c:pt>
                <c:pt idx="155">
                  <c:v>2024062419</c:v>
                </c:pt>
                <c:pt idx="156">
                  <c:v>2024062420</c:v>
                </c:pt>
                <c:pt idx="157">
                  <c:v>2024062421</c:v>
                </c:pt>
                <c:pt idx="158">
                  <c:v>2024062422</c:v>
                </c:pt>
                <c:pt idx="159">
                  <c:v>2024062423</c:v>
                </c:pt>
                <c:pt idx="160">
                  <c:v>2024062500</c:v>
                </c:pt>
                <c:pt idx="161">
                  <c:v>2024062501</c:v>
                </c:pt>
                <c:pt idx="162">
                  <c:v>2024062502</c:v>
                </c:pt>
                <c:pt idx="163">
                  <c:v>2024062503</c:v>
                </c:pt>
                <c:pt idx="164">
                  <c:v>2024062504</c:v>
                </c:pt>
                <c:pt idx="165">
                  <c:v>2024062505</c:v>
                </c:pt>
                <c:pt idx="166">
                  <c:v>2024062506</c:v>
                </c:pt>
                <c:pt idx="167">
                  <c:v>2024062507</c:v>
                </c:pt>
                <c:pt idx="168">
                  <c:v>2024062508</c:v>
                </c:pt>
                <c:pt idx="169">
                  <c:v>2024062509</c:v>
                </c:pt>
                <c:pt idx="170">
                  <c:v>2024062510</c:v>
                </c:pt>
                <c:pt idx="171">
                  <c:v>2024062511</c:v>
                </c:pt>
                <c:pt idx="172">
                  <c:v>2024062512</c:v>
                </c:pt>
                <c:pt idx="173">
                  <c:v>2024062513</c:v>
                </c:pt>
                <c:pt idx="174">
                  <c:v>2024062514</c:v>
                </c:pt>
                <c:pt idx="175">
                  <c:v>2024062515</c:v>
                </c:pt>
                <c:pt idx="176">
                  <c:v>2024062516</c:v>
                </c:pt>
                <c:pt idx="177">
                  <c:v>2024062517</c:v>
                </c:pt>
                <c:pt idx="178">
                  <c:v>2024062518</c:v>
                </c:pt>
                <c:pt idx="179">
                  <c:v>2024062519</c:v>
                </c:pt>
                <c:pt idx="180">
                  <c:v>2024062520</c:v>
                </c:pt>
                <c:pt idx="181">
                  <c:v>2024062521</c:v>
                </c:pt>
                <c:pt idx="182">
                  <c:v>2024062522</c:v>
                </c:pt>
                <c:pt idx="183">
                  <c:v>2024062523</c:v>
                </c:pt>
                <c:pt idx="184">
                  <c:v>2024062600</c:v>
                </c:pt>
                <c:pt idx="185">
                  <c:v>2024062601</c:v>
                </c:pt>
                <c:pt idx="186">
                  <c:v>2024062602</c:v>
                </c:pt>
                <c:pt idx="187">
                  <c:v>2024062603</c:v>
                </c:pt>
                <c:pt idx="188">
                  <c:v>2024062604</c:v>
                </c:pt>
                <c:pt idx="189">
                  <c:v>2024062605</c:v>
                </c:pt>
                <c:pt idx="190">
                  <c:v>2024062606</c:v>
                </c:pt>
                <c:pt idx="191">
                  <c:v>2024062607</c:v>
                </c:pt>
                <c:pt idx="192">
                  <c:v>2024062608</c:v>
                </c:pt>
                <c:pt idx="193">
                  <c:v>2024062609</c:v>
                </c:pt>
                <c:pt idx="194">
                  <c:v>2024062610</c:v>
                </c:pt>
                <c:pt idx="195">
                  <c:v>2024062611</c:v>
                </c:pt>
                <c:pt idx="196">
                  <c:v>2024062612</c:v>
                </c:pt>
                <c:pt idx="197">
                  <c:v>2024062613</c:v>
                </c:pt>
                <c:pt idx="198">
                  <c:v>2024062614</c:v>
                </c:pt>
                <c:pt idx="199">
                  <c:v>2024062615</c:v>
                </c:pt>
                <c:pt idx="200">
                  <c:v>2024062616</c:v>
                </c:pt>
                <c:pt idx="201">
                  <c:v>2024062617</c:v>
                </c:pt>
                <c:pt idx="202">
                  <c:v>2024062618</c:v>
                </c:pt>
                <c:pt idx="203">
                  <c:v>2024062619</c:v>
                </c:pt>
                <c:pt idx="204">
                  <c:v>2024062620</c:v>
                </c:pt>
                <c:pt idx="205">
                  <c:v>2024062621</c:v>
                </c:pt>
                <c:pt idx="206">
                  <c:v>2024062622</c:v>
                </c:pt>
                <c:pt idx="207">
                  <c:v>2024062623</c:v>
                </c:pt>
                <c:pt idx="208">
                  <c:v>2024062700</c:v>
                </c:pt>
                <c:pt idx="209">
                  <c:v>2024062701</c:v>
                </c:pt>
                <c:pt idx="210">
                  <c:v>2024062702</c:v>
                </c:pt>
                <c:pt idx="211">
                  <c:v>2024062703</c:v>
                </c:pt>
                <c:pt idx="212">
                  <c:v>2024062704</c:v>
                </c:pt>
                <c:pt idx="213">
                  <c:v>2024062705</c:v>
                </c:pt>
                <c:pt idx="214">
                  <c:v>2024062706</c:v>
                </c:pt>
                <c:pt idx="215">
                  <c:v>2024062707</c:v>
                </c:pt>
                <c:pt idx="216">
                  <c:v>2024062708</c:v>
                </c:pt>
                <c:pt idx="217">
                  <c:v>2024062709</c:v>
                </c:pt>
                <c:pt idx="218">
                  <c:v>2024062710</c:v>
                </c:pt>
                <c:pt idx="219">
                  <c:v>2024062711</c:v>
                </c:pt>
                <c:pt idx="220">
                  <c:v>2024062712</c:v>
                </c:pt>
                <c:pt idx="221">
                  <c:v>2024062713</c:v>
                </c:pt>
                <c:pt idx="222">
                  <c:v>2024062714</c:v>
                </c:pt>
                <c:pt idx="223">
                  <c:v>2024062715</c:v>
                </c:pt>
                <c:pt idx="224">
                  <c:v>2024062716</c:v>
                </c:pt>
                <c:pt idx="225">
                  <c:v>2024062717</c:v>
                </c:pt>
                <c:pt idx="226">
                  <c:v>2024062718</c:v>
                </c:pt>
                <c:pt idx="227">
                  <c:v>2024062719</c:v>
                </c:pt>
                <c:pt idx="228">
                  <c:v>2024062720</c:v>
                </c:pt>
                <c:pt idx="229">
                  <c:v>2024062721</c:v>
                </c:pt>
                <c:pt idx="230">
                  <c:v>2024062722</c:v>
                </c:pt>
                <c:pt idx="231">
                  <c:v>2024062723</c:v>
                </c:pt>
                <c:pt idx="232">
                  <c:v>2024062800</c:v>
                </c:pt>
                <c:pt idx="233">
                  <c:v>2024062801</c:v>
                </c:pt>
                <c:pt idx="234">
                  <c:v>2024062802</c:v>
                </c:pt>
                <c:pt idx="235">
                  <c:v>2024062803</c:v>
                </c:pt>
                <c:pt idx="236">
                  <c:v>2024062804</c:v>
                </c:pt>
                <c:pt idx="237">
                  <c:v>2024062805</c:v>
                </c:pt>
                <c:pt idx="238">
                  <c:v>2024062806</c:v>
                </c:pt>
                <c:pt idx="239">
                  <c:v>2024062807</c:v>
                </c:pt>
                <c:pt idx="240">
                  <c:v>2024062808</c:v>
                </c:pt>
                <c:pt idx="241">
                  <c:v>2024062809</c:v>
                </c:pt>
                <c:pt idx="242">
                  <c:v>2024062810</c:v>
                </c:pt>
                <c:pt idx="243">
                  <c:v>2024062811</c:v>
                </c:pt>
                <c:pt idx="244">
                  <c:v>2024062812</c:v>
                </c:pt>
                <c:pt idx="245">
                  <c:v>2024062813</c:v>
                </c:pt>
                <c:pt idx="246">
                  <c:v>2024062814</c:v>
                </c:pt>
                <c:pt idx="247">
                  <c:v>2024062815</c:v>
                </c:pt>
                <c:pt idx="248">
                  <c:v>2024062816</c:v>
                </c:pt>
                <c:pt idx="249">
                  <c:v>2024062817</c:v>
                </c:pt>
                <c:pt idx="250">
                  <c:v>2024062818</c:v>
                </c:pt>
                <c:pt idx="251">
                  <c:v>2024062819</c:v>
                </c:pt>
                <c:pt idx="252">
                  <c:v>2024062820</c:v>
                </c:pt>
                <c:pt idx="253">
                  <c:v>2024062821</c:v>
                </c:pt>
                <c:pt idx="254">
                  <c:v>2024062822</c:v>
                </c:pt>
                <c:pt idx="255">
                  <c:v>2024062823</c:v>
                </c:pt>
                <c:pt idx="256">
                  <c:v>2024062900</c:v>
                </c:pt>
                <c:pt idx="257">
                  <c:v>2024062901</c:v>
                </c:pt>
                <c:pt idx="258">
                  <c:v>2024062902</c:v>
                </c:pt>
                <c:pt idx="259">
                  <c:v>2024062903</c:v>
                </c:pt>
                <c:pt idx="260">
                  <c:v>2024062904</c:v>
                </c:pt>
                <c:pt idx="261">
                  <c:v>2024062905</c:v>
                </c:pt>
                <c:pt idx="262">
                  <c:v>2024062906</c:v>
                </c:pt>
                <c:pt idx="263">
                  <c:v>2024062907</c:v>
                </c:pt>
                <c:pt idx="264">
                  <c:v>2024062908</c:v>
                </c:pt>
                <c:pt idx="265">
                  <c:v>2024062909</c:v>
                </c:pt>
                <c:pt idx="266">
                  <c:v>2024062910</c:v>
                </c:pt>
                <c:pt idx="267">
                  <c:v>2024062911</c:v>
                </c:pt>
                <c:pt idx="268">
                  <c:v>2024062912</c:v>
                </c:pt>
                <c:pt idx="269">
                  <c:v>2024062913</c:v>
                </c:pt>
                <c:pt idx="270">
                  <c:v>2024062914</c:v>
                </c:pt>
                <c:pt idx="271">
                  <c:v>2024062915</c:v>
                </c:pt>
                <c:pt idx="272">
                  <c:v>2024062916</c:v>
                </c:pt>
                <c:pt idx="273">
                  <c:v>2024062917</c:v>
                </c:pt>
                <c:pt idx="274">
                  <c:v>2024062918</c:v>
                </c:pt>
                <c:pt idx="275">
                  <c:v>2024062919</c:v>
                </c:pt>
                <c:pt idx="276">
                  <c:v>2024062920</c:v>
                </c:pt>
                <c:pt idx="277">
                  <c:v>2024062921</c:v>
                </c:pt>
                <c:pt idx="278">
                  <c:v>2024062922</c:v>
                </c:pt>
                <c:pt idx="279">
                  <c:v>2024062923</c:v>
                </c:pt>
                <c:pt idx="280">
                  <c:v>2024063000</c:v>
                </c:pt>
                <c:pt idx="281">
                  <c:v>2024063001</c:v>
                </c:pt>
                <c:pt idx="282">
                  <c:v>2024063002</c:v>
                </c:pt>
                <c:pt idx="283">
                  <c:v>2024063003</c:v>
                </c:pt>
                <c:pt idx="284">
                  <c:v>2024063004</c:v>
                </c:pt>
                <c:pt idx="285">
                  <c:v>2024063005</c:v>
                </c:pt>
                <c:pt idx="286">
                  <c:v>2024063006</c:v>
                </c:pt>
                <c:pt idx="287">
                  <c:v>2024063007</c:v>
                </c:pt>
                <c:pt idx="288">
                  <c:v>2024063008</c:v>
                </c:pt>
                <c:pt idx="289">
                  <c:v>2024063009</c:v>
                </c:pt>
                <c:pt idx="290">
                  <c:v>2024063010</c:v>
                </c:pt>
                <c:pt idx="291">
                  <c:v>2024063011</c:v>
                </c:pt>
                <c:pt idx="292">
                  <c:v>2024063012</c:v>
                </c:pt>
                <c:pt idx="293">
                  <c:v>2024063013</c:v>
                </c:pt>
                <c:pt idx="294">
                  <c:v>2024063014</c:v>
                </c:pt>
                <c:pt idx="295">
                  <c:v>2024063015</c:v>
                </c:pt>
                <c:pt idx="296">
                  <c:v>2024063016</c:v>
                </c:pt>
                <c:pt idx="297">
                  <c:v>2024063017</c:v>
                </c:pt>
                <c:pt idx="298">
                  <c:v>2024063018</c:v>
                </c:pt>
                <c:pt idx="299">
                  <c:v>2024063019</c:v>
                </c:pt>
                <c:pt idx="300">
                  <c:v>2024063020</c:v>
                </c:pt>
                <c:pt idx="301">
                  <c:v>2024063021</c:v>
                </c:pt>
                <c:pt idx="302">
                  <c:v>2024063022</c:v>
                </c:pt>
                <c:pt idx="303">
                  <c:v>2024063023</c:v>
                </c:pt>
                <c:pt idx="304">
                  <c:v>2024070100</c:v>
                </c:pt>
                <c:pt idx="305">
                  <c:v>2024070101</c:v>
                </c:pt>
                <c:pt idx="306">
                  <c:v>2024070102</c:v>
                </c:pt>
                <c:pt idx="307">
                  <c:v>2024070103</c:v>
                </c:pt>
                <c:pt idx="308">
                  <c:v>2024070104</c:v>
                </c:pt>
                <c:pt idx="309">
                  <c:v>2024070105</c:v>
                </c:pt>
                <c:pt idx="310">
                  <c:v>2024070106</c:v>
                </c:pt>
                <c:pt idx="311">
                  <c:v>2024070107</c:v>
                </c:pt>
                <c:pt idx="312">
                  <c:v>2024070108</c:v>
                </c:pt>
                <c:pt idx="313">
                  <c:v>2024070109</c:v>
                </c:pt>
                <c:pt idx="314">
                  <c:v>2024070110</c:v>
                </c:pt>
                <c:pt idx="315">
                  <c:v>2024070111</c:v>
                </c:pt>
                <c:pt idx="316">
                  <c:v>2024070112</c:v>
                </c:pt>
                <c:pt idx="317">
                  <c:v>2024070113</c:v>
                </c:pt>
                <c:pt idx="318">
                  <c:v>2024070114</c:v>
                </c:pt>
                <c:pt idx="319">
                  <c:v>2024070115</c:v>
                </c:pt>
                <c:pt idx="320">
                  <c:v>2024070116</c:v>
                </c:pt>
                <c:pt idx="321">
                  <c:v>2024070117</c:v>
                </c:pt>
                <c:pt idx="322">
                  <c:v>2024070118</c:v>
                </c:pt>
                <c:pt idx="323">
                  <c:v>2024070119</c:v>
                </c:pt>
                <c:pt idx="324">
                  <c:v>2024070120</c:v>
                </c:pt>
                <c:pt idx="325">
                  <c:v>2024070121</c:v>
                </c:pt>
                <c:pt idx="326">
                  <c:v>2024070122</c:v>
                </c:pt>
                <c:pt idx="327">
                  <c:v>2024070123</c:v>
                </c:pt>
                <c:pt idx="328">
                  <c:v>2024070200</c:v>
                </c:pt>
                <c:pt idx="329">
                  <c:v>2024070201</c:v>
                </c:pt>
                <c:pt idx="330">
                  <c:v>2024070202</c:v>
                </c:pt>
                <c:pt idx="331">
                  <c:v>2024070203</c:v>
                </c:pt>
                <c:pt idx="332">
                  <c:v>2024070204</c:v>
                </c:pt>
                <c:pt idx="333">
                  <c:v>2024070205</c:v>
                </c:pt>
                <c:pt idx="334">
                  <c:v>2024070206</c:v>
                </c:pt>
                <c:pt idx="335">
                  <c:v>2024070207</c:v>
                </c:pt>
                <c:pt idx="336">
                  <c:v>2024070208</c:v>
                </c:pt>
                <c:pt idx="337">
                  <c:v>2024070209</c:v>
                </c:pt>
                <c:pt idx="338">
                  <c:v>2024070210</c:v>
                </c:pt>
                <c:pt idx="339">
                  <c:v>2024070211</c:v>
                </c:pt>
                <c:pt idx="340">
                  <c:v>2024070212</c:v>
                </c:pt>
                <c:pt idx="341">
                  <c:v>2024070213</c:v>
                </c:pt>
                <c:pt idx="342">
                  <c:v>2024070214</c:v>
                </c:pt>
                <c:pt idx="343">
                  <c:v>2024070215</c:v>
                </c:pt>
                <c:pt idx="344">
                  <c:v>2024070216</c:v>
                </c:pt>
                <c:pt idx="345">
                  <c:v>2024070217</c:v>
                </c:pt>
                <c:pt idx="346">
                  <c:v>2024070218</c:v>
                </c:pt>
                <c:pt idx="347">
                  <c:v>2024070219</c:v>
                </c:pt>
                <c:pt idx="348">
                  <c:v>2024070220</c:v>
                </c:pt>
                <c:pt idx="349">
                  <c:v>2024070221</c:v>
                </c:pt>
                <c:pt idx="350">
                  <c:v>2024070222</c:v>
                </c:pt>
                <c:pt idx="351">
                  <c:v>2024070223</c:v>
                </c:pt>
                <c:pt idx="352">
                  <c:v>2024070300</c:v>
                </c:pt>
                <c:pt idx="353">
                  <c:v>2024070301</c:v>
                </c:pt>
                <c:pt idx="354">
                  <c:v>2024070302</c:v>
                </c:pt>
                <c:pt idx="355">
                  <c:v>2024070303</c:v>
                </c:pt>
                <c:pt idx="356">
                  <c:v>2024070304</c:v>
                </c:pt>
                <c:pt idx="357">
                  <c:v>2024070305</c:v>
                </c:pt>
                <c:pt idx="358">
                  <c:v>2024070306</c:v>
                </c:pt>
                <c:pt idx="359">
                  <c:v>2024070307</c:v>
                </c:pt>
                <c:pt idx="360">
                  <c:v>2024070308</c:v>
                </c:pt>
                <c:pt idx="361">
                  <c:v>2024070309</c:v>
                </c:pt>
                <c:pt idx="362">
                  <c:v>2024070310</c:v>
                </c:pt>
                <c:pt idx="363">
                  <c:v>2024070311</c:v>
                </c:pt>
                <c:pt idx="364">
                  <c:v>2024070312</c:v>
                </c:pt>
                <c:pt idx="365">
                  <c:v>2024070313</c:v>
                </c:pt>
                <c:pt idx="366">
                  <c:v>2024070314</c:v>
                </c:pt>
                <c:pt idx="367">
                  <c:v>2024070315</c:v>
                </c:pt>
                <c:pt idx="368">
                  <c:v>2024070316</c:v>
                </c:pt>
                <c:pt idx="369">
                  <c:v>2024070317</c:v>
                </c:pt>
                <c:pt idx="370">
                  <c:v>2024070318</c:v>
                </c:pt>
                <c:pt idx="371">
                  <c:v>2024070319</c:v>
                </c:pt>
                <c:pt idx="372">
                  <c:v>2024070320</c:v>
                </c:pt>
                <c:pt idx="373">
                  <c:v>2024070321</c:v>
                </c:pt>
                <c:pt idx="374">
                  <c:v>2024070322</c:v>
                </c:pt>
                <c:pt idx="375">
                  <c:v>2024070323</c:v>
                </c:pt>
                <c:pt idx="376">
                  <c:v>2024070400</c:v>
                </c:pt>
                <c:pt idx="377">
                  <c:v>2024070401</c:v>
                </c:pt>
                <c:pt idx="378">
                  <c:v>2024070402</c:v>
                </c:pt>
                <c:pt idx="379">
                  <c:v>2024070403</c:v>
                </c:pt>
                <c:pt idx="380">
                  <c:v>2024070404</c:v>
                </c:pt>
                <c:pt idx="381">
                  <c:v>2024070405</c:v>
                </c:pt>
                <c:pt idx="382">
                  <c:v>2024070406</c:v>
                </c:pt>
                <c:pt idx="383">
                  <c:v>2024070407</c:v>
                </c:pt>
                <c:pt idx="384">
                  <c:v>2024070408</c:v>
                </c:pt>
                <c:pt idx="385">
                  <c:v>2024070409</c:v>
                </c:pt>
                <c:pt idx="386">
                  <c:v>2024070410</c:v>
                </c:pt>
                <c:pt idx="387">
                  <c:v>2024070411</c:v>
                </c:pt>
                <c:pt idx="388">
                  <c:v>2024070412</c:v>
                </c:pt>
                <c:pt idx="389">
                  <c:v>2024070413</c:v>
                </c:pt>
                <c:pt idx="390">
                  <c:v>2024070414</c:v>
                </c:pt>
                <c:pt idx="391">
                  <c:v>2024070415</c:v>
                </c:pt>
                <c:pt idx="392">
                  <c:v>2024070416</c:v>
                </c:pt>
                <c:pt idx="393">
                  <c:v>2024070417</c:v>
                </c:pt>
                <c:pt idx="394">
                  <c:v>2024070418</c:v>
                </c:pt>
                <c:pt idx="395">
                  <c:v>2024070419</c:v>
                </c:pt>
                <c:pt idx="396">
                  <c:v>2024070420</c:v>
                </c:pt>
                <c:pt idx="397">
                  <c:v>2024070421</c:v>
                </c:pt>
                <c:pt idx="398">
                  <c:v>2024070422</c:v>
                </c:pt>
                <c:pt idx="399">
                  <c:v>2024070423</c:v>
                </c:pt>
                <c:pt idx="400">
                  <c:v>2024070500</c:v>
                </c:pt>
                <c:pt idx="401">
                  <c:v>2024070501</c:v>
                </c:pt>
                <c:pt idx="402">
                  <c:v>2024070502</c:v>
                </c:pt>
                <c:pt idx="403">
                  <c:v>2024070503</c:v>
                </c:pt>
                <c:pt idx="404">
                  <c:v>2024070504</c:v>
                </c:pt>
                <c:pt idx="405">
                  <c:v>2024070505</c:v>
                </c:pt>
                <c:pt idx="406">
                  <c:v>2024070506</c:v>
                </c:pt>
                <c:pt idx="407">
                  <c:v>2024070507</c:v>
                </c:pt>
                <c:pt idx="408">
                  <c:v>2024070508</c:v>
                </c:pt>
                <c:pt idx="409">
                  <c:v>2024070509</c:v>
                </c:pt>
                <c:pt idx="410">
                  <c:v>2024070510</c:v>
                </c:pt>
                <c:pt idx="411">
                  <c:v>2024070511</c:v>
                </c:pt>
                <c:pt idx="412">
                  <c:v>2024070512</c:v>
                </c:pt>
                <c:pt idx="413">
                  <c:v>2024070513</c:v>
                </c:pt>
                <c:pt idx="414">
                  <c:v>2024070514</c:v>
                </c:pt>
                <c:pt idx="415">
                  <c:v>2024070515</c:v>
                </c:pt>
                <c:pt idx="416">
                  <c:v>2024070516</c:v>
                </c:pt>
                <c:pt idx="417">
                  <c:v>2024070517</c:v>
                </c:pt>
                <c:pt idx="418">
                  <c:v>2024070518</c:v>
                </c:pt>
                <c:pt idx="419">
                  <c:v>2024070519</c:v>
                </c:pt>
                <c:pt idx="420">
                  <c:v>2024070520</c:v>
                </c:pt>
                <c:pt idx="421">
                  <c:v>2024070521</c:v>
                </c:pt>
                <c:pt idx="422">
                  <c:v>2024070522</c:v>
                </c:pt>
                <c:pt idx="423">
                  <c:v>2024070523</c:v>
                </c:pt>
                <c:pt idx="424">
                  <c:v>2024070600</c:v>
                </c:pt>
                <c:pt idx="425">
                  <c:v>2024070601</c:v>
                </c:pt>
                <c:pt idx="426">
                  <c:v>2024070602</c:v>
                </c:pt>
                <c:pt idx="427">
                  <c:v>2024070603</c:v>
                </c:pt>
                <c:pt idx="428">
                  <c:v>2024070604</c:v>
                </c:pt>
                <c:pt idx="429">
                  <c:v>2024070605</c:v>
                </c:pt>
                <c:pt idx="430">
                  <c:v>2024070606</c:v>
                </c:pt>
                <c:pt idx="431">
                  <c:v>2024070607</c:v>
                </c:pt>
                <c:pt idx="432">
                  <c:v>2024070608</c:v>
                </c:pt>
                <c:pt idx="433">
                  <c:v>2024070609</c:v>
                </c:pt>
                <c:pt idx="434">
                  <c:v>2024070610</c:v>
                </c:pt>
                <c:pt idx="435">
                  <c:v>2024070611</c:v>
                </c:pt>
                <c:pt idx="436">
                  <c:v>2024070612</c:v>
                </c:pt>
                <c:pt idx="437">
                  <c:v>2024070613</c:v>
                </c:pt>
                <c:pt idx="438">
                  <c:v>2024070614</c:v>
                </c:pt>
                <c:pt idx="439">
                  <c:v>2024070615</c:v>
                </c:pt>
                <c:pt idx="440">
                  <c:v>2024070616</c:v>
                </c:pt>
                <c:pt idx="441">
                  <c:v>2024070617</c:v>
                </c:pt>
                <c:pt idx="442">
                  <c:v>2024070618</c:v>
                </c:pt>
                <c:pt idx="443">
                  <c:v>2024070619</c:v>
                </c:pt>
                <c:pt idx="444">
                  <c:v>2024070620</c:v>
                </c:pt>
                <c:pt idx="445">
                  <c:v>2024070621</c:v>
                </c:pt>
                <c:pt idx="446">
                  <c:v>2024070622</c:v>
                </c:pt>
                <c:pt idx="447">
                  <c:v>2024070623</c:v>
                </c:pt>
                <c:pt idx="448">
                  <c:v>2024070700</c:v>
                </c:pt>
                <c:pt idx="449">
                  <c:v>2024070701</c:v>
                </c:pt>
                <c:pt idx="450">
                  <c:v>2024070702</c:v>
                </c:pt>
                <c:pt idx="451">
                  <c:v>2024070703</c:v>
                </c:pt>
                <c:pt idx="452">
                  <c:v>2024070704</c:v>
                </c:pt>
                <c:pt idx="453">
                  <c:v>2024070705</c:v>
                </c:pt>
                <c:pt idx="454">
                  <c:v>2024070706</c:v>
                </c:pt>
                <c:pt idx="455">
                  <c:v>2024070707</c:v>
                </c:pt>
                <c:pt idx="456">
                  <c:v>2024070708</c:v>
                </c:pt>
                <c:pt idx="457">
                  <c:v>2024070709</c:v>
                </c:pt>
                <c:pt idx="458">
                  <c:v>2024070710</c:v>
                </c:pt>
                <c:pt idx="459">
                  <c:v>2024070711</c:v>
                </c:pt>
                <c:pt idx="460">
                  <c:v>2024070712</c:v>
                </c:pt>
                <c:pt idx="461">
                  <c:v>2024070713</c:v>
                </c:pt>
                <c:pt idx="462">
                  <c:v>2024070714</c:v>
                </c:pt>
                <c:pt idx="463">
                  <c:v>2024070715</c:v>
                </c:pt>
                <c:pt idx="464">
                  <c:v>2024070716</c:v>
                </c:pt>
                <c:pt idx="465">
                  <c:v>2024070717</c:v>
                </c:pt>
                <c:pt idx="466">
                  <c:v>2024070718</c:v>
                </c:pt>
                <c:pt idx="467">
                  <c:v>2024070719</c:v>
                </c:pt>
                <c:pt idx="468">
                  <c:v>2024070720</c:v>
                </c:pt>
                <c:pt idx="469">
                  <c:v>2024070721</c:v>
                </c:pt>
                <c:pt idx="470">
                  <c:v>2024070722</c:v>
                </c:pt>
                <c:pt idx="471">
                  <c:v>2024070723</c:v>
                </c:pt>
                <c:pt idx="472">
                  <c:v>2024070800</c:v>
                </c:pt>
                <c:pt idx="473">
                  <c:v>2024070801</c:v>
                </c:pt>
                <c:pt idx="474">
                  <c:v>2024070802</c:v>
                </c:pt>
                <c:pt idx="475">
                  <c:v>2024070803</c:v>
                </c:pt>
                <c:pt idx="476">
                  <c:v>2024070804</c:v>
                </c:pt>
                <c:pt idx="477">
                  <c:v>2024070805</c:v>
                </c:pt>
                <c:pt idx="478">
                  <c:v>2024070806</c:v>
                </c:pt>
                <c:pt idx="479">
                  <c:v>2024070807</c:v>
                </c:pt>
                <c:pt idx="480">
                  <c:v>2024070808</c:v>
                </c:pt>
                <c:pt idx="481">
                  <c:v>2024070809</c:v>
                </c:pt>
                <c:pt idx="482">
                  <c:v>2024070810</c:v>
                </c:pt>
                <c:pt idx="483">
                  <c:v>2024070811</c:v>
                </c:pt>
                <c:pt idx="484">
                  <c:v>2024070812</c:v>
                </c:pt>
                <c:pt idx="485">
                  <c:v>2024070813</c:v>
                </c:pt>
                <c:pt idx="486">
                  <c:v>2024070814</c:v>
                </c:pt>
                <c:pt idx="487">
                  <c:v>2024070815</c:v>
                </c:pt>
                <c:pt idx="488">
                  <c:v>2024070816</c:v>
                </c:pt>
                <c:pt idx="489">
                  <c:v>2024070817</c:v>
                </c:pt>
                <c:pt idx="490">
                  <c:v>2024070818</c:v>
                </c:pt>
                <c:pt idx="491">
                  <c:v>2024070819</c:v>
                </c:pt>
                <c:pt idx="492">
                  <c:v>2024070820</c:v>
                </c:pt>
                <c:pt idx="493">
                  <c:v>2024070821</c:v>
                </c:pt>
                <c:pt idx="494">
                  <c:v>2024070822</c:v>
                </c:pt>
                <c:pt idx="495">
                  <c:v>2024070823</c:v>
                </c:pt>
                <c:pt idx="496">
                  <c:v>2024070900</c:v>
                </c:pt>
                <c:pt idx="497">
                  <c:v>2024070901</c:v>
                </c:pt>
                <c:pt idx="498">
                  <c:v>2024070902</c:v>
                </c:pt>
                <c:pt idx="499">
                  <c:v>2024070903</c:v>
                </c:pt>
                <c:pt idx="500">
                  <c:v>2024070904</c:v>
                </c:pt>
                <c:pt idx="501">
                  <c:v>2024070905</c:v>
                </c:pt>
                <c:pt idx="502">
                  <c:v>2024070906</c:v>
                </c:pt>
                <c:pt idx="503">
                  <c:v>2024070907</c:v>
                </c:pt>
                <c:pt idx="504">
                  <c:v>2024070908</c:v>
                </c:pt>
                <c:pt idx="505">
                  <c:v>2024070909</c:v>
                </c:pt>
                <c:pt idx="506">
                  <c:v>2024070910</c:v>
                </c:pt>
                <c:pt idx="507">
                  <c:v>2024070911</c:v>
                </c:pt>
                <c:pt idx="508">
                  <c:v>2024070912</c:v>
                </c:pt>
                <c:pt idx="509">
                  <c:v>2024070913</c:v>
                </c:pt>
                <c:pt idx="510">
                  <c:v>2024070914</c:v>
                </c:pt>
                <c:pt idx="511">
                  <c:v>2024070915</c:v>
                </c:pt>
                <c:pt idx="512">
                  <c:v>2024070916</c:v>
                </c:pt>
                <c:pt idx="513">
                  <c:v>2024070917</c:v>
                </c:pt>
                <c:pt idx="514">
                  <c:v>2024070918</c:v>
                </c:pt>
                <c:pt idx="515">
                  <c:v>2024070919</c:v>
                </c:pt>
                <c:pt idx="516">
                  <c:v>2024070920</c:v>
                </c:pt>
                <c:pt idx="517">
                  <c:v>2024070921</c:v>
                </c:pt>
                <c:pt idx="518">
                  <c:v>2024070922</c:v>
                </c:pt>
                <c:pt idx="519">
                  <c:v>2024070923</c:v>
                </c:pt>
                <c:pt idx="520">
                  <c:v>2024071000</c:v>
                </c:pt>
                <c:pt idx="521">
                  <c:v>2024071001</c:v>
                </c:pt>
                <c:pt idx="522">
                  <c:v>2024071002</c:v>
                </c:pt>
                <c:pt idx="523">
                  <c:v>2024071003</c:v>
                </c:pt>
                <c:pt idx="524">
                  <c:v>2024071004</c:v>
                </c:pt>
                <c:pt idx="525">
                  <c:v>2024071005</c:v>
                </c:pt>
                <c:pt idx="526">
                  <c:v>2024071006</c:v>
                </c:pt>
                <c:pt idx="527">
                  <c:v>2024071007</c:v>
                </c:pt>
                <c:pt idx="528">
                  <c:v>2024071008</c:v>
                </c:pt>
                <c:pt idx="529">
                  <c:v>2024071009</c:v>
                </c:pt>
                <c:pt idx="530">
                  <c:v>2024071010</c:v>
                </c:pt>
                <c:pt idx="531">
                  <c:v>2024071011</c:v>
                </c:pt>
                <c:pt idx="532">
                  <c:v>2024071012</c:v>
                </c:pt>
                <c:pt idx="533">
                  <c:v>2024071013</c:v>
                </c:pt>
                <c:pt idx="534">
                  <c:v>2024071014</c:v>
                </c:pt>
                <c:pt idx="535">
                  <c:v>2024071015</c:v>
                </c:pt>
                <c:pt idx="536">
                  <c:v>2024071016</c:v>
                </c:pt>
                <c:pt idx="537">
                  <c:v>2024071017</c:v>
                </c:pt>
                <c:pt idx="538">
                  <c:v>2024071018</c:v>
                </c:pt>
                <c:pt idx="539">
                  <c:v>2024071019</c:v>
                </c:pt>
                <c:pt idx="540">
                  <c:v>2024071020</c:v>
                </c:pt>
                <c:pt idx="541">
                  <c:v>2024071021</c:v>
                </c:pt>
                <c:pt idx="542">
                  <c:v>2024071022</c:v>
                </c:pt>
                <c:pt idx="543">
                  <c:v>2024071023</c:v>
                </c:pt>
                <c:pt idx="544">
                  <c:v>2024071100</c:v>
                </c:pt>
                <c:pt idx="545">
                  <c:v>2024071101</c:v>
                </c:pt>
                <c:pt idx="546">
                  <c:v>2024071102</c:v>
                </c:pt>
                <c:pt idx="547">
                  <c:v>2024071103</c:v>
                </c:pt>
                <c:pt idx="548">
                  <c:v>2024071104</c:v>
                </c:pt>
                <c:pt idx="549">
                  <c:v>2024071105</c:v>
                </c:pt>
                <c:pt idx="550">
                  <c:v>2024071106</c:v>
                </c:pt>
                <c:pt idx="551">
                  <c:v>2024071107</c:v>
                </c:pt>
                <c:pt idx="552">
                  <c:v>2024071108</c:v>
                </c:pt>
                <c:pt idx="553">
                  <c:v>2024071109</c:v>
                </c:pt>
                <c:pt idx="554">
                  <c:v>2024071110</c:v>
                </c:pt>
                <c:pt idx="555">
                  <c:v>2024071111</c:v>
                </c:pt>
                <c:pt idx="556">
                  <c:v>2024071112</c:v>
                </c:pt>
                <c:pt idx="557">
                  <c:v>2024071113</c:v>
                </c:pt>
                <c:pt idx="558">
                  <c:v>2024071114</c:v>
                </c:pt>
                <c:pt idx="559">
                  <c:v>2024071115</c:v>
                </c:pt>
                <c:pt idx="560">
                  <c:v>2024071116</c:v>
                </c:pt>
                <c:pt idx="561">
                  <c:v>2024071117</c:v>
                </c:pt>
                <c:pt idx="562">
                  <c:v>2024071118</c:v>
                </c:pt>
                <c:pt idx="563">
                  <c:v>2024071119</c:v>
                </c:pt>
                <c:pt idx="564">
                  <c:v>2024071120</c:v>
                </c:pt>
                <c:pt idx="565">
                  <c:v>2024071121</c:v>
                </c:pt>
                <c:pt idx="566">
                  <c:v>2024071122</c:v>
                </c:pt>
                <c:pt idx="567">
                  <c:v>2024071123</c:v>
                </c:pt>
                <c:pt idx="568">
                  <c:v>2024071200</c:v>
                </c:pt>
                <c:pt idx="569">
                  <c:v>2024071201</c:v>
                </c:pt>
                <c:pt idx="570">
                  <c:v>2024071202</c:v>
                </c:pt>
                <c:pt idx="571">
                  <c:v>2024071203</c:v>
                </c:pt>
                <c:pt idx="572">
                  <c:v>2024071204</c:v>
                </c:pt>
                <c:pt idx="573">
                  <c:v>2024071205</c:v>
                </c:pt>
                <c:pt idx="574">
                  <c:v>2024071206</c:v>
                </c:pt>
                <c:pt idx="575">
                  <c:v>2024071207</c:v>
                </c:pt>
                <c:pt idx="576">
                  <c:v>2024071208</c:v>
                </c:pt>
                <c:pt idx="577">
                  <c:v>2024071209</c:v>
                </c:pt>
                <c:pt idx="578">
                  <c:v>2024071210</c:v>
                </c:pt>
                <c:pt idx="579">
                  <c:v>2024071211</c:v>
                </c:pt>
                <c:pt idx="580">
                  <c:v>2024071212</c:v>
                </c:pt>
                <c:pt idx="581">
                  <c:v>2024071213</c:v>
                </c:pt>
                <c:pt idx="582">
                  <c:v>2024071214</c:v>
                </c:pt>
                <c:pt idx="583">
                  <c:v>2024071215</c:v>
                </c:pt>
                <c:pt idx="584">
                  <c:v>2024071216</c:v>
                </c:pt>
                <c:pt idx="585">
                  <c:v>2024071217</c:v>
                </c:pt>
                <c:pt idx="586">
                  <c:v>2024071218</c:v>
                </c:pt>
                <c:pt idx="587">
                  <c:v>2024071219</c:v>
                </c:pt>
                <c:pt idx="588">
                  <c:v>2024071220</c:v>
                </c:pt>
                <c:pt idx="589">
                  <c:v>2024071221</c:v>
                </c:pt>
                <c:pt idx="590">
                  <c:v>2024071222</c:v>
                </c:pt>
                <c:pt idx="591">
                  <c:v>2024071223</c:v>
                </c:pt>
                <c:pt idx="592">
                  <c:v>2024071300</c:v>
                </c:pt>
                <c:pt idx="593">
                  <c:v>2024071301</c:v>
                </c:pt>
                <c:pt idx="594">
                  <c:v>2024071302</c:v>
                </c:pt>
                <c:pt idx="595">
                  <c:v>2024071303</c:v>
                </c:pt>
                <c:pt idx="596">
                  <c:v>2024071304</c:v>
                </c:pt>
                <c:pt idx="597">
                  <c:v>2024071305</c:v>
                </c:pt>
                <c:pt idx="598">
                  <c:v>2024071306</c:v>
                </c:pt>
                <c:pt idx="599">
                  <c:v>2024071307</c:v>
                </c:pt>
                <c:pt idx="600">
                  <c:v>2024071308</c:v>
                </c:pt>
                <c:pt idx="601">
                  <c:v>2024071309</c:v>
                </c:pt>
                <c:pt idx="602">
                  <c:v>2024071310</c:v>
                </c:pt>
                <c:pt idx="603">
                  <c:v>2024071311</c:v>
                </c:pt>
                <c:pt idx="604">
                  <c:v>2024071312</c:v>
                </c:pt>
                <c:pt idx="605">
                  <c:v>2024071313</c:v>
                </c:pt>
                <c:pt idx="606">
                  <c:v>2024071314</c:v>
                </c:pt>
                <c:pt idx="607">
                  <c:v>2024071315</c:v>
                </c:pt>
                <c:pt idx="608">
                  <c:v>2024071316</c:v>
                </c:pt>
                <c:pt idx="609">
                  <c:v>2024071317</c:v>
                </c:pt>
                <c:pt idx="610">
                  <c:v>2024071318</c:v>
                </c:pt>
                <c:pt idx="611">
                  <c:v>2024071319</c:v>
                </c:pt>
                <c:pt idx="612">
                  <c:v>2024071320</c:v>
                </c:pt>
                <c:pt idx="613">
                  <c:v>2024071321</c:v>
                </c:pt>
                <c:pt idx="614">
                  <c:v>2024071322</c:v>
                </c:pt>
                <c:pt idx="615">
                  <c:v>2024071323</c:v>
                </c:pt>
                <c:pt idx="616">
                  <c:v>2024071400</c:v>
                </c:pt>
                <c:pt idx="617">
                  <c:v>2024071401</c:v>
                </c:pt>
                <c:pt idx="618">
                  <c:v>2024071402</c:v>
                </c:pt>
                <c:pt idx="619">
                  <c:v>2024071403</c:v>
                </c:pt>
                <c:pt idx="620">
                  <c:v>2024071404</c:v>
                </c:pt>
                <c:pt idx="621">
                  <c:v>2024071405</c:v>
                </c:pt>
                <c:pt idx="622">
                  <c:v>2024071406</c:v>
                </c:pt>
                <c:pt idx="623">
                  <c:v>2024071407</c:v>
                </c:pt>
                <c:pt idx="624">
                  <c:v>2024071408</c:v>
                </c:pt>
                <c:pt idx="625">
                  <c:v>2024071409</c:v>
                </c:pt>
                <c:pt idx="626">
                  <c:v>2024071410</c:v>
                </c:pt>
                <c:pt idx="627">
                  <c:v>2024071411</c:v>
                </c:pt>
                <c:pt idx="628">
                  <c:v>2024071412</c:v>
                </c:pt>
                <c:pt idx="629">
                  <c:v>2024071413</c:v>
                </c:pt>
                <c:pt idx="630">
                  <c:v>2024071414</c:v>
                </c:pt>
                <c:pt idx="631">
                  <c:v>2024071415</c:v>
                </c:pt>
                <c:pt idx="632">
                  <c:v>2024071416</c:v>
                </c:pt>
                <c:pt idx="633">
                  <c:v>2024071417</c:v>
                </c:pt>
                <c:pt idx="634">
                  <c:v>2024071418</c:v>
                </c:pt>
                <c:pt idx="635">
                  <c:v>2024071419</c:v>
                </c:pt>
                <c:pt idx="636">
                  <c:v>2024071420</c:v>
                </c:pt>
                <c:pt idx="637">
                  <c:v>2024071421</c:v>
                </c:pt>
                <c:pt idx="638">
                  <c:v>2024071422</c:v>
                </c:pt>
                <c:pt idx="639">
                  <c:v>2024071423</c:v>
                </c:pt>
                <c:pt idx="640">
                  <c:v>2024071500</c:v>
                </c:pt>
                <c:pt idx="641">
                  <c:v>2024071501</c:v>
                </c:pt>
                <c:pt idx="642">
                  <c:v>2024071502</c:v>
                </c:pt>
                <c:pt idx="643">
                  <c:v>2024071503</c:v>
                </c:pt>
                <c:pt idx="644">
                  <c:v>2024071504</c:v>
                </c:pt>
                <c:pt idx="645">
                  <c:v>2024071505</c:v>
                </c:pt>
                <c:pt idx="646">
                  <c:v>2024071506</c:v>
                </c:pt>
                <c:pt idx="647">
                  <c:v>2024071507</c:v>
                </c:pt>
                <c:pt idx="648">
                  <c:v>2024071508</c:v>
                </c:pt>
                <c:pt idx="649">
                  <c:v>2024071509</c:v>
                </c:pt>
                <c:pt idx="650">
                  <c:v>2024071510</c:v>
                </c:pt>
                <c:pt idx="651">
                  <c:v>2024071511</c:v>
                </c:pt>
                <c:pt idx="652">
                  <c:v>2024071512</c:v>
                </c:pt>
                <c:pt idx="653">
                  <c:v>2024071513</c:v>
                </c:pt>
                <c:pt idx="654">
                  <c:v>2024071514</c:v>
                </c:pt>
                <c:pt idx="655">
                  <c:v>2024071515</c:v>
                </c:pt>
                <c:pt idx="656">
                  <c:v>2024071516</c:v>
                </c:pt>
                <c:pt idx="657">
                  <c:v>2024071517</c:v>
                </c:pt>
                <c:pt idx="658">
                  <c:v>2024071518</c:v>
                </c:pt>
                <c:pt idx="659">
                  <c:v>2024071519</c:v>
                </c:pt>
                <c:pt idx="660">
                  <c:v>2024071520</c:v>
                </c:pt>
                <c:pt idx="661">
                  <c:v>2024071521</c:v>
                </c:pt>
                <c:pt idx="662">
                  <c:v>2024071522</c:v>
                </c:pt>
                <c:pt idx="663">
                  <c:v>2024071523</c:v>
                </c:pt>
                <c:pt idx="664">
                  <c:v>2024071600</c:v>
                </c:pt>
                <c:pt idx="665">
                  <c:v>2024071601</c:v>
                </c:pt>
                <c:pt idx="666">
                  <c:v>2024071602</c:v>
                </c:pt>
                <c:pt idx="667">
                  <c:v>2024071603</c:v>
                </c:pt>
                <c:pt idx="668">
                  <c:v>2024071604</c:v>
                </c:pt>
                <c:pt idx="669">
                  <c:v>2024071605</c:v>
                </c:pt>
                <c:pt idx="670">
                  <c:v>2024071606</c:v>
                </c:pt>
                <c:pt idx="671">
                  <c:v>2024071607</c:v>
                </c:pt>
                <c:pt idx="672">
                  <c:v>2024071608</c:v>
                </c:pt>
                <c:pt idx="673">
                  <c:v>2024071609</c:v>
                </c:pt>
                <c:pt idx="674">
                  <c:v>2024071610</c:v>
                </c:pt>
                <c:pt idx="675">
                  <c:v>2024071611</c:v>
                </c:pt>
                <c:pt idx="676">
                  <c:v>2024071612</c:v>
                </c:pt>
                <c:pt idx="677">
                  <c:v>2024071613</c:v>
                </c:pt>
                <c:pt idx="678">
                  <c:v>2024071614</c:v>
                </c:pt>
                <c:pt idx="679">
                  <c:v>2024071615</c:v>
                </c:pt>
                <c:pt idx="680">
                  <c:v>2024071616</c:v>
                </c:pt>
                <c:pt idx="681">
                  <c:v>2024071617</c:v>
                </c:pt>
                <c:pt idx="682">
                  <c:v>2024071618</c:v>
                </c:pt>
                <c:pt idx="683">
                  <c:v>2024071619</c:v>
                </c:pt>
                <c:pt idx="684">
                  <c:v>2024071620</c:v>
                </c:pt>
                <c:pt idx="685">
                  <c:v>2024071621</c:v>
                </c:pt>
                <c:pt idx="686">
                  <c:v>2024071622</c:v>
                </c:pt>
                <c:pt idx="687">
                  <c:v>2024071623</c:v>
                </c:pt>
                <c:pt idx="688">
                  <c:v>2024071700</c:v>
                </c:pt>
                <c:pt idx="689">
                  <c:v>2024071701</c:v>
                </c:pt>
                <c:pt idx="690">
                  <c:v>2024071702</c:v>
                </c:pt>
                <c:pt idx="691">
                  <c:v>2024071703</c:v>
                </c:pt>
                <c:pt idx="692">
                  <c:v>2024071704</c:v>
                </c:pt>
                <c:pt idx="693">
                  <c:v>2024071705</c:v>
                </c:pt>
                <c:pt idx="694">
                  <c:v>2024071706</c:v>
                </c:pt>
                <c:pt idx="695">
                  <c:v>2024071707</c:v>
                </c:pt>
                <c:pt idx="696">
                  <c:v>2024071708</c:v>
                </c:pt>
                <c:pt idx="697">
                  <c:v>2024071709</c:v>
                </c:pt>
                <c:pt idx="698">
                  <c:v>2024071710</c:v>
                </c:pt>
                <c:pt idx="699">
                  <c:v>2024071711</c:v>
                </c:pt>
                <c:pt idx="700">
                  <c:v>2024071712</c:v>
                </c:pt>
                <c:pt idx="701">
                  <c:v>2024071713</c:v>
                </c:pt>
                <c:pt idx="702">
                  <c:v>2024071714</c:v>
                </c:pt>
                <c:pt idx="703">
                  <c:v>2024071715</c:v>
                </c:pt>
                <c:pt idx="704">
                  <c:v>2024071716</c:v>
                </c:pt>
                <c:pt idx="705">
                  <c:v>2024071717</c:v>
                </c:pt>
                <c:pt idx="706">
                  <c:v>2024071718</c:v>
                </c:pt>
                <c:pt idx="707">
                  <c:v>2024071719</c:v>
                </c:pt>
                <c:pt idx="708">
                  <c:v>2024071720</c:v>
                </c:pt>
                <c:pt idx="709">
                  <c:v>2024071721</c:v>
                </c:pt>
                <c:pt idx="710">
                  <c:v>2024071722</c:v>
                </c:pt>
                <c:pt idx="711">
                  <c:v>2024071723</c:v>
                </c:pt>
                <c:pt idx="712">
                  <c:v>2024071800</c:v>
                </c:pt>
                <c:pt idx="713">
                  <c:v>2024071801</c:v>
                </c:pt>
                <c:pt idx="714">
                  <c:v>2024071802</c:v>
                </c:pt>
                <c:pt idx="715">
                  <c:v>2024071803</c:v>
                </c:pt>
                <c:pt idx="716">
                  <c:v>2024071804</c:v>
                </c:pt>
                <c:pt idx="717">
                  <c:v>2024071805</c:v>
                </c:pt>
                <c:pt idx="718">
                  <c:v>2024071806</c:v>
                </c:pt>
                <c:pt idx="719">
                  <c:v>2024071807</c:v>
                </c:pt>
                <c:pt idx="720">
                  <c:v>2024071808</c:v>
                </c:pt>
                <c:pt idx="721">
                  <c:v>2024071809</c:v>
                </c:pt>
                <c:pt idx="722">
                  <c:v>2024071810</c:v>
                </c:pt>
                <c:pt idx="723">
                  <c:v>2024071811</c:v>
                </c:pt>
                <c:pt idx="724">
                  <c:v>2024071812</c:v>
                </c:pt>
                <c:pt idx="725">
                  <c:v>2024071813</c:v>
                </c:pt>
                <c:pt idx="726">
                  <c:v>2024071814</c:v>
                </c:pt>
                <c:pt idx="727">
                  <c:v>2024071815</c:v>
                </c:pt>
                <c:pt idx="728">
                  <c:v>2024071816</c:v>
                </c:pt>
                <c:pt idx="729">
                  <c:v>2024071817</c:v>
                </c:pt>
                <c:pt idx="730">
                  <c:v>2024071818</c:v>
                </c:pt>
                <c:pt idx="731">
                  <c:v>2024071819</c:v>
                </c:pt>
                <c:pt idx="732">
                  <c:v>2024071820</c:v>
                </c:pt>
                <c:pt idx="733">
                  <c:v>2024071821</c:v>
                </c:pt>
                <c:pt idx="734">
                  <c:v>2024071822</c:v>
                </c:pt>
                <c:pt idx="735">
                  <c:v>2024071823</c:v>
                </c:pt>
                <c:pt idx="736">
                  <c:v>2024071900</c:v>
                </c:pt>
                <c:pt idx="737">
                  <c:v>2024071901</c:v>
                </c:pt>
                <c:pt idx="738">
                  <c:v>2024071902</c:v>
                </c:pt>
                <c:pt idx="739">
                  <c:v>2024071903</c:v>
                </c:pt>
              </c:numCache>
            </c:numRef>
          </c:cat>
          <c:val>
            <c:numRef>
              <c:f>Tabelle1!$G$2:$G$741</c:f>
              <c:numCache>
                <c:formatCode>General</c:formatCode>
                <c:ptCount val="740"/>
                <c:pt idx="0">
                  <c:v>9.6857699999999998</c:v>
                </c:pt>
                <c:pt idx="1">
                  <c:v>13.5421</c:v>
                </c:pt>
                <c:pt idx="2">
                  <c:v>9.6647499999999997</c:v>
                </c:pt>
                <c:pt idx="3">
                  <c:v>9.9030400000000007</c:v>
                </c:pt>
                <c:pt idx="4">
                  <c:v>9.8799500000000009</c:v>
                </c:pt>
                <c:pt idx="5">
                  <c:v>9.4181600000000003</c:v>
                </c:pt>
                <c:pt idx="6">
                  <c:v>9.566040000000001</c:v>
                </c:pt>
                <c:pt idx="7">
                  <c:v>9.6289300000000004</c:v>
                </c:pt>
                <c:pt idx="8">
                  <c:v>9.8532799999999998</c:v>
                </c:pt>
                <c:pt idx="9">
                  <c:v>9.1712299999999995</c:v>
                </c:pt>
                <c:pt idx="10">
                  <c:v>9.6972699999999996</c:v>
                </c:pt>
                <c:pt idx="11">
                  <c:v>8.9308300000000003</c:v>
                </c:pt>
                <c:pt idx="12">
                  <c:v>7.7545799999999998</c:v>
                </c:pt>
                <c:pt idx="13">
                  <c:v>8.7464099999999991</c:v>
                </c:pt>
                <c:pt idx="14">
                  <c:v>8.14527</c:v>
                </c:pt>
                <c:pt idx="15">
                  <c:v>7.3747600000000002</c:v>
                </c:pt>
                <c:pt idx="16">
                  <c:v>7.0945400000000003</c:v>
                </c:pt>
                <c:pt idx="17">
                  <c:v>9.0115200000000009</c:v>
                </c:pt>
                <c:pt idx="18">
                  <c:v>5.6355399999999998</c:v>
                </c:pt>
                <c:pt idx="19">
                  <c:v>6.0492799999999995</c:v>
                </c:pt>
                <c:pt idx="20">
                  <c:v>5.00631</c:v>
                </c:pt>
                <c:pt idx="21">
                  <c:v>5.2354899999999995</c:v>
                </c:pt>
                <c:pt idx="22">
                  <c:v>4.7806000000000006</c:v>
                </c:pt>
                <c:pt idx="23">
                  <c:v>4.9432099999999997</c:v>
                </c:pt>
                <c:pt idx="24">
                  <c:v>4.6360100000000006</c:v>
                </c:pt>
                <c:pt idx="25">
                  <c:v>4.0488299999999997</c:v>
                </c:pt>
                <c:pt idx="26">
                  <c:v>4.1025700000000001</c:v>
                </c:pt>
                <c:pt idx="27">
                  <c:v>4.15306</c:v>
                </c:pt>
                <c:pt idx="28">
                  <c:v>5.1855099999999998</c:v>
                </c:pt>
                <c:pt idx="29">
                  <c:v>4.0377600000000005</c:v>
                </c:pt>
                <c:pt idx="30">
                  <c:v>4.84755</c:v>
                </c:pt>
                <c:pt idx="31">
                  <c:v>4.5488299999999997</c:v>
                </c:pt>
                <c:pt idx="32">
                  <c:v>4.5902899999999995</c:v>
                </c:pt>
                <c:pt idx="33">
                  <c:v>3.8658399999999999</c:v>
                </c:pt>
                <c:pt idx="34">
                  <c:v>3.8760400000000002</c:v>
                </c:pt>
                <c:pt idx="35">
                  <c:v>3.8769400000000003</c:v>
                </c:pt>
                <c:pt idx="36">
                  <c:v>3.87778</c:v>
                </c:pt>
                <c:pt idx="37">
                  <c:v>3.8772600000000002</c:v>
                </c:pt>
                <c:pt idx="38">
                  <c:v>4.2316700000000003</c:v>
                </c:pt>
                <c:pt idx="39">
                  <c:v>3.8835300000000004</c:v>
                </c:pt>
                <c:pt idx="40">
                  <c:v>5.3118999999999996</c:v>
                </c:pt>
                <c:pt idx="41">
                  <c:v>5.4284799999999995</c:v>
                </c:pt>
                <c:pt idx="42">
                  <c:v>7.34666</c:v>
                </c:pt>
                <c:pt idx="43">
                  <c:v>7.80321</c:v>
                </c:pt>
                <c:pt idx="44">
                  <c:v>5.5019300000000007</c:v>
                </c:pt>
                <c:pt idx="45">
                  <c:v>7.6224600000000002</c:v>
                </c:pt>
                <c:pt idx="46">
                  <c:v>5.8748500000000003</c:v>
                </c:pt>
                <c:pt idx="47">
                  <c:v>8.0256100000000004</c:v>
                </c:pt>
                <c:pt idx="48">
                  <c:v>4.6876800000000003</c:v>
                </c:pt>
                <c:pt idx="49">
                  <c:v>4.6527299999999991</c:v>
                </c:pt>
                <c:pt idx="50">
                  <c:v>4.1749000000000001</c:v>
                </c:pt>
                <c:pt idx="51">
                  <c:v>5.5633699999999999</c:v>
                </c:pt>
                <c:pt idx="52">
                  <c:v>5.61721</c:v>
                </c:pt>
                <c:pt idx="53">
                  <c:v>5.71767</c:v>
                </c:pt>
                <c:pt idx="54">
                  <c:v>5.1233599999999999</c:v>
                </c:pt>
                <c:pt idx="55">
                  <c:v>5.03667</c:v>
                </c:pt>
                <c:pt idx="56">
                  <c:v>6.0309999999999997</c:v>
                </c:pt>
                <c:pt idx="57">
                  <c:v>6.1150699999999993</c:v>
                </c:pt>
                <c:pt idx="58">
                  <c:v>8.3319799999999997</c:v>
                </c:pt>
                <c:pt idx="59">
                  <c:v>9.9097399999999993</c:v>
                </c:pt>
                <c:pt idx="60">
                  <c:v>10.63091</c:v>
                </c:pt>
                <c:pt idx="61">
                  <c:v>10.681610000000001</c:v>
                </c:pt>
                <c:pt idx="62">
                  <c:v>9.5679999999999996</c:v>
                </c:pt>
                <c:pt idx="63">
                  <c:v>11.009040000000001</c:v>
                </c:pt>
                <c:pt idx="64">
                  <c:v>12.14911</c:v>
                </c:pt>
                <c:pt idx="65">
                  <c:v>10.870760000000001</c:v>
                </c:pt>
                <c:pt idx="66">
                  <c:v>11.475149999999999</c:v>
                </c:pt>
                <c:pt idx="67">
                  <c:v>14.98714</c:v>
                </c:pt>
                <c:pt idx="68">
                  <c:v>12.16235</c:v>
                </c:pt>
                <c:pt idx="69">
                  <c:v>9.9946699999999993</c:v>
                </c:pt>
                <c:pt idx="70">
                  <c:v>10.471959999999999</c:v>
                </c:pt>
                <c:pt idx="71">
                  <c:v>14.009690000000001</c:v>
                </c:pt>
                <c:pt idx="72">
                  <c:v>8.86158</c:v>
                </c:pt>
                <c:pt idx="73">
                  <c:v>9.1387700000000009</c:v>
                </c:pt>
                <c:pt idx="74">
                  <c:v>9.8237800000000011</c:v>
                </c:pt>
                <c:pt idx="75">
                  <c:v>9.2601399999999998</c:v>
                </c:pt>
                <c:pt idx="76">
                  <c:v>9.7747900000000012</c:v>
                </c:pt>
                <c:pt idx="77">
                  <c:v>9.9577500000000008</c:v>
                </c:pt>
                <c:pt idx="78">
                  <c:v>0</c:v>
                </c:pt>
                <c:pt idx="79">
                  <c:v>10.158040000000002</c:v>
                </c:pt>
                <c:pt idx="80">
                  <c:v>9.3749900000000004</c:v>
                </c:pt>
                <c:pt idx="81">
                  <c:v>10.251959999999999</c:v>
                </c:pt>
                <c:pt idx="82">
                  <c:v>11.626659999999999</c:v>
                </c:pt>
                <c:pt idx="83">
                  <c:v>9.2129999999999992</c:v>
                </c:pt>
                <c:pt idx="84">
                  <c:v>9.7435299999999998</c:v>
                </c:pt>
                <c:pt idx="85">
                  <c:v>11.47974</c:v>
                </c:pt>
                <c:pt idx="86">
                  <c:v>12.410270000000001</c:v>
                </c:pt>
                <c:pt idx="87">
                  <c:v>10.805290000000001</c:v>
                </c:pt>
                <c:pt idx="88">
                  <c:v>5.9208599999999993</c:v>
                </c:pt>
                <c:pt idx="89">
                  <c:v>4.7362700000000002</c:v>
                </c:pt>
                <c:pt idx="90">
                  <c:v>4.4953000000000003</c:v>
                </c:pt>
                <c:pt idx="91">
                  <c:v>4.2101800000000003</c:v>
                </c:pt>
                <c:pt idx="92">
                  <c:v>4.4700699999999998</c:v>
                </c:pt>
                <c:pt idx="93">
                  <c:v>4.6109600000000004</c:v>
                </c:pt>
                <c:pt idx="94">
                  <c:v>5.5266599999999997</c:v>
                </c:pt>
                <c:pt idx="95">
                  <c:v>4.7698199999999993</c:v>
                </c:pt>
                <c:pt idx="96">
                  <c:v>5.2873100000000006</c:v>
                </c:pt>
                <c:pt idx="97">
                  <c:v>5.4233799999999999</c:v>
                </c:pt>
                <c:pt idx="98">
                  <c:v>4.6697499999999996</c:v>
                </c:pt>
                <c:pt idx="99">
                  <c:v>4.5626199999999999</c:v>
                </c:pt>
                <c:pt idx="100">
                  <c:v>4.8294199999999998</c:v>
                </c:pt>
                <c:pt idx="101">
                  <c:v>5.4072200000000006</c:v>
                </c:pt>
                <c:pt idx="102">
                  <c:v>5.2842399999999996</c:v>
                </c:pt>
                <c:pt idx="103">
                  <c:v>4.5271999999999997</c:v>
                </c:pt>
                <c:pt idx="104">
                  <c:v>4.6417200000000003</c:v>
                </c:pt>
                <c:pt idx="105">
                  <c:v>4.8937700000000008</c:v>
                </c:pt>
                <c:pt idx="106">
                  <c:v>5.1943599999999996</c:v>
                </c:pt>
                <c:pt idx="107">
                  <c:v>5.2827000000000002</c:v>
                </c:pt>
                <c:pt idx="108">
                  <c:v>4.48597</c:v>
                </c:pt>
                <c:pt idx="109">
                  <c:v>5.0416999999999996</c:v>
                </c:pt>
                <c:pt idx="110">
                  <c:v>4.2820600000000004</c:v>
                </c:pt>
                <c:pt idx="111">
                  <c:v>4.7062799999999996</c:v>
                </c:pt>
                <c:pt idx="112">
                  <c:v>3.8662399999999999</c:v>
                </c:pt>
                <c:pt idx="113">
                  <c:v>3.8769</c:v>
                </c:pt>
                <c:pt idx="114">
                  <c:v>3.8765200000000002</c:v>
                </c:pt>
                <c:pt idx="115">
                  <c:v>3.8769499999999999</c:v>
                </c:pt>
                <c:pt idx="116">
                  <c:v>3.8761999999999999</c:v>
                </c:pt>
                <c:pt idx="117">
                  <c:v>3.8658000000000001</c:v>
                </c:pt>
                <c:pt idx="118">
                  <c:v>3.86592</c:v>
                </c:pt>
                <c:pt idx="119">
                  <c:v>3.8748200000000002</c:v>
                </c:pt>
                <c:pt idx="120">
                  <c:v>3.8622299999999998</c:v>
                </c:pt>
                <c:pt idx="121">
                  <c:v>3.8555000000000001</c:v>
                </c:pt>
                <c:pt idx="122">
                  <c:v>3.8531599999999999</c:v>
                </c:pt>
                <c:pt idx="123">
                  <c:v>3.8707399999999996</c:v>
                </c:pt>
                <c:pt idx="124">
                  <c:v>3.8526500000000001</c:v>
                </c:pt>
                <c:pt idx="125">
                  <c:v>3.87005</c:v>
                </c:pt>
                <c:pt idx="126">
                  <c:v>3.85385</c:v>
                </c:pt>
                <c:pt idx="127">
                  <c:v>3.8769200000000001</c:v>
                </c:pt>
                <c:pt idx="128">
                  <c:v>3.8574899999999999</c:v>
                </c:pt>
                <c:pt idx="129">
                  <c:v>3.8518600000000003</c:v>
                </c:pt>
                <c:pt idx="130">
                  <c:v>3.8216399999999999</c:v>
                </c:pt>
                <c:pt idx="131">
                  <c:v>3.8581999999999996</c:v>
                </c:pt>
                <c:pt idx="132">
                  <c:v>3.8762500000000002</c:v>
                </c:pt>
                <c:pt idx="133">
                  <c:v>3.8500999999999999</c:v>
                </c:pt>
                <c:pt idx="134">
                  <c:v>3.8294200000000003</c:v>
                </c:pt>
                <c:pt idx="135">
                  <c:v>3.8759800000000002</c:v>
                </c:pt>
                <c:pt idx="136">
                  <c:v>3.8762500000000002</c:v>
                </c:pt>
                <c:pt idx="137">
                  <c:v>3.81196</c:v>
                </c:pt>
                <c:pt idx="138">
                  <c:v>3.8485800000000001</c:v>
                </c:pt>
                <c:pt idx="139">
                  <c:v>3.8540999999999999</c:v>
                </c:pt>
                <c:pt idx="140">
                  <c:v>3.8340399999999999</c:v>
                </c:pt>
                <c:pt idx="141">
                  <c:v>3.8543799999999999</c:v>
                </c:pt>
                <c:pt idx="142">
                  <c:v>3.8420300000000003</c:v>
                </c:pt>
                <c:pt idx="143">
                  <c:v>3.8697199999999996</c:v>
                </c:pt>
                <c:pt idx="144">
                  <c:v>3.8479999999999999</c:v>
                </c:pt>
                <c:pt idx="145">
                  <c:v>3.85406</c:v>
                </c:pt>
                <c:pt idx="146">
                  <c:v>3.8406100000000003</c:v>
                </c:pt>
                <c:pt idx="147">
                  <c:v>3.84301</c:v>
                </c:pt>
                <c:pt idx="148">
                  <c:v>3.8647800000000001</c:v>
                </c:pt>
                <c:pt idx="149">
                  <c:v>3.8520400000000001</c:v>
                </c:pt>
                <c:pt idx="150">
                  <c:v>3.8454600000000001</c:v>
                </c:pt>
                <c:pt idx="151">
                  <c:v>3.8504800000000001</c:v>
                </c:pt>
                <c:pt idx="152">
                  <c:v>3.3243499999999999</c:v>
                </c:pt>
                <c:pt idx="153">
                  <c:v>3.83412</c:v>
                </c:pt>
                <c:pt idx="154">
                  <c:v>3.8363899999999997</c:v>
                </c:pt>
                <c:pt idx="155">
                  <c:v>3.5115400000000001</c:v>
                </c:pt>
                <c:pt idx="156">
                  <c:v>3.8468</c:v>
                </c:pt>
                <c:pt idx="157">
                  <c:v>3.3200799999999999</c:v>
                </c:pt>
                <c:pt idx="158">
                  <c:v>3.8547800000000003</c:v>
                </c:pt>
                <c:pt idx="159">
                  <c:v>3.8489100000000001</c:v>
                </c:pt>
                <c:pt idx="160">
                  <c:v>3.8950900000000002</c:v>
                </c:pt>
                <c:pt idx="161">
                  <c:v>4.0003799999999998</c:v>
                </c:pt>
                <c:pt idx="162">
                  <c:v>4.3987600000000002</c:v>
                </c:pt>
                <c:pt idx="163">
                  <c:v>4.4666199999999998</c:v>
                </c:pt>
                <c:pt idx="164">
                  <c:v>0</c:v>
                </c:pt>
                <c:pt idx="165">
                  <c:v>0</c:v>
                </c:pt>
                <c:pt idx="166">
                  <c:v>0</c:v>
                </c:pt>
                <c:pt idx="167">
                  <c:v>0</c:v>
                </c:pt>
                <c:pt idx="168">
                  <c:v>0</c:v>
                </c:pt>
                <c:pt idx="169">
                  <c:v>0</c:v>
                </c:pt>
                <c:pt idx="170">
                  <c:v>4.7496599999999995</c:v>
                </c:pt>
                <c:pt idx="171">
                  <c:v>4.7469299999999999</c:v>
                </c:pt>
                <c:pt idx="172">
                  <c:v>4.6854199999999997</c:v>
                </c:pt>
                <c:pt idx="173">
                  <c:v>4.4283700000000001</c:v>
                </c:pt>
                <c:pt idx="174">
                  <c:v>4.22478</c:v>
                </c:pt>
                <c:pt idx="175">
                  <c:v>4.21584</c:v>
                </c:pt>
                <c:pt idx="176">
                  <c:v>4.2672299999999996</c:v>
                </c:pt>
                <c:pt idx="177">
                  <c:v>4.6651899999999999</c:v>
                </c:pt>
                <c:pt idx="178">
                  <c:v>4.8550000000000004</c:v>
                </c:pt>
                <c:pt idx="179">
                  <c:v>4.6236800000000002</c:v>
                </c:pt>
                <c:pt idx="180">
                  <c:v>4.4630400000000003</c:v>
                </c:pt>
                <c:pt idx="181">
                  <c:v>4.61287</c:v>
                </c:pt>
                <c:pt idx="182">
                  <c:v>5.29915</c:v>
                </c:pt>
                <c:pt idx="183">
                  <c:v>5.1862599999999999</c:v>
                </c:pt>
                <c:pt idx="184">
                  <c:v>5.0934600000000003</c:v>
                </c:pt>
                <c:pt idx="185">
                  <c:v>4.9748199999999994</c:v>
                </c:pt>
                <c:pt idx="186">
                  <c:v>5.0864799999999999</c:v>
                </c:pt>
                <c:pt idx="187">
                  <c:v>5.9044699999999999</c:v>
                </c:pt>
                <c:pt idx="188">
                  <c:v>4.87988</c:v>
                </c:pt>
                <c:pt idx="189">
                  <c:v>5.3683500000000004</c:v>
                </c:pt>
                <c:pt idx="190">
                  <c:v>5.4556700000000005</c:v>
                </c:pt>
                <c:pt idx="191">
                  <c:v>5.1771499999999993</c:v>
                </c:pt>
                <c:pt idx="192">
                  <c:v>5.7721299999999998</c:v>
                </c:pt>
                <c:pt idx="193">
                  <c:v>5.1492800000000001</c:v>
                </c:pt>
                <c:pt idx="194">
                  <c:v>5.6034899999999999</c:v>
                </c:pt>
                <c:pt idx="195">
                  <c:v>0</c:v>
                </c:pt>
                <c:pt idx="196">
                  <c:v>5.14656</c:v>
                </c:pt>
                <c:pt idx="197">
                  <c:v>4.8818999999999999</c:v>
                </c:pt>
                <c:pt idx="198">
                  <c:v>5.6836199999999995</c:v>
                </c:pt>
                <c:pt idx="199">
                  <c:v>5.5475500000000002</c:v>
                </c:pt>
                <c:pt idx="200">
                  <c:v>5.92483</c:v>
                </c:pt>
                <c:pt idx="201">
                  <c:v>5.6539899999999994</c:v>
                </c:pt>
                <c:pt idx="202">
                  <c:v>5.2450600000000005</c:v>
                </c:pt>
                <c:pt idx="203">
                  <c:v>4.9334600000000002</c:v>
                </c:pt>
                <c:pt idx="204">
                  <c:v>4.6296499999999998</c:v>
                </c:pt>
                <c:pt idx="205">
                  <c:v>4.5447100000000002</c:v>
                </c:pt>
                <c:pt idx="206">
                  <c:v>5.3334299999999999</c:v>
                </c:pt>
                <c:pt idx="207">
                  <c:v>5.4020700000000001</c:v>
                </c:pt>
                <c:pt idx="208">
                  <c:v>6.0628000000000002</c:v>
                </c:pt>
                <c:pt idx="209">
                  <c:v>6.7866800000000005</c:v>
                </c:pt>
                <c:pt idx="210">
                  <c:v>6.4118599999999999</c:v>
                </c:pt>
                <c:pt idx="211">
                  <c:v>6.8842799999999995</c:v>
                </c:pt>
                <c:pt idx="212">
                  <c:v>7.8263100000000003</c:v>
                </c:pt>
                <c:pt idx="213">
                  <c:v>7.7489499999999998</c:v>
                </c:pt>
                <c:pt idx="214">
                  <c:v>7.7593199999999998</c:v>
                </c:pt>
                <c:pt idx="215">
                  <c:v>8.2941299999999991</c:v>
                </c:pt>
                <c:pt idx="216">
                  <c:v>7.7011899999999995</c:v>
                </c:pt>
                <c:pt idx="217">
                  <c:v>9.3473799999999994</c:v>
                </c:pt>
                <c:pt idx="218">
                  <c:v>9.0775799999999993</c:v>
                </c:pt>
                <c:pt idx="219">
                  <c:v>7.8498799999999997</c:v>
                </c:pt>
                <c:pt idx="220">
                  <c:v>8.5461000000000009</c:v>
                </c:pt>
                <c:pt idx="221">
                  <c:v>8.7445000000000004</c:v>
                </c:pt>
                <c:pt idx="222">
                  <c:v>8.3983899999999991</c:v>
                </c:pt>
                <c:pt idx="223">
                  <c:v>7.5027600000000003</c:v>
                </c:pt>
                <c:pt idx="224">
                  <c:v>8.0206599999999995</c:v>
                </c:pt>
                <c:pt idx="225">
                  <c:v>7.69428</c:v>
                </c:pt>
                <c:pt idx="226">
                  <c:v>6.3231000000000002</c:v>
                </c:pt>
                <c:pt idx="227">
                  <c:v>5.8777600000000003</c:v>
                </c:pt>
                <c:pt idx="228">
                  <c:v>5.1501700000000001</c:v>
                </c:pt>
                <c:pt idx="229">
                  <c:v>5.03024</c:v>
                </c:pt>
                <c:pt idx="230">
                  <c:v>4.9631099999999995</c:v>
                </c:pt>
                <c:pt idx="231">
                  <c:v>4.80382</c:v>
                </c:pt>
                <c:pt idx="232">
                  <c:v>4.8913199999999994</c:v>
                </c:pt>
                <c:pt idx="233">
                  <c:v>4.9196200000000001</c:v>
                </c:pt>
                <c:pt idx="234">
                  <c:v>5.0112200000000007</c:v>
                </c:pt>
                <c:pt idx="235">
                  <c:v>5.49777</c:v>
                </c:pt>
                <c:pt idx="236">
                  <c:v>4.8734799999999998</c:v>
                </c:pt>
                <c:pt idx="237">
                  <c:v>4.8663999999999996</c:v>
                </c:pt>
                <c:pt idx="238">
                  <c:v>4.9841000000000006</c:v>
                </c:pt>
                <c:pt idx="239">
                  <c:v>5.3005000000000004</c:v>
                </c:pt>
                <c:pt idx="240">
                  <c:v>5.2940500000000004</c:v>
                </c:pt>
                <c:pt idx="241">
                  <c:v>5.8413999999999993</c:v>
                </c:pt>
                <c:pt idx="242">
                  <c:v>5.8875099999999998</c:v>
                </c:pt>
                <c:pt idx="243">
                  <c:v>5.2581000000000007</c:v>
                </c:pt>
                <c:pt idx="244">
                  <c:v>5.1352099999999998</c:v>
                </c:pt>
                <c:pt idx="245">
                  <c:v>6.2282000000000002</c:v>
                </c:pt>
                <c:pt idx="246">
                  <c:v>6.0858599999999994</c:v>
                </c:pt>
                <c:pt idx="247">
                  <c:v>6.5666199999999995</c:v>
                </c:pt>
                <c:pt idx="248">
                  <c:v>5.7824499999999999</c:v>
                </c:pt>
                <c:pt idx="249">
                  <c:v>4.5335299999999998</c:v>
                </c:pt>
                <c:pt idx="250">
                  <c:v>5.4931599999999996</c:v>
                </c:pt>
                <c:pt idx="251">
                  <c:v>4.0282999999999998</c:v>
                </c:pt>
                <c:pt idx="252">
                  <c:v>4.5095400000000003</c:v>
                </c:pt>
                <c:pt idx="253">
                  <c:v>5.5160100000000005</c:v>
                </c:pt>
                <c:pt idx="254">
                  <c:v>5.8584300000000002</c:v>
                </c:pt>
                <c:pt idx="255">
                  <c:v>4.2538800000000005</c:v>
                </c:pt>
                <c:pt idx="256">
                  <c:v>5.5582900000000004</c:v>
                </c:pt>
                <c:pt idx="257">
                  <c:v>3.9769999999999999</c:v>
                </c:pt>
                <c:pt idx="258">
                  <c:v>4.1106300000000005</c:v>
                </c:pt>
                <c:pt idx="259">
                  <c:v>4.1326200000000002</c:v>
                </c:pt>
                <c:pt idx="260">
                  <c:v>5.3262099999999997</c:v>
                </c:pt>
                <c:pt idx="261">
                  <c:v>7.6619599999999997</c:v>
                </c:pt>
                <c:pt idx="262">
                  <c:v>12.69075</c:v>
                </c:pt>
                <c:pt idx="263">
                  <c:v>19.798659999999998</c:v>
                </c:pt>
                <c:pt idx="264">
                  <c:v>26.171189999999999</c:v>
                </c:pt>
                <c:pt idx="265">
                  <c:v>15.378309999999999</c:v>
                </c:pt>
                <c:pt idx="266">
                  <c:v>25.21275</c:v>
                </c:pt>
                <c:pt idx="267">
                  <c:v>26.987380000000002</c:v>
                </c:pt>
                <c:pt idx="268">
                  <c:v>24.322479999999999</c:v>
                </c:pt>
                <c:pt idx="269">
                  <c:v>27.320910000000001</c:v>
                </c:pt>
                <c:pt idx="270">
                  <c:v>34.944459999999999</c:v>
                </c:pt>
                <c:pt idx="271">
                  <c:v>31.545470000000002</c:v>
                </c:pt>
                <c:pt idx="272">
                  <c:v>31.266169999999999</c:v>
                </c:pt>
                <c:pt idx="273">
                  <c:v>45.439779999999999</c:v>
                </c:pt>
                <c:pt idx="274">
                  <c:v>37.305510000000005</c:v>
                </c:pt>
                <c:pt idx="275">
                  <c:v>39.992699999999999</c:v>
                </c:pt>
                <c:pt idx="276">
                  <c:v>30.376759999999997</c:v>
                </c:pt>
                <c:pt idx="277">
                  <c:v>34.478629999999995</c:v>
                </c:pt>
                <c:pt idx="278">
                  <c:v>29.882439999999999</c:v>
                </c:pt>
                <c:pt idx="279">
                  <c:v>32.055799999999998</c:v>
                </c:pt>
                <c:pt idx="280">
                  <c:v>34.510429999999999</c:v>
                </c:pt>
                <c:pt idx="281">
                  <c:v>32.38823</c:v>
                </c:pt>
                <c:pt idx="282">
                  <c:v>30.853240000000003</c:v>
                </c:pt>
                <c:pt idx="283">
                  <c:v>31.372439999999997</c:v>
                </c:pt>
                <c:pt idx="284">
                  <c:v>22.929279999999999</c:v>
                </c:pt>
                <c:pt idx="285">
                  <c:v>19.729310000000002</c:v>
                </c:pt>
                <c:pt idx="286">
                  <c:v>11.8262</c:v>
                </c:pt>
                <c:pt idx="287">
                  <c:v>5.6153999999999993</c:v>
                </c:pt>
                <c:pt idx="288">
                  <c:v>4.7945000000000002</c:v>
                </c:pt>
                <c:pt idx="289">
                  <c:v>5.3005399999999998</c:v>
                </c:pt>
                <c:pt idx="290">
                  <c:v>4.58934</c:v>
                </c:pt>
                <c:pt idx="291">
                  <c:v>5.3856800000000007</c:v>
                </c:pt>
                <c:pt idx="292">
                  <c:v>5.58026</c:v>
                </c:pt>
                <c:pt idx="293">
                  <c:v>6.10663</c:v>
                </c:pt>
                <c:pt idx="294">
                  <c:v>7.10588</c:v>
                </c:pt>
                <c:pt idx="295">
                  <c:v>5.8266999999999998</c:v>
                </c:pt>
                <c:pt idx="296">
                  <c:v>5.0859100000000002</c:v>
                </c:pt>
                <c:pt idx="297">
                  <c:v>4.4696999999999996</c:v>
                </c:pt>
                <c:pt idx="298">
                  <c:v>4.5426500000000001</c:v>
                </c:pt>
                <c:pt idx="299">
                  <c:v>4.2088799999999997</c:v>
                </c:pt>
                <c:pt idx="300">
                  <c:v>4.3378100000000002</c:v>
                </c:pt>
                <c:pt idx="301">
                  <c:v>4.8569300000000002</c:v>
                </c:pt>
                <c:pt idx="302">
                  <c:v>4.8144799999999996</c:v>
                </c:pt>
                <c:pt idx="303">
                  <c:v>4.8999300000000003</c:v>
                </c:pt>
                <c:pt idx="304">
                  <c:v>4.65984</c:v>
                </c:pt>
                <c:pt idx="305">
                  <c:v>5.0274799999999997</c:v>
                </c:pt>
                <c:pt idx="306">
                  <c:v>5.0676199999999998</c:v>
                </c:pt>
                <c:pt idx="307">
                  <c:v>5.7339700000000002</c:v>
                </c:pt>
                <c:pt idx="308">
                  <c:v>5.7186000000000003</c:v>
                </c:pt>
                <c:pt idx="309">
                  <c:v>5.5682200000000002</c:v>
                </c:pt>
                <c:pt idx="310">
                  <c:v>5.6329200000000004</c:v>
                </c:pt>
                <c:pt idx="311">
                  <c:v>5.07829</c:v>
                </c:pt>
                <c:pt idx="312">
                  <c:v>4.6848400000000003</c:v>
                </c:pt>
                <c:pt idx="313">
                  <c:v>4.7990000000000004</c:v>
                </c:pt>
                <c:pt idx="314">
                  <c:v>5.1665200000000002</c:v>
                </c:pt>
                <c:pt idx="315">
                  <c:v>5.4113999999999995</c:v>
                </c:pt>
                <c:pt idx="316">
                  <c:v>5.7106000000000003</c:v>
                </c:pt>
                <c:pt idx="317">
                  <c:v>5.4780500000000005</c:v>
                </c:pt>
                <c:pt idx="318">
                  <c:v>5.4243900000000007</c:v>
                </c:pt>
                <c:pt idx="319">
                  <c:v>4.9573199999999993</c:v>
                </c:pt>
                <c:pt idx="320">
                  <c:v>5.5691600000000001</c:v>
                </c:pt>
                <c:pt idx="321">
                  <c:v>4.9286400000000006</c:v>
                </c:pt>
                <c:pt idx="322">
                  <c:v>4.6591199999999997</c:v>
                </c:pt>
                <c:pt idx="323">
                  <c:v>3.8302499999999999</c:v>
                </c:pt>
                <c:pt idx="324">
                  <c:v>3.8352199999999996</c:v>
                </c:pt>
                <c:pt idx="325">
                  <c:v>3.8348599999999999</c:v>
                </c:pt>
                <c:pt idx="326">
                  <c:v>3.8292600000000001</c:v>
                </c:pt>
                <c:pt idx="327">
                  <c:v>3.8257500000000002</c:v>
                </c:pt>
                <c:pt idx="328">
                  <c:v>3.8351299999999999</c:v>
                </c:pt>
                <c:pt idx="329">
                  <c:v>3.83528</c:v>
                </c:pt>
                <c:pt idx="330">
                  <c:v>3.8350599999999999</c:v>
                </c:pt>
                <c:pt idx="331">
                  <c:v>3.82762</c:v>
                </c:pt>
                <c:pt idx="332">
                  <c:v>3.8343600000000002</c:v>
                </c:pt>
                <c:pt idx="333">
                  <c:v>3.8350999999999997</c:v>
                </c:pt>
                <c:pt idx="334">
                  <c:v>3.8374000000000001</c:v>
                </c:pt>
                <c:pt idx="335">
                  <c:v>0</c:v>
                </c:pt>
                <c:pt idx="336">
                  <c:v>0</c:v>
                </c:pt>
                <c:pt idx="337">
                  <c:v>0</c:v>
                </c:pt>
                <c:pt idx="338">
                  <c:v>0</c:v>
                </c:pt>
                <c:pt idx="339">
                  <c:v>0</c:v>
                </c:pt>
                <c:pt idx="340">
                  <c:v>0</c:v>
                </c:pt>
                <c:pt idx="341">
                  <c:v>0</c:v>
                </c:pt>
                <c:pt idx="342">
                  <c:v>0</c:v>
                </c:pt>
                <c:pt idx="343">
                  <c:v>0</c:v>
                </c:pt>
                <c:pt idx="344">
                  <c:v>0</c:v>
                </c:pt>
                <c:pt idx="345">
                  <c:v>0</c:v>
                </c:pt>
                <c:pt idx="346">
                  <c:v>0</c:v>
                </c:pt>
                <c:pt idx="347">
                  <c:v>3.9152399999999998</c:v>
                </c:pt>
                <c:pt idx="348">
                  <c:v>4.1592399999999996</c:v>
                </c:pt>
                <c:pt idx="349">
                  <c:v>5.0960600000000005</c:v>
                </c:pt>
                <c:pt idx="350">
                  <c:v>5.5767799999999994</c:v>
                </c:pt>
                <c:pt idx="351">
                  <c:v>5.4213999999999993</c:v>
                </c:pt>
                <c:pt idx="352">
                  <c:v>5.1707700000000001</c:v>
                </c:pt>
                <c:pt idx="353">
                  <c:v>5.0173100000000002</c:v>
                </c:pt>
                <c:pt idx="354">
                  <c:v>4.7833999999999994</c:v>
                </c:pt>
                <c:pt idx="355">
                  <c:v>5.6738200000000001</c:v>
                </c:pt>
                <c:pt idx="356">
                  <c:v>0</c:v>
                </c:pt>
                <c:pt idx="357">
                  <c:v>0</c:v>
                </c:pt>
                <c:pt idx="358">
                  <c:v>0</c:v>
                </c:pt>
                <c:pt idx="359">
                  <c:v>0</c:v>
                </c:pt>
                <c:pt idx="360">
                  <c:v>0</c:v>
                </c:pt>
                <c:pt idx="361">
                  <c:v>0</c:v>
                </c:pt>
                <c:pt idx="362">
                  <c:v>0</c:v>
                </c:pt>
                <c:pt idx="363">
                  <c:v>6.2122799999999998</c:v>
                </c:pt>
                <c:pt idx="364">
                  <c:v>6.6518500000000005</c:v>
                </c:pt>
                <c:pt idx="365">
                  <c:v>8.4315599999999993</c:v>
                </c:pt>
                <c:pt idx="366">
                  <c:v>9.4135000000000009</c:v>
                </c:pt>
                <c:pt idx="367">
                  <c:v>8.1879200000000001</c:v>
                </c:pt>
                <c:pt idx="368">
                  <c:v>6.1570600000000004</c:v>
                </c:pt>
                <c:pt idx="369">
                  <c:v>4.7773400000000006</c:v>
                </c:pt>
                <c:pt idx="370">
                  <c:v>4.2135200000000008</c:v>
                </c:pt>
                <c:pt idx="371">
                  <c:v>3.8487100000000001</c:v>
                </c:pt>
                <c:pt idx="372">
                  <c:v>3.8578000000000001</c:v>
                </c:pt>
                <c:pt idx="373">
                  <c:v>3.8526100000000003</c:v>
                </c:pt>
                <c:pt idx="374">
                  <c:v>4.0859699999999997</c:v>
                </c:pt>
                <c:pt idx="375">
                  <c:v>4.2608300000000003</c:v>
                </c:pt>
                <c:pt idx="376">
                  <c:v>3.8399099999999997</c:v>
                </c:pt>
                <c:pt idx="377">
                  <c:v>4.4067700000000007</c:v>
                </c:pt>
                <c:pt idx="378">
                  <c:v>4.5186000000000002</c:v>
                </c:pt>
                <c:pt idx="379">
                  <c:v>4.3961000000000006</c:v>
                </c:pt>
                <c:pt idx="380">
                  <c:v>4.4792399999999999</c:v>
                </c:pt>
                <c:pt idx="381">
                  <c:v>4.2966199999999999</c:v>
                </c:pt>
                <c:pt idx="382">
                  <c:v>4.3931499999999994</c:v>
                </c:pt>
                <c:pt idx="383">
                  <c:v>4.3769999999999998</c:v>
                </c:pt>
                <c:pt idx="384">
                  <c:v>4.0113500000000002</c:v>
                </c:pt>
                <c:pt idx="385">
                  <c:v>3.95377</c:v>
                </c:pt>
                <c:pt idx="386">
                  <c:v>4.0247600000000006</c:v>
                </c:pt>
                <c:pt idx="387">
                  <c:v>4.4366499999999993</c:v>
                </c:pt>
                <c:pt idx="388">
                  <c:v>4.3183100000000003</c:v>
                </c:pt>
                <c:pt idx="389">
                  <c:v>4.3895600000000004</c:v>
                </c:pt>
                <c:pt idx="390">
                  <c:v>5.3518400000000002</c:v>
                </c:pt>
                <c:pt idx="391">
                  <c:v>4.3203800000000001</c:v>
                </c:pt>
                <c:pt idx="392">
                  <c:v>4.1817000000000002</c:v>
                </c:pt>
                <c:pt idx="393">
                  <c:v>4.0461</c:v>
                </c:pt>
                <c:pt idx="394">
                  <c:v>3.8576100000000002</c:v>
                </c:pt>
                <c:pt idx="395">
                  <c:v>3.8572500000000001</c:v>
                </c:pt>
                <c:pt idx="396">
                  <c:v>3.8589099999999998</c:v>
                </c:pt>
                <c:pt idx="397">
                  <c:v>3.8585100000000003</c:v>
                </c:pt>
                <c:pt idx="398">
                  <c:v>3.8571999999999997</c:v>
                </c:pt>
                <c:pt idx="399">
                  <c:v>3.8510399999999998</c:v>
                </c:pt>
                <c:pt idx="400">
                  <c:v>3.8510200000000001</c:v>
                </c:pt>
                <c:pt idx="401">
                  <c:v>3.8562600000000002</c:v>
                </c:pt>
                <c:pt idx="402">
                  <c:v>3.8568500000000001</c:v>
                </c:pt>
                <c:pt idx="403">
                  <c:v>3.8545199999999999</c:v>
                </c:pt>
                <c:pt idx="404">
                  <c:v>3.8579899999999996</c:v>
                </c:pt>
                <c:pt idx="405">
                  <c:v>3.8570900000000004</c:v>
                </c:pt>
                <c:pt idx="406">
                  <c:v>3.8510200000000001</c:v>
                </c:pt>
                <c:pt idx="407">
                  <c:v>3.85608</c:v>
                </c:pt>
                <c:pt idx="408">
                  <c:v>3.8628100000000001</c:v>
                </c:pt>
                <c:pt idx="409">
                  <c:v>3.8506</c:v>
                </c:pt>
                <c:pt idx="410">
                  <c:v>3.8568200000000004</c:v>
                </c:pt>
                <c:pt idx="411">
                  <c:v>3.8565999999999998</c:v>
                </c:pt>
                <c:pt idx="412">
                  <c:v>3.8565700000000001</c:v>
                </c:pt>
                <c:pt idx="413">
                  <c:v>3.8562800000000004</c:v>
                </c:pt>
                <c:pt idx="414">
                  <c:v>3.8680300000000001</c:v>
                </c:pt>
                <c:pt idx="415">
                  <c:v>3.8577300000000001</c:v>
                </c:pt>
                <c:pt idx="416">
                  <c:v>3.85134</c:v>
                </c:pt>
                <c:pt idx="417">
                  <c:v>4.1574799999999996</c:v>
                </c:pt>
                <c:pt idx="418">
                  <c:v>4.1186400000000001</c:v>
                </c:pt>
                <c:pt idx="419">
                  <c:v>4.7337600000000002</c:v>
                </c:pt>
                <c:pt idx="420">
                  <c:v>5.4760900000000001</c:v>
                </c:pt>
                <c:pt idx="421">
                  <c:v>6.0238300000000002</c:v>
                </c:pt>
                <c:pt idx="422">
                  <c:v>6.1065800000000001</c:v>
                </c:pt>
                <c:pt idx="423">
                  <c:v>6.65402</c:v>
                </c:pt>
                <c:pt idx="424">
                  <c:v>8.0493799999999993</c:v>
                </c:pt>
                <c:pt idx="425">
                  <c:v>7.3269599999999997</c:v>
                </c:pt>
                <c:pt idx="426">
                  <c:v>8.3424300000000002</c:v>
                </c:pt>
                <c:pt idx="427">
                  <c:v>8.9758399999999998</c:v>
                </c:pt>
                <c:pt idx="428">
                  <c:v>9.6152999999999995</c:v>
                </c:pt>
                <c:pt idx="429">
                  <c:v>10.46599</c:v>
                </c:pt>
                <c:pt idx="430">
                  <c:v>11.2994</c:v>
                </c:pt>
                <c:pt idx="431">
                  <c:v>11.545309999999999</c:v>
                </c:pt>
                <c:pt idx="432">
                  <c:v>9.23095</c:v>
                </c:pt>
                <c:pt idx="433">
                  <c:v>10.52056</c:v>
                </c:pt>
                <c:pt idx="434">
                  <c:v>9.5284800000000001</c:v>
                </c:pt>
                <c:pt idx="435">
                  <c:v>9.1996699999999993</c:v>
                </c:pt>
                <c:pt idx="436">
                  <c:v>8.9255800000000001</c:v>
                </c:pt>
                <c:pt idx="437">
                  <c:v>8.9298099999999998</c:v>
                </c:pt>
                <c:pt idx="438">
                  <c:v>10.090540000000001</c:v>
                </c:pt>
                <c:pt idx="439">
                  <c:v>9.6923999999999992</c:v>
                </c:pt>
                <c:pt idx="440">
                  <c:v>9.710090000000001</c:v>
                </c:pt>
                <c:pt idx="441">
                  <c:v>9.3440899999999996</c:v>
                </c:pt>
                <c:pt idx="442">
                  <c:v>8.6022400000000001</c:v>
                </c:pt>
                <c:pt idx="443">
                  <c:v>6.7710799999999995</c:v>
                </c:pt>
                <c:pt idx="444">
                  <c:v>5.4460800000000003</c:v>
                </c:pt>
                <c:pt idx="445">
                  <c:v>5.92232</c:v>
                </c:pt>
                <c:pt idx="446">
                  <c:v>6.5468500000000001</c:v>
                </c:pt>
                <c:pt idx="447">
                  <c:v>9.3383199999999995</c:v>
                </c:pt>
                <c:pt idx="448">
                  <c:v>6.3333300000000001</c:v>
                </c:pt>
                <c:pt idx="449">
                  <c:v>5.7689899999999996</c:v>
                </c:pt>
                <c:pt idx="450">
                  <c:v>6.1584200000000004</c:v>
                </c:pt>
                <c:pt idx="451">
                  <c:v>0</c:v>
                </c:pt>
                <c:pt idx="452">
                  <c:v>4.8242399999999996</c:v>
                </c:pt>
                <c:pt idx="453">
                  <c:v>5.8995899999999999</c:v>
                </c:pt>
                <c:pt idx="454">
                  <c:v>5.1191899999999997</c:v>
                </c:pt>
                <c:pt idx="455">
                  <c:v>5.8010999999999999</c:v>
                </c:pt>
                <c:pt idx="456">
                  <c:v>4.8194600000000003</c:v>
                </c:pt>
                <c:pt idx="457">
                  <c:v>4.3262600000000004</c:v>
                </c:pt>
                <c:pt idx="458">
                  <c:v>3.92516</c:v>
                </c:pt>
                <c:pt idx="459">
                  <c:v>4.9278399999999998</c:v>
                </c:pt>
                <c:pt idx="460">
                  <c:v>3.9779400000000003</c:v>
                </c:pt>
                <c:pt idx="461">
                  <c:v>3.8520700000000003</c:v>
                </c:pt>
                <c:pt idx="462">
                  <c:v>3.87384</c:v>
                </c:pt>
                <c:pt idx="463">
                  <c:v>3.8515999999999999</c:v>
                </c:pt>
                <c:pt idx="464">
                  <c:v>3.8571599999999999</c:v>
                </c:pt>
                <c:pt idx="465">
                  <c:v>3.8504</c:v>
                </c:pt>
                <c:pt idx="466">
                  <c:v>3.8569400000000003</c:v>
                </c:pt>
                <c:pt idx="467">
                  <c:v>3.8562800000000004</c:v>
                </c:pt>
                <c:pt idx="468">
                  <c:v>3.8492500000000001</c:v>
                </c:pt>
                <c:pt idx="469">
                  <c:v>3.8609599999999999</c:v>
                </c:pt>
                <c:pt idx="470">
                  <c:v>3.8511599999999997</c:v>
                </c:pt>
                <c:pt idx="471">
                  <c:v>3.8508200000000001</c:v>
                </c:pt>
                <c:pt idx="472">
                  <c:v>3.8507600000000002</c:v>
                </c:pt>
                <c:pt idx="473">
                  <c:v>3.8565200000000002</c:v>
                </c:pt>
                <c:pt idx="474">
                  <c:v>3.85785</c:v>
                </c:pt>
                <c:pt idx="475">
                  <c:v>3.85602</c:v>
                </c:pt>
                <c:pt idx="476">
                  <c:v>3.8565200000000002</c:v>
                </c:pt>
                <c:pt idx="477">
                  <c:v>3.8497399999999997</c:v>
                </c:pt>
                <c:pt idx="478">
                  <c:v>3.8575500000000003</c:v>
                </c:pt>
                <c:pt idx="479">
                  <c:v>3.8564699999999998</c:v>
                </c:pt>
                <c:pt idx="480">
                  <c:v>3.85154</c:v>
                </c:pt>
                <c:pt idx="481">
                  <c:v>3.8563899999999998</c:v>
                </c:pt>
                <c:pt idx="482">
                  <c:v>3.8519000000000001</c:v>
                </c:pt>
                <c:pt idx="483">
                  <c:v>3.85046</c:v>
                </c:pt>
                <c:pt idx="484">
                  <c:v>3.8511700000000002</c:v>
                </c:pt>
                <c:pt idx="485">
                  <c:v>3.8521199999999998</c:v>
                </c:pt>
                <c:pt idx="486">
                  <c:v>3.8572199999999999</c:v>
                </c:pt>
                <c:pt idx="487">
                  <c:v>3.8501099999999999</c:v>
                </c:pt>
                <c:pt idx="488">
                  <c:v>3.8492800000000003</c:v>
                </c:pt>
                <c:pt idx="489">
                  <c:v>3.83684</c:v>
                </c:pt>
                <c:pt idx="490">
                  <c:v>3.8212199999999998</c:v>
                </c:pt>
                <c:pt idx="491">
                  <c:v>3.8498800000000002</c:v>
                </c:pt>
                <c:pt idx="492">
                  <c:v>3.8246599999999997</c:v>
                </c:pt>
                <c:pt idx="493">
                  <c:v>3.5034800000000001</c:v>
                </c:pt>
                <c:pt idx="494">
                  <c:v>3.8509600000000002</c:v>
                </c:pt>
                <c:pt idx="495">
                  <c:v>3.8509600000000002</c:v>
                </c:pt>
                <c:pt idx="496">
                  <c:v>3.8502100000000001</c:v>
                </c:pt>
                <c:pt idx="497">
                  <c:v>3.8405200000000002</c:v>
                </c:pt>
                <c:pt idx="498">
                  <c:v>4.0225200000000001</c:v>
                </c:pt>
                <c:pt idx="499">
                  <c:v>4.1429900000000002</c:v>
                </c:pt>
                <c:pt idx="500">
                  <c:v>5.7210299999999998</c:v>
                </c:pt>
                <c:pt idx="501">
                  <c:v>6.5438000000000001</c:v>
                </c:pt>
                <c:pt idx="502">
                  <c:v>6.7442299999999999</c:v>
                </c:pt>
                <c:pt idx="503">
                  <c:v>8.5283499999999997</c:v>
                </c:pt>
                <c:pt idx="504">
                  <c:v>8.6605799999999995</c:v>
                </c:pt>
                <c:pt idx="505">
                  <c:v>7.8155799999999997</c:v>
                </c:pt>
                <c:pt idx="506">
                  <c:v>7.5554199999999998</c:v>
                </c:pt>
                <c:pt idx="507">
                  <c:v>9.8258200000000002</c:v>
                </c:pt>
                <c:pt idx="508">
                  <c:v>8.7719799999999992</c:v>
                </c:pt>
                <c:pt idx="509">
                  <c:v>12.20599</c:v>
                </c:pt>
                <c:pt idx="510">
                  <c:v>9.0461600000000004</c:v>
                </c:pt>
                <c:pt idx="511">
                  <c:v>13.04827</c:v>
                </c:pt>
                <c:pt idx="512">
                  <c:v>7.9185100000000004</c:v>
                </c:pt>
                <c:pt idx="513">
                  <c:v>7.8355399999999999</c:v>
                </c:pt>
                <c:pt idx="514">
                  <c:v>9.2534799999999997</c:v>
                </c:pt>
                <c:pt idx="515">
                  <c:v>6.7959399999999999</c:v>
                </c:pt>
                <c:pt idx="516">
                  <c:v>7.2867199999999999</c:v>
                </c:pt>
                <c:pt idx="517">
                  <c:v>7.9696400000000001</c:v>
                </c:pt>
                <c:pt idx="518">
                  <c:v>6.5017399999999999</c:v>
                </c:pt>
                <c:pt idx="519">
                  <c:v>6.9893999999999998</c:v>
                </c:pt>
                <c:pt idx="520">
                  <c:v>6.5327200000000003</c:v>
                </c:pt>
                <c:pt idx="521">
                  <c:v>6.5456199999999995</c:v>
                </c:pt>
                <c:pt idx="522">
                  <c:v>6.61686</c:v>
                </c:pt>
                <c:pt idx="523">
                  <c:v>6.8061099999999994</c:v>
                </c:pt>
                <c:pt idx="524">
                  <c:v>7.9196899999999992</c:v>
                </c:pt>
                <c:pt idx="525">
                  <c:v>7.8796400000000002</c:v>
                </c:pt>
                <c:pt idx="526">
                  <c:v>8.5009300000000003</c:v>
                </c:pt>
                <c:pt idx="527">
                  <c:v>9.6631</c:v>
                </c:pt>
                <c:pt idx="528">
                  <c:v>8.0819899999999993</c:v>
                </c:pt>
                <c:pt idx="529">
                  <c:v>8.7073300000000007</c:v>
                </c:pt>
                <c:pt idx="530">
                  <c:v>7.9797799999999999</c:v>
                </c:pt>
                <c:pt idx="531">
                  <c:v>8.1091099999999994</c:v>
                </c:pt>
                <c:pt idx="532">
                  <c:v>8.4342000000000006</c:v>
                </c:pt>
                <c:pt idx="533">
                  <c:v>9.0121599999999997</c:v>
                </c:pt>
                <c:pt idx="534">
                  <c:v>8.5928299999999993</c:v>
                </c:pt>
                <c:pt idx="535">
                  <c:v>8.0351400000000002</c:v>
                </c:pt>
                <c:pt idx="536">
                  <c:v>8.2279799999999987</c:v>
                </c:pt>
                <c:pt idx="537">
                  <c:v>8.8673099999999998</c:v>
                </c:pt>
                <c:pt idx="538">
                  <c:v>8.78491</c:v>
                </c:pt>
                <c:pt idx="539">
                  <c:v>7.8738799999999998</c:v>
                </c:pt>
                <c:pt idx="540">
                  <c:v>7.2386999999999997</c:v>
                </c:pt>
                <c:pt idx="541">
                  <c:v>7.2320500000000001</c:v>
                </c:pt>
                <c:pt idx="542">
                  <c:v>5.8837399999999995</c:v>
                </c:pt>
                <c:pt idx="543">
                  <c:v>5.6451799999999999</c:v>
                </c:pt>
                <c:pt idx="544">
                  <c:v>5.3765200000000002</c:v>
                </c:pt>
                <c:pt idx="545">
                  <c:v>5.4342799999999993</c:v>
                </c:pt>
                <c:pt idx="546">
                  <c:v>5.0442</c:v>
                </c:pt>
                <c:pt idx="547">
                  <c:v>4.9341999999999997</c:v>
                </c:pt>
                <c:pt idx="548">
                  <c:v>5.1584399999999997</c:v>
                </c:pt>
                <c:pt idx="549">
                  <c:v>4.9175699999999996</c:v>
                </c:pt>
                <c:pt idx="550">
                  <c:v>4.78254</c:v>
                </c:pt>
                <c:pt idx="551">
                  <c:v>4.8834</c:v>
                </c:pt>
                <c:pt idx="552">
                  <c:v>5.3030600000000003</c:v>
                </c:pt>
                <c:pt idx="553">
                  <c:v>6.1278999999999995</c:v>
                </c:pt>
                <c:pt idx="554">
                  <c:v>5.6499700000000006</c:v>
                </c:pt>
                <c:pt idx="555">
                  <c:v>6.4660500000000001</c:v>
                </c:pt>
                <c:pt idx="556">
                  <c:v>7.6998699999999998</c:v>
                </c:pt>
                <c:pt idx="557">
                  <c:v>10.607010000000001</c:v>
                </c:pt>
                <c:pt idx="558">
                  <c:v>9.2671499999999991</c:v>
                </c:pt>
                <c:pt idx="559">
                  <c:v>7.8703500000000002</c:v>
                </c:pt>
                <c:pt idx="560">
                  <c:v>7.7074799999999994</c:v>
                </c:pt>
                <c:pt idx="561">
                  <c:v>8.60806</c:v>
                </c:pt>
                <c:pt idx="562">
                  <c:v>10.92681</c:v>
                </c:pt>
                <c:pt idx="563">
                  <c:v>11.392340000000001</c:v>
                </c:pt>
                <c:pt idx="564">
                  <c:v>12.553040000000001</c:v>
                </c:pt>
                <c:pt idx="565">
                  <c:v>12.8515</c:v>
                </c:pt>
                <c:pt idx="566">
                  <c:v>8.9555000000000007</c:v>
                </c:pt>
                <c:pt idx="567">
                  <c:v>9.8515599999999992</c:v>
                </c:pt>
                <c:pt idx="568">
                  <c:v>13.021430000000001</c:v>
                </c:pt>
                <c:pt idx="569">
                  <c:v>13.392370000000001</c:v>
                </c:pt>
                <c:pt idx="570">
                  <c:v>10.160690000000001</c:v>
                </c:pt>
                <c:pt idx="571">
                  <c:v>10.7629</c:v>
                </c:pt>
                <c:pt idx="572">
                  <c:v>11.218999999999999</c:v>
                </c:pt>
                <c:pt idx="573">
                  <c:v>10.93848</c:v>
                </c:pt>
                <c:pt idx="574">
                  <c:v>12.932079999999999</c:v>
                </c:pt>
                <c:pt idx="575">
                  <c:v>9.8056000000000001</c:v>
                </c:pt>
                <c:pt idx="576">
                  <c:v>10.51366</c:v>
                </c:pt>
                <c:pt idx="577">
                  <c:v>10.754010000000001</c:v>
                </c:pt>
                <c:pt idx="578">
                  <c:v>11.452249999999999</c:v>
                </c:pt>
                <c:pt idx="579">
                  <c:v>13.508319999999999</c:v>
                </c:pt>
                <c:pt idx="580">
                  <c:v>10.088659999999999</c:v>
                </c:pt>
                <c:pt idx="581">
                  <c:v>10.325209999999998</c:v>
                </c:pt>
                <c:pt idx="582">
                  <c:v>9.4728500000000011</c:v>
                </c:pt>
                <c:pt idx="583">
                  <c:v>10.30547</c:v>
                </c:pt>
                <c:pt idx="584">
                  <c:v>9.3574999999999999</c:v>
                </c:pt>
                <c:pt idx="585">
                  <c:v>10.226989999999999</c:v>
                </c:pt>
                <c:pt idx="586">
                  <c:v>11.080860000000001</c:v>
                </c:pt>
                <c:pt idx="587">
                  <c:v>10.49958</c:v>
                </c:pt>
                <c:pt idx="588">
                  <c:v>10.02585</c:v>
                </c:pt>
                <c:pt idx="589">
                  <c:v>8.8155000000000001</c:v>
                </c:pt>
                <c:pt idx="590">
                  <c:v>7.8651999999999997</c:v>
                </c:pt>
                <c:pt idx="591">
                  <c:v>7.0904600000000002</c:v>
                </c:pt>
                <c:pt idx="592">
                  <c:v>6.71197</c:v>
                </c:pt>
                <c:pt idx="593">
                  <c:v>6.8948400000000003</c:v>
                </c:pt>
                <c:pt idx="594">
                  <c:v>5.3782200000000007</c:v>
                </c:pt>
                <c:pt idx="595">
                  <c:v>4.7366800000000007</c:v>
                </c:pt>
                <c:pt idx="596">
                  <c:v>4.7097799999999994</c:v>
                </c:pt>
                <c:pt idx="597">
                  <c:v>4.4685699999999997</c:v>
                </c:pt>
                <c:pt idx="598">
                  <c:v>4.40116</c:v>
                </c:pt>
                <c:pt idx="599">
                  <c:v>3.85087</c:v>
                </c:pt>
                <c:pt idx="600">
                  <c:v>3.8511199999999999</c:v>
                </c:pt>
                <c:pt idx="601">
                  <c:v>3.8597899999999998</c:v>
                </c:pt>
                <c:pt idx="602">
                  <c:v>3.86239</c:v>
                </c:pt>
                <c:pt idx="603">
                  <c:v>3.8750200000000001</c:v>
                </c:pt>
                <c:pt idx="604">
                  <c:v>3.8509000000000002</c:v>
                </c:pt>
                <c:pt idx="605">
                  <c:v>3.8569599999999999</c:v>
                </c:pt>
                <c:pt idx="606">
                  <c:v>3.8564799999999999</c:v>
                </c:pt>
                <c:pt idx="607">
                  <c:v>3.8557299999999999</c:v>
                </c:pt>
                <c:pt idx="608">
                  <c:v>3.8568800000000003</c:v>
                </c:pt>
                <c:pt idx="609">
                  <c:v>3.8575599999999999</c:v>
                </c:pt>
                <c:pt idx="610">
                  <c:v>3.85046</c:v>
                </c:pt>
                <c:pt idx="611">
                  <c:v>3.8616299999999999</c:v>
                </c:pt>
                <c:pt idx="612">
                  <c:v>3.9459499999999998</c:v>
                </c:pt>
                <c:pt idx="613">
                  <c:v>3.85731</c:v>
                </c:pt>
                <c:pt idx="614">
                  <c:v>3.8658800000000002</c:v>
                </c:pt>
                <c:pt idx="615">
                  <c:v>3.9469000000000003</c:v>
                </c:pt>
                <c:pt idx="616">
                  <c:v>3.9324599999999998</c:v>
                </c:pt>
                <c:pt idx="617">
                  <c:v>3.9630700000000001</c:v>
                </c:pt>
                <c:pt idx="618">
                  <c:v>3.9026300000000003</c:v>
                </c:pt>
                <c:pt idx="619">
                  <c:v>3.9338600000000001</c:v>
                </c:pt>
                <c:pt idx="620">
                  <c:v>4.0503</c:v>
                </c:pt>
                <c:pt idx="621">
                  <c:v>3.9760900000000001</c:v>
                </c:pt>
                <c:pt idx="622">
                  <c:v>4.0911200000000001</c:v>
                </c:pt>
                <c:pt idx="623">
                  <c:v>3.9190700000000001</c:v>
                </c:pt>
                <c:pt idx="624">
                  <c:v>3.9579800000000001</c:v>
                </c:pt>
                <c:pt idx="625">
                  <c:v>3.8613600000000003</c:v>
                </c:pt>
                <c:pt idx="626">
                  <c:v>3.8971999999999998</c:v>
                </c:pt>
                <c:pt idx="627">
                  <c:v>3.8568000000000002</c:v>
                </c:pt>
                <c:pt idx="628">
                  <c:v>3.9175999999999997</c:v>
                </c:pt>
                <c:pt idx="629">
                  <c:v>3.8942399999999999</c:v>
                </c:pt>
                <c:pt idx="630">
                  <c:v>3.8600100000000004</c:v>
                </c:pt>
                <c:pt idx="631">
                  <c:v>3.8623099999999999</c:v>
                </c:pt>
                <c:pt idx="632">
                  <c:v>3.8578800000000002</c:v>
                </c:pt>
                <c:pt idx="633">
                  <c:v>3.85934</c:v>
                </c:pt>
                <c:pt idx="634">
                  <c:v>3.85765</c:v>
                </c:pt>
                <c:pt idx="635">
                  <c:v>3.85243</c:v>
                </c:pt>
                <c:pt idx="636">
                  <c:v>3.8508</c:v>
                </c:pt>
                <c:pt idx="637">
                  <c:v>3.8571900000000001</c:v>
                </c:pt>
                <c:pt idx="638">
                  <c:v>3.8566400000000001</c:v>
                </c:pt>
                <c:pt idx="639">
                  <c:v>3.84856</c:v>
                </c:pt>
                <c:pt idx="640">
                  <c:v>3.8489400000000002</c:v>
                </c:pt>
                <c:pt idx="641">
                  <c:v>3.8565500000000004</c:v>
                </c:pt>
                <c:pt idx="642">
                  <c:v>4.4218700000000002</c:v>
                </c:pt>
                <c:pt idx="643">
                  <c:v>4.5141200000000001</c:v>
                </c:pt>
                <c:pt idx="644">
                  <c:v>9.3997099999999989</c:v>
                </c:pt>
                <c:pt idx="645">
                  <c:v>12.313930000000001</c:v>
                </c:pt>
                <c:pt idx="646">
                  <c:v>13.09384</c:v>
                </c:pt>
                <c:pt idx="647">
                  <c:v>16.955639999999999</c:v>
                </c:pt>
                <c:pt idx="648">
                  <c:v>13.005739999999999</c:v>
                </c:pt>
                <c:pt idx="649">
                  <c:v>13.041169999999999</c:v>
                </c:pt>
                <c:pt idx="650">
                  <c:v>13.36121</c:v>
                </c:pt>
                <c:pt idx="651">
                  <c:v>16.481380000000001</c:v>
                </c:pt>
                <c:pt idx="652">
                  <c:v>0</c:v>
                </c:pt>
                <c:pt idx="653">
                  <c:v>12.490170000000001</c:v>
                </c:pt>
                <c:pt idx="654">
                  <c:v>14.04715</c:v>
                </c:pt>
                <c:pt idx="655">
                  <c:v>15.525360000000001</c:v>
                </c:pt>
                <c:pt idx="656">
                  <c:v>19.275290000000002</c:v>
                </c:pt>
                <c:pt idx="657">
                  <c:v>17.308130000000002</c:v>
                </c:pt>
                <c:pt idx="658">
                  <c:v>17.334099999999999</c:v>
                </c:pt>
                <c:pt idx="659">
                  <c:v>18.233360000000001</c:v>
                </c:pt>
                <c:pt idx="660">
                  <c:v>16.001619999999999</c:v>
                </c:pt>
                <c:pt idx="661">
                  <c:v>23.816140000000001</c:v>
                </c:pt>
                <c:pt idx="662">
                  <c:v>21.709869999999999</c:v>
                </c:pt>
                <c:pt idx="663">
                  <c:v>20.978069999999999</c:v>
                </c:pt>
                <c:pt idx="664">
                  <c:v>16.11356</c:v>
                </c:pt>
                <c:pt idx="665">
                  <c:v>16.811769999999999</c:v>
                </c:pt>
                <c:pt idx="666">
                  <c:v>9.3803799999999988</c:v>
                </c:pt>
                <c:pt idx="667">
                  <c:v>7.5306099999999994</c:v>
                </c:pt>
                <c:pt idx="668">
                  <c:v>7.9110899999999997</c:v>
                </c:pt>
                <c:pt idx="669">
                  <c:v>5.9281300000000003</c:v>
                </c:pt>
                <c:pt idx="670">
                  <c:v>5.1836199999999995</c:v>
                </c:pt>
                <c:pt idx="671">
                  <c:v>5.4223500000000007</c:v>
                </c:pt>
                <c:pt idx="672">
                  <c:v>5.1231899999999992</c:v>
                </c:pt>
                <c:pt idx="673">
                  <c:v>5.6671700000000005</c:v>
                </c:pt>
                <c:pt idx="674">
                  <c:v>6.6492899999999997</c:v>
                </c:pt>
                <c:pt idx="675">
                  <c:v>5.8352700000000004</c:v>
                </c:pt>
                <c:pt idx="676">
                  <c:v>6.5178100000000008</c:v>
                </c:pt>
                <c:pt idx="677">
                  <c:v>6.1148899999999999</c:v>
                </c:pt>
                <c:pt idx="678">
                  <c:v>6.1515000000000004</c:v>
                </c:pt>
                <c:pt idx="679">
                  <c:v>6.0061299999999997</c:v>
                </c:pt>
                <c:pt idx="680">
                  <c:v>5.5167000000000002</c:v>
                </c:pt>
                <c:pt idx="681">
                  <c:v>5.1353100000000005</c:v>
                </c:pt>
                <c:pt idx="682">
                  <c:v>5.0374300000000005</c:v>
                </c:pt>
                <c:pt idx="683">
                  <c:v>4.2980900000000002</c:v>
                </c:pt>
                <c:pt idx="684">
                  <c:v>4.1313500000000003</c:v>
                </c:pt>
                <c:pt idx="685">
                  <c:v>3.8519000000000001</c:v>
                </c:pt>
                <c:pt idx="686">
                  <c:v>3.85283</c:v>
                </c:pt>
                <c:pt idx="687">
                  <c:v>3.8499899999999996</c:v>
                </c:pt>
                <c:pt idx="688">
                  <c:v>3.8565700000000001</c:v>
                </c:pt>
                <c:pt idx="689">
                  <c:v>3.8526599999999998</c:v>
                </c:pt>
                <c:pt idx="690">
                  <c:v>3.8571800000000001</c:v>
                </c:pt>
                <c:pt idx="691">
                  <c:v>3.8678600000000003</c:v>
                </c:pt>
                <c:pt idx="692">
                  <c:v>3.85669</c:v>
                </c:pt>
                <c:pt idx="693">
                  <c:v>3.8489200000000001</c:v>
                </c:pt>
                <c:pt idx="694">
                  <c:v>3.8576799999999998</c:v>
                </c:pt>
                <c:pt idx="695">
                  <c:v>3.8575699999999999</c:v>
                </c:pt>
                <c:pt idx="696">
                  <c:v>3.8566100000000003</c:v>
                </c:pt>
                <c:pt idx="697">
                  <c:v>3.8565200000000002</c:v>
                </c:pt>
                <c:pt idx="698">
                  <c:v>3.85649</c:v>
                </c:pt>
                <c:pt idx="699">
                  <c:v>3.8578000000000001</c:v>
                </c:pt>
                <c:pt idx="700">
                  <c:v>3.8583000000000003</c:v>
                </c:pt>
                <c:pt idx="701">
                  <c:v>3.8580700000000001</c:v>
                </c:pt>
                <c:pt idx="702">
                  <c:v>3.8614000000000002</c:v>
                </c:pt>
                <c:pt idx="703">
                  <c:v>3.8512399999999998</c:v>
                </c:pt>
                <c:pt idx="704">
                  <c:v>3.8580799999999997</c:v>
                </c:pt>
                <c:pt idx="705">
                  <c:v>3.8510399999999998</c:v>
                </c:pt>
                <c:pt idx="706">
                  <c:v>3.85039</c:v>
                </c:pt>
                <c:pt idx="707">
                  <c:v>3.8365900000000002</c:v>
                </c:pt>
                <c:pt idx="708">
                  <c:v>3.8482399999999997</c:v>
                </c:pt>
                <c:pt idx="709">
                  <c:v>3.8370600000000001</c:v>
                </c:pt>
                <c:pt idx="710">
                  <c:v>3.8499899999999996</c:v>
                </c:pt>
                <c:pt idx="711">
                  <c:v>3.8329499999999999</c:v>
                </c:pt>
                <c:pt idx="712">
                  <c:v>3.8504200000000002</c:v>
                </c:pt>
                <c:pt idx="713">
                  <c:v>3.8468299999999997</c:v>
                </c:pt>
                <c:pt idx="714">
                  <c:v>3.8615200000000001</c:v>
                </c:pt>
                <c:pt idx="715">
                  <c:v>3.8509000000000002</c:v>
                </c:pt>
                <c:pt idx="716">
                  <c:v>3.8479800000000002</c:v>
                </c:pt>
                <c:pt idx="717">
                  <c:v>3.8507600000000002</c:v>
                </c:pt>
                <c:pt idx="718">
                  <c:v>3.8562399999999997</c:v>
                </c:pt>
                <c:pt idx="719">
                  <c:v>3.8489800000000001</c:v>
                </c:pt>
                <c:pt idx="720">
                  <c:v>3.8570199999999999</c:v>
                </c:pt>
                <c:pt idx="721">
                  <c:v>3.8547500000000001</c:v>
                </c:pt>
                <c:pt idx="722">
                  <c:v>3.8507600000000002</c:v>
                </c:pt>
                <c:pt idx="723">
                  <c:v>3.8506499999999999</c:v>
                </c:pt>
                <c:pt idx="724">
                  <c:v>3.8565</c:v>
                </c:pt>
                <c:pt idx="725">
                  <c:v>3.8516699999999999</c:v>
                </c:pt>
                <c:pt idx="726">
                  <c:v>3.8568000000000002</c:v>
                </c:pt>
                <c:pt idx="727">
                  <c:v>3.8564799999999999</c:v>
                </c:pt>
                <c:pt idx="728">
                  <c:v>3.8564799999999999</c:v>
                </c:pt>
                <c:pt idx="729">
                  <c:v>3.8504099999999997</c:v>
                </c:pt>
                <c:pt idx="730">
                  <c:v>3.85006</c:v>
                </c:pt>
                <c:pt idx="731">
                  <c:v>3.8482399999999997</c:v>
                </c:pt>
                <c:pt idx="732">
                  <c:v>3.8453600000000003</c:v>
                </c:pt>
                <c:pt idx="733">
                  <c:v>3.8564600000000002</c:v>
                </c:pt>
                <c:pt idx="734">
                  <c:v>3.8530799999999998</c:v>
                </c:pt>
                <c:pt idx="735">
                  <c:v>3.8641999999999999</c:v>
                </c:pt>
                <c:pt idx="736">
                  <c:v>3.8587600000000002</c:v>
                </c:pt>
                <c:pt idx="737">
                  <c:v>3.8669899999999999</c:v>
                </c:pt>
                <c:pt idx="738">
                  <c:v>3.86355</c:v>
                </c:pt>
                <c:pt idx="739">
                  <c:v>3.8688400000000001</c:v>
                </c:pt>
              </c:numCache>
            </c:numRef>
          </c:val>
          <c:smooth val="0"/>
          <c:extLst>
            <c:ext xmlns:c16="http://schemas.microsoft.com/office/drawing/2014/chart" uri="{C3380CC4-5D6E-409C-BE32-E72D297353CC}">
              <c16:uniqueId val="{00000002-393F-4D96-B869-9935A1988A92}"/>
            </c:ext>
          </c:extLst>
        </c:ser>
        <c:dLbls>
          <c:showLegendKey val="0"/>
          <c:showVal val="0"/>
          <c:showCatName val="0"/>
          <c:showSerName val="0"/>
          <c:showPercent val="0"/>
          <c:showBubbleSize val="0"/>
        </c:dLbls>
        <c:marker val="1"/>
        <c:smooth val="0"/>
        <c:axId val="573149056"/>
        <c:axId val="573148728"/>
      </c:lineChart>
      <c:catAx>
        <c:axId val="58339052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83390848"/>
        <c:crosses val="autoZero"/>
        <c:auto val="1"/>
        <c:lblAlgn val="ctr"/>
        <c:lblOffset val="200"/>
        <c:tickLblSkip val="168"/>
        <c:tickMarkSkip val="168"/>
        <c:noMultiLvlLbl val="0"/>
      </c:catAx>
      <c:valAx>
        <c:axId val="583390848"/>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4F81BD"/>
                    </a:solidFill>
                    <a:latin typeface="+mn-lt"/>
                    <a:ea typeface="+mn-ea"/>
                    <a:cs typeface="+mn-cs"/>
                  </a:defRPr>
                </a:pPr>
                <a:r>
                  <a:rPr lang="en-GB" dirty="0">
                    <a:solidFill>
                      <a:srgbClr val="4F81BD"/>
                    </a:solidFill>
                  </a:rPr>
                  <a:t>Minutes</a:t>
                </a:r>
              </a:p>
            </c:rich>
          </c:tx>
          <c:layout>
            <c:manualLayout>
              <c:xMode val="edge"/>
              <c:yMode val="edge"/>
              <c:x val="5.5092957130358717E-3"/>
              <c:y val="0.2654729781604438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4F81BD"/>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F81BD"/>
                </a:solidFill>
                <a:latin typeface="+mn-lt"/>
                <a:ea typeface="+mn-ea"/>
                <a:cs typeface="+mn-cs"/>
              </a:defRPr>
            </a:pPr>
            <a:endParaRPr lang="de-DE"/>
          </a:p>
        </c:txPr>
        <c:crossAx val="583390520"/>
        <c:crosses val="autoZero"/>
        <c:crossBetween val="between"/>
        <c:majorUnit val="35"/>
      </c:valAx>
      <c:valAx>
        <c:axId val="573148728"/>
        <c:scaling>
          <c:orientation val="minMax"/>
          <c:max val="48"/>
          <c:min val="0"/>
        </c:scaling>
        <c:delete val="0"/>
        <c:axPos val="r"/>
        <c:title>
          <c:tx>
            <c:rich>
              <a:bodyPr rot="-5400000" spcFirstLastPara="1" vertOverflow="ellipsis" vert="horz" wrap="square" anchor="ctr" anchorCtr="1"/>
              <a:lstStyle/>
              <a:p>
                <a:pPr>
                  <a:defRPr sz="1330" b="0" i="0" u="none" strike="noStrike" kern="1200" baseline="0">
                    <a:solidFill>
                      <a:srgbClr val="C00000"/>
                    </a:solidFill>
                    <a:latin typeface="+mn-lt"/>
                    <a:ea typeface="+mn-ea"/>
                    <a:cs typeface="+mn-cs"/>
                  </a:defRPr>
                </a:pPr>
                <a:r>
                  <a:rPr lang="en-GB" dirty="0">
                    <a:solidFill>
                      <a:srgbClr val="C00000"/>
                    </a:solidFill>
                  </a:rPr>
                  <a:t>Gigabyte</a:t>
                </a:r>
              </a:p>
            </c:rich>
          </c:tx>
          <c:layout>
            <c:manualLayout>
              <c:xMode val="edge"/>
              <c:yMode val="edge"/>
              <c:x val="0.96783038057742787"/>
              <c:y val="0.24012201538861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C00000"/>
                  </a:solidFill>
                  <a:latin typeface="+mn-lt"/>
                  <a:ea typeface="+mn-ea"/>
                  <a:cs typeface="+mn-cs"/>
                </a:defRPr>
              </a:pPr>
              <a:endParaRPr lang="de-DE"/>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de-DE"/>
          </a:p>
        </c:txPr>
        <c:crossAx val="573149056"/>
        <c:crosses val="max"/>
        <c:crossBetween val="between"/>
        <c:majorUnit val="12"/>
        <c:minorUnit val="12"/>
      </c:valAx>
      <c:catAx>
        <c:axId val="573149056"/>
        <c:scaling>
          <c:orientation val="minMax"/>
        </c:scaling>
        <c:delete val="1"/>
        <c:axPos val="b"/>
        <c:numFmt formatCode="0" sourceLinked="1"/>
        <c:majorTickMark val="out"/>
        <c:minorTickMark val="none"/>
        <c:tickLblPos val="nextTo"/>
        <c:crossAx val="573148728"/>
        <c:crosses val="autoZero"/>
        <c:auto val="1"/>
        <c:lblAlgn val="ctr"/>
        <c:lblOffset val="100"/>
        <c:noMultiLvlLbl val="0"/>
      </c:catAx>
      <c:spPr>
        <a:noFill/>
        <a:ln>
          <a:noFill/>
        </a:ln>
        <a:effectLst/>
      </c:spPr>
    </c:plotArea>
    <c:legend>
      <c:legendPos val="b"/>
      <c:layout>
        <c:manualLayout>
          <c:xMode val="edge"/>
          <c:yMode val="edge"/>
          <c:x val="0.13529778688849106"/>
          <c:y val="6.404674770821136E-3"/>
          <c:w val="0.70422096803283385"/>
          <c:h val="6.45200138493730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78276162198809E-2"/>
          <c:w val="0.48173995647518048"/>
          <c:h val="0.95650635712971144"/>
        </c:manualLayout>
      </c:layout>
      <c:barChart>
        <c:barDir val="col"/>
        <c:grouping val="stacked"/>
        <c:varyColors val="0"/>
        <c:ser>
          <c:idx val="6"/>
          <c:order val="0"/>
          <c:tx>
            <c:strRef>
              <c:f>Tabelle1!$H$1</c:f>
              <c:strCache>
                <c:ptCount val="1"/>
                <c:pt idx="0">
                  <c:v>residual</c:v>
                </c:pt>
              </c:strCache>
            </c:strRef>
          </c:tx>
          <c:spPr>
            <a:solidFill>
              <a:srgbClr val="93A9CF"/>
            </a:solidFill>
          </c:spPr>
          <c:invertIfNegative val="0"/>
          <c:dLbls>
            <c:dLbl>
              <c:idx val="0"/>
              <c:layout>
                <c:manualLayout>
                  <c:x val="0.20791806280009673"/>
                  <c:y val="-8.4399406544803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58-4927-8A15-905A93CE09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Tabelle1!$H$2</c:f>
              <c:numCache>
                <c:formatCode>General</c:formatCode>
                <c:ptCount val="1"/>
                <c:pt idx="0">
                  <c:v>0</c:v>
                </c:pt>
              </c:numCache>
            </c:numRef>
          </c:val>
          <c:extLst>
            <c:ext xmlns:c16="http://schemas.microsoft.com/office/drawing/2014/chart" uri="{C3380CC4-5D6E-409C-BE32-E72D297353CC}">
              <c16:uniqueId val="{00000001-9A58-4927-8A15-905A93CE09B9}"/>
            </c:ext>
          </c:extLst>
        </c:ser>
        <c:ser>
          <c:idx val="1"/>
          <c:order val="1"/>
          <c:tx>
            <c:strRef>
              <c:f>Tabelle1!$C$1</c:f>
              <c:strCache>
                <c:ptCount val="1"/>
                <c:pt idx="0">
                  <c:v>Container-K3D</c:v>
                </c:pt>
              </c:strCache>
            </c:strRef>
          </c:tx>
          <c:spPr>
            <a:solidFill>
              <a:srgbClr val="FFD320"/>
            </a:solidFill>
            <a:ln w="0">
              <a:noFill/>
            </a:ln>
          </c:spPr>
          <c:invertIfNegative val="0"/>
          <c:dPt>
            <c:idx val="0"/>
            <c:invertIfNegative val="0"/>
            <c:bubble3D val="0"/>
            <c:extLst>
              <c:ext xmlns:c16="http://schemas.microsoft.com/office/drawing/2014/chart" uri="{C3380CC4-5D6E-409C-BE32-E72D297353CC}">
                <c16:uniqueId val="{00000002-9A58-4927-8A15-905A93CE09B9}"/>
              </c:ext>
            </c:extLst>
          </c:dPt>
          <c:dLbls>
            <c:dLbl>
              <c:idx val="0"/>
              <c:layout>
                <c:manualLayout>
                  <c:x val="5.2513803146329568E-3"/>
                  <c:y val="1.7237147175053629E-2"/>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58-4927-8A15-905A93CE09B9}"/>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Tabelle1!$C$2</c:f>
              <c:numCache>
                <c:formatCode>General</c:formatCode>
                <c:ptCount val="1"/>
                <c:pt idx="0">
                  <c:v>88.58</c:v>
                </c:pt>
              </c:numCache>
            </c:numRef>
          </c:val>
          <c:extLst>
            <c:ext xmlns:c16="http://schemas.microsoft.com/office/drawing/2014/chart" uri="{C3380CC4-5D6E-409C-BE32-E72D297353CC}">
              <c16:uniqueId val="{00000003-9A58-4927-8A15-905A93CE09B9}"/>
            </c:ext>
          </c:extLst>
        </c:ser>
        <c:ser>
          <c:idx val="0"/>
          <c:order val="2"/>
          <c:tx>
            <c:strRef>
              <c:f>Tabelle1!$B$1</c:f>
              <c:strCache>
                <c:ptCount val="1"/>
                <c:pt idx="0">
                  <c:v>Container ctrl</c:v>
                </c:pt>
              </c:strCache>
            </c:strRef>
          </c:tx>
          <c:spPr>
            <a:solidFill>
              <a:srgbClr val="579D1C"/>
            </a:solidFill>
          </c:spPr>
          <c:invertIfNegative val="0"/>
          <c:dPt>
            <c:idx val="0"/>
            <c:invertIfNegative val="0"/>
            <c:bubble3D val="0"/>
            <c:extLst>
              <c:ext xmlns:c16="http://schemas.microsoft.com/office/drawing/2014/chart" uri="{C3380CC4-5D6E-409C-BE32-E72D297353CC}">
                <c16:uniqueId val="{00000004-9A58-4927-8A15-905A93CE09B9}"/>
              </c:ext>
            </c:extLst>
          </c:dPt>
          <c:dLbls>
            <c:dLbl>
              <c:idx val="0"/>
              <c:layout>
                <c:manualLayout>
                  <c:x val="0.17483125496562918"/>
                  <c:y val="-6.054151293370595E-3"/>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58-4927-8A15-905A93CE09B9}"/>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Tabelle1!$B$2</c:f>
              <c:numCache>
                <c:formatCode>General</c:formatCode>
                <c:ptCount val="1"/>
                <c:pt idx="0">
                  <c:v>0.36</c:v>
                </c:pt>
              </c:numCache>
            </c:numRef>
          </c:val>
          <c:extLst>
            <c:ext xmlns:c16="http://schemas.microsoft.com/office/drawing/2014/chart" uri="{C3380CC4-5D6E-409C-BE32-E72D297353CC}">
              <c16:uniqueId val="{00000005-9A58-4927-8A15-905A93CE09B9}"/>
            </c:ext>
          </c:extLst>
        </c:ser>
        <c:ser>
          <c:idx val="7"/>
          <c:order val="3"/>
          <c:tx>
            <c:strRef>
              <c:f>Tabelle1!$E$1</c:f>
              <c:strCache>
                <c:ptCount val="1"/>
                <c:pt idx="0">
                  <c:v>Load</c:v>
                </c:pt>
              </c:strCache>
            </c:strRef>
          </c:tx>
          <c:invertIfNegative val="0"/>
          <c:dPt>
            <c:idx val="0"/>
            <c:invertIfNegative val="0"/>
            <c:bubble3D val="0"/>
            <c:extLst>
              <c:ext xmlns:c16="http://schemas.microsoft.com/office/drawing/2014/chart" uri="{C3380CC4-5D6E-409C-BE32-E72D297353CC}">
                <c16:uniqueId val="{00000006-9A58-4927-8A15-905A93CE09B9}"/>
              </c:ext>
            </c:extLst>
          </c:dPt>
          <c:dLbls>
            <c:dLbl>
              <c:idx val="0"/>
              <c:layout>
                <c:manualLayout>
                  <c:x val="8.7740509171300857E-3"/>
                  <c:y val="-5.6831784629910974E-3"/>
                </c:manualLayout>
              </c:layout>
              <c:showLegendKey val="0"/>
              <c:showVal val="1"/>
              <c:showCatName val="0"/>
              <c:showSerName val="0"/>
              <c:showPercent val="0"/>
              <c:showBubbleSize val="0"/>
              <c:extLst>
                <c:ext xmlns:c15="http://schemas.microsoft.com/office/drawing/2012/chart" uri="{CE6537A1-D6FC-4f65-9D91-7224C49458BB}">
                  <c15:layout>
                    <c:manualLayout>
                      <c:w val="0.1116936681750665"/>
                      <c:h val="8.2406087713370907E-2"/>
                    </c:manualLayout>
                  </c15:layout>
                </c:ext>
                <c:ext xmlns:c16="http://schemas.microsoft.com/office/drawing/2014/chart" uri="{C3380CC4-5D6E-409C-BE32-E72D297353CC}">
                  <c16:uniqueId val="{00000006-9A58-4927-8A15-905A93CE09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Tabelle1!$E$2</c:f>
              <c:numCache>
                <c:formatCode>General</c:formatCode>
                <c:ptCount val="1"/>
                <c:pt idx="0">
                  <c:v>1.58</c:v>
                </c:pt>
              </c:numCache>
            </c:numRef>
          </c:val>
          <c:extLst>
            <c:ext xmlns:c16="http://schemas.microsoft.com/office/drawing/2014/chart" uri="{C3380CC4-5D6E-409C-BE32-E72D297353CC}">
              <c16:uniqueId val="{00000007-9A58-4927-8A15-905A93CE09B9}"/>
            </c:ext>
          </c:extLst>
        </c:ser>
        <c:ser>
          <c:idx val="4"/>
          <c:order val="4"/>
          <c:tx>
            <c:strRef>
              <c:f>Tabelle1!$D$1</c:f>
              <c:strCache>
                <c:ptCount val="1"/>
                <c:pt idx="0">
                  <c:v>psh-wait</c:v>
                </c:pt>
              </c:strCache>
            </c:strRef>
          </c:tx>
          <c:invertIfNegative val="0"/>
          <c:dLbls>
            <c:dLbl>
              <c:idx val="0"/>
              <c:layout>
                <c:manualLayout>
                  <c:x val="0"/>
                  <c:y val="-1.7049535388973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58-4927-8A15-905A93CE09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Tabelle1!$D$2</c:f>
              <c:numCache>
                <c:formatCode>General</c:formatCode>
                <c:ptCount val="1"/>
                <c:pt idx="0">
                  <c:v>34.880000000000003</c:v>
                </c:pt>
              </c:numCache>
            </c:numRef>
          </c:val>
          <c:extLst>
            <c:ext xmlns:c16="http://schemas.microsoft.com/office/drawing/2014/chart" uri="{C3380CC4-5D6E-409C-BE32-E72D297353CC}">
              <c16:uniqueId val="{00000009-9A58-4927-8A15-905A93CE09B9}"/>
            </c:ext>
          </c:extLst>
        </c:ser>
        <c:ser>
          <c:idx val="5"/>
          <c:order val="5"/>
          <c:tx>
            <c:strRef>
              <c:f>Tabelle1!$F$1</c:f>
              <c:strCache>
                <c:ptCount val="1"/>
                <c:pt idx="0">
                  <c:v>Preprocess*</c:v>
                </c:pt>
              </c:strCache>
            </c:strRef>
          </c:tx>
          <c:invertIfNegative val="0"/>
          <c:dLbls>
            <c:dLbl>
              <c:idx val="0"/>
              <c:layout>
                <c:manualLayout>
                  <c:x val="4.3870254585650628E-3"/>
                  <c:y val="-1.180803386637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58-4927-8A15-905A93CE09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Tabelle1!$F$2</c:f>
              <c:numCache>
                <c:formatCode>General</c:formatCode>
                <c:ptCount val="1"/>
                <c:pt idx="0">
                  <c:v>1.48</c:v>
                </c:pt>
              </c:numCache>
            </c:numRef>
          </c:val>
          <c:extLst>
            <c:ext xmlns:c16="http://schemas.microsoft.com/office/drawing/2014/chart" uri="{C3380CC4-5D6E-409C-BE32-E72D297353CC}">
              <c16:uniqueId val="{0000000B-9A58-4927-8A15-905A93CE09B9}"/>
            </c:ext>
          </c:extLst>
        </c:ser>
        <c:dLbls>
          <c:showLegendKey val="0"/>
          <c:showVal val="0"/>
          <c:showCatName val="0"/>
          <c:showSerName val="0"/>
          <c:showPercent val="0"/>
          <c:showBubbleSize val="0"/>
        </c:dLbls>
        <c:gapWidth val="100"/>
        <c:overlap val="100"/>
        <c:axId val="89748870"/>
        <c:axId val="82861087"/>
      </c:barChart>
      <c:catAx>
        <c:axId val="89748870"/>
        <c:scaling>
          <c:orientation val="minMax"/>
        </c:scaling>
        <c:delete val="1"/>
        <c:axPos val="b"/>
        <c:numFmt formatCode="General" sourceLinked="1"/>
        <c:majorTickMark val="out"/>
        <c:minorTickMark val="none"/>
        <c:tickLblPos val="nextTo"/>
        <c:crossAx val="82861087"/>
        <c:crosses val="autoZero"/>
        <c:auto val="1"/>
        <c:lblAlgn val="ctr"/>
        <c:lblOffset val="100"/>
        <c:noMultiLvlLbl val="0"/>
      </c:catAx>
      <c:valAx>
        <c:axId val="82861087"/>
        <c:scaling>
          <c:orientation val="minMax"/>
          <c:min val="0"/>
        </c:scaling>
        <c:delete val="0"/>
        <c:axPos val="l"/>
        <c:majorGridlines>
          <c:spPr>
            <a:ln w="0">
              <a:solidFill>
                <a:srgbClr val="B3B3B3"/>
              </a:solidFill>
            </a:ln>
          </c:spPr>
        </c:majorGridlines>
        <c:numFmt formatCode="General" sourceLinked="0"/>
        <c:majorTickMark val="out"/>
        <c:minorTickMark val="none"/>
        <c:tickLblPos val="high"/>
        <c:spPr>
          <a:ln w="0">
            <a:solidFill>
              <a:srgbClr val="B3B3B3"/>
            </a:solidFill>
          </a:ln>
        </c:spPr>
        <c:txPr>
          <a:bodyPr/>
          <a:lstStyle/>
          <a:p>
            <a:pPr>
              <a:defRPr sz="1000" b="0" strike="noStrike" spc="-1">
                <a:solidFill>
                  <a:srgbClr val="000000"/>
                </a:solidFill>
                <a:latin typeface="Arial"/>
                <a:ea typeface="DejaVu Sans"/>
              </a:defRPr>
            </a:pPr>
            <a:endParaRPr lang="de-DE"/>
          </a:p>
        </c:txPr>
        <c:crossAx val="89748870"/>
        <c:crossesAt val="1"/>
        <c:crossBetween val="between"/>
      </c:valAx>
      <c:spPr>
        <a:noFill/>
        <a:ln w="0">
          <a:solidFill>
            <a:srgbClr val="B3B3B3"/>
          </a:solidFill>
        </a:ln>
      </c:spPr>
    </c:plotArea>
    <c:legend>
      <c:legendPos val="r"/>
      <c:layout>
        <c:manualLayout>
          <c:xMode val="edge"/>
          <c:yMode val="edge"/>
          <c:x val="0.58136170506753249"/>
          <c:y val="0.41489350752797405"/>
          <c:w val="0.4096493833983903"/>
          <c:h val="0.58217540436709758"/>
        </c:manualLayout>
      </c:layout>
      <c:overlay val="0"/>
      <c:spPr>
        <a:noFill/>
        <a:ln w="0">
          <a:noFill/>
        </a:ln>
      </c:spPr>
      <c:txPr>
        <a:bodyPr/>
        <a:lstStyle/>
        <a:p>
          <a:pPr>
            <a:defRPr sz="1000" b="0" strike="noStrike" spc="-1">
              <a:solidFill>
                <a:srgbClr val="000000"/>
              </a:solidFill>
              <a:latin typeface="Arial"/>
              <a:ea typeface="DejaVu Sans"/>
            </a:defRPr>
          </a:pPr>
          <a:endParaRPr lang="de-DE"/>
        </a:p>
      </c:txPr>
    </c:legend>
    <c:plotVisOnly val="1"/>
    <c:dispBlanksAs val="gap"/>
    <c:showDLblsOverMax val="1"/>
  </c:chart>
  <c:spPr>
    <a:solidFill>
      <a:schemeClr val="bg1"/>
    </a:solidFill>
    <a:ln w="0">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78276162198809E-2"/>
          <c:w val="0.48173995647518048"/>
          <c:h val="0.95650635712971144"/>
        </c:manualLayout>
      </c:layout>
      <c:barChart>
        <c:barDir val="col"/>
        <c:grouping val="stacked"/>
        <c:varyColors val="0"/>
        <c:ser>
          <c:idx val="6"/>
          <c:order val="0"/>
          <c:tx>
            <c:strRef>
              <c:f>Tabelle1!$H$1</c:f>
              <c:strCache>
                <c:ptCount val="1"/>
                <c:pt idx="0">
                  <c:v>residual</c:v>
                </c:pt>
              </c:strCache>
            </c:strRef>
          </c:tx>
          <c:spPr>
            <a:solidFill>
              <a:srgbClr val="93A9CF"/>
            </a:solidFill>
          </c:spPr>
          <c:invertIfNegative val="0"/>
          <c:dLbls>
            <c:dLbl>
              <c:idx val="0"/>
              <c:layout>
                <c:manualLayout>
                  <c:x val="0.20791806280009673"/>
                  <c:y val="-8.4399406544803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2D-4CEF-947E-44B0853947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Tabelle1!$H$2</c:f>
              <c:numCache>
                <c:formatCode>General</c:formatCode>
                <c:ptCount val="1"/>
                <c:pt idx="0">
                  <c:v>0</c:v>
                </c:pt>
              </c:numCache>
            </c:numRef>
          </c:val>
          <c:extLst>
            <c:ext xmlns:c16="http://schemas.microsoft.com/office/drawing/2014/chart" uri="{C3380CC4-5D6E-409C-BE32-E72D297353CC}">
              <c16:uniqueId val="{00000001-BD2D-4CEF-947E-44B0853947E9}"/>
            </c:ext>
          </c:extLst>
        </c:ser>
        <c:ser>
          <c:idx val="1"/>
          <c:order val="1"/>
          <c:tx>
            <c:strRef>
              <c:f>Tabelle1!$C$1</c:f>
              <c:strCache>
                <c:ptCount val="1"/>
                <c:pt idx="0">
                  <c:v>Container-K3D</c:v>
                </c:pt>
              </c:strCache>
            </c:strRef>
          </c:tx>
          <c:spPr>
            <a:solidFill>
              <a:srgbClr val="FFD320"/>
            </a:solidFill>
            <a:ln w="0">
              <a:noFill/>
            </a:ln>
          </c:spPr>
          <c:invertIfNegative val="0"/>
          <c:dPt>
            <c:idx val="0"/>
            <c:invertIfNegative val="0"/>
            <c:bubble3D val="0"/>
            <c:extLst>
              <c:ext xmlns:c16="http://schemas.microsoft.com/office/drawing/2014/chart" uri="{C3380CC4-5D6E-409C-BE32-E72D297353CC}">
                <c16:uniqueId val="{00000002-BD2D-4CEF-947E-44B0853947E9}"/>
              </c:ext>
            </c:extLst>
          </c:dPt>
          <c:dLbls>
            <c:dLbl>
              <c:idx val="0"/>
              <c:layout>
                <c:manualLayout>
                  <c:x val="5.2513803146329568E-3"/>
                  <c:y val="1.7237147175053629E-2"/>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2D-4CEF-947E-44B0853947E9}"/>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Tabelle1!$C$2</c:f>
              <c:numCache>
                <c:formatCode>General</c:formatCode>
                <c:ptCount val="1"/>
                <c:pt idx="0">
                  <c:v>53.55</c:v>
                </c:pt>
              </c:numCache>
            </c:numRef>
          </c:val>
          <c:extLst>
            <c:ext xmlns:c16="http://schemas.microsoft.com/office/drawing/2014/chart" uri="{C3380CC4-5D6E-409C-BE32-E72D297353CC}">
              <c16:uniqueId val="{00000003-BD2D-4CEF-947E-44B0853947E9}"/>
            </c:ext>
          </c:extLst>
        </c:ser>
        <c:ser>
          <c:idx val="0"/>
          <c:order val="2"/>
          <c:tx>
            <c:strRef>
              <c:f>Tabelle1!$B$1</c:f>
              <c:strCache>
                <c:ptCount val="1"/>
                <c:pt idx="0">
                  <c:v>Container ctrl</c:v>
                </c:pt>
              </c:strCache>
            </c:strRef>
          </c:tx>
          <c:spPr>
            <a:solidFill>
              <a:srgbClr val="579D1C"/>
            </a:solidFill>
          </c:spPr>
          <c:invertIfNegative val="0"/>
          <c:dPt>
            <c:idx val="0"/>
            <c:invertIfNegative val="0"/>
            <c:bubble3D val="0"/>
            <c:extLst>
              <c:ext xmlns:c16="http://schemas.microsoft.com/office/drawing/2014/chart" uri="{C3380CC4-5D6E-409C-BE32-E72D297353CC}">
                <c16:uniqueId val="{00000004-BD2D-4CEF-947E-44B0853947E9}"/>
              </c:ext>
            </c:extLst>
          </c:dPt>
          <c:dLbls>
            <c:dLbl>
              <c:idx val="0"/>
              <c:layout>
                <c:manualLayout>
                  <c:x val="0.17483125496562918"/>
                  <c:y val="-6.054151293370595E-3"/>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2D-4CEF-947E-44B0853947E9}"/>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Tabelle1!$B$2</c:f>
              <c:numCache>
                <c:formatCode>General</c:formatCode>
                <c:ptCount val="1"/>
                <c:pt idx="0">
                  <c:v>0.34</c:v>
                </c:pt>
              </c:numCache>
            </c:numRef>
          </c:val>
          <c:extLst>
            <c:ext xmlns:c16="http://schemas.microsoft.com/office/drawing/2014/chart" uri="{C3380CC4-5D6E-409C-BE32-E72D297353CC}">
              <c16:uniqueId val="{00000005-BD2D-4CEF-947E-44B0853947E9}"/>
            </c:ext>
          </c:extLst>
        </c:ser>
        <c:ser>
          <c:idx val="7"/>
          <c:order val="3"/>
          <c:tx>
            <c:strRef>
              <c:f>Tabelle1!$E$1</c:f>
              <c:strCache>
                <c:ptCount val="1"/>
                <c:pt idx="0">
                  <c:v>Load</c:v>
                </c:pt>
              </c:strCache>
            </c:strRef>
          </c:tx>
          <c:invertIfNegative val="0"/>
          <c:dPt>
            <c:idx val="0"/>
            <c:invertIfNegative val="0"/>
            <c:bubble3D val="0"/>
            <c:extLst>
              <c:ext xmlns:c16="http://schemas.microsoft.com/office/drawing/2014/chart" uri="{C3380CC4-5D6E-409C-BE32-E72D297353CC}">
                <c16:uniqueId val="{00000006-BD2D-4CEF-947E-44B0853947E9}"/>
              </c:ext>
            </c:extLst>
          </c:dPt>
          <c:dLbls>
            <c:dLbl>
              <c:idx val="0"/>
              <c:layout>
                <c:manualLayout>
                  <c:x val="8.7740509171300857E-3"/>
                  <c:y val="-5.6831784629910974E-3"/>
                </c:manualLayout>
              </c:layout>
              <c:showLegendKey val="0"/>
              <c:showVal val="1"/>
              <c:showCatName val="0"/>
              <c:showSerName val="0"/>
              <c:showPercent val="0"/>
              <c:showBubbleSize val="0"/>
              <c:extLst>
                <c:ext xmlns:c15="http://schemas.microsoft.com/office/drawing/2012/chart" uri="{CE6537A1-D6FC-4f65-9D91-7224C49458BB}">
                  <c15:layout>
                    <c:manualLayout>
                      <c:w val="0.1116936681750665"/>
                      <c:h val="8.2406087713370907E-2"/>
                    </c:manualLayout>
                  </c15:layout>
                </c:ext>
                <c:ext xmlns:c16="http://schemas.microsoft.com/office/drawing/2014/chart" uri="{C3380CC4-5D6E-409C-BE32-E72D297353CC}">
                  <c16:uniqueId val="{00000006-BD2D-4CEF-947E-44B0853947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Tabelle1!$E$2</c:f>
              <c:numCache>
                <c:formatCode>General</c:formatCode>
                <c:ptCount val="1"/>
                <c:pt idx="0">
                  <c:v>1.73</c:v>
                </c:pt>
              </c:numCache>
            </c:numRef>
          </c:val>
          <c:extLst>
            <c:ext xmlns:c16="http://schemas.microsoft.com/office/drawing/2014/chart" uri="{C3380CC4-5D6E-409C-BE32-E72D297353CC}">
              <c16:uniqueId val="{00000007-BD2D-4CEF-947E-44B0853947E9}"/>
            </c:ext>
          </c:extLst>
        </c:ser>
        <c:ser>
          <c:idx val="4"/>
          <c:order val="4"/>
          <c:tx>
            <c:strRef>
              <c:f>Tabelle1!$D$1</c:f>
              <c:strCache>
                <c:ptCount val="1"/>
                <c:pt idx="0">
                  <c:v>psh-wait</c:v>
                </c:pt>
              </c:strCache>
            </c:strRef>
          </c:tx>
          <c:invertIfNegative val="0"/>
          <c:dLbls>
            <c:dLbl>
              <c:idx val="0"/>
              <c:layout>
                <c:manualLayout>
                  <c:x val="0"/>
                  <c:y val="-1.7049535388973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2D-4CEF-947E-44B0853947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Tabelle1!$D$2</c:f>
              <c:numCache>
                <c:formatCode>General</c:formatCode>
                <c:ptCount val="1"/>
                <c:pt idx="0">
                  <c:v>15.31</c:v>
                </c:pt>
              </c:numCache>
            </c:numRef>
          </c:val>
          <c:extLst>
            <c:ext xmlns:c16="http://schemas.microsoft.com/office/drawing/2014/chart" uri="{C3380CC4-5D6E-409C-BE32-E72D297353CC}">
              <c16:uniqueId val="{00000009-BD2D-4CEF-947E-44B0853947E9}"/>
            </c:ext>
          </c:extLst>
        </c:ser>
        <c:ser>
          <c:idx val="5"/>
          <c:order val="5"/>
          <c:tx>
            <c:strRef>
              <c:f>Tabelle1!$F$1</c:f>
              <c:strCache>
                <c:ptCount val="1"/>
                <c:pt idx="0">
                  <c:v>Preprocess*</c:v>
                </c:pt>
              </c:strCache>
            </c:strRef>
          </c:tx>
          <c:invertIfNegative val="0"/>
          <c:dLbls>
            <c:dLbl>
              <c:idx val="0"/>
              <c:layout>
                <c:manualLayout>
                  <c:x val="4.3870254585650628E-3"/>
                  <c:y val="-1.180803386637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2D-4CEF-947E-44B0853947E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Tabelle1!$F$2</c:f>
              <c:numCache>
                <c:formatCode>General</c:formatCode>
                <c:ptCount val="1"/>
                <c:pt idx="0">
                  <c:v>1.36</c:v>
                </c:pt>
              </c:numCache>
            </c:numRef>
          </c:val>
          <c:extLst>
            <c:ext xmlns:c16="http://schemas.microsoft.com/office/drawing/2014/chart" uri="{C3380CC4-5D6E-409C-BE32-E72D297353CC}">
              <c16:uniqueId val="{0000000B-BD2D-4CEF-947E-44B0853947E9}"/>
            </c:ext>
          </c:extLst>
        </c:ser>
        <c:dLbls>
          <c:showLegendKey val="0"/>
          <c:showVal val="0"/>
          <c:showCatName val="0"/>
          <c:showSerName val="0"/>
          <c:showPercent val="0"/>
          <c:showBubbleSize val="0"/>
        </c:dLbls>
        <c:gapWidth val="100"/>
        <c:overlap val="100"/>
        <c:axId val="89748870"/>
        <c:axId val="82861087"/>
      </c:barChart>
      <c:catAx>
        <c:axId val="89748870"/>
        <c:scaling>
          <c:orientation val="minMax"/>
        </c:scaling>
        <c:delete val="1"/>
        <c:axPos val="b"/>
        <c:numFmt formatCode="General" sourceLinked="1"/>
        <c:majorTickMark val="out"/>
        <c:minorTickMark val="none"/>
        <c:tickLblPos val="nextTo"/>
        <c:crossAx val="82861087"/>
        <c:crosses val="autoZero"/>
        <c:auto val="1"/>
        <c:lblAlgn val="ctr"/>
        <c:lblOffset val="100"/>
        <c:noMultiLvlLbl val="0"/>
      </c:catAx>
      <c:valAx>
        <c:axId val="82861087"/>
        <c:scaling>
          <c:orientation val="minMax"/>
          <c:max val="140"/>
          <c:min val="0"/>
        </c:scaling>
        <c:delete val="0"/>
        <c:axPos val="l"/>
        <c:majorGridlines>
          <c:spPr>
            <a:ln w="0">
              <a:solidFill>
                <a:srgbClr val="B3B3B3"/>
              </a:solidFill>
            </a:ln>
          </c:spPr>
        </c:majorGridlines>
        <c:numFmt formatCode="General" sourceLinked="0"/>
        <c:majorTickMark val="out"/>
        <c:minorTickMark val="none"/>
        <c:tickLblPos val="high"/>
        <c:spPr>
          <a:ln w="0">
            <a:solidFill>
              <a:srgbClr val="B3B3B3"/>
            </a:solidFill>
          </a:ln>
        </c:spPr>
        <c:txPr>
          <a:bodyPr/>
          <a:lstStyle/>
          <a:p>
            <a:pPr>
              <a:defRPr sz="1000" b="0" strike="noStrike" spc="-1">
                <a:solidFill>
                  <a:srgbClr val="000000"/>
                </a:solidFill>
                <a:latin typeface="Arial"/>
                <a:ea typeface="DejaVu Sans"/>
              </a:defRPr>
            </a:pPr>
            <a:endParaRPr lang="de-DE"/>
          </a:p>
        </c:txPr>
        <c:crossAx val="89748870"/>
        <c:crossesAt val="1"/>
        <c:crossBetween val="between"/>
      </c:valAx>
      <c:spPr>
        <a:noFill/>
        <a:ln w="0">
          <a:solidFill>
            <a:srgbClr val="B3B3B3"/>
          </a:solidFill>
        </a:ln>
      </c:spPr>
    </c:plotArea>
    <c:legend>
      <c:legendPos val="r"/>
      <c:layout>
        <c:manualLayout>
          <c:xMode val="edge"/>
          <c:yMode val="edge"/>
          <c:x val="0.58136170506753249"/>
          <c:y val="0.41489350752797405"/>
          <c:w val="0.4096493833983903"/>
          <c:h val="0.58217540436709758"/>
        </c:manualLayout>
      </c:layout>
      <c:overlay val="0"/>
      <c:spPr>
        <a:noFill/>
        <a:ln w="0">
          <a:noFill/>
        </a:ln>
      </c:spPr>
      <c:txPr>
        <a:bodyPr/>
        <a:lstStyle/>
        <a:p>
          <a:pPr>
            <a:defRPr sz="1000" b="0" strike="noStrike" spc="-1">
              <a:solidFill>
                <a:srgbClr val="000000"/>
              </a:solidFill>
              <a:latin typeface="Arial"/>
              <a:ea typeface="DejaVu Sans"/>
            </a:defRPr>
          </a:pPr>
          <a:endParaRPr lang="de-DE"/>
        </a:p>
      </c:txPr>
    </c:legend>
    <c:plotVisOnly val="1"/>
    <c:dispBlanksAs val="gap"/>
    <c:showDLblsOverMax val="1"/>
  </c:chart>
  <c:spPr>
    <a:solidFill>
      <a:schemeClr val="bg1"/>
    </a:solidFill>
    <a:ln w="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78276162198809E-2"/>
          <c:w val="0.48173995647518048"/>
          <c:h val="0.95650635712971144"/>
        </c:manualLayout>
      </c:layout>
      <c:barChart>
        <c:barDir val="col"/>
        <c:grouping val="stacked"/>
        <c:varyColors val="0"/>
        <c:ser>
          <c:idx val="6"/>
          <c:order val="0"/>
          <c:tx>
            <c:strRef>
              <c:f>Tabelle1!$H$1</c:f>
              <c:strCache>
                <c:ptCount val="1"/>
                <c:pt idx="0">
                  <c:v>residual</c:v>
                </c:pt>
              </c:strCache>
            </c:strRef>
          </c:tx>
          <c:spPr>
            <a:solidFill>
              <a:srgbClr val="93A9CF"/>
            </a:solidFill>
          </c:spPr>
          <c:invertIfNegative val="0"/>
          <c:dLbls>
            <c:dLbl>
              <c:idx val="0"/>
              <c:layout>
                <c:manualLayout>
                  <c:x val="0.20791806280009673"/>
                  <c:y val="-8.4399406544803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94-4BDA-AE9B-FA4F41E99C0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Tabelle1!$H$2</c:f>
              <c:numCache>
                <c:formatCode>General</c:formatCode>
                <c:ptCount val="1"/>
                <c:pt idx="0">
                  <c:v>0</c:v>
                </c:pt>
              </c:numCache>
            </c:numRef>
          </c:val>
          <c:extLst>
            <c:ext xmlns:c16="http://schemas.microsoft.com/office/drawing/2014/chart" uri="{C3380CC4-5D6E-409C-BE32-E72D297353CC}">
              <c16:uniqueId val="{00000001-9B94-4BDA-AE9B-FA4F41E99C06}"/>
            </c:ext>
          </c:extLst>
        </c:ser>
        <c:ser>
          <c:idx val="1"/>
          <c:order val="1"/>
          <c:tx>
            <c:strRef>
              <c:f>Tabelle1!$C$1</c:f>
              <c:strCache>
                <c:ptCount val="1"/>
                <c:pt idx="0">
                  <c:v>Container-K3D</c:v>
                </c:pt>
              </c:strCache>
            </c:strRef>
          </c:tx>
          <c:spPr>
            <a:solidFill>
              <a:srgbClr val="FFD320"/>
            </a:solidFill>
            <a:ln w="0">
              <a:noFill/>
            </a:ln>
          </c:spPr>
          <c:invertIfNegative val="0"/>
          <c:dPt>
            <c:idx val="0"/>
            <c:invertIfNegative val="0"/>
            <c:bubble3D val="0"/>
            <c:extLst>
              <c:ext xmlns:c16="http://schemas.microsoft.com/office/drawing/2014/chart" uri="{C3380CC4-5D6E-409C-BE32-E72D297353CC}">
                <c16:uniqueId val="{00000002-9B94-4BDA-AE9B-FA4F41E99C06}"/>
              </c:ext>
            </c:extLst>
          </c:dPt>
          <c:dLbls>
            <c:dLbl>
              <c:idx val="0"/>
              <c:layout>
                <c:manualLayout>
                  <c:x val="5.2513803146329568E-3"/>
                  <c:y val="1.7237147175053629E-2"/>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B94-4BDA-AE9B-FA4F41E99C06}"/>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Tabelle1!$C$2</c:f>
              <c:numCache>
                <c:formatCode>General</c:formatCode>
                <c:ptCount val="1"/>
                <c:pt idx="0">
                  <c:v>59.92</c:v>
                </c:pt>
              </c:numCache>
            </c:numRef>
          </c:val>
          <c:extLst>
            <c:ext xmlns:c16="http://schemas.microsoft.com/office/drawing/2014/chart" uri="{C3380CC4-5D6E-409C-BE32-E72D297353CC}">
              <c16:uniqueId val="{00000003-9B94-4BDA-AE9B-FA4F41E99C06}"/>
            </c:ext>
          </c:extLst>
        </c:ser>
        <c:ser>
          <c:idx val="0"/>
          <c:order val="2"/>
          <c:tx>
            <c:strRef>
              <c:f>Tabelle1!$B$1</c:f>
              <c:strCache>
                <c:ptCount val="1"/>
                <c:pt idx="0">
                  <c:v>Container ctrl</c:v>
                </c:pt>
              </c:strCache>
            </c:strRef>
          </c:tx>
          <c:spPr>
            <a:solidFill>
              <a:srgbClr val="579D1C"/>
            </a:solidFill>
          </c:spPr>
          <c:invertIfNegative val="0"/>
          <c:dPt>
            <c:idx val="0"/>
            <c:invertIfNegative val="0"/>
            <c:bubble3D val="0"/>
            <c:extLst>
              <c:ext xmlns:c16="http://schemas.microsoft.com/office/drawing/2014/chart" uri="{C3380CC4-5D6E-409C-BE32-E72D297353CC}">
                <c16:uniqueId val="{00000004-9B94-4BDA-AE9B-FA4F41E99C06}"/>
              </c:ext>
            </c:extLst>
          </c:dPt>
          <c:dLbls>
            <c:dLbl>
              <c:idx val="0"/>
              <c:layout>
                <c:manualLayout>
                  <c:x val="0.17483125496562918"/>
                  <c:y val="-6.054151293370595E-3"/>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B94-4BDA-AE9B-FA4F41E99C06}"/>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Tabelle1!$B$2</c:f>
              <c:numCache>
                <c:formatCode>General</c:formatCode>
                <c:ptCount val="1"/>
                <c:pt idx="0">
                  <c:v>0.37</c:v>
                </c:pt>
              </c:numCache>
            </c:numRef>
          </c:val>
          <c:extLst>
            <c:ext xmlns:c16="http://schemas.microsoft.com/office/drawing/2014/chart" uri="{C3380CC4-5D6E-409C-BE32-E72D297353CC}">
              <c16:uniqueId val="{00000005-9B94-4BDA-AE9B-FA4F41E99C06}"/>
            </c:ext>
          </c:extLst>
        </c:ser>
        <c:ser>
          <c:idx val="7"/>
          <c:order val="3"/>
          <c:tx>
            <c:strRef>
              <c:f>Tabelle1!$E$1</c:f>
              <c:strCache>
                <c:ptCount val="1"/>
                <c:pt idx="0">
                  <c:v>Load</c:v>
                </c:pt>
              </c:strCache>
            </c:strRef>
          </c:tx>
          <c:invertIfNegative val="0"/>
          <c:dPt>
            <c:idx val="0"/>
            <c:invertIfNegative val="0"/>
            <c:bubble3D val="0"/>
            <c:extLst>
              <c:ext xmlns:c16="http://schemas.microsoft.com/office/drawing/2014/chart" uri="{C3380CC4-5D6E-409C-BE32-E72D297353CC}">
                <c16:uniqueId val="{00000006-9B94-4BDA-AE9B-FA4F41E99C06}"/>
              </c:ext>
            </c:extLst>
          </c:dPt>
          <c:dLbls>
            <c:dLbl>
              <c:idx val="0"/>
              <c:layout>
                <c:manualLayout>
                  <c:x val="8.7740509171300857E-3"/>
                  <c:y val="-5.6831784629910974E-3"/>
                </c:manualLayout>
              </c:layout>
              <c:showLegendKey val="0"/>
              <c:showVal val="1"/>
              <c:showCatName val="0"/>
              <c:showSerName val="0"/>
              <c:showPercent val="0"/>
              <c:showBubbleSize val="0"/>
              <c:extLst>
                <c:ext xmlns:c15="http://schemas.microsoft.com/office/drawing/2012/chart" uri="{CE6537A1-D6FC-4f65-9D91-7224C49458BB}">
                  <c15:layout>
                    <c:manualLayout>
                      <c:w val="0.1116936681750665"/>
                      <c:h val="8.2406087713370907E-2"/>
                    </c:manualLayout>
                  </c15:layout>
                </c:ext>
                <c:ext xmlns:c16="http://schemas.microsoft.com/office/drawing/2014/chart" uri="{C3380CC4-5D6E-409C-BE32-E72D297353CC}">
                  <c16:uniqueId val="{00000006-9B94-4BDA-AE9B-FA4F41E99C0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Tabelle1!$E$2</c:f>
              <c:numCache>
                <c:formatCode>General</c:formatCode>
                <c:ptCount val="1"/>
                <c:pt idx="0">
                  <c:v>1.52</c:v>
                </c:pt>
              </c:numCache>
            </c:numRef>
          </c:val>
          <c:extLst>
            <c:ext xmlns:c16="http://schemas.microsoft.com/office/drawing/2014/chart" uri="{C3380CC4-5D6E-409C-BE32-E72D297353CC}">
              <c16:uniqueId val="{00000007-9B94-4BDA-AE9B-FA4F41E99C06}"/>
            </c:ext>
          </c:extLst>
        </c:ser>
        <c:ser>
          <c:idx val="4"/>
          <c:order val="4"/>
          <c:tx>
            <c:strRef>
              <c:f>Tabelle1!$D$1</c:f>
              <c:strCache>
                <c:ptCount val="1"/>
                <c:pt idx="0">
                  <c:v>psh-wait</c:v>
                </c:pt>
              </c:strCache>
            </c:strRef>
          </c:tx>
          <c:invertIfNegative val="0"/>
          <c:dLbls>
            <c:dLbl>
              <c:idx val="0"/>
              <c:layout>
                <c:manualLayout>
                  <c:x val="0"/>
                  <c:y val="-1.7049535388973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94-4BDA-AE9B-FA4F41E99C0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Tabelle1!$D$2</c:f>
              <c:numCache>
                <c:formatCode>General</c:formatCode>
                <c:ptCount val="1"/>
                <c:pt idx="0">
                  <c:v>18.64</c:v>
                </c:pt>
              </c:numCache>
            </c:numRef>
          </c:val>
          <c:extLst>
            <c:ext xmlns:c16="http://schemas.microsoft.com/office/drawing/2014/chart" uri="{C3380CC4-5D6E-409C-BE32-E72D297353CC}">
              <c16:uniqueId val="{00000009-9B94-4BDA-AE9B-FA4F41E99C06}"/>
            </c:ext>
          </c:extLst>
        </c:ser>
        <c:ser>
          <c:idx val="5"/>
          <c:order val="5"/>
          <c:tx>
            <c:strRef>
              <c:f>Tabelle1!$F$1</c:f>
              <c:strCache>
                <c:ptCount val="1"/>
                <c:pt idx="0">
                  <c:v>Preprocess*</c:v>
                </c:pt>
              </c:strCache>
            </c:strRef>
          </c:tx>
          <c:invertIfNegative val="0"/>
          <c:dLbls>
            <c:dLbl>
              <c:idx val="0"/>
              <c:layout>
                <c:manualLayout>
                  <c:x val="4.3870254585650628E-3"/>
                  <c:y val="-1.180803386637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94-4BDA-AE9B-FA4F41E99C0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Tabelle1!$F$2</c:f>
              <c:numCache>
                <c:formatCode>General</c:formatCode>
                <c:ptCount val="1"/>
                <c:pt idx="0">
                  <c:v>1.39</c:v>
                </c:pt>
              </c:numCache>
            </c:numRef>
          </c:val>
          <c:extLst>
            <c:ext xmlns:c16="http://schemas.microsoft.com/office/drawing/2014/chart" uri="{C3380CC4-5D6E-409C-BE32-E72D297353CC}">
              <c16:uniqueId val="{0000000B-9B94-4BDA-AE9B-FA4F41E99C06}"/>
            </c:ext>
          </c:extLst>
        </c:ser>
        <c:dLbls>
          <c:showLegendKey val="0"/>
          <c:showVal val="0"/>
          <c:showCatName val="0"/>
          <c:showSerName val="0"/>
          <c:showPercent val="0"/>
          <c:showBubbleSize val="0"/>
        </c:dLbls>
        <c:gapWidth val="100"/>
        <c:overlap val="100"/>
        <c:axId val="89748870"/>
        <c:axId val="82861087"/>
      </c:barChart>
      <c:catAx>
        <c:axId val="89748870"/>
        <c:scaling>
          <c:orientation val="minMax"/>
        </c:scaling>
        <c:delete val="1"/>
        <c:axPos val="b"/>
        <c:numFmt formatCode="General" sourceLinked="1"/>
        <c:majorTickMark val="out"/>
        <c:minorTickMark val="none"/>
        <c:tickLblPos val="nextTo"/>
        <c:crossAx val="82861087"/>
        <c:crosses val="autoZero"/>
        <c:auto val="1"/>
        <c:lblAlgn val="ctr"/>
        <c:lblOffset val="100"/>
        <c:noMultiLvlLbl val="0"/>
      </c:catAx>
      <c:valAx>
        <c:axId val="82861087"/>
        <c:scaling>
          <c:orientation val="minMax"/>
          <c:max val="140"/>
          <c:min val="0"/>
        </c:scaling>
        <c:delete val="0"/>
        <c:axPos val="l"/>
        <c:majorGridlines>
          <c:spPr>
            <a:ln w="0">
              <a:solidFill>
                <a:srgbClr val="B3B3B3"/>
              </a:solidFill>
            </a:ln>
          </c:spPr>
        </c:majorGridlines>
        <c:numFmt formatCode="General" sourceLinked="0"/>
        <c:majorTickMark val="out"/>
        <c:minorTickMark val="none"/>
        <c:tickLblPos val="high"/>
        <c:spPr>
          <a:ln w="0">
            <a:solidFill>
              <a:srgbClr val="B3B3B3"/>
            </a:solidFill>
          </a:ln>
        </c:spPr>
        <c:txPr>
          <a:bodyPr/>
          <a:lstStyle/>
          <a:p>
            <a:pPr>
              <a:defRPr sz="1000" b="0" strike="noStrike" spc="-1">
                <a:solidFill>
                  <a:srgbClr val="000000"/>
                </a:solidFill>
                <a:latin typeface="Arial"/>
                <a:ea typeface="DejaVu Sans"/>
              </a:defRPr>
            </a:pPr>
            <a:endParaRPr lang="de-DE"/>
          </a:p>
        </c:txPr>
        <c:crossAx val="89748870"/>
        <c:crossesAt val="1"/>
        <c:crossBetween val="between"/>
      </c:valAx>
      <c:spPr>
        <a:noFill/>
        <a:ln w="0">
          <a:solidFill>
            <a:srgbClr val="B3B3B3"/>
          </a:solidFill>
        </a:ln>
      </c:spPr>
    </c:plotArea>
    <c:legend>
      <c:legendPos val="r"/>
      <c:layout>
        <c:manualLayout>
          <c:xMode val="edge"/>
          <c:yMode val="edge"/>
          <c:x val="0.58136170506753249"/>
          <c:y val="0.41489350752797405"/>
          <c:w val="0.4096493833983903"/>
          <c:h val="0.58217540436709758"/>
        </c:manualLayout>
      </c:layout>
      <c:overlay val="0"/>
      <c:spPr>
        <a:noFill/>
        <a:ln w="0">
          <a:noFill/>
        </a:ln>
      </c:spPr>
      <c:txPr>
        <a:bodyPr/>
        <a:lstStyle/>
        <a:p>
          <a:pPr>
            <a:defRPr sz="1000" b="0" strike="noStrike" spc="-1">
              <a:solidFill>
                <a:srgbClr val="000000"/>
              </a:solidFill>
              <a:latin typeface="Arial"/>
              <a:ea typeface="DejaVu Sans"/>
            </a:defRPr>
          </a:pPr>
          <a:endParaRPr lang="de-DE"/>
        </a:p>
      </c:txPr>
    </c:legend>
    <c:plotVisOnly val="1"/>
    <c:dispBlanksAs val="gap"/>
    <c:showDLblsOverMax val="1"/>
  </c:chart>
  <c:spPr>
    <a:solidFill>
      <a:schemeClr val="bg1"/>
    </a:solidFill>
    <a:ln w="0">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78276162198809E-2"/>
          <c:w val="0.48173995647518048"/>
          <c:h val="0.95650635712971144"/>
        </c:manualLayout>
      </c:layout>
      <c:barChart>
        <c:barDir val="col"/>
        <c:grouping val="stacked"/>
        <c:varyColors val="0"/>
        <c:ser>
          <c:idx val="6"/>
          <c:order val="0"/>
          <c:tx>
            <c:strRef>
              <c:f>Tabelle1!$H$1</c:f>
              <c:strCache>
                <c:ptCount val="1"/>
                <c:pt idx="0">
                  <c:v>residual</c:v>
                </c:pt>
              </c:strCache>
            </c:strRef>
          </c:tx>
          <c:spPr>
            <a:solidFill>
              <a:srgbClr val="93A9CF"/>
            </a:solidFill>
          </c:spPr>
          <c:invertIfNegative val="0"/>
          <c:dLbls>
            <c:dLbl>
              <c:idx val="0"/>
              <c:layout>
                <c:manualLayout>
                  <c:x val="0.20791806280009673"/>
                  <c:y val="-8.4399406544803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50-47FB-AA3A-F1CE4A4866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Tabelle1!$H$2</c:f>
              <c:numCache>
                <c:formatCode>General</c:formatCode>
                <c:ptCount val="1"/>
                <c:pt idx="0">
                  <c:v>0</c:v>
                </c:pt>
              </c:numCache>
            </c:numRef>
          </c:val>
          <c:extLst>
            <c:ext xmlns:c16="http://schemas.microsoft.com/office/drawing/2014/chart" uri="{C3380CC4-5D6E-409C-BE32-E72D297353CC}">
              <c16:uniqueId val="{00000001-9C50-47FB-AA3A-F1CE4A486623}"/>
            </c:ext>
          </c:extLst>
        </c:ser>
        <c:ser>
          <c:idx val="1"/>
          <c:order val="1"/>
          <c:tx>
            <c:strRef>
              <c:f>Tabelle1!$C$1</c:f>
              <c:strCache>
                <c:ptCount val="1"/>
                <c:pt idx="0">
                  <c:v>Container-K3D</c:v>
                </c:pt>
              </c:strCache>
            </c:strRef>
          </c:tx>
          <c:spPr>
            <a:solidFill>
              <a:srgbClr val="FFD320"/>
            </a:solidFill>
            <a:ln w="0">
              <a:noFill/>
            </a:ln>
          </c:spPr>
          <c:invertIfNegative val="0"/>
          <c:dPt>
            <c:idx val="0"/>
            <c:invertIfNegative val="0"/>
            <c:bubble3D val="0"/>
            <c:extLst>
              <c:ext xmlns:c16="http://schemas.microsoft.com/office/drawing/2014/chart" uri="{C3380CC4-5D6E-409C-BE32-E72D297353CC}">
                <c16:uniqueId val="{00000002-9C50-47FB-AA3A-F1CE4A486623}"/>
              </c:ext>
            </c:extLst>
          </c:dPt>
          <c:dLbls>
            <c:dLbl>
              <c:idx val="0"/>
              <c:layout>
                <c:manualLayout>
                  <c:x val="5.2513803146329568E-3"/>
                  <c:y val="1.7237147175053629E-2"/>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50-47FB-AA3A-F1CE4A486623}"/>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Tabelle1!$C$2</c:f>
              <c:numCache>
                <c:formatCode>General</c:formatCode>
                <c:ptCount val="1"/>
                <c:pt idx="0">
                  <c:v>32.24</c:v>
                </c:pt>
              </c:numCache>
            </c:numRef>
          </c:val>
          <c:extLst>
            <c:ext xmlns:c16="http://schemas.microsoft.com/office/drawing/2014/chart" uri="{C3380CC4-5D6E-409C-BE32-E72D297353CC}">
              <c16:uniqueId val="{00000003-9C50-47FB-AA3A-F1CE4A486623}"/>
            </c:ext>
          </c:extLst>
        </c:ser>
        <c:ser>
          <c:idx val="0"/>
          <c:order val="2"/>
          <c:tx>
            <c:strRef>
              <c:f>Tabelle1!$B$1</c:f>
              <c:strCache>
                <c:ptCount val="1"/>
                <c:pt idx="0">
                  <c:v>Container ctrl</c:v>
                </c:pt>
              </c:strCache>
            </c:strRef>
          </c:tx>
          <c:spPr>
            <a:solidFill>
              <a:srgbClr val="579D1C"/>
            </a:solidFill>
          </c:spPr>
          <c:invertIfNegative val="0"/>
          <c:dPt>
            <c:idx val="0"/>
            <c:invertIfNegative val="0"/>
            <c:bubble3D val="0"/>
            <c:extLst>
              <c:ext xmlns:c16="http://schemas.microsoft.com/office/drawing/2014/chart" uri="{C3380CC4-5D6E-409C-BE32-E72D297353CC}">
                <c16:uniqueId val="{00000004-9C50-47FB-AA3A-F1CE4A486623}"/>
              </c:ext>
            </c:extLst>
          </c:dPt>
          <c:dLbls>
            <c:dLbl>
              <c:idx val="0"/>
              <c:layout>
                <c:manualLayout>
                  <c:x val="0.17483125496562918"/>
                  <c:y val="-6.054151293370595E-3"/>
                </c:manualLayout>
              </c:layout>
              <c:numFmt formatCode="General" sourceLinked="0"/>
              <c:spPr>
                <a:noFill/>
                <a:ln>
                  <a:noFill/>
                </a:ln>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C50-47FB-AA3A-F1CE4A486623}"/>
                </c:ext>
              </c:extLst>
            </c:dLbl>
            <c:numFmt formatCode="General" sourceLinked="0"/>
            <c:spPr>
              <a:noFill/>
              <a:ln>
                <a:noFill/>
              </a:ln>
              <a:effectLst/>
            </c:spPr>
            <c:txPr>
              <a:bodyPr wrap="none"/>
              <a:lstStyle/>
              <a:p>
                <a:pPr>
                  <a:defRPr sz="1000" b="0" strike="noStrike" spc="-1">
                    <a:solidFill>
                      <a:srgbClr val="000000"/>
                    </a:solidFill>
                    <a:latin typeface="Arial"/>
                    <a:ea typeface="DejaVu Sans"/>
                  </a:defRPr>
                </a:pPr>
                <a:endParaRPr lang="de-DE"/>
              </a:p>
            </c:txPr>
            <c:dLblPos val="ct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Tabelle1!$B$2</c:f>
              <c:numCache>
                <c:formatCode>General</c:formatCode>
                <c:ptCount val="1"/>
                <c:pt idx="0">
                  <c:v>0.34</c:v>
                </c:pt>
              </c:numCache>
            </c:numRef>
          </c:val>
          <c:extLst>
            <c:ext xmlns:c16="http://schemas.microsoft.com/office/drawing/2014/chart" uri="{C3380CC4-5D6E-409C-BE32-E72D297353CC}">
              <c16:uniqueId val="{00000005-9C50-47FB-AA3A-F1CE4A486623}"/>
            </c:ext>
          </c:extLst>
        </c:ser>
        <c:ser>
          <c:idx val="7"/>
          <c:order val="3"/>
          <c:tx>
            <c:strRef>
              <c:f>Tabelle1!$E$1</c:f>
              <c:strCache>
                <c:ptCount val="1"/>
                <c:pt idx="0">
                  <c:v>Load</c:v>
                </c:pt>
              </c:strCache>
            </c:strRef>
          </c:tx>
          <c:invertIfNegative val="0"/>
          <c:dPt>
            <c:idx val="0"/>
            <c:invertIfNegative val="0"/>
            <c:bubble3D val="0"/>
            <c:extLst>
              <c:ext xmlns:c16="http://schemas.microsoft.com/office/drawing/2014/chart" uri="{C3380CC4-5D6E-409C-BE32-E72D297353CC}">
                <c16:uniqueId val="{00000006-9C50-47FB-AA3A-F1CE4A486623}"/>
              </c:ext>
            </c:extLst>
          </c:dPt>
          <c:dLbls>
            <c:dLbl>
              <c:idx val="0"/>
              <c:layout>
                <c:manualLayout>
                  <c:x val="-5.2644305502780771E-2"/>
                  <c:y val="-1.1366356925982195E-2"/>
                </c:manualLayout>
              </c:layout>
              <c:showLegendKey val="0"/>
              <c:showVal val="1"/>
              <c:showCatName val="0"/>
              <c:showSerName val="0"/>
              <c:showPercent val="0"/>
              <c:showBubbleSize val="0"/>
              <c:extLst>
                <c:ext xmlns:c15="http://schemas.microsoft.com/office/drawing/2012/chart" uri="{CE6537A1-D6FC-4f65-9D91-7224C49458BB}">
                  <c15:layout>
                    <c:manualLayout>
                      <c:w val="0.1116936681750665"/>
                      <c:h val="8.2406087713370907E-2"/>
                    </c:manualLayout>
                  </c15:layout>
                </c:ext>
                <c:ext xmlns:c16="http://schemas.microsoft.com/office/drawing/2014/chart" uri="{C3380CC4-5D6E-409C-BE32-E72D297353CC}">
                  <c16:uniqueId val="{00000006-9C50-47FB-AA3A-F1CE4A4866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Tabelle1!$E$2</c:f>
              <c:numCache>
                <c:formatCode>General</c:formatCode>
                <c:ptCount val="1"/>
                <c:pt idx="0">
                  <c:v>1.78</c:v>
                </c:pt>
              </c:numCache>
            </c:numRef>
          </c:val>
          <c:extLst>
            <c:ext xmlns:c16="http://schemas.microsoft.com/office/drawing/2014/chart" uri="{C3380CC4-5D6E-409C-BE32-E72D297353CC}">
              <c16:uniqueId val="{00000007-9C50-47FB-AA3A-F1CE4A486623}"/>
            </c:ext>
          </c:extLst>
        </c:ser>
        <c:ser>
          <c:idx val="4"/>
          <c:order val="4"/>
          <c:tx>
            <c:strRef>
              <c:f>Tabelle1!$D$1</c:f>
              <c:strCache>
                <c:ptCount val="1"/>
                <c:pt idx="0">
                  <c:v>psh-wait</c:v>
                </c:pt>
              </c:strCache>
            </c:strRef>
          </c:tx>
          <c:invertIfNegative val="0"/>
          <c:dLbls>
            <c:dLbl>
              <c:idx val="0"/>
              <c:layout>
                <c:manualLayout>
                  <c:x val="7.4579432795606027E-2"/>
                  <c:y val="-1.7049535388973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50-47FB-AA3A-F1CE4A4866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Tabelle1!$D$2</c:f>
              <c:numCache>
                <c:formatCode>General</c:formatCode>
                <c:ptCount val="1"/>
                <c:pt idx="0">
                  <c:v>5.1100000000000003</c:v>
                </c:pt>
              </c:numCache>
            </c:numRef>
          </c:val>
          <c:extLst>
            <c:ext xmlns:c16="http://schemas.microsoft.com/office/drawing/2014/chart" uri="{C3380CC4-5D6E-409C-BE32-E72D297353CC}">
              <c16:uniqueId val="{00000009-9C50-47FB-AA3A-F1CE4A486623}"/>
            </c:ext>
          </c:extLst>
        </c:ser>
        <c:ser>
          <c:idx val="5"/>
          <c:order val="5"/>
          <c:tx>
            <c:strRef>
              <c:f>Tabelle1!$F$1</c:f>
              <c:strCache>
                <c:ptCount val="1"/>
                <c:pt idx="0">
                  <c:v>Preprocess*</c:v>
                </c:pt>
              </c:strCache>
            </c:strRef>
          </c:tx>
          <c:invertIfNegative val="0"/>
          <c:dLbls>
            <c:dLbl>
              <c:idx val="0"/>
              <c:layout>
                <c:manualLayout>
                  <c:x val="-5.9224498255552871E-2"/>
                  <c:y val="-3.7382560697017328E-2"/>
                </c:manualLayout>
              </c:layout>
              <c:spPr>
                <a:noFill/>
                <a:ln>
                  <a:noFill/>
                </a:ln>
                <a:effectLst/>
              </c:spPr>
              <c:txPr>
                <a:bodyPr wrap="square" lIns="38100" tIns="19050" rIns="38100" bIns="19050" anchor="ctr">
                  <a:noAutofit/>
                </a:bodyPr>
                <a:lstStyle/>
                <a:p>
                  <a:pPr>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3555908666966043"/>
                      <c:h val="0.11082198002832638"/>
                    </c:manualLayout>
                  </c15:layout>
                </c:ext>
                <c:ext xmlns:c16="http://schemas.microsoft.com/office/drawing/2014/chart" uri="{C3380CC4-5D6E-409C-BE32-E72D297353CC}">
                  <c16:uniqueId val="{0000000A-9C50-47FB-AA3A-F1CE4A4866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c:f>
              <c:strCache>
                <c:ptCount val="1"/>
                <c:pt idx="0">
                  <c:v>Zeile 4</c:v>
                </c:pt>
              </c:strCache>
            </c:strRef>
          </c:cat>
          <c:val>
            <c:numRef>
              <c:f>Tabelle1!$F$2</c:f>
              <c:numCache>
                <c:formatCode>General</c:formatCode>
                <c:ptCount val="1"/>
                <c:pt idx="0">
                  <c:v>1.51</c:v>
                </c:pt>
              </c:numCache>
            </c:numRef>
          </c:val>
          <c:extLst>
            <c:ext xmlns:c16="http://schemas.microsoft.com/office/drawing/2014/chart" uri="{C3380CC4-5D6E-409C-BE32-E72D297353CC}">
              <c16:uniqueId val="{0000000B-9C50-47FB-AA3A-F1CE4A486623}"/>
            </c:ext>
          </c:extLst>
        </c:ser>
        <c:dLbls>
          <c:showLegendKey val="0"/>
          <c:showVal val="0"/>
          <c:showCatName val="0"/>
          <c:showSerName val="0"/>
          <c:showPercent val="0"/>
          <c:showBubbleSize val="0"/>
        </c:dLbls>
        <c:gapWidth val="100"/>
        <c:overlap val="100"/>
        <c:axId val="89748870"/>
        <c:axId val="82861087"/>
      </c:barChart>
      <c:catAx>
        <c:axId val="89748870"/>
        <c:scaling>
          <c:orientation val="minMax"/>
        </c:scaling>
        <c:delete val="1"/>
        <c:axPos val="b"/>
        <c:numFmt formatCode="General" sourceLinked="1"/>
        <c:majorTickMark val="out"/>
        <c:minorTickMark val="none"/>
        <c:tickLblPos val="nextTo"/>
        <c:crossAx val="82861087"/>
        <c:crosses val="autoZero"/>
        <c:auto val="1"/>
        <c:lblAlgn val="ctr"/>
        <c:lblOffset val="100"/>
        <c:noMultiLvlLbl val="0"/>
      </c:catAx>
      <c:valAx>
        <c:axId val="82861087"/>
        <c:scaling>
          <c:orientation val="minMax"/>
          <c:max val="140"/>
          <c:min val="0"/>
        </c:scaling>
        <c:delete val="0"/>
        <c:axPos val="l"/>
        <c:majorGridlines>
          <c:spPr>
            <a:ln w="0">
              <a:solidFill>
                <a:srgbClr val="B3B3B3"/>
              </a:solidFill>
            </a:ln>
          </c:spPr>
        </c:majorGridlines>
        <c:numFmt formatCode="General" sourceLinked="0"/>
        <c:majorTickMark val="out"/>
        <c:minorTickMark val="none"/>
        <c:tickLblPos val="high"/>
        <c:spPr>
          <a:ln w="0">
            <a:solidFill>
              <a:srgbClr val="B3B3B3"/>
            </a:solidFill>
          </a:ln>
        </c:spPr>
        <c:txPr>
          <a:bodyPr/>
          <a:lstStyle/>
          <a:p>
            <a:pPr>
              <a:defRPr sz="1000" b="0" strike="noStrike" spc="-1">
                <a:solidFill>
                  <a:srgbClr val="000000"/>
                </a:solidFill>
                <a:latin typeface="Arial"/>
                <a:ea typeface="DejaVu Sans"/>
              </a:defRPr>
            </a:pPr>
            <a:endParaRPr lang="de-DE"/>
          </a:p>
        </c:txPr>
        <c:crossAx val="89748870"/>
        <c:crossesAt val="1"/>
        <c:crossBetween val="between"/>
      </c:valAx>
      <c:spPr>
        <a:noFill/>
        <a:ln w="0">
          <a:solidFill>
            <a:srgbClr val="B3B3B3"/>
          </a:solidFill>
        </a:ln>
      </c:spPr>
    </c:plotArea>
    <c:legend>
      <c:legendPos val="r"/>
      <c:layout>
        <c:manualLayout>
          <c:xMode val="edge"/>
          <c:yMode val="edge"/>
          <c:x val="0.58136170506753249"/>
          <c:y val="0.41489350752797405"/>
          <c:w val="0.4096493833983903"/>
          <c:h val="0.58217540436709758"/>
        </c:manualLayout>
      </c:layout>
      <c:overlay val="0"/>
      <c:spPr>
        <a:noFill/>
        <a:ln w="0">
          <a:noFill/>
        </a:ln>
      </c:spPr>
      <c:txPr>
        <a:bodyPr/>
        <a:lstStyle/>
        <a:p>
          <a:pPr>
            <a:defRPr sz="1000" b="0" strike="noStrike" spc="-1">
              <a:solidFill>
                <a:srgbClr val="000000"/>
              </a:solidFill>
              <a:latin typeface="Arial"/>
              <a:ea typeface="DejaVu Sans"/>
            </a:defRPr>
          </a:pPr>
          <a:endParaRPr lang="de-DE"/>
        </a:p>
      </c:txPr>
    </c:legend>
    <c:plotVisOnly val="1"/>
    <c:dispBlanksAs val="gap"/>
    <c:showDLblsOverMax val="1"/>
  </c:chart>
  <c:spPr>
    <a:solidFill>
      <a:schemeClr val="bg1"/>
    </a:solidFill>
    <a:ln w="0">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Rechteck 43"/>
          <p:cNvSpPr/>
          <p:nvPr/>
        </p:nvSpPr>
        <p:spPr>
          <a:xfrm>
            <a:off x="0" y="0"/>
            <a:ext cx="6670800" cy="9752400"/>
          </a:xfrm>
          <a:prstGeom prst="rect">
            <a:avLst/>
          </a:prstGeom>
          <a:solidFill>
            <a:srgbClr val="FFFFFF"/>
          </a:solidFill>
          <a:ln w="0">
            <a:noFill/>
          </a:ln>
        </p:spPr>
        <p:txBody>
          <a:bodyPr lIns="90000" tIns="45000" rIns="90000" bIns="45000" anchor="ctr" anchorCtr="1">
            <a:noAutofit/>
          </a:bodyPr>
          <a:lstStyle/>
          <a:p>
            <a:endParaRPr lang="en-GB" sz="1800" b="0" strike="noStrike" spc="-1">
              <a:solidFill>
                <a:srgbClr val="000000"/>
              </a:solidFill>
              <a:latin typeface="Arial"/>
            </a:endParaRPr>
          </a:p>
        </p:txBody>
      </p:sp>
      <p:sp>
        <p:nvSpPr>
          <p:cNvPr id="45" name="PlaceHolder 1"/>
          <p:cNvSpPr>
            <a:spLocks noGrp="1"/>
          </p:cNvSpPr>
          <p:nvPr>
            <p:ph type="hdr"/>
          </p:nvPr>
        </p:nvSpPr>
        <p:spPr>
          <a:xfrm>
            <a:off x="-360" y="0"/>
            <a:ext cx="2892600" cy="459000"/>
          </a:xfrm>
          <a:prstGeom prst="rect">
            <a:avLst/>
          </a:prstGeom>
          <a:noFill/>
          <a:ln w="0">
            <a:noFill/>
          </a:ln>
        </p:spPr>
        <p:txBody>
          <a:bodyPr lIns="90000" tIns="45000" rIns="90000" bIns="45000" anchor="t">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strike="noStrike" spc="-1">
              <a:solidFill>
                <a:srgbClr val="000000"/>
              </a:solidFill>
              <a:latin typeface="Arial"/>
            </a:endParaRPr>
          </a:p>
        </p:txBody>
      </p:sp>
      <p:sp>
        <p:nvSpPr>
          <p:cNvPr id="46" name="PlaceHolder 2"/>
          <p:cNvSpPr>
            <a:spLocks noGrp="1"/>
          </p:cNvSpPr>
          <p:nvPr>
            <p:ph type="dt" idx="1"/>
          </p:nvPr>
        </p:nvSpPr>
        <p:spPr>
          <a:xfrm>
            <a:off x="3776760" y="0"/>
            <a:ext cx="2892240" cy="459000"/>
          </a:xfrm>
          <a:prstGeom prst="rect">
            <a:avLst/>
          </a:prstGeom>
          <a:noFill/>
          <a:ln w="0">
            <a:noFill/>
          </a:ln>
        </p:spPr>
        <p:txBody>
          <a:bodyPr lIns="90000" tIns="45000" rIns="90000" bIns="45000" anchor="t">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strike="noStrike" spc="-1">
              <a:solidFill>
                <a:srgbClr val="000000"/>
              </a:solidFill>
              <a:latin typeface="Arial"/>
            </a:endParaRPr>
          </a:p>
        </p:txBody>
      </p:sp>
      <p:sp>
        <p:nvSpPr>
          <p:cNvPr id="47" name="PlaceHolder 3"/>
          <p:cNvSpPr>
            <a:spLocks noGrp="1" noRot="1" noChangeAspect="1"/>
          </p:cNvSpPr>
          <p:nvPr>
            <p:ph type="sldImg"/>
          </p:nvPr>
        </p:nvSpPr>
        <p:spPr>
          <a:xfrm>
            <a:off x="941400" y="764640"/>
            <a:ext cx="4788000" cy="359136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strike="noStrike" spc="-1">
                <a:solidFill>
                  <a:srgbClr val="2D4B9B"/>
                </a:solidFill>
                <a:latin typeface="Arial"/>
              </a:rPr>
              <a:t>Folie mittels Klicken verschieben</a:t>
            </a:r>
          </a:p>
        </p:txBody>
      </p:sp>
      <p:sp>
        <p:nvSpPr>
          <p:cNvPr id="48" name="PlaceHolder 4"/>
          <p:cNvSpPr>
            <a:spLocks noGrp="1"/>
          </p:cNvSpPr>
          <p:nvPr>
            <p:ph type="body"/>
          </p:nvPr>
        </p:nvSpPr>
        <p:spPr>
          <a:xfrm>
            <a:off x="890280" y="4662000"/>
            <a:ext cx="4887720" cy="4356720"/>
          </a:xfrm>
          <a:prstGeom prst="rect">
            <a:avLst/>
          </a:prstGeom>
          <a:noFill/>
          <a:ln w="0">
            <a:noFill/>
          </a:ln>
        </p:spPr>
        <p:txBody>
          <a:bodyPr lIns="0" tIns="0" rIns="0" bIns="0" anchor="t">
            <a:noAutofit/>
          </a:bodyPr>
          <a:lstStyle/>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Arial"/>
              </a:rPr>
              <a:t>Format der Notizen mittels Klicken bearbeiten</a:t>
            </a:r>
          </a:p>
        </p:txBody>
      </p:sp>
      <p:sp>
        <p:nvSpPr>
          <p:cNvPr id="49" name="PlaceHolder 5"/>
          <p:cNvSpPr>
            <a:spLocks noGrp="1"/>
          </p:cNvSpPr>
          <p:nvPr>
            <p:ph type="ftr" idx="2"/>
          </p:nvPr>
        </p:nvSpPr>
        <p:spPr>
          <a:xfrm>
            <a:off x="-360" y="9248400"/>
            <a:ext cx="2892600" cy="535320"/>
          </a:xfrm>
          <a:prstGeom prst="rect">
            <a:avLst/>
          </a:prstGeom>
          <a:noFill/>
          <a:ln w="0">
            <a:noFill/>
          </a:ln>
        </p:spPr>
        <p:txBody>
          <a:bodyPr lIns="90000" tIns="45000" rIns="90000" bIns="4500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strike="noStrike" spc="-1">
              <a:solidFill>
                <a:srgbClr val="000000"/>
              </a:solidFill>
              <a:latin typeface="Arial"/>
            </a:endParaRPr>
          </a:p>
        </p:txBody>
      </p:sp>
      <p:sp>
        <p:nvSpPr>
          <p:cNvPr id="50" name="PlaceHolder 6"/>
          <p:cNvSpPr>
            <a:spLocks noGrp="1"/>
          </p:cNvSpPr>
          <p:nvPr>
            <p:ph type="sldNum" idx="3"/>
          </p:nvPr>
        </p:nvSpPr>
        <p:spPr>
          <a:xfrm>
            <a:off x="3776760" y="9248400"/>
            <a:ext cx="2892240" cy="535320"/>
          </a:xfrm>
          <a:prstGeom prst="rect">
            <a:avLst/>
          </a:prstGeom>
          <a:noFill/>
          <a:ln w="0">
            <a:noFill/>
          </a:ln>
        </p:spPr>
        <p:txBody>
          <a:bodyPr lIns="90000" tIns="45000" rIns="90000" bIns="45000" anchor="b">
            <a:noAutofit/>
          </a:bodyPr>
          <a:lstStyle>
            <a:lvl1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de-DE" sz="1200" b="0" strike="noStrike" spc="-1">
                <a:solidFill>
                  <a:srgbClr val="000000"/>
                </a:solidFill>
                <a:latin typeface="Times New Roman"/>
              </a:defRPr>
            </a:lvl1pPr>
          </a:lstStyle>
          <a:p>
            <a:pPr indent="0"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1E47E10-67BB-4F71-8826-E45AA78CBBC1}" type="slidenum">
              <a:rPr lang="de-DE" sz="1200" b="0" strike="noStrike" spc="-1">
                <a:solidFill>
                  <a:srgbClr val="000000"/>
                </a:solidFill>
                <a:latin typeface="Times New Roman"/>
              </a:rPr>
              <a:t>‹Nr.›</a:t>
            </a:fld>
            <a:endParaRPr lang="en-GB" sz="1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941388" y="765175"/>
            <a:ext cx="4787900" cy="3590925"/>
          </a:xfrm>
          <a:prstGeom prst="rect">
            <a:avLst/>
          </a:prstGeom>
          <a:ln w="0">
            <a:noFill/>
          </a:ln>
        </p:spPr>
      </p:sp>
      <p:sp>
        <p:nvSpPr>
          <p:cNvPr id="469" name="PlaceHolder 2"/>
          <p:cNvSpPr>
            <a:spLocks noGrp="1"/>
          </p:cNvSpPr>
          <p:nvPr>
            <p:ph type="body"/>
          </p:nvPr>
        </p:nvSpPr>
        <p:spPr>
          <a:xfrm>
            <a:off x="890280" y="4662000"/>
            <a:ext cx="4887720" cy="4356720"/>
          </a:xfrm>
          <a:prstGeom prst="rect">
            <a:avLst/>
          </a:prstGeom>
          <a:noFill/>
          <a:ln w="0">
            <a:noFill/>
          </a:ln>
        </p:spPr>
        <p:txBody>
          <a:bodyPr lIns="0" tIns="0" rIns="0" bIns="0" anchor="t">
            <a:noAutofit/>
          </a:bodyPr>
          <a:lstStyle/>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dirty="0">
                <a:solidFill>
                  <a:srgbClr val="000000"/>
                </a:solidFill>
                <a:latin typeface="Arial"/>
              </a:rPr>
              <a:t>- </a:t>
            </a:r>
            <a:r>
              <a:rPr lang="de-DE" sz="1200" b="0" strike="noStrike" spc="-1" dirty="0" err="1">
                <a:solidFill>
                  <a:srgbClr val="000000"/>
                </a:solidFill>
                <a:latin typeface="Arial"/>
              </a:rPr>
              <a:t>short</a:t>
            </a:r>
            <a:r>
              <a:rPr lang="de-DE" sz="1200" b="0" strike="noStrike" spc="-1">
                <a:solidFill>
                  <a:srgbClr val="000000"/>
                </a:solidFill>
                <a:latin typeface="Arial"/>
              </a:rPr>
              <a:t> look to the operational timetable</a:t>
            </a:r>
            <a:endParaRPr lang="en-GB" sz="1200" b="0" strike="noStrike" spc="-1">
              <a:solidFill>
                <a:srgbClr val="000000"/>
              </a:solidFill>
              <a:latin typeface="Arial"/>
            </a:endParaRPr>
          </a:p>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a:solidFill>
                  <a:srgbClr val="000000"/>
                </a:solidFill>
                <a:latin typeface="Arial"/>
              </a:rPr>
              <a:t>- here we have a look onto the outer part</a:t>
            </a:r>
            <a:endParaRPr lang="en-GB" sz="1200" b="0" strike="noStrike" spc="-1">
              <a:solidFill>
                <a:srgbClr val="000000"/>
              </a:solidFill>
              <a:latin typeface="Arial"/>
            </a:endParaRPr>
          </a:p>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a:solidFill>
                  <a:srgbClr val="000000"/>
                </a:solidFill>
                <a:latin typeface="Arial"/>
              </a:rPr>
              <a:t>	Schedule of GME, C-EU, C-DE, WAVE and RLM</a:t>
            </a:r>
            <a:endParaRPr lang="en-GB" sz="1200" b="0" strike="noStrike" spc="-1">
              <a:solidFill>
                <a:srgbClr val="000000"/>
              </a:solidFill>
              <a:latin typeface="Arial"/>
            </a:endParaRPr>
          </a:p>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a:solidFill>
                  <a:srgbClr val="000000"/>
                </a:solidFill>
                <a:latin typeface="Arial"/>
              </a:rPr>
              <a:t>- dark colors = forecast runs</a:t>
            </a:r>
            <a:endParaRPr lang="en-GB" sz="1200" b="0" strike="noStrike" spc="-1">
              <a:solidFill>
                <a:srgbClr val="000000"/>
              </a:solidFill>
              <a:latin typeface="Arial"/>
            </a:endParaRPr>
          </a:p>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a:solidFill>
                  <a:srgbClr val="000000"/>
                </a:solidFill>
                <a:latin typeface="Arial"/>
              </a:rPr>
              <a:t>- brighter colors assimilation</a:t>
            </a:r>
            <a:endParaRPr lang="en-GB" sz="1200" b="0" strike="noStrike" spc="-1">
              <a:solidFill>
                <a:srgbClr val="000000"/>
              </a:solidFill>
              <a:latin typeface="Arial"/>
            </a:endParaRPr>
          </a:p>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a:solidFill>
                  <a:srgbClr val="000000"/>
                </a:solidFill>
                <a:latin typeface="Arial"/>
              </a:rPr>
              <a:t>- the innerpart contains the schedule of our operational parallel suite</a:t>
            </a:r>
            <a:endParaRPr lang="en-GB" sz="1200" b="0" strike="noStrike" spc="-1">
              <a:solidFill>
                <a:srgbClr val="000000"/>
              </a:solidFill>
              <a:latin typeface="Arial"/>
            </a:endParaRPr>
          </a:p>
          <a:p>
            <a:pPr indent="0">
              <a:spcBef>
                <a:spcPts val="44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a:solidFill>
                  <a:srgbClr val="000000"/>
                </a:solidFill>
                <a:latin typeface="Arial"/>
              </a:rPr>
              <a:t>  → later</a:t>
            </a:r>
            <a:endParaRPr lang="en-GB" sz="12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30" name="PlaceHolder 2"/>
          <p:cNvSpPr>
            <a:spLocks noGrp="1"/>
          </p:cNvSpPr>
          <p:nvPr>
            <p:ph/>
          </p:nvPr>
        </p:nvSpPr>
        <p:spPr>
          <a:xfrm>
            <a:off x="395280" y="1839960"/>
            <a:ext cx="835344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31" name="PlaceHolder 3"/>
          <p:cNvSpPr>
            <a:spLocks noGrp="1"/>
          </p:cNvSpPr>
          <p:nvPr>
            <p:ph/>
          </p:nvPr>
        </p:nvSpPr>
        <p:spPr>
          <a:xfrm>
            <a:off x="395280" y="3917880"/>
            <a:ext cx="835344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33" name="PlaceHolder 2"/>
          <p:cNvSpPr>
            <a:spLocks noGrp="1"/>
          </p:cNvSpPr>
          <p:nvPr>
            <p:ph/>
          </p:nvPr>
        </p:nvSpPr>
        <p:spPr>
          <a:xfrm>
            <a:off x="395280" y="183996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34" name="PlaceHolder 3"/>
          <p:cNvSpPr>
            <a:spLocks noGrp="1"/>
          </p:cNvSpPr>
          <p:nvPr>
            <p:ph/>
          </p:nvPr>
        </p:nvSpPr>
        <p:spPr>
          <a:xfrm>
            <a:off x="4675680" y="183996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35" name="PlaceHolder 4"/>
          <p:cNvSpPr>
            <a:spLocks noGrp="1"/>
          </p:cNvSpPr>
          <p:nvPr>
            <p:ph/>
          </p:nvPr>
        </p:nvSpPr>
        <p:spPr>
          <a:xfrm>
            <a:off x="395280" y="391788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36" name="PlaceHolder 5"/>
          <p:cNvSpPr>
            <a:spLocks noGrp="1"/>
          </p:cNvSpPr>
          <p:nvPr>
            <p:ph/>
          </p:nvPr>
        </p:nvSpPr>
        <p:spPr>
          <a:xfrm>
            <a:off x="4675680" y="391788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38" name="PlaceHolder 2"/>
          <p:cNvSpPr>
            <a:spLocks noGrp="1"/>
          </p:cNvSpPr>
          <p:nvPr>
            <p:ph/>
          </p:nvPr>
        </p:nvSpPr>
        <p:spPr>
          <a:xfrm>
            <a:off x="395280" y="1839960"/>
            <a:ext cx="268956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39" name="PlaceHolder 3"/>
          <p:cNvSpPr>
            <a:spLocks noGrp="1"/>
          </p:cNvSpPr>
          <p:nvPr>
            <p:ph/>
          </p:nvPr>
        </p:nvSpPr>
        <p:spPr>
          <a:xfrm>
            <a:off x="3219840" y="1839960"/>
            <a:ext cx="268956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40" name="PlaceHolder 4"/>
          <p:cNvSpPr>
            <a:spLocks noGrp="1"/>
          </p:cNvSpPr>
          <p:nvPr>
            <p:ph/>
          </p:nvPr>
        </p:nvSpPr>
        <p:spPr>
          <a:xfrm>
            <a:off x="6044040" y="1839960"/>
            <a:ext cx="268956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41" name="PlaceHolder 5"/>
          <p:cNvSpPr>
            <a:spLocks noGrp="1"/>
          </p:cNvSpPr>
          <p:nvPr>
            <p:ph/>
          </p:nvPr>
        </p:nvSpPr>
        <p:spPr>
          <a:xfrm>
            <a:off x="395280" y="3917880"/>
            <a:ext cx="268956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42" name="PlaceHolder 6"/>
          <p:cNvSpPr>
            <a:spLocks noGrp="1"/>
          </p:cNvSpPr>
          <p:nvPr>
            <p:ph/>
          </p:nvPr>
        </p:nvSpPr>
        <p:spPr>
          <a:xfrm>
            <a:off x="3219840" y="3917880"/>
            <a:ext cx="268956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43" name="PlaceHolder 7"/>
          <p:cNvSpPr>
            <a:spLocks noGrp="1"/>
          </p:cNvSpPr>
          <p:nvPr>
            <p:ph/>
          </p:nvPr>
        </p:nvSpPr>
        <p:spPr>
          <a:xfrm>
            <a:off x="6044040" y="3917880"/>
            <a:ext cx="268956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9" name="PlaceHolder 2"/>
          <p:cNvSpPr>
            <a:spLocks noGrp="1"/>
          </p:cNvSpPr>
          <p:nvPr>
            <p:ph type="subTitle"/>
          </p:nvPr>
        </p:nvSpPr>
        <p:spPr>
          <a:xfrm>
            <a:off x="395280" y="1839960"/>
            <a:ext cx="8353440" cy="3977640"/>
          </a:xfrm>
          <a:prstGeom prst="rect">
            <a:avLst/>
          </a:prstGeom>
          <a:noFill/>
          <a:ln w="0">
            <a:noFill/>
          </a:ln>
        </p:spPr>
        <p:txBody>
          <a:bodyPr lIns="0" tIns="0" rIns="0" bIns="0" anchor="ctr">
            <a:noAutofit/>
          </a:bodyPr>
          <a:lstStyle/>
          <a:p>
            <a:pPr indent="0" algn="ctr">
              <a:spcBef>
                <a:spcPts val="899"/>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1" name="PlaceHolder 2"/>
          <p:cNvSpPr>
            <a:spLocks noGrp="1"/>
          </p:cNvSpPr>
          <p:nvPr>
            <p:ph/>
          </p:nvPr>
        </p:nvSpPr>
        <p:spPr>
          <a:xfrm>
            <a:off x="395280" y="1839960"/>
            <a:ext cx="8353440" cy="397764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2" name="Titel 1">
            <a:extLst>
              <a:ext uri="{FF2B5EF4-FFF2-40B4-BE49-F238E27FC236}">
                <a16:creationId xmlns:a16="http://schemas.microsoft.com/office/drawing/2014/main" id="{C5E24A5B-0072-478C-8DDE-71A85A1CE90A}"/>
              </a:ext>
            </a:extLst>
          </p:cNvPr>
          <p:cNvSpPr>
            <a:spLocks noGrp="1"/>
          </p:cNvSpPr>
          <p:nvPr>
            <p:ph type="title"/>
          </p:nvPr>
        </p:nvSpPr>
        <p:spPr/>
        <p:txBody>
          <a:bodyPr/>
          <a:lstStyle/>
          <a:p>
            <a:r>
              <a:rPr lang="de-DE"/>
              <a:t>Mastertitelformat bearbeiten</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13" name="PlaceHolder 2"/>
          <p:cNvSpPr>
            <a:spLocks noGrp="1"/>
          </p:cNvSpPr>
          <p:nvPr>
            <p:ph/>
          </p:nvPr>
        </p:nvSpPr>
        <p:spPr>
          <a:xfrm>
            <a:off x="395280" y="1839960"/>
            <a:ext cx="4076280" cy="397764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14" name="PlaceHolder 3"/>
          <p:cNvSpPr>
            <a:spLocks noGrp="1"/>
          </p:cNvSpPr>
          <p:nvPr>
            <p:ph/>
          </p:nvPr>
        </p:nvSpPr>
        <p:spPr>
          <a:xfrm>
            <a:off x="4675680" y="1839960"/>
            <a:ext cx="4076280" cy="397764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95280" y="1196280"/>
            <a:ext cx="8353440" cy="2003760"/>
          </a:xfrm>
          <a:prstGeom prst="rect">
            <a:avLst/>
          </a:prstGeom>
          <a:noFill/>
          <a:ln w="0">
            <a:noFill/>
          </a:ln>
        </p:spPr>
        <p:txBody>
          <a:bodyPr lIns="0" tIns="0" rIns="0" bIns="0" anchor="ctr">
            <a:noAutofit/>
          </a:bodyPr>
          <a:lstStyle/>
          <a:p>
            <a:pPr algn="ctr">
              <a:spcBef>
                <a:spcPts val="8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18" name="PlaceHolder 2"/>
          <p:cNvSpPr>
            <a:spLocks noGrp="1"/>
          </p:cNvSpPr>
          <p:nvPr>
            <p:ph/>
          </p:nvPr>
        </p:nvSpPr>
        <p:spPr>
          <a:xfrm>
            <a:off x="395280" y="183996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19" name="PlaceHolder 3"/>
          <p:cNvSpPr>
            <a:spLocks noGrp="1"/>
          </p:cNvSpPr>
          <p:nvPr>
            <p:ph/>
          </p:nvPr>
        </p:nvSpPr>
        <p:spPr>
          <a:xfrm>
            <a:off x="4675680" y="1839960"/>
            <a:ext cx="4076280" cy="397764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20" name="PlaceHolder 4"/>
          <p:cNvSpPr>
            <a:spLocks noGrp="1"/>
          </p:cNvSpPr>
          <p:nvPr>
            <p:ph/>
          </p:nvPr>
        </p:nvSpPr>
        <p:spPr>
          <a:xfrm>
            <a:off x="395280" y="391788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22" name="PlaceHolder 2"/>
          <p:cNvSpPr>
            <a:spLocks noGrp="1"/>
          </p:cNvSpPr>
          <p:nvPr>
            <p:ph/>
          </p:nvPr>
        </p:nvSpPr>
        <p:spPr>
          <a:xfrm>
            <a:off x="395280" y="1839960"/>
            <a:ext cx="4076280" cy="397764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23" name="PlaceHolder 3"/>
          <p:cNvSpPr>
            <a:spLocks noGrp="1"/>
          </p:cNvSpPr>
          <p:nvPr>
            <p:ph/>
          </p:nvPr>
        </p:nvSpPr>
        <p:spPr>
          <a:xfrm>
            <a:off x="4675680" y="183996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24" name="PlaceHolder 4"/>
          <p:cNvSpPr>
            <a:spLocks noGrp="1"/>
          </p:cNvSpPr>
          <p:nvPr>
            <p:ph/>
          </p:nvPr>
        </p:nvSpPr>
        <p:spPr>
          <a:xfrm>
            <a:off x="4675680" y="391788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strike="noStrike" spc="-1">
              <a:solidFill>
                <a:srgbClr val="2D4B9B"/>
              </a:solidFill>
              <a:latin typeface="Arial"/>
            </a:endParaRPr>
          </a:p>
        </p:txBody>
      </p:sp>
      <p:sp>
        <p:nvSpPr>
          <p:cNvPr id="26" name="PlaceHolder 2"/>
          <p:cNvSpPr>
            <a:spLocks noGrp="1"/>
          </p:cNvSpPr>
          <p:nvPr>
            <p:ph/>
          </p:nvPr>
        </p:nvSpPr>
        <p:spPr>
          <a:xfrm>
            <a:off x="395280" y="183996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27" name="PlaceHolder 3"/>
          <p:cNvSpPr>
            <a:spLocks noGrp="1"/>
          </p:cNvSpPr>
          <p:nvPr>
            <p:ph/>
          </p:nvPr>
        </p:nvSpPr>
        <p:spPr>
          <a:xfrm>
            <a:off x="4675680" y="1839960"/>
            <a:ext cx="407628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
        <p:nvSpPr>
          <p:cNvPr id="28" name="PlaceHolder 4"/>
          <p:cNvSpPr>
            <a:spLocks noGrp="1"/>
          </p:cNvSpPr>
          <p:nvPr>
            <p:ph/>
          </p:nvPr>
        </p:nvSpPr>
        <p:spPr>
          <a:xfrm>
            <a:off x="395280" y="3917880"/>
            <a:ext cx="8353440" cy="1897200"/>
          </a:xfrm>
          <a:prstGeom prst="rect">
            <a:avLst/>
          </a:prstGeom>
          <a:noFill/>
          <a:ln w="0">
            <a:noFill/>
          </a:ln>
        </p:spPr>
        <p:txBody>
          <a:bodyPr lIns="0" tIns="0" rIns="0" bIns="0" anchor="t">
            <a:normAutofit/>
          </a:bodyPr>
          <a:lstStyle/>
          <a:p>
            <a:pPr indent="0">
              <a:spcBef>
                <a:spcPts val="899"/>
              </a:spcBef>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395280" y="1196280"/>
            <a:ext cx="8353440" cy="432000"/>
          </a:xfrm>
          <a:prstGeom prst="rect">
            <a:avLst/>
          </a:prstGeom>
          <a:noFill/>
          <a:ln w="0">
            <a:noFill/>
          </a:ln>
        </p:spPr>
        <p:txBody>
          <a:bodyPr lIns="0" tIns="0" rIns="0" bIns="0" anchor="b">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strike="noStrike" spc="-1">
                <a:solidFill>
                  <a:srgbClr val="2D4B9B"/>
                </a:solidFill>
                <a:latin typeface="Arial"/>
              </a:rPr>
              <a:t>Format des Titeltextes durch Klicken bearbeiten</a:t>
            </a:r>
          </a:p>
        </p:txBody>
      </p:sp>
      <p:sp>
        <p:nvSpPr>
          <p:cNvPr id="9" name="PlaceHolder 2"/>
          <p:cNvSpPr>
            <a:spLocks noGrp="1"/>
          </p:cNvSpPr>
          <p:nvPr>
            <p:ph type="body"/>
          </p:nvPr>
        </p:nvSpPr>
        <p:spPr>
          <a:xfrm>
            <a:off x="395280" y="1839960"/>
            <a:ext cx="8353440" cy="3977640"/>
          </a:xfrm>
          <a:prstGeom prst="rect">
            <a:avLst/>
          </a:prstGeom>
          <a:noFill/>
          <a:ln w="0">
            <a:noFill/>
          </a:ln>
        </p:spPr>
        <p:txBody>
          <a:bodyPr lIns="0" tIns="0" rIns="0" bIns="0" anchor="t">
            <a:normAutofit/>
          </a:bodyPr>
          <a:lstStyle/>
          <a:p>
            <a:pPr marL="352080" indent="-352080">
              <a:spcBef>
                <a:spcPts val="899"/>
              </a:spcBef>
              <a:buClr>
                <a:srgbClr val="2D4B9B"/>
              </a:buClr>
              <a:buSzPct val="95000"/>
              <a:buFont typeface="Wingdings" charset="2"/>
              <a:buChar char=""/>
              <a:tabLst>
                <a:tab pos="561960" algn="l"/>
                <a:tab pos="1476360" algn="l"/>
                <a:tab pos="2390760" algn="l"/>
                <a:tab pos="3305160" algn="l"/>
                <a:tab pos="4219560" algn="l"/>
                <a:tab pos="5133960" algn="l"/>
                <a:tab pos="6048360" algn="l"/>
                <a:tab pos="6962760" algn="l"/>
                <a:tab pos="7877160" algn="l"/>
                <a:tab pos="8791560" algn="l"/>
                <a:tab pos="9705960" algn="l"/>
              </a:tabLst>
            </a:pPr>
            <a:r>
              <a:rPr lang="en-GB" sz="1800" b="0" strike="noStrike" spc="-1">
                <a:solidFill>
                  <a:srgbClr val="000000"/>
                </a:solidFill>
                <a:latin typeface="Arial"/>
              </a:rPr>
              <a:t>Format des Gliederungstextes durch Klicken bearbeiten</a:t>
            </a:r>
          </a:p>
          <a:p>
            <a:pPr marL="691920" lvl="1" indent="-260280">
              <a:spcBef>
                <a:spcPts val="899"/>
              </a:spcBef>
              <a:buClr>
                <a:srgbClr val="2D4B9B"/>
              </a:buClr>
              <a:buSzPct val="95000"/>
              <a:buFont typeface="Wingdings" charset="2"/>
              <a:buChar char=""/>
              <a:tabLst>
                <a:tab pos="222120" algn="l"/>
                <a:tab pos="1136520" algn="l"/>
                <a:tab pos="2050920" algn="l"/>
                <a:tab pos="2965320" algn="l"/>
                <a:tab pos="3879720" algn="l"/>
                <a:tab pos="4794120" algn="l"/>
                <a:tab pos="5708520" algn="l"/>
                <a:tab pos="6622920" algn="l"/>
                <a:tab pos="7537320" algn="l"/>
                <a:tab pos="8451720" algn="l"/>
                <a:tab pos="9366120" algn="l"/>
              </a:tabLst>
            </a:pPr>
            <a:r>
              <a:rPr lang="en-GB" sz="1800" b="0" strike="noStrike" spc="-1">
                <a:solidFill>
                  <a:srgbClr val="000000"/>
                </a:solidFill>
                <a:latin typeface="Arial"/>
              </a:rPr>
              <a:t>Zweite Gliederungsebene</a:t>
            </a:r>
          </a:p>
          <a:p>
            <a:pPr marL="1143000" lvl="2" indent="-228600">
              <a:spcBef>
                <a:spcPts val="899"/>
              </a:spcBef>
              <a:buClr>
                <a:srgbClr val="2D4B9B"/>
              </a:buClr>
              <a:buSzPct val="95000"/>
              <a:buFont typeface="Wingdings" charset="2"/>
              <a:buChar char=""/>
              <a:tabLst>
                <a:tab pos="685800" algn="l"/>
                <a:tab pos="1600200" algn="l"/>
                <a:tab pos="2514600" algn="l"/>
                <a:tab pos="3429000" algn="l"/>
                <a:tab pos="4343400" algn="l"/>
                <a:tab pos="5257800" algn="l"/>
                <a:tab pos="6172200" algn="l"/>
                <a:tab pos="7086600" algn="l"/>
                <a:tab pos="8001000" algn="l"/>
                <a:tab pos="8915400" algn="l"/>
              </a:tabLst>
            </a:pPr>
            <a:r>
              <a:rPr lang="en-GB" sz="1800" b="0" strike="noStrike" spc="-1">
                <a:solidFill>
                  <a:srgbClr val="000000"/>
                </a:solidFill>
                <a:latin typeface="Arial"/>
              </a:rPr>
              <a:t>Dritte Gliederungsebene</a:t>
            </a:r>
          </a:p>
          <a:p>
            <a:pPr marL="1600200" lvl="3" indent="-228600">
              <a:spcBef>
                <a:spcPts val="899"/>
              </a:spcBef>
              <a:buClr>
                <a:srgbClr val="2D4B9B"/>
              </a:buClr>
              <a:buSzPct val="95000"/>
              <a:buFont typeface="Wingdings" charset="2"/>
              <a:buChar char=""/>
              <a:tabLst>
                <a:tab pos="228600" algn="l"/>
                <a:tab pos="1143000" algn="l"/>
                <a:tab pos="2057400" algn="l"/>
                <a:tab pos="2971800" algn="l"/>
                <a:tab pos="3886200" algn="l"/>
                <a:tab pos="4800600" algn="l"/>
                <a:tab pos="5715000" algn="l"/>
                <a:tab pos="6629400" algn="l"/>
                <a:tab pos="7543800" algn="l"/>
                <a:tab pos="8458200" algn="l"/>
              </a:tabLst>
            </a:pPr>
            <a:r>
              <a:rPr lang="en-GB" sz="1800" b="0" strike="noStrike" spc="-1">
                <a:solidFill>
                  <a:srgbClr val="000000"/>
                </a:solidFill>
                <a:latin typeface="Arial"/>
              </a:rPr>
              <a:t>Vierte Gliederungsebene</a:t>
            </a:r>
          </a:p>
          <a:p>
            <a:pPr marL="2057400" lvl="4" indent="-228600">
              <a:spcBef>
                <a:spcPts val="899"/>
              </a:spcBef>
              <a:buClr>
                <a:srgbClr val="2D4B9B"/>
              </a:buClr>
              <a:buSzPct val="95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GB" sz="1800" b="0" strike="noStrike" spc="-1">
                <a:solidFill>
                  <a:srgbClr val="000000"/>
                </a:solidFill>
                <a:latin typeface="Arial"/>
              </a:rPr>
              <a:t>Fünfte Gliederungsebene</a:t>
            </a:r>
          </a:p>
          <a:p>
            <a:pPr marL="2057400" lvl="5" indent="-228600">
              <a:spcBef>
                <a:spcPts val="899"/>
              </a:spcBef>
              <a:buClr>
                <a:srgbClr val="2D4B9B"/>
              </a:buClr>
              <a:buSzPct val="95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GB" sz="1800" b="0" strike="noStrike" spc="-1">
                <a:solidFill>
                  <a:srgbClr val="000000"/>
                </a:solidFill>
                <a:latin typeface="Arial"/>
              </a:rPr>
              <a:t>Sechste Gliederungsebene</a:t>
            </a:r>
          </a:p>
          <a:p>
            <a:pPr marL="2057400" lvl="6" indent="-228600">
              <a:spcBef>
                <a:spcPts val="899"/>
              </a:spcBef>
              <a:buClr>
                <a:srgbClr val="2D4B9B"/>
              </a:buClr>
              <a:buSzPct val="95000"/>
              <a:buFont typeface="Wingdings" charset="2"/>
              <a:buChar char=""/>
              <a:tabLst>
                <a:tab pos="685800" algn="l"/>
                <a:tab pos="1600200" algn="l"/>
                <a:tab pos="2514600" algn="l"/>
                <a:tab pos="3429000" algn="l"/>
                <a:tab pos="4343400" algn="l"/>
                <a:tab pos="5257800" algn="l"/>
                <a:tab pos="6172200" algn="l"/>
                <a:tab pos="7086600" algn="l"/>
                <a:tab pos="8001000" algn="l"/>
              </a:tabLst>
            </a:pPr>
            <a:r>
              <a:rPr lang="en-GB" sz="1800" b="0" strike="noStrike" spc="-1">
                <a:solidFill>
                  <a:srgbClr val="000000"/>
                </a:solidFill>
                <a:latin typeface="Arial"/>
              </a:rPr>
              <a:t>Siebte Gliederungsebene</a:t>
            </a:r>
          </a:p>
        </p:txBody>
      </p:sp>
      <p:sp>
        <p:nvSpPr>
          <p:cNvPr id="2" name="Line 23"/>
          <p:cNvSpPr/>
          <p:nvPr/>
        </p:nvSpPr>
        <p:spPr>
          <a:xfrm>
            <a:off x="244440" y="903240"/>
            <a:ext cx="8648640" cy="0"/>
          </a:xfrm>
          <a:prstGeom prst="line">
            <a:avLst/>
          </a:prstGeom>
          <a:ln w="25560">
            <a:solidFill>
              <a:srgbClr val="2D4B9B"/>
            </a:solidFill>
            <a:miter/>
          </a:ln>
        </p:spPr>
        <p:style>
          <a:lnRef idx="0">
            <a:scrgbClr r="0" g="0" b="0"/>
          </a:lnRef>
          <a:fillRef idx="0">
            <a:scrgbClr r="0" g="0" b="0"/>
          </a:fillRef>
          <a:effectRef idx="0">
            <a:scrgbClr r="0" g="0" b="0"/>
          </a:effectRef>
          <a:fontRef idx="minor"/>
        </p:style>
        <p:txBody>
          <a:bodyPr lIns="90000" tIns="-46800" rIns="90000" bIns="-46800" anchor="t">
            <a:noAutofit/>
          </a:bodyPr>
          <a:lstStyle/>
          <a:p>
            <a:endParaRPr lang="en-GB" sz="1800" b="0" strike="noStrike" spc="-1">
              <a:solidFill>
                <a:srgbClr val="000000"/>
              </a:solidFill>
              <a:latin typeface="Arial"/>
            </a:endParaRPr>
          </a:p>
        </p:txBody>
      </p:sp>
      <p:sp>
        <p:nvSpPr>
          <p:cNvPr id="3" name="Fußzeilenplatzhalter 1"/>
          <p:cNvSpPr/>
          <p:nvPr/>
        </p:nvSpPr>
        <p:spPr>
          <a:xfrm>
            <a:off x="1656000" y="6552000"/>
            <a:ext cx="5904000" cy="216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200" b="0" strike="noStrike" spc="-1" dirty="0">
                <a:solidFill>
                  <a:srgbClr val="000000"/>
                </a:solidFill>
                <a:latin typeface="Arial"/>
              </a:rPr>
              <a:t>SINFONY-RUC 2024</a:t>
            </a:r>
            <a:endParaRPr lang="en-GB" sz="1200" b="0" strike="noStrike" spc="-1" dirty="0">
              <a:solidFill>
                <a:srgbClr val="000000"/>
              </a:solidFill>
              <a:latin typeface="Arial"/>
            </a:endParaRPr>
          </a:p>
        </p:txBody>
      </p:sp>
      <p:pic>
        <p:nvPicPr>
          <p:cNvPr id="4" name="Grafik 3"/>
          <p:cNvPicPr/>
          <p:nvPr/>
        </p:nvPicPr>
        <p:blipFill>
          <a:blip r:embed="rId14"/>
          <a:stretch/>
        </p:blipFill>
        <p:spPr>
          <a:xfrm>
            <a:off x="8534880" y="189000"/>
            <a:ext cx="355320" cy="612720"/>
          </a:xfrm>
          <a:prstGeom prst="rect">
            <a:avLst/>
          </a:prstGeom>
          <a:ln w="0">
            <a:noFill/>
          </a:ln>
        </p:spPr>
      </p:pic>
      <p:sp>
        <p:nvSpPr>
          <p:cNvPr id="5" name="Textfeld 4"/>
          <p:cNvSpPr txBox="1"/>
          <p:nvPr/>
        </p:nvSpPr>
        <p:spPr>
          <a:xfrm>
            <a:off x="7992000" y="6552000"/>
            <a:ext cx="859680" cy="216000"/>
          </a:xfrm>
          <a:prstGeom prst="rect">
            <a:avLst/>
          </a:prstGeom>
          <a:noFill/>
          <a:ln w="0">
            <a:noFill/>
          </a:ln>
        </p:spPr>
        <p:txBody>
          <a:bodyPr lIns="0" tIns="0" rIns="0" bIns="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BE76F74-2D8D-4DAB-9B46-2CBC5E572374}" type="slidenum">
              <a:rPr lang="en-GB" sz="1200" b="0" strike="noStrike" spc="-1">
                <a:solidFill>
                  <a:srgbClr val="000000"/>
                </a:solidFill>
                <a:latin typeface="Arial"/>
              </a:rPr>
              <a:t>‹Nr.›</a:t>
            </a:fld>
            <a:endParaRPr lang="en-GB" sz="1200" b="0" strike="noStrike" spc="-1">
              <a:solidFill>
                <a:srgbClr val="000000"/>
              </a:solidFill>
              <a:latin typeface="Arial"/>
            </a:endParaRPr>
          </a:p>
        </p:txBody>
      </p:sp>
      <p:pic>
        <p:nvPicPr>
          <p:cNvPr id="6" name="Picture 28"/>
          <p:cNvPicPr/>
          <p:nvPr/>
        </p:nvPicPr>
        <p:blipFill>
          <a:blip r:embed="rId15"/>
          <a:stretch/>
        </p:blipFill>
        <p:spPr>
          <a:xfrm>
            <a:off x="244800" y="6513480"/>
            <a:ext cx="338400" cy="316800"/>
          </a:xfrm>
          <a:prstGeom prst="rect">
            <a:avLst/>
          </a:prstGeom>
          <a:ln w="0">
            <a:noFill/>
          </a:ln>
        </p:spPr>
      </p:pic>
      <p:sp>
        <p:nvSpPr>
          <p:cNvPr id="7" name="Line 23"/>
          <p:cNvSpPr/>
          <p:nvPr/>
        </p:nvSpPr>
        <p:spPr>
          <a:xfrm>
            <a:off x="245160" y="6459480"/>
            <a:ext cx="8613720" cy="0"/>
          </a:xfrm>
          <a:prstGeom prst="line">
            <a:avLst/>
          </a:prstGeom>
          <a:ln w="14400">
            <a:solidFill>
              <a:srgbClr val="2D4B9B"/>
            </a:solidFill>
            <a:miter/>
          </a:ln>
        </p:spPr>
        <p:style>
          <a:lnRef idx="0">
            <a:scrgbClr r="0" g="0" b="0"/>
          </a:lnRef>
          <a:fillRef idx="0">
            <a:scrgbClr r="0" g="0" b="0"/>
          </a:fillRef>
          <a:effectRef idx="0">
            <a:scrgbClr r="0" g="0" b="0"/>
          </a:effectRef>
          <a:fontRef idx="minor"/>
        </p:style>
        <p:txBody>
          <a:bodyPr lIns="90000" tIns="-46800" rIns="90000" bIns="-46800" anchor="t">
            <a:noAutofit/>
          </a:bodyPr>
          <a:lstStyle/>
          <a:p>
            <a:endParaRPr lang="en-GB" sz="18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E529ABE-0C40-47A6-897D-2FB4DBBE48FC}"/>
              </a:ext>
            </a:extLst>
          </p:cNvPr>
          <p:cNvSpPr txBox="1"/>
          <p:nvPr/>
        </p:nvSpPr>
        <p:spPr>
          <a:xfrm>
            <a:off x="-71023" y="2821258"/>
            <a:ext cx="9144000" cy="923330"/>
          </a:xfrm>
          <a:prstGeom prst="rect">
            <a:avLst/>
          </a:prstGeom>
          <a:noFill/>
        </p:spPr>
        <p:txBody>
          <a:bodyPr wrap="square" rtlCol="0">
            <a:spAutoFit/>
          </a:bodyPr>
          <a:lstStyle/>
          <a:p>
            <a:endParaRPr lang="en-GB" dirty="0"/>
          </a:p>
          <a:p>
            <a:pPr algn="ctr"/>
            <a:r>
              <a:rPr lang="en-GB" dirty="0"/>
              <a:t> </a:t>
            </a:r>
            <a:r>
              <a:rPr lang="en-GB" b="1" dirty="0"/>
              <a:t>26th COSMO General Meeting</a:t>
            </a:r>
            <a:r>
              <a:rPr lang="en-GB" b="1" dirty="0">
                <a:solidFill>
                  <a:srgbClr val="1C1C1C"/>
                </a:solidFill>
                <a:cs typeface="Arial" charset="0"/>
              </a:rPr>
              <a:t>, WG6, Offenbach am Main</a:t>
            </a:r>
          </a:p>
          <a:p>
            <a:pPr algn="ctr" defTabSz="914400" fontAlgn="base">
              <a:spcBef>
                <a:spcPct val="0"/>
              </a:spcBef>
              <a:spcAft>
                <a:spcPct val="0"/>
              </a:spcAft>
            </a:pPr>
            <a:r>
              <a:rPr lang="en-GB" b="1" dirty="0">
                <a:solidFill>
                  <a:srgbClr val="1C1C1C"/>
                </a:solidFill>
                <a:cs typeface="Arial" charset="0"/>
              </a:rPr>
              <a:t>2</a:t>
            </a:r>
            <a:r>
              <a:rPr lang="en-GB" b="1" baseline="30000" dirty="0">
                <a:solidFill>
                  <a:srgbClr val="1C1C1C"/>
                </a:solidFill>
                <a:cs typeface="Arial" charset="0"/>
              </a:rPr>
              <a:t>nd</a:t>
            </a:r>
            <a:r>
              <a:rPr lang="en-GB" b="1" dirty="0">
                <a:solidFill>
                  <a:srgbClr val="1C1C1C"/>
                </a:solidFill>
                <a:cs typeface="Arial" charset="0"/>
              </a:rPr>
              <a:t> of September 2024</a:t>
            </a:r>
          </a:p>
        </p:txBody>
      </p:sp>
      <p:sp>
        <p:nvSpPr>
          <p:cNvPr id="3" name="Textfeld 2">
            <a:extLst>
              <a:ext uri="{FF2B5EF4-FFF2-40B4-BE49-F238E27FC236}">
                <a16:creationId xmlns:a16="http://schemas.microsoft.com/office/drawing/2014/main" id="{980A8388-4FCA-4963-BAC4-6578E869872A}"/>
              </a:ext>
            </a:extLst>
          </p:cNvPr>
          <p:cNvSpPr txBox="1">
            <a:spLocks noChangeArrowheads="1"/>
          </p:cNvSpPr>
          <p:nvPr/>
        </p:nvSpPr>
        <p:spPr bwMode="auto">
          <a:xfrm>
            <a:off x="219234" y="4270272"/>
            <a:ext cx="8563488"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tx2"/>
              </a:buClr>
              <a:buSzPct val="95000"/>
              <a:buFont typeface="Wingdings" pitchFamily="2" charset="2"/>
              <a:buChar char="è"/>
              <a:defRPr>
                <a:solidFill>
                  <a:schemeClr val="tx1"/>
                </a:solidFill>
                <a:latin typeface="Arial" charset="0"/>
              </a:defRPr>
            </a:lvl1pPr>
            <a:lvl2pPr marL="742950" indent="-285750" eaLnBrk="0" hangingPunct="0">
              <a:spcBef>
                <a:spcPct val="40000"/>
              </a:spcBef>
              <a:buClr>
                <a:schemeClr val="tx2"/>
              </a:buClr>
              <a:buSzPct val="95000"/>
              <a:buFont typeface="Wingdings" pitchFamily="2" charset="2"/>
              <a:buChar char="è"/>
              <a:defRPr>
                <a:solidFill>
                  <a:schemeClr val="tx1"/>
                </a:solidFill>
                <a:latin typeface="Arial" charset="0"/>
              </a:defRPr>
            </a:lvl2pPr>
            <a:lvl3pPr marL="1143000" indent="-228600" eaLnBrk="0" hangingPunct="0">
              <a:spcBef>
                <a:spcPct val="40000"/>
              </a:spcBef>
              <a:buClr>
                <a:schemeClr val="tx2"/>
              </a:buClr>
              <a:buSzPct val="95000"/>
              <a:buFont typeface="Wingdings" pitchFamily="2" charset="2"/>
              <a:buChar char="è"/>
              <a:defRPr>
                <a:solidFill>
                  <a:schemeClr val="tx1"/>
                </a:solidFill>
                <a:latin typeface="Arial" charset="0"/>
              </a:defRPr>
            </a:lvl3pPr>
            <a:lvl4pPr marL="1600200" indent="-228600" eaLnBrk="0" hangingPunct="0">
              <a:spcBef>
                <a:spcPct val="40000"/>
              </a:spcBef>
              <a:buClr>
                <a:schemeClr val="tx2"/>
              </a:buClr>
              <a:buSzPct val="95000"/>
              <a:buFont typeface="Wingdings" pitchFamily="2" charset="2"/>
              <a:buChar char="è"/>
              <a:defRPr>
                <a:solidFill>
                  <a:schemeClr val="tx1"/>
                </a:solidFill>
                <a:latin typeface="Arial" charset="0"/>
              </a:defRPr>
            </a:lvl4pPr>
            <a:lvl5pPr marL="2057400" indent="-228600" eaLnBrk="0" hangingPunct="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algn="ctr">
              <a:spcBef>
                <a:spcPts val="1200"/>
              </a:spcBef>
              <a:buClrTx/>
              <a:buSzTx/>
              <a:buNone/>
            </a:pPr>
            <a:r>
              <a:rPr lang="de-DE" altLang="de-DE" sz="1100" b="1" dirty="0">
                <a:solidFill>
                  <a:srgbClr val="FF0000"/>
                </a:solidFill>
              </a:rPr>
              <a:t>Project-Team &amp; Friends: </a:t>
            </a:r>
            <a:r>
              <a:rPr lang="de-DE" altLang="de-DE" sz="1100" b="1" dirty="0">
                <a:solidFill>
                  <a:srgbClr val="0070C0"/>
                </a:solidFill>
              </a:rPr>
              <a:t>Ulrich Blahak, Roland Potthast, Kathleen Helmert, Alberto De Lozar, Axel Seifert, Elisabeth Bauernschubert, Thomas Hanisch, Matthias Zacharuk, Manuel Werner, Robert Feger, Rafael Posada </a:t>
            </a:r>
            <a:r>
              <a:rPr lang="de-DE" altLang="de-DE" sz="1100" b="1" dirty="0" err="1">
                <a:solidFill>
                  <a:srgbClr val="0070C0"/>
                </a:solidFill>
              </a:rPr>
              <a:t>Navia</a:t>
            </a:r>
            <a:r>
              <a:rPr lang="de-DE" altLang="de-DE" sz="1100" b="1" dirty="0">
                <a:solidFill>
                  <a:srgbClr val="0070C0"/>
                </a:solidFill>
              </a:rPr>
              <a:t> Osorio, Lilo Bach, Michael Hoff, Martin Rempel, Lisa Neef, Kathrin Feige, Markus Schultze, Sven Ulbrich, Kobra </a:t>
            </a:r>
            <a:r>
              <a:rPr lang="de-DE" altLang="de-DE" sz="1100" b="1" dirty="0" err="1">
                <a:solidFill>
                  <a:srgbClr val="0070C0"/>
                </a:solidFill>
              </a:rPr>
              <a:t>Khosravian</a:t>
            </a:r>
            <a:r>
              <a:rPr lang="de-DE" altLang="de-DE" sz="1100" b="1" dirty="0">
                <a:solidFill>
                  <a:srgbClr val="0070C0"/>
                </a:solidFill>
              </a:rPr>
              <a:t>, Jana Mendrok, Mareike Burba, Jana Mendrok, Klaus Vobig, Leonhard Scheck, Christian Berndt, Gregor Pante, Vera Maurer, Maike Ahlgrimm, Annett Strauß, Beke Kremmling, Ulrich Friedrich, Arne Spitzer, Lukas Josipovic, Thomas Deppisch, Matthias Gottschalk, Tobias Bergmann, Cornelius Hald, Isabel Urbich, Malte Schmid, Jan Bondy, Matthias Brechtel, Michael Denhard, Marcus Paulat, Felix Fundel, Vanessa Fundel, Andreas Höfer, Markus Zeindl, Christoph Schraff, Tanja </a:t>
            </a:r>
            <a:r>
              <a:rPr lang="de-DE" altLang="de-DE" sz="1100" b="1" dirty="0" err="1">
                <a:solidFill>
                  <a:srgbClr val="0070C0"/>
                </a:solidFill>
              </a:rPr>
              <a:t>Winterrath</a:t>
            </a:r>
            <a:r>
              <a:rPr lang="de-DE" altLang="de-DE" sz="1100" b="1" dirty="0">
                <a:solidFill>
                  <a:srgbClr val="0070C0"/>
                </a:solidFill>
              </a:rPr>
              <a:t>, Ewelina Walawender, Katharina Lengfeld, Kathrin Wapler, Linda Schlemmer, Julia Bachmann, Julia Keller</a:t>
            </a:r>
          </a:p>
          <a:p>
            <a:pPr algn="ctr">
              <a:spcBef>
                <a:spcPts val="1200"/>
              </a:spcBef>
              <a:buClrTx/>
              <a:buSzTx/>
              <a:buFontTx/>
              <a:buNone/>
            </a:pPr>
            <a:endParaRPr lang="de-DE" altLang="de-DE" sz="1100" b="1" dirty="0"/>
          </a:p>
        </p:txBody>
      </p:sp>
      <p:pic>
        <p:nvPicPr>
          <p:cNvPr id="4" name="Grafik 3">
            <a:extLst>
              <a:ext uri="{FF2B5EF4-FFF2-40B4-BE49-F238E27FC236}">
                <a16:creationId xmlns:a16="http://schemas.microsoft.com/office/drawing/2014/main" id="{2E44DDF2-17F3-454B-BE87-798218ACF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712" y="1251533"/>
            <a:ext cx="2863593" cy="760037"/>
          </a:xfrm>
          <a:prstGeom prst="rect">
            <a:avLst/>
          </a:prstGeom>
        </p:spPr>
      </p:pic>
      <p:sp>
        <p:nvSpPr>
          <p:cNvPr id="5" name="Titel 1">
            <a:extLst>
              <a:ext uri="{FF2B5EF4-FFF2-40B4-BE49-F238E27FC236}">
                <a16:creationId xmlns:a16="http://schemas.microsoft.com/office/drawing/2014/main" id="{9E9F6E27-15E5-45EF-94EC-E67B60FDEB52}"/>
              </a:ext>
            </a:extLst>
          </p:cNvPr>
          <p:cNvSpPr txBox="1">
            <a:spLocks/>
          </p:cNvSpPr>
          <p:nvPr/>
        </p:nvSpPr>
        <p:spPr bwMode="auto">
          <a:xfrm>
            <a:off x="0" y="1897777"/>
            <a:ext cx="914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a:lstStyle>
          <a:p>
            <a:pPr algn="ctr"/>
            <a:r>
              <a:rPr lang="de-DE" sz="2000" u="sng" kern="0" dirty="0" err="1">
                <a:solidFill>
                  <a:srgbClr val="0070C0"/>
                </a:solidFill>
              </a:rPr>
              <a:t>S</a:t>
            </a:r>
            <a:r>
              <a:rPr lang="de-DE" sz="2000" kern="0" dirty="0" err="1">
                <a:solidFill>
                  <a:srgbClr val="0070C0"/>
                </a:solidFill>
              </a:rPr>
              <a:t>eamless</a:t>
            </a:r>
            <a:r>
              <a:rPr lang="de-DE" sz="2000" kern="0" dirty="0">
                <a:solidFill>
                  <a:srgbClr val="0070C0"/>
                </a:solidFill>
              </a:rPr>
              <a:t> </a:t>
            </a:r>
            <a:r>
              <a:rPr lang="de-DE" sz="2000" u="sng" kern="0" dirty="0" err="1">
                <a:solidFill>
                  <a:srgbClr val="0070C0"/>
                </a:solidFill>
              </a:rPr>
              <a:t>IN</a:t>
            </a:r>
            <a:r>
              <a:rPr lang="de-DE" sz="2000" kern="0" dirty="0" err="1">
                <a:solidFill>
                  <a:srgbClr val="0070C0"/>
                </a:solidFill>
              </a:rPr>
              <a:t>tegrated</a:t>
            </a:r>
            <a:r>
              <a:rPr lang="de-DE" sz="2000" kern="0" dirty="0">
                <a:solidFill>
                  <a:srgbClr val="0070C0"/>
                </a:solidFill>
              </a:rPr>
              <a:t> </a:t>
            </a:r>
            <a:r>
              <a:rPr lang="de-DE" sz="2000" u="sng" kern="0" dirty="0" err="1">
                <a:solidFill>
                  <a:srgbClr val="0070C0"/>
                </a:solidFill>
              </a:rPr>
              <a:t>FO</a:t>
            </a:r>
            <a:r>
              <a:rPr lang="de-DE" sz="2000" kern="0" dirty="0" err="1">
                <a:solidFill>
                  <a:srgbClr val="0070C0"/>
                </a:solidFill>
              </a:rPr>
              <a:t>recasti</a:t>
            </a:r>
            <a:r>
              <a:rPr lang="de-DE" sz="2000" u="sng" kern="0" dirty="0" err="1">
                <a:solidFill>
                  <a:srgbClr val="0070C0"/>
                </a:solidFill>
              </a:rPr>
              <a:t>N</a:t>
            </a:r>
            <a:r>
              <a:rPr lang="de-DE" sz="2000" kern="0" dirty="0" err="1">
                <a:solidFill>
                  <a:srgbClr val="0070C0"/>
                </a:solidFill>
              </a:rPr>
              <a:t>g</a:t>
            </a:r>
            <a:r>
              <a:rPr lang="de-DE" sz="2000" kern="0" dirty="0">
                <a:solidFill>
                  <a:srgbClr val="0070C0"/>
                </a:solidFill>
              </a:rPr>
              <a:t> </a:t>
            </a:r>
            <a:r>
              <a:rPr lang="de-DE" sz="2000" kern="0" dirty="0" err="1">
                <a:solidFill>
                  <a:srgbClr val="0070C0"/>
                </a:solidFill>
              </a:rPr>
              <a:t>s</a:t>
            </a:r>
            <a:r>
              <a:rPr lang="de-DE" sz="2000" u="sng" kern="0" dirty="0" err="1">
                <a:solidFill>
                  <a:srgbClr val="0070C0"/>
                </a:solidFill>
              </a:rPr>
              <a:t>Y</a:t>
            </a:r>
            <a:r>
              <a:rPr lang="de-DE" sz="2000" kern="0" dirty="0" err="1">
                <a:solidFill>
                  <a:srgbClr val="0070C0"/>
                </a:solidFill>
              </a:rPr>
              <a:t>stem</a:t>
            </a:r>
            <a:r>
              <a:rPr lang="de-DE" sz="2000" kern="0" dirty="0">
                <a:solidFill>
                  <a:srgbClr val="0070C0"/>
                </a:solidFill>
              </a:rPr>
              <a:t> </a:t>
            </a:r>
          </a:p>
        </p:txBody>
      </p:sp>
      <p:sp>
        <p:nvSpPr>
          <p:cNvPr id="6" name="Rechteck 5">
            <a:extLst>
              <a:ext uri="{FF2B5EF4-FFF2-40B4-BE49-F238E27FC236}">
                <a16:creationId xmlns:a16="http://schemas.microsoft.com/office/drawing/2014/main" id="{D8A59C8F-CDBD-4C63-BA7C-9631F9614690}"/>
              </a:ext>
            </a:extLst>
          </p:cNvPr>
          <p:cNvSpPr/>
          <p:nvPr/>
        </p:nvSpPr>
        <p:spPr>
          <a:xfrm>
            <a:off x="2857899" y="3903193"/>
            <a:ext cx="3286157" cy="307777"/>
          </a:xfrm>
          <a:prstGeom prst="rect">
            <a:avLst/>
          </a:prstGeom>
        </p:spPr>
        <p:txBody>
          <a:bodyPr wrap="none">
            <a:spAutoFit/>
          </a:bodyPr>
          <a:lstStyle/>
          <a:p>
            <a:pPr algn="ctr" defTabSz="914400" fontAlgn="base">
              <a:spcBef>
                <a:spcPct val="0"/>
              </a:spcBef>
              <a:spcAft>
                <a:spcPct val="0"/>
              </a:spcAft>
            </a:pPr>
            <a:r>
              <a:rPr lang="en-GB" sz="1400" b="1" dirty="0">
                <a:solidFill>
                  <a:srgbClr val="000000"/>
                </a:solidFill>
                <a:cs typeface="Arial" charset="0"/>
              </a:rPr>
              <a:t>Christian A. Welzbacher on behalf of</a:t>
            </a:r>
          </a:p>
        </p:txBody>
      </p:sp>
      <p:sp>
        <p:nvSpPr>
          <p:cNvPr id="7" name="Textfeld 6">
            <a:extLst>
              <a:ext uri="{FF2B5EF4-FFF2-40B4-BE49-F238E27FC236}">
                <a16:creationId xmlns:a16="http://schemas.microsoft.com/office/drawing/2014/main" id="{C95F7623-FE97-42A5-816A-7077E8C02C37}"/>
              </a:ext>
            </a:extLst>
          </p:cNvPr>
          <p:cNvSpPr txBox="1"/>
          <p:nvPr/>
        </p:nvSpPr>
        <p:spPr>
          <a:xfrm>
            <a:off x="3922042" y="1189891"/>
            <a:ext cx="4674846" cy="707886"/>
          </a:xfrm>
          <a:prstGeom prst="rect">
            <a:avLst/>
          </a:prstGeom>
          <a:noFill/>
        </p:spPr>
        <p:txBody>
          <a:bodyPr wrap="square" rtlCol="0">
            <a:spAutoFit/>
          </a:bodyPr>
          <a:lstStyle/>
          <a:p>
            <a:pPr algn="ctr"/>
            <a:r>
              <a:rPr lang="en-GB" sz="4000" b="1" dirty="0">
                <a:solidFill>
                  <a:srgbClr val="254C9B"/>
                </a:solidFill>
                <a:latin typeface="DejaVu Sans Light" panose="020B0203030804020204" pitchFamily="34" charset="0"/>
                <a:ea typeface="DejaVu Sans Light" panose="020B0203030804020204" pitchFamily="34" charset="0"/>
                <a:cs typeface="DejaVu Sans Light" panose="020B0203030804020204" pitchFamily="34" charset="0"/>
              </a:rPr>
              <a:t>Infrastructure</a:t>
            </a:r>
            <a:endParaRPr lang="en-GB" sz="3200" b="1" dirty="0">
              <a:solidFill>
                <a:srgbClr val="254C9B"/>
              </a:solidFill>
              <a:latin typeface="DejaVu Sans Light" panose="020B0203030804020204" pitchFamily="34" charset="0"/>
              <a:ea typeface="DejaVu Sans Light" panose="020B0203030804020204" pitchFamily="34" charset="0"/>
              <a:cs typeface="DejaVu Sans Light" panose="020B0203030804020204" pitchFamily="34" charset="0"/>
            </a:endParaRPr>
          </a:p>
        </p:txBody>
      </p:sp>
    </p:spTree>
    <p:extLst>
      <p:ext uri="{BB962C8B-B14F-4D97-AF65-F5344CB8AC3E}">
        <p14:creationId xmlns:p14="http://schemas.microsoft.com/office/powerpoint/2010/main" val="341262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Grafik 50"/>
          <p:cNvPicPr/>
          <p:nvPr/>
        </p:nvPicPr>
        <p:blipFill>
          <a:blip r:embed="rId3"/>
          <a:stretch/>
        </p:blipFill>
        <p:spPr>
          <a:xfrm>
            <a:off x="5940000" y="976680"/>
            <a:ext cx="2191320" cy="2191320"/>
          </a:xfrm>
          <a:prstGeom prst="rect">
            <a:avLst/>
          </a:prstGeom>
          <a:ln w="0">
            <a:noFill/>
          </a:ln>
        </p:spPr>
      </p:pic>
      <p:grpSp>
        <p:nvGrpSpPr>
          <p:cNvPr id="53" name="Gruppieren 52"/>
          <p:cNvGrpSpPr/>
          <p:nvPr/>
        </p:nvGrpSpPr>
        <p:grpSpPr>
          <a:xfrm>
            <a:off x="5472000" y="3276000"/>
            <a:ext cx="3657960" cy="2880000"/>
            <a:chOff x="5472000" y="3276000"/>
            <a:chExt cx="3657960" cy="2880000"/>
          </a:xfrm>
        </p:grpSpPr>
        <p:pic>
          <p:nvPicPr>
            <p:cNvPr id="54" name="Grafik 53"/>
            <p:cNvPicPr/>
            <p:nvPr/>
          </p:nvPicPr>
          <p:blipFill>
            <a:blip r:embed="rId4"/>
            <a:stretch/>
          </p:blipFill>
          <p:spPr>
            <a:xfrm>
              <a:off x="5536800" y="4608000"/>
              <a:ext cx="1958400" cy="1548000"/>
            </a:xfrm>
            <a:prstGeom prst="rect">
              <a:avLst/>
            </a:prstGeom>
            <a:ln w="0">
              <a:noFill/>
            </a:ln>
          </p:spPr>
        </p:pic>
        <p:pic>
          <p:nvPicPr>
            <p:cNvPr id="55" name="Grafik 54"/>
            <p:cNvPicPr/>
            <p:nvPr/>
          </p:nvPicPr>
          <p:blipFill>
            <a:blip r:embed="rId5"/>
            <a:srcRect l="16473"/>
            <a:stretch/>
          </p:blipFill>
          <p:spPr>
            <a:xfrm>
              <a:off x="6267600" y="3276000"/>
              <a:ext cx="2862360" cy="889200"/>
            </a:xfrm>
            <a:prstGeom prst="rect">
              <a:avLst/>
            </a:prstGeom>
            <a:ln w="0">
              <a:noFill/>
            </a:ln>
          </p:spPr>
        </p:pic>
        <p:pic>
          <p:nvPicPr>
            <p:cNvPr id="56" name="Grafik 55"/>
            <p:cNvPicPr/>
            <p:nvPr/>
          </p:nvPicPr>
          <p:blipFill>
            <a:blip r:embed="rId5"/>
            <a:srcRect l="-2080" r="83500"/>
            <a:stretch/>
          </p:blipFill>
          <p:spPr>
            <a:xfrm>
              <a:off x="5472000" y="3276000"/>
              <a:ext cx="636480" cy="889200"/>
            </a:xfrm>
            <a:prstGeom prst="rect">
              <a:avLst/>
            </a:prstGeom>
            <a:ln w="0">
              <a:noFill/>
            </a:ln>
          </p:spPr>
        </p:pic>
      </p:grpSp>
      <p:pic>
        <p:nvPicPr>
          <p:cNvPr id="57" name="Grafik 56"/>
          <p:cNvPicPr/>
          <p:nvPr/>
        </p:nvPicPr>
        <p:blipFill>
          <a:blip r:embed="rId6"/>
          <a:stretch/>
        </p:blipFill>
        <p:spPr>
          <a:xfrm>
            <a:off x="180000" y="1080000"/>
            <a:ext cx="5220000" cy="5026320"/>
          </a:xfrm>
          <a:prstGeom prst="rect">
            <a:avLst/>
          </a:prstGeom>
          <a:ln w="0">
            <a:noFill/>
          </a:ln>
        </p:spPr>
      </p:pic>
      <p:sp>
        <p:nvSpPr>
          <p:cNvPr id="12" name="PlaceHolder 1">
            <a:extLst>
              <a:ext uri="{FF2B5EF4-FFF2-40B4-BE49-F238E27FC236}">
                <a16:creationId xmlns:a16="http://schemas.microsoft.com/office/drawing/2014/main" id="{3146CFB1-8904-413E-BB86-238CCF7E9F7F}"/>
              </a:ext>
            </a:extLst>
          </p:cNvPr>
          <p:cNvSpPr txBox="1">
            <a:spLocks/>
          </p:cNvSpPr>
          <p:nvPr/>
        </p:nvSpPr>
        <p:spPr>
          <a:xfrm>
            <a:off x="140040" y="540000"/>
            <a:ext cx="8499960" cy="331920"/>
          </a:xfrm>
          <a:prstGeom prst="rect">
            <a:avLst/>
          </a:prstGeom>
          <a:noFill/>
          <a:ln w="0">
            <a:noFill/>
          </a:ln>
        </p:spPr>
        <p:txBody>
          <a:bodyPr lIns="72000" tIns="0" rIns="7200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2400" b="1" spc="-1" dirty="0">
                <a:solidFill>
                  <a:schemeClr val="dk1"/>
                </a:solidFill>
                <a:latin typeface="Arial"/>
              </a:rPr>
              <a:t>“Modell-</a:t>
            </a:r>
            <a:r>
              <a:rPr lang="en-GB" sz="2400" b="1" spc="-1" dirty="0" err="1">
                <a:solidFill>
                  <a:schemeClr val="dk1"/>
                </a:solidFill>
                <a:latin typeface="Arial"/>
              </a:rPr>
              <a:t>Uhr</a:t>
            </a:r>
            <a:r>
              <a:rPr lang="en-GB" sz="2400" b="1" spc="-1" dirty="0">
                <a:solidFill>
                  <a:schemeClr val="dk1"/>
                </a:solidFill>
                <a:latin typeface="Arial"/>
              </a:rPr>
              <a:t>”</a:t>
            </a:r>
            <a:endParaRPr lang="en-GB" sz="2400" b="1" spc="-1" dirty="0">
              <a:solidFill>
                <a:srgbClr val="2D4B9B"/>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Grafik 449"/>
          <p:cNvPicPr/>
          <p:nvPr/>
        </p:nvPicPr>
        <p:blipFill>
          <a:blip r:embed="rId2"/>
          <a:srcRect t="30694" r="1688" b="11552"/>
          <a:stretch/>
        </p:blipFill>
        <p:spPr>
          <a:xfrm>
            <a:off x="-7019640" y="1080000"/>
            <a:ext cx="10979640" cy="5219640"/>
          </a:xfrm>
          <a:prstGeom prst="rect">
            <a:avLst/>
          </a:prstGeom>
          <a:ln w="0">
            <a:noFill/>
          </a:ln>
        </p:spPr>
      </p:pic>
      <p:sp>
        <p:nvSpPr>
          <p:cNvPr id="451" name="Textfeld 450"/>
          <p:cNvSpPr txBox="1"/>
          <p:nvPr/>
        </p:nvSpPr>
        <p:spPr>
          <a:xfrm>
            <a:off x="4485640" y="2340000"/>
            <a:ext cx="4307840" cy="2700000"/>
          </a:xfrm>
          <a:prstGeom prst="rect">
            <a:avLst/>
          </a:prstGeom>
          <a:noFill/>
          <a:ln w="0">
            <a:noFill/>
          </a:ln>
        </p:spPr>
        <p:txBody>
          <a:bodyPr lIns="90000" tIns="45000" rIns="90000" bIns="45000" anchor="t">
            <a:noAutofit/>
          </a:bodyPr>
          <a:lstStyle/>
          <a:p>
            <a:r>
              <a:rPr lang="en-GB" sz="1800" b="0" strike="noStrike" spc="-1" dirty="0">
                <a:solidFill>
                  <a:srgbClr val="000000"/>
                </a:solidFill>
                <a:latin typeface="Arial"/>
              </a:rPr>
              <a:t>Branching from the ICON-D2 Routine</a:t>
            </a:r>
          </a:p>
          <a:p>
            <a:r>
              <a:rPr lang="en-GB" sz="1800" b="0" strike="noStrike" spc="-1" dirty="0">
                <a:solidFill>
                  <a:srgbClr val="000000"/>
                </a:solidFill>
                <a:latin typeface="Arial"/>
              </a:rPr>
              <a:t>LBC from ICON-EU-Forecasts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372862" y="1944843"/>
            <a:ext cx="7619138" cy="731880"/>
          </a:xfrm>
          <a:prstGeom prst="rect">
            <a:avLst/>
          </a:prstGeom>
          <a:noFill/>
          <a:ln w="0">
            <a:noFill/>
          </a:ln>
        </p:spPr>
        <p:txBody>
          <a:bodyPr lIns="0" tIns="0" rIns="0" bIns="0" anchor="b">
            <a:noAutofit/>
          </a:body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pc="-1" dirty="0">
                <a:solidFill>
                  <a:srgbClr val="2D4B9B"/>
                </a:solidFill>
              </a:rPr>
              <a:t>Similarity between ICON-D2 and ICON-D2-RUC : </a:t>
            </a:r>
            <a:br>
              <a:rPr lang="en-GB" sz="3600" b="1" strike="noStrike" spc="-1" dirty="0">
                <a:solidFill>
                  <a:srgbClr val="2D4B9B"/>
                </a:solidFill>
                <a:latin typeface="Arial"/>
              </a:rPr>
            </a:br>
            <a:r>
              <a:rPr lang="en-GB" sz="3600" b="1" strike="noStrike" spc="-1" dirty="0">
                <a:solidFill>
                  <a:srgbClr val="2D4B9B"/>
                </a:solidFill>
                <a:latin typeface="Arial"/>
              </a:rPr>
              <a:t>Why is it desirable</a:t>
            </a:r>
          </a:p>
        </p:txBody>
      </p:sp>
      <p:sp>
        <p:nvSpPr>
          <p:cNvPr id="5" name="PlaceHolder 1">
            <a:extLst>
              <a:ext uri="{FF2B5EF4-FFF2-40B4-BE49-F238E27FC236}">
                <a16:creationId xmlns:a16="http://schemas.microsoft.com/office/drawing/2014/main" id="{9E8BF9D7-4DBB-41FD-B115-971D6691BE66}"/>
              </a:ext>
            </a:extLst>
          </p:cNvPr>
          <p:cNvSpPr txBox="1">
            <a:spLocks/>
          </p:cNvSpPr>
          <p:nvPr/>
        </p:nvSpPr>
        <p:spPr>
          <a:xfrm>
            <a:off x="574355" y="3137943"/>
            <a:ext cx="7665238" cy="2967186"/>
          </a:xfrm>
          <a:prstGeom prst="rect">
            <a:avLst/>
          </a:prstGeom>
          <a:noFill/>
          <a:ln w="0">
            <a:noFill/>
          </a:ln>
        </p:spPr>
        <p:txBody>
          <a:bodyPr lIns="0" tIns="0" rIns="0" bIns="0" anchor="t">
            <a:normAutofit fontScale="93333"/>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99"/>
              </a:spcBef>
              <a:buClr>
                <a:srgbClr val="2D4B9B"/>
              </a:buClr>
              <a:buSzPct val="95000"/>
              <a:buNone/>
              <a:tabLst>
                <a:tab pos="561960" algn="l"/>
                <a:tab pos="1476360" algn="l"/>
                <a:tab pos="2390760" algn="l"/>
                <a:tab pos="3305160" algn="l"/>
                <a:tab pos="4219560" algn="l"/>
                <a:tab pos="5133960" algn="l"/>
                <a:tab pos="6048360" algn="l"/>
                <a:tab pos="6962760" algn="l"/>
                <a:tab pos="7877160" algn="l"/>
                <a:tab pos="8791560" algn="l"/>
                <a:tab pos="9705960" algn="l"/>
              </a:tabLst>
            </a:pPr>
            <a:r>
              <a:rPr lang="en-GB" sz="1800" spc="-1" dirty="0">
                <a:solidFill>
                  <a:srgbClr val="000000"/>
                </a:solidFill>
              </a:rPr>
              <a:t>(Large) Differences in the setup between ICON-D2 and ICON-D2-RUC lead to:</a:t>
            </a:r>
          </a:p>
          <a:p>
            <a:pPr marL="352080" indent="-352080">
              <a:spcBef>
                <a:spcPts val="899"/>
              </a:spcBef>
              <a:buClr>
                <a:srgbClr val="2D4B9B"/>
              </a:buClr>
              <a:buSzPct val="95000"/>
              <a:buFont typeface="Wingdings" charset="2"/>
              <a:buChar char=""/>
              <a:tabLst>
                <a:tab pos="561960" algn="l"/>
                <a:tab pos="1476360" algn="l"/>
                <a:tab pos="2390760" algn="l"/>
                <a:tab pos="3305160" algn="l"/>
                <a:tab pos="4219560" algn="l"/>
                <a:tab pos="5133960" algn="l"/>
                <a:tab pos="6048360" algn="l"/>
                <a:tab pos="6962760" algn="l"/>
                <a:tab pos="7877160" algn="l"/>
                <a:tab pos="8791560" algn="l"/>
                <a:tab pos="9705960" algn="l"/>
              </a:tabLst>
            </a:pPr>
            <a:r>
              <a:rPr lang="en-GB" sz="1800" spc="-1" dirty="0">
                <a:solidFill>
                  <a:srgbClr val="000000"/>
                </a:solidFill>
              </a:rPr>
              <a:t>Problem with the seamless-Strategy</a:t>
            </a:r>
          </a:p>
          <a:p>
            <a:pPr marL="352080" indent="-352080">
              <a:spcBef>
                <a:spcPts val="899"/>
              </a:spcBef>
              <a:buClr>
                <a:srgbClr val="2D4B9B"/>
              </a:buClr>
              <a:buSzPct val="95000"/>
              <a:buFont typeface="Wingdings" charset="2"/>
              <a:buChar char=""/>
              <a:tabLst>
                <a:tab pos="561960" algn="l"/>
                <a:tab pos="1476360" algn="l"/>
                <a:tab pos="2390760" algn="l"/>
                <a:tab pos="3305160" algn="l"/>
                <a:tab pos="4219560" algn="l"/>
                <a:tab pos="5133960" algn="l"/>
                <a:tab pos="6048360" algn="l"/>
                <a:tab pos="6962760" algn="l"/>
                <a:tab pos="7877160" algn="l"/>
                <a:tab pos="8791560" algn="l"/>
                <a:tab pos="9705960" algn="l"/>
              </a:tabLst>
            </a:pPr>
            <a:r>
              <a:rPr lang="en-GB" sz="1800" spc="-1" dirty="0">
                <a:solidFill>
                  <a:srgbClr val="000000"/>
                </a:solidFill>
              </a:rPr>
              <a:t>Potentially loss of „trust“ due to „inconsistent“ NWP at the forecasters side</a:t>
            </a:r>
          </a:p>
          <a:p>
            <a:pPr marL="352080" indent="-352080">
              <a:spcBef>
                <a:spcPts val="899"/>
              </a:spcBef>
              <a:buClr>
                <a:srgbClr val="2D4B9B"/>
              </a:buClr>
              <a:buSzPct val="95000"/>
              <a:buFont typeface="Wingdings" charset="2"/>
              <a:buChar char=""/>
              <a:tabLst>
                <a:tab pos="561960" algn="l"/>
                <a:tab pos="1476360" algn="l"/>
                <a:tab pos="2390760" algn="l"/>
                <a:tab pos="3305160" algn="l"/>
                <a:tab pos="4219560" algn="l"/>
                <a:tab pos="5133960" algn="l"/>
                <a:tab pos="6048360" algn="l"/>
                <a:tab pos="6962760" algn="l"/>
                <a:tab pos="7877160" algn="l"/>
                <a:tab pos="8791560" algn="l"/>
                <a:tab pos="9705960" algn="l"/>
              </a:tabLst>
            </a:pPr>
            <a:r>
              <a:rPr lang="en-GB" sz="1800" spc="-1" dirty="0">
                <a:solidFill>
                  <a:srgbClr val="000000"/>
                </a:solidFill>
              </a:rPr>
              <a:t>Development and tests have to be performed separately</a:t>
            </a:r>
          </a:p>
          <a:p>
            <a:pPr marL="352080" indent="-352080">
              <a:spcBef>
                <a:spcPts val="899"/>
              </a:spcBef>
              <a:buClr>
                <a:srgbClr val="2D4B9B"/>
              </a:buClr>
              <a:buSzPct val="95000"/>
              <a:buFont typeface="Wingdings" charset="2"/>
              <a:buChar char=""/>
              <a:tabLst>
                <a:tab pos="561960" algn="l"/>
                <a:tab pos="1476360" algn="l"/>
                <a:tab pos="2390760" algn="l"/>
                <a:tab pos="3305160" algn="l"/>
                <a:tab pos="4219560" algn="l"/>
                <a:tab pos="5133960" algn="l"/>
                <a:tab pos="6048360" algn="l"/>
                <a:tab pos="6962760" algn="l"/>
                <a:tab pos="7877160" algn="l"/>
                <a:tab pos="8791560" algn="l"/>
                <a:tab pos="9705960" algn="l"/>
              </a:tabLst>
            </a:pPr>
            <a:r>
              <a:rPr lang="en-GB" sz="1800" spc="-1" dirty="0">
                <a:solidFill>
                  <a:srgbClr val="000000"/>
                </a:solidFill>
              </a:rPr>
              <a:t>It’s a self-accelerating system: the more the two setups differ, the more likely it is that we find different effects of developments leading to more tuning for best results of each system separately</a:t>
            </a:r>
          </a:p>
          <a:p>
            <a:pPr marL="0" indent="0">
              <a:spcBef>
                <a:spcPts val="899"/>
              </a:spcBef>
              <a:buClr>
                <a:srgbClr val="2D4B9B"/>
              </a:buClr>
              <a:buSzPct val="95000"/>
              <a:buNone/>
              <a:tabLst>
                <a:tab pos="561960" algn="l"/>
                <a:tab pos="1476360" algn="l"/>
                <a:tab pos="2390760" algn="l"/>
                <a:tab pos="3305160" algn="l"/>
                <a:tab pos="4219560" algn="l"/>
                <a:tab pos="5133960" algn="l"/>
                <a:tab pos="6048360" algn="l"/>
                <a:tab pos="6962760" algn="l"/>
                <a:tab pos="7877160" algn="l"/>
                <a:tab pos="8791560" algn="l"/>
                <a:tab pos="9705960" algn="l"/>
              </a:tabLst>
            </a:pPr>
            <a:endParaRPr lang="en-GB" sz="1800" spc="-1" dirty="0">
              <a:solidFill>
                <a:srgbClr val="000000"/>
              </a:solidFill>
            </a:endParaRPr>
          </a:p>
        </p:txBody>
      </p:sp>
    </p:spTree>
    <p:extLst>
      <p:ext uri="{BB962C8B-B14F-4D97-AF65-F5344CB8AC3E}">
        <p14:creationId xmlns:p14="http://schemas.microsoft.com/office/powerpoint/2010/main" val="256176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8E37C868-BB98-4A4D-8444-77BEA22B567E}"/>
              </a:ext>
            </a:extLst>
          </p:cNvPr>
          <p:cNvSpPr/>
          <p:nvPr/>
        </p:nvSpPr>
        <p:spPr>
          <a:xfrm>
            <a:off x="3535070" y="2505723"/>
            <a:ext cx="941033"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a:extLst>
              <a:ext uri="{FF2B5EF4-FFF2-40B4-BE49-F238E27FC236}">
                <a16:creationId xmlns:a16="http://schemas.microsoft.com/office/drawing/2014/main" id="{86939398-261E-4740-97FB-7BBE293D5078}"/>
              </a:ext>
            </a:extLst>
          </p:cNvPr>
          <p:cNvSpPr/>
          <p:nvPr/>
        </p:nvSpPr>
        <p:spPr>
          <a:xfrm>
            <a:off x="4555273" y="4196172"/>
            <a:ext cx="941033"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a:extLst>
              <a:ext uri="{FF2B5EF4-FFF2-40B4-BE49-F238E27FC236}">
                <a16:creationId xmlns:a16="http://schemas.microsoft.com/office/drawing/2014/main" id="{0FECFF43-878C-4363-8B2B-97809F00FE8A}"/>
              </a:ext>
            </a:extLst>
          </p:cNvPr>
          <p:cNvSpPr/>
          <p:nvPr/>
        </p:nvSpPr>
        <p:spPr>
          <a:xfrm>
            <a:off x="2594037" y="4201359"/>
            <a:ext cx="941033" cy="923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ahmen 6">
            <a:extLst>
              <a:ext uri="{FF2B5EF4-FFF2-40B4-BE49-F238E27FC236}">
                <a16:creationId xmlns:a16="http://schemas.microsoft.com/office/drawing/2014/main" id="{99820573-4F2A-4A8A-AB81-3260C94B7900}"/>
              </a:ext>
            </a:extLst>
          </p:cNvPr>
          <p:cNvSpPr/>
          <p:nvPr/>
        </p:nvSpPr>
        <p:spPr>
          <a:xfrm rot="1818936">
            <a:off x="3399746" y="3269366"/>
            <a:ext cx="221941" cy="10741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ahmen 7">
            <a:extLst>
              <a:ext uri="{FF2B5EF4-FFF2-40B4-BE49-F238E27FC236}">
                <a16:creationId xmlns:a16="http://schemas.microsoft.com/office/drawing/2014/main" id="{362F7E1D-05EC-417D-9152-72473DB769D8}"/>
              </a:ext>
            </a:extLst>
          </p:cNvPr>
          <p:cNvSpPr/>
          <p:nvPr/>
        </p:nvSpPr>
        <p:spPr>
          <a:xfrm rot="16200000">
            <a:off x="3931485" y="4153402"/>
            <a:ext cx="221941" cy="10741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ahmen 8">
            <a:extLst>
              <a:ext uri="{FF2B5EF4-FFF2-40B4-BE49-F238E27FC236}">
                <a16:creationId xmlns:a16="http://schemas.microsoft.com/office/drawing/2014/main" id="{D95450ED-32F1-4928-9B16-066E2F2B34E3}"/>
              </a:ext>
            </a:extLst>
          </p:cNvPr>
          <p:cNvSpPr/>
          <p:nvPr/>
        </p:nvSpPr>
        <p:spPr>
          <a:xfrm rot="19679499">
            <a:off x="4436917" y="3256267"/>
            <a:ext cx="221941" cy="10741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Pfeil: nach oben 9">
            <a:extLst>
              <a:ext uri="{FF2B5EF4-FFF2-40B4-BE49-F238E27FC236}">
                <a16:creationId xmlns:a16="http://schemas.microsoft.com/office/drawing/2014/main" id="{4F628EE4-EE26-4F9E-8150-C9E719273C68}"/>
              </a:ext>
            </a:extLst>
          </p:cNvPr>
          <p:cNvSpPr/>
          <p:nvPr/>
        </p:nvSpPr>
        <p:spPr>
          <a:xfrm>
            <a:off x="3877621" y="1848776"/>
            <a:ext cx="316843" cy="610177"/>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feil: nach oben 10">
            <a:extLst>
              <a:ext uri="{FF2B5EF4-FFF2-40B4-BE49-F238E27FC236}">
                <a16:creationId xmlns:a16="http://schemas.microsoft.com/office/drawing/2014/main" id="{FDEA7D8F-FBFD-48DA-832E-A1192CA3001D}"/>
              </a:ext>
            </a:extLst>
          </p:cNvPr>
          <p:cNvSpPr/>
          <p:nvPr/>
        </p:nvSpPr>
        <p:spPr>
          <a:xfrm rot="8708513">
            <a:off x="5333350" y="5004137"/>
            <a:ext cx="316843" cy="610177"/>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feil: nach oben 11">
            <a:extLst>
              <a:ext uri="{FF2B5EF4-FFF2-40B4-BE49-F238E27FC236}">
                <a16:creationId xmlns:a16="http://schemas.microsoft.com/office/drawing/2014/main" id="{7EAC3FC3-4F6F-443F-9B86-C28B5B5B4B04}"/>
              </a:ext>
            </a:extLst>
          </p:cNvPr>
          <p:cNvSpPr/>
          <p:nvPr/>
        </p:nvSpPr>
        <p:spPr>
          <a:xfrm rot="-8700000">
            <a:off x="2440545" y="5004248"/>
            <a:ext cx="316843" cy="610177"/>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feld 12">
            <a:extLst>
              <a:ext uri="{FF2B5EF4-FFF2-40B4-BE49-F238E27FC236}">
                <a16:creationId xmlns:a16="http://schemas.microsoft.com/office/drawing/2014/main" id="{BCBA82F6-395C-490C-AFDF-80ED999D9B76}"/>
              </a:ext>
            </a:extLst>
          </p:cNvPr>
          <p:cNvSpPr txBox="1"/>
          <p:nvPr/>
        </p:nvSpPr>
        <p:spPr>
          <a:xfrm>
            <a:off x="438309" y="5599161"/>
            <a:ext cx="3762569" cy="646331"/>
          </a:xfrm>
          <a:prstGeom prst="rect">
            <a:avLst/>
          </a:prstGeom>
          <a:noFill/>
        </p:spPr>
        <p:txBody>
          <a:bodyPr wrap="none" rtlCol="0">
            <a:spAutoFit/>
          </a:bodyPr>
          <a:lstStyle/>
          <a:p>
            <a:pPr algn="ctr"/>
            <a:r>
              <a:rPr lang="en-GB" b="1" dirty="0">
                <a:solidFill>
                  <a:schemeClr val="accent3">
                    <a:lumMod val="60000"/>
                    <a:lumOff val="40000"/>
                  </a:schemeClr>
                </a:solidFill>
              </a:rPr>
              <a:t>Consistency in settings between</a:t>
            </a:r>
            <a:br>
              <a:rPr lang="en-GB" b="1" dirty="0">
                <a:solidFill>
                  <a:schemeClr val="accent3">
                    <a:lumMod val="60000"/>
                    <a:lumOff val="40000"/>
                  </a:schemeClr>
                </a:solidFill>
              </a:rPr>
            </a:br>
            <a:r>
              <a:rPr lang="en-GB" b="1" dirty="0">
                <a:solidFill>
                  <a:schemeClr val="accent3">
                    <a:lumMod val="60000"/>
                    <a:lumOff val="40000"/>
                  </a:schemeClr>
                </a:solidFill>
              </a:rPr>
              <a:t>ICON-D2 and ICON-D2-RUC</a:t>
            </a:r>
          </a:p>
        </p:txBody>
      </p:sp>
      <p:sp>
        <p:nvSpPr>
          <p:cNvPr id="14" name="Textfeld 13">
            <a:extLst>
              <a:ext uri="{FF2B5EF4-FFF2-40B4-BE49-F238E27FC236}">
                <a16:creationId xmlns:a16="http://schemas.microsoft.com/office/drawing/2014/main" id="{8C49DFC7-9B3A-4F7A-A2D0-5561637D53E1}"/>
              </a:ext>
            </a:extLst>
          </p:cNvPr>
          <p:cNvSpPr txBox="1"/>
          <p:nvPr/>
        </p:nvSpPr>
        <p:spPr>
          <a:xfrm>
            <a:off x="4788638" y="5599162"/>
            <a:ext cx="4378122" cy="646331"/>
          </a:xfrm>
          <a:prstGeom prst="rect">
            <a:avLst/>
          </a:prstGeom>
          <a:noFill/>
        </p:spPr>
        <p:txBody>
          <a:bodyPr wrap="none" rtlCol="0">
            <a:spAutoFit/>
          </a:bodyPr>
          <a:lstStyle/>
          <a:p>
            <a:pPr algn="ctr"/>
            <a:r>
              <a:rPr lang="en-GB" b="1" dirty="0">
                <a:solidFill>
                  <a:srgbClr val="0070C0"/>
                </a:solidFill>
              </a:rPr>
              <a:t>No blocking of development/upgrades</a:t>
            </a:r>
          </a:p>
          <a:p>
            <a:pPr algn="ctr"/>
            <a:r>
              <a:rPr lang="en-GB" b="1" dirty="0">
                <a:solidFill>
                  <a:srgbClr val="0070C0"/>
                </a:solidFill>
              </a:rPr>
              <a:t>due to testing</a:t>
            </a:r>
          </a:p>
        </p:txBody>
      </p:sp>
      <p:sp>
        <p:nvSpPr>
          <p:cNvPr id="15" name="Textfeld 14">
            <a:extLst>
              <a:ext uri="{FF2B5EF4-FFF2-40B4-BE49-F238E27FC236}">
                <a16:creationId xmlns:a16="http://schemas.microsoft.com/office/drawing/2014/main" id="{DABEA6C2-C8D9-44B4-9D78-E6439DCDBE79}"/>
              </a:ext>
            </a:extLst>
          </p:cNvPr>
          <p:cNvSpPr txBox="1"/>
          <p:nvPr/>
        </p:nvSpPr>
        <p:spPr>
          <a:xfrm>
            <a:off x="2592788" y="1151792"/>
            <a:ext cx="3203352" cy="646331"/>
          </a:xfrm>
          <a:prstGeom prst="rect">
            <a:avLst/>
          </a:prstGeom>
          <a:noFill/>
        </p:spPr>
        <p:txBody>
          <a:bodyPr wrap="square" rtlCol="0">
            <a:spAutoFit/>
          </a:bodyPr>
          <a:lstStyle/>
          <a:p>
            <a:pPr algn="ctr"/>
            <a:r>
              <a:rPr lang="en-GB" b="1" dirty="0">
                <a:solidFill>
                  <a:srgbClr val="7030A0"/>
                </a:solidFill>
              </a:rPr>
              <a:t>Best setup for ICON-D2 and ICON-D2-RUC each</a:t>
            </a:r>
          </a:p>
        </p:txBody>
      </p:sp>
    </p:spTree>
    <p:extLst>
      <p:ext uri="{BB962C8B-B14F-4D97-AF65-F5344CB8AC3E}">
        <p14:creationId xmlns:p14="http://schemas.microsoft.com/office/powerpoint/2010/main" val="313607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481090-8E24-47E9-B76E-11BF746988BD}"/>
              </a:ext>
            </a:extLst>
          </p:cNvPr>
          <p:cNvSpPr>
            <a:spLocks noGrp="1"/>
          </p:cNvSpPr>
          <p:nvPr>
            <p:ph/>
          </p:nvPr>
        </p:nvSpPr>
        <p:spPr>
          <a:xfrm>
            <a:off x="466301" y="2479152"/>
            <a:ext cx="8353440" cy="3977640"/>
          </a:xfrm>
        </p:spPr>
        <p:txBody>
          <a:bodyPr/>
          <a:lstStyle/>
          <a:p>
            <a:pPr marL="0" indent="0">
              <a:buNone/>
            </a:pPr>
            <a:r>
              <a:rPr lang="en-GB" dirty="0"/>
              <a:t>For ICON-D2-RUC are important:</a:t>
            </a:r>
          </a:p>
          <a:p>
            <a:pPr lvl="1">
              <a:buFont typeface="Wingdings" panose="05000000000000000000" pitchFamily="2" charset="2"/>
              <a:buChar char="Ø"/>
            </a:pPr>
            <a:r>
              <a:rPr lang="en-GB" dirty="0"/>
              <a:t> Precipitation and reflectivity verification</a:t>
            </a:r>
          </a:p>
          <a:p>
            <a:pPr lvl="1">
              <a:buFont typeface="Wingdings" panose="05000000000000000000" pitchFamily="2" charset="2"/>
              <a:buChar char="Ø"/>
            </a:pPr>
            <a:r>
              <a:rPr lang="en-GB" dirty="0"/>
              <a:t> Object verification</a:t>
            </a:r>
          </a:p>
          <a:p>
            <a:pPr lvl="1">
              <a:buFont typeface="Wingdings" panose="05000000000000000000" pitchFamily="2" charset="2"/>
              <a:buChar char="Ø"/>
            </a:pPr>
            <a:r>
              <a:rPr lang="en-GB" dirty="0"/>
              <a:t> Timeliness</a:t>
            </a:r>
          </a:p>
          <a:p>
            <a:pPr lvl="1">
              <a:buFont typeface="Wingdings" panose="05000000000000000000" pitchFamily="2" charset="2"/>
              <a:buChar char="Ø"/>
            </a:pPr>
            <a:endParaRPr lang="en-GB" dirty="0"/>
          </a:p>
        </p:txBody>
      </p:sp>
      <p:sp>
        <p:nvSpPr>
          <p:cNvPr id="3" name="Titel 2">
            <a:extLst>
              <a:ext uri="{FF2B5EF4-FFF2-40B4-BE49-F238E27FC236}">
                <a16:creationId xmlns:a16="http://schemas.microsoft.com/office/drawing/2014/main" id="{8556AD11-A0CE-4399-A8A7-F9387882BDC4}"/>
              </a:ext>
            </a:extLst>
          </p:cNvPr>
          <p:cNvSpPr>
            <a:spLocks noGrp="1"/>
          </p:cNvSpPr>
          <p:nvPr>
            <p:ph type="title"/>
          </p:nvPr>
        </p:nvSpPr>
        <p:spPr>
          <a:xfrm>
            <a:off x="395280" y="1200767"/>
            <a:ext cx="8353440" cy="654666"/>
          </a:xfrm>
        </p:spPr>
        <p:txBody>
          <a:bodyPr/>
          <a:lstStyle/>
          <a:p>
            <a:pPr marL="0" indent="0">
              <a:buNone/>
            </a:pPr>
            <a:r>
              <a:rPr lang="en-GB" dirty="0"/>
              <a:t>Differences in judgement of new developments:</a:t>
            </a:r>
          </a:p>
        </p:txBody>
      </p:sp>
      <p:pic>
        <p:nvPicPr>
          <p:cNvPr id="5" name="Grafik 4">
            <a:extLst>
              <a:ext uri="{FF2B5EF4-FFF2-40B4-BE49-F238E27FC236}">
                <a16:creationId xmlns:a16="http://schemas.microsoft.com/office/drawing/2014/main" id="{8AA00012-CC65-454A-98B1-A6DCA11DC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6315" y="3656163"/>
            <a:ext cx="3877949" cy="2617348"/>
          </a:xfrm>
          <a:prstGeom prst="rect">
            <a:avLst/>
          </a:prstGeom>
        </p:spPr>
      </p:pic>
    </p:spTree>
    <p:extLst>
      <p:ext uri="{BB962C8B-B14F-4D97-AF65-F5344CB8AC3E}">
        <p14:creationId xmlns:p14="http://schemas.microsoft.com/office/powerpoint/2010/main" val="348774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696931-3B73-4BAA-B29B-3F2709CB6EB2}"/>
              </a:ext>
            </a:extLst>
          </p:cNvPr>
          <p:cNvSpPr>
            <a:spLocks noGrp="1"/>
          </p:cNvSpPr>
          <p:nvPr>
            <p:ph/>
          </p:nvPr>
        </p:nvSpPr>
        <p:spPr/>
        <p:txBody>
          <a:bodyPr>
            <a:normAutofit/>
          </a:bodyPr>
          <a:lstStyle/>
          <a:p>
            <a:r>
              <a:rPr lang="en-GB" sz="1600" dirty="0"/>
              <a:t>In order to generate Nowcasting objects based on NWP data, the corresponding program (Konrad3D) has to be applied to NWP data</a:t>
            </a:r>
          </a:p>
          <a:p>
            <a:r>
              <a:rPr lang="en-GB" sz="1600" dirty="0"/>
              <a:t>The program is a demanding C++-based component, not running on the OS of HPC</a:t>
            </a:r>
          </a:p>
          <a:p>
            <a:r>
              <a:rPr lang="en-GB" sz="1600" dirty="0"/>
              <a:t>Two attempts to solve the problem:</a:t>
            </a:r>
          </a:p>
          <a:p>
            <a:pPr lvl="1">
              <a:buFont typeface="Wingdings" panose="05000000000000000000" pitchFamily="2" charset="2"/>
              <a:buChar char="v"/>
            </a:pPr>
            <a:r>
              <a:rPr lang="en-GB" sz="1600" dirty="0"/>
              <a:t>Bring the data to the algorithm: NFS-export to have the data available at Level-2 where the algorithm runs</a:t>
            </a:r>
            <a:br>
              <a:rPr lang="en-GB" sz="1600" dirty="0"/>
            </a:br>
            <a:r>
              <a:rPr lang="en-GB" sz="1600" dirty="0">
                <a:sym typeface="Wingdings" panose="05000000000000000000" pitchFamily="2" charset="2"/>
              </a:rPr>
              <a:t> not performant, not stable, “communication” difficult</a:t>
            </a:r>
            <a:endParaRPr lang="en-GB" sz="1600" dirty="0"/>
          </a:p>
          <a:p>
            <a:pPr lvl="1">
              <a:buFont typeface="Wingdings" panose="05000000000000000000" pitchFamily="2" charset="2"/>
              <a:buChar char="v"/>
            </a:pPr>
            <a:r>
              <a:rPr lang="en-GB" sz="1600" dirty="0"/>
              <a:t>Bring the algorithm to the data: Use containerisation on HPC</a:t>
            </a:r>
            <a:br>
              <a:rPr lang="en-GB" sz="1600" dirty="0"/>
            </a:br>
            <a:r>
              <a:rPr lang="en-GB" sz="1600" dirty="0">
                <a:sym typeface="Wingdings" panose="05000000000000000000" pitchFamily="2" charset="2"/>
              </a:rPr>
              <a:t> promising approach</a:t>
            </a:r>
            <a:endParaRPr lang="en-GB" sz="1600" dirty="0"/>
          </a:p>
          <a:p>
            <a:endParaRPr lang="en-GB" sz="1600" dirty="0"/>
          </a:p>
        </p:txBody>
      </p:sp>
      <p:sp>
        <p:nvSpPr>
          <p:cNvPr id="3" name="Titel 2">
            <a:extLst>
              <a:ext uri="{FF2B5EF4-FFF2-40B4-BE49-F238E27FC236}">
                <a16:creationId xmlns:a16="http://schemas.microsoft.com/office/drawing/2014/main" id="{9996DD63-48F8-4E37-B90D-9050C24C1464}"/>
              </a:ext>
            </a:extLst>
          </p:cNvPr>
          <p:cNvSpPr>
            <a:spLocks noGrp="1"/>
          </p:cNvSpPr>
          <p:nvPr>
            <p:ph type="title"/>
          </p:nvPr>
        </p:nvSpPr>
        <p:spPr>
          <a:xfrm>
            <a:off x="395280" y="1317890"/>
            <a:ext cx="8353440" cy="386623"/>
          </a:xfrm>
        </p:spPr>
        <p:txBody>
          <a:bodyPr/>
          <a:lstStyle/>
          <a:p>
            <a:r>
              <a:rPr lang="en-GB" sz="2000" dirty="0">
                <a:solidFill>
                  <a:srgbClr val="254C9B"/>
                </a:solidFill>
              </a:rPr>
              <a:t>Technical challenge: Apply Nowcasting algorithm to NWP-data</a:t>
            </a:r>
          </a:p>
        </p:txBody>
      </p:sp>
    </p:spTree>
    <p:extLst>
      <p:ext uri="{BB962C8B-B14F-4D97-AF65-F5344CB8AC3E}">
        <p14:creationId xmlns:p14="http://schemas.microsoft.com/office/powerpoint/2010/main" val="19261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_18">
            <a:extLst>
              <a:ext uri="{FF2B5EF4-FFF2-40B4-BE49-F238E27FC236}">
                <a16:creationId xmlns:a16="http://schemas.microsoft.com/office/drawing/2014/main" id="{33BC2BDE-0DAC-402F-8A50-A82DBD22972E}"/>
              </a:ext>
            </a:extLst>
          </p:cNvPr>
          <p:cNvSpPr/>
          <p:nvPr/>
        </p:nvSpPr>
        <p:spPr>
          <a:xfrm>
            <a:off x="448620" y="1278840"/>
            <a:ext cx="8351280" cy="32184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5" name="Diagramm 4">
            <a:extLst>
              <a:ext uri="{FF2B5EF4-FFF2-40B4-BE49-F238E27FC236}">
                <a16:creationId xmlns:a16="http://schemas.microsoft.com/office/drawing/2014/main" id="{D94D3827-16AB-454B-8D93-C0A446FAC700}"/>
              </a:ext>
            </a:extLst>
          </p:cNvPr>
          <p:cNvGraphicFramePr/>
          <p:nvPr>
            <p:extLst>
              <p:ext uri="{D42A27DB-BD31-4B8C-83A1-F6EECF244321}">
                <p14:modId xmlns:p14="http://schemas.microsoft.com/office/powerpoint/2010/main" val="1376457101"/>
              </p:ext>
            </p:extLst>
          </p:nvPr>
        </p:nvGraphicFramePr>
        <p:xfrm>
          <a:off x="0" y="3257207"/>
          <a:ext cx="9144000" cy="267015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 Verbindung mit Pfeil 5">
            <a:extLst>
              <a:ext uri="{FF2B5EF4-FFF2-40B4-BE49-F238E27FC236}">
                <a16:creationId xmlns:a16="http://schemas.microsoft.com/office/drawing/2014/main" id="{3978DEFC-0FAC-4681-8A00-34D0DE6DB7BD}"/>
              </a:ext>
            </a:extLst>
          </p:cNvPr>
          <p:cNvCxnSpPr/>
          <p:nvPr/>
        </p:nvCxnSpPr>
        <p:spPr>
          <a:xfrm flipV="1">
            <a:off x="3650587" y="5100990"/>
            <a:ext cx="0" cy="396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FEF3C6FE-F94D-4033-9DA7-818C85078662}"/>
              </a:ext>
            </a:extLst>
          </p:cNvPr>
          <p:cNvCxnSpPr>
            <a:cxnSpLocks/>
          </p:cNvCxnSpPr>
          <p:nvPr/>
        </p:nvCxnSpPr>
        <p:spPr>
          <a:xfrm>
            <a:off x="3604003" y="2803564"/>
            <a:ext cx="0" cy="634624"/>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8" name="Textfeld 7">
            <a:extLst>
              <a:ext uri="{FF2B5EF4-FFF2-40B4-BE49-F238E27FC236}">
                <a16:creationId xmlns:a16="http://schemas.microsoft.com/office/drawing/2014/main" id="{C0056782-BE45-4948-8CEE-095983668CFD}"/>
              </a:ext>
            </a:extLst>
          </p:cNvPr>
          <p:cNvSpPr txBox="1"/>
          <p:nvPr/>
        </p:nvSpPr>
        <p:spPr>
          <a:xfrm flipH="1">
            <a:off x="3347996" y="2503860"/>
            <a:ext cx="636960" cy="276999"/>
          </a:xfrm>
          <a:prstGeom prst="rect">
            <a:avLst/>
          </a:prstGeom>
          <a:solidFill>
            <a:srgbClr val="FFFFFF"/>
          </a:solidFill>
          <a:ln w="12700">
            <a:noFill/>
          </a:ln>
        </p:spPr>
        <p:txBody>
          <a:bodyPr wrap="none" lIns="36000" rIns="36000" rtlCol="0">
            <a:spAutoFit/>
          </a:bodyPr>
          <a:lstStyle/>
          <a:p>
            <a:r>
              <a:rPr lang="de-DE" sz="1200" dirty="0">
                <a:solidFill>
                  <a:srgbClr val="C00000"/>
                </a:solidFill>
              </a:rPr>
              <a:t>45,4 GB</a:t>
            </a:r>
            <a:endParaRPr lang="en-GB" sz="1200" dirty="0">
              <a:solidFill>
                <a:srgbClr val="C00000"/>
              </a:solidFill>
            </a:endParaRPr>
          </a:p>
        </p:txBody>
      </p:sp>
      <p:grpSp>
        <p:nvGrpSpPr>
          <p:cNvPr id="9" name="Gruppieren 8">
            <a:extLst>
              <a:ext uri="{FF2B5EF4-FFF2-40B4-BE49-F238E27FC236}">
                <a16:creationId xmlns:a16="http://schemas.microsoft.com/office/drawing/2014/main" id="{D5949691-B260-4FD4-8454-B1B1CFA706E1}"/>
              </a:ext>
            </a:extLst>
          </p:cNvPr>
          <p:cNvGrpSpPr/>
          <p:nvPr/>
        </p:nvGrpSpPr>
        <p:grpSpPr>
          <a:xfrm>
            <a:off x="6117899" y="1768306"/>
            <a:ext cx="2223822" cy="1080231"/>
            <a:chOff x="5607362" y="792946"/>
            <a:chExt cx="2223822" cy="1080231"/>
          </a:xfrm>
        </p:grpSpPr>
        <p:sp>
          <p:nvSpPr>
            <p:cNvPr id="10" name="Textfeld 9">
              <a:extLst>
                <a:ext uri="{FF2B5EF4-FFF2-40B4-BE49-F238E27FC236}">
                  <a16:creationId xmlns:a16="http://schemas.microsoft.com/office/drawing/2014/main" id="{8A3FE317-1155-4B16-B099-520AD0BD533C}"/>
                </a:ext>
              </a:extLst>
            </p:cNvPr>
            <p:cNvSpPr txBox="1"/>
            <p:nvPr/>
          </p:nvSpPr>
          <p:spPr>
            <a:xfrm>
              <a:off x="5607362" y="793177"/>
              <a:ext cx="2223822" cy="1080000"/>
            </a:xfrm>
            <a:prstGeom prst="rect">
              <a:avLst/>
            </a:prstGeom>
            <a:solidFill>
              <a:schemeClr val="bg1"/>
            </a:solidFill>
            <a:ln>
              <a:solidFill>
                <a:schemeClr val="tx1"/>
              </a:solidFill>
            </a:ln>
          </p:spPr>
          <p:txBody>
            <a:bodyPr wrap="square" lIns="36000" tIns="252000" rIns="36000" bIns="108000" numCol="2" rtlCol="0">
              <a:spAutoFit/>
            </a:bodyPr>
            <a:lstStyle/>
            <a:p>
              <a:pPr algn="ctr"/>
              <a:r>
                <a:rPr lang="en-US" sz="900" dirty="0"/>
                <a:t>RUC-EMVORAD</a:t>
              </a:r>
            </a:p>
            <a:p>
              <a:pPr algn="ctr"/>
              <a:r>
                <a:rPr lang="en-US" sz="900" dirty="0"/>
                <a:t>Data transfer</a:t>
              </a:r>
            </a:p>
            <a:p>
              <a:pPr algn="ctr"/>
              <a:r>
                <a:rPr lang="en-US" sz="900" b="1" dirty="0"/>
                <a:t>KONRAD3D</a:t>
              </a:r>
            </a:p>
            <a:p>
              <a:pPr algn="ctr"/>
              <a:r>
                <a:rPr lang="en-US" sz="900" dirty="0"/>
                <a:t>Combination</a:t>
              </a:r>
            </a:p>
            <a:p>
              <a:pPr algn="ctr"/>
              <a:r>
                <a:rPr lang="en-US" sz="900" dirty="0"/>
                <a:t>    </a:t>
              </a:r>
            </a:p>
            <a:p>
              <a:pPr algn="ctr"/>
              <a:r>
                <a:rPr lang="en-US" sz="900" dirty="0"/>
                <a:t>35 </a:t>
              </a:r>
            </a:p>
            <a:p>
              <a:pPr algn="ctr"/>
              <a:r>
                <a:rPr lang="en-US" sz="900" dirty="0"/>
                <a:t>5</a:t>
              </a:r>
            </a:p>
            <a:p>
              <a:pPr algn="ctr"/>
              <a:r>
                <a:rPr lang="en-US" sz="900" dirty="0"/>
                <a:t>120</a:t>
              </a:r>
            </a:p>
            <a:p>
              <a:pPr algn="ctr"/>
              <a:r>
                <a:rPr lang="en-US" sz="900" dirty="0"/>
                <a:t>10</a:t>
              </a:r>
            </a:p>
            <a:p>
              <a:pPr algn="ctr"/>
              <a:r>
                <a:rPr lang="en-US" sz="900" dirty="0"/>
                <a:t>170</a:t>
              </a:r>
            </a:p>
          </p:txBody>
        </p:sp>
        <p:sp>
          <p:nvSpPr>
            <p:cNvPr id="11" name="Rechteck 10">
              <a:extLst>
                <a:ext uri="{FF2B5EF4-FFF2-40B4-BE49-F238E27FC236}">
                  <a16:creationId xmlns:a16="http://schemas.microsoft.com/office/drawing/2014/main" id="{C412192D-22C9-4675-ABF5-390043957A20}"/>
                </a:ext>
              </a:extLst>
            </p:cNvPr>
            <p:cNvSpPr/>
            <p:nvPr/>
          </p:nvSpPr>
          <p:spPr>
            <a:xfrm>
              <a:off x="6044705" y="792946"/>
              <a:ext cx="1667828" cy="230832"/>
            </a:xfrm>
            <a:prstGeom prst="rect">
              <a:avLst/>
            </a:prstGeom>
          </p:spPr>
          <p:txBody>
            <a:bodyPr wrap="square">
              <a:spAutoFit/>
            </a:bodyPr>
            <a:lstStyle/>
            <a:p>
              <a:r>
                <a:rPr lang="en-US" sz="900" b="1" u="sng" dirty="0"/>
                <a:t>Expected Runtime [min]</a:t>
              </a:r>
            </a:p>
          </p:txBody>
        </p:sp>
        <p:cxnSp>
          <p:nvCxnSpPr>
            <p:cNvPr id="12" name="Gerader Verbinder 11">
              <a:extLst>
                <a:ext uri="{FF2B5EF4-FFF2-40B4-BE49-F238E27FC236}">
                  <a16:creationId xmlns:a16="http://schemas.microsoft.com/office/drawing/2014/main" id="{01FCE679-1F29-453A-AAFF-84056E0F391C}"/>
                </a:ext>
              </a:extLst>
            </p:cNvPr>
            <p:cNvCxnSpPr/>
            <p:nvPr/>
          </p:nvCxnSpPr>
          <p:spPr>
            <a:xfrm>
              <a:off x="7042247" y="1600229"/>
              <a:ext cx="508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0D318E8A-1E39-4A73-8D59-A5BE9F81C779}"/>
              </a:ext>
            </a:extLst>
          </p:cNvPr>
          <p:cNvGrpSpPr/>
          <p:nvPr/>
        </p:nvGrpSpPr>
        <p:grpSpPr>
          <a:xfrm>
            <a:off x="604519" y="1727445"/>
            <a:ext cx="1798134" cy="1338828"/>
            <a:chOff x="636086" y="752085"/>
            <a:chExt cx="1798134" cy="1338828"/>
          </a:xfrm>
        </p:grpSpPr>
        <p:sp>
          <p:nvSpPr>
            <p:cNvPr id="14" name="Textfeld 577">
              <a:extLst>
                <a:ext uri="{FF2B5EF4-FFF2-40B4-BE49-F238E27FC236}">
                  <a16:creationId xmlns:a16="http://schemas.microsoft.com/office/drawing/2014/main" id="{FF66BCB4-76E3-4AA6-A618-AFD6F961B0D3}"/>
                </a:ext>
              </a:extLst>
            </p:cNvPr>
            <p:cNvSpPr/>
            <p:nvPr/>
          </p:nvSpPr>
          <p:spPr>
            <a:xfrm>
              <a:off x="1550599" y="1563845"/>
              <a:ext cx="756600" cy="359280"/>
            </a:xfrm>
            <a:prstGeom prst="rect">
              <a:avLst/>
            </a:prstGeom>
            <a:solidFill>
              <a:srgbClr val="AAD7F8"/>
            </a:solidFill>
            <a:ln w="0">
              <a:noFill/>
            </a:ln>
          </p:spPr>
          <p:style>
            <a:lnRef idx="0">
              <a:scrgbClr r="0" g="0" b="0"/>
            </a:lnRef>
            <a:fillRef idx="0">
              <a:scrgbClr r="0" g="0" b="0"/>
            </a:fillRef>
            <a:effectRef idx="0">
              <a:scrgbClr r="0" g="0" b="0"/>
            </a:effectRef>
            <a:fontRef idx="minor"/>
          </p:style>
        </p:sp>
        <p:sp>
          <p:nvSpPr>
            <p:cNvPr id="15" name="Textfeld 14">
              <a:extLst>
                <a:ext uri="{FF2B5EF4-FFF2-40B4-BE49-F238E27FC236}">
                  <a16:creationId xmlns:a16="http://schemas.microsoft.com/office/drawing/2014/main" id="{9944E5E9-E5C4-4CC5-B0ED-331E82CA3C36}"/>
                </a:ext>
              </a:extLst>
            </p:cNvPr>
            <p:cNvSpPr txBox="1"/>
            <p:nvPr/>
          </p:nvSpPr>
          <p:spPr>
            <a:xfrm>
              <a:off x="668123" y="752085"/>
              <a:ext cx="1747801" cy="1338828"/>
            </a:xfrm>
            <a:prstGeom prst="rect">
              <a:avLst/>
            </a:prstGeom>
            <a:solidFill>
              <a:srgbClr val="AAD7F8"/>
            </a:solidFill>
            <a:ln>
              <a:solidFill>
                <a:schemeClr val="tx1"/>
              </a:solidFill>
            </a:ln>
          </p:spPr>
          <p:txBody>
            <a:bodyPr wrap="square" rtlCol="0">
              <a:spAutoFit/>
            </a:bodyPr>
            <a:lstStyle/>
            <a:p>
              <a:pPr marL="720000"/>
              <a:endParaRPr lang="de-DE" sz="900" dirty="0"/>
            </a:p>
            <a:p>
              <a:pPr marL="720000"/>
              <a:endParaRPr lang="de-DE" sz="900" dirty="0"/>
            </a:p>
            <a:p>
              <a:pPr marL="720000"/>
              <a:r>
                <a:rPr lang="de-DE" sz="900" dirty="0"/>
                <a:t>SKY ….</a:t>
              </a:r>
            </a:p>
            <a:p>
              <a:pPr marL="720000"/>
              <a:r>
                <a:rPr lang="de-DE" sz="900" dirty="0"/>
                <a:t>…</a:t>
              </a:r>
            </a:p>
            <a:p>
              <a:pPr marL="720000"/>
              <a:r>
                <a:rPr lang="de-DE" sz="900" dirty="0"/>
                <a:t>KONRAD</a:t>
              </a:r>
              <a:r>
                <a:rPr lang="en-GB" sz="900" dirty="0"/>
                <a:t>3D ….</a:t>
              </a:r>
            </a:p>
            <a:p>
              <a:pPr marL="720000"/>
              <a:r>
                <a:rPr lang="de-DE" sz="900" dirty="0"/>
                <a:t>KONRAD</a:t>
              </a:r>
              <a:r>
                <a:rPr lang="en-GB" sz="900" dirty="0"/>
                <a:t>3D ….</a:t>
              </a:r>
            </a:p>
            <a:p>
              <a:pPr marL="720000"/>
              <a:r>
                <a:rPr lang="de-DE" sz="900" dirty="0"/>
                <a:t>…</a:t>
              </a:r>
            </a:p>
            <a:p>
              <a:pPr marL="720000"/>
              <a:r>
                <a:rPr lang="de-DE" sz="900" dirty="0"/>
                <a:t>Clean </a:t>
              </a:r>
              <a:r>
                <a:rPr lang="de-DE" sz="900" dirty="0" err="1"/>
                <a:t>up</a:t>
              </a:r>
              <a:r>
                <a:rPr lang="de-DE" sz="900" dirty="0"/>
                <a:t> ….</a:t>
              </a:r>
            </a:p>
            <a:p>
              <a:pPr marL="720000"/>
              <a:endParaRPr lang="en-GB" sz="900" dirty="0"/>
            </a:p>
          </p:txBody>
        </p:sp>
        <p:sp>
          <p:nvSpPr>
            <p:cNvPr id="16" name="Geschweifte Klammer links 15">
              <a:extLst>
                <a:ext uri="{FF2B5EF4-FFF2-40B4-BE49-F238E27FC236}">
                  <a16:creationId xmlns:a16="http://schemas.microsoft.com/office/drawing/2014/main" id="{4E00E1E8-072E-4411-B43E-0D355AEC7C5E}"/>
                </a:ext>
              </a:extLst>
            </p:cNvPr>
            <p:cNvSpPr/>
            <p:nvPr/>
          </p:nvSpPr>
          <p:spPr>
            <a:xfrm>
              <a:off x="1326966" y="1084883"/>
              <a:ext cx="145734" cy="264422"/>
            </a:xfrm>
            <a:prstGeom prst="leftBrace">
              <a:avLst/>
            </a:prstGeom>
            <a:solidFill>
              <a:srgbClr val="AAD7F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Geschweifte Klammer links 16">
              <a:extLst>
                <a:ext uri="{FF2B5EF4-FFF2-40B4-BE49-F238E27FC236}">
                  <a16:creationId xmlns:a16="http://schemas.microsoft.com/office/drawing/2014/main" id="{2F5F4813-4193-4772-B88D-76136968995F}"/>
                </a:ext>
              </a:extLst>
            </p:cNvPr>
            <p:cNvSpPr/>
            <p:nvPr/>
          </p:nvSpPr>
          <p:spPr>
            <a:xfrm>
              <a:off x="1326966" y="1363492"/>
              <a:ext cx="145734" cy="389041"/>
            </a:xfrm>
            <a:prstGeom prst="leftBrace">
              <a:avLst/>
            </a:prstGeom>
            <a:solidFill>
              <a:srgbClr val="AAD7F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8" name="Textfeld 17">
              <a:extLst>
                <a:ext uri="{FF2B5EF4-FFF2-40B4-BE49-F238E27FC236}">
                  <a16:creationId xmlns:a16="http://schemas.microsoft.com/office/drawing/2014/main" id="{05BD3A7E-6A9B-4C90-B5FC-05FA11205DAF}"/>
                </a:ext>
              </a:extLst>
            </p:cNvPr>
            <p:cNvSpPr txBox="1"/>
            <p:nvPr/>
          </p:nvSpPr>
          <p:spPr>
            <a:xfrm>
              <a:off x="858695" y="1095852"/>
              <a:ext cx="787663" cy="230832"/>
            </a:xfrm>
            <a:prstGeom prst="rect">
              <a:avLst/>
            </a:prstGeom>
            <a:noFill/>
          </p:spPr>
          <p:txBody>
            <a:bodyPr wrap="square" rtlCol="0">
              <a:spAutoFit/>
            </a:bodyPr>
            <a:lstStyle/>
            <a:p>
              <a:r>
                <a:rPr lang="de-DE" sz="900" dirty="0" err="1"/>
                <a:t>Pre</a:t>
              </a:r>
              <a:r>
                <a:rPr lang="de-DE" sz="900" dirty="0"/>
                <a:t>.</a:t>
              </a:r>
              <a:endParaRPr lang="en-GB" sz="900" dirty="0"/>
            </a:p>
          </p:txBody>
        </p:sp>
        <p:sp>
          <p:nvSpPr>
            <p:cNvPr id="19" name="Textfeld 18">
              <a:extLst>
                <a:ext uri="{FF2B5EF4-FFF2-40B4-BE49-F238E27FC236}">
                  <a16:creationId xmlns:a16="http://schemas.microsoft.com/office/drawing/2014/main" id="{6235543E-7297-473B-A80D-0D3F8418585A}"/>
                </a:ext>
              </a:extLst>
            </p:cNvPr>
            <p:cNvSpPr txBox="1"/>
            <p:nvPr/>
          </p:nvSpPr>
          <p:spPr>
            <a:xfrm>
              <a:off x="636086" y="1435910"/>
              <a:ext cx="787663" cy="230832"/>
            </a:xfrm>
            <a:prstGeom prst="rect">
              <a:avLst/>
            </a:prstGeom>
            <a:noFill/>
          </p:spPr>
          <p:txBody>
            <a:bodyPr wrap="square" rtlCol="0">
              <a:spAutoFit/>
            </a:bodyPr>
            <a:lstStyle/>
            <a:p>
              <a:r>
                <a:rPr lang="de-DE" sz="900" dirty="0"/>
                <a:t>Container</a:t>
              </a:r>
              <a:endParaRPr lang="en-GB" sz="900" dirty="0"/>
            </a:p>
          </p:txBody>
        </p:sp>
        <p:sp>
          <p:nvSpPr>
            <p:cNvPr id="20" name="Textfeld 19">
              <a:extLst>
                <a:ext uri="{FF2B5EF4-FFF2-40B4-BE49-F238E27FC236}">
                  <a16:creationId xmlns:a16="http://schemas.microsoft.com/office/drawing/2014/main" id="{292BECE8-1BB8-4AC8-AD05-31B8636DFA77}"/>
                </a:ext>
              </a:extLst>
            </p:cNvPr>
            <p:cNvSpPr txBox="1"/>
            <p:nvPr/>
          </p:nvSpPr>
          <p:spPr>
            <a:xfrm>
              <a:off x="821751" y="1715554"/>
              <a:ext cx="884996" cy="230832"/>
            </a:xfrm>
            <a:prstGeom prst="rect">
              <a:avLst/>
            </a:prstGeom>
            <a:noFill/>
          </p:spPr>
          <p:txBody>
            <a:bodyPr wrap="square" rtlCol="0">
              <a:spAutoFit/>
            </a:bodyPr>
            <a:lstStyle/>
            <a:p>
              <a:r>
                <a:rPr lang="de-DE" sz="900" dirty="0"/>
                <a:t>Post.</a:t>
              </a:r>
              <a:endParaRPr lang="en-GB" sz="900" dirty="0"/>
            </a:p>
          </p:txBody>
        </p:sp>
        <p:sp>
          <p:nvSpPr>
            <p:cNvPr id="21" name="Geschweifte Klammer links 20">
              <a:extLst>
                <a:ext uri="{FF2B5EF4-FFF2-40B4-BE49-F238E27FC236}">
                  <a16:creationId xmlns:a16="http://schemas.microsoft.com/office/drawing/2014/main" id="{ECFA8100-940B-41DE-82AD-1156070530FF}"/>
                </a:ext>
              </a:extLst>
            </p:cNvPr>
            <p:cNvSpPr/>
            <p:nvPr/>
          </p:nvSpPr>
          <p:spPr>
            <a:xfrm>
              <a:off x="1327707" y="1767742"/>
              <a:ext cx="145734" cy="133281"/>
            </a:xfrm>
            <a:prstGeom prst="leftBrace">
              <a:avLst/>
            </a:prstGeom>
            <a:solidFill>
              <a:srgbClr val="AAD7F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Rechteck 21">
              <a:extLst>
                <a:ext uri="{FF2B5EF4-FFF2-40B4-BE49-F238E27FC236}">
                  <a16:creationId xmlns:a16="http://schemas.microsoft.com/office/drawing/2014/main" id="{B67E9DFB-26C5-494D-ACBF-25B539325EC5}"/>
                </a:ext>
              </a:extLst>
            </p:cNvPr>
            <p:cNvSpPr/>
            <p:nvPr/>
          </p:nvSpPr>
          <p:spPr>
            <a:xfrm>
              <a:off x="1102601" y="762471"/>
              <a:ext cx="1331619" cy="234505"/>
            </a:xfrm>
            <a:prstGeom prst="rect">
              <a:avLst/>
            </a:prstGeom>
          </p:spPr>
          <p:txBody>
            <a:bodyPr wrap="square">
              <a:spAutoFit/>
            </a:bodyPr>
            <a:lstStyle/>
            <a:p>
              <a:r>
                <a:rPr lang="en-US" sz="900" b="1" u="sng" dirty="0"/>
                <a:t>cronjob.sh</a:t>
              </a:r>
            </a:p>
          </p:txBody>
        </p:sp>
      </p:grpSp>
      <p:sp>
        <p:nvSpPr>
          <p:cNvPr id="23" name="Textfeld 189">
            <a:extLst>
              <a:ext uri="{FF2B5EF4-FFF2-40B4-BE49-F238E27FC236}">
                <a16:creationId xmlns:a16="http://schemas.microsoft.com/office/drawing/2014/main" id="{BB4675AE-859F-4B74-A6CF-CD862E91E42B}"/>
              </a:ext>
            </a:extLst>
          </p:cNvPr>
          <p:cNvSpPr/>
          <p:nvPr/>
        </p:nvSpPr>
        <p:spPr>
          <a:xfrm>
            <a:off x="269340" y="1198200"/>
            <a:ext cx="6479640" cy="40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2200" b="1" spc="-1" dirty="0">
                <a:solidFill>
                  <a:srgbClr val="154582"/>
                </a:solidFill>
              </a:rPr>
              <a:t>RUC Objects</a:t>
            </a:r>
            <a:endParaRPr lang="de-DE" sz="2200" spc="-1" dirty="0"/>
          </a:p>
        </p:txBody>
      </p:sp>
      <p:sp>
        <p:nvSpPr>
          <p:cNvPr id="24" name="Textfeld 23">
            <a:extLst>
              <a:ext uri="{FF2B5EF4-FFF2-40B4-BE49-F238E27FC236}">
                <a16:creationId xmlns:a16="http://schemas.microsoft.com/office/drawing/2014/main" id="{0FBB1581-9676-40C0-82C4-D1ABB563FDC0}"/>
              </a:ext>
            </a:extLst>
          </p:cNvPr>
          <p:cNvSpPr txBox="1"/>
          <p:nvPr/>
        </p:nvSpPr>
        <p:spPr>
          <a:xfrm flipH="1">
            <a:off x="3717086" y="2720554"/>
            <a:ext cx="617724" cy="276999"/>
          </a:xfrm>
          <a:prstGeom prst="rect">
            <a:avLst/>
          </a:prstGeom>
          <a:noFill/>
          <a:ln w="12700">
            <a:noFill/>
          </a:ln>
        </p:spPr>
        <p:txBody>
          <a:bodyPr wrap="none" lIns="36000" rIns="36000" rtlCol="0">
            <a:spAutoFit/>
          </a:bodyPr>
          <a:lstStyle/>
          <a:p>
            <a:r>
              <a:rPr lang="de-DE" sz="1200" dirty="0">
                <a:solidFill>
                  <a:srgbClr val="96B9DC"/>
                </a:solidFill>
              </a:rPr>
              <a:t>127 min</a:t>
            </a:r>
            <a:endParaRPr lang="en-GB" sz="1200" dirty="0">
              <a:solidFill>
                <a:srgbClr val="96B9DC"/>
              </a:solidFill>
            </a:endParaRPr>
          </a:p>
        </p:txBody>
      </p:sp>
      <p:cxnSp>
        <p:nvCxnSpPr>
          <p:cNvPr id="25" name="Gerade Verbindung mit Pfeil 24">
            <a:extLst>
              <a:ext uri="{FF2B5EF4-FFF2-40B4-BE49-F238E27FC236}">
                <a16:creationId xmlns:a16="http://schemas.microsoft.com/office/drawing/2014/main" id="{94C619DF-AA8E-4D11-A46F-93E7F64C8B55}"/>
              </a:ext>
            </a:extLst>
          </p:cNvPr>
          <p:cNvCxnSpPr>
            <a:cxnSpLocks/>
          </p:cNvCxnSpPr>
          <p:nvPr/>
        </p:nvCxnSpPr>
        <p:spPr>
          <a:xfrm flipH="1">
            <a:off x="3632359" y="2955964"/>
            <a:ext cx="124044" cy="517327"/>
          </a:xfrm>
          <a:prstGeom prst="straightConnector1">
            <a:avLst/>
          </a:prstGeom>
          <a:ln>
            <a:solidFill>
              <a:srgbClr val="96B9DC"/>
            </a:solidFill>
            <a:tailEnd type="triangle"/>
          </a:ln>
        </p:spPr>
        <p:style>
          <a:lnRef idx="1">
            <a:schemeClr val="dk1"/>
          </a:lnRef>
          <a:fillRef idx="0">
            <a:schemeClr val="dk1"/>
          </a:fillRef>
          <a:effectRef idx="0">
            <a:schemeClr val="dk1"/>
          </a:effectRef>
          <a:fontRef idx="minor">
            <a:schemeClr val="tx1"/>
          </a:fontRef>
        </p:style>
      </p:cxnSp>
      <p:sp>
        <p:nvSpPr>
          <p:cNvPr id="26" name="Textfeld 25">
            <a:extLst>
              <a:ext uri="{FF2B5EF4-FFF2-40B4-BE49-F238E27FC236}">
                <a16:creationId xmlns:a16="http://schemas.microsoft.com/office/drawing/2014/main" id="{3B75762C-9E2F-41D2-A822-FCCA705B4C23}"/>
              </a:ext>
            </a:extLst>
          </p:cNvPr>
          <p:cNvSpPr txBox="1"/>
          <p:nvPr/>
        </p:nvSpPr>
        <p:spPr>
          <a:xfrm>
            <a:off x="5835707" y="5966700"/>
            <a:ext cx="3434153" cy="369332"/>
          </a:xfrm>
          <a:prstGeom prst="rect">
            <a:avLst/>
          </a:prstGeom>
          <a:noFill/>
        </p:spPr>
        <p:txBody>
          <a:bodyPr wrap="square" rtlCol="0">
            <a:spAutoFit/>
          </a:bodyPr>
          <a:lstStyle/>
          <a:p>
            <a:r>
              <a:rPr lang="en-GB" dirty="0"/>
              <a:t>Slide by Matthias Zacharuk</a:t>
            </a:r>
          </a:p>
        </p:txBody>
      </p:sp>
    </p:spTree>
    <p:extLst>
      <p:ext uri="{BB962C8B-B14F-4D97-AF65-F5344CB8AC3E}">
        <p14:creationId xmlns:p14="http://schemas.microsoft.com/office/powerpoint/2010/main" val="23769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621">
            <a:extLst>
              <a:ext uri="{FF2B5EF4-FFF2-40B4-BE49-F238E27FC236}">
                <a16:creationId xmlns:a16="http://schemas.microsoft.com/office/drawing/2014/main" id="{A36D829B-54CA-4C0E-9AA6-CE8F4405BBFC}"/>
              </a:ext>
            </a:extLst>
          </p:cNvPr>
          <p:cNvSpPr/>
          <p:nvPr/>
        </p:nvSpPr>
        <p:spPr>
          <a:xfrm>
            <a:off x="1831050" y="1456284"/>
            <a:ext cx="1278024" cy="208914"/>
          </a:xfrm>
          <a:prstGeom prst="rect">
            <a:avLst/>
          </a:prstGeom>
          <a:solidFill>
            <a:schemeClr val="bg1">
              <a:alpha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de-DE" sz="1200" b="1" spc="-1" dirty="0">
                <a:latin typeface="Arial"/>
                <a:ea typeface="DejaVu Sans"/>
              </a:rPr>
              <a:t>Benchmark</a:t>
            </a:r>
          </a:p>
          <a:p>
            <a:pPr algn="ctr">
              <a:lnSpc>
                <a:spcPct val="100000"/>
              </a:lnSpc>
              <a:buNone/>
            </a:pPr>
            <a:r>
              <a:rPr lang="de-DE" sz="1200" b="1" spc="-1" dirty="0">
                <a:latin typeface="Arial"/>
                <a:ea typeface="DejaVu Sans"/>
              </a:rPr>
              <a:t> 20240629:17</a:t>
            </a:r>
          </a:p>
        </p:txBody>
      </p:sp>
      <p:sp>
        <p:nvSpPr>
          <p:cNvPr id="5" name="Textfeld 572">
            <a:extLst>
              <a:ext uri="{FF2B5EF4-FFF2-40B4-BE49-F238E27FC236}">
                <a16:creationId xmlns:a16="http://schemas.microsoft.com/office/drawing/2014/main" id="{CFB5E153-A67D-4222-B80D-097DA2D9F094}"/>
              </a:ext>
            </a:extLst>
          </p:cNvPr>
          <p:cNvSpPr/>
          <p:nvPr/>
        </p:nvSpPr>
        <p:spPr>
          <a:xfrm>
            <a:off x="597960" y="1664610"/>
            <a:ext cx="8546040" cy="4047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chorCtr="0">
            <a:noAutofit/>
          </a:bodyPr>
          <a:lstStyle/>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a:lnSpc>
                <a:spcPct val="100000"/>
              </a:lnSpc>
              <a:buClr>
                <a:srgbClr val="000000"/>
              </a:buClr>
              <a:buSzPct val="45000"/>
            </a:pPr>
            <a:r>
              <a:rPr lang="de-DE" sz="1200" dirty="0">
                <a:latin typeface="Arial" panose="020B0604020202020204" pitchFamily="34" charset="0"/>
                <a:cs typeface="Arial" panose="020B0604020202020204" pitchFamily="34" charset="0"/>
              </a:rPr>
              <a:t>MEM [GB] </a:t>
            </a:r>
            <a:r>
              <a:rPr lang="de-DE" sz="1200" dirty="0" err="1">
                <a:latin typeface="Arial" panose="020B0604020202020204" pitchFamily="34" charset="0"/>
                <a:cs typeface="Arial" panose="020B0604020202020204" pitchFamily="34" charset="0"/>
              </a:rPr>
              <a:t>load</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job</a:t>
            </a:r>
            <a:r>
              <a:rPr lang="de-DE" sz="1200" dirty="0">
                <a:latin typeface="Arial" panose="020B0604020202020204" pitchFamily="34" charset="0"/>
                <a:cs typeface="Arial" panose="020B0604020202020204" pitchFamily="34" charset="0"/>
              </a:rPr>
              <a:t>:   0,35 / 42,9	0,39 / 25,97	         0,48 / 25,97              0,37 / 15,28</a:t>
            </a:r>
          </a:p>
          <a:p>
            <a:pPr>
              <a:lnSpc>
                <a:spcPct val="100000"/>
              </a:lnSpc>
              <a:buClr>
                <a:srgbClr val="000000"/>
              </a:buClr>
              <a:buSzPct val="45000"/>
            </a:pPr>
            <a:r>
              <a:rPr lang="de-DE" sz="1200" dirty="0">
                <a:latin typeface="Arial" panose="020B0604020202020204" pitchFamily="34" charset="0"/>
                <a:cs typeface="Arial" panose="020B0604020202020204" pitchFamily="34" charset="0"/>
              </a:rPr>
              <a:t>VMEM [GB] </a:t>
            </a:r>
            <a:r>
              <a:rPr lang="de-DE" sz="1200" dirty="0" err="1">
                <a:latin typeface="Arial" panose="020B0604020202020204" pitchFamily="34" charset="0"/>
                <a:cs typeface="Arial" panose="020B0604020202020204" pitchFamily="34" charset="0"/>
              </a:rPr>
              <a:t>load</a:t>
            </a:r>
            <a:r>
              <a:rPr lang="de-DE" sz="1200" dirty="0">
                <a:latin typeface="Arial" panose="020B0604020202020204" pitchFamily="34" charset="0"/>
                <a:cs typeface="Arial" panose="020B0604020202020204" pitchFamily="34" charset="0"/>
              </a:rPr>
              <a:t> / </a:t>
            </a:r>
            <a:r>
              <a:rPr lang="de-DE" sz="1200" dirty="0" err="1">
                <a:latin typeface="Arial" panose="020B0604020202020204" pitchFamily="34" charset="0"/>
                <a:cs typeface="Arial" panose="020B0604020202020204" pitchFamily="34" charset="0"/>
              </a:rPr>
              <a:t>job</a:t>
            </a:r>
            <a:r>
              <a:rPr lang="de-DE" sz="1200" dirty="0">
                <a:latin typeface="Arial" panose="020B0604020202020204" pitchFamily="34" charset="0"/>
                <a:cs typeface="Arial" panose="020B0604020202020204" pitchFamily="34" charset="0"/>
              </a:rPr>
              <a:t>: 1,5   / 45,4	1,55 / 28,5	         1,61 / 28,56             1,54 / 17,89</a:t>
            </a:r>
          </a:p>
          <a:p>
            <a:pPr>
              <a:lnSpc>
                <a:spcPct val="100000"/>
              </a:lnSpc>
              <a:buClr>
                <a:srgbClr val="000000"/>
              </a:buClr>
              <a:buSzPct val="45000"/>
            </a:pPr>
            <a:r>
              <a:rPr lang="de-DE" sz="1200" dirty="0" err="1">
                <a:latin typeface="Arial" panose="020B0604020202020204" pitchFamily="34" charset="0"/>
                <a:cs typeface="Arial" panose="020B0604020202020204" pitchFamily="34" charset="0"/>
              </a:rPr>
              <a:t>cpunum</a:t>
            </a:r>
            <a:r>
              <a:rPr lang="de-DE" sz="1200" dirty="0">
                <a:latin typeface="Arial" panose="020B0604020202020204" pitchFamily="34" charset="0"/>
                <a:cs typeface="Arial" panose="020B0604020202020204" pitchFamily="34" charset="0"/>
              </a:rPr>
              <a:t> / Thread:	4 / 1	     4 / 1	              4 / 1	      	   2 / 1</a:t>
            </a:r>
          </a:p>
          <a:p>
            <a:pPr>
              <a:lnSpc>
                <a:spcPct val="100000"/>
              </a:lnSpc>
              <a:buClr>
                <a:srgbClr val="000000"/>
              </a:buClr>
              <a:buSzPct val="45000"/>
            </a:pPr>
            <a:endParaRPr lang="de-DE" sz="1200" dirty="0">
              <a:latin typeface="Arial" panose="020B0604020202020204" pitchFamily="34" charset="0"/>
              <a:cs typeface="Arial" panose="020B0604020202020204" pitchFamily="34" charset="0"/>
            </a:endParaRPr>
          </a:p>
          <a:p>
            <a:pPr>
              <a:lnSpc>
                <a:spcPct val="100000"/>
              </a:lnSpc>
              <a:buClr>
                <a:srgbClr val="000000"/>
              </a:buClr>
              <a:buSzPct val="45000"/>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a:p>
            <a:pPr marL="216000" indent="-216000">
              <a:lnSpc>
                <a:spcPct val="100000"/>
              </a:lnSpc>
              <a:buClr>
                <a:srgbClr val="000000"/>
              </a:buClr>
              <a:buSzPct val="45000"/>
              <a:buFont typeface="Wingdings" charset="2"/>
              <a:buChar char=""/>
            </a:pPr>
            <a:endParaRPr lang="de-DE" sz="1200" dirty="0">
              <a:latin typeface="Arial" panose="020B0604020202020204" pitchFamily="34" charset="0"/>
              <a:cs typeface="Arial" panose="020B0604020202020204" pitchFamily="34" charset="0"/>
            </a:endParaRPr>
          </a:p>
        </p:txBody>
      </p:sp>
      <p:graphicFrame>
        <p:nvGraphicFramePr>
          <p:cNvPr id="6" name="Diagramm 5">
            <a:extLst>
              <a:ext uri="{FF2B5EF4-FFF2-40B4-BE49-F238E27FC236}">
                <a16:creationId xmlns:a16="http://schemas.microsoft.com/office/drawing/2014/main" id="{358D3C1F-3F49-4AF0-B52C-07C7B397D384}"/>
              </a:ext>
            </a:extLst>
          </p:cNvPr>
          <p:cNvGraphicFramePr/>
          <p:nvPr>
            <p:extLst>
              <p:ext uri="{D42A27DB-BD31-4B8C-83A1-F6EECF244321}">
                <p14:modId xmlns:p14="http://schemas.microsoft.com/office/powerpoint/2010/main" val="2042612206"/>
              </p:ext>
            </p:extLst>
          </p:nvPr>
        </p:nvGraphicFramePr>
        <p:xfrm>
          <a:off x="1705558" y="2337032"/>
          <a:ext cx="2894900" cy="22346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903FDDFC-2E92-40C3-AE65-D702EEF798A4}"/>
              </a:ext>
            </a:extLst>
          </p:cNvPr>
          <p:cNvSpPr txBox="1"/>
          <p:nvPr/>
        </p:nvSpPr>
        <p:spPr>
          <a:xfrm>
            <a:off x="2036045" y="2281588"/>
            <a:ext cx="1152350" cy="246221"/>
          </a:xfrm>
          <a:prstGeom prst="rect">
            <a:avLst/>
          </a:prstGeom>
          <a:noFill/>
        </p:spPr>
        <p:txBody>
          <a:bodyPr wrap="square" rtlCol="0">
            <a:spAutoFit/>
          </a:bodyPr>
          <a:lstStyle/>
          <a:p>
            <a:r>
              <a:rPr lang="de-DE" sz="1000" dirty="0"/>
              <a:t>126,87 min</a:t>
            </a:r>
          </a:p>
        </p:txBody>
      </p:sp>
      <p:sp>
        <p:nvSpPr>
          <p:cNvPr id="8" name="Textfeld 621">
            <a:extLst>
              <a:ext uri="{FF2B5EF4-FFF2-40B4-BE49-F238E27FC236}">
                <a16:creationId xmlns:a16="http://schemas.microsoft.com/office/drawing/2014/main" id="{A4A3EC38-585D-4E3D-81D5-689111A44F54}"/>
              </a:ext>
            </a:extLst>
          </p:cNvPr>
          <p:cNvSpPr/>
          <p:nvPr/>
        </p:nvSpPr>
        <p:spPr>
          <a:xfrm>
            <a:off x="1844925" y="2036868"/>
            <a:ext cx="1734825" cy="208914"/>
          </a:xfrm>
          <a:prstGeom prst="rect">
            <a:avLst/>
          </a:prstGeom>
          <a:solidFill>
            <a:schemeClr val="bg1">
              <a:alpha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200" b="1" spc="-1" dirty="0">
                <a:latin typeface="Arial"/>
                <a:ea typeface="DejaVu Sans"/>
              </a:rPr>
              <a:t>K3D-20240617</a:t>
            </a:r>
          </a:p>
        </p:txBody>
      </p:sp>
      <p:graphicFrame>
        <p:nvGraphicFramePr>
          <p:cNvPr id="9" name="Diagramm 8">
            <a:extLst>
              <a:ext uri="{FF2B5EF4-FFF2-40B4-BE49-F238E27FC236}">
                <a16:creationId xmlns:a16="http://schemas.microsoft.com/office/drawing/2014/main" id="{E0BB4F64-4ABB-4596-8511-ABB032FBF023}"/>
              </a:ext>
            </a:extLst>
          </p:cNvPr>
          <p:cNvGraphicFramePr/>
          <p:nvPr>
            <p:extLst>
              <p:ext uri="{D42A27DB-BD31-4B8C-83A1-F6EECF244321}">
                <p14:modId xmlns:p14="http://schemas.microsoft.com/office/powerpoint/2010/main" val="1343668767"/>
              </p:ext>
            </p:extLst>
          </p:nvPr>
        </p:nvGraphicFramePr>
        <p:xfrm>
          <a:off x="3054890" y="2339412"/>
          <a:ext cx="2894900" cy="22346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621">
            <a:extLst>
              <a:ext uri="{FF2B5EF4-FFF2-40B4-BE49-F238E27FC236}">
                <a16:creationId xmlns:a16="http://schemas.microsoft.com/office/drawing/2014/main" id="{B4225866-98D4-45B1-A46A-A6B477CB5BAC}"/>
              </a:ext>
            </a:extLst>
          </p:cNvPr>
          <p:cNvSpPr/>
          <p:nvPr/>
        </p:nvSpPr>
        <p:spPr>
          <a:xfrm>
            <a:off x="3147466" y="2039246"/>
            <a:ext cx="1734825" cy="208914"/>
          </a:xfrm>
          <a:prstGeom prst="rect">
            <a:avLst/>
          </a:prstGeom>
          <a:solidFill>
            <a:schemeClr val="bg1">
              <a:alpha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200" b="1" spc="-1" dirty="0">
                <a:latin typeface="Arial"/>
                <a:ea typeface="DejaVu Sans"/>
              </a:rPr>
              <a:t>K3D-20240715</a:t>
            </a:r>
          </a:p>
        </p:txBody>
      </p:sp>
      <p:sp>
        <p:nvSpPr>
          <p:cNvPr id="11" name="Textfeld 185_0">
            <a:extLst>
              <a:ext uri="{FF2B5EF4-FFF2-40B4-BE49-F238E27FC236}">
                <a16:creationId xmlns:a16="http://schemas.microsoft.com/office/drawing/2014/main" id="{1287031D-B179-4F2C-8216-CA1C94906005}"/>
              </a:ext>
            </a:extLst>
          </p:cNvPr>
          <p:cNvSpPr/>
          <p:nvPr/>
        </p:nvSpPr>
        <p:spPr>
          <a:xfrm>
            <a:off x="3316534" y="1801866"/>
            <a:ext cx="1651000" cy="198601"/>
          </a:xfrm>
          <a:prstGeom prst="rect">
            <a:avLst/>
          </a:prstGeom>
          <a:noFill/>
          <a:ln w="63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700" i="1" spc="-1" dirty="0">
                <a:solidFill>
                  <a:srgbClr val="000000"/>
                </a:solidFill>
                <a:latin typeface="Arial"/>
              </a:rPr>
              <a:t>Vertikalchecks</a:t>
            </a:r>
            <a:endParaRPr lang="de-DE" sz="700" i="1" strike="noStrike" spc="-1" dirty="0">
              <a:solidFill>
                <a:srgbClr val="000000"/>
              </a:solidFill>
              <a:latin typeface="Arial"/>
            </a:endParaRPr>
          </a:p>
        </p:txBody>
      </p:sp>
      <p:cxnSp>
        <p:nvCxnSpPr>
          <p:cNvPr id="12" name="Gerade Verbindung mit Pfeil 11">
            <a:extLst>
              <a:ext uri="{FF2B5EF4-FFF2-40B4-BE49-F238E27FC236}">
                <a16:creationId xmlns:a16="http://schemas.microsoft.com/office/drawing/2014/main" id="{673A54E4-20DF-4491-8F24-46578975D963}"/>
              </a:ext>
            </a:extLst>
          </p:cNvPr>
          <p:cNvCxnSpPr>
            <a:cxnSpLocks/>
          </p:cNvCxnSpPr>
          <p:nvPr/>
        </p:nvCxnSpPr>
        <p:spPr>
          <a:xfrm rot="10800000" flipH="1">
            <a:off x="3062020" y="1663687"/>
            <a:ext cx="256674"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Diagramm 12">
            <a:extLst>
              <a:ext uri="{FF2B5EF4-FFF2-40B4-BE49-F238E27FC236}">
                <a16:creationId xmlns:a16="http://schemas.microsoft.com/office/drawing/2014/main" id="{1C52291B-07A7-48A1-964B-E6EE40805A6D}"/>
              </a:ext>
            </a:extLst>
          </p:cNvPr>
          <p:cNvGraphicFramePr/>
          <p:nvPr>
            <p:extLst>
              <p:ext uri="{D42A27DB-BD31-4B8C-83A1-F6EECF244321}">
                <p14:modId xmlns:p14="http://schemas.microsoft.com/office/powerpoint/2010/main" val="2390242177"/>
              </p:ext>
            </p:extLst>
          </p:nvPr>
        </p:nvGraphicFramePr>
        <p:xfrm>
          <a:off x="4396010" y="2339412"/>
          <a:ext cx="2894900" cy="223466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feld 13">
            <a:extLst>
              <a:ext uri="{FF2B5EF4-FFF2-40B4-BE49-F238E27FC236}">
                <a16:creationId xmlns:a16="http://schemas.microsoft.com/office/drawing/2014/main" id="{45052D70-7428-4710-9387-FA232E4D85E4}"/>
              </a:ext>
            </a:extLst>
          </p:cNvPr>
          <p:cNvSpPr txBox="1"/>
          <p:nvPr/>
        </p:nvSpPr>
        <p:spPr>
          <a:xfrm>
            <a:off x="4729722" y="2649728"/>
            <a:ext cx="1152350" cy="246221"/>
          </a:xfrm>
          <a:prstGeom prst="rect">
            <a:avLst/>
          </a:prstGeom>
          <a:noFill/>
        </p:spPr>
        <p:txBody>
          <a:bodyPr wrap="square" rtlCol="0">
            <a:spAutoFit/>
          </a:bodyPr>
          <a:lstStyle/>
          <a:p>
            <a:r>
              <a:rPr lang="de-DE" sz="1000" dirty="0"/>
              <a:t>81,82 min</a:t>
            </a:r>
          </a:p>
        </p:txBody>
      </p:sp>
      <p:sp>
        <p:nvSpPr>
          <p:cNvPr id="15" name="Textfeld 621">
            <a:extLst>
              <a:ext uri="{FF2B5EF4-FFF2-40B4-BE49-F238E27FC236}">
                <a16:creationId xmlns:a16="http://schemas.microsoft.com/office/drawing/2014/main" id="{B56FC25F-12CB-4AA4-A831-EACFA956CA8A}"/>
              </a:ext>
            </a:extLst>
          </p:cNvPr>
          <p:cNvSpPr/>
          <p:nvPr/>
        </p:nvSpPr>
        <p:spPr>
          <a:xfrm>
            <a:off x="4488586" y="2039246"/>
            <a:ext cx="1734825" cy="208914"/>
          </a:xfrm>
          <a:prstGeom prst="rect">
            <a:avLst/>
          </a:prstGeom>
          <a:solidFill>
            <a:schemeClr val="bg1">
              <a:alpha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200" b="1" spc="-1" dirty="0">
                <a:latin typeface="Arial"/>
                <a:ea typeface="DejaVu Sans"/>
              </a:rPr>
              <a:t>K3D-20240719</a:t>
            </a:r>
          </a:p>
        </p:txBody>
      </p:sp>
      <p:sp>
        <p:nvSpPr>
          <p:cNvPr id="16" name="Textfeld 185_0">
            <a:extLst>
              <a:ext uri="{FF2B5EF4-FFF2-40B4-BE49-F238E27FC236}">
                <a16:creationId xmlns:a16="http://schemas.microsoft.com/office/drawing/2014/main" id="{7E3B9082-0E0A-432D-8046-54C60679C50C}"/>
              </a:ext>
            </a:extLst>
          </p:cNvPr>
          <p:cNvSpPr/>
          <p:nvPr/>
        </p:nvSpPr>
        <p:spPr>
          <a:xfrm>
            <a:off x="4657654" y="1801866"/>
            <a:ext cx="1651000" cy="198601"/>
          </a:xfrm>
          <a:prstGeom prst="rect">
            <a:avLst/>
          </a:prstGeom>
          <a:noFill/>
          <a:ln w="63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700" i="1" strike="noStrike" spc="-1" dirty="0">
                <a:solidFill>
                  <a:srgbClr val="000000"/>
                </a:solidFill>
                <a:latin typeface="Arial"/>
              </a:rPr>
              <a:t>Parallelisierung</a:t>
            </a:r>
          </a:p>
        </p:txBody>
      </p:sp>
      <p:sp>
        <p:nvSpPr>
          <p:cNvPr id="17" name="Textfeld 621">
            <a:extLst>
              <a:ext uri="{FF2B5EF4-FFF2-40B4-BE49-F238E27FC236}">
                <a16:creationId xmlns:a16="http://schemas.microsoft.com/office/drawing/2014/main" id="{21B4077C-69AE-45E1-AA79-9DD20CB91363}"/>
              </a:ext>
            </a:extLst>
          </p:cNvPr>
          <p:cNvSpPr/>
          <p:nvPr/>
        </p:nvSpPr>
        <p:spPr>
          <a:xfrm>
            <a:off x="6005446" y="2041625"/>
            <a:ext cx="1734825" cy="208914"/>
          </a:xfrm>
          <a:prstGeom prst="rect">
            <a:avLst/>
          </a:prstGeom>
          <a:solidFill>
            <a:schemeClr val="bg1">
              <a:alpha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200" b="1" spc="-1" dirty="0">
                <a:latin typeface="Arial"/>
                <a:ea typeface="DejaVu Sans"/>
              </a:rPr>
              <a:t>K3D-20240725</a:t>
            </a:r>
          </a:p>
        </p:txBody>
      </p:sp>
      <p:sp>
        <p:nvSpPr>
          <p:cNvPr id="18" name="Textfeld 185_0">
            <a:extLst>
              <a:ext uri="{FF2B5EF4-FFF2-40B4-BE49-F238E27FC236}">
                <a16:creationId xmlns:a16="http://schemas.microsoft.com/office/drawing/2014/main" id="{4C89E8CB-3093-4E95-8F05-2C2F54C26CA7}"/>
              </a:ext>
            </a:extLst>
          </p:cNvPr>
          <p:cNvSpPr/>
          <p:nvPr/>
        </p:nvSpPr>
        <p:spPr>
          <a:xfrm>
            <a:off x="6095936" y="1804248"/>
            <a:ext cx="1651000" cy="198601"/>
          </a:xfrm>
          <a:prstGeom prst="rect">
            <a:avLst/>
          </a:prstGeom>
          <a:noFill/>
          <a:ln w="635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de-DE" sz="700" i="1" strike="noStrike" spc="-1" dirty="0">
                <a:solidFill>
                  <a:srgbClr val="000000"/>
                </a:solidFill>
                <a:latin typeface="Arial"/>
              </a:rPr>
              <a:t>Feature</a:t>
            </a:r>
          </a:p>
        </p:txBody>
      </p:sp>
      <p:graphicFrame>
        <p:nvGraphicFramePr>
          <p:cNvPr id="19" name="Diagramm 18">
            <a:extLst>
              <a:ext uri="{FF2B5EF4-FFF2-40B4-BE49-F238E27FC236}">
                <a16:creationId xmlns:a16="http://schemas.microsoft.com/office/drawing/2014/main" id="{F6865CB6-315A-4474-A064-306AF0D1FC50}"/>
              </a:ext>
            </a:extLst>
          </p:cNvPr>
          <p:cNvGraphicFramePr/>
          <p:nvPr>
            <p:extLst>
              <p:ext uri="{D42A27DB-BD31-4B8C-83A1-F6EECF244321}">
                <p14:modId xmlns:p14="http://schemas.microsoft.com/office/powerpoint/2010/main" val="3515109432"/>
              </p:ext>
            </p:extLst>
          </p:nvPr>
        </p:nvGraphicFramePr>
        <p:xfrm>
          <a:off x="5725700" y="2339412"/>
          <a:ext cx="2894900" cy="2234665"/>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feld 19">
            <a:extLst>
              <a:ext uri="{FF2B5EF4-FFF2-40B4-BE49-F238E27FC236}">
                <a16:creationId xmlns:a16="http://schemas.microsoft.com/office/drawing/2014/main" id="{D39D0034-F269-427B-805A-9047584BDC35}"/>
              </a:ext>
            </a:extLst>
          </p:cNvPr>
          <p:cNvSpPr txBox="1"/>
          <p:nvPr/>
        </p:nvSpPr>
        <p:spPr>
          <a:xfrm>
            <a:off x="6101322" y="2421128"/>
            <a:ext cx="1152350" cy="246221"/>
          </a:xfrm>
          <a:prstGeom prst="rect">
            <a:avLst/>
          </a:prstGeom>
          <a:noFill/>
        </p:spPr>
        <p:txBody>
          <a:bodyPr wrap="square" rtlCol="0">
            <a:spAutoFit/>
          </a:bodyPr>
          <a:lstStyle/>
          <a:p>
            <a:r>
              <a:rPr lang="de-DE" sz="1000" dirty="0"/>
              <a:t>40,97 min</a:t>
            </a:r>
          </a:p>
        </p:txBody>
      </p:sp>
      <p:sp>
        <p:nvSpPr>
          <p:cNvPr id="21" name="Textfeld 20">
            <a:extLst>
              <a:ext uri="{FF2B5EF4-FFF2-40B4-BE49-F238E27FC236}">
                <a16:creationId xmlns:a16="http://schemas.microsoft.com/office/drawing/2014/main" id="{E8B506AB-69EC-433C-8047-76633C15BBCC}"/>
              </a:ext>
            </a:extLst>
          </p:cNvPr>
          <p:cNvSpPr txBox="1"/>
          <p:nvPr/>
        </p:nvSpPr>
        <p:spPr>
          <a:xfrm>
            <a:off x="3426702" y="2992628"/>
            <a:ext cx="1152350" cy="246221"/>
          </a:xfrm>
          <a:prstGeom prst="rect">
            <a:avLst/>
          </a:prstGeom>
          <a:noFill/>
        </p:spPr>
        <p:txBody>
          <a:bodyPr wrap="square" rtlCol="0">
            <a:spAutoFit/>
          </a:bodyPr>
          <a:lstStyle/>
          <a:p>
            <a:r>
              <a:rPr lang="de-DE" sz="1000" dirty="0"/>
              <a:t>72,28 min</a:t>
            </a:r>
          </a:p>
        </p:txBody>
      </p:sp>
      <p:sp>
        <p:nvSpPr>
          <p:cNvPr id="22" name="Textfeld 21">
            <a:extLst>
              <a:ext uri="{FF2B5EF4-FFF2-40B4-BE49-F238E27FC236}">
                <a16:creationId xmlns:a16="http://schemas.microsoft.com/office/drawing/2014/main" id="{68C81F2D-DD46-41FB-BC82-219C792F306D}"/>
              </a:ext>
            </a:extLst>
          </p:cNvPr>
          <p:cNvSpPr txBox="1"/>
          <p:nvPr/>
        </p:nvSpPr>
        <p:spPr>
          <a:xfrm>
            <a:off x="5835707" y="5966700"/>
            <a:ext cx="3434153" cy="369332"/>
          </a:xfrm>
          <a:prstGeom prst="rect">
            <a:avLst/>
          </a:prstGeom>
          <a:noFill/>
        </p:spPr>
        <p:txBody>
          <a:bodyPr wrap="square" rtlCol="0">
            <a:spAutoFit/>
          </a:bodyPr>
          <a:lstStyle/>
          <a:p>
            <a:r>
              <a:rPr lang="en-GB" dirty="0"/>
              <a:t>Slide by Matthias Zacharuk</a:t>
            </a:r>
          </a:p>
        </p:txBody>
      </p:sp>
    </p:spTree>
    <p:extLst>
      <p:ext uri="{BB962C8B-B14F-4D97-AF65-F5344CB8AC3E}">
        <p14:creationId xmlns:p14="http://schemas.microsoft.com/office/powerpoint/2010/main" val="28231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46D3914-6D88-486F-84B0-12BF31AAD98A}"/>
              </a:ext>
            </a:extLst>
          </p:cNvPr>
          <p:cNvSpPr txBox="1"/>
          <p:nvPr/>
        </p:nvSpPr>
        <p:spPr>
          <a:xfrm>
            <a:off x="4138646"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15:00 UTC</a:t>
            </a:r>
          </a:p>
        </p:txBody>
      </p:sp>
      <p:sp>
        <p:nvSpPr>
          <p:cNvPr id="3" name="Rechteck 2">
            <a:extLst>
              <a:ext uri="{FF2B5EF4-FFF2-40B4-BE49-F238E27FC236}">
                <a16:creationId xmlns:a16="http://schemas.microsoft.com/office/drawing/2014/main" id="{67D0458B-A165-417B-9A64-B6B521E5AA6A}"/>
              </a:ext>
            </a:extLst>
          </p:cNvPr>
          <p:cNvSpPr/>
          <p:nvPr/>
        </p:nvSpPr>
        <p:spPr>
          <a:xfrm>
            <a:off x="283316" y="2145434"/>
            <a:ext cx="2745590" cy="830997"/>
          </a:xfrm>
          <a:prstGeom prst="rect">
            <a:avLst/>
          </a:prstGeom>
        </p:spPr>
        <p:txBody>
          <a:bodyPr wrap="square">
            <a:spAutoFit/>
          </a:bodyPr>
          <a:lstStyle/>
          <a:p>
            <a:pPr algn="ctr" defTabSz="685800">
              <a:defRPr/>
            </a:pPr>
            <a:r>
              <a:rPr lang="de-DE" altLang="de-DE" sz="1200" b="1" dirty="0" err="1">
                <a:solidFill>
                  <a:srgbClr val="CC0016"/>
                </a:solidFill>
                <a:latin typeface="Arial"/>
                <a:cs typeface="Arial" charset="0"/>
              </a:rPr>
              <a:t>Nowcasting</a:t>
            </a:r>
            <a:r>
              <a:rPr lang="de-DE" altLang="de-DE" sz="1200" b="1" dirty="0">
                <a:solidFill>
                  <a:srgbClr val="CC0016"/>
                </a:solidFill>
                <a:latin typeface="Arial"/>
                <a:cs typeface="Arial" charset="0"/>
              </a:rPr>
              <a:t> </a:t>
            </a:r>
          </a:p>
          <a:p>
            <a:pPr algn="ctr" defTabSz="685800">
              <a:defRPr/>
            </a:pPr>
            <a:r>
              <a:rPr lang="de-DE" altLang="de-DE" sz="1200" b="1" dirty="0">
                <a:solidFill>
                  <a:srgbClr val="CC0016"/>
                </a:solidFill>
                <a:latin typeface="Arial"/>
                <a:cs typeface="Arial" charset="0"/>
              </a:rPr>
              <a:t>(0-2 </a:t>
            </a:r>
            <a:r>
              <a:rPr lang="de-DE" altLang="de-DE" sz="1200" b="1" dirty="0">
                <a:solidFill>
                  <a:srgbClr val="CC0016"/>
                </a:solidFill>
                <a:latin typeface="Arial"/>
              </a:rPr>
              <a:t>h, update </a:t>
            </a:r>
            <a:r>
              <a:rPr lang="de-DE" altLang="de-DE" sz="1200" b="1" dirty="0" err="1">
                <a:solidFill>
                  <a:srgbClr val="CC0016"/>
                </a:solidFill>
                <a:latin typeface="Arial"/>
              </a:rPr>
              <a:t>every</a:t>
            </a:r>
            <a:r>
              <a:rPr lang="de-DE" altLang="de-DE" sz="1200" b="1" dirty="0">
                <a:solidFill>
                  <a:srgbClr val="CC0016"/>
                </a:solidFill>
                <a:latin typeface="Arial"/>
              </a:rPr>
              <a:t> 5 min</a:t>
            </a:r>
            <a:r>
              <a:rPr lang="de-DE" altLang="de-DE" sz="1200" b="1" dirty="0">
                <a:solidFill>
                  <a:srgbClr val="CC0016"/>
                </a:solidFill>
                <a:latin typeface="Arial"/>
                <a:cs typeface="Arial" charset="0"/>
              </a:rPr>
              <a:t>) </a:t>
            </a:r>
          </a:p>
          <a:p>
            <a:pPr algn="ctr" defTabSz="685800">
              <a:defRPr/>
            </a:pPr>
            <a:r>
              <a:rPr lang="de-DE" sz="1200" dirty="0" err="1">
                <a:solidFill>
                  <a:srgbClr val="CC0016"/>
                </a:solidFill>
                <a:latin typeface="Arial"/>
                <a:cs typeface="Arial" charset="0"/>
              </a:rPr>
              <a:t>Based</a:t>
            </a:r>
            <a:r>
              <a:rPr lang="de-DE" sz="1200" dirty="0">
                <a:solidFill>
                  <a:srgbClr val="CC0016"/>
                </a:solidFill>
                <a:latin typeface="Arial"/>
                <a:cs typeface="Arial" charset="0"/>
              </a:rPr>
              <a:t> on </a:t>
            </a:r>
            <a:r>
              <a:rPr lang="de-DE" sz="1200" dirty="0" err="1">
                <a:solidFill>
                  <a:srgbClr val="CC0016"/>
                </a:solidFill>
                <a:latin typeface="Arial"/>
                <a:cs typeface="Arial" charset="0"/>
              </a:rPr>
              <a:t>observations</a:t>
            </a:r>
            <a:r>
              <a:rPr lang="de-DE" sz="1200" dirty="0">
                <a:solidFill>
                  <a:srgbClr val="CC0016"/>
                </a:solidFill>
                <a:latin typeface="Arial"/>
                <a:cs typeface="Arial" charset="0"/>
              </a:rPr>
              <a:t>, </a:t>
            </a:r>
            <a:r>
              <a:rPr lang="de-DE" sz="1200" dirty="0" err="1">
                <a:solidFill>
                  <a:srgbClr val="CC0016"/>
                </a:solidFill>
                <a:latin typeface="Arial"/>
                <a:cs typeface="Arial" charset="0"/>
              </a:rPr>
              <a:t>efficient</a:t>
            </a:r>
            <a:r>
              <a:rPr lang="de-DE" sz="1200" dirty="0">
                <a:solidFill>
                  <a:srgbClr val="CC0016"/>
                </a:solidFill>
                <a:latin typeface="Arial"/>
                <a:cs typeface="Arial" charset="0"/>
              </a:rPr>
              <a:t>, </a:t>
            </a:r>
            <a:r>
              <a:rPr lang="de-DE" sz="1200" dirty="0" err="1">
                <a:solidFill>
                  <a:srgbClr val="CC0016"/>
                </a:solidFill>
                <a:latin typeface="Arial"/>
                <a:cs typeface="Arial" charset="0"/>
              </a:rPr>
              <a:t>deterministic</a:t>
            </a:r>
            <a:r>
              <a:rPr lang="de-DE" sz="1200" dirty="0">
                <a:solidFill>
                  <a:srgbClr val="CC0016"/>
                </a:solidFill>
                <a:latin typeface="Arial"/>
                <a:cs typeface="Arial" charset="0"/>
              </a:rPr>
              <a:t>, </a:t>
            </a:r>
            <a:r>
              <a:rPr lang="de-DE" sz="1200" dirty="0" err="1">
                <a:solidFill>
                  <a:srgbClr val="CC0016"/>
                </a:solidFill>
                <a:latin typeface="Arial"/>
                <a:cs typeface="Arial" charset="0"/>
              </a:rPr>
              <a:t>quickly</a:t>
            </a:r>
            <a:r>
              <a:rPr lang="de-DE" sz="1200" dirty="0">
                <a:solidFill>
                  <a:srgbClr val="CC0016"/>
                </a:solidFill>
                <a:latin typeface="Arial"/>
                <a:cs typeface="Arial" charset="0"/>
              </a:rPr>
              <a:t> </a:t>
            </a:r>
            <a:r>
              <a:rPr lang="de-DE" sz="1200" dirty="0" err="1">
                <a:solidFill>
                  <a:srgbClr val="CC0016"/>
                </a:solidFill>
                <a:latin typeface="Arial"/>
                <a:cs typeface="Arial" charset="0"/>
              </a:rPr>
              <a:t>available</a:t>
            </a:r>
            <a:endParaRPr lang="de-DE" sz="1200" dirty="0">
              <a:solidFill>
                <a:srgbClr val="CC0016"/>
              </a:solidFill>
              <a:latin typeface="Arial"/>
              <a:cs typeface="Arial" charset="0"/>
            </a:endParaRPr>
          </a:p>
        </p:txBody>
      </p:sp>
      <p:sp>
        <p:nvSpPr>
          <p:cNvPr id="4" name="Rechteck 3">
            <a:extLst>
              <a:ext uri="{FF2B5EF4-FFF2-40B4-BE49-F238E27FC236}">
                <a16:creationId xmlns:a16="http://schemas.microsoft.com/office/drawing/2014/main" id="{424AD7D1-C5A9-43EF-8C4D-901A11AC2E20}"/>
              </a:ext>
            </a:extLst>
          </p:cNvPr>
          <p:cNvSpPr/>
          <p:nvPr/>
        </p:nvSpPr>
        <p:spPr>
          <a:xfrm>
            <a:off x="6129877" y="2146066"/>
            <a:ext cx="2840736" cy="830997"/>
          </a:xfrm>
          <a:prstGeom prst="rect">
            <a:avLst/>
          </a:prstGeom>
        </p:spPr>
        <p:txBody>
          <a:bodyPr wrap="square" lIns="27000" rIns="27000">
            <a:spAutoFit/>
          </a:bodyPr>
          <a:lstStyle/>
          <a:p>
            <a:pPr algn="ctr" defTabSz="685800" fontAlgn="base">
              <a:spcBef>
                <a:spcPct val="0"/>
              </a:spcBef>
              <a:spcAft>
                <a:spcPct val="0"/>
              </a:spcAft>
              <a:defRPr/>
            </a:pPr>
            <a:r>
              <a:rPr lang="de-DE" sz="1200" b="1" dirty="0" err="1">
                <a:solidFill>
                  <a:srgbClr val="2D4B9B"/>
                </a:solidFill>
                <a:latin typeface="Arial"/>
                <a:cs typeface="Arial" charset="0"/>
              </a:rPr>
              <a:t>Numerical</a:t>
            </a:r>
            <a:r>
              <a:rPr lang="de-DE" sz="1200" b="1" dirty="0">
                <a:solidFill>
                  <a:srgbClr val="2D4B9B"/>
                </a:solidFill>
                <a:latin typeface="Arial"/>
                <a:cs typeface="Arial" charset="0"/>
              </a:rPr>
              <a:t> </a:t>
            </a:r>
            <a:r>
              <a:rPr lang="de-DE" sz="1200" b="1" dirty="0" err="1">
                <a:solidFill>
                  <a:srgbClr val="2D4B9B"/>
                </a:solidFill>
                <a:latin typeface="Arial"/>
                <a:cs typeface="Arial" charset="0"/>
              </a:rPr>
              <a:t>Weather</a:t>
            </a:r>
            <a:r>
              <a:rPr lang="de-DE" sz="1200" b="1" dirty="0">
                <a:solidFill>
                  <a:srgbClr val="2D4B9B"/>
                </a:solidFill>
                <a:latin typeface="Arial"/>
                <a:cs typeface="Arial" charset="0"/>
              </a:rPr>
              <a:t> </a:t>
            </a:r>
            <a:r>
              <a:rPr lang="de-DE" sz="1200" b="1" dirty="0" err="1">
                <a:solidFill>
                  <a:srgbClr val="2D4B9B"/>
                </a:solidFill>
                <a:latin typeface="Arial"/>
                <a:cs typeface="Arial" charset="0"/>
              </a:rPr>
              <a:t>Prediction</a:t>
            </a:r>
            <a:r>
              <a:rPr lang="de-DE" sz="1200" b="1" dirty="0">
                <a:solidFill>
                  <a:srgbClr val="2D4B9B"/>
                </a:solidFill>
                <a:latin typeface="Arial"/>
                <a:cs typeface="Arial" charset="0"/>
              </a:rPr>
              <a:t> </a:t>
            </a:r>
          </a:p>
          <a:p>
            <a:pPr algn="ctr" defTabSz="685800" fontAlgn="base">
              <a:spcBef>
                <a:spcPct val="0"/>
              </a:spcBef>
              <a:spcAft>
                <a:spcPct val="0"/>
              </a:spcAft>
              <a:defRPr/>
            </a:pPr>
            <a:r>
              <a:rPr lang="de-DE" sz="1200" b="1" dirty="0">
                <a:solidFill>
                  <a:srgbClr val="2D4B9B"/>
                </a:solidFill>
                <a:latin typeface="Arial"/>
                <a:cs typeface="Arial" charset="0"/>
              </a:rPr>
              <a:t>(0-48 h, update </a:t>
            </a:r>
            <a:r>
              <a:rPr lang="de-DE" sz="1200" b="1" dirty="0" err="1">
                <a:solidFill>
                  <a:srgbClr val="2D4B9B"/>
                </a:solidFill>
                <a:latin typeface="Arial"/>
                <a:cs typeface="Arial" charset="0"/>
              </a:rPr>
              <a:t>every</a:t>
            </a:r>
            <a:r>
              <a:rPr lang="de-DE" sz="1200" b="1" dirty="0">
                <a:solidFill>
                  <a:srgbClr val="2D4B9B"/>
                </a:solidFill>
                <a:latin typeface="Arial"/>
                <a:cs typeface="Arial" charset="0"/>
              </a:rPr>
              <a:t> 3 h)</a:t>
            </a:r>
          </a:p>
          <a:p>
            <a:pPr algn="ctr" defTabSz="685800" fontAlgn="base">
              <a:spcBef>
                <a:spcPct val="0"/>
              </a:spcBef>
              <a:spcAft>
                <a:spcPct val="0"/>
              </a:spcAft>
              <a:defRPr/>
            </a:pPr>
            <a:r>
              <a:rPr lang="de-DE" sz="1200" dirty="0">
                <a:solidFill>
                  <a:srgbClr val="2D4B9B"/>
                </a:solidFill>
                <a:latin typeface="Arial"/>
              </a:rPr>
              <a:t>Expensive</a:t>
            </a:r>
            <a:r>
              <a:rPr lang="de-DE" sz="1200" dirty="0">
                <a:solidFill>
                  <a:srgbClr val="2D4B9B"/>
                </a:solidFill>
                <a:latin typeface="Arial"/>
                <a:cs typeface="Arial" charset="0"/>
              </a:rPr>
              <a:t> </a:t>
            </a:r>
            <a:r>
              <a:rPr lang="de-DE" sz="1200" dirty="0" err="1">
                <a:solidFill>
                  <a:srgbClr val="2D4B9B"/>
                </a:solidFill>
                <a:latin typeface="Arial"/>
                <a:cs typeface="Arial" charset="0"/>
              </a:rPr>
              <a:t>numerical</a:t>
            </a:r>
            <a:r>
              <a:rPr lang="de-DE" sz="1200" dirty="0">
                <a:solidFill>
                  <a:srgbClr val="2D4B9B"/>
                </a:solidFill>
                <a:latin typeface="Arial"/>
                <a:cs typeface="Arial" charset="0"/>
              </a:rPr>
              <a:t> </a:t>
            </a:r>
            <a:r>
              <a:rPr lang="de-DE" sz="1200" dirty="0" err="1">
                <a:solidFill>
                  <a:srgbClr val="2D4B9B"/>
                </a:solidFill>
                <a:latin typeface="Arial"/>
                <a:cs typeface="Arial" charset="0"/>
              </a:rPr>
              <a:t>model</a:t>
            </a:r>
            <a:r>
              <a:rPr lang="de-DE" sz="1200" dirty="0">
                <a:solidFill>
                  <a:srgbClr val="2D4B9B"/>
                </a:solidFill>
                <a:latin typeface="Arial"/>
                <a:cs typeface="Arial" charset="0"/>
              </a:rPr>
              <a:t>, </a:t>
            </a:r>
            <a:r>
              <a:rPr lang="de-DE" sz="1200" dirty="0" err="1">
                <a:solidFill>
                  <a:srgbClr val="2D4B9B"/>
                </a:solidFill>
                <a:latin typeface="Arial"/>
                <a:cs typeface="Arial" charset="0"/>
              </a:rPr>
              <a:t>only</a:t>
            </a:r>
            <a:r>
              <a:rPr lang="de-DE" sz="1200" dirty="0">
                <a:solidFill>
                  <a:srgbClr val="2D4B9B"/>
                </a:solidFill>
                <a:latin typeface="Arial"/>
                <a:cs typeface="Arial" charset="0"/>
              </a:rPr>
              <a:t> </a:t>
            </a:r>
            <a:r>
              <a:rPr lang="de-DE" sz="1200" dirty="0" err="1">
                <a:solidFill>
                  <a:srgbClr val="2D4B9B"/>
                </a:solidFill>
                <a:latin typeface="Arial"/>
                <a:cs typeface="Arial" charset="0"/>
              </a:rPr>
              <a:t>available</a:t>
            </a:r>
            <a:r>
              <a:rPr lang="de-DE" sz="1200" dirty="0">
                <a:solidFill>
                  <a:srgbClr val="2D4B9B"/>
                </a:solidFill>
                <a:latin typeface="Arial"/>
                <a:cs typeface="Arial" charset="0"/>
              </a:rPr>
              <a:t> after</a:t>
            </a:r>
            <a:r>
              <a:rPr lang="de-DE" sz="1200" dirty="0">
                <a:solidFill>
                  <a:srgbClr val="2D4B9B"/>
                </a:solidFill>
                <a:latin typeface="Arial"/>
              </a:rPr>
              <a:t> 1-1,5 h</a:t>
            </a:r>
            <a:endParaRPr lang="de-DE" sz="1200" dirty="0">
              <a:solidFill>
                <a:srgbClr val="2D4B9B"/>
              </a:solidFill>
              <a:latin typeface="Arial"/>
              <a:cs typeface="Arial" charset="0"/>
            </a:endParaRPr>
          </a:p>
        </p:txBody>
      </p:sp>
      <p:pic>
        <p:nvPicPr>
          <p:cNvPr id="5" name="Grafik 4">
            <a:extLst>
              <a:ext uri="{FF2B5EF4-FFF2-40B4-BE49-F238E27FC236}">
                <a16:creationId xmlns:a16="http://schemas.microsoft.com/office/drawing/2014/main" id="{16ED4AD8-CE96-4B42-8BFC-7A4BCEC04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15" y="2985864"/>
            <a:ext cx="2745589" cy="2059192"/>
          </a:xfrm>
          <a:prstGeom prst="rect">
            <a:avLst/>
          </a:prstGeom>
        </p:spPr>
      </p:pic>
      <p:sp>
        <p:nvSpPr>
          <p:cNvPr id="6" name="Textfeld 5">
            <a:extLst>
              <a:ext uri="{FF2B5EF4-FFF2-40B4-BE49-F238E27FC236}">
                <a16:creationId xmlns:a16="http://schemas.microsoft.com/office/drawing/2014/main" id="{C3F2E288-5633-4E9C-8116-0E8B82BC7C79}"/>
              </a:ext>
            </a:extLst>
          </p:cNvPr>
          <p:cNvSpPr txBox="1"/>
          <p:nvPr/>
        </p:nvSpPr>
        <p:spPr>
          <a:xfrm>
            <a:off x="3248582" y="2145265"/>
            <a:ext cx="2733068" cy="830997"/>
          </a:xfrm>
          <a:prstGeom prst="rect">
            <a:avLst/>
          </a:prstGeom>
          <a:noFill/>
        </p:spPr>
        <p:txBody>
          <a:bodyPr wrap="square" rtlCol="0">
            <a:spAutoFit/>
          </a:bodyPr>
          <a:lstStyle/>
          <a:p>
            <a:pPr algn="ctr" defTabSz="685800">
              <a:defRPr/>
            </a:pPr>
            <a:r>
              <a:rPr lang="de-DE" sz="1200" b="1" dirty="0" err="1">
                <a:solidFill>
                  <a:srgbClr val="000000"/>
                </a:solidFill>
                <a:latin typeface="Arial"/>
              </a:rPr>
              <a:t>Observations</a:t>
            </a:r>
            <a:endParaRPr lang="de-DE" sz="1200" b="1" dirty="0">
              <a:solidFill>
                <a:srgbClr val="000000"/>
              </a:solidFill>
              <a:latin typeface="Arial"/>
            </a:endParaRPr>
          </a:p>
          <a:p>
            <a:pPr algn="ctr" defTabSz="685800">
              <a:defRPr/>
            </a:pPr>
            <a:r>
              <a:rPr lang="de-DE" sz="1200" b="1" dirty="0">
                <a:solidFill>
                  <a:srgbClr val="000000"/>
                </a:solidFill>
                <a:latin typeface="Arial"/>
              </a:rPr>
              <a:t>DWD </a:t>
            </a:r>
            <a:r>
              <a:rPr lang="de-DE" sz="1200" b="1" dirty="0" err="1">
                <a:solidFill>
                  <a:srgbClr val="000000"/>
                </a:solidFill>
                <a:latin typeface="Arial"/>
              </a:rPr>
              <a:t>radar</a:t>
            </a:r>
            <a:r>
              <a:rPr lang="de-DE" sz="1200" b="1" dirty="0">
                <a:solidFill>
                  <a:srgbClr val="000000"/>
                </a:solidFill>
                <a:latin typeface="Arial"/>
              </a:rPr>
              <a:t> </a:t>
            </a:r>
            <a:r>
              <a:rPr lang="de-DE" sz="1200" b="1" dirty="0" err="1">
                <a:solidFill>
                  <a:srgbClr val="000000"/>
                </a:solidFill>
                <a:latin typeface="Arial"/>
              </a:rPr>
              <a:t>network</a:t>
            </a:r>
            <a:endParaRPr lang="de-DE" sz="1200" b="1" dirty="0">
              <a:solidFill>
                <a:srgbClr val="000000"/>
              </a:solidFill>
              <a:latin typeface="Arial"/>
            </a:endParaRPr>
          </a:p>
          <a:p>
            <a:pPr algn="ctr" defTabSz="685800">
              <a:defRPr/>
            </a:pPr>
            <a:r>
              <a:rPr lang="de-DE" sz="1200" kern="0" dirty="0">
                <a:solidFill>
                  <a:srgbClr val="000000"/>
                </a:solidFill>
                <a:latin typeface="Arial"/>
              </a:rPr>
              <a:t>9.Juli 2021, Southern Germany</a:t>
            </a:r>
          </a:p>
          <a:p>
            <a:pPr algn="ctr" defTabSz="685800">
              <a:defRPr/>
            </a:pPr>
            <a:endParaRPr lang="de-DE" sz="1200" b="1" dirty="0">
              <a:solidFill>
                <a:srgbClr val="000000"/>
              </a:solidFill>
              <a:latin typeface="Arial"/>
            </a:endParaRPr>
          </a:p>
        </p:txBody>
      </p:sp>
      <p:pic>
        <p:nvPicPr>
          <p:cNvPr id="7" name="Grafik 6">
            <a:extLst>
              <a:ext uri="{FF2B5EF4-FFF2-40B4-BE49-F238E27FC236}">
                <a16:creationId xmlns:a16="http://schemas.microsoft.com/office/drawing/2014/main" id="{E91A6C10-A862-4DE7-91A9-3036C2CE0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050" y="2981603"/>
            <a:ext cx="2751272" cy="2063453"/>
          </a:xfrm>
          <a:prstGeom prst="rect">
            <a:avLst/>
          </a:prstGeom>
        </p:spPr>
      </p:pic>
      <p:pic>
        <p:nvPicPr>
          <p:cNvPr id="8" name="Grafik 7">
            <a:extLst>
              <a:ext uri="{FF2B5EF4-FFF2-40B4-BE49-F238E27FC236}">
                <a16:creationId xmlns:a16="http://schemas.microsoft.com/office/drawing/2014/main" id="{A334483E-8B38-40EA-B1A3-41A2AB54A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205" y="2985864"/>
            <a:ext cx="2745590" cy="2059193"/>
          </a:xfrm>
          <a:prstGeom prst="rect">
            <a:avLst/>
          </a:prstGeom>
        </p:spPr>
      </p:pic>
      <p:sp>
        <p:nvSpPr>
          <p:cNvPr id="9" name="Textfeld 8">
            <a:extLst>
              <a:ext uri="{FF2B5EF4-FFF2-40B4-BE49-F238E27FC236}">
                <a16:creationId xmlns:a16="http://schemas.microsoft.com/office/drawing/2014/main" id="{784572BE-EBFE-46ED-9D1D-B96C7A940247}"/>
              </a:ext>
            </a:extLst>
          </p:cNvPr>
          <p:cNvSpPr txBox="1"/>
          <p:nvPr/>
        </p:nvSpPr>
        <p:spPr>
          <a:xfrm>
            <a:off x="271887" y="4768057"/>
            <a:ext cx="1775482"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15:00 UTC </a:t>
            </a:r>
          </a:p>
        </p:txBody>
      </p:sp>
      <p:sp>
        <p:nvSpPr>
          <p:cNvPr id="10" name="Textfeld 9">
            <a:extLst>
              <a:ext uri="{FF2B5EF4-FFF2-40B4-BE49-F238E27FC236}">
                <a16:creationId xmlns:a16="http://schemas.microsoft.com/office/drawing/2014/main" id="{DF92F21B-0F47-4BD6-B61D-778D713DA8FD}"/>
              </a:ext>
            </a:extLst>
          </p:cNvPr>
          <p:cNvSpPr txBox="1"/>
          <p:nvPr/>
        </p:nvSpPr>
        <p:spPr>
          <a:xfrm>
            <a:off x="6160011" y="4777041"/>
            <a:ext cx="1720006"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12:00 UTC</a:t>
            </a:r>
          </a:p>
        </p:txBody>
      </p:sp>
      <p:sp>
        <p:nvSpPr>
          <p:cNvPr id="11" name="Textfeld 10">
            <a:extLst>
              <a:ext uri="{FF2B5EF4-FFF2-40B4-BE49-F238E27FC236}">
                <a16:creationId xmlns:a16="http://schemas.microsoft.com/office/drawing/2014/main" id="{4F746FEC-3E69-4C6D-8ED1-1F76F60A8FD0}"/>
              </a:ext>
            </a:extLst>
          </p:cNvPr>
          <p:cNvSpPr txBox="1"/>
          <p:nvPr/>
        </p:nvSpPr>
        <p:spPr>
          <a:xfrm>
            <a:off x="300700" y="1805493"/>
            <a:ext cx="8154797" cy="323165"/>
          </a:xfrm>
          <a:prstGeom prst="rect">
            <a:avLst/>
          </a:prstGeom>
          <a:noFill/>
        </p:spPr>
        <p:txBody>
          <a:bodyPr wrap="none" rtlCol="0">
            <a:spAutoFit/>
          </a:bodyPr>
          <a:lstStyle/>
          <a:p>
            <a:r>
              <a:rPr lang="de-DE" sz="1500" b="1" dirty="0" err="1">
                <a:solidFill>
                  <a:srgbClr val="0070C0"/>
                </a:solidFill>
              </a:rPr>
              <a:t>Starting</a:t>
            </a:r>
            <a:r>
              <a:rPr lang="de-DE" sz="1500" b="1" dirty="0">
                <a:solidFill>
                  <a:srgbClr val="0070C0"/>
                </a:solidFill>
              </a:rPr>
              <a:t> </a:t>
            </a:r>
            <a:r>
              <a:rPr lang="de-DE" sz="1500" b="1" dirty="0" err="1">
                <a:solidFill>
                  <a:srgbClr val="0070C0"/>
                </a:solidFill>
              </a:rPr>
              <a:t>point</a:t>
            </a:r>
            <a:r>
              <a:rPr lang="de-DE" sz="1500" b="1" dirty="0">
                <a:solidFill>
                  <a:srgbClr val="0070C0"/>
                </a:solidFill>
              </a:rPr>
              <a:t>: </a:t>
            </a:r>
            <a:r>
              <a:rPr lang="de-DE" sz="1500" b="1" dirty="0" err="1">
                <a:solidFill>
                  <a:srgbClr val="0070C0"/>
                </a:solidFill>
              </a:rPr>
              <a:t>forecast</a:t>
            </a:r>
            <a:r>
              <a:rPr lang="de-DE" sz="1500" b="1" dirty="0">
                <a:solidFill>
                  <a:srgbClr val="0070C0"/>
                </a:solidFill>
              </a:rPr>
              <a:t> time </a:t>
            </a:r>
            <a:r>
              <a:rPr lang="de-DE" sz="1500" b="1" dirty="0" err="1">
                <a:solidFill>
                  <a:srgbClr val="0070C0"/>
                </a:solidFill>
              </a:rPr>
              <a:t>range</a:t>
            </a:r>
            <a:r>
              <a:rPr lang="de-DE" sz="1500" b="1" dirty="0">
                <a:solidFill>
                  <a:srgbClr val="0070C0"/>
                </a:solidFill>
              </a:rPr>
              <a:t> 0-12 h </a:t>
            </a:r>
            <a:r>
              <a:rPr lang="de-DE" sz="1500" b="1" dirty="0" err="1">
                <a:solidFill>
                  <a:srgbClr val="0070C0"/>
                </a:solidFill>
              </a:rPr>
              <a:t>currently</a:t>
            </a:r>
            <a:r>
              <a:rPr lang="de-DE" sz="1500" b="1" dirty="0">
                <a:solidFill>
                  <a:srgbClr val="0070C0"/>
                </a:solidFill>
              </a:rPr>
              <a:t> </a:t>
            </a:r>
            <a:r>
              <a:rPr lang="de-DE" sz="1500" b="1" dirty="0" err="1">
                <a:solidFill>
                  <a:srgbClr val="0070C0"/>
                </a:solidFill>
              </a:rPr>
              <a:t>covered</a:t>
            </a:r>
            <a:r>
              <a:rPr lang="de-DE" sz="1500" b="1" dirty="0">
                <a:solidFill>
                  <a:srgbClr val="0070C0"/>
                </a:solidFill>
              </a:rPr>
              <a:t> </a:t>
            </a:r>
            <a:r>
              <a:rPr lang="de-DE" sz="1500" b="1" dirty="0" err="1">
                <a:solidFill>
                  <a:srgbClr val="0070C0"/>
                </a:solidFill>
              </a:rPr>
              <a:t>by</a:t>
            </a:r>
            <a:r>
              <a:rPr lang="de-DE" sz="1500" b="1" dirty="0">
                <a:solidFill>
                  <a:srgbClr val="0070C0"/>
                </a:solidFill>
              </a:rPr>
              <a:t> </a:t>
            </a:r>
            <a:r>
              <a:rPr lang="de-DE" sz="1500" b="1" dirty="0" err="1">
                <a:solidFill>
                  <a:srgbClr val="0070C0"/>
                </a:solidFill>
              </a:rPr>
              <a:t>two</a:t>
            </a:r>
            <a:r>
              <a:rPr lang="de-DE" sz="1500" b="1" dirty="0">
                <a:solidFill>
                  <a:srgbClr val="0070C0"/>
                </a:solidFill>
              </a:rPr>
              <a:t> </a:t>
            </a:r>
            <a:r>
              <a:rPr lang="de-DE" sz="1500" b="1" dirty="0" err="1">
                <a:solidFill>
                  <a:srgbClr val="0070C0"/>
                </a:solidFill>
              </a:rPr>
              <a:t>forecasting</a:t>
            </a:r>
            <a:r>
              <a:rPr lang="de-DE" sz="1500" b="1" dirty="0">
                <a:solidFill>
                  <a:srgbClr val="0070C0"/>
                </a:solidFill>
              </a:rPr>
              <a:t> </a:t>
            </a:r>
            <a:r>
              <a:rPr lang="de-DE" sz="1500" b="1" dirty="0" err="1">
                <a:solidFill>
                  <a:srgbClr val="0070C0"/>
                </a:solidFill>
              </a:rPr>
              <a:t>methods</a:t>
            </a:r>
            <a:endParaRPr lang="de-DE" sz="1500" b="1" dirty="0">
              <a:solidFill>
                <a:srgbClr val="0070C0"/>
              </a:solidFill>
            </a:endParaRPr>
          </a:p>
        </p:txBody>
      </p:sp>
    </p:spTree>
    <p:extLst>
      <p:ext uri="{BB962C8B-B14F-4D97-AF65-F5344CB8AC3E}">
        <p14:creationId xmlns:p14="http://schemas.microsoft.com/office/powerpoint/2010/main" val="65561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B750D78-0388-4DDC-8D8A-AA8B9D35B9A7}"/>
              </a:ext>
            </a:extLst>
          </p:cNvPr>
          <p:cNvSpPr txBox="1"/>
          <p:nvPr/>
        </p:nvSpPr>
        <p:spPr>
          <a:xfrm>
            <a:off x="4138646"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15:00 UTC</a:t>
            </a:r>
          </a:p>
        </p:txBody>
      </p:sp>
      <p:sp>
        <p:nvSpPr>
          <p:cNvPr id="5" name="Textfeld 4">
            <a:extLst>
              <a:ext uri="{FF2B5EF4-FFF2-40B4-BE49-F238E27FC236}">
                <a16:creationId xmlns:a16="http://schemas.microsoft.com/office/drawing/2014/main" id="{8DE06AC1-BC73-4DF3-8249-747F833F8CCC}"/>
              </a:ext>
            </a:extLst>
          </p:cNvPr>
          <p:cNvSpPr txBox="1"/>
          <p:nvPr/>
        </p:nvSpPr>
        <p:spPr>
          <a:xfrm>
            <a:off x="4138646"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15:30 UTC</a:t>
            </a:r>
          </a:p>
        </p:txBody>
      </p:sp>
      <p:sp>
        <p:nvSpPr>
          <p:cNvPr id="6" name="Rechteck 5">
            <a:extLst>
              <a:ext uri="{FF2B5EF4-FFF2-40B4-BE49-F238E27FC236}">
                <a16:creationId xmlns:a16="http://schemas.microsoft.com/office/drawing/2014/main" id="{E185B602-5554-4539-8AB9-559DAA225C8F}"/>
              </a:ext>
            </a:extLst>
          </p:cNvPr>
          <p:cNvSpPr/>
          <p:nvPr/>
        </p:nvSpPr>
        <p:spPr>
          <a:xfrm>
            <a:off x="283316" y="2145434"/>
            <a:ext cx="2745590" cy="830997"/>
          </a:xfrm>
          <a:prstGeom prst="rect">
            <a:avLst/>
          </a:prstGeom>
        </p:spPr>
        <p:txBody>
          <a:bodyPr wrap="square">
            <a:spAutoFit/>
          </a:bodyPr>
          <a:lstStyle/>
          <a:p>
            <a:pPr algn="ctr" defTabSz="685800">
              <a:defRPr/>
            </a:pPr>
            <a:r>
              <a:rPr lang="de-DE" altLang="de-DE" sz="1200" b="1" dirty="0" err="1">
                <a:solidFill>
                  <a:srgbClr val="CC0016"/>
                </a:solidFill>
                <a:latin typeface="Arial"/>
                <a:cs typeface="Arial" charset="0"/>
              </a:rPr>
              <a:t>Nowcasting</a:t>
            </a:r>
            <a:r>
              <a:rPr lang="de-DE" altLang="de-DE" sz="1200" b="1" dirty="0">
                <a:solidFill>
                  <a:srgbClr val="CC0016"/>
                </a:solidFill>
                <a:latin typeface="Arial"/>
                <a:cs typeface="Arial" charset="0"/>
              </a:rPr>
              <a:t> </a:t>
            </a:r>
          </a:p>
          <a:p>
            <a:pPr algn="ctr" defTabSz="685800">
              <a:defRPr/>
            </a:pPr>
            <a:r>
              <a:rPr lang="de-DE" altLang="de-DE" sz="1200" b="1" dirty="0">
                <a:solidFill>
                  <a:srgbClr val="CC0016"/>
                </a:solidFill>
                <a:latin typeface="Arial"/>
                <a:cs typeface="Arial" charset="0"/>
              </a:rPr>
              <a:t>(0-2 </a:t>
            </a:r>
            <a:r>
              <a:rPr lang="de-DE" altLang="de-DE" sz="1200" b="1" dirty="0">
                <a:solidFill>
                  <a:srgbClr val="CC0016"/>
                </a:solidFill>
                <a:latin typeface="Arial"/>
              </a:rPr>
              <a:t>h, update </a:t>
            </a:r>
            <a:r>
              <a:rPr lang="de-DE" altLang="de-DE" sz="1200" b="1" dirty="0" err="1">
                <a:solidFill>
                  <a:srgbClr val="CC0016"/>
                </a:solidFill>
                <a:latin typeface="Arial"/>
              </a:rPr>
              <a:t>every</a:t>
            </a:r>
            <a:r>
              <a:rPr lang="de-DE" altLang="de-DE" sz="1200" b="1" dirty="0">
                <a:solidFill>
                  <a:srgbClr val="CC0016"/>
                </a:solidFill>
                <a:latin typeface="Arial"/>
              </a:rPr>
              <a:t> 5 min</a:t>
            </a:r>
            <a:r>
              <a:rPr lang="de-DE" altLang="de-DE" sz="1200" b="1" dirty="0">
                <a:solidFill>
                  <a:srgbClr val="CC0016"/>
                </a:solidFill>
                <a:latin typeface="Arial"/>
                <a:cs typeface="Arial" charset="0"/>
              </a:rPr>
              <a:t>) </a:t>
            </a:r>
          </a:p>
          <a:p>
            <a:pPr algn="ctr" defTabSz="685800">
              <a:defRPr/>
            </a:pPr>
            <a:r>
              <a:rPr lang="de-DE" sz="1200" dirty="0" err="1">
                <a:solidFill>
                  <a:srgbClr val="CC0016"/>
                </a:solidFill>
                <a:latin typeface="Arial"/>
                <a:cs typeface="Arial" charset="0"/>
              </a:rPr>
              <a:t>Based</a:t>
            </a:r>
            <a:r>
              <a:rPr lang="de-DE" sz="1200" dirty="0">
                <a:solidFill>
                  <a:srgbClr val="CC0016"/>
                </a:solidFill>
                <a:latin typeface="Arial"/>
                <a:cs typeface="Arial" charset="0"/>
              </a:rPr>
              <a:t> on </a:t>
            </a:r>
            <a:r>
              <a:rPr lang="de-DE" sz="1200" dirty="0" err="1">
                <a:solidFill>
                  <a:srgbClr val="CC0016"/>
                </a:solidFill>
                <a:latin typeface="Arial"/>
                <a:cs typeface="Arial" charset="0"/>
              </a:rPr>
              <a:t>observations</a:t>
            </a:r>
            <a:r>
              <a:rPr lang="de-DE" sz="1200" dirty="0">
                <a:solidFill>
                  <a:srgbClr val="CC0016"/>
                </a:solidFill>
                <a:latin typeface="Arial"/>
                <a:cs typeface="Arial" charset="0"/>
              </a:rPr>
              <a:t>, </a:t>
            </a:r>
            <a:r>
              <a:rPr lang="de-DE" sz="1200" dirty="0" err="1">
                <a:solidFill>
                  <a:srgbClr val="CC0016"/>
                </a:solidFill>
                <a:latin typeface="Arial"/>
                <a:cs typeface="Arial" charset="0"/>
              </a:rPr>
              <a:t>efficient</a:t>
            </a:r>
            <a:r>
              <a:rPr lang="de-DE" sz="1200" dirty="0">
                <a:solidFill>
                  <a:srgbClr val="CC0016"/>
                </a:solidFill>
                <a:latin typeface="Arial"/>
                <a:cs typeface="Arial" charset="0"/>
              </a:rPr>
              <a:t>, </a:t>
            </a:r>
            <a:r>
              <a:rPr lang="de-DE" sz="1200" dirty="0" err="1">
                <a:solidFill>
                  <a:srgbClr val="CC0016"/>
                </a:solidFill>
                <a:latin typeface="Arial"/>
                <a:cs typeface="Arial" charset="0"/>
              </a:rPr>
              <a:t>deterministic</a:t>
            </a:r>
            <a:r>
              <a:rPr lang="de-DE" sz="1200" dirty="0">
                <a:solidFill>
                  <a:srgbClr val="CC0016"/>
                </a:solidFill>
                <a:latin typeface="Arial"/>
                <a:cs typeface="Arial" charset="0"/>
              </a:rPr>
              <a:t>, </a:t>
            </a:r>
            <a:r>
              <a:rPr lang="de-DE" sz="1200" dirty="0" err="1">
                <a:solidFill>
                  <a:srgbClr val="CC0016"/>
                </a:solidFill>
                <a:latin typeface="Arial"/>
                <a:cs typeface="Arial" charset="0"/>
              </a:rPr>
              <a:t>quickly</a:t>
            </a:r>
            <a:r>
              <a:rPr lang="de-DE" sz="1200" dirty="0">
                <a:solidFill>
                  <a:srgbClr val="CC0016"/>
                </a:solidFill>
                <a:latin typeface="Arial"/>
                <a:cs typeface="Arial" charset="0"/>
              </a:rPr>
              <a:t> </a:t>
            </a:r>
            <a:r>
              <a:rPr lang="de-DE" sz="1200" dirty="0" err="1">
                <a:solidFill>
                  <a:srgbClr val="CC0016"/>
                </a:solidFill>
                <a:latin typeface="Arial"/>
                <a:cs typeface="Arial" charset="0"/>
              </a:rPr>
              <a:t>available</a:t>
            </a:r>
            <a:endParaRPr lang="de-DE" sz="1200" dirty="0">
              <a:solidFill>
                <a:srgbClr val="CC0016"/>
              </a:solidFill>
              <a:latin typeface="Arial"/>
              <a:cs typeface="Arial" charset="0"/>
            </a:endParaRPr>
          </a:p>
        </p:txBody>
      </p:sp>
      <p:sp>
        <p:nvSpPr>
          <p:cNvPr id="7" name="Rechteck 6">
            <a:extLst>
              <a:ext uri="{FF2B5EF4-FFF2-40B4-BE49-F238E27FC236}">
                <a16:creationId xmlns:a16="http://schemas.microsoft.com/office/drawing/2014/main" id="{B41F8720-138D-42EF-AA0F-B46C93F07E88}"/>
              </a:ext>
            </a:extLst>
          </p:cNvPr>
          <p:cNvSpPr/>
          <p:nvPr/>
        </p:nvSpPr>
        <p:spPr>
          <a:xfrm>
            <a:off x="6129877" y="2146066"/>
            <a:ext cx="2840736" cy="830997"/>
          </a:xfrm>
          <a:prstGeom prst="rect">
            <a:avLst/>
          </a:prstGeom>
        </p:spPr>
        <p:txBody>
          <a:bodyPr wrap="square" lIns="27000" rIns="27000">
            <a:spAutoFit/>
          </a:bodyPr>
          <a:lstStyle/>
          <a:p>
            <a:pPr algn="ctr" defTabSz="685800" fontAlgn="base">
              <a:spcBef>
                <a:spcPct val="0"/>
              </a:spcBef>
              <a:spcAft>
                <a:spcPct val="0"/>
              </a:spcAft>
              <a:defRPr/>
            </a:pPr>
            <a:r>
              <a:rPr lang="de-DE" sz="1200" b="1" dirty="0" err="1">
                <a:solidFill>
                  <a:srgbClr val="2D4B9B"/>
                </a:solidFill>
                <a:latin typeface="Arial"/>
                <a:cs typeface="Arial" charset="0"/>
              </a:rPr>
              <a:t>Numerical</a:t>
            </a:r>
            <a:r>
              <a:rPr lang="de-DE" sz="1200" b="1" dirty="0">
                <a:solidFill>
                  <a:srgbClr val="2D4B9B"/>
                </a:solidFill>
                <a:latin typeface="Arial"/>
                <a:cs typeface="Arial" charset="0"/>
              </a:rPr>
              <a:t> </a:t>
            </a:r>
            <a:r>
              <a:rPr lang="de-DE" sz="1200" b="1" dirty="0" err="1">
                <a:solidFill>
                  <a:srgbClr val="2D4B9B"/>
                </a:solidFill>
                <a:latin typeface="Arial"/>
                <a:cs typeface="Arial" charset="0"/>
              </a:rPr>
              <a:t>Weather</a:t>
            </a:r>
            <a:r>
              <a:rPr lang="de-DE" sz="1200" b="1" dirty="0">
                <a:solidFill>
                  <a:srgbClr val="2D4B9B"/>
                </a:solidFill>
                <a:latin typeface="Arial"/>
                <a:cs typeface="Arial" charset="0"/>
              </a:rPr>
              <a:t> </a:t>
            </a:r>
            <a:r>
              <a:rPr lang="de-DE" sz="1200" b="1" dirty="0" err="1">
                <a:solidFill>
                  <a:srgbClr val="2D4B9B"/>
                </a:solidFill>
                <a:latin typeface="Arial"/>
                <a:cs typeface="Arial" charset="0"/>
              </a:rPr>
              <a:t>Prediction</a:t>
            </a:r>
            <a:r>
              <a:rPr lang="de-DE" sz="1200" b="1" dirty="0">
                <a:solidFill>
                  <a:srgbClr val="2D4B9B"/>
                </a:solidFill>
                <a:latin typeface="Arial"/>
                <a:cs typeface="Arial" charset="0"/>
              </a:rPr>
              <a:t> </a:t>
            </a:r>
          </a:p>
          <a:p>
            <a:pPr algn="ctr" defTabSz="685800" fontAlgn="base">
              <a:spcBef>
                <a:spcPct val="0"/>
              </a:spcBef>
              <a:spcAft>
                <a:spcPct val="0"/>
              </a:spcAft>
              <a:defRPr/>
            </a:pPr>
            <a:r>
              <a:rPr lang="de-DE" sz="1200" b="1" dirty="0">
                <a:solidFill>
                  <a:srgbClr val="2D4B9B"/>
                </a:solidFill>
                <a:latin typeface="Arial"/>
                <a:cs typeface="Arial" charset="0"/>
              </a:rPr>
              <a:t>(0-48 h, update </a:t>
            </a:r>
            <a:r>
              <a:rPr lang="de-DE" sz="1200" b="1" dirty="0" err="1">
                <a:solidFill>
                  <a:srgbClr val="2D4B9B"/>
                </a:solidFill>
                <a:latin typeface="Arial"/>
                <a:cs typeface="Arial" charset="0"/>
              </a:rPr>
              <a:t>every</a:t>
            </a:r>
            <a:r>
              <a:rPr lang="de-DE" sz="1200" b="1" dirty="0">
                <a:solidFill>
                  <a:srgbClr val="2D4B9B"/>
                </a:solidFill>
                <a:latin typeface="Arial"/>
                <a:cs typeface="Arial" charset="0"/>
              </a:rPr>
              <a:t> 3 h)</a:t>
            </a:r>
          </a:p>
          <a:p>
            <a:pPr algn="ctr" defTabSz="685800" fontAlgn="base">
              <a:spcBef>
                <a:spcPct val="0"/>
              </a:spcBef>
              <a:spcAft>
                <a:spcPct val="0"/>
              </a:spcAft>
              <a:defRPr/>
            </a:pPr>
            <a:r>
              <a:rPr lang="de-DE" sz="1200" dirty="0">
                <a:solidFill>
                  <a:srgbClr val="2D4B9B"/>
                </a:solidFill>
                <a:latin typeface="Arial"/>
              </a:rPr>
              <a:t>Expensive</a:t>
            </a:r>
            <a:r>
              <a:rPr lang="de-DE" sz="1200" dirty="0">
                <a:solidFill>
                  <a:srgbClr val="2D4B9B"/>
                </a:solidFill>
                <a:latin typeface="Arial"/>
                <a:cs typeface="Arial" charset="0"/>
              </a:rPr>
              <a:t> </a:t>
            </a:r>
            <a:r>
              <a:rPr lang="de-DE" sz="1200" dirty="0" err="1">
                <a:solidFill>
                  <a:srgbClr val="2D4B9B"/>
                </a:solidFill>
                <a:latin typeface="Arial"/>
                <a:cs typeface="Arial" charset="0"/>
              </a:rPr>
              <a:t>numerical</a:t>
            </a:r>
            <a:r>
              <a:rPr lang="de-DE" sz="1200" dirty="0">
                <a:solidFill>
                  <a:srgbClr val="2D4B9B"/>
                </a:solidFill>
                <a:latin typeface="Arial"/>
                <a:cs typeface="Arial" charset="0"/>
              </a:rPr>
              <a:t> </a:t>
            </a:r>
            <a:r>
              <a:rPr lang="de-DE" sz="1200" dirty="0" err="1">
                <a:solidFill>
                  <a:srgbClr val="2D4B9B"/>
                </a:solidFill>
                <a:latin typeface="Arial"/>
                <a:cs typeface="Arial" charset="0"/>
              </a:rPr>
              <a:t>model</a:t>
            </a:r>
            <a:r>
              <a:rPr lang="de-DE" sz="1200" dirty="0">
                <a:solidFill>
                  <a:srgbClr val="2D4B9B"/>
                </a:solidFill>
                <a:latin typeface="Arial"/>
                <a:cs typeface="Arial" charset="0"/>
              </a:rPr>
              <a:t>, </a:t>
            </a:r>
            <a:r>
              <a:rPr lang="de-DE" sz="1200" dirty="0" err="1">
                <a:solidFill>
                  <a:srgbClr val="2D4B9B"/>
                </a:solidFill>
                <a:latin typeface="Arial"/>
                <a:cs typeface="Arial" charset="0"/>
              </a:rPr>
              <a:t>only</a:t>
            </a:r>
            <a:r>
              <a:rPr lang="de-DE" sz="1200" dirty="0">
                <a:solidFill>
                  <a:srgbClr val="2D4B9B"/>
                </a:solidFill>
                <a:latin typeface="Arial"/>
                <a:cs typeface="Arial" charset="0"/>
              </a:rPr>
              <a:t> </a:t>
            </a:r>
            <a:r>
              <a:rPr lang="de-DE" sz="1200" dirty="0" err="1">
                <a:solidFill>
                  <a:srgbClr val="2D4B9B"/>
                </a:solidFill>
                <a:latin typeface="Arial"/>
                <a:cs typeface="Arial" charset="0"/>
              </a:rPr>
              <a:t>available</a:t>
            </a:r>
            <a:r>
              <a:rPr lang="de-DE" sz="1200" dirty="0">
                <a:solidFill>
                  <a:srgbClr val="2D4B9B"/>
                </a:solidFill>
                <a:latin typeface="Arial"/>
                <a:cs typeface="Arial" charset="0"/>
              </a:rPr>
              <a:t> after</a:t>
            </a:r>
            <a:r>
              <a:rPr lang="de-DE" sz="1200" dirty="0">
                <a:solidFill>
                  <a:srgbClr val="2D4B9B"/>
                </a:solidFill>
                <a:latin typeface="Arial"/>
              </a:rPr>
              <a:t> 1-1,5 h</a:t>
            </a:r>
            <a:endParaRPr lang="de-DE" sz="1200" dirty="0">
              <a:solidFill>
                <a:srgbClr val="2D4B9B"/>
              </a:solidFill>
              <a:latin typeface="Arial"/>
              <a:cs typeface="Arial" charset="0"/>
            </a:endParaRPr>
          </a:p>
        </p:txBody>
      </p:sp>
      <p:pic>
        <p:nvPicPr>
          <p:cNvPr id="8" name="Grafik 7">
            <a:extLst>
              <a:ext uri="{FF2B5EF4-FFF2-40B4-BE49-F238E27FC236}">
                <a16:creationId xmlns:a16="http://schemas.microsoft.com/office/drawing/2014/main" id="{BF881EEB-93FB-4384-AD24-62C6A624A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15" y="2985864"/>
            <a:ext cx="2745589" cy="2059192"/>
          </a:xfrm>
          <a:prstGeom prst="rect">
            <a:avLst/>
          </a:prstGeom>
        </p:spPr>
      </p:pic>
      <p:sp>
        <p:nvSpPr>
          <p:cNvPr id="9" name="Textfeld 8">
            <a:extLst>
              <a:ext uri="{FF2B5EF4-FFF2-40B4-BE49-F238E27FC236}">
                <a16:creationId xmlns:a16="http://schemas.microsoft.com/office/drawing/2014/main" id="{928C2306-CE7D-41DF-A8CC-EBD522AFF6E6}"/>
              </a:ext>
            </a:extLst>
          </p:cNvPr>
          <p:cNvSpPr txBox="1"/>
          <p:nvPr/>
        </p:nvSpPr>
        <p:spPr>
          <a:xfrm>
            <a:off x="3248582" y="2145265"/>
            <a:ext cx="2733068" cy="830997"/>
          </a:xfrm>
          <a:prstGeom prst="rect">
            <a:avLst/>
          </a:prstGeom>
          <a:noFill/>
        </p:spPr>
        <p:txBody>
          <a:bodyPr wrap="square" rtlCol="0">
            <a:spAutoFit/>
          </a:bodyPr>
          <a:lstStyle/>
          <a:p>
            <a:pPr algn="ctr" defTabSz="685800">
              <a:defRPr/>
            </a:pPr>
            <a:r>
              <a:rPr lang="de-DE" sz="1200" b="1" dirty="0" err="1">
                <a:solidFill>
                  <a:srgbClr val="000000"/>
                </a:solidFill>
                <a:latin typeface="Arial"/>
              </a:rPr>
              <a:t>Observations</a:t>
            </a:r>
            <a:endParaRPr lang="de-DE" sz="1200" b="1" dirty="0">
              <a:solidFill>
                <a:srgbClr val="000000"/>
              </a:solidFill>
              <a:latin typeface="Arial"/>
            </a:endParaRPr>
          </a:p>
          <a:p>
            <a:pPr algn="ctr" defTabSz="685800">
              <a:defRPr/>
            </a:pPr>
            <a:r>
              <a:rPr lang="de-DE" sz="1200" b="1" dirty="0">
                <a:solidFill>
                  <a:srgbClr val="000000"/>
                </a:solidFill>
                <a:latin typeface="Arial"/>
              </a:rPr>
              <a:t>DWD </a:t>
            </a:r>
            <a:r>
              <a:rPr lang="de-DE" sz="1200" b="1" dirty="0" err="1">
                <a:solidFill>
                  <a:srgbClr val="000000"/>
                </a:solidFill>
                <a:latin typeface="Arial"/>
              </a:rPr>
              <a:t>radar</a:t>
            </a:r>
            <a:r>
              <a:rPr lang="de-DE" sz="1200" b="1" dirty="0">
                <a:solidFill>
                  <a:srgbClr val="000000"/>
                </a:solidFill>
                <a:latin typeface="Arial"/>
              </a:rPr>
              <a:t> </a:t>
            </a:r>
            <a:r>
              <a:rPr lang="de-DE" sz="1200" b="1" dirty="0" err="1">
                <a:solidFill>
                  <a:srgbClr val="000000"/>
                </a:solidFill>
                <a:latin typeface="Arial"/>
              </a:rPr>
              <a:t>network</a:t>
            </a:r>
            <a:endParaRPr lang="de-DE" sz="1200" b="1" dirty="0">
              <a:solidFill>
                <a:srgbClr val="000000"/>
              </a:solidFill>
              <a:latin typeface="Arial"/>
            </a:endParaRPr>
          </a:p>
          <a:p>
            <a:pPr algn="ctr" defTabSz="685800">
              <a:defRPr/>
            </a:pPr>
            <a:r>
              <a:rPr lang="de-DE" sz="1200" kern="0" dirty="0">
                <a:solidFill>
                  <a:srgbClr val="000000"/>
                </a:solidFill>
                <a:latin typeface="Arial"/>
              </a:rPr>
              <a:t>9.Juli 2021, Southern Germany</a:t>
            </a:r>
          </a:p>
          <a:p>
            <a:pPr algn="ctr" defTabSz="685800">
              <a:defRPr/>
            </a:pPr>
            <a:endParaRPr lang="de-DE" sz="1200" b="1" dirty="0">
              <a:solidFill>
                <a:srgbClr val="000000"/>
              </a:solidFill>
              <a:latin typeface="Arial"/>
            </a:endParaRPr>
          </a:p>
        </p:txBody>
      </p:sp>
      <p:pic>
        <p:nvPicPr>
          <p:cNvPr id="10" name="Grafik 9">
            <a:extLst>
              <a:ext uri="{FF2B5EF4-FFF2-40B4-BE49-F238E27FC236}">
                <a16:creationId xmlns:a16="http://schemas.microsoft.com/office/drawing/2014/main" id="{065D7F63-DC4C-4C37-B5ED-432DFEFD0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050" y="2981603"/>
            <a:ext cx="2751272" cy="2063453"/>
          </a:xfrm>
          <a:prstGeom prst="rect">
            <a:avLst/>
          </a:prstGeom>
        </p:spPr>
      </p:pic>
      <p:pic>
        <p:nvPicPr>
          <p:cNvPr id="11" name="Grafik 10">
            <a:extLst>
              <a:ext uri="{FF2B5EF4-FFF2-40B4-BE49-F238E27FC236}">
                <a16:creationId xmlns:a16="http://schemas.microsoft.com/office/drawing/2014/main" id="{EA16F292-0E20-4FB4-BF15-C9AA838BF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205" y="2985864"/>
            <a:ext cx="2745590" cy="2059193"/>
          </a:xfrm>
          <a:prstGeom prst="rect">
            <a:avLst/>
          </a:prstGeom>
        </p:spPr>
      </p:pic>
      <p:pic>
        <p:nvPicPr>
          <p:cNvPr id="12" name="Grafik 11">
            <a:extLst>
              <a:ext uri="{FF2B5EF4-FFF2-40B4-BE49-F238E27FC236}">
                <a16:creationId xmlns:a16="http://schemas.microsoft.com/office/drawing/2014/main" id="{AE544523-6E09-459F-8D43-89F6B7940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15" y="2985864"/>
            <a:ext cx="2745589" cy="2059191"/>
          </a:xfrm>
          <a:prstGeom prst="rect">
            <a:avLst/>
          </a:prstGeom>
        </p:spPr>
      </p:pic>
      <p:pic>
        <p:nvPicPr>
          <p:cNvPr id="13" name="Grafik 12">
            <a:extLst>
              <a:ext uri="{FF2B5EF4-FFF2-40B4-BE49-F238E27FC236}">
                <a16:creationId xmlns:a16="http://schemas.microsoft.com/office/drawing/2014/main" id="{D7A248D8-0CD9-4AE1-972D-A796BD79E9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1051" y="2981603"/>
            <a:ext cx="2751271" cy="2063453"/>
          </a:xfrm>
          <a:prstGeom prst="rect">
            <a:avLst/>
          </a:prstGeom>
        </p:spPr>
      </p:pic>
      <p:pic>
        <p:nvPicPr>
          <p:cNvPr id="14" name="Grafik 13">
            <a:extLst>
              <a:ext uri="{FF2B5EF4-FFF2-40B4-BE49-F238E27FC236}">
                <a16:creationId xmlns:a16="http://schemas.microsoft.com/office/drawing/2014/main" id="{0CAD0F77-565D-4A92-8867-F777A6C8C1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9205" y="2985864"/>
            <a:ext cx="2745590" cy="2059192"/>
          </a:xfrm>
          <a:prstGeom prst="rect">
            <a:avLst/>
          </a:prstGeom>
        </p:spPr>
      </p:pic>
      <p:sp>
        <p:nvSpPr>
          <p:cNvPr id="15" name="Textfeld 14">
            <a:extLst>
              <a:ext uri="{FF2B5EF4-FFF2-40B4-BE49-F238E27FC236}">
                <a16:creationId xmlns:a16="http://schemas.microsoft.com/office/drawing/2014/main" id="{20286519-5CB3-4FA7-9915-CE9CC891DE25}"/>
              </a:ext>
            </a:extLst>
          </p:cNvPr>
          <p:cNvSpPr txBox="1"/>
          <p:nvPr/>
        </p:nvSpPr>
        <p:spPr>
          <a:xfrm>
            <a:off x="271887" y="4768057"/>
            <a:ext cx="1775482"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15:00 UTC </a:t>
            </a:r>
          </a:p>
        </p:txBody>
      </p:sp>
      <p:sp>
        <p:nvSpPr>
          <p:cNvPr id="16" name="Textfeld 15">
            <a:extLst>
              <a:ext uri="{FF2B5EF4-FFF2-40B4-BE49-F238E27FC236}">
                <a16:creationId xmlns:a16="http://schemas.microsoft.com/office/drawing/2014/main" id="{5156B47C-62F5-46B4-BE2D-EA092BA4B07C}"/>
              </a:ext>
            </a:extLst>
          </p:cNvPr>
          <p:cNvSpPr txBox="1"/>
          <p:nvPr/>
        </p:nvSpPr>
        <p:spPr>
          <a:xfrm>
            <a:off x="6160011" y="4777041"/>
            <a:ext cx="1720006"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12:00 UTC</a:t>
            </a:r>
          </a:p>
        </p:txBody>
      </p:sp>
      <p:sp>
        <p:nvSpPr>
          <p:cNvPr id="17" name="Textfeld 16">
            <a:extLst>
              <a:ext uri="{FF2B5EF4-FFF2-40B4-BE49-F238E27FC236}">
                <a16:creationId xmlns:a16="http://schemas.microsoft.com/office/drawing/2014/main" id="{4B11F4A6-E5DC-426E-BB9C-9B1E1321C16E}"/>
              </a:ext>
            </a:extLst>
          </p:cNvPr>
          <p:cNvSpPr txBox="1"/>
          <p:nvPr/>
        </p:nvSpPr>
        <p:spPr>
          <a:xfrm>
            <a:off x="300700" y="1805493"/>
            <a:ext cx="8154797" cy="323165"/>
          </a:xfrm>
          <a:prstGeom prst="rect">
            <a:avLst/>
          </a:prstGeom>
          <a:noFill/>
        </p:spPr>
        <p:txBody>
          <a:bodyPr wrap="none" rtlCol="0">
            <a:spAutoFit/>
          </a:bodyPr>
          <a:lstStyle/>
          <a:p>
            <a:r>
              <a:rPr lang="de-DE" sz="1500" b="1" dirty="0" err="1">
                <a:solidFill>
                  <a:srgbClr val="0070C0"/>
                </a:solidFill>
              </a:rPr>
              <a:t>Starting</a:t>
            </a:r>
            <a:r>
              <a:rPr lang="de-DE" sz="1500" b="1" dirty="0">
                <a:solidFill>
                  <a:srgbClr val="0070C0"/>
                </a:solidFill>
              </a:rPr>
              <a:t> </a:t>
            </a:r>
            <a:r>
              <a:rPr lang="de-DE" sz="1500" b="1" dirty="0" err="1">
                <a:solidFill>
                  <a:srgbClr val="0070C0"/>
                </a:solidFill>
              </a:rPr>
              <a:t>point</a:t>
            </a:r>
            <a:r>
              <a:rPr lang="de-DE" sz="1500" b="1" dirty="0">
                <a:solidFill>
                  <a:srgbClr val="0070C0"/>
                </a:solidFill>
              </a:rPr>
              <a:t>: </a:t>
            </a:r>
            <a:r>
              <a:rPr lang="de-DE" sz="1500" b="1" dirty="0" err="1">
                <a:solidFill>
                  <a:srgbClr val="0070C0"/>
                </a:solidFill>
              </a:rPr>
              <a:t>forecast</a:t>
            </a:r>
            <a:r>
              <a:rPr lang="de-DE" sz="1500" b="1" dirty="0">
                <a:solidFill>
                  <a:srgbClr val="0070C0"/>
                </a:solidFill>
              </a:rPr>
              <a:t> time </a:t>
            </a:r>
            <a:r>
              <a:rPr lang="de-DE" sz="1500" b="1" dirty="0" err="1">
                <a:solidFill>
                  <a:srgbClr val="0070C0"/>
                </a:solidFill>
              </a:rPr>
              <a:t>range</a:t>
            </a:r>
            <a:r>
              <a:rPr lang="de-DE" sz="1500" b="1" dirty="0">
                <a:solidFill>
                  <a:srgbClr val="0070C0"/>
                </a:solidFill>
              </a:rPr>
              <a:t> 0-12 h </a:t>
            </a:r>
            <a:r>
              <a:rPr lang="de-DE" sz="1500" b="1" dirty="0" err="1">
                <a:solidFill>
                  <a:srgbClr val="0070C0"/>
                </a:solidFill>
              </a:rPr>
              <a:t>currently</a:t>
            </a:r>
            <a:r>
              <a:rPr lang="de-DE" sz="1500" b="1" dirty="0">
                <a:solidFill>
                  <a:srgbClr val="0070C0"/>
                </a:solidFill>
              </a:rPr>
              <a:t> </a:t>
            </a:r>
            <a:r>
              <a:rPr lang="de-DE" sz="1500" b="1" dirty="0" err="1">
                <a:solidFill>
                  <a:srgbClr val="0070C0"/>
                </a:solidFill>
              </a:rPr>
              <a:t>covered</a:t>
            </a:r>
            <a:r>
              <a:rPr lang="de-DE" sz="1500" b="1" dirty="0">
                <a:solidFill>
                  <a:srgbClr val="0070C0"/>
                </a:solidFill>
              </a:rPr>
              <a:t> </a:t>
            </a:r>
            <a:r>
              <a:rPr lang="de-DE" sz="1500" b="1" dirty="0" err="1">
                <a:solidFill>
                  <a:srgbClr val="0070C0"/>
                </a:solidFill>
              </a:rPr>
              <a:t>by</a:t>
            </a:r>
            <a:r>
              <a:rPr lang="de-DE" sz="1500" b="1" dirty="0">
                <a:solidFill>
                  <a:srgbClr val="0070C0"/>
                </a:solidFill>
              </a:rPr>
              <a:t> </a:t>
            </a:r>
            <a:r>
              <a:rPr lang="de-DE" sz="1500" b="1" dirty="0" err="1">
                <a:solidFill>
                  <a:srgbClr val="0070C0"/>
                </a:solidFill>
              </a:rPr>
              <a:t>two</a:t>
            </a:r>
            <a:r>
              <a:rPr lang="de-DE" sz="1500" b="1" dirty="0">
                <a:solidFill>
                  <a:srgbClr val="0070C0"/>
                </a:solidFill>
              </a:rPr>
              <a:t> </a:t>
            </a:r>
            <a:r>
              <a:rPr lang="de-DE" sz="1500" b="1" dirty="0" err="1">
                <a:solidFill>
                  <a:srgbClr val="0070C0"/>
                </a:solidFill>
              </a:rPr>
              <a:t>forecasting</a:t>
            </a:r>
            <a:r>
              <a:rPr lang="de-DE" sz="1500" b="1" dirty="0">
                <a:solidFill>
                  <a:srgbClr val="0070C0"/>
                </a:solidFill>
              </a:rPr>
              <a:t> </a:t>
            </a:r>
            <a:r>
              <a:rPr lang="de-DE" sz="1500" b="1" dirty="0" err="1">
                <a:solidFill>
                  <a:srgbClr val="0070C0"/>
                </a:solidFill>
              </a:rPr>
              <a:t>methods</a:t>
            </a:r>
            <a:endParaRPr lang="de-DE" sz="1500" b="1" dirty="0">
              <a:solidFill>
                <a:srgbClr val="0070C0"/>
              </a:solidFill>
            </a:endParaRPr>
          </a:p>
        </p:txBody>
      </p:sp>
    </p:spTree>
    <p:extLst>
      <p:ext uri="{BB962C8B-B14F-4D97-AF65-F5344CB8AC3E}">
        <p14:creationId xmlns:p14="http://schemas.microsoft.com/office/powerpoint/2010/main" val="302262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4A3CD35-462E-4159-B891-5C8F710084EF}"/>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15:00 UTC</a:t>
            </a:r>
          </a:p>
        </p:txBody>
      </p:sp>
      <p:sp>
        <p:nvSpPr>
          <p:cNvPr id="3" name="Textfeld 2">
            <a:extLst>
              <a:ext uri="{FF2B5EF4-FFF2-40B4-BE49-F238E27FC236}">
                <a16:creationId xmlns:a16="http://schemas.microsoft.com/office/drawing/2014/main" id="{52B66B20-89D4-4241-B8F7-13672BDC6383}"/>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15:30 UTC</a:t>
            </a:r>
          </a:p>
        </p:txBody>
      </p:sp>
      <p:sp>
        <p:nvSpPr>
          <p:cNvPr id="4" name="Textfeld 3">
            <a:extLst>
              <a:ext uri="{FF2B5EF4-FFF2-40B4-BE49-F238E27FC236}">
                <a16:creationId xmlns:a16="http://schemas.microsoft.com/office/drawing/2014/main" id="{A51478F3-3CDA-47C6-B6F2-6E0FD84F0618}"/>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16:00 UTC</a:t>
            </a:r>
          </a:p>
        </p:txBody>
      </p:sp>
      <p:sp>
        <p:nvSpPr>
          <p:cNvPr id="5" name="Rechteck 4">
            <a:extLst>
              <a:ext uri="{FF2B5EF4-FFF2-40B4-BE49-F238E27FC236}">
                <a16:creationId xmlns:a16="http://schemas.microsoft.com/office/drawing/2014/main" id="{ED584503-4EE8-4DDB-BB3F-C89F1F6CF6A6}"/>
              </a:ext>
            </a:extLst>
          </p:cNvPr>
          <p:cNvSpPr/>
          <p:nvPr/>
        </p:nvSpPr>
        <p:spPr>
          <a:xfrm>
            <a:off x="281858" y="2145434"/>
            <a:ext cx="2745590" cy="830997"/>
          </a:xfrm>
          <a:prstGeom prst="rect">
            <a:avLst/>
          </a:prstGeom>
        </p:spPr>
        <p:txBody>
          <a:bodyPr wrap="square">
            <a:spAutoFit/>
          </a:bodyPr>
          <a:lstStyle/>
          <a:p>
            <a:pPr algn="ctr" defTabSz="685800">
              <a:defRPr/>
            </a:pPr>
            <a:r>
              <a:rPr lang="de-DE" altLang="de-DE" sz="1200" b="1" dirty="0" err="1">
                <a:solidFill>
                  <a:srgbClr val="CC0016"/>
                </a:solidFill>
                <a:latin typeface="Arial"/>
                <a:cs typeface="Arial" charset="0"/>
              </a:rPr>
              <a:t>Nowcasting</a:t>
            </a:r>
            <a:r>
              <a:rPr lang="de-DE" altLang="de-DE" sz="1200" b="1" dirty="0">
                <a:solidFill>
                  <a:srgbClr val="CC0016"/>
                </a:solidFill>
                <a:latin typeface="Arial"/>
                <a:cs typeface="Arial" charset="0"/>
              </a:rPr>
              <a:t> </a:t>
            </a:r>
          </a:p>
          <a:p>
            <a:pPr algn="ctr" defTabSz="685800">
              <a:defRPr/>
            </a:pPr>
            <a:r>
              <a:rPr lang="de-DE" altLang="de-DE" sz="1200" b="1" dirty="0">
                <a:solidFill>
                  <a:srgbClr val="CC0016"/>
                </a:solidFill>
                <a:latin typeface="Arial"/>
                <a:cs typeface="Arial" charset="0"/>
              </a:rPr>
              <a:t>(0-2 </a:t>
            </a:r>
            <a:r>
              <a:rPr lang="de-DE" altLang="de-DE" sz="1200" b="1" dirty="0">
                <a:solidFill>
                  <a:srgbClr val="CC0016"/>
                </a:solidFill>
                <a:latin typeface="Arial"/>
              </a:rPr>
              <a:t>h, update </a:t>
            </a:r>
            <a:r>
              <a:rPr lang="de-DE" altLang="de-DE" sz="1200" b="1" dirty="0" err="1">
                <a:solidFill>
                  <a:srgbClr val="CC0016"/>
                </a:solidFill>
                <a:latin typeface="Arial"/>
              </a:rPr>
              <a:t>every</a:t>
            </a:r>
            <a:r>
              <a:rPr lang="de-DE" altLang="de-DE" sz="1200" b="1" dirty="0">
                <a:solidFill>
                  <a:srgbClr val="CC0016"/>
                </a:solidFill>
                <a:latin typeface="Arial"/>
              </a:rPr>
              <a:t> 5 min</a:t>
            </a:r>
            <a:r>
              <a:rPr lang="de-DE" altLang="de-DE" sz="1200" b="1" dirty="0">
                <a:solidFill>
                  <a:srgbClr val="CC0016"/>
                </a:solidFill>
                <a:latin typeface="Arial"/>
                <a:cs typeface="Arial" charset="0"/>
              </a:rPr>
              <a:t>) </a:t>
            </a:r>
          </a:p>
          <a:p>
            <a:pPr algn="ctr" defTabSz="685800">
              <a:defRPr/>
            </a:pPr>
            <a:r>
              <a:rPr lang="de-DE" sz="1200" dirty="0" err="1">
                <a:solidFill>
                  <a:srgbClr val="CC0016"/>
                </a:solidFill>
                <a:latin typeface="Arial"/>
                <a:cs typeface="Arial" charset="0"/>
              </a:rPr>
              <a:t>Based</a:t>
            </a:r>
            <a:r>
              <a:rPr lang="de-DE" sz="1200" dirty="0">
                <a:solidFill>
                  <a:srgbClr val="CC0016"/>
                </a:solidFill>
                <a:latin typeface="Arial"/>
                <a:cs typeface="Arial" charset="0"/>
              </a:rPr>
              <a:t> on </a:t>
            </a:r>
            <a:r>
              <a:rPr lang="de-DE" sz="1200" dirty="0" err="1">
                <a:solidFill>
                  <a:srgbClr val="CC0016"/>
                </a:solidFill>
                <a:latin typeface="Arial"/>
                <a:cs typeface="Arial" charset="0"/>
              </a:rPr>
              <a:t>observations</a:t>
            </a:r>
            <a:r>
              <a:rPr lang="de-DE" sz="1200" dirty="0">
                <a:solidFill>
                  <a:srgbClr val="CC0016"/>
                </a:solidFill>
                <a:latin typeface="Arial"/>
                <a:cs typeface="Arial" charset="0"/>
              </a:rPr>
              <a:t>, </a:t>
            </a:r>
            <a:r>
              <a:rPr lang="de-DE" sz="1200" dirty="0" err="1">
                <a:solidFill>
                  <a:srgbClr val="CC0016"/>
                </a:solidFill>
                <a:latin typeface="Arial"/>
                <a:cs typeface="Arial" charset="0"/>
              </a:rPr>
              <a:t>efficient</a:t>
            </a:r>
            <a:r>
              <a:rPr lang="de-DE" sz="1200" dirty="0">
                <a:solidFill>
                  <a:srgbClr val="CC0016"/>
                </a:solidFill>
                <a:latin typeface="Arial"/>
                <a:cs typeface="Arial" charset="0"/>
              </a:rPr>
              <a:t>, </a:t>
            </a:r>
            <a:r>
              <a:rPr lang="de-DE" sz="1200" dirty="0" err="1">
                <a:solidFill>
                  <a:srgbClr val="CC0016"/>
                </a:solidFill>
                <a:latin typeface="Arial"/>
                <a:cs typeface="Arial" charset="0"/>
              </a:rPr>
              <a:t>deterministic</a:t>
            </a:r>
            <a:r>
              <a:rPr lang="de-DE" sz="1200" dirty="0">
                <a:solidFill>
                  <a:srgbClr val="CC0016"/>
                </a:solidFill>
                <a:latin typeface="Arial"/>
                <a:cs typeface="Arial" charset="0"/>
              </a:rPr>
              <a:t>, </a:t>
            </a:r>
            <a:r>
              <a:rPr lang="de-DE" sz="1200" dirty="0" err="1">
                <a:solidFill>
                  <a:srgbClr val="CC0016"/>
                </a:solidFill>
                <a:latin typeface="Arial"/>
                <a:cs typeface="Arial" charset="0"/>
              </a:rPr>
              <a:t>quickly</a:t>
            </a:r>
            <a:r>
              <a:rPr lang="de-DE" sz="1200" dirty="0">
                <a:solidFill>
                  <a:srgbClr val="CC0016"/>
                </a:solidFill>
                <a:latin typeface="Arial"/>
                <a:cs typeface="Arial" charset="0"/>
              </a:rPr>
              <a:t> </a:t>
            </a:r>
            <a:r>
              <a:rPr lang="de-DE" sz="1200" dirty="0" err="1">
                <a:solidFill>
                  <a:srgbClr val="CC0016"/>
                </a:solidFill>
                <a:latin typeface="Arial"/>
                <a:cs typeface="Arial" charset="0"/>
              </a:rPr>
              <a:t>available</a:t>
            </a:r>
            <a:endParaRPr lang="de-DE" sz="1200" dirty="0">
              <a:solidFill>
                <a:srgbClr val="CC0016"/>
              </a:solidFill>
              <a:latin typeface="Arial"/>
              <a:cs typeface="Arial" charset="0"/>
            </a:endParaRPr>
          </a:p>
        </p:txBody>
      </p:sp>
      <p:sp>
        <p:nvSpPr>
          <p:cNvPr id="6" name="Rechteck 5">
            <a:extLst>
              <a:ext uri="{FF2B5EF4-FFF2-40B4-BE49-F238E27FC236}">
                <a16:creationId xmlns:a16="http://schemas.microsoft.com/office/drawing/2014/main" id="{641B6888-C785-4591-830B-3C7B9AB4D324}"/>
              </a:ext>
            </a:extLst>
          </p:cNvPr>
          <p:cNvSpPr/>
          <p:nvPr/>
        </p:nvSpPr>
        <p:spPr>
          <a:xfrm>
            <a:off x="6128419" y="2146066"/>
            <a:ext cx="2840736" cy="830997"/>
          </a:xfrm>
          <a:prstGeom prst="rect">
            <a:avLst/>
          </a:prstGeom>
        </p:spPr>
        <p:txBody>
          <a:bodyPr wrap="square" lIns="27000" rIns="27000">
            <a:spAutoFit/>
          </a:bodyPr>
          <a:lstStyle/>
          <a:p>
            <a:pPr algn="ctr" defTabSz="685800" fontAlgn="base">
              <a:spcBef>
                <a:spcPct val="0"/>
              </a:spcBef>
              <a:spcAft>
                <a:spcPct val="0"/>
              </a:spcAft>
              <a:defRPr/>
            </a:pPr>
            <a:r>
              <a:rPr lang="de-DE" sz="1200" b="1" dirty="0" err="1">
                <a:solidFill>
                  <a:srgbClr val="2D4B9B"/>
                </a:solidFill>
                <a:latin typeface="Arial"/>
                <a:cs typeface="Arial" charset="0"/>
              </a:rPr>
              <a:t>Numerical</a:t>
            </a:r>
            <a:r>
              <a:rPr lang="de-DE" sz="1200" b="1" dirty="0">
                <a:solidFill>
                  <a:srgbClr val="2D4B9B"/>
                </a:solidFill>
                <a:latin typeface="Arial"/>
                <a:cs typeface="Arial" charset="0"/>
              </a:rPr>
              <a:t> </a:t>
            </a:r>
            <a:r>
              <a:rPr lang="de-DE" sz="1200" b="1" dirty="0" err="1">
                <a:solidFill>
                  <a:srgbClr val="2D4B9B"/>
                </a:solidFill>
                <a:latin typeface="Arial"/>
                <a:cs typeface="Arial" charset="0"/>
              </a:rPr>
              <a:t>Weather</a:t>
            </a:r>
            <a:r>
              <a:rPr lang="de-DE" sz="1200" b="1" dirty="0">
                <a:solidFill>
                  <a:srgbClr val="2D4B9B"/>
                </a:solidFill>
                <a:latin typeface="Arial"/>
                <a:cs typeface="Arial" charset="0"/>
              </a:rPr>
              <a:t> </a:t>
            </a:r>
            <a:r>
              <a:rPr lang="de-DE" sz="1200" b="1" dirty="0" err="1">
                <a:solidFill>
                  <a:srgbClr val="2D4B9B"/>
                </a:solidFill>
                <a:latin typeface="Arial"/>
                <a:cs typeface="Arial" charset="0"/>
              </a:rPr>
              <a:t>Prediction</a:t>
            </a:r>
            <a:r>
              <a:rPr lang="de-DE" sz="1200" b="1" dirty="0">
                <a:solidFill>
                  <a:srgbClr val="2D4B9B"/>
                </a:solidFill>
                <a:latin typeface="Arial"/>
                <a:cs typeface="Arial" charset="0"/>
              </a:rPr>
              <a:t> </a:t>
            </a:r>
          </a:p>
          <a:p>
            <a:pPr algn="ctr" defTabSz="685800" fontAlgn="base">
              <a:spcBef>
                <a:spcPct val="0"/>
              </a:spcBef>
              <a:spcAft>
                <a:spcPct val="0"/>
              </a:spcAft>
              <a:defRPr/>
            </a:pPr>
            <a:r>
              <a:rPr lang="de-DE" sz="1200" b="1" dirty="0">
                <a:solidFill>
                  <a:srgbClr val="2D4B9B"/>
                </a:solidFill>
                <a:latin typeface="Arial"/>
                <a:cs typeface="Arial" charset="0"/>
              </a:rPr>
              <a:t>(0-48 h, update </a:t>
            </a:r>
            <a:r>
              <a:rPr lang="de-DE" sz="1200" b="1" dirty="0" err="1">
                <a:solidFill>
                  <a:srgbClr val="2D4B9B"/>
                </a:solidFill>
                <a:latin typeface="Arial"/>
                <a:cs typeface="Arial" charset="0"/>
              </a:rPr>
              <a:t>every</a:t>
            </a:r>
            <a:r>
              <a:rPr lang="de-DE" sz="1200" b="1" dirty="0">
                <a:solidFill>
                  <a:srgbClr val="2D4B9B"/>
                </a:solidFill>
                <a:latin typeface="Arial"/>
                <a:cs typeface="Arial" charset="0"/>
              </a:rPr>
              <a:t> 3 h)</a:t>
            </a:r>
          </a:p>
          <a:p>
            <a:pPr algn="ctr" defTabSz="685800" fontAlgn="base">
              <a:spcBef>
                <a:spcPct val="0"/>
              </a:spcBef>
              <a:spcAft>
                <a:spcPct val="0"/>
              </a:spcAft>
              <a:defRPr/>
            </a:pPr>
            <a:r>
              <a:rPr lang="de-DE" sz="1200" dirty="0">
                <a:solidFill>
                  <a:srgbClr val="2D4B9B"/>
                </a:solidFill>
                <a:latin typeface="Arial"/>
              </a:rPr>
              <a:t>Expensive</a:t>
            </a:r>
            <a:r>
              <a:rPr lang="de-DE" sz="1200" dirty="0">
                <a:solidFill>
                  <a:srgbClr val="2D4B9B"/>
                </a:solidFill>
                <a:latin typeface="Arial"/>
                <a:cs typeface="Arial" charset="0"/>
              </a:rPr>
              <a:t> </a:t>
            </a:r>
            <a:r>
              <a:rPr lang="de-DE" sz="1200" dirty="0" err="1">
                <a:solidFill>
                  <a:srgbClr val="2D4B9B"/>
                </a:solidFill>
                <a:latin typeface="Arial"/>
                <a:cs typeface="Arial" charset="0"/>
              </a:rPr>
              <a:t>numerical</a:t>
            </a:r>
            <a:r>
              <a:rPr lang="de-DE" sz="1200" dirty="0">
                <a:solidFill>
                  <a:srgbClr val="2D4B9B"/>
                </a:solidFill>
                <a:latin typeface="Arial"/>
                <a:cs typeface="Arial" charset="0"/>
              </a:rPr>
              <a:t> </a:t>
            </a:r>
            <a:r>
              <a:rPr lang="de-DE" sz="1200" dirty="0" err="1">
                <a:solidFill>
                  <a:srgbClr val="2D4B9B"/>
                </a:solidFill>
                <a:latin typeface="Arial"/>
                <a:cs typeface="Arial" charset="0"/>
              </a:rPr>
              <a:t>model</a:t>
            </a:r>
            <a:r>
              <a:rPr lang="de-DE" sz="1200" dirty="0">
                <a:solidFill>
                  <a:srgbClr val="2D4B9B"/>
                </a:solidFill>
                <a:latin typeface="Arial"/>
                <a:cs typeface="Arial" charset="0"/>
              </a:rPr>
              <a:t>, </a:t>
            </a:r>
            <a:r>
              <a:rPr lang="de-DE" sz="1200" dirty="0" err="1">
                <a:solidFill>
                  <a:srgbClr val="2D4B9B"/>
                </a:solidFill>
                <a:latin typeface="Arial"/>
                <a:cs typeface="Arial" charset="0"/>
              </a:rPr>
              <a:t>only</a:t>
            </a:r>
            <a:r>
              <a:rPr lang="de-DE" sz="1200" dirty="0">
                <a:solidFill>
                  <a:srgbClr val="2D4B9B"/>
                </a:solidFill>
                <a:latin typeface="Arial"/>
                <a:cs typeface="Arial" charset="0"/>
              </a:rPr>
              <a:t> </a:t>
            </a:r>
            <a:r>
              <a:rPr lang="de-DE" sz="1200" dirty="0" err="1">
                <a:solidFill>
                  <a:srgbClr val="2D4B9B"/>
                </a:solidFill>
                <a:latin typeface="Arial"/>
                <a:cs typeface="Arial" charset="0"/>
              </a:rPr>
              <a:t>available</a:t>
            </a:r>
            <a:r>
              <a:rPr lang="de-DE" sz="1200" dirty="0">
                <a:solidFill>
                  <a:srgbClr val="2D4B9B"/>
                </a:solidFill>
                <a:latin typeface="Arial"/>
                <a:cs typeface="Arial" charset="0"/>
              </a:rPr>
              <a:t> after</a:t>
            </a:r>
            <a:r>
              <a:rPr lang="de-DE" sz="1200" dirty="0">
                <a:solidFill>
                  <a:srgbClr val="2D4B9B"/>
                </a:solidFill>
                <a:latin typeface="Arial"/>
              </a:rPr>
              <a:t> 1-1,5 h</a:t>
            </a:r>
            <a:endParaRPr lang="de-DE" sz="1200" dirty="0">
              <a:solidFill>
                <a:srgbClr val="2D4B9B"/>
              </a:solidFill>
              <a:latin typeface="Arial"/>
              <a:cs typeface="Arial" charset="0"/>
            </a:endParaRPr>
          </a:p>
        </p:txBody>
      </p:sp>
      <p:pic>
        <p:nvPicPr>
          <p:cNvPr id="7" name="Grafik 6">
            <a:extLst>
              <a:ext uri="{FF2B5EF4-FFF2-40B4-BE49-F238E27FC236}">
                <a16:creationId xmlns:a16="http://schemas.microsoft.com/office/drawing/2014/main" id="{AE4E21F3-F0F6-4B10-8ED2-019C72524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57" y="2985864"/>
            <a:ext cx="2745589" cy="2059192"/>
          </a:xfrm>
          <a:prstGeom prst="rect">
            <a:avLst/>
          </a:prstGeom>
        </p:spPr>
      </p:pic>
      <p:sp>
        <p:nvSpPr>
          <p:cNvPr id="8" name="Textfeld 7">
            <a:extLst>
              <a:ext uri="{FF2B5EF4-FFF2-40B4-BE49-F238E27FC236}">
                <a16:creationId xmlns:a16="http://schemas.microsoft.com/office/drawing/2014/main" id="{6A97F4D7-06F8-4B1D-88D0-3432EF7CDC73}"/>
              </a:ext>
            </a:extLst>
          </p:cNvPr>
          <p:cNvSpPr txBox="1"/>
          <p:nvPr/>
        </p:nvSpPr>
        <p:spPr>
          <a:xfrm>
            <a:off x="3247124" y="2145265"/>
            <a:ext cx="2733068" cy="830997"/>
          </a:xfrm>
          <a:prstGeom prst="rect">
            <a:avLst/>
          </a:prstGeom>
          <a:noFill/>
        </p:spPr>
        <p:txBody>
          <a:bodyPr wrap="square" rtlCol="0">
            <a:spAutoFit/>
          </a:bodyPr>
          <a:lstStyle/>
          <a:p>
            <a:pPr algn="ctr" defTabSz="685800">
              <a:defRPr/>
            </a:pPr>
            <a:r>
              <a:rPr lang="de-DE" sz="1200" b="1" dirty="0" err="1">
                <a:solidFill>
                  <a:srgbClr val="000000"/>
                </a:solidFill>
                <a:latin typeface="Arial"/>
              </a:rPr>
              <a:t>Observations</a:t>
            </a:r>
            <a:endParaRPr lang="de-DE" sz="1200" b="1" dirty="0">
              <a:solidFill>
                <a:srgbClr val="000000"/>
              </a:solidFill>
              <a:latin typeface="Arial"/>
            </a:endParaRPr>
          </a:p>
          <a:p>
            <a:pPr algn="ctr" defTabSz="685800">
              <a:defRPr/>
            </a:pPr>
            <a:r>
              <a:rPr lang="de-DE" sz="1200" b="1" dirty="0">
                <a:solidFill>
                  <a:srgbClr val="000000"/>
                </a:solidFill>
                <a:latin typeface="Arial"/>
              </a:rPr>
              <a:t>DWD </a:t>
            </a:r>
            <a:r>
              <a:rPr lang="de-DE" sz="1200" b="1" dirty="0" err="1">
                <a:solidFill>
                  <a:srgbClr val="000000"/>
                </a:solidFill>
                <a:latin typeface="Arial"/>
              </a:rPr>
              <a:t>radar</a:t>
            </a:r>
            <a:r>
              <a:rPr lang="de-DE" sz="1200" b="1" dirty="0">
                <a:solidFill>
                  <a:srgbClr val="000000"/>
                </a:solidFill>
                <a:latin typeface="Arial"/>
              </a:rPr>
              <a:t> </a:t>
            </a:r>
            <a:r>
              <a:rPr lang="de-DE" sz="1200" b="1" dirty="0" err="1">
                <a:solidFill>
                  <a:srgbClr val="000000"/>
                </a:solidFill>
                <a:latin typeface="Arial"/>
              </a:rPr>
              <a:t>network</a:t>
            </a:r>
            <a:endParaRPr lang="de-DE" sz="1200" b="1" dirty="0">
              <a:solidFill>
                <a:srgbClr val="000000"/>
              </a:solidFill>
              <a:latin typeface="Arial"/>
            </a:endParaRPr>
          </a:p>
          <a:p>
            <a:pPr algn="ctr" defTabSz="685800">
              <a:defRPr/>
            </a:pPr>
            <a:r>
              <a:rPr lang="de-DE" sz="1200" kern="0" dirty="0">
                <a:solidFill>
                  <a:srgbClr val="000000"/>
                </a:solidFill>
                <a:latin typeface="Arial"/>
              </a:rPr>
              <a:t>9.Juli 2021, Southern Germany</a:t>
            </a:r>
          </a:p>
          <a:p>
            <a:pPr algn="ctr" defTabSz="685800">
              <a:defRPr/>
            </a:pPr>
            <a:endParaRPr lang="de-DE" sz="1200" b="1" dirty="0">
              <a:solidFill>
                <a:srgbClr val="000000"/>
              </a:solidFill>
              <a:latin typeface="Arial"/>
            </a:endParaRPr>
          </a:p>
        </p:txBody>
      </p:sp>
      <p:pic>
        <p:nvPicPr>
          <p:cNvPr id="9" name="Grafik 8">
            <a:extLst>
              <a:ext uri="{FF2B5EF4-FFF2-40B4-BE49-F238E27FC236}">
                <a16:creationId xmlns:a16="http://schemas.microsoft.com/office/drawing/2014/main" id="{4D17C097-57A0-4DF1-B883-06DD2ED3F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92" y="2981603"/>
            <a:ext cx="2751272" cy="2063453"/>
          </a:xfrm>
          <a:prstGeom prst="rect">
            <a:avLst/>
          </a:prstGeom>
        </p:spPr>
      </p:pic>
      <p:pic>
        <p:nvPicPr>
          <p:cNvPr id="10" name="Grafik 9">
            <a:extLst>
              <a:ext uri="{FF2B5EF4-FFF2-40B4-BE49-F238E27FC236}">
                <a16:creationId xmlns:a16="http://schemas.microsoft.com/office/drawing/2014/main" id="{4AC04C36-83C3-432F-A5B3-6550F88A8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47" y="2985864"/>
            <a:ext cx="2745590" cy="2059193"/>
          </a:xfrm>
          <a:prstGeom prst="rect">
            <a:avLst/>
          </a:prstGeom>
        </p:spPr>
      </p:pic>
      <p:pic>
        <p:nvPicPr>
          <p:cNvPr id="11" name="Grafik 10">
            <a:extLst>
              <a:ext uri="{FF2B5EF4-FFF2-40B4-BE49-F238E27FC236}">
                <a16:creationId xmlns:a16="http://schemas.microsoft.com/office/drawing/2014/main" id="{2AF0D69F-8F51-43A4-B0BA-4313FE62B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57" y="2985864"/>
            <a:ext cx="2745589" cy="2059191"/>
          </a:xfrm>
          <a:prstGeom prst="rect">
            <a:avLst/>
          </a:prstGeom>
        </p:spPr>
      </p:pic>
      <p:pic>
        <p:nvPicPr>
          <p:cNvPr id="12" name="Grafik 11">
            <a:extLst>
              <a:ext uri="{FF2B5EF4-FFF2-40B4-BE49-F238E27FC236}">
                <a16:creationId xmlns:a16="http://schemas.microsoft.com/office/drawing/2014/main" id="{210AB78C-0C33-4785-B1B4-53DE97470E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93" y="2981603"/>
            <a:ext cx="2751271" cy="2063453"/>
          </a:xfrm>
          <a:prstGeom prst="rect">
            <a:avLst/>
          </a:prstGeom>
        </p:spPr>
      </p:pic>
      <p:pic>
        <p:nvPicPr>
          <p:cNvPr id="13" name="Grafik 12">
            <a:extLst>
              <a:ext uri="{FF2B5EF4-FFF2-40B4-BE49-F238E27FC236}">
                <a16:creationId xmlns:a16="http://schemas.microsoft.com/office/drawing/2014/main" id="{8F570DA4-8025-43AF-ABDC-6CBB51ABC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7747" y="2985864"/>
            <a:ext cx="2745590" cy="2059192"/>
          </a:xfrm>
          <a:prstGeom prst="rect">
            <a:avLst/>
          </a:prstGeom>
        </p:spPr>
      </p:pic>
      <p:pic>
        <p:nvPicPr>
          <p:cNvPr id="14" name="Grafik 13">
            <a:extLst>
              <a:ext uri="{FF2B5EF4-FFF2-40B4-BE49-F238E27FC236}">
                <a16:creationId xmlns:a16="http://schemas.microsoft.com/office/drawing/2014/main" id="{8BC454B0-8874-4FA4-8C11-BD34D82B59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5" name="Grafik 14">
            <a:extLst>
              <a:ext uri="{FF2B5EF4-FFF2-40B4-BE49-F238E27FC236}">
                <a16:creationId xmlns:a16="http://schemas.microsoft.com/office/drawing/2014/main" id="{322EF2BC-4DFE-481A-9B48-DC2DC1E79E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9593" y="2981602"/>
            <a:ext cx="2751271" cy="2063453"/>
          </a:xfrm>
          <a:prstGeom prst="rect">
            <a:avLst/>
          </a:prstGeom>
        </p:spPr>
      </p:pic>
      <p:pic>
        <p:nvPicPr>
          <p:cNvPr id="16" name="Grafik 15">
            <a:extLst>
              <a:ext uri="{FF2B5EF4-FFF2-40B4-BE49-F238E27FC236}">
                <a16:creationId xmlns:a16="http://schemas.microsoft.com/office/drawing/2014/main" id="{BB7BC16B-2001-4839-A4DA-50DF59032F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7748" y="2985864"/>
            <a:ext cx="2745589" cy="2059192"/>
          </a:xfrm>
          <a:prstGeom prst="rect">
            <a:avLst/>
          </a:prstGeom>
        </p:spPr>
      </p:pic>
      <p:sp>
        <p:nvSpPr>
          <p:cNvPr id="17" name="Textfeld 16">
            <a:extLst>
              <a:ext uri="{FF2B5EF4-FFF2-40B4-BE49-F238E27FC236}">
                <a16:creationId xmlns:a16="http://schemas.microsoft.com/office/drawing/2014/main" id="{99470883-4E20-45E8-BABB-04613A547D72}"/>
              </a:ext>
            </a:extLst>
          </p:cNvPr>
          <p:cNvSpPr txBox="1"/>
          <p:nvPr/>
        </p:nvSpPr>
        <p:spPr>
          <a:xfrm>
            <a:off x="270429" y="4768057"/>
            <a:ext cx="1775482"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15:00 UTC </a:t>
            </a:r>
          </a:p>
        </p:txBody>
      </p:sp>
      <p:sp>
        <p:nvSpPr>
          <p:cNvPr id="18" name="Textfeld 17">
            <a:extLst>
              <a:ext uri="{FF2B5EF4-FFF2-40B4-BE49-F238E27FC236}">
                <a16:creationId xmlns:a16="http://schemas.microsoft.com/office/drawing/2014/main" id="{8CB772BD-3FF8-40A2-BF76-4A9E60E1FAC3}"/>
              </a:ext>
            </a:extLst>
          </p:cNvPr>
          <p:cNvSpPr txBox="1"/>
          <p:nvPr/>
        </p:nvSpPr>
        <p:spPr>
          <a:xfrm>
            <a:off x="6158553" y="4777041"/>
            <a:ext cx="1720006"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12:00 UTC</a:t>
            </a:r>
          </a:p>
        </p:txBody>
      </p:sp>
      <p:sp>
        <p:nvSpPr>
          <p:cNvPr id="19" name="Textfeld 18">
            <a:extLst>
              <a:ext uri="{FF2B5EF4-FFF2-40B4-BE49-F238E27FC236}">
                <a16:creationId xmlns:a16="http://schemas.microsoft.com/office/drawing/2014/main" id="{F41C2E21-B817-4C3B-AF36-FD6645050658}"/>
              </a:ext>
            </a:extLst>
          </p:cNvPr>
          <p:cNvSpPr txBox="1"/>
          <p:nvPr/>
        </p:nvSpPr>
        <p:spPr>
          <a:xfrm>
            <a:off x="299242" y="1805493"/>
            <a:ext cx="8154797" cy="323165"/>
          </a:xfrm>
          <a:prstGeom prst="rect">
            <a:avLst/>
          </a:prstGeom>
          <a:noFill/>
        </p:spPr>
        <p:txBody>
          <a:bodyPr wrap="none" rtlCol="0">
            <a:spAutoFit/>
          </a:bodyPr>
          <a:lstStyle/>
          <a:p>
            <a:r>
              <a:rPr lang="de-DE" sz="1500" b="1" dirty="0" err="1">
                <a:solidFill>
                  <a:srgbClr val="0070C0"/>
                </a:solidFill>
              </a:rPr>
              <a:t>Starting</a:t>
            </a:r>
            <a:r>
              <a:rPr lang="de-DE" sz="1500" b="1" dirty="0">
                <a:solidFill>
                  <a:srgbClr val="0070C0"/>
                </a:solidFill>
              </a:rPr>
              <a:t> </a:t>
            </a:r>
            <a:r>
              <a:rPr lang="de-DE" sz="1500" b="1" dirty="0" err="1">
                <a:solidFill>
                  <a:srgbClr val="0070C0"/>
                </a:solidFill>
              </a:rPr>
              <a:t>point</a:t>
            </a:r>
            <a:r>
              <a:rPr lang="de-DE" sz="1500" b="1" dirty="0">
                <a:solidFill>
                  <a:srgbClr val="0070C0"/>
                </a:solidFill>
              </a:rPr>
              <a:t>: </a:t>
            </a:r>
            <a:r>
              <a:rPr lang="de-DE" sz="1500" b="1" dirty="0" err="1">
                <a:solidFill>
                  <a:srgbClr val="0070C0"/>
                </a:solidFill>
              </a:rPr>
              <a:t>forecast</a:t>
            </a:r>
            <a:r>
              <a:rPr lang="de-DE" sz="1500" b="1" dirty="0">
                <a:solidFill>
                  <a:srgbClr val="0070C0"/>
                </a:solidFill>
              </a:rPr>
              <a:t> time </a:t>
            </a:r>
            <a:r>
              <a:rPr lang="de-DE" sz="1500" b="1" dirty="0" err="1">
                <a:solidFill>
                  <a:srgbClr val="0070C0"/>
                </a:solidFill>
              </a:rPr>
              <a:t>range</a:t>
            </a:r>
            <a:r>
              <a:rPr lang="de-DE" sz="1500" b="1" dirty="0">
                <a:solidFill>
                  <a:srgbClr val="0070C0"/>
                </a:solidFill>
              </a:rPr>
              <a:t> 0-12 h </a:t>
            </a:r>
            <a:r>
              <a:rPr lang="de-DE" sz="1500" b="1" dirty="0" err="1">
                <a:solidFill>
                  <a:srgbClr val="0070C0"/>
                </a:solidFill>
              </a:rPr>
              <a:t>currently</a:t>
            </a:r>
            <a:r>
              <a:rPr lang="de-DE" sz="1500" b="1" dirty="0">
                <a:solidFill>
                  <a:srgbClr val="0070C0"/>
                </a:solidFill>
              </a:rPr>
              <a:t> </a:t>
            </a:r>
            <a:r>
              <a:rPr lang="de-DE" sz="1500" b="1" dirty="0" err="1">
                <a:solidFill>
                  <a:srgbClr val="0070C0"/>
                </a:solidFill>
              </a:rPr>
              <a:t>covered</a:t>
            </a:r>
            <a:r>
              <a:rPr lang="de-DE" sz="1500" b="1" dirty="0">
                <a:solidFill>
                  <a:srgbClr val="0070C0"/>
                </a:solidFill>
              </a:rPr>
              <a:t> </a:t>
            </a:r>
            <a:r>
              <a:rPr lang="de-DE" sz="1500" b="1" dirty="0" err="1">
                <a:solidFill>
                  <a:srgbClr val="0070C0"/>
                </a:solidFill>
              </a:rPr>
              <a:t>by</a:t>
            </a:r>
            <a:r>
              <a:rPr lang="de-DE" sz="1500" b="1" dirty="0">
                <a:solidFill>
                  <a:srgbClr val="0070C0"/>
                </a:solidFill>
              </a:rPr>
              <a:t> </a:t>
            </a:r>
            <a:r>
              <a:rPr lang="de-DE" sz="1500" b="1" dirty="0" err="1">
                <a:solidFill>
                  <a:srgbClr val="0070C0"/>
                </a:solidFill>
              </a:rPr>
              <a:t>two</a:t>
            </a:r>
            <a:r>
              <a:rPr lang="de-DE" sz="1500" b="1" dirty="0">
                <a:solidFill>
                  <a:srgbClr val="0070C0"/>
                </a:solidFill>
              </a:rPr>
              <a:t> </a:t>
            </a:r>
            <a:r>
              <a:rPr lang="de-DE" sz="1500" b="1" dirty="0" err="1">
                <a:solidFill>
                  <a:srgbClr val="0070C0"/>
                </a:solidFill>
              </a:rPr>
              <a:t>forecasting</a:t>
            </a:r>
            <a:r>
              <a:rPr lang="de-DE" sz="1500" b="1" dirty="0">
                <a:solidFill>
                  <a:srgbClr val="0070C0"/>
                </a:solidFill>
              </a:rPr>
              <a:t> </a:t>
            </a:r>
            <a:r>
              <a:rPr lang="de-DE" sz="1500" b="1" dirty="0" err="1">
                <a:solidFill>
                  <a:srgbClr val="0070C0"/>
                </a:solidFill>
              </a:rPr>
              <a:t>methods</a:t>
            </a:r>
            <a:endParaRPr lang="de-DE" sz="1500" b="1" dirty="0">
              <a:solidFill>
                <a:srgbClr val="0070C0"/>
              </a:solidFill>
            </a:endParaRPr>
          </a:p>
        </p:txBody>
      </p:sp>
    </p:spTree>
    <p:extLst>
      <p:ext uri="{BB962C8B-B14F-4D97-AF65-F5344CB8AC3E}">
        <p14:creationId xmlns:p14="http://schemas.microsoft.com/office/powerpoint/2010/main" val="146550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01C70A-FE54-496F-B319-4B510800DD02}"/>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15:00 UTC</a:t>
            </a:r>
          </a:p>
        </p:txBody>
      </p:sp>
      <p:sp>
        <p:nvSpPr>
          <p:cNvPr id="3" name="Textfeld 2">
            <a:extLst>
              <a:ext uri="{FF2B5EF4-FFF2-40B4-BE49-F238E27FC236}">
                <a16:creationId xmlns:a16="http://schemas.microsoft.com/office/drawing/2014/main" id="{CED2223A-0474-4B13-9051-CB1E49CE8855}"/>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15:30 UTC</a:t>
            </a:r>
          </a:p>
        </p:txBody>
      </p:sp>
      <p:sp>
        <p:nvSpPr>
          <p:cNvPr id="4" name="Textfeld 3">
            <a:extLst>
              <a:ext uri="{FF2B5EF4-FFF2-40B4-BE49-F238E27FC236}">
                <a16:creationId xmlns:a16="http://schemas.microsoft.com/office/drawing/2014/main" id="{A4179B38-A0D7-4E11-A32A-65A45D46B9BB}"/>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16:00 UTC</a:t>
            </a:r>
          </a:p>
        </p:txBody>
      </p:sp>
      <p:sp>
        <p:nvSpPr>
          <p:cNvPr id="5" name="Textfeld 4">
            <a:extLst>
              <a:ext uri="{FF2B5EF4-FFF2-40B4-BE49-F238E27FC236}">
                <a16:creationId xmlns:a16="http://schemas.microsoft.com/office/drawing/2014/main" id="{13773D21-BA12-4EE6-BFF0-DBE86DE2C9A3}"/>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17:00 UTC</a:t>
            </a:r>
          </a:p>
        </p:txBody>
      </p:sp>
      <p:sp>
        <p:nvSpPr>
          <p:cNvPr id="6" name="Rechteck 5">
            <a:extLst>
              <a:ext uri="{FF2B5EF4-FFF2-40B4-BE49-F238E27FC236}">
                <a16:creationId xmlns:a16="http://schemas.microsoft.com/office/drawing/2014/main" id="{F693455B-4218-458C-AA21-1A61BF9EA028}"/>
              </a:ext>
            </a:extLst>
          </p:cNvPr>
          <p:cNvSpPr/>
          <p:nvPr/>
        </p:nvSpPr>
        <p:spPr>
          <a:xfrm>
            <a:off x="281858" y="2145434"/>
            <a:ext cx="2745590" cy="830997"/>
          </a:xfrm>
          <a:prstGeom prst="rect">
            <a:avLst/>
          </a:prstGeom>
        </p:spPr>
        <p:txBody>
          <a:bodyPr wrap="square">
            <a:spAutoFit/>
          </a:bodyPr>
          <a:lstStyle/>
          <a:p>
            <a:pPr algn="ctr" defTabSz="685800">
              <a:defRPr/>
            </a:pPr>
            <a:r>
              <a:rPr lang="de-DE" altLang="de-DE" sz="1200" b="1" dirty="0" err="1">
                <a:solidFill>
                  <a:srgbClr val="CC0016"/>
                </a:solidFill>
                <a:latin typeface="Arial"/>
                <a:cs typeface="Arial" charset="0"/>
              </a:rPr>
              <a:t>Nowcasting</a:t>
            </a:r>
            <a:r>
              <a:rPr lang="de-DE" altLang="de-DE" sz="1200" b="1" dirty="0">
                <a:solidFill>
                  <a:srgbClr val="CC0016"/>
                </a:solidFill>
                <a:latin typeface="Arial"/>
                <a:cs typeface="Arial" charset="0"/>
              </a:rPr>
              <a:t> </a:t>
            </a:r>
          </a:p>
          <a:p>
            <a:pPr algn="ctr" defTabSz="685800">
              <a:defRPr/>
            </a:pPr>
            <a:r>
              <a:rPr lang="de-DE" altLang="de-DE" sz="1200" b="1" dirty="0">
                <a:solidFill>
                  <a:srgbClr val="CC0016"/>
                </a:solidFill>
                <a:latin typeface="Arial"/>
                <a:cs typeface="Arial" charset="0"/>
              </a:rPr>
              <a:t>(0-2 </a:t>
            </a:r>
            <a:r>
              <a:rPr lang="de-DE" altLang="de-DE" sz="1200" b="1" dirty="0">
                <a:solidFill>
                  <a:srgbClr val="CC0016"/>
                </a:solidFill>
                <a:latin typeface="Arial"/>
              </a:rPr>
              <a:t>h, update </a:t>
            </a:r>
            <a:r>
              <a:rPr lang="de-DE" altLang="de-DE" sz="1200" b="1" dirty="0" err="1">
                <a:solidFill>
                  <a:srgbClr val="CC0016"/>
                </a:solidFill>
                <a:latin typeface="Arial"/>
              </a:rPr>
              <a:t>every</a:t>
            </a:r>
            <a:r>
              <a:rPr lang="de-DE" altLang="de-DE" sz="1200" b="1" dirty="0">
                <a:solidFill>
                  <a:srgbClr val="CC0016"/>
                </a:solidFill>
                <a:latin typeface="Arial"/>
              </a:rPr>
              <a:t> 5 min</a:t>
            </a:r>
            <a:r>
              <a:rPr lang="de-DE" altLang="de-DE" sz="1200" b="1" dirty="0">
                <a:solidFill>
                  <a:srgbClr val="CC0016"/>
                </a:solidFill>
                <a:latin typeface="Arial"/>
                <a:cs typeface="Arial" charset="0"/>
              </a:rPr>
              <a:t>) </a:t>
            </a:r>
          </a:p>
          <a:p>
            <a:pPr algn="ctr" defTabSz="685800">
              <a:defRPr/>
            </a:pPr>
            <a:r>
              <a:rPr lang="de-DE" sz="1200" dirty="0" err="1">
                <a:solidFill>
                  <a:srgbClr val="CC0016"/>
                </a:solidFill>
                <a:latin typeface="Arial"/>
                <a:cs typeface="Arial" charset="0"/>
              </a:rPr>
              <a:t>Based</a:t>
            </a:r>
            <a:r>
              <a:rPr lang="de-DE" sz="1200" dirty="0">
                <a:solidFill>
                  <a:srgbClr val="CC0016"/>
                </a:solidFill>
                <a:latin typeface="Arial"/>
                <a:cs typeface="Arial" charset="0"/>
              </a:rPr>
              <a:t> on </a:t>
            </a:r>
            <a:r>
              <a:rPr lang="de-DE" sz="1200" dirty="0" err="1">
                <a:solidFill>
                  <a:srgbClr val="CC0016"/>
                </a:solidFill>
                <a:latin typeface="Arial"/>
                <a:cs typeface="Arial" charset="0"/>
              </a:rPr>
              <a:t>observations</a:t>
            </a:r>
            <a:r>
              <a:rPr lang="de-DE" sz="1200" dirty="0">
                <a:solidFill>
                  <a:srgbClr val="CC0016"/>
                </a:solidFill>
                <a:latin typeface="Arial"/>
                <a:cs typeface="Arial" charset="0"/>
              </a:rPr>
              <a:t>, </a:t>
            </a:r>
            <a:r>
              <a:rPr lang="de-DE" sz="1200" dirty="0" err="1">
                <a:solidFill>
                  <a:srgbClr val="CC0016"/>
                </a:solidFill>
                <a:latin typeface="Arial"/>
                <a:cs typeface="Arial" charset="0"/>
              </a:rPr>
              <a:t>efficient</a:t>
            </a:r>
            <a:r>
              <a:rPr lang="de-DE" sz="1200" dirty="0">
                <a:solidFill>
                  <a:srgbClr val="CC0016"/>
                </a:solidFill>
                <a:latin typeface="Arial"/>
                <a:cs typeface="Arial" charset="0"/>
              </a:rPr>
              <a:t>, </a:t>
            </a:r>
            <a:r>
              <a:rPr lang="de-DE" sz="1200" dirty="0" err="1">
                <a:solidFill>
                  <a:srgbClr val="CC0016"/>
                </a:solidFill>
                <a:latin typeface="Arial"/>
                <a:cs typeface="Arial" charset="0"/>
              </a:rPr>
              <a:t>deterministic</a:t>
            </a:r>
            <a:r>
              <a:rPr lang="de-DE" sz="1200" dirty="0">
                <a:solidFill>
                  <a:srgbClr val="CC0016"/>
                </a:solidFill>
                <a:latin typeface="Arial"/>
                <a:cs typeface="Arial" charset="0"/>
              </a:rPr>
              <a:t>, </a:t>
            </a:r>
            <a:r>
              <a:rPr lang="de-DE" sz="1200" dirty="0" err="1">
                <a:solidFill>
                  <a:srgbClr val="CC0016"/>
                </a:solidFill>
                <a:latin typeface="Arial"/>
                <a:cs typeface="Arial" charset="0"/>
              </a:rPr>
              <a:t>quickly</a:t>
            </a:r>
            <a:r>
              <a:rPr lang="de-DE" sz="1200" dirty="0">
                <a:solidFill>
                  <a:srgbClr val="CC0016"/>
                </a:solidFill>
                <a:latin typeface="Arial"/>
                <a:cs typeface="Arial" charset="0"/>
              </a:rPr>
              <a:t> </a:t>
            </a:r>
            <a:r>
              <a:rPr lang="de-DE" sz="1200" dirty="0" err="1">
                <a:solidFill>
                  <a:srgbClr val="CC0016"/>
                </a:solidFill>
                <a:latin typeface="Arial"/>
                <a:cs typeface="Arial" charset="0"/>
              </a:rPr>
              <a:t>available</a:t>
            </a:r>
            <a:endParaRPr lang="de-DE" sz="1200" dirty="0">
              <a:solidFill>
                <a:srgbClr val="CC0016"/>
              </a:solidFill>
              <a:latin typeface="Arial"/>
              <a:cs typeface="Arial" charset="0"/>
            </a:endParaRPr>
          </a:p>
        </p:txBody>
      </p:sp>
      <p:sp>
        <p:nvSpPr>
          <p:cNvPr id="7" name="Rechteck 6">
            <a:extLst>
              <a:ext uri="{FF2B5EF4-FFF2-40B4-BE49-F238E27FC236}">
                <a16:creationId xmlns:a16="http://schemas.microsoft.com/office/drawing/2014/main" id="{C3D3C045-1660-468A-805B-4FF6FBC68E85}"/>
              </a:ext>
            </a:extLst>
          </p:cNvPr>
          <p:cNvSpPr/>
          <p:nvPr/>
        </p:nvSpPr>
        <p:spPr>
          <a:xfrm>
            <a:off x="6128419" y="2146066"/>
            <a:ext cx="2840736" cy="830997"/>
          </a:xfrm>
          <a:prstGeom prst="rect">
            <a:avLst/>
          </a:prstGeom>
        </p:spPr>
        <p:txBody>
          <a:bodyPr wrap="square" lIns="27000" rIns="27000">
            <a:spAutoFit/>
          </a:bodyPr>
          <a:lstStyle/>
          <a:p>
            <a:pPr algn="ctr" defTabSz="685800" fontAlgn="base">
              <a:spcBef>
                <a:spcPct val="0"/>
              </a:spcBef>
              <a:spcAft>
                <a:spcPct val="0"/>
              </a:spcAft>
              <a:defRPr/>
            </a:pPr>
            <a:r>
              <a:rPr lang="de-DE" sz="1200" b="1" dirty="0" err="1">
                <a:solidFill>
                  <a:srgbClr val="2D4B9B"/>
                </a:solidFill>
                <a:latin typeface="Arial"/>
                <a:cs typeface="Arial" charset="0"/>
              </a:rPr>
              <a:t>Numerical</a:t>
            </a:r>
            <a:r>
              <a:rPr lang="de-DE" sz="1200" b="1" dirty="0">
                <a:solidFill>
                  <a:srgbClr val="2D4B9B"/>
                </a:solidFill>
                <a:latin typeface="Arial"/>
                <a:cs typeface="Arial" charset="0"/>
              </a:rPr>
              <a:t> </a:t>
            </a:r>
            <a:r>
              <a:rPr lang="de-DE" sz="1200" b="1" dirty="0" err="1">
                <a:solidFill>
                  <a:srgbClr val="2D4B9B"/>
                </a:solidFill>
                <a:latin typeface="Arial"/>
                <a:cs typeface="Arial" charset="0"/>
              </a:rPr>
              <a:t>Weather</a:t>
            </a:r>
            <a:r>
              <a:rPr lang="de-DE" sz="1200" b="1" dirty="0">
                <a:solidFill>
                  <a:srgbClr val="2D4B9B"/>
                </a:solidFill>
                <a:latin typeface="Arial"/>
                <a:cs typeface="Arial" charset="0"/>
              </a:rPr>
              <a:t> </a:t>
            </a:r>
            <a:r>
              <a:rPr lang="de-DE" sz="1200" b="1" dirty="0" err="1">
                <a:solidFill>
                  <a:srgbClr val="2D4B9B"/>
                </a:solidFill>
                <a:latin typeface="Arial"/>
                <a:cs typeface="Arial" charset="0"/>
              </a:rPr>
              <a:t>Prediction</a:t>
            </a:r>
            <a:r>
              <a:rPr lang="de-DE" sz="1200" b="1" dirty="0">
                <a:solidFill>
                  <a:srgbClr val="2D4B9B"/>
                </a:solidFill>
                <a:latin typeface="Arial"/>
                <a:cs typeface="Arial" charset="0"/>
              </a:rPr>
              <a:t> </a:t>
            </a:r>
          </a:p>
          <a:p>
            <a:pPr algn="ctr" defTabSz="685800" fontAlgn="base">
              <a:spcBef>
                <a:spcPct val="0"/>
              </a:spcBef>
              <a:spcAft>
                <a:spcPct val="0"/>
              </a:spcAft>
              <a:defRPr/>
            </a:pPr>
            <a:r>
              <a:rPr lang="de-DE" sz="1200" b="1" dirty="0">
                <a:solidFill>
                  <a:srgbClr val="2D4B9B"/>
                </a:solidFill>
                <a:latin typeface="Arial"/>
                <a:cs typeface="Arial" charset="0"/>
              </a:rPr>
              <a:t>(0-48 h, update </a:t>
            </a:r>
            <a:r>
              <a:rPr lang="de-DE" sz="1200" b="1" dirty="0" err="1">
                <a:solidFill>
                  <a:srgbClr val="2D4B9B"/>
                </a:solidFill>
                <a:latin typeface="Arial"/>
                <a:cs typeface="Arial" charset="0"/>
              </a:rPr>
              <a:t>every</a:t>
            </a:r>
            <a:r>
              <a:rPr lang="de-DE" sz="1200" b="1" dirty="0">
                <a:solidFill>
                  <a:srgbClr val="2D4B9B"/>
                </a:solidFill>
                <a:latin typeface="Arial"/>
                <a:cs typeface="Arial" charset="0"/>
              </a:rPr>
              <a:t> 3 h)</a:t>
            </a:r>
          </a:p>
          <a:p>
            <a:pPr algn="ctr" defTabSz="685800" fontAlgn="base">
              <a:spcBef>
                <a:spcPct val="0"/>
              </a:spcBef>
              <a:spcAft>
                <a:spcPct val="0"/>
              </a:spcAft>
              <a:defRPr/>
            </a:pPr>
            <a:r>
              <a:rPr lang="de-DE" sz="1200" dirty="0">
                <a:solidFill>
                  <a:srgbClr val="2D4B9B"/>
                </a:solidFill>
                <a:latin typeface="Arial"/>
              </a:rPr>
              <a:t>Expensive</a:t>
            </a:r>
            <a:r>
              <a:rPr lang="de-DE" sz="1200" dirty="0">
                <a:solidFill>
                  <a:srgbClr val="2D4B9B"/>
                </a:solidFill>
                <a:latin typeface="Arial"/>
                <a:cs typeface="Arial" charset="0"/>
              </a:rPr>
              <a:t> </a:t>
            </a:r>
            <a:r>
              <a:rPr lang="de-DE" sz="1200" dirty="0" err="1">
                <a:solidFill>
                  <a:srgbClr val="2D4B9B"/>
                </a:solidFill>
                <a:latin typeface="Arial"/>
                <a:cs typeface="Arial" charset="0"/>
              </a:rPr>
              <a:t>numerical</a:t>
            </a:r>
            <a:r>
              <a:rPr lang="de-DE" sz="1200" dirty="0">
                <a:solidFill>
                  <a:srgbClr val="2D4B9B"/>
                </a:solidFill>
                <a:latin typeface="Arial"/>
                <a:cs typeface="Arial" charset="0"/>
              </a:rPr>
              <a:t> </a:t>
            </a:r>
            <a:r>
              <a:rPr lang="de-DE" sz="1200" dirty="0" err="1">
                <a:solidFill>
                  <a:srgbClr val="2D4B9B"/>
                </a:solidFill>
                <a:latin typeface="Arial"/>
                <a:cs typeface="Arial" charset="0"/>
              </a:rPr>
              <a:t>model</a:t>
            </a:r>
            <a:r>
              <a:rPr lang="de-DE" sz="1200" dirty="0">
                <a:solidFill>
                  <a:srgbClr val="2D4B9B"/>
                </a:solidFill>
                <a:latin typeface="Arial"/>
                <a:cs typeface="Arial" charset="0"/>
              </a:rPr>
              <a:t>, </a:t>
            </a:r>
            <a:r>
              <a:rPr lang="de-DE" sz="1200" dirty="0" err="1">
                <a:solidFill>
                  <a:srgbClr val="2D4B9B"/>
                </a:solidFill>
                <a:latin typeface="Arial"/>
                <a:cs typeface="Arial" charset="0"/>
              </a:rPr>
              <a:t>only</a:t>
            </a:r>
            <a:r>
              <a:rPr lang="de-DE" sz="1200" dirty="0">
                <a:solidFill>
                  <a:srgbClr val="2D4B9B"/>
                </a:solidFill>
                <a:latin typeface="Arial"/>
                <a:cs typeface="Arial" charset="0"/>
              </a:rPr>
              <a:t> </a:t>
            </a:r>
            <a:r>
              <a:rPr lang="de-DE" sz="1200" dirty="0" err="1">
                <a:solidFill>
                  <a:srgbClr val="2D4B9B"/>
                </a:solidFill>
                <a:latin typeface="Arial"/>
                <a:cs typeface="Arial" charset="0"/>
              </a:rPr>
              <a:t>available</a:t>
            </a:r>
            <a:r>
              <a:rPr lang="de-DE" sz="1200" dirty="0">
                <a:solidFill>
                  <a:srgbClr val="2D4B9B"/>
                </a:solidFill>
                <a:latin typeface="Arial"/>
                <a:cs typeface="Arial" charset="0"/>
              </a:rPr>
              <a:t> after</a:t>
            </a:r>
            <a:r>
              <a:rPr lang="de-DE" sz="1200" dirty="0">
                <a:solidFill>
                  <a:srgbClr val="2D4B9B"/>
                </a:solidFill>
                <a:latin typeface="Arial"/>
              </a:rPr>
              <a:t> 1-1,5 h</a:t>
            </a:r>
            <a:endParaRPr lang="de-DE" sz="1200" dirty="0">
              <a:solidFill>
                <a:srgbClr val="2D4B9B"/>
              </a:solidFill>
              <a:latin typeface="Arial"/>
              <a:cs typeface="Arial" charset="0"/>
            </a:endParaRPr>
          </a:p>
        </p:txBody>
      </p:sp>
      <p:pic>
        <p:nvPicPr>
          <p:cNvPr id="8" name="Grafik 7">
            <a:extLst>
              <a:ext uri="{FF2B5EF4-FFF2-40B4-BE49-F238E27FC236}">
                <a16:creationId xmlns:a16="http://schemas.microsoft.com/office/drawing/2014/main" id="{33198E35-0030-4D95-A087-71F9693AC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57" y="2985864"/>
            <a:ext cx="2745589" cy="2059192"/>
          </a:xfrm>
          <a:prstGeom prst="rect">
            <a:avLst/>
          </a:prstGeom>
        </p:spPr>
      </p:pic>
      <p:sp>
        <p:nvSpPr>
          <p:cNvPr id="9" name="Textfeld 8">
            <a:extLst>
              <a:ext uri="{FF2B5EF4-FFF2-40B4-BE49-F238E27FC236}">
                <a16:creationId xmlns:a16="http://schemas.microsoft.com/office/drawing/2014/main" id="{6E355F77-B35D-4EE1-8880-B81E9BDE1CA2}"/>
              </a:ext>
            </a:extLst>
          </p:cNvPr>
          <p:cNvSpPr txBox="1"/>
          <p:nvPr/>
        </p:nvSpPr>
        <p:spPr>
          <a:xfrm>
            <a:off x="3247124" y="2145265"/>
            <a:ext cx="2733068" cy="830997"/>
          </a:xfrm>
          <a:prstGeom prst="rect">
            <a:avLst/>
          </a:prstGeom>
          <a:noFill/>
        </p:spPr>
        <p:txBody>
          <a:bodyPr wrap="square" rtlCol="0">
            <a:spAutoFit/>
          </a:bodyPr>
          <a:lstStyle/>
          <a:p>
            <a:pPr algn="ctr" defTabSz="685800">
              <a:defRPr/>
            </a:pPr>
            <a:r>
              <a:rPr lang="de-DE" sz="1200" b="1" dirty="0" err="1">
                <a:solidFill>
                  <a:srgbClr val="000000"/>
                </a:solidFill>
                <a:latin typeface="Arial"/>
              </a:rPr>
              <a:t>Observations</a:t>
            </a:r>
            <a:endParaRPr lang="de-DE" sz="1200" b="1" dirty="0">
              <a:solidFill>
                <a:srgbClr val="000000"/>
              </a:solidFill>
              <a:latin typeface="Arial"/>
            </a:endParaRPr>
          </a:p>
          <a:p>
            <a:pPr algn="ctr" defTabSz="685800">
              <a:defRPr/>
            </a:pPr>
            <a:r>
              <a:rPr lang="de-DE" sz="1200" b="1" dirty="0">
                <a:solidFill>
                  <a:srgbClr val="000000"/>
                </a:solidFill>
                <a:latin typeface="Arial"/>
              </a:rPr>
              <a:t>DWD </a:t>
            </a:r>
            <a:r>
              <a:rPr lang="de-DE" sz="1200" b="1" dirty="0" err="1">
                <a:solidFill>
                  <a:srgbClr val="000000"/>
                </a:solidFill>
                <a:latin typeface="Arial"/>
              </a:rPr>
              <a:t>radar</a:t>
            </a:r>
            <a:r>
              <a:rPr lang="de-DE" sz="1200" b="1" dirty="0">
                <a:solidFill>
                  <a:srgbClr val="000000"/>
                </a:solidFill>
                <a:latin typeface="Arial"/>
              </a:rPr>
              <a:t> </a:t>
            </a:r>
            <a:r>
              <a:rPr lang="de-DE" sz="1200" b="1" dirty="0" err="1">
                <a:solidFill>
                  <a:srgbClr val="000000"/>
                </a:solidFill>
                <a:latin typeface="Arial"/>
              </a:rPr>
              <a:t>network</a:t>
            </a:r>
            <a:endParaRPr lang="de-DE" sz="1200" b="1" dirty="0">
              <a:solidFill>
                <a:srgbClr val="000000"/>
              </a:solidFill>
              <a:latin typeface="Arial"/>
            </a:endParaRPr>
          </a:p>
          <a:p>
            <a:pPr algn="ctr" defTabSz="685800">
              <a:defRPr/>
            </a:pPr>
            <a:r>
              <a:rPr lang="de-DE" sz="1200" kern="0" dirty="0">
                <a:solidFill>
                  <a:srgbClr val="000000"/>
                </a:solidFill>
                <a:latin typeface="Arial"/>
              </a:rPr>
              <a:t>9.Juli 2021, Southern Germany</a:t>
            </a:r>
          </a:p>
          <a:p>
            <a:pPr algn="ctr" defTabSz="685800">
              <a:defRPr/>
            </a:pPr>
            <a:endParaRPr lang="de-DE" sz="1200" b="1" dirty="0">
              <a:solidFill>
                <a:srgbClr val="000000"/>
              </a:solidFill>
              <a:latin typeface="Arial"/>
            </a:endParaRPr>
          </a:p>
        </p:txBody>
      </p:sp>
      <p:pic>
        <p:nvPicPr>
          <p:cNvPr id="10" name="Grafik 9">
            <a:extLst>
              <a:ext uri="{FF2B5EF4-FFF2-40B4-BE49-F238E27FC236}">
                <a16:creationId xmlns:a16="http://schemas.microsoft.com/office/drawing/2014/main" id="{B9BC06DC-88F5-4387-8ECF-FF9AF783D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92" y="2981603"/>
            <a:ext cx="2751272" cy="2063453"/>
          </a:xfrm>
          <a:prstGeom prst="rect">
            <a:avLst/>
          </a:prstGeom>
        </p:spPr>
      </p:pic>
      <p:pic>
        <p:nvPicPr>
          <p:cNvPr id="11" name="Grafik 10">
            <a:extLst>
              <a:ext uri="{FF2B5EF4-FFF2-40B4-BE49-F238E27FC236}">
                <a16:creationId xmlns:a16="http://schemas.microsoft.com/office/drawing/2014/main" id="{52E5A2B0-D896-4204-99F1-EE282D175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47" y="2985864"/>
            <a:ext cx="2745590" cy="2059193"/>
          </a:xfrm>
          <a:prstGeom prst="rect">
            <a:avLst/>
          </a:prstGeom>
        </p:spPr>
      </p:pic>
      <p:pic>
        <p:nvPicPr>
          <p:cNvPr id="12" name="Grafik 11">
            <a:extLst>
              <a:ext uri="{FF2B5EF4-FFF2-40B4-BE49-F238E27FC236}">
                <a16:creationId xmlns:a16="http://schemas.microsoft.com/office/drawing/2014/main" id="{669BE4CF-FF73-4FE9-9E3A-24789611F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57" y="2985864"/>
            <a:ext cx="2745589" cy="2059191"/>
          </a:xfrm>
          <a:prstGeom prst="rect">
            <a:avLst/>
          </a:prstGeom>
        </p:spPr>
      </p:pic>
      <p:pic>
        <p:nvPicPr>
          <p:cNvPr id="13" name="Grafik 12">
            <a:extLst>
              <a:ext uri="{FF2B5EF4-FFF2-40B4-BE49-F238E27FC236}">
                <a16:creationId xmlns:a16="http://schemas.microsoft.com/office/drawing/2014/main" id="{6D8FE378-5224-4020-BA51-1D2FA3BF04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93" y="2981603"/>
            <a:ext cx="2751271" cy="2063453"/>
          </a:xfrm>
          <a:prstGeom prst="rect">
            <a:avLst/>
          </a:prstGeom>
        </p:spPr>
      </p:pic>
      <p:pic>
        <p:nvPicPr>
          <p:cNvPr id="14" name="Grafik 13">
            <a:extLst>
              <a:ext uri="{FF2B5EF4-FFF2-40B4-BE49-F238E27FC236}">
                <a16:creationId xmlns:a16="http://schemas.microsoft.com/office/drawing/2014/main" id="{B43170F1-7142-4E16-9BFE-76E18B8BC2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7747" y="2985864"/>
            <a:ext cx="2745590" cy="2059192"/>
          </a:xfrm>
          <a:prstGeom prst="rect">
            <a:avLst/>
          </a:prstGeom>
        </p:spPr>
      </p:pic>
      <p:pic>
        <p:nvPicPr>
          <p:cNvPr id="15" name="Grafik 14">
            <a:extLst>
              <a:ext uri="{FF2B5EF4-FFF2-40B4-BE49-F238E27FC236}">
                <a16:creationId xmlns:a16="http://schemas.microsoft.com/office/drawing/2014/main" id="{677B843F-6E35-4769-9D2B-C5A5A00665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6" name="Grafik 15">
            <a:extLst>
              <a:ext uri="{FF2B5EF4-FFF2-40B4-BE49-F238E27FC236}">
                <a16:creationId xmlns:a16="http://schemas.microsoft.com/office/drawing/2014/main" id="{30199BD6-1B3E-4615-81A1-15739657E8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9593" y="2981602"/>
            <a:ext cx="2751271" cy="2063453"/>
          </a:xfrm>
          <a:prstGeom prst="rect">
            <a:avLst/>
          </a:prstGeom>
        </p:spPr>
      </p:pic>
      <p:pic>
        <p:nvPicPr>
          <p:cNvPr id="17" name="Grafik 16">
            <a:extLst>
              <a:ext uri="{FF2B5EF4-FFF2-40B4-BE49-F238E27FC236}">
                <a16:creationId xmlns:a16="http://schemas.microsoft.com/office/drawing/2014/main" id="{E4C6D369-52A4-4597-A956-43CBB21E1C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7748" y="2985864"/>
            <a:ext cx="2745589" cy="2059192"/>
          </a:xfrm>
          <a:prstGeom prst="rect">
            <a:avLst/>
          </a:prstGeom>
        </p:spPr>
      </p:pic>
      <p:pic>
        <p:nvPicPr>
          <p:cNvPr id="18" name="Grafik 17">
            <a:extLst>
              <a:ext uri="{FF2B5EF4-FFF2-40B4-BE49-F238E27FC236}">
                <a16:creationId xmlns:a16="http://schemas.microsoft.com/office/drawing/2014/main" id="{D050007D-D688-4EE8-886F-C11633C3E0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9" name="Grafik 18">
            <a:extLst>
              <a:ext uri="{FF2B5EF4-FFF2-40B4-BE49-F238E27FC236}">
                <a16:creationId xmlns:a16="http://schemas.microsoft.com/office/drawing/2014/main" id="{7ACCEDA9-010B-466D-9052-E0A6A54F91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9593" y="2981602"/>
            <a:ext cx="2751270" cy="2063453"/>
          </a:xfrm>
          <a:prstGeom prst="rect">
            <a:avLst/>
          </a:prstGeom>
        </p:spPr>
      </p:pic>
      <p:pic>
        <p:nvPicPr>
          <p:cNvPr id="20" name="Grafik 19">
            <a:extLst>
              <a:ext uri="{FF2B5EF4-FFF2-40B4-BE49-F238E27FC236}">
                <a16:creationId xmlns:a16="http://schemas.microsoft.com/office/drawing/2014/main" id="{7CC47A60-6359-4371-8E26-B5646B3DB3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97748" y="2985864"/>
            <a:ext cx="2745589" cy="2059191"/>
          </a:xfrm>
          <a:prstGeom prst="rect">
            <a:avLst/>
          </a:prstGeom>
        </p:spPr>
      </p:pic>
      <p:sp>
        <p:nvSpPr>
          <p:cNvPr id="21" name="Textfeld 20">
            <a:extLst>
              <a:ext uri="{FF2B5EF4-FFF2-40B4-BE49-F238E27FC236}">
                <a16:creationId xmlns:a16="http://schemas.microsoft.com/office/drawing/2014/main" id="{B6829DB7-6817-4E85-9E14-C06324A554D8}"/>
              </a:ext>
            </a:extLst>
          </p:cNvPr>
          <p:cNvSpPr txBox="1"/>
          <p:nvPr/>
        </p:nvSpPr>
        <p:spPr>
          <a:xfrm>
            <a:off x="270429" y="4768057"/>
            <a:ext cx="1775482"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15:00 UTC </a:t>
            </a:r>
          </a:p>
        </p:txBody>
      </p:sp>
      <p:sp>
        <p:nvSpPr>
          <p:cNvPr id="22" name="Textfeld 21">
            <a:extLst>
              <a:ext uri="{FF2B5EF4-FFF2-40B4-BE49-F238E27FC236}">
                <a16:creationId xmlns:a16="http://schemas.microsoft.com/office/drawing/2014/main" id="{31CFB63C-3027-41E7-B288-23FE987F301C}"/>
              </a:ext>
            </a:extLst>
          </p:cNvPr>
          <p:cNvSpPr txBox="1"/>
          <p:nvPr/>
        </p:nvSpPr>
        <p:spPr>
          <a:xfrm>
            <a:off x="6158553" y="4777041"/>
            <a:ext cx="1720006"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12:00 UTC</a:t>
            </a:r>
          </a:p>
        </p:txBody>
      </p:sp>
      <p:sp>
        <p:nvSpPr>
          <p:cNvPr id="23" name="Textfeld 22">
            <a:extLst>
              <a:ext uri="{FF2B5EF4-FFF2-40B4-BE49-F238E27FC236}">
                <a16:creationId xmlns:a16="http://schemas.microsoft.com/office/drawing/2014/main" id="{BAE117CD-51A5-4653-840B-3F0BF60D3652}"/>
              </a:ext>
            </a:extLst>
          </p:cNvPr>
          <p:cNvSpPr txBox="1"/>
          <p:nvPr/>
        </p:nvSpPr>
        <p:spPr>
          <a:xfrm>
            <a:off x="299242" y="1805493"/>
            <a:ext cx="8154797" cy="323165"/>
          </a:xfrm>
          <a:prstGeom prst="rect">
            <a:avLst/>
          </a:prstGeom>
          <a:noFill/>
        </p:spPr>
        <p:txBody>
          <a:bodyPr wrap="none" rtlCol="0">
            <a:spAutoFit/>
          </a:bodyPr>
          <a:lstStyle/>
          <a:p>
            <a:r>
              <a:rPr lang="de-DE" sz="1500" b="1" dirty="0" err="1">
                <a:solidFill>
                  <a:srgbClr val="0070C0"/>
                </a:solidFill>
              </a:rPr>
              <a:t>Starting</a:t>
            </a:r>
            <a:r>
              <a:rPr lang="de-DE" sz="1500" b="1" dirty="0">
                <a:solidFill>
                  <a:srgbClr val="0070C0"/>
                </a:solidFill>
              </a:rPr>
              <a:t> </a:t>
            </a:r>
            <a:r>
              <a:rPr lang="de-DE" sz="1500" b="1" dirty="0" err="1">
                <a:solidFill>
                  <a:srgbClr val="0070C0"/>
                </a:solidFill>
              </a:rPr>
              <a:t>point</a:t>
            </a:r>
            <a:r>
              <a:rPr lang="de-DE" sz="1500" b="1" dirty="0">
                <a:solidFill>
                  <a:srgbClr val="0070C0"/>
                </a:solidFill>
              </a:rPr>
              <a:t>: </a:t>
            </a:r>
            <a:r>
              <a:rPr lang="de-DE" sz="1500" b="1" dirty="0" err="1">
                <a:solidFill>
                  <a:srgbClr val="0070C0"/>
                </a:solidFill>
              </a:rPr>
              <a:t>forecast</a:t>
            </a:r>
            <a:r>
              <a:rPr lang="de-DE" sz="1500" b="1" dirty="0">
                <a:solidFill>
                  <a:srgbClr val="0070C0"/>
                </a:solidFill>
              </a:rPr>
              <a:t> time </a:t>
            </a:r>
            <a:r>
              <a:rPr lang="de-DE" sz="1500" b="1" dirty="0" err="1">
                <a:solidFill>
                  <a:srgbClr val="0070C0"/>
                </a:solidFill>
              </a:rPr>
              <a:t>range</a:t>
            </a:r>
            <a:r>
              <a:rPr lang="de-DE" sz="1500" b="1" dirty="0">
                <a:solidFill>
                  <a:srgbClr val="0070C0"/>
                </a:solidFill>
              </a:rPr>
              <a:t> 0-12 h </a:t>
            </a:r>
            <a:r>
              <a:rPr lang="de-DE" sz="1500" b="1" dirty="0" err="1">
                <a:solidFill>
                  <a:srgbClr val="0070C0"/>
                </a:solidFill>
              </a:rPr>
              <a:t>currently</a:t>
            </a:r>
            <a:r>
              <a:rPr lang="de-DE" sz="1500" b="1" dirty="0">
                <a:solidFill>
                  <a:srgbClr val="0070C0"/>
                </a:solidFill>
              </a:rPr>
              <a:t> </a:t>
            </a:r>
            <a:r>
              <a:rPr lang="de-DE" sz="1500" b="1" dirty="0" err="1">
                <a:solidFill>
                  <a:srgbClr val="0070C0"/>
                </a:solidFill>
              </a:rPr>
              <a:t>covered</a:t>
            </a:r>
            <a:r>
              <a:rPr lang="de-DE" sz="1500" b="1" dirty="0">
                <a:solidFill>
                  <a:srgbClr val="0070C0"/>
                </a:solidFill>
              </a:rPr>
              <a:t> </a:t>
            </a:r>
            <a:r>
              <a:rPr lang="de-DE" sz="1500" b="1" dirty="0" err="1">
                <a:solidFill>
                  <a:srgbClr val="0070C0"/>
                </a:solidFill>
              </a:rPr>
              <a:t>by</a:t>
            </a:r>
            <a:r>
              <a:rPr lang="de-DE" sz="1500" b="1" dirty="0">
                <a:solidFill>
                  <a:srgbClr val="0070C0"/>
                </a:solidFill>
              </a:rPr>
              <a:t> </a:t>
            </a:r>
            <a:r>
              <a:rPr lang="de-DE" sz="1500" b="1" dirty="0" err="1">
                <a:solidFill>
                  <a:srgbClr val="0070C0"/>
                </a:solidFill>
              </a:rPr>
              <a:t>two</a:t>
            </a:r>
            <a:r>
              <a:rPr lang="de-DE" sz="1500" b="1" dirty="0">
                <a:solidFill>
                  <a:srgbClr val="0070C0"/>
                </a:solidFill>
              </a:rPr>
              <a:t> </a:t>
            </a:r>
            <a:r>
              <a:rPr lang="de-DE" sz="1500" b="1" dirty="0" err="1">
                <a:solidFill>
                  <a:srgbClr val="0070C0"/>
                </a:solidFill>
              </a:rPr>
              <a:t>forecasting</a:t>
            </a:r>
            <a:r>
              <a:rPr lang="de-DE" sz="1500" b="1" dirty="0">
                <a:solidFill>
                  <a:srgbClr val="0070C0"/>
                </a:solidFill>
              </a:rPr>
              <a:t> </a:t>
            </a:r>
            <a:r>
              <a:rPr lang="de-DE" sz="1500" b="1" dirty="0" err="1">
                <a:solidFill>
                  <a:srgbClr val="0070C0"/>
                </a:solidFill>
              </a:rPr>
              <a:t>methods</a:t>
            </a:r>
            <a:endParaRPr lang="de-DE" sz="1500" b="1" dirty="0">
              <a:solidFill>
                <a:srgbClr val="0070C0"/>
              </a:solidFill>
            </a:endParaRPr>
          </a:p>
        </p:txBody>
      </p:sp>
    </p:spTree>
    <p:extLst>
      <p:ext uri="{BB962C8B-B14F-4D97-AF65-F5344CB8AC3E}">
        <p14:creationId xmlns:p14="http://schemas.microsoft.com/office/powerpoint/2010/main" val="125409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01C70A-FE54-496F-B319-4B510800DD02}"/>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15:00 UTC</a:t>
            </a:r>
          </a:p>
        </p:txBody>
      </p:sp>
      <p:sp>
        <p:nvSpPr>
          <p:cNvPr id="3" name="Textfeld 2">
            <a:extLst>
              <a:ext uri="{FF2B5EF4-FFF2-40B4-BE49-F238E27FC236}">
                <a16:creationId xmlns:a16="http://schemas.microsoft.com/office/drawing/2014/main" id="{CED2223A-0474-4B13-9051-CB1E49CE8855}"/>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15:30 UTC</a:t>
            </a:r>
          </a:p>
        </p:txBody>
      </p:sp>
      <p:sp>
        <p:nvSpPr>
          <p:cNvPr id="4" name="Textfeld 3">
            <a:extLst>
              <a:ext uri="{FF2B5EF4-FFF2-40B4-BE49-F238E27FC236}">
                <a16:creationId xmlns:a16="http://schemas.microsoft.com/office/drawing/2014/main" id="{A4179B38-A0D7-4E11-A32A-65A45D46B9BB}"/>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16:00 UTC</a:t>
            </a:r>
          </a:p>
        </p:txBody>
      </p:sp>
      <p:sp>
        <p:nvSpPr>
          <p:cNvPr id="5" name="Textfeld 4">
            <a:extLst>
              <a:ext uri="{FF2B5EF4-FFF2-40B4-BE49-F238E27FC236}">
                <a16:creationId xmlns:a16="http://schemas.microsoft.com/office/drawing/2014/main" id="{13773D21-BA12-4EE6-BFF0-DBE86DE2C9A3}"/>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17:00 UTC</a:t>
            </a:r>
          </a:p>
        </p:txBody>
      </p:sp>
      <p:sp>
        <p:nvSpPr>
          <p:cNvPr id="6" name="Rechteck 5">
            <a:extLst>
              <a:ext uri="{FF2B5EF4-FFF2-40B4-BE49-F238E27FC236}">
                <a16:creationId xmlns:a16="http://schemas.microsoft.com/office/drawing/2014/main" id="{F693455B-4218-458C-AA21-1A61BF9EA028}"/>
              </a:ext>
            </a:extLst>
          </p:cNvPr>
          <p:cNvSpPr/>
          <p:nvPr/>
        </p:nvSpPr>
        <p:spPr>
          <a:xfrm>
            <a:off x="281858" y="2145434"/>
            <a:ext cx="2745590" cy="830997"/>
          </a:xfrm>
          <a:prstGeom prst="rect">
            <a:avLst/>
          </a:prstGeom>
        </p:spPr>
        <p:txBody>
          <a:bodyPr wrap="square">
            <a:spAutoFit/>
          </a:bodyPr>
          <a:lstStyle/>
          <a:p>
            <a:pPr algn="ctr" defTabSz="685800">
              <a:defRPr/>
            </a:pPr>
            <a:r>
              <a:rPr lang="de-DE" altLang="de-DE" sz="1200" b="1" dirty="0" err="1">
                <a:solidFill>
                  <a:srgbClr val="CC0016"/>
                </a:solidFill>
                <a:latin typeface="Arial"/>
                <a:cs typeface="Arial" charset="0"/>
              </a:rPr>
              <a:t>Nowcasting</a:t>
            </a:r>
            <a:r>
              <a:rPr lang="de-DE" altLang="de-DE" sz="1200" b="1" dirty="0">
                <a:solidFill>
                  <a:srgbClr val="CC0016"/>
                </a:solidFill>
                <a:latin typeface="Arial"/>
                <a:cs typeface="Arial" charset="0"/>
              </a:rPr>
              <a:t> </a:t>
            </a:r>
          </a:p>
          <a:p>
            <a:pPr algn="ctr" defTabSz="685800">
              <a:defRPr/>
            </a:pPr>
            <a:r>
              <a:rPr lang="de-DE" altLang="de-DE" sz="1200" b="1" dirty="0">
                <a:solidFill>
                  <a:srgbClr val="CC0016"/>
                </a:solidFill>
                <a:latin typeface="Arial"/>
                <a:cs typeface="Arial" charset="0"/>
              </a:rPr>
              <a:t>(0-2 </a:t>
            </a:r>
            <a:r>
              <a:rPr lang="de-DE" altLang="de-DE" sz="1200" b="1" dirty="0">
                <a:solidFill>
                  <a:srgbClr val="CC0016"/>
                </a:solidFill>
                <a:latin typeface="Arial"/>
              </a:rPr>
              <a:t>h, update </a:t>
            </a:r>
            <a:r>
              <a:rPr lang="de-DE" altLang="de-DE" sz="1200" b="1" dirty="0" err="1">
                <a:solidFill>
                  <a:srgbClr val="CC0016"/>
                </a:solidFill>
                <a:latin typeface="Arial"/>
              </a:rPr>
              <a:t>every</a:t>
            </a:r>
            <a:r>
              <a:rPr lang="de-DE" altLang="de-DE" sz="1200" b="1" dirty="0">
                <a:solidFill>
                  <a:srgbClr val="CC0016"/>
                </a:solidFill>
                <a:latin typeface="Arial"/>
              </a:rPr>
              <a:t> 5 min</a:t>
            </a:r>
            <a:r>
              <a:rPr lang="de-DE" altLang="de-DE" sz="1200" b="1" dirty="0">
                <a:solidFill>
                  <a:srgbClr val="CC0016"/>
                </a:solidFill>
                <a:latin typeface="Arial"/>
                <a:cs typeface="Arial" charset="0"/>
              </a:rPr>
              <a:t>) </a:t>
            </a:r>
          </a:p>
          <a:p>
            <a:pPr algn="ctr" defTabSz="685800">
              <a:defRPr/>
            </a:pPr>
            <a:r>
              <a:rPr lang="de-DE" sz="1200" dirty="0" err="1">
                <a:solidFill>
                  <a:srgbClr val="CC0016"/>
                </a:solidFill>
                <a:latin typeface="Arial"/>
                <a:cs typeface="Arial" charset="0"/>
              </a:rPr>
              <a:t>Based</a:t>
            </a:r>
            <a:r>
              <a:rPr lang="de-DE" sz="1200" dirty="0">
                <a:solidFill>
                  <a:srgbClr val="CC0016"/>
                </a:solidFill>
                <a:latin typeface="Arial"/>
                <a:cs typeface="Arial" charset="0"/>
              </a:rPr>
              <a:t> on </a:t>
            </a:r>
            <a:r>
              <a:rPr lang="de-DE" sz="1200" dirty="0" err="1">
                <a:solidFill>
                  <a:srgbClr val="CC0016"/>
                </a:solidFill>
                <a:latin typeface="Arial"/>
                <a:cs typeface="Arial" charset="0"/>
              </a:rPr>
              <a:t>observations</a:t>
            </a:r>
            <a:r>
              <a:rPr lang="de-DE" sz="1200" dirty="0">
                <a:solidFill>
                  <a:srgbClr val="CC0016"/>
                </a:solidFill>
                <a:latin typeface="Arial"/>
                <a:cs typeface="Arial" charset="0"/>
              </a:rPr>
              <a:t>, </a:t>
            </a:r>
            <a:r>
              <a:rPr lang="de-DE" sz="1200" dirty="0" err="1">
                <a:solidFill>
                  <a:srgbClr val="CC0016"/>
                </a:solidFill>
                <a:latin typeface="Arial"/>
                <a:cs typeface="Arial" charset="0"/>
              </a:rPr>
              <a:t>efficient</a:t>
            </a:r>
            <a:r>
              <a:rPr lang="de-DE" sz="1200" dirty="0">
                <a:solidFill>
                  <a:srgbClr val="CC0016"/>
                </a:solidFill>
                <a:latin typeface="Arial"/>
                <a:cs typeface="Arial" charset="0"/>
              </a:rPr>
              <a:t>, </a:t>
            </a:r>
            <a:r>
              <a:rPr lang="de-DE" sz="1200" dirty="0" err="1">
                <a:solidFill>
                  <a:srgbClr val="CC0016"/>
                </a:solidFill>
                <a:latin typeface="Arial"/>
                <a:cs typeface="Arial" charset="0"/>
              </a:rPr>
              <a:t>deterministic</a:t>
            </a:r>
            <a:r>
              <a:rPr lang="de-DE" sz="1200" dirty="0">
                <a:solidFill>
                  <a:srgbClr val="CC0016"/>
                </a:solidFill>
                <a:latin typeface="Arial"/>
                <a:cs typeface="Arial" charset="0"/>
              </a:rPr>
              <a:t>, </a:t>
            </a:r>
            <a:r>
              <a:rPr lang="de-DE" sz="1200" dirty="0" err="1">
                <a:solidFill>
                  <a:srgbClr val="CC0016"/>
                </a:solidFill>
                <a:latin typeface="Arial"/>
                <a:cs typeface="Arial" charset="0"/>
              </a:rPr>
              <a:t>quickly</a:t>
            </a:r>
            <a:r>
              <a:rPr lang="de-DE" sz="1200" dirty="0">
                <a:solidFill>
                  <a:srgbClr val="CC0016"/>
                </a:solidFill>
                <a:latin typeface="Arial"/>
                <a:cs typeface="Arial" charset="0"/>
              </a:rPr>
              <a:t> </a:t>
            </a:r>
            <a:r>
              <a:rPr lang="de-DE" sz="1200" dirty="0" err="1">
                <a:solidFill>
                  <a:srgbClr val="CC0016"/>
                </a:solidFill>
                <a:latin typeface="Arial"/>
                <a:cs typeface="Arial" charset="0"/>
              </a:rPr>
              <a:t>available</a:t>
            </a:r>
            <a:endParaRPr lang="de-DE" sz="1200" dirty="0">
              <a:solidFill>
                <a:srgbClr val="CC0016"/>
              </a:solidFill>
              <a:latin typeface="Arial"/>
              <a:cs typeface="Arial" charset="0"/>
            </a:endParaRPr>
          </a:p>
        </p:txBody>
      </p:sp>
      <p:sp>
        <p:nvSpPr>
          <p:cNvPr id="7" name="Rechteck 6">
            <a:extLst>
              <a:ext uri="{FF2B5EF4-FFF2-40B4-BE49-F238E27FC236}">
                <a16:creationId xmlns:a16="http://schemas.microsoft.com/office/drawing/2014/main" id="{C3D3C045-1660-468A-805B-4FF6FBC68E85}"/>
              </a:ext>
            </a:extLst>
          </p:cNvPr>
          <p:cNvSpPr/>
          <p:nvPr/>
        </p:nvSpPr>
        <p:spPr>
          <a:xfrm>
            <a:off x="6128419" y="2146066"/>
            <a:ext cx="2840736" cy="830997"/>
          </a:xfrm>
          <a:prstGeom prst="rect">
            <a:avLst/>
          </a:prstGeom>
        </p:spPr>
        <p:txBody>
          <a:bodyPr wrap="square" lIns="27000" rIns="27000">
            <a:spAutoFit/>
          </a:bodyPr>
          <a:lstStyle/>
          <a:p>
            <a:pPr algn="ctr" defTabSz="685800" fontAlgn="base">
              <a:spcBef>
                <a:spcPct val="0"/>
              </a:spcBef>
              <a:spcAft>
                <a:spcPct val="0"/>
              </a:spcAft>
              <a:defRPr/>
            </a:pPr>
            <a:r>
              <a:rPr lang="de-DE" sz="1200" b="1" dirty="0" err="1">
                <a:solidFill>
                  <a:srgbClr val="2D4B9B"/>
                </a:solidFill>
                <a:latin typeface="Arial"/>
                <a:cs typeface="Arial" charset="0"/>
              </a:rPr>
              <a:t>Numerical</a:t>
            </a:r>
            <a:r>
              <a:rPr lang="de-DE" sz="1200" b="1" dirty="0">
                <a:solidFill>
                  <a:srgbClr val="2D4B9B"/>
                </a:solidFill>
                <a:latin typeface="Arial"/>
                <a:cs typeface="Arial" charset="0"/>
              </a:rPr>
              <a:t> </a:t>
            </a:r>
            <a:r>
              <a:rPr lang="de-DE" sz="1200" b="1" dirty="0" err="1">
                <a:solidFill>
                  <a:srgbClr val="2D4B9B"/>
                </a:solidFill>
                <a:latin typeface="Arial"/>
                <a:cs typeface="Arial" charset="0"/>
              </a:rPr>
              <a:t>Weather</a:t>
            </a:r>
            <a:r>
              <a:rPr lang="de-DE" sz="1200" b="1" dirty="0">
                <a:solidFill>
                  <a:srgbClr val="2D4B9B"/>
                </a:solidFill>
                <a:latin typeface="Arial"/>
                <a:cs typeface="Arial" charset="0"/>
              </a:rPr>
              <a:t> </a:t>
            </a:r>
            <a:r>
              <a:rPr lang="de-DE" sz="1200" b="1" dirty="0" err="1">
                <a:solidFill>
                  <a:srgbClr val="2D4B9B"/>
                </a:solidFill>
                <a:latin typeface="Arial"/>
                <a:cs typeface="Arial" charset="0"/>
              </a:rPr>
              <a:t>Prediction</a:t>
            </a:r>
            <a:r>
              <a:rPr lang="de-DE" sz="1200" b="1" dirty="0">
                <a:solidFill>
                  <a:srgbClr val="2D4B9B"/>
                </a:solidFill>
                <a:latin typeface="Arial"/>
                <a:cs typeface="Arial" charset="0"/>
              </a:rPr>
              <a:t> </a:t>
            </a:r>
          </a:p>
          <a:p>
            <a:pPr algn="ctr" defTabSz="685800" fontAlgn="base">
              <a:spcBef>
                <a:spcPct val="0"/>
              </a:spcBef>
              <a:spcAft>
                <a:spcPct val="0"/>
              </a:spcAft>
              <a:defRPr/>
            </a:pPr>
            <a:r>
              <a:rPr lang="de-DE" sz="1200" b="1" dirty="0">
                <a:solidFill>
                  <a:srgbClr val="2D4B9B"/>
                </a:solidFill>
                <a:latin typeface="Arial"/>
                <a:cs typeface="Arial" charset="0"/>
              </a:rPr>
              <a:t>(0-48 h, update </a:t>
            </a:r>
            <a:r>
              <a:rPr lang="de-DE" sz="1200" b="1" dirty="0" err="1">
                <a:solidFill>
                  <a:srgbClr val="2D4B9B"/>
                </a:solidFill>
                <a:latin typeface="Arial"/>
                <a:cs typeface="Arial" charset="0"/>
              </a:rPr>
              <a:t>every</a:t>
            </a:r>
            <a:r>
              <a:rPr lang="de-DE" sz="1200" b="1" dirty="0">
                <a:solidFill>
                  <a:srgbClr val="2D4B9B"/>
                </a:solidFill>
                <a:latin typeface="Arial"/>
                <a:cs typeface="Arial" charset="0"/>
              </a:rPr>
              <a:t> 3 h)</a:t>
            </a:r>
          </a:p>
          <a:p>
            <a:pPr algn="ctr" defTabSz="685800" fontAlgn="base">
              <a:spcBef>
                <a:spcPct val="0"/>
              </a:spcBef>
              <a:spcAft>
                <a:spcPct val="0"/>
              </a:spcAft>
              <a:defRPr/>
            </a:pPr>
            <a:r>
              <a:rPr lang="de-DE" sz="1200" dirty="0">
                <a:solidFill>
                  <a:srgbClr val="2D4B9B"/>
                </a:solidFill>
                <a:latin typeface="Arial"/>
              </a:rPr>
              <a:t>Expensive</a:t>
            </a:r>
            <a:r>
              <a:rPr lang="de-DE" sz="1200" dirty="0">
                <a:solidFill>
                  <a:srgbClr val="2D4B9B"/>
                </a:solidFill>
                <a:latin typeface="Arial"/>
                <a:cs typeface="Arial" charset="0"/>
              </a:rPr>
              <a:t> </a:t>
            </a:r>
            <a:r>
              <a:rPr lang="de-DE" sz="1200" dirty="0" err="1">
                <a:solidFill>
                  <a:srgbClr val="2D4B9B"/>
                </a:solidFill>
                <a:latin typeface="Arial"/>
                <a:cs typeface="Arial" charset="0"/>
              </a:rPr>
              <a:t>numerical</a:t>
            </a:r>
            <a:r>
              <a:rPr lang="de-DE" sz="1200" dirty="0">
                <a:solidFill>
                  <a:srgbClr val="2D4B9B"/>
                </a:solidFill>
                <a:latin typeface="Arial"/>
                <a:cs typeface="Arial" charset="0"/>
              </a:rPr>
              <a:t> </a:t>
            </a:r>
            <a:r>
              <a:rPr lang="de-DE" sz="1200" dirty="0" err="1">
                <a:solidFill>
                  <a:srgbClr val="2D4B9B"/>
                </a:solidFill>
                <a:latin typeface="Arial"/>
                <a:cs typeface="Arial" charset="0"/>
              </a:rPr>
              <a:t>model</a:t>
            </a:r>
            <a:r>
              <a:rPr lang="de-DE" sz="1200" dirty="0">
                <a:solidFill>
                  <a:srgbClr val="2D4B9B"/>
                </a:solidFill>
                <a:latin typeface="Arial"/>
                <a:cs typeface="Arial" charset="0"/>
              </a:rPr>
              <a:t>, </a:t>
            </a:r>
            <a:r>
              <a:rPr lang="de-DE" sz="1200" dirty="0" err="1">
                <a:solidFill>
                  <a:srgbClr val="2D4B9B"/>
                </a:solidFill>
                <a:latin typeface="Arial"/>
                <a:cs typeface="Arial" charset="0"/>
              </a:rPr>
              <a:t>only</a:t>
            </a:r>
            <a:r>
              <a:rPr lang="de-DE" sz="1200" dirty="0">
                <a:solidFill>
                  <a:srgbClr val="2D4B9B"/>
                </a:solidFill>
                <a:latin typeface="Arial"/>
                <a:cs typeface="Arial" charset="0"/>
              </a:rPr>
              <a:t> </a:t>
            </a:r>
            <a:r>
              <a:rPr lang="de-DE" sz="1200" dirty="0" err="1">
                <a:solidFill>
                  <a:srgbClr val="2D4B9B"/>
                </a:solidFill>
                <a:latin typeface="Arial"/>
                <a:cs typeface="Arial" charset="0"/>
              </a:rPr>
              <a:t>available</a:t>
            </a:r>
            <a:r>
              <a:rPr lang="de-DE" sz="1200" dirty="0">
                <a:solidFill>
                  <a:srgbClr val="2D4B9B"/>
                </a:solidFill>
                <a:latin typeface="Arial"/>
                <a:cs typeface="Arial" charset="0"/>
              </a:rPr>
              <a:t> after</a:t>
            </a:r>
            <a:r>
              <a:rPr lang="de-DE" sz="1200" dirty="0">
                <a:solidFill>
                  <a:srgbClr val="2D4B9B"/>
                </a:solidFill>
                <a:latin typeface="Arial"/>
              </a:rPr>
              <a:t> 1-1,5 h</a:t>
            </a:r>
            <a:endParaRPr lang="de-DE" sz="1200" dirty="0">
              <a:solidFill>
                <a:srgbClr val="2D4B9B"/>
              </a:solidFill>
              <a:latin typeface="Arial"/>
              <a:cs typeface="Arial" charset="0"/>
            </a:endParaRPr>
          </a:p>
        </p:txBody>
      </p:sp>
      <p:pic>
        <p:nvPicPr>
          <p:cNvPr id="8" name="Grafik 7">
            <a:extLst>
              <a:ext uri="{FF2B5EF4-FFF2-40B4-BE49-F238E27FC236}">
                <a16:creationId xmlns:a16="http://schemas.microsoft.com/office/drawing/2014/main" id="{33198E35-0030-4D95-A087-71F9693AC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57" y="2985864"/>
            <a:ext cx="2745589" cy="2059192"/>
          </a:xfrm>
          <a:prstGeom prst="rect">
            <a:avLst/>
          </a:prstGeom>
        </p:spPr>
      </p:pic>
      <p:sp>
        <p:nvSpPr>
          <p:cNvPr id="9" name="Textfeld 8">
            <a:extLst>
              <a:ext uri="{FF2B5EF4-FFF2-40B4-BE49-F238E27FC236}">
                <a16:creationId xmlns:a16="http://schemas.microsoft.com/office/drawing/2014/main" id="{6E355F77-B35D-4EE1-8880-B81E9BDE1CA2}"/>
              </a:ext>
            </a:extLst>
          </p:cNvPr>
          <p:cNvSpPr txBox="1"/>
          <p:nvPr/>
        </p:nvSpPr>
        <p:spPr>
          <a:xfrm>
            <a:off x="3247124" y="2145265"/>
            <a:ext cx="2733068" cy="830997"/>
          </a:xfrm>
          <a:prstGeom prst="rect">
            <a:avLst/>
          </a:prstGeom>
          <a:noFill/>
        </p:spPr>
        <p:txBody>
          <a:bodyPr wrap="square" rtlCol="0">
            <a:spAutoFit/>
          </a:bodyPr>
          <a:lstStyle/>
          <a:p>
            <a:pPr algn="ctr" defTabSz="685800">
              <a:defRPr/>
            </a:pPr>
            <a:r>
              <a:rPr lang="de-DE" sz="1200" b="1" dirty="0" err="1">
                <a:solidFill>
                  <a:srgbClr val="000000"/>
                </a:solidFill>
                <a:latin typeface="Arial"/>
              </a:rPr>
              <a:t>Observations</a:t>
            </a:r>
            <a:endParaRPr lang="de-DE" sz="1200" b="1" dirty="0">
              <a:solidFill>
                <a:srgbClr val="000000"/>
              </a:solidFill>
              <a:latin typeface="Arial"/>
            </a:endParaRPr>
          </a:p>
          <a:p>
            <a:pPr algn="ctr" defTabSz="685800">
              <a:defRPr/>
            </a:pPr>
            <a:r>
              <a:rPr lang="de-DE" sz="1200" b="1" dirty="0">
                <a:solidFill>
                  <a:srgbClr val="000000"/>
                </a:solidFill>
                <a:latin typeface="Arial"/>
              </a:rPr>
              <a:t>DWD </a:t>
            </a:r>
            <a:r>
              <a:rPr lang="de-DE" sz="1200" b="1" dirty="0" err="1">
                <a:solidFill>
                  <a:srgbClr val="000000"/>
                </a:solidFill>
                <a:latin typeface="Arial"/>
              </a:rPr>
              <a:t>radar</a:t>
            </a:r>
            <a:r>
              <a:rPr lang="de-DE" sz="1200" b="1" dirty="0">
                <a:solidFill>
                  <a:srgbClr val="000000"/>
                </a:solidFill>
                <a:latin typeface="Arial"/>
              </a:rPr>
              <a:t> </a:t>
            </a:r>
            <a:r>
              <a:rPr lang="de-DE" sz="1200" b="1" dirty="0" err="1">
                <a:solidFill>
                  <a:srgbClr val="000000"/>
                </a:solidFill>
                <a:latin typeface="Arial"/>
              </a:rPr>
              <a:t>network</a:t>
            </a:r>
            <a:endParaRPr lang="de-DE" sz="1200" b="1" dirty="0">
              <a:solidFill>
                <a:srgbClr val="000000"/>
              </a:solidFill>
              <a:latin typeface="Arial"/>
            </a:endParaRPr>
          </a:p>
          <a:p>
            <a:pPr algn="ctr" defTabSz="685800">
              <a:defRPr/>
            </a:pPr>
            <a:r>
              <a:rPr lang="de-DE" sz="1200" kern="0" dirty="0">
                <a:solidFill>
                  <a:srgbClr val="000000"/>
                </a:solidFill>
                <a:latin typeface="Arial"/>
              </a:rPr>
              <a:t>9.Juli 2021, Southern Germany</a:t>
            </a:r>
          </a:p>
          <a:p>
            <a:pPr algn="ctr" defTabSz="685800">
              <a:defRPr/>
            </a:pPr>
            <a:endParaRPr lang="de-DE" sz="1200" b="1" dirty="0">
              <a:solidFill>
                <a:srgbClr val="000000"/>
              </a:solidFill>
              <a:latin typeface="Arial"/>
            </a:endParaRPr>
          </a:p>
        </p:txBody>
      </p:sp>
      <p:pic>
        <p:nvPicPr>
          <p:cNvPr id="10" name="Grafik 9">
            <a:extLst>
              <a:ext uri="{FF2B5EF4-FFF2-40B4-BE49-F238E27FC236}">
                <a16:creationId xmlns:a16="http://schemas.microsoft.com/office/drawing/2014/main" id="{B9BC06DC-88F5-4387-8ECF-FF9AF783D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92" y="2981603"/>
            <a:ext cx="2751272" cy="2063453"/>
          </a:xfrm>
          <a:prstGeom prst="rect">
            <a:avLst/>
          </a:prstGeom>
        </p:spPr>
      </p:pic>
      <p:pic>
        <p:nvPicPr>
          <p:cNvPr id="11" name="Grafik 10">
            <a:extLst>
              <a:ext uri="{FF2B5EF4-FFF2-40B4-BE49-F238E27FC236}">
                <a16:creationId xmlns:a16="http://schemas.microsoft.com/office/drawing/2014/main" id="{52E5A2B0-D896-4204-99F1-EE282D175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47" y="2985864"/>
            <a:ext cx="2745590" cy="2059193"/>
          </a:xfrm>
          <a:prstGeom prst="rect">
            <a:avLst/>
          </a:prstGeom>
        </p:spPr>
      </p:pic>
      <p:pic>
        <p:nvPicPr>
          <p:cNvPr id="12" name="Grafik 11">
            <a:extLst>
              <a:ext uri="{FF2B5EF4-FFF2-40B4-BE49-F238E27FC236}">
                <a16:creationId xmlns:a16="http://schemas.microsoft.com/office/drawing/2014/main" id="{669BE4CF-FF73-4FE9-9E3A-24789611F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57" y="2985864"/>
            <a:ext cx="2745589" cy="2059191"/>
          </a:xfrm>
          <a:prstGeom prst="rect">
            <a:avLst/>
          </a:prstGeom>
        </p:spPr>
      </p:pic>
      <p:pic>
        <p:nvPicPr>
          <p:cNvPr id="13" name="Grafik 12">
            <a:extLst>
              <a:ext uri="{FF2B5EF4-FFF2-40B4-BE49-F238E27FC236}">
                <a16:creationId xmlns:a16="http://schemas.microsoft.com/office/drawing/2014/main" id="{6D8FE378-5224-4020-BA51-1D2FA3BF04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93" y="2981603"/>
            <a:ext cx="2751271" cy="2063453"/>
          </a:xfrm>
          <a:prstGeom prst="rect">
            <a:avLst/>
          </a:prstGeom>
        </p:spPr>
      </p:pic>
      <p:pic>
        <p:nvPicPr>
          <p:cNvPr id="14" name="Grafik 13">
            <a:extLst>
              <a:ext uri="{FF2B5EF4-FFF2-40B4-BE49-F238E27FC236}">
                <a16:creationId xmlns:a16="http://schemas.microsoft.com/office/drawing/2014/main" id="{B43170F1-7142-4E16-9BFE-76E18B8BC2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7747" y="2985864"/>
            <a:ext cx="2745590" cy="2059192"/>
          </a:xfrm>
          <a:prstGeom prst="rect">
            <a:avLst/>
          </a:prstGeom>
        </p:spPr>
      </p:pic>
      <p:pic>
        <p:nvPicPr>
          <p:cNvPr id="15" name="Grafik 14">
            <a:extLst>
              <a:ext uri="{FF2B5EF4-FFF2-40B4-BE49-F238E27FC236}">
                <a16:creationId xmlns:a16="http://schemas.microsoft.com/office/drawing/2014/main" id="{677B843F-6E35-4769-9D2B-C5A5A00665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6" name="Grafik 15">
            <a:extLst>
              <a:ext uri="{FF2B5EF4-FFF2-40B4-BE49-F238E27FC236}">
                <a16:creationId xmlns:a16="http://schemas.microsoft.com/office/drawing/2014/main" id="{30199BD6-1B3E-4615-81A1-15739657E8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9593" y="2981602"/>
            <a:ext cx="2751271" cy="2063453"/>
          </a:xfrm>
          <a:prstGeom prst="rect">
            <a:avLst/>
          </a:prstGeom>
        </p:spPr>
      </p:pic>
      <p:pic>
        <p:nvPicPr>
          <p:cNvPr id="17" name="Grafik 16">
            <a:extLst>
              <a:ext uri="{FF2B5EF4-FFF2-40B4-BE49-F238E27FC236}">
                <a16:creationId xmlns:a16="http://schemas.microsoft.com/office/drawing/2014/main" id="{E4C6D369-52A4-4597-A956-43CBB21E1C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7748" y="2985864"/>
            <a:ext cx="2745589" cy="2059192"/>
          </a:xfrm>
          <a:prstGeom prst="rect">
            <a:avLst/>
          </a:prstGeom>
        </p:spPr>
      </p:pic>
      <p:pic>
        <p:nvPicPr>
          <p:cNvPr id="18" name="Grafik 17">
            <a:extLst>
              <a:ext uri="{FF2B5EF4-FFF2-40B4-BE49-F238E27FC236}">
                <a16:creationId xmlns:a16="http://schemas.microsoft.com/office/drawing/2014/main" id="{D050007D-D688-4EE8-886F-C11633C3E0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9" name="Grafik 18">
            <a:extLst>
              <a:ext uri="{FF2B5EF4-FFF2-40B4-BE49-F238E27FC236}">
                <a16:creationId xmlns:a16="http://schemas.microsoft.com/office/drawing/2014/main" id="{7ACCEDA9-010B-466D-9052-E0A6A54F91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9593" y="2981602"/>
            <a:ext cx="2751270" cy="2063453"/>
          </a:xfrm>
          <a:prstGeom prst="rect">
            <a:avLst/>
          </a:prstGeom>
        </p:spPr>
      </p:pic>
      <p:pic>
        <p:nvPicPr>
          <p:cNvPr id="20" name="Grafik 19">
            <a:extLst>
              <a:ext uri="{FF2B5EF4-FFF2-40B4-BE49-F238E27FC236}">
                <a16:creationId xmlns:a16="http://schemas.microsoft.com/office/drawing/2014/main" id="{7CC47A60-6359-4371-8E26-B5646B3DB3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97748" y="2985864"/>
            <a:ext cx="2745589" cy="2059191"/>
          </a:xfrm>
          <a:prstGeom prst="rect">
            <a:avLst/>
          </a:prstGeom>
        </p:spPr>
      </p:pic>
      <p:sp>
        <p:nvSpPr>
          <p:cNvPr id="21" name="Textfeld 20">
            <a:extLst>
              <a:ext uri="{FF2B5EF4-FFF2-40B4-BE49-F238E27FC236}">
                <a16:creationId xmlns:a16="http://schemas.microsoft.com/office/drawing/2014/main" id="{B6829DB7-6817-4E85-9E14-C06324A554D8}"/>
              </a:ext>
            </a:extLst>
          </p:cNvPr>
          <p:cNvSpPr txBox="1"/>
          <p:nvPr/>
        </p:nvSpPr>
        <p:spPr>
          <a:xfrm>
            <a:off x="270429" y="4768057"/>
            <a:ext cx="1775482"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15:00 UTC </a:t>
            </a:r>
          </a:p>
        </p:txBody>
      </p:sp>
      <p:sp>
        <p:nvSpPr>
          <p:cNvPr id="22" name="Textfeld 21">
            <a:extLst>
              <a:ext uri="{FF2B5EF4-FFF2-40B4-BE49-F238E27FC236}">
                <a16:creationId xmlns:a16="http://schemas.microsoft.com/office/drawing/2014/main" id="{31CFB63C-3027-41E7-B288-23FE987F301C}"/>
              </a:ext>
            </a:extLst>
          </p:cNvPr>
          <p:cNvSpPr txBox="1"/>
          <p:nvPr/>
        </p:nvSpPr>
        <p:spPr>
          <a:xfrm>
            <a:off x="6158553" y="4777041"/>
            <a:ext cx="1720006"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12:00 UTC</a:t>
            </a:r>
          </a:p>
        </p:txBody>
      </p:sp>
      <p:sp>
        <p:nvSpPr>
          <p:cNvPr id="23" name="Textfeld 22">
            <a:extLst>
              <a:ext uri="{FF2B5EF4-FFF2-40B4-BE49-F238E27FC236}">
                <a16:creationId xmlns:a16="http://schemas.microsoft.com/office/drawing/2014/main" id="{BAE117CD-51A5-4653-840B-3F0BF60D3652}"/>
              </a:ext>
            </a:extLst>
          </p:cNvPr>
          <p:cNvSpPr txBox="1"/>
          <p:nvPr/>
        </p:nvSpPr>
        <p:spPr>
          <a:xfrm>
            <a:off x="299242" y="1805493"/>
            <a:ext cx="8154797" cy="323165"/>
          </a:xfrm>
          <a:prstGeom prst="rect">
            <a:avLst/>
          </a:prstGeom>
          <a:noFill/>
        </p:spPr>
        <p:txBody>
          <a:bodyPr wrap="none" rtlCol="0">
            <a:spAutoFit/>
          </a:bodyPr>
          <a:lstStyle/>
          <a:p>
            <a:r>
              <a:rPr lang="de-DE" sz="1500" b="1" dirty="0" err="1">
                <a:solidFill>
                  <a:srgbClr val="0070C0"/>
                </a:solidFill>
              </a:rPr>
              <a:t>Starting</a:t>
            </a:r>
            <a:r>
              <a:rPr lang="de-DE" sz="1500" b="1" dirty="0">
                <a:solidFill>
                  <a:srgbClr val="0070C0"/>
                </a:solidFill>
              </a:rPr>
              <a:t> </a:t>
            </a:r>
            <a:r>
              <a:rPr lang="de-DE" sz="1500" b="1" dirty="0" err="1">
                <a:solidFill>
                  <a:srgbClr val="0070C0"/>
                </a:solidFill>
              </a:rPr>
              <a:t>point</a:t>
            </a:r>
            <a:r>
              <a:rPr lang="de-DE" sz="1500" b="1" dirty="0">
                <a:solidFill>
                  <a:srgbClr val="0070C0"/>
                </a:solidFill>
              </a:rPr>
              <a:t>: </a:t>
            </a:r>
            <a:r>
              <a:rPr lang="de-DE" sz="1500" b="1" dirty="0" err="1">
                <a:solidFill>
                  <a:srgbClr val="0070C0"/>
                </a:solidFill>
              </a:rPr>
              <a:t>forecast</a:t>
            </a:r>
            <a:r>
              <a:rPr lang="de-DE" sz="1500" b="1" dirty="0">
                <a:solidFill>
                  <a:srgbClr val="0070C0"/>
                </a:solidFill>
              </a:rPr>
              <a:t> time </a:t>
            </a:r>
            <a:r>
              <a:rPr lang="de-DE" sz="1500" b="1" dirty="0" err="1">
                <a:solidFill>
                  <a:srgbClr val="0070C0"/>
                </a:solidFill>
              </a:rPr>
              <a:t>range</a:t>
            </a:r>
            <a:r>
              <a:rPr lang="de-DE" sz="1500" b="1" dirty="0">
                <a:solidFill>
                  <a:srgbClr val="0070C0"/>
                </a:solidFill>
              </a:rPr>
              <a:t> 0-12 h </a:t>
            </a:r>
            <a:r>
              <a:rPr lang="de-DE" sz="1500" b="1" dirty="0" err="1">
                <a:solidFill>
                  <a:srgbClr val="0070C0"/>
                </a:solidFill>
              </a:rPr>
              <a:t>currently</a:t>
            </a:r>
            <a:r>
              <a:rPr lang="de-DE" sz="1500" b="1" dirty="0">
                <a:solidFill>
                  <a:srgbClr val="0070C0"/>
                </a:solidFill>
              </a:rPr>
              <a:t> </a:t>
            </a:r>
            <a:r>
              <a:rPr lang="de-DE" sz="1500" b="1" dirty="0" err="1">
                <a:solidFill>
                  <a:srgbClr val="0070C0"/>
                </a:solidFill>
              </a:rPr>
              <a:t>covered</a:t>
            </a:r>
            <a:r>
              <a:rPr lang="de-DE" sz="1500" b="1" dirty="0">
                <a:solidFill>
                  <a:srgbClr val="0070C0"/>
                </a:solidFill>
              </a:rPr>
              <a:t> </a:t>
            </a:r>
            <a:r>
              <a:rPr lang="de-DE" sz="1500" b="1" dirty="0" err="1">
                <a:solidFill>
                  <a:srgbClr val="0070C0"/>
                </a:solidFill>
              </a:rPr>
              <a:t>by</a:t>
            </a:r>
            <a:r>
              <a:rPr lang="de-DE" sz="1500" b="1" dirty="0">
                <a:solidFill>
                  <a:srgbClr val="0070C0"/>
                </a:solidFill>
              </a:rPr>
              <a:t> </a:t>
            </a:r>
            <a:r>
              <a:rPr lang="de-DE" sz="1500" b="1" dirty="0" err="1">
                <a:solidFill>
                  <a:srgbClr val="0070C0"/>
                </a:solidFill>
              </a:rPr>
              <a:t>two</a:t>
            </a:r>
            <a:r>
              <a:rPr lang="de-DE" sz="1500" b="1" dirty="0">
                <a:solidFill>
                  <a:srgbClr val="0070C0"/>
                </a:solidFill>
              </a:rPr>
              <a:t> </a:t>
            </a:r>
            <a:r>
              <a:rPr lang="de-DE" sz="1500" b="1" dirty="0" err="1">
                <a:solidFill>
                  <a:srgbClr val="0070C0"/>
                </a:solidFill>
              </a:rPr>
              <a:t>forecasting</a:t>
            </a:r>
            <a:r>
              <a:rPr lang="de-DE" sz="1500" b="1" dirty="0">
                <a:solidFill>
                  <a:srgbClr val="0070C0"/>
                </a:solidFill>
              </a:rPr>
              <a:t> </a:t>
            </a:r>
            <a:r>
              <a:rPr lang="de-DE" sz="1500" b="1" dirty="0" err="1">
                <a:solidFill>
                  <a:srgbClr val="0070C0"/>
                </a:solidFill>
              </a:rPr>
              <a:t>methods</a:t>
            </a:r>
            <a:endParaRPr lang="de-DE" sz="1500" b="1" dirty="0">
              <a:solidFill>
                <a:srgbClr val="0070C0"/>
              </a:solidFill>
            </a:endParaRPr>
          </a:p>
        </p:txBody>
      </p:sp>
      <p:sp>
        <p:nvSpPr>
          <p:cNvPr id="24" name="Textfeld 23">
            <a:extLst>
              <a:ext uri="{FF2B5EF4-FFF2-40B4-BE49-F238E27FC236}">
                <a16:creationId xmlns:a16="http://schemas.microsoft.com/office/drawing/2014/main" id="{9E68C999-E50F-4E95-8AAD-E6A93573B551}"/>
              </a:ext>
            </a:extLst>
          </p:cNvPr>
          <p:cNvSpPr txBox="1"/>
          <p:nvPr/>
        </p:nvSpPr>
        <p:spPr>
          <a:xfrm>
            <a:off x="590625" y="3954336"/>
            <a:ext cx="8154906" cy="1754326"/>
          </a:xfrm>
          <a:prstGeom prst="rect">
            <a:avLst/>
          </a:prstGeom>
          <a:solidFill>
            <a:schemeClr val="accent6">
              <a:lumMod val="20000"/>
              <a:lumOff val="80000"/>
            </a:schemeClr>
          </a:solidFill>
          <a:ln w="50800">
            <a:solidFill>
              <a:schemeClr val="tx1"/>
            </a:solidFill>
          </a:ln>
        </p:spPr>
        <p:txBody>
          <a:bodyPr wrap="square" rtlCol="0">
            <a:spAutoFit/>
          </a:bodyPr>
          <a:lstStyle>
            <a:defPPr>
              <a:defRPr lang="de-DE"/>
            </a:defPPr>
            <a:lvl1pPr marL="571500" indent="-571500">
              <a:buFont typeface="Arial" panose="020B0604020202020204" pitchFamily="34" charset="0"/>
              <a:buChar char="•"/>
              <a:defRPr sz="3600"/>
            </a:lvl1pPr>
          </a:lstStyle>
          <a:p>
            <a:pPr marL="0" indent="0">
              <a:buNone/>
            </a:pPr>
            <a:r>
              <a:rPr lang="de-DE" sz="2700" dirty="0" err="1"/>
              <a:t>Both</a:t>
            </a:r>
            <a:r>
              <a:rPr lang="de-DE" sz="2700" dirty="0"/>
              <a:t> </a:t>
            </a:r>
            <a:r>
              <a:rPr lang="de-DE" sz="2700" dirty="0" err="1"/>
              <a:t>methods</a:t>
            </a:r>
            <a:r>
              <a:rPr lang="de-DE" sz="2700" dirty="0"/>
              <a:t> …</a:t>
            </a:r>
          </a:p>
          <a:p>
            <a:r>
              <a:rPr lang="de-DE" sz="2700" dirty="0"/>
              <a:t>… </a:t>
            </a:r>
            <a:r>
              <a:rPr lang="de-DE" sz="2700" dirty="0" err="1"/>
              <a:t>have</a:t>
            </a:r>
            <a:r>
              <a:rPr lang="de-DE" sz="2700" dirty="0"/>
              <a:t> </a:t>
            </a:r>
            <a:r>
              <a:rPr lang="de-DE" sz="2700" dirty="0" err="1"/>
              <a:t>their</a:t>
            </a:r>
            <a:r>
              <a:rPr lang="de-DE" sz="2700" dirty="0"/>
              <a:t> </a:t>
            </a:r>
            <a:r>
              <a:rPr lang="de-DE" sz="2700" dirty="0" err="1"/>
              <a:t>specific</a:t>
            </a:r>
            <a:r>
              <a:rPr lang="de-DE" sz="2700" dirty="0"/>
              <a:t> </a:t>
            </a:r>
            <a:r>
              <a:rPr lang="de-DE" sz="2700" dirty="0" err="1"/>
              <a:t>problems</a:t>
            </a:r>
            <a:endParaRPr lang="de-DE" sz="2700" dirty="0"/>
          </a:p>
          <a:p>
            <a:r>
              <a:rPr lang="de-DE" sz="2700" dirty="0"/>
              <a:t>… </a:t>
            </a:r>
            <a:r>
              <a:rPr lang="de-DE" sz="2700" dirty="0" err="1"/>
              <a:t>were</a:t>
            </a:r>
            <a:r>
              <a:rPr lang="de-DE" sz="2700" dirty="0"/>
              <a:t> </a:t>
            </a:r>
            <a:r>
              <a:rPr lang="de-DE" sz="2700" dirty="0" err="1"/>
              <a:t>separately</a:t>
            </a:r>
            <a:r>
              <a:rPr lang="de-DE" sz="2700" dirty="0"/>
              <a:t> </a:t>
            </a:r>
            <a:r>
              <a:rPr lang="de-DE" sz="2700" dirty="0" err="1"/>
              <a:t>developed</a:t>
            </a:r>
            <a:r>
              <a:rPr lang="de-DE" sz="2700" dirty="0"/>
              <a:t> </a:t>
            </a:r>
            <a:r>
              <a:rPr lang="de-DE" sz="2700" dirty="0" err="1"/>
              <a:t>by</a:t>
            </a:r>
            <a:r>
              <a:rPr lang="de-DE" sz="2700" dirty="0"/>
              <a:t> different </a:t>
            </a:r>
            <a:r>
              <a:rPr lang="de-DE" sz="2700" dirty="0" err="1"/>
              <a:t>teams</a:t>
            </a:r>
            <a:endParaRPr lang="de-DE" sz="2700" dirty="0"/>
          </a:p>
          <a:p>
            <a:r>
              <a:rPr lang="de-DE" sz="2700" dirty="0"/>
              <a:t>... </a:t>
            </a:r>
            <a:r>
              <a:rPr lang="de-DE" sz="2700" dirty="0" err="1"/>
              <a:t>and</a:t>
            </a:r>
            <a:r>
              <a:rPr lang="de-DE" sz="2700" dirty="0"/>
              <a:t> </a:t>
            </a:r>
            <a:r>
              <a:rPr lang="de-DE" sz="2700" dirty="0" err="1"/>
              <a:t>there</a:t>
            </a:r>
            <a:r>
              <a:rPr lang="de-DE" sz="2700" dirty="0"/>
              <a:t> </a:t>
            </a:r>
            <a:r>
              <a:rPr lang="de-DE" sz="2700" dirty="0" err="1"/>
              <a:t>were</a:t>
            </a:r>
            <a:r>
              <a:rPr lang="de-DE" sz="2700" dirty="0"/>
              <a:t> </a:t>
            </a:r>
            <a:r>
              <a:rPr lang="de-DE" sz="2700" dirty="0" err="1"/>
              <a:t>no</a:t>
            </a:r>
            <a:r>
              <a:rPr lang="de-DE" sz="2700" dirty="0"/>
              <a:t> </a:t>
            </a:r>
            <a:r>
              <a:rPr lang="de-DE" sz="2700" dirty="0" err="1"/>
              <a:t>common</a:t>
            </a:r>
            <a:r>
              <a:rPr lang="de-DE" sz="2700" dirty="0"/>
              <a:t> </a:t>
            </a:r>
            <a:r>
              <a:rPr lang="de-DE" sz="2700" dirty="0" err="1"/>
              <a:t>products</a:t>
            </a:r>
            <a:r>
              <a:rPr lang="de-DE" sz="2700" dirty="0"/>
              <a:t>!</a:t>
            </a:r>
          </a:p>
        </p:txBody>
      </p:sp>
    </p:spTree>
    <p:extLst>
      <p:ext uri="{BB962C8B-B14F-4D97-AF65-F5344CB8AC3E}">
        <p14:creationId xmlns:p14="http://schemas.microsoft.com/office/powerpoint/2010/main" val="195030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01C70A-FE54-496F-B319-4B510800DD02}"/>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15:00 UTC</a:t>
            </a:r>
          </a:p>
        </p:txBody>
      </p:sp>
      <p:sp>
        <p:nvSpPr>
          <p:cNvPr id="3" name="Textfeld 2">
            <a:extLst>
              <a:ext uri="{FF2B5EF4-FFF2-40B4-BE49-F238E27FC236}">
                <a16:creationId xmlns:a16="http://schemas.microsoft.com/office/drawing/2014/main" id="{CED2223A-0474-4B13-9051-CB1E49CE8855}"/>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15:30 UTC</a:t>
            </a:r>
          </a:p>
        </p:txBody>
      </p:sp>
      <p:sp>
        <p:nvSpPr>
          <p:cNvPr id="4" name="Textfeld 3">
            <a:extLst>
              <a:ext uri="{FF2B5EF4-FFF2-40B4-BE49-F238E27FC236}">
                <a16:creationId xmlns:a16="http://schemas.microsoft.com/office/drawing/2014/main" id="{A4179B38-A0D7-4E11-A32A-65A45D46B9BB}"/>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16:00 UTC</a:t>
            </a:r>
          </a:p>
        </p:txBody>
      </p:sp>
      <p:sp>
        <p:nvSpPr>
          <p:cNvPr id="5" name="Textfeld 4">
            <a:extLst>
              <a:ext uri="{FF2B5EF4-FFF2-40B4-BE49-F238E27FC236}">
                <a16:creationId xmlns:a16="http://schemas.microsoft.com/office/drawing/2014/main" id="{13773D21-BA12-4EE6-BFF0-DBE86DE2C9A3}"/>
              </a:ext>
            </a:extLst>
          </p:cNvPr>
          <p:cNvSpPr txBox="1"/>
          <p:nvPr/>
        </p:nvSpPr>
        <p:spPr>
          <a:xfrm>
            <a:off x="4137188" y="2715345"/>
            <a:ext cx="1031051" cy="300082"/>
          </a:xfrm>
          <a:prstGeom prst="rect">
            <a:avLst/>
          </a:prstGeom>
          <a:solidFill>
            <a:schemeClr val="bg1"/>
          </a:solidFill>
        </p:spPr>
        <p:txBody>
          <a:bodyPr wrap="none" rtlCol="0">
            <a:spAutoFit/>
          </a:bodyPr>
          <a:lstStyle/>
          <a:p>
            <a:pPr defTabSz="685800">
              <a:defRPr/>
            </a:pPr>
            <a:r>
              <a:rPr lang="de-DE" sz="1350" b="1" dirty="0">
                <a:solidFill>
                  <a:srgbClr val="0000FF"/>
                </a:solidFill>
                <a:latin typeface="Arial"/>
              </a:rPr>
              <a:t>17:00 UTC</a:t>
            </a:r>
          </a:p>
        </p:txBody>
      </p:sp>
      <p:sp>
        <p:nvSpPr>
          <p:cNvPr id="6" name="Rechteck 5">
            <a:extLst>
              <a:ext uri="{FF2B5EF4-FFF2-40B4-BE49-F238E27FC236}">
                <a16:creationId xmlns:a16="http://schemas.microsoft.com/office/drawing/2014/main" id="{F693455B-4218-458C-AA21-1A61BF9EA028}"/>
              </a:ext>
            </a:extLst>
          </p:cNvPr>
          <p:cNvSpPr/>
          <p:nvPr/>
        </p:nvSpPr>
        <p:spPr>
          <a:xfrm>
            <a:off x="281858" y="2145434"/>
            <a:ext cx="2745590" cy="830997"/>
          </a:xfrm>
          <a:prstGeom prst="rect">
            <a:avLst/>
          </a:prstGeom>
        </p:spPr>
        <p:txBody>
          <a:bodyPr wrap="square">
            <a:spAutoFit/>
          </a:bodyPr>
          <a:lstStyle/>
          <a:p>
            <a:pPr algn="ctr" defTabSz="685800">
              <a:defRPr/>
            </a:pPr>
            <a:r>
              <a:rPr lang="de-DE" altLang="de-DE" sz="1200" b="1" dirty="0" err="1">
                <a:solidFill>
                  <a:srgbClr val="CC0016"/>
                </a:solidFill>
                <a:latin typeface="Arial"/>
                <a:cs typeface="Arial" charset="0"/>
              </a:rPr>
              <a:t>Nowcasting</a:t>
            </a:r>
            <a:r>
              <a:rPr lang="de-DE" altLang="de-DE" sz="1200" b="1" dirty="0">
                <a:solidFill>
                  <a:srgbClr val="CC0016"/>
                </a:solidFill>
                <a:latin typeface="Arial"/>
                <a:cs typeface="Arial" charset="0"/>
              </a:rPr>
              <a:t> </a:t>
            </a:r>
          </a:p>
          <a:p>
            <a:pPr algn="ctr" defTabSz="685800">
              <a:defRPr/>
            </a:pPr>
            <a:r>
              <a:rPr lang="de-DE" altLang="de-DE" sz="1200" b="1" dirty="0">
                <a:solidFill>
                  <a:srgbClr val="CC0016"/>
                </a:solidFill>
                <a:latin typeface="Arial"/>
                <a:cs typeface="Arial" charset="0"/>
              </a:rPr>
              <a:t>(0-2 </a:t>
            </a:r>
            <a:r>
              <a:rPr lang="de-DE" altLang="de-DE" sz="1200" b="1" dirty="0">
                <a:solidFill>
                  <a:srgbClr val="CC0016"/>
                </a:solidFill>
                <a:latin typeface="Arial"/>
              </a:rPr>
              <a:t>h, update </a:t>
            </a:r>
            <a:r>
              <a:rPr lang="de-DE" altLang="de-DE" sz="1200" b="1" dirty="0" err="1">
                <a:solidFill>
                  <a:srgbClr val="CC0016"/>
                </a:solidFill>
                <a:latin typeface="Arial"/>
              </a:rPr>
              <a:t>every</a:t>
            </a:r>
            <a:r>
              <a:rPr lang="de-DE" altLang="de-DE" sz="1200" b="1" dirty="0">
                <a:solidFill>
                  <a:srgbClr val="CC0016"/>
                </a:solidFill>
                <a:latin typeface="Arial"/>
              </a:rPr>
              <a:t> 5 min</a:t>
            </a:r>
            <a:r>
              <a:rPr lang="de-DE" altLang="de-DE" sz="1200" b="1" dirty="0">
                <a:solidFill>
                  <a:srgbClr val="CC0016"/>
                </a:solidFill>
                <a:latin typeface="Arial"/>
                <a:cs typeface="Arial" charset="0"/>
              </a:rPr>
              <a:t>) </a:t>
            </a:r>
          </a:p>
          <a:p>
            <a:pPr algn="ctr" defTabSz="685800">
              <a:defRPr/>
            </a:pPr>
            <a:r>
              <a:rPr lang="de-DE" sz="1200" dirty="0" err="1">
                <a:solidFill>
                  <a:srgbClr val="CC0016"/>
                </a:solidFill>
                <a:latin typeface="Arial"/>
                <a:cs typeface="Arial" charset="0"/>
              </a:rPr>
              <a:t>Based</a:t>
            </a:r>
            <a:r>
              <a:rPr lang="de-DE" sz="1200" dirty="0">
                <a:solidFill>
                  <a:srgbClr val="CC0016"/>
                </a:solidFill>
                <a:latin typeface="Arial"/>
                <a:cs typeface="Arial" charset="0"/>
              </a:rPr>
              <a:t> on </a:t>
            </a:r>
            <a:r>
              <a:rPr lang="de-DE" sz="1200" dirty="0" err="1">
                <a:solidFill>
                  <a:srgbClr val="CC0016"/>
                </a:solidFill>
                <a:latin typeface="Arial"/>
                <a:cs typeface="Arial" charset="0"/>
              </a:rPr>
              <a:t>observations</a:t>
            </a:r>
            <a:r>
              <a:rPr lang="de-DE" sz="1200" dirty="0">
                <a:solidFill>
                  <a:srgbClr val="CC0016"/>
                </a:solidFill>
                <a:latin typeface="Arial"/>
                <a:cs typeface="Arial" charset="0"/>
              </a:rPr>
              <a:t>, </a:t>
            </a:r>
            <a:r>
              <a:rPr lang="de-DE" sz="1200" dirty="0" err="1">
                <a:solidFill>
                  <a:srgbClr val="CC0016"/>
                </a:solidFill>
                <a:latin typeface="Arial"/>
                <a:cs typeface="Arial" charset="0"/>
              </a:rPr>
              <a:t>efficient</a:t>
            </a:r>
            <a:r>
              <a:rPr lang="de-DE" sz="1200" dirty="0">
                <a:solidFill>
                  <a:srgbClr val="CC0016"/>
                </a:solidFill>
                <a:latin typeface="Arial"/>
                <a:cs typeface="Arial" charset="0"/>
              </a:rPr>
              <a:t>, </a:t>
            </a:r>
            <a:r>
              <a:rPr lang="de-DE" sz="1200" dirty="0" err="1">
                <a:solidFill>
                  <a:srgbClr val="CC0016"/>
                </a:solidFill>
                <a:latin typeface="Arial"/>
                <a:cs typeface="Arial" charset="0"/>
              </a:rPr>
              <a:t>deterministic</a:t>
            </a:r>
            <a:r>
              <a:rPr lang="de-DE" sz="1200" dirty="0">
                <a:solidFill>
                  <a:srgbClr val="CC0016"/>
                </a:solidFill>
                <a:latin typeface="Arial"/>
                <a:cs typeface="Arial" charset="0"/>
              </a:rPr>
              <a:t>, </a:t>
            </a:r>
            <a:r>
              <a:rPr lang="de-DE" sz="1200" dirty="0" err="1">
                <a:solidFill>
                  <a:srgbClr val="CC0016"/>
                </a:solidFill>
                <a:latin typeface="Arial"/>
                <a:cs typeface="Arial" charset="0"/>
              </a:rPr>
              <a:t>quickly</a:t>
            </a:r>
            <a:r>
              <a:rPr lang="de-DE" sz="1200" dirty="0">
                <a:solidFill>
                  <a:srgbClr val="CC0016"/>
                </a:solidFill>
                <a:latin typeface="Arial"/>
                <a:cs typeface="Arial" charset="0"/>
              </a:rPr>
              <a:t> </a:t>
            </a:r>
            <a:r>
              <a:rPr lang="de-DE" sz="1200" dirty="0" err="1">
                <a:solidFill>
                  <a:srgbClr val="CC0016"/>
                </a:solidFill>
                <a:latin typeface="Arial"/>
                <a:cs typeface="Arial" charset="0"/>
              </a:rPr>
              <a:t>available</a:t>
            </a:r>
            <a:endParaRPr lang="de-DE" sz="1200" dirty="0">
              <a:solidFill>
                <a:srgbClr val="CC0016"/>
              </a:solidFill>
              <a:latin typeface="Arial"/>
              <a:cs typeface="Arial" charset="0"/>
            </a:endParaRPr>
          </a:p>
        </p:txBody>
      </p:sp>
      <p:sp>
        <p:nvSpPr>
          <p:cNvPr id="7" name="Rechteck 6">
            <a:extLst>
              <a:ext uri="{FF2B5EF4-FFF2-40B4-BE49-F238E27FC236}">
                <a16:creationId xmlns:a16="http://schemas.microsoft.com/office/drawing/2014/main" id="{C3D3C045-1660-468A-805B-4FF6FBC68E85}"/>
              </a:ext>
            </a:extLst>
          </p:cNvPr>
          <p:cNvSpPr/>
          <p:nvPr/>
        </p:nvSpPr>
        <p:spPr>
          <a:xfrm>
            <a:off x="6128419" y="2146066"/>
            <a:ext cx="2840736" cy="830997"/>
          </a:xfrm>
          <a:prstGeom prst="rect">
            <a:avLst/>
          </a:prstGeom>
        </p:spPr>
        <p:txBody>
          <a:bodyPr wrap="square" lIns="27000" rIns="27000">
            <a:spAutoFit/>
          </a:bodyPr>
          <a:lstStyle/>
          <a:p>
            <a:pPr algn="ctr" defTabSz="685800" fontAlgn="base">
              <a:spcBef>
                <a:spcPct val="0"/>
              </a:spcBef>
              <a:spcAft>
                <a:spcPct val="0"/>
              </a:spcAft>
              <a:defRPr/>
            </a:pPr>
            <a:r>
              <a:rPr lang="de-DE" sz="1200" b="1" dirty="0" err="1">
                <a:solidFill>
                  <a:srgbClr val="2D4B9B"/>
                </a:solidFill>
                <a:latin typeface="Arial"/>
                <a:cs typeface="Arial" charset="0"/>
              </a:rPr>
              <a:t>Numerical</a:t>
            </a:r>
            <a:r>
              <a:rPr lang="de-DE" sz="1200" b="1" dirty="0">
                <a:solidFill>
                  <a:srgbClr val="2D4B9B"/>
                </a:solidFill>
                <a:latin typeface="Arial"/>
                <a:cs typeface="Arial" charset="0"/>
              </a:rPr>
              <a:t> </a:t>
            </a:r>
            <a:r>
              <a:rPr lang="de-DE" sz="1200" b="1" dirty="0" err="1">
                <a:solidFill>
                  <a:srgbClr val="2D4B9B"/>
                </a:solidFill>
                <a:latin typeface="Arial"/>
                <a:cs typeface="Arial" charset="0"/>
              </a:rPr>
              <a:t>Weather</a:t>
            </a:r>
            <a:r>
              <a:rPr lang="de-DE" sz="1200" b="1" dirty="0">
                <a:solidFill>
                  <a:srgbClr val="2D4B9B"/>
                </a:solidFill>
                <a:latin typeface="Arial"/>
                <a:cs typeface="Arial" charset="0"/>
              </a:rPr>
              <a:t> </a:t>
            </a:r>
            <a:r>
              <a:rPr lang="de-DE" sz="1200" b="1" dirty="0" err="1">
                <a:solidFill>
                  <a:srgbClr val="2D4B9B"/>
                </a:solidFill>
                <a:latin typeface="Arial"/>
                <a:cs typeface="Arial" charset="0"/>
              </a:rPr>
              <a:t>Prediction</a:t>
            </a:r>
            <a:r>
              <a:rPr lang="de-DE" sz="1200" b="1" dirty="0">
                <a:solidFill>
                  <a:srgbClr val="2D4B9B"/>
                </a:solidFill>
                <a:latin typeface="Arial"/>
                <a:cs typeface="Arial" charset="0"/>
              </a:rPr>
              <a:t> </a:t>
            </a:r>
          </a:p>
          <a:p>
            <a:pPr algn="ctr" defTabSz="685800" fontAlgn="base">
              <a:spcBef>
                <a:spcPct val="0"/>
              </a:spcBef>
              <a:spcAft>
                <a:spcPct val="0"/>
              </a:spcAft>
              <a:defRPr/>
            </a:pPr>
            <a:r>
              <a:rPr lang="de-DE" sz="1200" b="1" dirty="0">
                <a:solidFill>
                  <a:srgbClr val="2D4B9B"/>
                </a:solidFill>
                <a:latin typeface="Arial"/>
                <a:cs typeface="Arial" charset="0"/>
              </a:rPr>
              <a:t>(0-48 h, update </a:t>
            </a:r>
            <a:r>
              <a:rPr lang="de-DE" sz="1200" b="1" dirty="0" err="1">
                <a:solidFill>
                  <a:srgbClr val="2D4B9B"/>
                </a:solidFill>
                <a:latin typeface="Arial"/>
                <a:cs typeface="Arial" charset="0"/>
              </a:rPr>
              <a:t>every</a:t>
            </a:r>
            <a:r>
              <a:rPr lang="de-DE" sz="1200" b="1" dirty="0">
                <a:solidFill>
                  <a:srgbClr val="2D4B9B"/>
                </a:solidFill>
                <a:latin typeface="Arial"/>
                <a:cs typeface="Arial" charset="0"/>
              </a:rPr>
              <a:t> 3 h)</a:t>
            </a:r>
          </a:p>
          <a:p>
            <a:pPr algn="ctr" defTabSz="685800" fontAlgn="base">
              <a:spcBef>
                <a:spcPct val="0"/>
              </a:spcBef>
              <a:spcAft>
                <a:spcPct val="0"/>
              </a:spcAft>
              <a:defRPr/>
            </a:pPr>
            <a:r>
              <a:rPr lang="de-DE" sz="1200" dirty="0">
                <a:solidFill>
                  <a:srgbClr val="2D4B9B"/>
                </a:solidFill>
                <a:latin typeface="Arial"/>
              </a:rPr>
              <a:t>Expensive</a:t>
            </a:r>
            <a:r>
              <a:rPr lang="de-DE" sz="1200" dirty="0">
                <a:solidFill>
                  <a:srgbClr val="2D4B9B"/>
                </a:solidFill>
                <a:latin typeface="Arial"/>
                <a:cs typeface="Arial" charset="0"/>
              </a:rPr>
              <a:t> </a:t>
            </a:r>
            <a:r>
              <a:rPr lang="de-DE" sz="1200" dirty="0" err="1">
                <a:solidFill>
                  <a:srgbClr val="2D4B9B"/>
                </a:solidFill>
                <a:latin typeface="Arial"/>
                <a:cs typeface="Arial" charset="0"/>
              </a:rPr>
              <a:t>numerical</a:t>
            </a:r>
            <a:r>
              <a:rPr lang="de-DE" sz="1200" dirty="0">
                <a:solidFill>
                  <a:srgbClr val="2D4B9B"/>
                </a:solidFill>
                <a:latin typeface="Arial"/>
                <a:cs typeface="Arial" charset="0"/>
              </a:rPr>
              <a:t> </a:t>
            </a:r>
            <a:r>
              <a:rPr lang="de-DE" sz="1200" dirty="0" err="1">
                <a:solidFill>
                  <a:srgbClr val="2D4B9B"/>
                </a:solidFill>
                <a:latin typeface="Arial"/>
                <a:cs typeface="Arial" charset="0"/>
              </a:rPr>
              <a:t>model</a:t>
            </a:r>
            <a:r>
              <a:rPr lang="de-DE" sz="1200" dirty="0">
                <a:solidFill>
                  <a:srgbClr val="2D4B9B"/>
                </a:solidFill>
                <a:latin typeface="Arial"/>
                <a:cs typeface="Arial" charset="0"/>
              </a:rPr>
              <a:t>, </a:t>
            </a:r>
            <a:r>
              <a:rPr lang="de-DE" sz="1200" dirty="0" err="1">
                <a:solidFill>
                  <a:srgbClr val="2D4B9B"/>
                </a:solidFill>
                <a:latin typeface="Arial"/>
                <a:cs typeface="Arial" charset="0"/>
              </a:rPr>
              <a:t>only</a:t>
            </a:r>
            <a:r>
              <a:rPr lang="de-DE" sz="1200" dirty="0">
                <a:solidFill>
                  <a:srgbClr val="2D4B9B"/>
                </a:solidFill>
                <a:latin typeface="Arial"/>
                <a:cs typeface="Arial" charset="0"/>
              </a:rPr>
              <a:t> </a:t>
            </a:r>
            <a:r>
              <a:rPr lang="de-DE" sz="1200" dirty="0" err="1">
                <a:solidFill>
                  <a:srgbClr val="2D4B9B"/>
                </a:solidFill>
                <a:latin typeface="Arial"/>
                <a:cs typeface="Arial" charset="0"/>
              </a:rPr>
              <a:t>available</a:t>
            </a:r>
            <a:r>
              <a:rPr lang="de-DE" sz="1200" dirty="0">
                <a:solidFill>
                  <a:srgbClr val="2D4B9B"/>
                </a:solidFill>
                <a:latin typeface="Arial"/>
                <a:cs typeface="Arial" charset="0"/>
              </a:rPr>
              <a:t> after</a:t>
            </a:r>
            <a:r>
              <a:rPr lang="de-DE" sz="1200" dirty="0">
                <a:solidFill>
                  <a:srgbClr val="2D4B9B"/>
                </a:solidFill>
                <a:latin typeface="Arial"/>
              </a:rPr>
              <a:t> 1-1,5 h</a:t>
            </a:r>
            <a:endParaRPr lang="de-DE" sz="1200" dirty="0">
              <a:solidFill>
                <a:srgbClr val="2D4B9B"/>
              </a:solidFill>
              <a:latin typeface="Arial"/>
              <a:cs typeface="Arial" charset="0"/>
            </a:endParaRPr>
          </a:p>
        </p:txBody>
      </p:sp>
      <p:pic>
        <p:nvPicPr>
          <p:cNvPr id="8" name="Grafik 7">
            <a:extLst>
              <a:ext uri="{FF2B5EF4-FFF2-40B4-BE49-F238E27FC236}">
                <a16:creationId xmlns:a16="http://schemas.microsoft.com/office/drawing/2014/main" id="{33198E35-0030-4D95-A087-71F9693AC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57" y="2985864"/>
            <a:ext cx="2745589" cy="2059192"/>
          </a:xfrm>
          <a:prstGeom prst="rect">
            <a:avLst/>
          </a:prstGeom>
        </p:spPr>
      </p:pic>
      <p:sp>
        <p:nvSpPr>
          <p:cNvPr id="9" name="Textfeld 8">
            <a:extLst>
              <a:ext uri="{FF2B5EF4-FFF2-40B4-BE49-F238E27FC236}">
                <a16:creationId xmlns:a16="http://schemas.microsoft.com/office/drawing/2014/main" id="{6E355F77-B35D-4EE1-8880-B81E9BDE1CA2}"/>
              </a:ext>
            </a:extLst>
          </p:cNvPr>
          <p:cNvSpPr txBox="1"/>
          <p:nvPr/>
        </p:nvSpPr>
        <p:spPr>
          <a:xfrm>
            <a:off x="3247124" y="2145265"/>
            <a:ext cx="2733068" cy="830997"/>
          </a:xfrm>
          <a:prstGeom prst="rect">
            <a:avLst/>
          </a:prstGeom>
          <a:noFill/>
        </p:spPr>
        <p:txBody>
          <a:bodyPr wrap="square" rtlCol="0">
            <a:spAutoFit/>
          </a:bodyPr>
          <a:lstStyle/>
          <a:p>
            <a:pPr algn="ctr" defTabSz="685800">
              <a:defRPr/>
            </a:pPr>
            <a:r>
              <a:rPr lang="de-DE" sz="1200" b="1" dirty="0" err="1">
                <a:solidFill>
                  <a:srgbClr val="000000"/>
                </a:solidFill>
                <a:latin typeface="Arial"/>
              </a:rPr>
              <a:t>Observations</a:t>
            </a:r>
            <a:endParaRPr lang="de-DE" sz="1200" b="1" dirty="0">
              <a:solidFill>
                <a:srgbClr val="000000"/>
              </a:solidFill>
              <a:latin typeface="Arial"/>
            </a:endParaRPr>
          </a:p>
          <a:p>
            <a:pPr algn="ctr" defTabSz="685800">
              <a:defRPr/>
            </a:pPr>
            <a:r>
              <a:rPr lang="de-DE" sz="1200" b="1" dirty="0">
                <a:solidFill>
                  <a:srgbClr val="000000"/>
                </a:solidFill>
                <a:latin typeface="Arial"/>
              </a:rPr>
              <a:t>DWD </a:t>
            </a:r>
            <a:r>
              <a:rPr lang="de-DE" sz="1200" b="1" dirty="0" err="1">
                <a:solidFill>
                  <a:srgbClr val="000000"/>
                </a:solidFill>
                <a:latin typeface="Arial"/>
              </a:rPr>
              <a:t>radar</a:t>
            </a:r>
            <a:r>
              <a:rPr lang="de-DE" sz="1200" b="1" dirty="0">
                <a:solidFill>
                  <a:srgbClr val="000000"/>
                </a:solidFill>
                <a:latin typeface="Arial"/>
              </a:rPr>
              <a:t> </a:t>
            </a:r>
            <a:r>
              <a:rPr lang="de-DE" sz="1200" b="1" dirty="0" err="1">
                <a:solidFill>
                  <a:srgbClr val="000000"/>
                </a:solidFill>
                <a:latin typeface="Arial"/>
              </a:rPr>
              <a:t>network</a:t>
            </a:r>
            <a:endParaRPr lang="de-DE" sz="1200" b="1" dirty="0">
              <a:solidFill>
                <a:srgbClr val="000000"/>
              </a:solidFill>
              <a:latin typeface="Arial"/>
            </a:endParaRPr>
          </a:p>
          <a:p>
            <a:pPr algn="ctr" defTabSz="685800">
              <a:defRPr/>
            </a:pPr>
            <a:r>
              <a:rPr lang="de-DE" sz="1200" kern="0" dirty="0">
                <a:solidFill>
                  <a:srgbClr val="000000"/>
                </a:solidFill>
                <a:latin typeface="Arial"/>
              </a:rPr>
              <a:t>9.Juli 2021, Southern Germany</a:t>
            </a:r>
          </a:p>
          <a:p>
            <a:pPr algn="ctr" defTabSz="685800">
              <a:defRPr/>
            </a:pPr>
            <a:endParaRPr lang="de-DE" sz="1200" b="1" dirty="0">
              <a:solidFill>
                <a:srgbClr val="000000"/>
              </a:solidFill>
              <a:latin typeface="Arial"/>
            </a:endParaRPr>
          </a:p>
        </p:txBody>
      </p:sp>
      <p:pic>
        <p:nvPicPr>
          <p:cNvPr id="10" name="Grafik 9">
            <a:extLst>
              <a:ext uri="{FF2B5EF4-FFF2-40B4-BE49-F238E27FC236}">
                <a16:creationId xmlns:a16="http://schemas.microsoft.com/office/drawing/2014/main" id="{B9BC06DC-88F5-4387-8ECF-FF9AF783D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92" y="2981603"/>
            <a:ext cx="2751272" cy="2063453"/>
          </a:xfrm>
          <a:prstGeom prst="rect">
            <a:avLst/>
          </a:prstGeom>
        </p:spPr>
      </p:pic>
      <p:pic>
        <p:nvPicPr>
          <p:cNvPr id="11" name="Grafik 10">
            <a:extLst>
              <a:ext uri="{FF2B5EF4-FFF2-40B4-BE49-F238E27FC236}">
                <a16:creationId xmlns:a16="http://schemas.microsoft.com/office/drawing/2014/main" id="{52E5A2B0-D896-4204-99F1-EE282D175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47" y="2985864"/>
            <a:ext cx="2745590" cy="2059193"/>
          </a:xfrm>
          <a:prstGeom prst="rect">
            <a:avLst/>
          </a:prstGeom>
        </p:spPr>
      </p:pic>
      <p:pic>
        <p:nvPicPr>
          <p:cNvPr id="12" name="Grafik 11">
            <a:extLst>
              <a:ext uri="{FF2B5EF4-FFF2-40B4-BE49-F238E27FC236}">
                <a16:creationId xmlns:a16="http://schemas.microsoft.com/office/drawing/2014/main" id="{669BE4CF-FF73-4FE9-9E3A-24789611F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757" y="2985864"/>
            <a:ext cx="2745589" cy="2059191"/>
          </a:xfrm>
          <a:prstGeom prst="rect">
            <a:avLst/>
          </a:prstGeom>
        </p:spPr>
      </p:pic>
      <p:pic>
        <p:nvPicPr>
          <p:cNvPr id="13" name="Grafik 12">
            <a:extLst>
              <a:ext uri="{FF2B5EF4-FFF2-40B4-BE49-F238E27FC236}">
                <a16:creationId xmlns:a16="http://schemas.microsoft.com/office/drawing/2014/main" id="{6D8FE378-5224-4020-BA51-1D2FA3BF04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93" y="2981603"/>
            <a:ext cx="2751271" cy="2063453"/>
          </a:xfrm>
          <a:prstGeom prst="rect">
            <a:avLst/>
          </a:prstGeom>
        </p:spPr>
      </p:pic>
      <p:pic>
        <p:nvPicPr>
          <p:cNvPr id="14" name="Grafik 13">
            <a:extLst>
              <a:ext uri="{FF2B5EF4-FFF2-40B4-BE49-F238E27FC236}">
                <a16:creationId xmlns:a16="http://schemas.microsoft.com/office/drawing/2014/main" id="{B43170F1-7142-4E16-9BFE-76E18B8BC2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7747" y="2985864"/>
            <a:ext cx="2745590" cy="2059192"/>
          </a:xfrm>
          <a:prstGeom prst="rect">
            <a:avLst/>
          </a:prstGeom>
        </p:spPr>
      </p:pic>
      <p:pic>
        <p:nvPicPr>
          <p:cNvPr id="15" name="Grafik 14">
            <a:extLst>
              <a:ext uri="{FF2B5EF4-FFF2-40B4-BE49-F238E27FC236}">
                <a16:creationId xmlns:a16="http://schemas.microsoft.com/office/drawing/2014/main" id="{677B843F-6E35-4769-9D2B-C5A5A00665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6" name="Grafik 15">
            <a:extLst>
              <a:ext uri="{FF2B5EF4-FFF2-40B4-BE49-F238E27FC236}">
                <a16:creationId xmlns:a16="http://schemas.microsoft.com/office/drawing/2014/main" id="{30199BD6-1B3E-4615-81A1-15739657E8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9593" y="2981602"/>
            <a:ext cx="2751271" cy="2063453"/>
          </a:xfrm>
          <a:prstGeom prst="rect">
            <a:avLst/>
          </a:prstGeom>
        </p:spPr>
      </p:pic>
      <p:pic>
        <p:nvPicPr>
          <p:cNvPr id="17" name="Grafik 16">
            <a:extLst>
              <a:ext uri="{FF2B5EF4-FFF2-40B4-BE49-F238E27FC236}">
                <a16:creationId xmlns:a16="http://schemas.microsoft.com/office/drawing/2014/main" id="{E4C6D369-52A4-4597-A956-43CBB21E1C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7748" y="2985864"/>
            <a:ext cx="2745589" cy="2059192"/>
          </a:xfrm>
          <a:prstGeom prst="rect">
            <a:avLst/>
          </a:prstGeom>
        </p:spPr>
      </p:pic>
      <p:pic>
        <p:nvPicPr>
          <p:cNvPr id="18" name="Grafik 17">
            <a:extLst>
              <a:ext uri="{FF2B5EF4-FFF2-40B4-BE49-F238E27FC236}">
                <a16:creationId xmlns:a16="http://schemas.microsoft.com/office/drawing/2014/main" id="{D050007D-D688-4EE8-886F-C11633C3E0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757" y="2985864"/>
            <a:ext cx="2745588" cy="2059191"/>
          </a:xfrm>
          <a:prstGeom prst="rect">
            <a:avLst/>
          </a:prstGeom>
        </p:spPr>
      </p:pic>
      <p:pic>
        <p:nvPicPr>
          <p:cNvPr id="19" name="Grafik 18">
            <a:extLst>
              <a:ext uri="{FF2B5EF4-FFF2-40B4-BE49-F238E27FC236}">
                <a16:creationId xmlns:a16="http://schemas.microsoft.com/office/drawing/2014/main" id="{7ACCEDA9-010B-466D-9052-E0A6A54F91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9593" y="2981602"/>
            <a:ext cx="2751270" cy="2063453"/>
          </a:xfrm>
          <a:prstGeom prst="rect">
            <a:avLst/>
          </a:prstGeom>
        </p:spPr>
      </p:pic>
      <p:pic>
        <p:nvPicPr>
          <p:cNvPr id="20" name="Grafik 19">
            <a:extLst>
              <a:ext uri="{FF2B5EF4-FFF2-40B4-BE49-F238E27FC236}">
                <a16:creationId xmlns:a16="http://schemas.microsoft.com/office/drawing/2014/main" id="{7CC47A60-6359-4371-8E26-B5646B3DB3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97748" y="2985864"/>
            <a:ext cx="2745589" cy="2059191"/>
          </a:xfrm>
          <a:prstGeom prst="rect">
            <a:avLst/>
          </a:prstGeom>
        </p:spPr>
      </p:pic>
      <p:sp>
        <p:nvSpPr>
          <p:cNvPr id="21" name="Textfeld 20">
            <a:extLst>
              <a:ext uri="{FF2B5EF4-FFF2-40B4-BE49-F238E27FC236}">
                <a16:creationId xmlns:a16="http://schemas.microsoft.com/office/drawing/2014/main" id="{B6829DB7-6817-4E85-9E14-C06324A554D8}"/>
              </a:ext>
            </a:extLst>
          </p:cNvPr>
          <p:cNvSpPr txBox="1"/>
          <p:nvPr/>
        </p:nvSpPr>
        <p:spPr>
          <a:xfrm>
            <a:off x="270429" y="4768057"/>
            <a:ext cx="1775482"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15:00 UTC </a:t>
            </a:r>
          </a:p>
        </p:txBody>
      </p:sp>
      <p:sp>
        <p:nvSpPr>
          <p:cNvPr id="22" name="Textfeld 21">
            <a:extLst>
              <a:ext uri="{FF2B5EF4-FFF2-40B4-BE49-F238E27FC236}">
                <a16:creationId xmlns:a16="http://schemas.microsoft.com/office/drawing/2014/main" id="{31CFB63C-3027-41E7-B288-23FE987F301C}"/>
              </a:ext>
            </a:extLst>
          </p:cNvPr>
          <p:cNvSpPr txBox="1"/>
          <p:nvPr/>
        </p:nvSpPr>
        <p:spPr>
          <a:xfrm>
            <a:off x="6158553" y="4777041"/>
            <a:ext cx="1720006" cy="300082"/>
          </a:xfrm>
          <a:prstGeom prst="rect">
            <a:avLst/>
          </a:prstGeom>
          <a:solidFill>
            <a:srgbClr val="FFFFFF">
              <a:alpha val="56863"/>
            </a:srgbClr>
          </a:solidFill>
        </p:spPr>
        <p:txBody>
          <a:bodyPr wrap="square" rtlCol="0">
            <a:spAutoFit/>
          </a:bodyPr>
          <a:lstStyle/>
          <a:p>
            <a:pPr defTabSz="685800">
              <a:defRPr/>
            </a:pPr>
            <a:r>
              <a:rPr lang="de-DE" sz="1350" b="1" dirty="0">
                <a:solidFill>
                  <a:srgbClr val="000000"/>
                </a:solidFill>
                <a:latin typeface="Arial"/>
              </a:rPr>
              <a:t>S</a:t>
            </a:r>
            <a:r>
              <a:rPr lang="de-DE" sz="1350" b="1" dirty="0" err="1">
                <a:solidFill>
                  <a:srgbClr val="000000"/>
                </a:solidFill>
                <a:latin typeface="Arial"/>
              </a:rPr>
              <a:t>tarted</a:t>
            </a:r>
            <a:r>
              <a:rPr lang="de-DE" sz="1350" b="1" dirty="0">
                <a:solidFill>
                  <a:srgbClr val="000000"/>
                </a:solidFill>
                <a:latin typeface="Arial"/>
              </a:rPr>
              <a:t> 12:00 UTC</a:t>
            </a:r>
          </a:p>
        </p:txBody>
      </p:sp>
      <p:sp>
        <p:nvSpPr>
          <p:cNvPr id="23" name="Textfeld 22">
            <a:extLst>
              <a:ext uri="{FF2B5EF4-FFF2-40B4-BE49-F238E27FC236}">
                <a16:creationId xmlns:a16="http://schemas.microsoft.com/office/drawing/2014/main" id="{BAE117CD-51A5-4653-840B-3F0BF60D3652}"/>
              </a:ext>
            </a:extLst>
          </p:cNvPr>
          <p:cNvSpPr txBox="1"/>
          <p:nvPr/>
        </p:nvSpPr>
        <p:spPr>
          <a:xfrm>
            <a:off x="299242" y="1805493"/>
            <a:ext cx="8154797" cy="323165"/>
          </a:xfrm>
          <a:prstGeom prst="rect">
            <a:avLst/>
          </a:prstGeom>
          <a:noFill/>
        </p:spPr>
        <p:txBody>
          <a:bodyPr wrap="none" rtlCol="0">
            <a:spAutoFit/>
          </a:bodyPr>
          <a:lstStyle/>
          <a:p>
            <a:r>
              <a:rPr lang="de-DE" sz="1500" b="1" dirty="0" err="1">
                <a:solidFill>
                  <a:srgbClr val="0070C0"/>
                </a:solidFill>
              </a:rPr>
              <a:t>Starting</a:t>
            </a:r>
            <a:r>
              <a:rPr lang="de-DE" sz="1500" b="1" dirty="0">
                <a:solidFill>
                  <a:srgbClr val="0070C0"/>
                </a:solidFill>
              </a:rPr>
              <a:t> </a:t>
            </a:r>
            <a:r>
              <a:rPr lang="de-DE" sz="1500" b="1" dirty="0" err="1">
                <a:solidFill>
                  <a:srgbClr val="0070C0"/>
                </a:solidFill>
              </a:rPr>
              <a:t>point</a:t>
            </a:r>
            <a:r>
              <a:rPr lang="de-DE" sz="1500" b="1" dirty="0">
                <a:solidFill>
                  <a:srgbClr val="0070C0"/>
                </a:solidFill>
              </a:rPr>
              <a:t>: </a:t>
            </a:r>
            <a:r>
              <a:rPr lang="de-DE" sz="1500" b="1" dirty="0" err="1">
                <a:solidFill>
                  <a:srgbClr val="0070C0"/>
                </a:solidFill>
              </a:rPr>
              <a:t>forecast</a:t>
            </a:r>
            <a:r>
              <a:rPr lang="de-DE" sz="1500" b="1" dirty="0">
                <a:solidFill>
                  <a:srgbClr val="0070C0"/>
                </a:solidFill>
              </a:rPr>
              <a:t> time </a:t>
            </a:r>
            <a:r>
              <a:rPr lang="de-DE" sz="1500" b="1" dirty="0" err="1">
                <a:solidFill>
                  <a:srgbClr val="0070C0"/>
                </a:solidFill>
              </a:rPr>
              <a:t>range</a:t>
            </a:r>
            <a:r>
              <a:rPr lang="de-DE" sz="1500" b="1" dirty="0">
                <a:solidFill>
                  <a:srgbClr val="0070C0"/>
                </a:solidFill>
              </a:rPr>
              <a:t> 0-12 h </a:t>
            </a:r>
            <a:r>
              <a:rPr lang="de-DE" sz="1500" b="1" dirty="0" err="1">
                <a:solidFill>
                  <a:srgbClr val="0070C0"/>
                </a:solidFill>
              </a:rPr>
              <a:t>currently</a:t>
            </a:r>
            <a:r>
              <a:rPr lang="de-DE" sz="1500" b="1" dirty="0">
                <a:solidFill>
                  <a:srgbClr val="0070C0"/>
                </a:solidFill>
              </a:rPr>
              <a:t> </a:t>
            </a:r>
            <a:r>
              <a:rPr lang="de-DE" sz="1500" b="1" dirty="0" err="1">
                <a:solidFill>
                  <a:srgbClr val="0070C0"/>
                </a:solidFill>
              </a:rPr>
              <a:t>covered</a:t>
            </a:r>
            <a:r>
              <a:rPr lang="de-DE" sz="1500" b="1" dirty="0">
                <a:solidFill>
                  <a:srgbClr val="0070C0"/>
                </a:solidFill>
              </a:rPr>
              <a:t> </a:t>
            </a:r>
            <a:r>
              <a:rPr lang="de-DE" sz="1500" b="1" dirty="0" err="1">
                <a:solidFill>
                  <a:srgbClr val="0070C0"/>
                </a:solidFill>
              </a:rPr>
              <a:t>by</a:t>
            </a:r>
            <a:r>
              <a:rPr lang="de-DE" sz="1500" b="1" dirty="0">
                <a:solidFill>
                  <a:srgbClr val="0070C0"/>
                </a:solidFill>
              </a:rPr>
              <a:t> </a:t>
            </a:r>
            <a:r>
              <a:rPr lang="de-DE" sz="1500" b="1" dirty="0" err="1">
                <a:solidFill>
                  <a:srgbClr val="0070C0"/>
                </a:solidFill>
              </a:rPr>
              <a:t>two</a:t>
            </a:r>
            <a:r>
              <a:rPr lang="de-DE" sz="1500" b="1" dirty="0">
                <a:solidFill>
                  <a:srgbClr val="0070C0"/>
                </a:solidFill>
              </a:rPr>
              <a:t> </a:t>
            </a:r>
            <a:r>
              <a:rPr lang="de-DE" sz="1500" b="1" dirty="0" err="1">
                <a:solidFill>
                  <a:srgbClr val="0070C0"/>
                </a:solidFill>
              </a:rPr>
              <a:t>forecasting</a:t>
            </a:r>
            <a:r>
              <a:rPr lang="de-DE" sz="1500" b="1" dirty="0">
                <a:solidFill>
                  <a:srgbClr val="0070C0"/>
                </a:solidFill>
              </a:rPr>
              <a:t> </a:t>
            </a:r>
            <a:r>
              <a:rPr lang="de-DE" sz="1500" b="1" dirty="0" err="1">
                <a:solidFill>
                  <a:srgbClr val="0070C0"/>
                </a:solidFill>
              </a:rPr>
              <a:t>methods</a:t>
            </a:r>
            <a:endParaRPr lang="de-DE" sz="1500" b="1" dirty="0">
              <a:solidFill>
                <a:srgbClr val="0070C0"/>
              </a:solidFill>
            </a:endParaRPr>
          </a:p>
        </p:txBody>
      </p:sp>
      <p:sp>
        <p:nvSpPr>
          <p:cNvPr id="24" name="Rechteck 23">
            <a:extLst>
              <a:ext uri="{FF2B5EF4-FFF2-40B4-BE49-F238E27FC236}">
                <a16:creationId xmlns:a16="http://schemas.microsoft.com/office/drawing/2014/main" id="{7277E25E-3BE9-45C5-836A-74F5C8A48901}"/>
              </a:ext>
            </a:extLst>
          </p:cNvPr>
          <p:cNvSpPr/>
          <p:nvPr/>
        </p:nvSpPr>
        <p:spPr>
          <a:xfrm>
            <a:off x="587452" y="3948646"/>
            <a:ext cx="8154906" cy="1754326"/>
          </a:xfrm>
          <a:prstGeom prst="rect">
            <a:avLst/>
          </a:prstGeom>
          <a:solidFill>
            <a:schemeClr val="accent5">
              <a:lumMod val="40000"/>
              <a:lumOff val="60000"/>
            </a:schemeClr>
          </a:solidFill>
          <a:ln w="50800">
            <a:solidFill>
              <a:schemeClr val="tx2"/>
            </a:solidFill>
          </a:ln>
        </p:spPr>
        <p:txBody>
          <a:bodyPr wrap="square">
            <a:spAutoFit/>
          </a:bodyPr>
          <a:lstStyle/>
          <a:p>
            <a:pPr lvl="0" algn="ctr" fontAlgn="base">
              <a:spcBef>
                <a:spcPct val="0"/>
              </a:spcBef>
              <a:spcAft>
                <a:spcPct val="0"/>
              </a:spcAft>
              <a:defRPr/>
            </a:pPr>
            <a:r>
              <a:rPr lang="en-GB" altLang="de-DE" sz="2700" noProof="0" dirty="0">
                <a:solidFill>
                  <a:srgbClr val="C00000"/>
                </a:solidFill>
                <a:cs typeface="Arial" charset="0"/>
              </a:rPr>
              <a:t>SINFONY improves both methods separately, interlocks them and produces combined forecasting products – seamless for and based on discussions with the users</a:t>
            </a:r>
            <a:r>
              <a:rPr lang="en-GB" altLang="de-DE" sz="2700" dirty="0">
                <a:solidFill>
                  <a:srgbClr val="C00000"/>
                </a:solidFill>
              </a:rPr>
              <a:t> </a:t>
            </a:r>
          </a:p>
        </p:txBody>
      </p:sp>
    </p:spTree>
    <p:extLst>
      <p:ext uri="{BB962C8B-B14F-4D97-AF65-F5344CB8AC3E}">
        <p14:creationId xmlns:p14="http://schemas.microsoft.com/office/powerpoint/2010/main" val="303266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52" name="Gerade Verbindung 6"/>
          <p:cNvCxnSpPr/>
          <p:nvPr/>
        </p:nvCxnSpPr>
        <p:spPr>
          <a:xfrm>
            <a:off x="584640" y="1329097"/>
            <a:ext cx="8190000" cy="360"/>
          </a:xfrm>
          <a:prstGeom prst="straightConnector1">
            <a:avLst/>
          </a:prstGeom>
          <a:ln w="28440">
            <a:solidFill>
              <a:srgbClr val="2D4B9B"/>
            </a:solidFill>
            <a:round/>
          </a:ln>
        </p:spPr>
      </p:cxnSp>
      <p:sp>
        <p:nvSpPr>
          <p:cNvPr id="453" name="Textfeld 7"/>
          <p:cNvSpPr/>
          <p:nvPr/>
        </p:nvSpPr>
        <p:spPr>
          <a:xfrm>
            <a:off x="1371240" y="976297"/>
            <a:ext cx="2002320" cy="29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n-GB" sz="1350" b="0" strike="noStrike" spc="-1">
                <a:solidFill>
                  <a:srgbClr val="1C9894"/>
                </a:solidFill>
                <a:latin typeface="Arial"/>
              </a:rPr>
              <a:t>ICON-D2-RUC</a:t>
            </a:r>
            <a:endParaRPr lang="en-GB" sz="1350" b="0" strike="noStrike" spc="-1">
              <a:solidFill>
                <a:srgbClr val="000000"/>
              </a:solidFill>
              <a:latin typeface="Arial"/>
            </a:endParaRPr>
          </a:p>
        </p:txBody>
      </p:sp>
      <p:sp>
        <p:nvSpPr>
          <p:cNvPr id="454" name="Textfeld 8"/>
          <p:cNvSpPr/>
          <p:nvPr/>
        </p:nvSpPr>
        <p:spPr>
          <a:xfrm>
            <a:off x="5738760" y="979897"/>
            <a:ext cx="1481400" cy="29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en-GB" sz="1350" b="0" strike="noStrike" spc="-1">
                <a:solidFill>
                  <a:srgbClr val="FF0000"/>
                </a:solidFill>
                <a:latin typeface="Arial"/>
              </a:rPr>
              <a:t>ICON-D2</a:t>
            </a:r>
            <a:endParaRPr lang="en-GB" sz="1350" b="0" strike="noStrike" spc="-1">
              <a:solidFill>
                <a:srgbClr val="000000"/>
              </a:solidFill>
              <a:latin typeface="Arial"/>
            </a:endParaRPr>
          </a:p>
        </p:txBody>
      </p:sp>
      <p:sp>
        <p:nvSpPr>
          <p:cNvPr id="455" name="Textfeld 9"/>
          <p:cNvSpPr/>
          <p:nvPr/>
        </p:nvSpPr>
        <p:spPr>
          <a:xfrm>
            <a:off x="295560" y="1397137"/>
            <a:ext cx="4083840" cy="454594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en-GB" sz="1350" b="0" strike="noStrike" spc="-1">
                <a:solidFill>
                  <a:srgbClr val="1C9894"/>
                </a:solidFill>
                <a:latin typeface="Arial"/>
              </a:rPr>
              <a:t>Hourly new forecasts with Leadtime 14h</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1C9894"/>
                </a:solidFill>
                <a:latin typeface="Arial"/>
              </a:rPr>
              <a:t>Data available in database ~45 min after init</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1C9894"/>
                </a:solidFill>
                <a:latin typeface="Arial"/>
              </a:rPr>
              <a:t>Short Observation-Cutoff-Time, hence less conventional observations are assimilated</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1C9894"/>
                </a:solidFill>
                <a:latin typeface="Arial"/>
              </a:rPr>
              <a:t>Assimilation cycle branches every day at 03UTC from ICON-D2 (Reset)</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1C9894"/>
                </a:solidFill>
                <a:latin typeface="Arial"/>
              </a:rPr>
              <a:t>LBC always from ICON-EU-forecasts, partly </a:t>
            </a:r>
            <a:r>
              <a:rPr lang="en-GB" sz="1350" spc="-1">
                <a:solidFill>
                  <a:srgbClr val="1C9894"/>
                </a:solidFill>
                <a:latin typeface="Arial"/>
              </a:rPr>
              <a:t>based on longer l</a:t>
            </a:r>
            <a:r>
              <a:rPr lang="en-GB" sz="1350" b="0" strike="noStrike" spc="-1">
                <a:solidFill>
                  <a:srgbClr val="1C9894"/>
                </a:solidFill>
                <a:latin typeface="Arial"/>
              </a:rPr>
              <a:t>eadtimes</a:t>
            </a:r>
            <a:endParaRPr lang="en-GB" sz="1350" b="0" strike="noStrike" spc="-1">
              <a:solidFill>
                <a:srgbClr val="000000"/>
              </a:solidFill>
              <a:latin typeface="Arial"/>
            </a:endParaRPr>
          </a:p>
          <a:p>
            <a:pPr defTabSz="457200">
              <a:lnSpc>
                <a:spcPct val="100000"/>
              </a:lnSpc>
              <a:spcBef>
                <a:spcPts val="901"/>
              </a:spcBef>
            </a:pPr>
            <a:r>
              <a:rPr lang="en-GB" sz="1350" strike="noStrike" spc="-1">
                <a:solidFill>
                  <a:srgbClr val="1C9894"/>
                </a:solidFill>
                <a:latin typeface="Arial"/>
              </a:rPr>
              <a:t>Complex and more expansive 2-Moment cloud-microphysics parametrization and reflectivity diagnostics (Mie), also in data assimilation</a:t>
            </a:r>
          </a:p>
          <a:p>
            <a:pPr defTabSz="457200">
              <a:lnSpc>
                <a:spcPct val="100000"/>
              </a:lnSpc>
              <a:spcBef>
                <a:spcPts val="901"/>
              </a:spcBef>
            </a:pPr>
            <a:endParaRPr lang="en-GB" sz="1350" strike="noStrike" spc="-1">
              <a:solidFill>
                <a:srgbClr val="000000"/>
              </a:solidFill>
              <a:latin typeface="Arial"/>
            </a:endParaRPr>
          </a:p>
          <a:p>
            <a:pPr defTabSz="457200">
              <a:lnSpc>
                <a:spcPct val="100000"/>
              </a:lnSpc>
              <a:spcBef>
                <a:spcPts val="901"/>
              </a:spcBef>
            </a:pPr>
            <a:r>
              <a:rPr lang="en-GB" sz="1350" b="0" strike="noStrike" spc="-1">
                <a:solidFill>
                  <a:srgbClr val="1C9894"/>
                </a:solidFill>
                <a:latin typeface="Arial"/>
              </a:rPr>
              <a:t>Radar reflectivity forecasts in five minute intervals for all German radar stations </a:t>
            </a:r>
          </a:p>
          <a:p>
            <a:pPr defTabSz="457200">
              <a:lnSpc>
                <a:spcPct val="100000"/>
              </a:lnSpc>
              <a:spcBef>
                <a:spcPts val="901"/>
              </a:spcBef>
            </a:pPr>
            <a:br>
              <a:rPr lang="en-GB" sz="1350"/>
            </a:br>
            <a:r>
              <a:rPr lang="en-GB" sz="1350" b="0" strike="noStrike" spc="-1">
                <a:solidFill>
                  <a:srgbClr val="1C9894"/>
                </a:solidFill>
                <a:latin typeface="Arial"/>
              </a:rPr>
              <a:t>High frequent output of convection-relevant quantites</a:t>
            </a:r>
          </a:p>
        </p:txBody>
      </p:sp>
      <p:sp>
        <p:nvSpPr>
          <p:cNvPr id="456" name="Textfeld 10"/>
          <p:cNvSpPr/>
          <p:nvPr/>
        </p:nvSpPr>
        <p:spPr>
          <a:xfrm>
            <a:off x="4512240" y="1394617"/>
            <a:ext cx="4262040" cy="336869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spcBef>
                <a:spcPts val="901"/>
              </a:spcBef>
            </a:pPr>
            <a:r>
              <a:rPr lang="en-GB" sz="1350" b="0" strike="noStrike" spc="-1">
                <a:solidFill>
                  <a:srgbClr val="FF0000"/>
                </a:solidFill>
                <a:latin typeface="Arial"/>
              </a:rPr>
              <a:t>New forecast every 3h with Leadtime 48h</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FF0000"/>
                </a:solidFill>
                <a:latin typeface="Arial"/>
              </a:rPr>
              <a:t>Data available in database ~1:30 h after init</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FF0000"/>
                </a:solidFill>
                <a:latin typeface="Arial"/>
              </a:rPr>
              <a:t>Long(er) Observation-Cutoff-Time, hence more conventional observations are assimilated</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FF0000"/>
                </a:solidFill>
                <a:latin typeface="Arial"/>
              </a:rPr>
              <a:t>Continuous assimilation cycle (“base cycle”) with long Observation-Cutoff-Time</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FF0000"/>
                </a:solidFill>
                <a:latin typeface="Arial"/>
              </a:rPr>
              <a:t>LBC from more recent ICON-EU runs, partly from global DA-cycle</a:t>
            </a:r>
            <a:endParaRPr lang="en-GB" sz="1350" b="0" strike="noStrike" spc="-1">
              <a:solidFill>
                <a:srgbClr val="000000"/>
              </a:solidFill>
              <a:latin typeface="Arial"/>
            </a:endParaRPr>
          </a:p>
          <a:p>
            <a:pPr defTabSz="457200">
              <a:lnSpc>
                <a:spcPct val="100000"/>
              </a:lnSpc>
              <a:spcBef>
                <a:spcPts val="901"/>
              </a:spcBef>
            </a:pPr>
            <a:r>
              <a:rPr lang="en-GB" sz="1350" b="0" strike="noStrike" spc="-1">
                <a:solidFill>
                  <a:srgbClr val="FF0000"/>
                </a:solidFill>
                <a:latin typeface="Arial"/>
              </a:rPr>
              <a:t>Simpler 1-Moment cloud-microphysics-parametrization and reflectivity diagnostics (Rayleigh)</a:t>
            </a:r>
            <a:endParaRPr lang="en-GB" sz="1350" b="0" strike="noStrike" spc="-1">
              <a:solidFill>
                <a:srgbClr val="000000"/>
              </a:solidFill>
              <a:latin typeface="Arial"/>
            </a:endParaRPr>
          </a:p>
          <a:p>
            <a:pPr defTabSz="457200">
              <a:lnSpc>
                <a:spcPct val="100000"/>
              </a:lnSpc>
            </a:pPr>
            <a:endParaRPr lang="en-GB" sz="1350" b="0" strike="noStrike" spc="-1">
              <a:solidFill>
                <a:srgbClr val="000000"/>
              </a:solidFill>
              <a:latin typeface="Arial"/>
            </a:endParaRPr>
          </a:p>
          <a:p>
            <a:pPr defTabSz="457200">
              <a:lnSpc>
                <a:spcPct val="100000"/>
              </a:lnSpc>
            </a:pPr>
            <a:endParaRPr lang="en-GB" sz="1350" b="0" strike="noStrike" spc="-1">
              <a:solidFill>
                <a:srgbClr val="000000"/>
              </a:solidFill>
              <a:latin typeface="Arial"/>
            </a:endParaRPr>
          </a:p>
          <a:p>
            <a:pPr defTabSz="457200">
              <a:lnSpc>
                <a:spcPct val="100000"/>
              </a:lnSpc>
            </a:pPr>
            <a:r>
              <a:rPr lang="en-GB" sz="1350" b="0" strike="noStrike" spc="-1">
                <a:solidFill>
                  <a:schemeClr val="dk1"/>
                </a:solidFill>
                <a:latin typeface="Arial"/>
              </a:rPr>
              <a:t> </a:t>
            </a:r>
            <a:endParaRPr lang="en-GB" sz="1350" b="0" strike="noStrike" spc="-1">
              <a:solidFill>
                <a:srgbClr val="000000"/>
              </a:solidFill>
              <a:latin typeface="Arial"/>
            </a:endParaRPr>
          </a:p>
        </p:txBody>
      </p:sp>
      <p:sp>
        <p:nvSpPr>
          <p:cNvPr id="457" name="Textfeld 11"/>
          <p:cNvSpPr/>
          <p:nvPr/>
        </p:nvSpPr>
        <p:spPr>
          <a:xfrm>
            <a:off x="1527120" y="6022080"/>
            <a:ext cx="5657760" cy="295920"/>
          </a:xfrm>
          <a:prstGeom prst="rect">
            <a:avLst/>
          </a:prstGeom>
          <a:solidFill>
            <a:srgbClr val="FFDE5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457200">
              <a:lnSpc>
                <a:spcPct val="100000"/>
              </a:lnSpc>
            </a:pPr>
            <a:r>
              <a:rPr lang="en-GB" sz="1350" b="1" strike="noStrike" spc="-1">
                <a:solidFill>
                  <a:srgbClr val="1C1C1C"/>
                </a:solidFill>
                <a:latin typeface="Arial"/>
              </a:rPr>
              <a:t>Same model area </a:t>
            </a:r>
            <a:r>
              <a:rPr lang="en-GB" sz="1350" b="1" spc="-1">
                <a:solidFill>
                  <a:srgbClr val="1C1C1C"/>
                </a:solidFill>
                <a:latin typeface="Arial"/>
              </a:rPr>
              <a:t>an</a:t>
            </a:r>
            <a:r>
              <a:rPr lang="en-GB" sz="1350" b="1" strike="noStrike" spc="-1">
                <a:solidFill>
                  <a:srgbClr val="1C1C1C"/>
                </a:solidFill>
                <a:latin typeface="Arial"/>
              </a:rPr>
              <a:t>d model grid</a:t>
            </a:r>
            <a:endParaRPr lang="en-GB" sz="1350" b="0" strike="noStrike" spc="-1">
              <a:solidFill>
                <a:srgbClr val="000000"/>
              </a:solidFill>
              <a:latin typeface="Arial"/>
            </a:endParaRPr>
          </a:p>
        </p:txBody>
      </p:sp>
      <p:sp>
        <p:nvSpPr>
          <p:cNvPr id="458" name="Titel 1"/>
          <p:cNvSpPr/>
          <p:nvPr/>
        </p:nvSpPr>
        <p:spPr>
          <a:xfrm>
            <a:off x="320040" y="540000"/>
            <a:ext cx="8499960" cy="329400"/>
          </a:xfrm>
          <a:prstGeom prst="rect">
            <a:avLst/>
          </a:prstGeom>
          <a:noFill/>
          <a:ln w="0">
            <a:noFill/>
          </a:ln>
        </p:spPr>
        <p:style>
          <a:lnRef idx="0">
            <a:scrgbClr r="0" g="0" b="0"/>
          </a:lnRef>
          <a:fillRef idx="0">
            <a:scrgbClr r="0" g="0" b="0"/>
          </a:fillRef>
          <a:effectRef idx="0">
            <a:scrgbClr r="0" g="0" b="0"/>
          </a:effectRef>
          <a:fontRef idx="minor"/>
        </p:style>
        <p:txBody>
          <a:bodyPr lIns="72000" tIns="0" rIns="72000" bIns="0" anchor="t">
            <a:spAutoFit/>
          </a:bodyPr>
          <a:lstStyle/>
          <a:p>
            <a:pPr defTabSz="685800">
              <a:lnSpc>
                <a:spcPct val="90000"/>
              </a:lnSpc>
            </a:pPr>
            <a:r>
              <a:rPr lang="en-GB" sz="2400" b="1" strike="noStrike" spc="-1">
                <a:solidFill>
                  <a:schemeClr val="dk1"/>
                </a:solidFill>
                <a:latin typeface="Arial"/>
              </a:rPr>
              <a:t>Differences between ICON-RUC and ICON-D2</a:t>
            </a:r>
            <a:endParaRPr lang="en-GB" sz="2400" b="0" strike="noStrike" spc="-1">
              <a:solidFill>
                <a:srgbClr val="000000"/>
              </a:solidFill>
              <a:latin typeface="Arial"/>
            </a:endParaRPr>
          </a:p>
        </p:txBody>
      </p:sp>
      <p:sp>
        <p:nvSpPr>
          <p:cNvPr id="459" name="Gerader Verbinder 458"/>
          <p:cNvSpPr/>
          <p:nvPr/>
        </p:nvSpPr>
        <p:spPr>
          <a:xfrm>
            <a:off x="4356000" y="957675"/>
            <a:ext cx="0" cy="4752000"/>
          </a:xfrm>
          <a:prstGeom prst="line">
            <a:avLst/>
          </a:prstGeom>
          <a:ln w="36000">
            <a:solidFill>
              <a:srgbClr val="355269"/>
            </a:solidFill>
            <a:round/>
          </a:ln>
        </p:spPr>
        <p:style>
          <a:lnRef idx="0">
            <a:scrgbClr r="0" g="0" b="0"/>
          </a:lnRef>
          <a:fillRef idx="0">
            <a:scrgbClr r="0" g="0" b="0"/>
          </a:fillRef>
          <a:effectRef idx="0">
            <a:scrgbClr r="0" g="0" b="0"/>
          </a:effectRef>
          <a:fontRef idx="minor"/>
        </p:style>
        <p:txBody>
          <a:bodyPr lIns="108000" tIns="63000" rIns="108000" bIns="63000" anchor="ctr">
            <a:noAutofit/>
          </a:bodyPr>
          <a:lstStyle/>
          <a:p>
            <a:endParaRPr lang="en-GB" sz="18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140040" y="540000"/>
            <a:ext cx="8499960" cy="331920"/>
          </a:xfrm>
          <a:prstGeom prst="rect">
            <a:avLst/>
          </a:prstGeom>
          <a:noFill/>
          <a:ln w="0">
            <a:noFill/>
          </a:ln>
        </p:spPr>
        <p:txBody>
          <a:bodyPr lIns="72000" tIns="0" rIns="72000" bIns="0" anchor="t">
            <a:noAutofit/>
          </a:bodyPr>
          <a:lstStyle/>
          <a:p>
            <a:pPr indent="0" defTabSz="685800">
              <a:lnSpc>
                <a:spcPct val="90000"/>
              </a:lnSpc>
              <a:buNone/>
            </a:pPr>
            <a:r>
              <a:rPr lang="en-GB" sz="2400" b="1" strike="noStrike" spc="-1" dirty="0" err="1">
                <a:solidFill>
                  <a:schemeClr val="dk1"/>
                </a:solidFill>
                <a:latin typeface="Arial"/>
              </a:rPr>
              <a:t>Operationelles</a:t>
            </a:r>
            <a:r>
              <a:rPr lang="en-GB" sz="2400" b="1" strike="noStrike" spc="-1" dirty="0">
                <a:solidFill>
                  <a:schemeClr val="dk1"/>
                </a:solidFill>
                <a:latin typeface="Arial"/>
              </a:rPr>
              <a:t> System: </a:t>
            </a:r>
            <a:r>
              <a:rPr lang="en-GB" sz="2400" b="1" strike="noStrike" spc="-1" dirty="0" err="1">
                <a:solidFill>
                  <a:schemeClr val="dk1"/>
                </a:solidFill>
                <a:latin typeface="Arial"/>
              </a:rPr>
              <a:t>Parallelsuite</a:t>
            </a:r>
            <a:r>
              <a:rPr lang="en-GB" sz="2400" b="1" strike="noStrike" spc="-1" dirty="0">
                <a:solidFill>
                  <a:schemeClr val="dk1"/>
                </a:solidFill>
                <a:latin typeface="Arial"/>
              </a:rPr>
              <a:t> RUC</a:t>
            </a:r>
            <a:endParaRPr lang="en-GB" sz="2400" b="1" strike="noStrike" spc="-1" dirty="0">
              <a:solidFill>
                <a:srgbClr val="2D4B9B"/>
              </a:solidFill>
              <a:latin typeface="Arial"/>
            </a:endParaRPr>
          </a:p>
        </p:txBody>
      </p:sp>
      <p:sp>
        <p:nvSpPr>
          <p:cNvPr id="59" name="CustomShape 3"/>
          <p:cNvSpPr/>
          <p:nvPr/>
        </p:nvSpPr>
        <p:spPr>
          <a:xfrm>
            <a:off x="1203480" y="213336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60" name="CustomShape 4"/>
          <p:cNvSpPr/>
          <p:nvPr/>
        </p:nvSpPr>
        <p:spPr>
          <a:xfrm>
            <a:off x="321876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61" name="CustomShape 5"/>
          <p:cNvSpPr/>
          <p:nvPr/>
        </p:nvSpPr>
        <p:spPr>
          <a:xfrm>
            <a:off x="344736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06 UTC</a:t>
            </a:r>
            <a:endParaRPr lang="en-GB" sz="900" b="0" strike="noStrike" spc="-1">
              <a:solidFill>
                <a:srgbClr val="000000"/>
              </a:solidFill>
              <a:latin typeface="Arial"/>
            </a:endParaRPr>
          </a:p>
        </p:txBody>
      </p:sp>
      <p:sp>
        <p:nvSpPr>
          <p:cNvPr id="62" name="CustomShape 6"/>
          <p:cNvSpPr/>
          <p:nvPr/>
        </p:nvSpPr>
        <p:spPr>
          <a:xfrm>
            <a:off x="258768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05 UTC</a:t>
            </a:r>
            <a:endParaRPr lang="en-GB" sz="900" b="0" strike="noStrike" spc="-1">
              <a:solidFill>
                <a:srgbClr val="000000"/>
              </a:solidFill>
              <a:latin typeface="Arial"/>
            </a:endParaRPr>
          </a:p>
        </p:txBody>
      </p:sp>
      <p:grpSp>
        <p:nvGrpSpPr>
          <p:cNvPr id="63" name="Group 8"/>
          <p:cNvGrpSpPr/>
          <p:nvPr/>
        </p:nvGrpSpPr>
        <p:grpSpPr>
          <a:xfrm>
            <a:off x="1095480" y="2848680"/>
            <a:ext cx="581040" cy="516600"/>
            <a:chOff x="1095480" y="2848680"/>
            <a:chExt cx="581040" cy="516600"/>
          </a:xfrm>
        </p:grpSpPr>
        <p:sp>
          <p:nvSpPr>
            <p:cNvPr id="64" name="CustomShape 9"/>
            <p:cNvSpPr/>
            <p:nvPr/>
          </p:nvSpPr>
          <p:spPr>
            <a:xfrm>
              <a:off x="1095480" y="2848680"/>
              <a:ext cx="5810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04 </a:t>
              </a:r>
              <a:endParaRPr lang="en-GB" sz="830" b="0" strike="noStrike" spc="-1">
                <a:solidFill>
                  <a:srgbClr val="000000"/>
                </a:solidFill>
                <a:latin typeface="Arial"/>
              </a:endParaRPr>
            </a:p>
          </p:txBody>
        </p:sp>
      </p:grpSp>
      <p:sp>
        <p:nvSpPr>
          <p:cNvPr id="65" name="CustomShape 10"/>
          <p:cNvSpPr/>
          <p:nvPr/>
        </p:nvSpPr>
        <p:spPr>
          <a:xfrm>
            <a:off x="3976920" y="2865600"/>
            <a:ext cx="745560" cy="129600"/>
          </a:xfrm>
          <a:custGeom>
            <a:avLst/>
            <a:gdLst>
              <a:gd name="textAreaLeft" fmla="*/ 0 w 745560"/>
              <a:gd name="textAreaRight" fmla="*/ 745920 w 745560"/>
              <a:gd name="textAreaTop" fmla="*/ 0 h 129600"/>
              <a:gd name="textAreaBottom" fmla="*/ 129960 h 129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grpSp>
        <p:nvGrpSpPr>
          <p:cNvPr id="66" name="Group 12"/>
          <p:cNvGrpSpPr/>
          <p:nvPr/>
        </p:nvGrpSpPr>
        <p:grpSpPr>
          <a:xfrm>
            <a:off x="1926000" y="2848680"/>
            <a:ext cx="580680" cy="516600"/>
            <a:chOff x="1926000" y="2848680"/>
            <a:chExt cx="580680" cy="516600"/>
          </a:xfrm>
        </p:grpSpPr>
        <p:sp>
          <p:nvSpPr>
            <p:cNvPr id="67" name="CustomShape 13"/>
            <p:cNvSpPr/>
            <p:nvPr/>
          </p:nvSpPr>
          <p:spPr>
            <a:xfrm>
              <a:off x="1926000" y="2848680"/>
              <a:ext cx="58068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05 </a:t>
              </a:r>
              <a:endParaRPr lang="en-GB" sz="830" b="0" strike="noStrike" spc="-1">
                <a:solidFill>
                  <a:srgbClr val="000000"/>
                </a:solidFill>
                <a:latin typeface="Arial"/>
              </a:endParaRPr>
            </a:p>
          </p:txBody>
        </p:sp>
      </p:grpSp>
      <p:grpSp>
        <p:nvGrpSpPr>
          <p:cNvPr id="68" name="Group 14"/>
          <p:cNvGrpSpPr/>
          <p:nvPr/>
        </p:nvGrpSpPr>
        <p:grpSpPr>
          <a:xfrm>
            <a:off x="3268440" y="2848680"/>
            <a:ext cx="453960" cy="516600"/>
            <a:chOff x="3268440" y="2848680"/>
            <a:chExt cx="453960" cy="516600"/>
          </a:xfrm>
        </p:grpSpPr>
        <p:sp>
          <p:nvSpPr>
            <p:cNvPr id="69" name="CustomShape 15"/>
            <p:cNvSpPr/>
            <p:nvPr/>
          </p:nvSpPr>
          <p:spPr>
            <a:xfrm>
              <a:off x="3268440" y="2848680"/>
              <a:ext cx="453960" cy="516600"/>
            </a:xfrm>
            <a:prstGeom prst="flowChartProcess">
              <a:avLst/>
            </a:prstGeom>
            <a:solidFill>
              <a:srgbClr val="CCCCCC"/>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06</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70" name="Group 16"/>
          <p:cNvGrpSpPr/>
          <p:nvPr/>
        </p:nvGrpSpPr>
        <p:grpSpPr>
          <a:xfrm>
            <a:off x="2744640" y="2848680"/>
            <a:ext cx="523440" cy="516600"/>
            <a:chOff x="2744640" y="2848680"/>
            <a:chExt cx="523440" cy="516600"/>
          </a:xfrm>
        </p:grpSpPr>
        <p:sp>
          <p:nvSpPr>
            <p:cNvPr id="71" name="CustomShape 17"/>
            <p:cNvSpPr/>
            <p:nvPr/>
          </p:nvSpPr>
          <p:spPr>
            <a:xfrm>
              <a:off x="2744640" y="2848680"/>
              <a:ext cx="5234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06 </a:t>
              </a:r>
              <a:endParaRPr lang="en-GB" sz="830" b="0" strike="noStrike" spc="-1">
                <a:solidFill>
                  <a:srgbClr val="000000"/>
                </a:solidFill>
                <a:latin typeface="Arial"/>
              </a:endParaRPr>
            </a:p>
          </p:txBody>
        </p:sp>
      </p:grpSp>
      <p:sp>
        <p:nvSpPr>
          <p:cNvPr id="72" name="CustomShape 18"/>
          <p:cNvSpPr/>
          <p:nvPr/>
        </p:nvSpPr>
        <p:spPr>
          <a:xfrm>
            <a:off x="172764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04 UTC</a:t>
            </a:r>
            <a:endParaRPr lang="en-GB" sz="900" b="0" strike="noStrike" spc="-1">
              <a:solidFill>
                <a:srgbClr val="000000"/>
              </a:solidFill>
              <a:latin typeface="Arial"/>
            </a:endParaRPr>
          </a:p>
        </p:txBody>
      </p:sp>
      <p:sp>
        <p:nvSpPr>
          <p:cNvPr id="73" name="CustomShape 19"/>
          <p:cNvSpPr/>
          <p:nvPr/>
        </p:nvSpPr>
        <p:spPr>
          <a:xfrm>
            <a:off x="235908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74" name="CustomShape 20"/>
          <p:cNvSpPr/>
          <p:nvPr/>
        </p:nvSpPr>
        <p:spPr>
          <a:xfrm>
            <a:off x="4109760" y="213336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75" name="CustomShape 21"/>
          <p:cNvSpPr/>
          <p:nvPr/>
        </p:nvSpPr>
        <p:spPr>
          <a:xfrm>
            <a:off x="612540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76" name="CustomShape 22"/>
          <p:cNvSpPr/>
          <p:nvPr/>
        </p:nvSpPr>
        <p:spPr>
          <a:xfrm>
            <a:off x="635364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09 UTC</a:t>
            </a:r>
            <a:endParaRPr lang="en-GB" sz="900" b="0" strike="noStrike" spc="-1">
              <a:solidFill>
                <a:srgbClr val="000000"/>
              </a:solidFill>
              <a:latin typeface="Arial"/>
            </a:endParaRPr>
          </a:p>
        </p:txBody>
      </p:sp>
      <p:sp>
        <p:nvSpPr>
          <p:cNvPr id="77" name="CustomShape 23"/>
          <p:cNvSpPr/>
          <p:nvPr/>
        </p:nvSpPr>
        <p:spPr>
          <a:xfrm>
            <a:off x="549396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08 UTC</a:t>
            </a:r>
            <a:endParaRPr lang="en-GB" sz="900" b="0" strike="noStrike" spc="-1">
              <a:solidFill>
                <a:srgbClr val="000000"/>
              </a:solidFill>
              <a:latin typeface="Arial"/>
            </a:endParaRPr>
          </a:p>
        </p:txBody>
      </p:sp>
      <p:sp>
        <p:nvSpPr>
          <p:cNvPr id="78" name="CustomShape 24"/>
          <p:cNvSpPr/>
          <p:nvPr/>
        </p:nvSpPr>
        <p:spPr>
          <a:xfrm>
            <a:off x="463464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07 UTC</a:t>
            </a:r>
            <a:endParaRPr lang="en-GB" sz="900" b="0" strike="noStrike" spc="-1">
              <a:solidFill>
                <a:srgbClr val="000000"/>
              </a:solidFill>
              <a:latin typeface="Arial"/>
            </a:endParaRPr>
          </a:p>
        </p:txBody>
      </p:sp>
      <p:sp>
        <p:nvSpPr>
          <p:cNvPr id="79" name="CustomShape 25"/>
          <p:cNvSpPr/>
          <p:nvPr/>
        </p:nvSpPr>
        <p:spPr>
          <a:xfrm>
            <a:off x="526572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80" name="CustomShape 26"/>
          <p:cNvSpPr/>
          <p:nvPr/>
        </p:nvSpPr>
        <p:spPr>
          <a:xfrm>
            <a:off x="7044480" y="209412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81" name="CustomShape 28"/>
          <p:cNvSpPr/>
          <p:nvPr/>
        </p:nvSpPr>
        <p:spPr>
          <a:xfrm>
            <a:off x="57132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03 UTC</a:t>
            </a:r>
            <a:endParaRPr lang="en-GB" sz="900" b="0" strike="noStrike" spc="-1">
              <a:solidFill>
                <a:srgbClr val="000000"/>
              </a:solidFill>
              <a:latin typeface="Arial"/>
            </a:endParaRPr>
          </a:p>
        </p:txBody>
      </p:sp>
      <p:sp>
        <p:nvSpPr>
          <p:cNvPr id="82" name="CustomShape 29"/>
          <p:cNvSpPr/>
          <p:nvPr/>
        </p:nvSpPr>
        <p:spPr>
          <a:xfrm>
            <a:off x="34308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83" name="CustomShape 30"/>
          <p:cNvSpPr/>
          <p:nvPr/>
        </p:nvSpPr>
        <p:spPr>
          <a:xfrm>
            <a:off x="57132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84" name="CustomShape 31"/>
          <p:cNvSpPr/>
          <p:nvPr/>
        </p:nvSpPr>
        <p:spPr>
          <a:xfrm>
            <a:off x="1095480" y="337068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85" name="CustomShape 32"/>
          <p:cNvSpPr/>
          <p:nvPr/>
        </p:nvSpPr>
        <p:spPr>
          <a:xfrm>
            <a:off x="1926000" y="337068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86" name="CustomShape 33"/>
          <p:cNvSpPr/>
          <p:nvPr/>
        </p:nvSpPr>
        <p:spPr>
          <a:xfrm>
            <a:off x="2744640" y="33706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0:25h</a:t>
            </a:r>
            <a:endParaRPr lang="en-GB" sz="1000" b="0" strike="noStrike" spc="-1">
              <a:solidFill>
                <a:srgbClr val="000000"/>
              </a:solidFill>
              <a:latin typeface="Arial"/>
            </a:endParaRPr>
          </a:p>
        </p:txBody>
      </p:sp>
      <p:grpSp>
        <p:nvGrpSpPr>
          <p:cNvPr id="87" name="Group 34"/>
          <p:cNvGrpSpPr/>
          <p:nvPr/>
        </p:nvGrpSpPr>
        <p:grpSpPr>
          <a:xfrm>
            <a:off x="4150080" y="2848680"/>
            <a:ext cx="581040" cy="516600"/>
            <a:chOff x="4150080" y="2848680"/>
            <a:chExt cx="581040" cy="516600"/>
          </a:xfrm>
        </p:grpSpPr>
        <p:sp>
          <p:nvSpPr>
            <p:cNvPr id="88" name="CustomShape 35"/>
            <p:cNvSpPr/>
            <p:nvPr/>
          </p:nvSpPr>
          <p:spPr>
            <a:xfrm>
              <a:off x="4150080" y="2848680"/>
              <a:ext cx="5810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07 </a:t>
              </a:r>
              <a:endParaRPr lang="en-GB" sz="830" b="0" strike="noStrike" spc="-1">
                <a:solidFill>
                  <a:srgbClr val="000000"/>
                </a:solidFill>
                <a:latin typeface="Arial"/>
              </a:endParaRPr>
            </a:p>
          </p:txBody>
        </p:sp>
      </p:grpSp>
      <p:grpSp>
        <p:nvGrpSpPr>
          <p:cNvPr id="89" name="Group 36"/>
          <p:cNvGrpSpPr/>
          <p:nvPr/>
        </p:nvGrpSpPr>
        <p:grpSpPr>
          <a:xfrm>
            <a:off x="4980600" y="2848680"/>
            <a:ext cx="580680" cy="516600"/>
            <a:chOff x="4980600" y="2848680"/>
            <a:chExt cx="580680" cy="516600"/>
          </a:xfrm>
        </p:grpSpPr>
        <p:sp>
          <p:nvSpPr>
            <p:cNvPr id="90" name="CustomShape 37"/>
            <p:cNvSpPr/>
            <p:nvPr/>
          </p:nvSpPr>
          <p:spPr>
            <a:xfrm>
              <a:off x="4980600" y="2848680"/>
              <a:ext cx="58068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08 </a:t>
              </a:r>
              <a:endParaRPr lang="en-GB" sz="830" b="0" strike="noStrike" spc="-1">
                <a:solidFill>
                  <a:srgbClr val="000000"/>
                </a:solidFill>
                <a:latin typeface="Arial"/>
              </a:endParaRPr>
            </a:p>
          </p:txBody>
        </p:sp>
      </p:grpSp>
      <p:grpSp>
        <p:nvGrpSpPr>
          <p:cNvPr id="91" name="Group 38"/>
          <p:cNvGrpSpPr/>
          <p:nvPr/>
        </p:nvGrpSpPr>
        <p:grpSpPr>
          <a:xfrm>
            <a:off x="6303240" y="2848680"/>
            <a:ext cx="444240" cy="516600"/>
            <a:chOff x="6303240" y="2848680"/>
            <a:chExt cx="444240" cy="516600"/>
          </a:xfrm>
        </p:grpSpPr>
        <p:sp>
          <p:nvSpPr>
            <p:cNvPr id="92" name="CustomShape 39"/>
            <p:cNvSpPr/>
            <p:nvPr/>
          </p:nvSpPr>
          <p:spPr>
            <a:xfrm>
              <a:off x="6303240" y="2848680"/>
              <a:ext cx="444240" cy="516600"/>
            </a:xfrm>
            <a:prstGeom prst="flowChartProcess">
              <a:avLst/>
            </a:prstGeom>
            <a:solidFill>
              <a:srgbClr val="CCCCCC"/>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09 </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93" name="Group 40"/>
          <p:cNvGrpSpPr/>
          <p:nvPr/>
        </p:nvGrpSpPr>
        <p:grpSpPr>
          <a:xfrm>
            <a:off x="5798880" y="2848680"/>
            <a:ext cx="523440" cy="516600"/>
            <a:chOff x="5798880" y="2848680"/>
            <a:chExt cx="523440" cy="516600"/>
          </a:xfrm>
        </p:grpSpPr>
        <p:sp>
          <p:nvSpPr>
            <p:cNvPr id="94" name="CustomShape 41"/>
            <p:cNvSpPr/>
            <p:nvPr/>
          </p:nvSpPr>
          <p:spPr>
            <a:xfrm>
              <a:off x="5798880" y="2848680"/>
              <a:ext cx="5234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09 </a:t>
              </a:r>
              <a:endParaRPr lang="en-GB" sz="830" b="0" strike="noStrike" spc="-1">
                <a:solidFill>
                  <a:srgbClr val="000000"/>
                </a:solidFill>
                <a:latin typeface="Arial"/>
              </a:endParaRPr>
            </a:p>
          </p:txBody>
        </p:sp>
      </p:grpSp>
      <p:sp>
        <p:nvSpPr>
          <p:cNvPr id="95" name="CustomShape 42"/>
          <p:cNvSpPr/>
          <p:nvPr/>
        </p:nvSpPr>
        <p:spPr>
          <a:xfrm>
            <a:off x="4150080" y="337068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96" name="CustomShape 43"/>
          <p:cNvSpPr/>
          <p:nvPr/>
        </p:nvSpPr>
        <p:spPr>
          <a:xfrm>
            <a:off x="4980600" y="337068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97" name="CustomShape 44"/>
          <p:cNvSpPr/>
          <p:nvPr/>
        </p:nvSpPr>
        <p:spPr>
          <a:xfrm>
            <a:off x="5798880" y="33706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0:25h</a:t>
            </a:r>
            <a:endParaRPr lang="en-GB" sz="1000" b="0" strike="noStrike" spc="-1">
              <a:solidFill>
                <a:srgbClr val="000000"/>
              </a:solidFill>
              <a:latin typeface="Arial"/>
            </a:endParaRPr>
          </a:p>
        </p:txBody>
      </p:sp>
      <p:sp>
        <p:nvSpPr>
          <p:cNvPr id="98" name="CustomShape 45"/>
          <p:cNvSpPr/>
          <p:nvPr/>
        </p:nvSpPr>
        <p:spPr>
          <a:xfrm rot="4063800">
            <a:off x="1038960" y="2499480"/>
            <a:ext cx="492120" cy="17064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99" name="CustomShape 46"/>
          <p:cNvSpPr/>
          <p:nvPr/>
        </p:nvSpPr>
        <p:spPr>
          <a:xfrm>
            <a:off x="1736280" y="310716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00" name="CustomShape 47"/>
          <p:cNvSpPr/>
          <p:nvPr/>
        </p:nvSpPr>
        <p:spPr>
          <a:xfrm>
            <a:off x="2537280" y="310752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01" name="CustomShape 48"/>
          <p:cNvSpPr/>
          <p:nvPr/>
        </p:nvSpPr>
        <p:spPr>
          <a:xfrm>
            <a:off x="4761360" y="310788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02" name="CustomShape 49"/>
          <p:cNvSpPr/>
          <p:nvPr/>
        </p:nvSpPr>
        <p:spPr>
          <a:xfrm>
            <a:off x="5592240" y="310824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03" name="CustomShape 50"/>
          <p:cNvSpPr/>
          <p:nvPr/>
        </p:nvSpPr>
        <p:spPr>
          <a:xfrm>
            <a:off x="173304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4:30h</a:t>
            </a:r>
            <a:endParaRPr lang="en-GB" sz="1000" b="0" strike="noStrike" spc="-1">
              <a:solidFill>
                <a:srgbClr val="000000"/>
              </a:solidFill>
              <a:latin typeface="Arial"/>
            </a:endParaRPr>
          </a:p>
        </p:txBody>
      </p:sp>
      <p:sp>
        <p:nvSpPr>
          <p:cNvPr id="104" name="CustomShape 51"/>
          <p:cNvSpPr/>
          <p:nvPr/>
        </p:nvSpPr>
        <p:spPr>
          <a:xfrm>
            <a:off x="258768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3:40h</a:t>
            </a:r>
            <a:endParaRPr lang="en-GB" sz="1000" b="0" strike="noStrike" spc="-1">
              <a:solidFill>
                <a:srgbClr val="000000"/>
              </a:solidFill>
              <a:latin typeface="Arial"/>
            </a:endParaRPr>
          </a:p>
        </p:txBody>
      </p:sp>
      <p:sp>
        <p:nvSpPr>
          <p:cNvPr id="105" name="CustomShape 52"/>
          <p:cNvSpPr/>
          <p:nvPr/>
        </p:nvSpPr>
        <p:spPr>
          <a:xfrm>
            <a:off x="344628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106" name="CustomShape 53"/>
          <p:cNvSpPr/>
          <p:nvPr/>
        </p:nvSpPr>
        <p:spPr>
          <a:xfrm>
            <a:off x="463464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4:30h</a:t>
            </a:r>
            <a:endParaRPr lang="en-GB" sz="1000" b="0" strike="noStrike" spc="-1">
              <a:solidFill>
                <a:srgbClr val="000000"/>
              </a:solidFill>
              <a:latin typeface="Arial"/>
            </a:endParaRPr>
          </a:p>
        </p:txBody>
      </p:sp>
      <p:sp>
        <p:nvSpPr>
          <p:cNvPr id="107" name="CustomShape 54"/>
          <p:cNvSpPr/>
          <p:nvPr/>
        </p:nvSpPr>
        <p:spPr>
          <a:xfrm>
            <a:off x="549396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3:40h</a:t>
            </a:r>
            <a:endParaRPr lang="en-GB" sz="1000" b="0" strike="noStrike" spc="-1">
              <a:solidFill>
                <a:srgbClr val="000000"/>
              </a:solidFill>
              <a:latin typeface="Arial"/>
            </a:endParaRPr>
          </a:p>
        </p:txBody>
      </p:sp>
      <p:sp>
        <p:nvSpPr>
          <p:cNvPr id="108" name="CustomShape 55"/>
          <p:cNvSpPr/>
          <p:nvPr/>
        </p:nvSpPr>
        <p:spPr>
          <a:xfrm>
            <a:off x="635364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109" name="CustomShape 61"/>
          <p:cNvSpPr/>
          <p:nvPr/>
        </p:nvSpPr>
        <p:spPr>
          <a:xfrm>
            <a:off x="579600" y="38829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a:t>
            </a:r>
            <a:endParaRPr lang="en-GB" sz="800" b="0" strike="noStrike" spc="-1">
              <a:solidFill>
                <a:srgbClr val="000000"/>
              </a:solidFill>
              <a:latin typeface="Arial"/>
            </a:endParaRPr>
          </a:p>
        </p:txBody>
      </p:sp>
      <p:sp>
        <p:nvSpPr>
          <p:cNvPr id="110" name="CustomShape 62"/>
          <p:cNvSpPr/>
          <p:nvPr/>
        </p:nvSpPr>
        <p:spPr>
          <a:xfrm>
            <a:off x="2769120" y="3822480"/>
            <a:ext cx="277200" cy="1800"/>
          </a:xfrm>
          <a:custGeom>
            <a:avLst/>
            <a:gdLst>
              <a:gd name="textAreaLeft" fmla="*/ 0 w 277200"/>
              <a:gd name="textAreaRight" fmla="*/ 277560 w 277200"/>
              <a:gd name="textAreaTop" fmla="*/ 0 h 1800"/>
              <a:gd name="textAreaBottom" fmla="*/ 2160 h 18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2840" rIns="90000" bIns="-42840" anchor="t">
            <a:noAutofit/>
          </a:bodyPr>
          <a:lstStyle/>
          <a:p>
            <a:endParaRPr lang="en-GB" sz="1800" b="0" strike="noStrike" spc="-1">
              <a:solidFill>
                <a:srgbClr val="000000"/>
              </a:solidFill>
              <a:latin typeface="Arial"/>
            </a:endParaRPr>
          </a:p>
        </p:txBody>
      </p:sp>
      <p:sp>
        <p:nvSpPr>
          <p:cNvPr id="111" name="CustomShape 64"/>
          <p:cNvSpPr/>
          <p:nvPr/>
        </p:nvSpPr>
        <p:spPr>
          <a:xfrm>
            <a:off x="4639320" y="4319640"/>
            <a:ext cx="360" cy="345240"/>
          </a:xfrm>
          <a:custGeom>
            <a:avLst/>
            <a:gdLst>
              <a:gd name="textAreaLeft" fmla="*/ 0 w 360"/>
              <a:gd name="textAreaRight" fmla="*/ 720 w 360"/>
              <a:gd name="textAreaTop" fmla="*/ 0 h 345240"/>
              <a:gd name="textAreaBottom" fmla="*/ 345600 h 34524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112" name="CustomShape 65"/>
          <p:cNvSpPr/>
          <p:nvPr/>
        </p:nvSpPr>
        <p:spPr>
          <a:xfrm>
            <a:off x="5241600" y="4325040"/>
            <a:ext cx="360" cy="345600"/>
          </a:xfrm>
          <a:custGeom>
            <a:avLst/>
            <a:gdLst>
              <a:gd name="textAreaLeft" fmla="*/ 0 w 360"/>
              <a:gd name="textAreaRight" fmla="*/ 720 w 360"/>
              <a:gd name="textAreaTop" fmla="*/ 0 h 345600"/>
              <a:gd name="textAreaBottom" fmla="*/ 345960 h 345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113" name="CustomShape 66"/>
          <p:cNvSpPr/>
          <p:nvPr/>
        </p:nvSpPr>
        <p:spPr>
          <a:xfrm rot="4063800">
            <a:off x="3895560" y="2516400"/>
            <a:ext cx="492120" cy="17064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14" name="CustomShape 67"/>
          <p:cNvSpPr/>
          <p:nvPr/>
        </p:nvSpPr>
        <p:spPr>
          <a:xfrm rot="5388000">
            <a:off x="317520" y="3219480"/>
            <a:ext cx="1026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15" name="CustomShape 68"/>
          <p:cNvSpPr/>
          <p:nvPr/>
        </p:nvSpPr>
        <p:spPr>
          <a:xfrm>
            <a:off x="1143000" y="40338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16" name="CustomShape 69"/>
          <p:cNvSpPr/>
          <p:nvPr/>
        </p:nvSpPr>
        <p:spPr>
          <a:xfrm>
            <a:off x="579600" y="44002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17" name="CustomShape 70"/>
          <p:cNvSpPr/>
          <p:nvPr/>
        </p:nvSpPr>
        <p:spPr>
          <a:xfrm>
            <a:off x="579600" y="44002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2:40h</a:t>
            </a:r>
            <a:endParaRPr lang="en-GB" sz="1000" b="0" strike="noStrike" spc="-1">
              <a:solidFill>
                <a:srgbClr val="000000"/>
              </a:solidFill>
              <a:latin typeface="Arial"/>
            </a:endParaRPr>
          </a:p>
        </p:txBody>
      </p:sp>
      <p:sp>
        <p:nvSpPr>
          <p:cNvPr id="118" name="CustomShape 71"/>
          <p:cNvSpPr/>
          <p:nvPr/>
        </p:nvSpPr>
        <p:spPr>
          <a:xfrm>
            <a:off x="1405080" y="38775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05 </a:t>
            </a:r>
            <a:endParaRPr lang="en-GB" sz="800" b="0" strike="noStrike" spc="-1">
              <a:solidFill>
                <a:srgbClr val="000000"/>
              </a:solidFill>
              <a:latin typeface="Arial"/>
            </a:endParaRPr>
          </a:p>
        </p:txBody>
      </p:sp>
      <p:sp>
        <p:nvSpPr>
          <p:cNvPr id="119" name="CustomShape 72"/>
          <p:cNvSpPr/>
          <p:nvPr/>
        </p:nvSpPr>
        <p:spPr>
          <a:xfrm>
            <a:off x="1968480" y="40284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20" name="CustomShape 73"/>
          <p:cNvSpPr/>
          <p:nvPr/>
        </p:nvSpPr>
        <p:spPr>
          <a:xfrm>
            <a:off x="1405080" y="43948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21" name="CustomShape 74"/>
          <p:cNvSpPr/>
          <p:nvPr/>
        </p:nvSpPr>
        <p:spPr>
          <a:xfrm>
            <a:off x="1405080" y="43948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1:50h</a:t>
            </a:r>
            <a:endParaRPr lang="en-GB" sz="1000" b="0" strike="noStrike" spc="-1">
              <a:solidFill>
                <a:srgbClr val="000000"/>
              </a:solidFill>
              <a:latin typeface="Arial"/>
            </a:endParaRPr>
          </a:p>
        </p:txBody>
      </p:sp>
      <p:sp>
        <p:nvSpPr>
          <p:cNvPr id="122" name="CustomShape 75"/>
          <p:cNvSpPr/>
          <p:nvPr/>
        </p:nvSpPr>
        <p:spPr>
          <a:xfrm>
            <a:off x="2200680" y="38721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06 </a:t>
            </a:r>
            <a:endParaRPr lang="en-GB" sz="800" b="0" strike="noStrike" spc="-1">
              <a:solidFill>
                <a:srgbClr val="000000"/>
              </a:solidFill>
              <a:latin typeface="Arial"/>
            </a:endParaRPr>
          </a:p>
        </p:txBody>
      </p:sp>
      <p:sp>
        <p:nvSpPr>
          <p:cNvPr id="123" name="CustomShape 76"/>
          <p:cNvSpPr/>
          <p:nvPr/>
        </p:nvSpPr>
        <p:spPr>
          <a:xfrm>
            <a:off x="2764080" y="40230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24" name="CustomShape 77"/>
          <p:cNvSpPr/>
          <p:nvPr/>
        </p:nvSpPr>
        <p:spPr>
          <a:xfrm>
            <a:off x="2200680" y="43894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25" name="CustomShape 78"/>
          <p:cNvSpPr/>
          <p:nvPr/>
        </p:nvSpPr>
        <p:spPr>
          <a:xfrm>
            <a:off x="2200680" y="43894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126" name="CustomShape 79"/>
          <p:cNvSpPr/>
          <p:nvPr/>
        </p:nvSpPr>
        <p:spPr>
          <a:xfrm>
            <a:off x="2996280" y="386640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127" name="CustomShape 81"/>
          <p:cNvSpPr/>
          <p:nvPr/>
        </p:nvSpPr>
        <p:spPr>
          <a:xfrm>
            <a:off x="2996280" y="43840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28" name="CustomShape 82"/>
          <p:cNvSpPr/>
          <p:nvPr/>
        </p:nvSpPr>
        <p:spPr>
          <a:xfrm>
            <a:off x="2996280" y="43840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129" name="CustomShape 84"/>
          <p:cNvSpPr/>
          <p:nvPr/>
        </p:nvSpPr>
        <p:spPr>
          <a:xfrm>
            <a:off x="6773040" y="401256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30" name="CustomShape 85"/>
          <p:cNvSpPr/>
          <p:nvPr/>
        </p:nvSpPr>
        <p:spPr>
          <a:xfrm>
            <a:off x="7010280" y="385092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17 </a:t>
            </a:r>
            <a:endParaRPr lang="en-GB" sz="800" b="0" strike="noStrike" spc="-1">
              <a:solidFill>
                <a:srgbClr val="000000"/>
              </a:solidFill>
              <a:latin typeface="Arial"/>
            </a:endParaRPr>
          </a:p>
        </p:txBody>
      </p:sp>
      <p:sp>
        <p:nvSpPr>
          <p:cNvPr id="131" name="CustomShape 86"/>
          <p:cNvSpPr/>
          <p:nvPr/>
        </p:nvSpPr>
        <p:spPr>
          <a:xfrm>
            <a:off x="6995160" y="43840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132" name="CustomShape 87"/>
          <p:cNvSpPr/>
          <p:nvPr/>
        </p:nvSpPr>
        <p:spPr>
          <a:xfrm>
            <a:off x="2171160" y="500400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133" name="CustomShape 88"/>
          <p:cNvSpPr/>
          <p:nvPr/>
        </p:nvSpPr>
        <p:spPr>
          <a:xfrm>
            <a:off x="2171160" y="552096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134" name="CustomShape 89"/>
          <p:cNvSpPr/>
          <p:nvPr/>
        </p:nvSpPr>
        <p:spPr>
          <a:xfrm>
            <a:off x="2527200" y="500436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135" name="CustomShape 90"/>
          <p:cNvSpPr/>
          <p:nvPr/>
        </p:nvSpPr>
        <p:spPr>
          <a:xfrm>
            <a:off x="3090600" y="499788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136" name="CustomShape 91"/>
          <p:cNvSpPr/>
          <p:nvPr/>
        </p:nvSpPr>
        <p:spPr>
          <a:xfrm>
            <a:off x="3090240" y="551520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137" name="CustomShape 92"/>
          <p:cNvSpPr/>
          <p:nvPr/>
        </p:nvSpPr>
        <p:spPr>
          <a:xfrm>
            <a:off x="3446280" y="499860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138" name="CustomShape 95"/>
          <p:cNvSpPr/>
          <p:nvPr/>
        </p:nvSpPr>
        <p:spPr>
          <a:xfrm rot="5388000">
            <a:off x="2230920" y="473076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39" name="CustomShape 96"/>
          <p:cNvSpPr/>
          <p:nvPr/>
        </p:nvSpPr>
        <p:spPr>
          <a:xfrm rot="5388000">
            <a:off x="3120480" y="473076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40" name="CustomShape 97"/>
          <p:cNvSpPr/>
          <p:nvPr/>
        </p:nvSpPr>
        <p:spPr>
          <a:xfrm>
            <a:off x="6881760" y="499248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18 </a:t>
            </a:r>
            <a:endParaRPr lang="en-GB" sz="800" b="0" strike="noStrike" spc="-1">
              <a:solidFill>
                <a:srgbClr val="000000"/>
              </a:solidFill>
              <a:latin typeface="Arial"/>
            </a:endParaRPr>
          </a:p>
        </p:txBody>
      </p:sp>
      <p:sp>
        <p:nvSpPr>
          <p:cNvPr id="141" name="CustomShape 98"/>
          <p:cNvSpPr/>
          <p:nvPr/>
        </p:nvSpPr>
        <p:spPr>
          <a:xfrm>
            <a:off x="6881760" y="550908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142" name="CustomShape 99"/>
          <p:cNvSpPr/>
          <p:nvPr/>
        </p:nvSpPr>
        <p:spPr>
          <a:xfrm>
            <a:off x="7237800" y="499248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18</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143" name="CustomShape 100"/>
          <p:cNvSpPr/>
          <p:nvPr/>
        </p:nvSpPr>
        <p:spPr>
          <a:xfrm rot="5388000">
            <a:off x="6911640" y="473076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44" name="CustomShape 102"/>
          <p:cNvSpPr/>
          <p:nvPr/>
        </p:nvSpPr>
        <p:spPr>
          <a:xfrm>
            <a:off x="7845480" y="209448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45" name="CustomShape 103"/>
          <p:cNvSpPr/>
          <p:nvPr/>
        </p:nvSpPr>
        <p:spPr>
          <a:xfrm>
            <a:off x="807372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146" name="CustomShape 104"/>
          <p:cNvSpPr/>
          <p:nvPr/>
        </p:nvSpPr>
        <p:spPr>
          <a:xfrm>
            <a:off x="807408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09 UTC</a:t>
            </a:r>
            <a:endParaRPr lang="en-GB" sz="900" b="0" strike="noStrike" spc="-1">
              <a:solidFill>
                <a:srgbClr val="000000"/>
              </a:solidFill>
              <a:latin typeface="Arial"/>
            </a:endParaRPr>
          </a:p>
        </p:txBody>
      </p:sp>
      <p:sp>
        <p:nvSpPr>
          <p:cNvPr id="147" name="CustomShape 105"/>
          <p:cNvSpPr/>
          <p:nvPr/>
        </p:nvSpPr>
        <p:spPr>
          <a:xfrm>
            <a:off x="8023320" y="38829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a:t>
            </a:r>
            <a:endParaRPr lang="en-GB" sz="800" b="0" strike="noStrike" spc="-1">
              <a:solidFill>
                <a:srgbClr val="000000"/>
              </a:solidFill>
              <a:latin typeface="Arial"/>
            </a:endParaRPr>
          </a:p>
        </p:txBody>
      </p:sp>
      <p:sp>
        <p:nvSpPr>
          <p:cNvPr id="148" name="CustomShape 106"/>
          <p:cNvSpPr/>
          <p:nvPr/>
        </p:nvSpPr>
        <p:spPr>
          <a:xfrm rot="5388000">
            <a:off x="7760880" y="3219480"/>
            <a:ext cx="1026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49" name="CustomShape 107"/>
          <p:cNvSpPr/>
          <p:nvPr/>
        </p:nvSpPr>
        <p:spPr>
          <a:xfrm>
            <a:off x="8023320" y="44002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50" name="CustomShape 108"/>
          <p:cNvSpPr/>
          <p:nvPr/>
        </p:nvSpPr>
        <p:spPr>
          <a:xfrm>
            <a:off x="8023320" y="44002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2:40h</a:t>
            </a:r>
            <a:endParaRPr lang="en-GB" sz="1000" b="0" strike="noStrike" spc="-1">
              <a:solidFill>
                <a:srgbClr val="000000"/>
              </a:solidFill>
              <a:latin typeface="Arial"/>
            </a:endParaRPr>
          </a:p>
        </p:txBody>
      </p:sp>
      <p:sp>
        <p:nvSpPr>
          <p:cNvPr id="151" name="CustomShape 109"/>
          <p:cNvSpPr/>
          <p:nvPr/>
        </p:nvSpPr>
        <p:spPr>
          <a:xfrm>
            <a:off x="8616240" y="403416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52" name="CustomShape 110"/>
          <p:cNvSpPr/>
          <p:nvPr/>
        </p:nvSpPr>
        <p:spPr>
          <a:xfrm>
            <a:off x="8767800" y="389628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153" name="CustomShape 111"/>
          <p:cNvSpPr/>
          <p:nvPr/>
        </p:nvSpPr>
        <p:spPr>
          <a:xfrm>
            <a:off x="8675640" y="209484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54" name="CustomShape 114"/>
          <p:cNvSpPr/>
          <p:nvPr/>
        </p:nvSpPr>
        <p:spPr>
          <a:xfrm>
            <a:off x="1203480" y="213300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55" name="CustomShape 115"/>
          <p:cNvSpPr/>
          <p:nvPr/>
        </p:nvSpPr>
        <p:spPr>
          <a:xfrm>
            <a:off x="3218760" y="213300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56" name="CustomShape 116"/>
          <p:cNvSpPr/>
          <p:nvPr/>
        </p:nvSpPr>
        <p:spPr>
          <a:xfrm>
            <a:off x="344736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06 UTC</a:t>
            </a:r>
            <a:endParaRPr lang="en-GB" sz="900" b="0" strike="noStrike" spc="-1">
              <a:solidFill>
                <a:srgbClr val="000000"/>
              </a:solidFill>
              <a:latin typeface="Arial"/>
            </a:endParaRPr>
          </a:p>
        </p:txBody>
      </p:sp>
      <p:sp>
        <p:nvSpPr>
          <p:cNvPr id="157" name="CustomShape 117"/>
          <p:cNvSpPr/>
          <p:nvPr/>
        </p:nvSpPr>
        <p:spPr>
          <a:xfrm>
            <a:off x="258768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05 UTC</a:t>
            </a:r>
            <a:endParaRPr lang="en-GB" sz="900" b="0" strike="noStrike" spc="-1">
              <a:solidFill>
                <a:srgbClr val="000000"/>
              </a:solidFill>
              <a:latin typeface="Arial"/>
            </a:endParaRPr>
          </a:p>
        </p:txBody>
      </p:sp>
      <p:grpSp>
        <p:nvGrpSpPr>
          <p:cNvPr id="158" name="Group 118"/>
          <p:cNvGrpSpPr/>
          <p:nvPr/>
        </p:nvGrpSpPr>
        <p:grpSpPr>
          <a:xfrm>
            <a:off x="1095480" y="2848320"/>
            <a:ext cx="581040" cy="516600"/>
            <a:chOff x="1095480" y="2848320"/>
            <a:chExt cx="581040" cy="516600"/>
          </a:xfrm>
        </p:grpSpPr>
        <p:sp>
          <p:nvSpPr>
            <p:cNvPr id="159" name="CustomShape 119"/>
            <p:cNvSpPr/>
            <p:nvPr/>
          </p:nvSpPr>
          <p:spPr>
            <a:xfrm>
              <a:off x="1095480" y="2848320"/>
              <a:ext cx="5810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04 </a:t>
              </a:r>
              <a:endParaRPr lang="en-GB" sz="830" b="0" strike="noStrike" spc="-1">
                <a:solidFill>
                  <a:srgbClr val="000000"/>
                </a:solidFill>
                <a:latin typeface="Arial"/>
              </a:endParaRPr>
            </a:p>
          </p:txBody>
        </p:sp>
      </p:grpSp>
      <p:sp>
        <p:nvSpPr>
          <p:cNvPr id="160" name="CustomShape 120"/>
          <p:cNvSpPr/>
          <p:nvPr/>
        </p:nvSpPr>
        <p:spPr>
          <a:xfrm>
            <a:off x="3976920" y="2865240"/>
            <a:ext cx="745560" cy="129600"/>
          </a:xfrm>
          <a:custGeom>
            <a:avLst/>
            <a:gdLst>
              <a:gd name="textAreaLeft" fmla="*/ 0 w 745560"/>
              <a:gd name="textAreaRight" fmla="*/ 745920 w 745560"/>
              <a:gd name="textAreaTop" fmla="*/ 0 h 129600"/>
              <a:gd name="textAreaBottom" fmla="*/ 129960 h 129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grpSp>
        <p:nvGrpSpPr>
          <p:cNvPr id="161" name="Group 121"/>
          <p:cNvGrpSpPr/>
          <p:nvPr/>
        </p:nvGrpSpPr>
        <p:grpSpPr>
          <a:xfrm>
            <a:off x="1926000" y="2848320"/>
            <a:ext cx="580680" cy="516600"/>
            <a:chOff x="1926000" y="2848320"/>
            <a:chExt cx="580680" cy="516600"/>
          </a:xfrm>
        </p:grpSpPr>
        <p:sp>
          <p:nvSpPr>
            <p:cNvPr id="162" name="CustomShape 122"/>
            <p:cNvSpPr/>
            <p:nvPr/>
          </p:nvSpPr>
          <p:spPr>
            <a:xfrm>
              <a:off x="1926000" y="2848320"/>
              <a:ext cx="58068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05 </a:t>
              </a:r>
              <a:endParaRPr lang="en-GB" sz="830" b="0" strike="noStrike" spc="-1">
                <a:solidFill>
                  <a:srgbClr val="000000"/>
                </a:solidFill>
                <a:latin typeface="Arial"/>
              </a:endParaRPr>
            </a:p>
          </p:txBody>
        </p:sp>
      </p:grpSp>
      <p:grpSp>
        <p:nvGrpSpPr>
          <p:cNvPr id="163" name="Group 123"/>
          <p:cNvGrpSpPr/>
          <p:nvPr/>
        </p:nvGrpSpPr>
        <p:grpSpPr>
          <a:xfrm>
            <a:off x="3268440" y="2848320"/>
            <a:ext cx="453960" cy="516600"/>
            <a:chOff x="3268440" y="2848320"/>
            <a:chExt cx="453960" cy="516600"/>
          </a:xfrm>
        </p:grpSpPr>
        <p:sp>
          <p:nvSpPr>
            <p:cNvPr id="164" name="CustomShape 124"/>
            <p:cNvSpPr/>
            <p:nvPr/>
          </p:nvSpPr>
          <p:spPr>
            <a:xfrm>
              <a:off x="3268440" y="2848320"/>
              <a:ext cx="453960" cy="516600"/>
            </a:xfrm>
            <a:prstGeom prst="flowChartProcess">
              <a:avLst/>
            </a:prstGeom>
            <a:solidFill>
              <a:srgbClr val="CCCCCC"/>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06</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165" name="Group 125"/>
          <p:cNvGrpSpPr/>
          <p:nvPr/>
        </p:nvGrpSpPr>
        <p:grpSpPr>
          <a:xfrm>
            <a:off x="2744640" y="2848320"/>
            <a:ext cx="523440" cy="516600"/>
            <a:chOff x="2744640" y="2848320"/>
            <a:chExt cx="523440" cy="516600"/>
          </a:xfrm>
        </p:grpSpPr>
        <p:sp>
          <p:nvSpPr>
            <p:cNvPr id="166" name="CustomShape 126"/>
            <p:cNvSpPr/>
            <p:nvPr/>
          </p:nvSpPr>
          <p:spPr>
            <a:xfrm>
              <a:off x="2744640" y="2848320"/>
              <a:ext cx="5234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06 </a:t>
              </a:r>
              <a:endParaRPr lang="en-GB" sz="830" b="0" strike="noStrike" spc="-1">
                <a:solidFill>
                  <a:srgbClr val="000000"/>
                </a:solidFill>
                <a:latin typeface="Arial"/>
              </a:endParaRPr>
            </a:p>
          </p:txBody>
        </p:sp>
      </p:grpSp>
      <p:sp>
        <p:nvSpPr>
          <p:cNvPr id="167" name="CustomShape 127"/>
          <p:cNvSpPr/>
          <p:nvPr/>
        </p:nvSpPr>
        <p:spPr>
          <a:xfrm>
            <a:off x="172764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04 UTC</a:t>
            </a:r>
            <a:endParaRPr lang="en-GB" sz="900" b="0" strike="noStrike" spc="-1">
              <a:solidFill>
                <a:srgbClr val="000000"/>
              </a:solidFill>
              <a:latin typeface="Arial"/>
            </a:endParaRPr>
          </a:p>
        </p:txBody>
      </p:sp>
      <p:sp>
        <p:nvSpPr>
          <p:cNvPr id="168" name="CustomShape 128"/>
          <p:cNvSpPr/>
          <p:nvPr/>
        </p:nvSpPr>
        <p:spPr>
          <a:xfrm>
            <a:off x="235908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69" name="CustomShape 129"/>
          <p:cNvSpPr/>
          <p:nvPr/>
        </p:nvSpPr>
        <p:spPr>
          <a:xfrm>
            <a:off x="4109760" y="213300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70" name="CustomShape 130"/>
          <p:cNvSpPr/>
          <p:nvPr/>
        </p:nvSpPr>
        <p:spPr>
          <a:xfrm>
            <a:off x="6125400" y="213300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71" name="CustomShape 131"/>
          <p:cNvSpPr/>
          <p:nvPr/>
        </p:nvSpPr>
        <p:spPr>
          <a:xfrm>
            <a:off x="635364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09 UTC</a:t>
            </a:r>
            <a:endParaRPr lang="en-GB" sz="900" b="0" strike="noStrike" spc="-1">
              <a:solidFill>
                <a:srgbClr val="000000"/>
              </a:solidFill>
              <a:latin typeface="Arial"/>
            </a:endParaRPr>
          </a:p>
        </p:txBody>
      </p:sp>
      <p:sp>
        <p:nvSpPr>
          <p:cNvPr id="172" name="CustomShape 132"/>
          <p:cNvSpPr/>
          <p:nvPr/>
        </p:nvSpPr>
        <p:spPr>
          <a:xfrm>
            <a:off x="549396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08 UTC</a:t>
            </a:r>
            <a:endParaRPr lang="en-GB" sz="900" b="0" strike="noStrike" spc="-1">
              <a:solidFill>
                <a:srgbClr val="000000"/>
              </a:solidFill>
              <a:latin typeface="Arial"/>
            </a:endParaRPr>
          </a:p>
        </p:txBody>
      </p:sp>
      <p:sp>
        <p:nvSpPr>
          <p:cNvPr id="173" name="CustomShape 133"/>
          <p:cNvSpPr/>
          <p:nvPr/>
        </p:nvSpPr>
        <p:spPr>
          <a:xfrm>
            <a:off x="463464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07 UTC</a:t>
            </a:r>
            <a:endParaRPr lang="en-GB" sz="900" b="0" strike="noStrike" spc="-1">
              <a:solidFill>
                <a:srgbClr val="000000"/>
              </a:solidFill>
              <a:latin typeface="Arial"/>
            </a:endParaRPr>
          </a:p>
        </p:txBody>
      </p:sp>
      <p:sp>
        <p:nvSpPr>
          <p:cNvPr id="174" name="CustomShape 134"/>
          <p:cNvSpPr/>
          <p:nvPr/>
        </p:nvSpPr>
        <p:spPr>
          <a:xfrm>
            <a:off x="526572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75" name="CustomShape 135"/>
          <p:cNvSpPr/>
          <p:nvPr/>
        </p:nvSpPr>
        <p:spPr>
          <a:xfrm>
            <a:off x="7044480" y="209376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76" name="CustomShape 137"/>
          <p:cNvSpPr/>
          <p:nvPr/>
        </p:nvSpPr>
        <p:spPr>
          <a:xfrm>
            <a:off x="57132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03 UTC</a:t>
            </a:r>
            <a:endParaRPr lang="en-GB" sz="900" b="0" strike="noStrike" spc="-1">
              <a:solidFill>
                <a:srgbClr val="000000"/>
              </a:solidFill>
              <a:latin typeface="Arial"/>
            </a:endParaRPr>
          </a:p>
        </p:txBody>
      </p:sp>
      <p:sp>
        <p:nvSpPr>
          <p:cNvPr id="177" name="CustomShape 138"/>
          <p:cNvSpPr/>
          <p:nvPr/>
        </p:nvSpPr>
        <p:spPr>
          <a:xfrm>
            <a:off x="343080" y="213300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78" name="CustomShape 139"/>
          <p:cNvSpPr/>
          <p:nvPr/>
        </p:nvSpPr>
        <p:spPr>
          <a:xfrm>
            <a:off x="57132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179" name="CustomShape 140"/>
          <p:cNvSpPr/>
          <p:nvPr/>
        </p:nvSpPr>
        <p:spPr>
          <a:xfrm>
            <a:off x="1095480" y="337032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80" name="CustomShape 141"/>
          <p:cNvSpPr/>
          <p:nvPr/>
        </p:nvSpPr>
        <p:spPr>
          <a:xfrm>
            <a:off x="1926000" y="337032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181" name="CustomShape 142"/>
          <p:cNvSpPr/>
          <p:nvPr/>
        </p:nvSpPr>
        <p:spPr>
          <a:xfrm>
            <a:off x="2744640" y="33703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0:25h</a:t>
            </a:r>
            <a:endParaRPr lang="en-GB" sz="1000" b="0" strike="noStrike" spc="-1">
              <a:solidFill>
                <a:srgbClr val="000000"/>
              </a:solidFill>
              <a:latin typeface="Arial"/>
            </a:endParaRPr>
          </a:p>
        </p:txBody>
      </p:sp>
      <p:grpSp>
        <p:nvGrpSpPr>
          <p:cNvPr id="182" name="Group 143"/>
          <p:cNvGrpSpPr/>
          <p:nvPr/>
        </p:nvGrpSpPr>
        <p:grpSpPr>
          <a:xfrm>
            <a:off x="4150080" y="2848320"/>
            <a:ext cx="581040" cy="516600"/>
            <a:chOff x="4150080" y="2848320"/>
            <a:chExt cx="581040" cy="516600"/>
          </a:xfrm>
        </p:grpSpPr>
        <p:sp>
          <p:nvSpPr>
            <p:cNvPr id="183" name="CustomShape 144"/>
            <p:cNvSpPr/>
            <p:nvPr/>
          </p:nvSpPr>
          <p:spPr>
            <a:xfrm>
              <a:off x="4150080" y="2848320"/>
              <a:ext cx="5810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07 </a:t>
              </a:r>
              <a:endParaRPr lang="en-GB" sz="830" b="0" strike="noStrike" spc="-1">
                <a:solidFill>
                  <a:srgbClr val="000000"/>
                </a:solidFill>
                <a:latin typeface="Arial"/>
              </a:endParaRPr>
            </a:p>
          </p:txBody>
        </p:sp>
      </p:grpSp>
      <p:grpSp>
        <p:nvGrpSpPr>
          <p:cNvPr id="184" name="Group 145"/>
          <p:cNvGrpSpPr/>
          <p:nvPr/>
        </p:nvGrpSpPr>
        <p:grpSpPr>
          <a:xfrm>
            <a:off x="4980600" y="2848320"/>
            <a:ext cx="580680" cy="516600"/>
            <a:chOff x="4980600" y="2848320"/>
            <a:chExt cx="580680" cy="516600"/>
          </a:xfrm>
        </p:grpSpPr>
        <p:sp>
          <p:nvSpPr>
            <p:cNvPr id="185" name="CustomShape 146"/>
            <p:cNvSpPr/>
            <p:nvPr/>
          </p:nvSpPr>
          <p:spPr>
            <a:xfrm>
              <a:off x="4980600" y="2848320"/>
              <a:ext cx="58068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08 </a:t>
              </a:r>
              <a:endParaRPr lang="en-GB" sz="830" b="0" strike="noStrike" spc="-1">
                <a:solidFill>
                  <a:srgbClr val="000000"/>
                </a:solidFill>
                <a:latin typeface="Arial"/>
              </a:endParaRPr>
            </a:p>
          </p:txBody>
        </p:sp>
      </p:grpSp>
      <p:grpSp>
        <p:nvGrpSpPr>
          <p:cNvPr id="186" name="Group 147"/>
          <p:cNvGrpSpPr/>
          <p:nvPr/>
        </p:nvGrpSpPr>
        <p:grpSpPr>
          <a:xfrm>
            <a:off x="6303240" y="2848320"/>
            <a:ext cx="444240" cy="516600"/>
            <a:chOff x="6303240" y="2848320"/>
            <a:chExt cx="444240" cy="516600"/>
          </a:xfrm>
        </p:grpSpPr>
        <p:sp>
          <p:nvSpPr>
            <p:cNvPr id="187" name="CustomShape 148"/>
            <p:cNvSpPr/>
            <p:nvPr/>
          </p:nvSpPr>
          <p:spPr>
            <a:xfrm>
              <a:off x="6303240" y="2848320"/>
              <a:ext cx="444240" cy="516600"/>
            </a:xfrm>
            <a:prstGeom prst="flowChartProcess">
              <a:avLst/>
            </a:prstGeom>
            <a:solidFill>
              <a:srgbClr val="CCCCCC"/>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09 </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188" name="Group 149"/>
          <p:cNvGrpSpPr/>
          <p:nvPr/>
        </p:nvGrpSpPr>
        <p:grpSpPr>
          <a:xfrm>
            <a:off x="5798880" y="2848320"/>
            <a:ext cx="523440" cy="516600"/>
            <a:chOff x="5798880" y="2848320"/>
            <a:chExt cx="523440" cy="516600"/>
          </a:xfrm>
        </p:grpSpPr>
        <p:sp>
          <p:nvSpPr>
            <p:cNvPr id="189" name="CustomShape 150"/>
            <p:cNvSpPr/>
            <p:nvPr/>
          </p:nvSpPr>
          <p:spPr>
            <a:xfrm>
              <a:off x="5798880" y="2848320"/>
              <a:ext cx="5234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09 </a:t>
              </a:r>
              <a:endParaRPr lang="en-GB" sz="830" b="0" strike="noStrike" spc="-1">
                <a:solidFill>
                  <a:srgbClr val="000000"/>
                </a:solidFill>
                <a:latin typeface="Arial"/>
              </a:endParaRPr>
            </a:p>
          </p:txBody>
        </p:sp>
      </p:grpSp>
      <p:sp>
        <p:nvSpPr>
          <p:cNvPr id="190" name="CustomShape 151"/>
          <p:cNvSpPr/>
          <p:nvPr/>
        </p:nvSpPr>
        <p:spPr>
          <a:xfrm>
            <a:off x="4150080" y="337032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191" name="CustomShape 152"/>
          <p:cNvSpPr/>
          <p:nvPr/>
        </p:nvSpPr>
        <p:spPr>
          <a:xfrm>
            <a:off x="4980600" y="337032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192" name="CustomShape 153"/>
          <p:cNvSpPr/>
          <p:nvPr/>
        </p:nvSpPr>
        <p:spPr>
          <a:xfrm>
            <a:off x="5798880" y="33703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0:25h</a:t>
            </a:r>
            <a:endParaRPr lang="en-GB" sz="1000" b="0" strike="noStrike" spc="-1">
              <a:solidFill>
                <a:srgbClr val="000000"/>
              </a:solidFill>
              <a:latin typeface="Arial"/>
            </a:endParaRPr>
          </a:p>
        </p:txBody>
      </p:sp>
      <p:sp>
        <p:nvSpPr>
          <p:cNvPr id="193" name="CustomShape 154"/>
          <p:cNvSpPr/>
          <p:nvPr/>
        </p:nvSpPr>
        <p:spPr>
          <a:xfrm rot="4063800">
            <a:off x="1038960" y="2499120"/>
            <a:ext cx="492120" cy="17064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194" name="CustomShape 155"/>
          <p:cNvSpPr/>
          <p:nvPr/>
        </p:nvSpPr>
        <p:spPr>
          <a:xfrm>
            <a:off x="1736280" y="310716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95" name="CustomShape 156"/>
          <p:cNvSpPr/>
          <p:nvPr/>
        </p:nvSpPr>
        <p:spPr>
          <a:xfrm>
            <a:off x="2537280" y="310716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96" name="CustomShape 157"/>
          <p:cNvSpPr/>
          <p:nvPr/>
        </p:nvSpPr>
        <p:spPr>
          <a:xfrm>
            <a:off x="4761360" y="310752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97" name="CustomShape 158"/>
          <p:cNvSpPr/>
          <p:nvPr/>
        </p:nvSpPr>
        <p:spPr>
          <a:xfrm>
            <a:off x="5592240" y="310788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198" name="CustomShape 159"/>
          <p:cNvSpPr/>
          <p:nvPr/>
        </p:nvSpPr>
        <p:spPr>
          <a:xfrm>
            <a:off x="173304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4:30h</a:t>
            </a:r>
            <a:endParaRPr lang="en-GB" sz="1000" b="0" strike="noStrike" spc="-1">
              <a:solidFill>
                <a:srgbClr val="000000"/>
              </a:solidFill>
              <a:latin typeface="Arial"/>
            </a:endParaRPr>
          </a:p>
        </p:txBody>
      </p:sp>
      <p:sp>
        <p:nvSpPr>
          <p:cNvPr id="199" name="CustomShape 160"/>
          <p:cNvSpPr/>
          <p:nvPr/>
        </p:nvSpPr>
        <p:spPr>
          <a:xfrm>
            <a:off x="258768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3:40h</a:t>
            </a:r>
            <a:endParaRPr lang="en-GB" sz="1000" b="0" strike="noStrike" spc="-1">
              <a:solidFill>
                <a:srgbClr val="000000"/>
              </a:solidFill>
              <a:latin typeface="Arial"/>
            </a:endParaRPr>
          </a:p>
        </p:txBody>
      </p:sp>
      <p:sp>
        <p:nvSpPr>
          <p:cNvPr id="200" name="CustomShape 161"/>
          <p:cNvSpPr/>
          <p:nvPr/>
        </p:nvSpPr>
        <p:spPr>
          <a:xfrm>
            <a:off x="344628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201" name="CustomShape 162"/>
          <p:cNvSpPr/>
          <p:nvPr/>
        </p:nvSpPr>
        <p:spPr>
          <a:xfrm>
            <a:off x="463464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4:30h</a:t>
            </a:r>
            <a:endParaRPr lang="en-GB" sz="1000" b="0" strike="noStrike" spc="-1">
              <a:solidFill>
                <a:srgbClr val="000000"/>
              </a:solidFill>
              <a:latin typeface="Arial"/>
            </a:endParaRPr>
          </a:p>
        </p:txBody>
      </p:sp>
      <p:sp>
        <p:nvSpPr>
          <p:cNvPr id="202" name="CustomShape 163"/>
          <p:cNvSpPr/>
          <p:nvPr/>
        </p:nvSpPr>
        <p:spPr>
          <a:xfrm>
            <a:off x="549396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3:40h</a:t>
            </a:r>
            <a:endParaRPr lang="en-GB" sz="1000" b="0" strike="noStrike" spc="-1">
              <a:solidFill>
                <a:srgbClr val="000000"/>
              </a:solidFill>
              <a:latin typeface="Arial"/>
            </a:endParaRPr>
          </a:p>
        </p:txBody>
      </p:sp>
      <p:sp>
        <p:nvSpPr>
          <p:cNvPr id="203" name="CustomShape 164"/>
          <p:cNvSpPr/>
          <p:nvPr/>
        </p:nvSpPr>
        <p:spPr>
          <a:xfrm>
            <a:off x="635364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204" name="CustomShape 166"/>
          <p:cNvSpPr/>
          <p:nvPr/>
        </p:nvSpPr>
        <p:spPr>
          <a:xfrm>
            <a:off x="579600" y="38829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a:t>
            </a:r>
            <a:endParaRPr lang="en-GB" sz="800" b="0" strike="noStrike" spc="-1">
              <a:solidFill>
                <a:srgbClr val="000000"/>
              </a:solidFill>
              <a:latin typeface="Arial"/>
            </a:endParaRPr>
          </a:p>
        </p:txBody>
      </p:sp>
      <p:sp>
        <p:nvSpPr>
          <p:cNvPr id="205" name="CustomShape 167"/>
          <p:cNvSpPr/>
          <p:nvPr/>
        </p:nvSpPr>
        <p:spPr>
          <a:xfrm>
            <a:off x="2769120" y="3822120"/>
            <a:ext cx="277200" cy="1800"/>
          </a:xfrm>
          <a:custGeom>
            <a:avLst/>
            <a:gdLst>
              <a:gd name="textAreaLeft" fmla="*/ 0 w 277200"/>
              <a:gd name="textAreaRight" fmla="*/ 277560 w 277200"/>
              <a:gd name="textAreaTop" fmla="*/ 0 h 1800"/>
              <a:gd name="textAreaBottom" fmla="*/ 2160 h 18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2840" rIns="90000" bIns="-42840" anchor="t">
            <a:noAutofit/>
          </a:bodyPr>
          <a:lstStyle/>
          <a:p>
            <a:endParaRPr lang="en-GB" sz="1800" b="0" strike="noStrike" spc="-1">
              <a:solidFill>
                <a:srgbClr val="000000"/>
              </a:solidFill>
              <a:latin typeface="Arial"/>
            </a:endParaRPr>
          </a:p>
        </p:txBody>
      </p:sp>
      <p:sp>
        <p:nvSpPr>
          <p:cNvPr id="206" name="CustomShape 168"/>
          <p:cNvSpPr/>
          <p:nvPr/>
        </p:nvSpPr>
        <p:spPr>
          <a:xfrm flipV="1">
            <a:off x="6009120" y="3804120"/>
            <a:ext cx="2033280" cy="360"/>
          </a:xfrm>
          <a:custGeom>
            <a:avLst/>
            <a:gdLst>
              <a:gd name="textAreaLeft" fmla="*/ 0 w 2033280"/>
              <a:gd name="textAreaRight" fmla="*/ 2033640 w 2033280"/>
              <a:gd name="textAreaTop" fmla="*/ -360 h 360"/>
              <a:gd name="textAreaBottom" fmla="*/ 360 h 36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4280" rIns="90000" bIns="-44280" anchor="t">
            <a:noAutofit/>
          </a:bodyPr>
          <a:lstStyle/>
          <a:p>
            <a:endParaRPr lang="en-GB" sz="1800" b="0" strike="noStrike" spc="-1">
              <a:solidFill>
                <a:srgbClr val="000000"/>
              </a:solidFill>
              <a:latin typeface="Arial"/>
            </a:endParaRPr>
          </a:p>
        </p:txBody>
      </p:sp>
      <p:sp>
        <p:nvSpPr>
          <p:cNvPr id="207" name="CustomShape 169"/>
          <p:cNvSpPr/>
          <p:nvPr/>
        </p:nvSpPr>
        <p:spPr>
          <a:xfrm>
            <a:off x="4639320" y="4319280"/>
            <a:ext cx="360" cy="345240"/>
          </a:xfrm>
          <a:custGeom>
            <a:avLst/>
            <a:gdLst>
              <a:gd name="textAreaLeft" fmla="*/ 0 w 360"/>
              <a:gd name="textAreaRight" fmla="*/ 720 w 360"/>
              <a:gd name="textAreaTop" fmla="*/ 0 h 345240"/>
              <a:gd name="textAreaBottom" fmla="*/ 345600 h 34524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208" name="CustomShape 170"/>
          <p:cNvSpPr/>
          <p:nvPr/>
        </p:nvSpPr>
        <p:spPr>
          <a:xfrm>
            <a:off x="5241600" y="4324680"/>
            <a:ext cx="360" cy="345600"/>
          </a:xfrm>
          <a:custGeom>
            <a:avLst/>
            <a:gdLst>
              <a:gd name="textAreaLeft" fmla="*/ 0 w 360"/>
              <a:gd name="textAreaRight" fmla="*/ 720 w 360"/>
              <a:gd name="textAreaTop" fmla="*/ 0 h 345600"/>
              <a:gd name="textAreaBottom" fmla="*/ 345960 h 345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209" name="CustomShape 171"/>
          <p:cNvSpPr/>
          <p:nvPr/>
        </p:nvSpPr>
        <p:spPr>
          <a:xfrm rot="4063800">
            <a:off x="3895560" y="2516040"/>
            <a:ext cx="492120" cy="17064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10" name="CustomShape 172"/>
          <p:cNvSpPr/>
          <p:nvPr/>
        </p:nvSpPr>
        <p:spPr>
          <a:xfrm rot="5388000">
            <a:off x="317520" y="3219120"/>
            <a:ext cx="1026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11" name="CustomShape 173"/>
          <p:cNvSpPr/>
          <p:nvPr/>
        </p:nvSpPr>
        <p:spPr>
          <a:xfrm>
            <a:off x="1143000" y="403344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12" name="CustomShape 174"/>
          <p:cNvSpPr/>
          <p:nvPr/>
        </p:nvSpPr>
        <p:spPr>
          <a:xfrm>
            <a:off x="579600" y="43999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13" name="CustomShape 175"/>
          <p:cNvSpPr/>
          <p:nvPr/>
        </p:nvSpPr>
        <p:spPr>
          <a:xfrm>
            <a:off x="579600" y="43999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2:40h</a:t>
            </a:r>
            <a:endParaRPr lang="en-GB" sz="1000" b="0" strike="noStrike" spc="-1">
              <a:solidFill>
                <a:srgbClr val="000000"/>
              </a:solidFill>
              <a:latin typeface="Arial"/>
            </a:endParaRPr>
          </a:p>
        </p:txBody>
      </p:sp>
      <p:sp>
        <p:nvSpPr>
          <p:cNvPr id="214" name="CustomShape 176"/>
          <p:cNvSpPr/>
          <p:nvPr/>
        </p:nvSpPr>
        <p:spPr>
          <a:xfrm>
            <a:off x="1405080" y="38775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05 </a:t>
            </a:r>
            <a:endParaRPr lang="en-GB" sz="800" b="0" strike="noStrike" spc="-1">
              <a:solidFill>
                <a:srgbClr val="000000"/>
              </a:solidFill>
              <a:latin typeface="Arial"/>
            </a:endParaRPr>
          </a:p>
        </p:txBody>
      </p:sp>
      <p:sp>
        <p:nvSpPr>
          <p:cNvPr id="215" name="CustomShape 177"/>
          <p:cNvSpPr/>
          <p:nvPr/>
        </p:nvSpPr>
        <p:spPr>
          <a:xfrm>
            <a:off x="1968480" y="402804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16" name="CustomShape 178"/>
          <p:cNvSpPr/>
          <p:nvPr/>
        </p:nvSpPr>
        <p:spPr>
          <a:xfrm>
            <a:off x="1405080" y="43945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17" name="CustomShape 179"/>
          <p:cNvSpPr/>
          <p:nvPr/>
        </p:nvSpPr>
        <p:spPr>
          <a:xfrm>
            <a:off x="1405080" y="43945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1:50h</a:t>
            </a:r>
            <a:endParaRPr lang="en-GB" sz="1000" b="0" strike="noStrike" spc="-1">
              <a:solidFill>
                <a:srgbClr val="000000"/>
              </a:solidFill>
              <a:latin typeface="Arial"/>
            </a:endParaRPr>
          </a:p>
        </p:txBody>
      </p:sp>
      <p:sp>
        <p:nvSpPr>
          <p:cNvPr id="218" name="CustomShape 180"/>
          <p:cNvSpPr/>
          <p:nvPr/>
        </p:nvSpPr>
        <p:spPr>
          <a:xfrm>
            <a:off x="2200680" y="387180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06 </a:t>
            </a:r>
            <a:endParaRPr lang="en-GB" sz="800" b="0" strike="noStrike" spc="-1">
              <a:solidFill>
                <a:srgbClr val="000000"/>
              </a:solidFill>
              <a:latin typeface="Arial"/>
            </a:endParaRPr>
          </a:p>
        </p:txBody>
      </p:sp>
      <p:sp>
        <p:nvSpPr>
          <p:cNvPr id="219" name="CustomShape 181"/>
          <p:cNvSpPr/>
          <p:nvPr/>
        </p:nvSpPr>
        <p:spPr>
          <a:xfrm>
            <a:off x="2764080" y="402264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20" name="CustomShape 182"/>
          <p:cNvSpPr/>
          <p:nvPr/>
        </p:nvSpPr>
        <p:spPr>
          <a:xfrm>
            <a:off x="2200680" y="43891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21" name="CustomShape 183"/>
          <p:cNvSpPr/>
          <p:nvPr/>
        </p:nvSpPr>
        <p:spPr>
          <a:xfrm>
            <a:off x="2200680" y="43891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222" name="CustomShape 184"/>
          <p:cNvSpPr/>
          <p:nvPr/>
        </p:nvSpPr>
        <p:spPr>
          <a:xfrm>
            <a:off x="2996280" y="386640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223" name="CustomShape 186"/>
          <p:cNvSpPr/>
          <p:nvPr/>
        </p:nvSpPr>
        <p:spPr>
          <a:xfrm>
            <a:off x="2996280" y="43837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24" name="CustomShape 187"/>
          <p:cNvSpPr/>
          <p:nvPr/>
        </p:nvSpPr>
        <p:spPr>
          <a:xfrm>
            <a:off x="2996280" y="43837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225" name="CustomShape 189"/>
          <p:cNvSpPr/>
          <p:nvPr/>
        </p:nvSpPr>
        <p:spPr>
          <a:xfrm>
            <a:off x="6773040" y="40122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26" name="CustomShape 190"/>
          <p:cNvSpPr/>
          <p:nvPr/>
        </p:nvSpPr>
        <p:spPr>
          <a:xfrm>
            <a:off x="7010280" y="38505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17 </a:t>
            </a:r>
            <a:endParaRPr lang="en-GB" sz="800" b="0" strike="noStrike" spc="-1">
              <a:solidFill>
                <a:srgbClr val="000000"/>
              </a:solidFill>
              <a:latin typeface="Arial"/>
            </a:endParaRPr>
          </a:p>
        </p:txBody>
      </p:sp>
      <p:sp>
        <p:nvSpPr>
          <p:cNvPr id="227" name="CustomShape 191"/>
          <p:cNvSpPr/>
          <p:nvPr/>
        </p:nvSpPr>
        <p:spPr>
          <a:xfrm>
            <a:off x="6995160" y="43837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228" name="CustomShape 192"/>
          <p:cNvSpPr/>
          <p:nvPr/>
        </p:nvSpPr>
        <p:spPr>
          <a:xfrm>
            <a:off x="2171160" y="500364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229" name="CustomShape 193"/>
          <p:cNvSpPr/>
          <p:nvPr/>
        </p:nvSpPr>
        <p:spPr>
          <a:xfrm>
            <a:off x="2171160" y="552060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230" name="CustomShape 194"/>
          <p:cNvSpPr/>
          <p:nvPr/>
        </p:nvSpPr>
        <p:spPr>
          <a:xfrm>
            <a:off x="2527200" y="500400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231" name="CustomShape 195"/>
          <p:cNvSpPr/>
          <p:nvPr/>
        </p:nvSpPr>
        <p:spPr>
          <a:xfrm>
            <a:off x="3090600" y="499788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08 </a:t>
            </a:r>
            <a:endParaRPr lang="en-GB" sz="800" b="0" strike="noStrike" spc="-1">
              <a:solidFill>
                <a:srgbClr val="000000"/>
              </a:solidFill>
              <a:latin typeface="Arial"/>
            </a:endParaRPr>
          </a:p>
        </p:txBody>
      </p:sp>
      <p:sp>
        <p:nvSpPr>
          <p:cNvPr id="232" name="CustomShape 196"/>
          <p:cNvSpPr/>
          <p:nvPr/>
        </p:nvSpPr>
        <p:spPr>
          <a:xfrm>
            <a:off x="3090240" y="551484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233" name="CustomShape 197"/>
          <p:cNvSpPr/>
          <p:nvPr/>
        </p:nvSpPr>
        <p:spPr>
          <a:xfrm>
            <a:off x="3446280" y="499788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08</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234" name="CustomShape 200"/>
          <p:cNvSpPr/>
          <p:nvPr/>
        </p:nvSpPr>
        <p:spPr>
          <a:xfrm rot="5388000">
            <a:off x="2230920" y="473040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35" name="CustomShape 201"/>
          <p:cNvSpPr/>
          <p:nvPr/>
        </p:nvSpPr>
        <p:spPr>
          <a:xfrm rot="5388000">
            <a:off x="3120480" y="473040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36" name="CustomShape 202"/>
          <p:cNvSpPr/>
          <p:nvPr/>
        </p:nvSpPr>
        <p:spPr>
          <a:xfrm>
            <a:off x="6881760" y="499212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18 </a:t>
            </a:r>
            <a:endParaRPr lang="en-GB" sz="800" b="0" strike="noStrike" spc="-1">
              <a:solidFill>
                <a:srgbClr val="000000"/>
              </a:solidFill>
              <a:latin typeface="Arial"/>
            </a:endParaRPr>
          </a:p>
        </p:txBody>
      </p:sp>
      <p:sp>
        <p:nvSpPr>
          <p:cNvPr id="237" name="CustomShape 203"/>
          <p:cNvSpPr/>
          <p:nvPr/>
        </p:nvSpPr>
        <p:spPr>
          <a:xfrm>
            <a:off x="6881760" y="550872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238" name="CustomShape 204"/>
          <p:cNvSpPr/>
          <p:nvPr/>
        </p:nvSpPr>
        <p:spPr>
          <a:xfrm>
            <a:off x="7237800" y="499248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18</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239" name="CustomShape 205"/>
          <p:cNvSpPr/>
          <p:nvPr/>
        </p:nvSpPr>
        <p:spPr>
          <a:xfrm rot="5388000">
            <a:off x="6911640" y="473040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40" name="CustomShape 207"/>
          <p:cNvSpPr/>
          <p:nvPr/>
        </p:nvSpPr>
        <p:spPr>
          <a:xfrm>
            <a:off x="7845480" y="209412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41" name="CustomShape 208"/>
          <p:cNvSpPr/>
          <p:nvPr/>
        </p:nvSpPr>
        <p:spPr>
          <a:xfrm>
            <a:off x="807372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242" name="CustomShape 209"/>
          <p:cNvSpPr/>
          <p:nvPr/>
        </p:nvSpPr>
        <p:spPr>
          <a:xfrm>
            <a:off x="807408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03 UTC</a:t>
            </a:r>
            <a:endParaRPr lang="en-GB" sz="900" b="0" strike="noStrike" spc="-1">
              <a:solidFill>
                <a:srgbClr val="000000"/>
              </a:solidFill>
              <a:latin typeface="Arial"/>
            </a:endParaRPr>
          </a:p>
        </p:txBody>
      </p:sp>
      <p:sp>
        <p:nvSpPr>
          <p:cNvPr id="243" name="CustomShape 210"/>
          <p:cNvSpPr/>
          <p:nvPr/>
        </p:nvSpPr>
        <p:spPr>
          <a:xfrm>
            <a:off x="8023320" y="38829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a:t>
            </a:r>
            <a:endParaRPr lang="en-GB" sz="800" b="0" strike="noStrike" spc="-1">
              <a:solidFill>
                <a:srgbClr val="000000"/>
              </a:solidFill>
              <a:latin typeface="Arial"/>
            </a:endParaRPr>
          </a:p>
        </p:txBody>
      </p:sp>
      <p:sp>
        <p:nvSpPr>
          <p:cNvPr id="244" name="CustomShape 211"/>
          <p:cNvSpPr/>
          <p:nvPr/>
        </p:nvSpPr>
        <p:spPr>
          <a:xfrm rot="5388000">
            <a:off x="7760880" y="3219120"/>
            <a:ext cx="1026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45" name="CustomShape 212"/>
          <p:cNvSpPr/>
          <p:nvPr/>
        </p:nvSpPr>
        <p:spPr>
          <a:xfrm>
            <a:off x="8023320" y="43999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46" name="CustomShape 213"/>
          <p:cNvSpPr/>
          <p:nvPr/>
        </p:nvSpPr>
        <p:spPr>
          <a:xfrm>
            <a:off x="8023320" y="43999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2:40h</a:t>
            </a:r>
            <a:endParaRPr lang="en-GB" sz="1000" b="0" strike="noStrike" spc="-1">
              <a:solidFill>
                <a:srgbClr val="000000"/>
              </a:solidFill>
              <a:latin typeface="Arial"/>
            </a:endParaRPr>
          </a:p>
        </p:txBody>
      </p:sp>
      <p:sp>
        <p:nvSpPr>
          <p:cNvPr id="247" name="CustomShape 214"/>
          <p:cNvSpPr/>
          <p:nvPr/>
        </p:nvSpPr>
        <p:spPr>
          <a:xfrm>
            <a:off x="8616240" y="40338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48" name="CustomShape 215"/>
          <p:cNvSpPr/>
          <p:nvPr/>
        </p:nvSpPr>
        <p:spPr>
          <a:xfrm>
            <a:off x="8767800" y="389592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249" name="CustomShape 216"/>
          <p:cNvSpPr/>
          <p:nvPr/>
        </p:nvSpPr>
        <p:spPr>
          <a:xfrm>
            <a:off x="8675640" y="209448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50" name="CustomShape 219"/>
          <p:cNvSpPr/>
          <p:nvPr/>
        </p:nvSpPr>
        <p:spPr>
          <a:xfrm>
            <a:off x="1203480" y="213336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51" name="CustomShape 220"/>
          <p:cNvSpPr/>
          <p:nvPr/>
        </p:nvSpPr>
        <p:spPr>
          <a:xfrm>
            <a:off x="321876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52" name="CustomShape 221"/>
          <p:cNvSpPr/>
          <p:nvPr/>
        </p:nvSpPr>
        <p:spPr>
          <a:xfrm>
            <a:off x="344736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06 UTC</a:t>
            </a:r>
            <a:endParaRPr lang="en-GB" sz="900" b="0" strike="noStrike" spc="-1">
              <a:solidFill>
                <a:srgbClr val="000000"/>
              </a:solidFill>
              <a:latin typeface="Arial"/>
            </a:endParaRPr>
          </a:p>
        </p:txBody>
      </p:sp>
      <p:sp>
        <p:nvSpPr>
          <p:cNvPr id="253" name="CustomShape 222"/>
          <p:cNvSpPr/>
          <p:nvPr/>
        </p:nvSpPr>
        <p:spPr>
          <a:xfrm>
            <a:off x="258768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05 UTC</a:t>
            </a:r>
            <a:endParaRPr lang="en-GB" sz="900" b="0" strike="noStrike" spc="-1">
              <a:solidFill>
                <a:srgbClr val="000000"/>
              </a:solidFill>
              <a:latin typeface="Arial"/>
            </a:endParaRPr>
          </a:p>
        </p:txBody>
      </p:sp>
      <p:grpSp>
        <p:nvGrpSpPr>
          <p:cNvPr id="254" name="Group 223"/>
          <p:cNvGrpSpPr/>
          <p:nvPr/>
        </p:nvGrpSpPr>
        <p:grpSpPr>
          <a:xfrm>
            <a:off x="1095480" y="2848680"/>
            <a:ext cx="581040" cy="516600"/>
            <a:chOff x="1095480" y="2848680"/>
            <a:chExt cx="581040" cy="516600"/>
          </a:xfrm>
        </p:grpSpPr>
        <p:sp>
          <p:nvSpPr>
            <p:cNvPr id="255" name="CustomShape 224"/>
            <p:cNvSpPr/>
            <p:nvPr/>
          </p:nvSpPr>
          <p:spPr>
            <a:xfrm>
              <a:off x="1095480" y="2848680"/>
              <a:ext cx="5810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04 </a:t>
              </a:r>
              <a:endParaRPr lang="en-GB" sz="830" b="0" strike="noStrike" spc="-1">
                <a:solidFill>
                  <a:srgbClr val="000000"/>
                </a:solidFill>
                <a:latin typeface="Arial"/>
              </a:endParaRPr>
            </a:p>
          </p:txBody>
        </p:sp>
      </p:grpSp>
      <p:sp>
        <p:nvSpPr>
          <p:cNvPr id="256" name="CustomShape 225"/>
          <p:cNvSpPr/>
          <p:nvPr/>
        </p:nvSpPr>
        <p:spPr>
          <a:xfrm>
            <a:off x="3976920" y="2865600"/>
            <a:ext cx="745560" cy="129600"/>
          </a:xfrm>
          <a:custGeom>
            <a:avLst/>
            <a:gdLst>
              <a:gd name="textAreaLeft" fmla="*/ 0 w 745560"/>
              <a:gd name="textAreaRight" fmla="*/ 745920 w 745560"/>
              <a:gd name="textAreaTop" fmla="*/ 0 h 129600"/>
              <a:gd name="textAreaBottom" fmla="*/ 129960 h 129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grpSp>
        <p:nvGrpSpPr>
          <p:cNvPr id="257" name="Group 226"/>
          <p:cNvGrpSpPr/>
          <p:nvPr/>
        </p:nvGrpSpPr>
        <p:grpSpPr>
          <a:xfrm>
            <a:off x="1926000" y="2848680"/>
            <a:ext cx="580680" cy="516600"/>
            <a:chOff x="1926000" y="2848680"/>
            <a:chExt cx="580680" cy="516600"/>
          </a:xfrm>
        </p:grpSpPr>
        <p:sp>
          <p:nvSpPr>
            <p:cNvPr id="258" name="CustomShape 227"/>
            <p:cNvSpPr/>
            <p:nvPr/>
          </p:nvSpPr>
          <p:spPr>
            <a:xfrm>
              <a:off x="1926000" y="2848680"/>
              <a:ext cx="58068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05 </a:t>
              </a:r>
              <a:endParaRPr lang="en-GB" sz="830" b="0" strike="noStrike" spc="-1">
                <a:solidFill>
                  <a:srgbClr val="000000"/>
                </a:solidFill>
                <a:latin typeface="Arial"/>
              </a:endParaRPr>
            </a:p>
          </p:txBody>
        </p:sp>
      </p:grpSp>
      <p:grpSp>
        <p:nvGrpSpPr>
          <p:cNvPr id="259" name="Group 228"/>
          <p:cNvGrpSpPr/>
          <p:nvPr/>
        </p:nvGrpSpPr>
        <p:grpSpPr>
          <a:xfrm>
            <a:off x="3268440" y="2848680"/>
            <a:ext cx="453960" cy="516600"/>
            <a:chOff x="3268440" y="2848680"/>
            <a:chExt cx="453960" cy="516600"/>
          </a:xfrm>
        </p:grpSpPr>
        <p:sp>
          <p:nvSpPr>
            <p:cNvPr id="260" name="CustomShape 229"/>
            <p:cNvSpPr/>
            <p:nvPr/>
          </p:nvSpPr>
          <p:spPr>
            <a:xfrm>
              <a:off x="3268440" y="2848680"/>
              <a:ext cx="453960" cy="516600"/>
            </a:xfrm>
            <a:prstGeom prst="flowChartProcess">
              <a:avLst/>
            </a:prstGeom>
            <a:solidFill>
              <a:srgbClr val="CCCCCC"/>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06</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261" name="Group 230"/>
          <p:cNvGrpSpPr/>
          <p:nvPr/>
        </p:nvGrpSpPr>
        <p:grpSpPr>
          <a:xfrm>
            <a:off x="2744640" y="2848680"/>
            <a:ext cx="523440" cy="516600"/>
            <a:chOff x="2744640" y="2848680"/>
            <a:chExt cx="523440" cy="516600"/>
          </a:xfrm>
        </p:grpSpPr>
        <p:sp>
          <p:nvSpPr>
            <p:cNvPr id="262" name="CustomShape 231"/>
            <p:cNvSpPr/>
            <p:nvPr/>
          </p:nvSpPr>
          <p:spPr>
            <a:xfrm>
              <a:off x="2744640" y="2848680"/>
              <a:ext cx="5234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06 </a:t>
              </a:r>
              <a:endParaRPr lang="en-GB" sz="830" b="0" strike="noStrike" spc="-1">
                <a:solidFill>
                  <a:srgbClr val="000000"/>
                </a:solidFill>
                <a:latin typeface="Arial"/>
              </a:endParaRPr>
            </a:p>
          </p:txBody>
        </p:sp>
      </p:grpSp>
      <p:sp>
        <p:nvSpPr>
          <p:cNvPr id="263" name="CustomShape 232"/>
          <p:cNvSpPr/>
          <p:nvPr/>
        </p:nvSpPr>
        <p:spPr>
          <a:xfrm>
            <a:off x="172764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04 UTC</a:t>
            </a:r>
            <a:endParaRPr lang="en-GB" sz="900" b="0" strike="noStrike" spc="-1">
              <a:solidFill>
                <a:srgbClr val="000000"/>
              </a:solidFill>
              <a:latin typeface="Arial"/>
            </a:endParaRPr>
          </a:p>
        </p:txBody>
      </p:sp>
      <p:sp>
        <p:nvSpPr>
          <p:cNvPr id="264" name="CustomShape 233"/>
          <p:cNvSpPr/>
          <p:nvPr/>
        </p:nvSpPr>
        <p:spPr>
          <a:xfrm>
            <a:off x="235908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65" name="CustomShape 234"/>
          <p:cNvSpPr/>
          <p:nvPr/>
        </p:nvSpPr>
        <p:spPr>
          <a:xfrm>
            <a:off x="4109760" y="213336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66" name="CustomShape 235"/>
          <p:cNvSpPr/>
          <p:nvPr/>
        </p:nvSpPr>
        <p:spPr>
          <a:xfrm>
            <a:off x="612540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67" name="CustomShape 236"/>
          <p:cNvSpPr/>
          <p:nvPr/>
        </p:nvSpPr>
        <p:spPr>
          <a:xfrm>
            <a:off x="635364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09 UTC</a:t>
            </a:r>
            <a:endParaRPr lang="en-GB" sz="900" b="0" strike="noStrike" spc="-1">
              <a:solidFill>
                <a:srgbClr val="000000"/>
              </a:solidFill>
              <a:latin typeface="Arial"/>
            </a:endParaRPr>
          </a:p>
        </p:txBody>
      </p:sp>
      <p:sp>
        <p:nvSpPr>
          <p:cNvPr id="268" name="CustomShape 237"/>
          <p:cNvSpPr/>
          <p:nvPr/>
        </p:nvSpPr>
        <p:spPr>
          <a:xfrm>
            <a:off x="549396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08 UTC</a:t>
            </a:r>
            <a:endParaRPr lang="en-GB" sz="900" b="0" strike="noStrike" spc="-1">
              <a:solidFill>
                <a:srgbClr val="000000"/>
              </a:solidFill>
              <a:latin typeface="Arial"/>
            </a:endParaRPr>
          </a:p>
        </p:txBody>
      </p:sp>
      <p:sp>
        <p:nvSpPr>
          <p:cNvPr id="269" name="CustomShape 238"/>
          <p:cNvSpPr/>
          <p:nvPr/>
        </p:nvSpPr>
        <p:spPr>
          <a:xfrm>
            <a:off x="463464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07 UTC</a:t>
            </a:r>
            <a:endParaRPr lang="en-GB" sz="900" b="0" strike="noStrike" spc="-1">
              <a:solidFill>
                <a:srgbClr val="000000"/>
              </a:solidFill>
              <a:latin typeface="Arial"/>
            </a:endParaRPr>
          </a:p>
        </p:txBody>
      </p:sp>
      <p:sp>
        <p:nvSpPr>
          <p:cNvPr id="270" name="CustomShape 239"/>
          <p:cNvSpPr/>
          <p:nvPr/>
        </p:nvSpPr>
        <p:spPr>
          <a:xfrm>
            <a:off x="526572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71" name="CustomShape 240"/>
          <p:cNvSpPr/>
          <p:nvPr/>
        </p:nvSpPr>
        <p:spPr>
          <a:xfrm>
            <a:off x="7044480" y="209412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72" name="CustomShape 242"/>
          <p:cNvSpPr/>
          <p:nvPr/>
        </p:nvSpPr>
        <p:spPr>
          <a:xfrm>
            <a:off x="57132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03 UTC</a:t>
            </a:r>
            <a:endParaRPr lang="en-GB" sz="900" b="0" strike="noStrike" spc="-1">
              <a:solidFill>
                <a:srgbClr val="000000"/>
              </a:solidFill>
              <a:latin typeface="Arial"/>
            </a:endParaRPr>
          </a:p>
        </p:txBody>
      </p:sp>
      <p:sp>
        <p:nvSpPr>
          <p:cNvPr id="273" name="CustomShape 243"/>
          <p:cNvSpPr/>
          <p:nvPr/>
        </p:nvSpPr>
        <p:spPr>
          <a:xfrm>
            <a:off x="34308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74" name="CustomShape 244"/>
          <p:cNvSpPr/>
          <p:nvPr/>
        </p:nvSpPr>
        <p:spPr>
          <a:xfrm>
            <a:off x="57132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275" name="CustomShape 245"/>
          <p:cNvSpPr/>
          <p:nvPr/>
        </p:nvSpPr>
        <p:spPr>
          <a:xfrm>
            <a:off x="1095480" y="337068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76" name="CustomShape 246"/>
          <p:cNvSpPr/>
          <p:nvPr/>
        </p:nvSpPr>
        <p:spPr>
          <a:xfrm>
            <a:off x="1926000" y="337068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277" name="CustomShape 247"/>
          <p:cNvSpPr/>
          <p:nvPr/>
        </p:nvSpPr>
        <p:spPr>
          <a:xfrm>
            <a:off x="2744640" y="33706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0:25h</a:t>
            </a:r>
            <a:endParaRPr lang="en-GB" sz="1000" b="0" strike="noStrike" spc="-1">
              <a:solidFill>
                <a:srgbClr val="000000"/>
              </a:solidFill>
              <a:latin typeface="Arial"/>
            </a:endParaRPr>
          </a:p>
        </p:txBody>
      </p:sp>
      <p:grpSp>
        <p:nvGrpSpPr>
          <p:cNvPr id="278" name="Group 248"/>
          <p:cNvGrpSpPr/>
          <p:nvPr/>
        </p:nvGrpSpPr>
        <p:grpSpPr>
          <a:xfrm>
            <a:off x="4150080" y="2848680"/>
            <a:ext cx="581040" cy="516600"/>
            <a:chOff x="4150080" y="2848680"/>
            <a:chExt cx="581040" cy="516600"/>
          </a:xfrm>
        </p:grpSpPr>
        <p:sp>
          <p:nvSpPr>
            <p:cNvPr id="279" name="CustomShape 249"/>
            <p:cNvSpPr/>
            <p:nvPr/>
          </p:nvSpPr>
          <p:spPr>
            <a:xfrm>
              <a:off x="4150080" y="2848680"/>
              <a:ext cx="5810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07 </a:t>
              </a:r>
              <a:endParaRPr lang="en-GB" sz="830" b="0" strike="noStrike" spc="-1">
                <a:solidFill>
                  <a:srgbClr val="000000"/>
                </a:solidFill>
                <a:latin typeface="Arial"/>
              </a:endParaRPr>
            </a:p>
          </p:txBody>
        </p:sp>
      </p:grpSp>
      <p:grpSp>
        <p:nvGrpSpPr>
          <p:cNvPr id="280" name="Group 250"/>
          <p:cNvGrpSpPr/>
          <p:nvPr/>
        </p:nvGrpSpPr>
        <p:grpSpPr>
          <a:xfrm>
            <a:off x="4980600" y="2848680"/>
            <a:ext cx="580680" cy="516600"/>
            <a:chOff x="4980600" y="2848680"/>
            <a:chExt cx="580680" cy="516600"/>
          </a:xfrm>
        </p:grpSpPr>
        <p:sp>
          <p:nvSpPr>
            <p:cNvPr id="281" name="CustomShape 251"/>
            <p:cNvSpPr/>
            <p:nvPr/>
          </p:nvSpPr>
          <p:spPr>
            <a:xfrm>
              <a:off x="4980600" y="2848680"/>
              <a:ext cx="58068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08 </a:t>
              </a:r>
              <a:endParaRPr lang="en-GB" sz="830" b="0" strike="noStrike" spc="-1">
                <a:solidFill>
                  <a:srgbClr val="000000"/>
                </a:solidFill>
                <a:latin typeface="Arial"/>
              </a:endParaRPr>
            </a:p>
          </p:txBody>
        </p:sp>
      </p:grpSp>
      <p:grpSp>
        <p:nvGrpSpPr>
          <p:cNvPr id="282" name="Group 252"/>
          <p:cNvGrpSpPr/>
          <p:nvPr/>
        </p:nvGrpSpPr>
        <p:grpSpPr>
          <a:xfrm>
            <a:off x="6303240" y="2848680"/>
            <a:ext cx="444240" cy="516600"/>
            <a:chOff x="6303240" y="2848680"/>
            <a:chExt cx="444240" cy="516600"/>
          </a:xfrm>
        </p:grpSpPr>
        <p:sp>
          <p:nvSpPr>
            <p:cNvPr id="283" name="CustomShape 253"/>
            <p:cNvSpPr/>
            <p:nvPr/>
          </p:nvSpPr>
          <p:spPr>
            <a:xfrm>
              <a:off x="6303240" y="2848680"/>
              <a:ext cx="444240" cy="516600"/>
            </a:xfrm>
            <a:prstGeom prst="flowChartProcess">
              <a:avLst/>
            </a:prstGeom>
            <a:solidFill>
              <a:srgbClr val="CCCCCC"/>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09 </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284" name="Group 254"/>
          <p:cNvGrpSpPr/>
          <p:nvPr/>
        </p:nvGrpSpPr>
        <p:grpSpPr>
          <a:xfrm>
            <a:off x="5798880" y="2848680"/>
            <a:ext cx="523440" cy="516600"/>
            <a:chOff x="5798880" y="2848680"/>
            <a:chExt cx="523440" cy="516600"/>
          </a:xfrm>
        </p:grpSpPr>
        <p:sp>
          <p:nvSpPr>
            <p:cNvPr id="285" name="CustomShape 255"/>
            <p:cNvSpPr/>
            <p:nvPr/>
          </p:nvSpPr>
          <p:spPr>
            <a:xfrm>
              <a:off x="5798880" y="2848680"/>
              <a:ext cx="523440" cy="516600"/>
            </a:xfrm>
            <a:prstGeom prst="flowChartProcess">
              <a:avLst/>
            </a:prstGeom>
            <a:solidFill>
              <a:srgbClr val="B2B2B2"/>
            </a:solid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09 </a:t>
              </a:r>
              <a:endParaRPr lang="en-GB" sz="830" b="0" strike="noStrike" spc="-1">
                <a:solidFill>
                  <a:srgbClr val="000000"/>
                </a:solidFill>
                <a:latin typeface="Arial"/>
              </a:endParaRPr>
            </a:p>
          </p:txBody>
        </p:sp>
      </p:grpSp>
      <p:sp>
        <p:nvSpPr>
          <p:cNvPr id="286" name="CustomShape 256"/>
          <p:cNvSpPr/>
          <p:nvPr/>
        </p:nvSpPr>
        <p:spPr>
          <a:xfrm>
            <a:off x="4150080" y="337068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287" name="CustomShape 257"/>
          <p:cNvSpPr/>
          <p:nvPr/>
        </p:nvSpPr>
        <p:spPr>
          <a:xfrm>
            <a:off x="4980600" y="337068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288" name="CustomShape 258"/>
          <p:cNvSpPr/>
          <p:nvPr/>
        </p:nvSpPr>
        <p:spPr>
          <a:xfrm>
            <a:off x="5798880" y="33706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0:25h</a:t>
            </a:r>
            <a:endParaRPr lang="en-GB" sz="1000" b="0" strike="noStrike" spc="-1">
              <a:solidFill>
                <a:srgbClr val="000000"/>
              </a:solidFill>
              <a:latin typeface="Arial"/>
            </a:endParaRPr>
          </a:p>
        </p:txBody>
      </p:sp>
      <p:sp>
        <p:nvSpPr>
          <p:cNvPr id="289" name="CustomShape 259"/>
          <p:cNvSpPr/>
          <p:nvPr/>
        </p:nvSpPr>
        <p:spPr>
          <a:xfrm rot="4063800">
            <a:off x="1038960" y="2499480"/>
            <a:ext cx="492120" cy="17064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290" name="CustomShape 260"/>
          <p:cNvSpPr/>
          <p:nvPr/>
        </p:nvSpPr>
        <p:spPr>
          <a:xfrm>
            <a:off x="1736280" y="310716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91" name="CustomShape 261"/>
          <p:cNvSpPr/>
          <p:nvPr/>
        </p:nvSpPr>
        <p:spPr>
          <a:xfrm>
            <a:off x="2537280" y="310752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92" name="CustomShape 262"/>
          <p:cNvSpPr/>
          <p:nvPr/>
        </p:nvSpPr>
        <p:spPr>
          <a:xfrm>
            <a:off x="4761360" y="310788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93" name="CustomShape 263"/>
          <p:cNvSpPr/>
          <p:nvPr/>
        </p:nvSpPr>
        <p:spPr>
          <a:xfrm>
            <a:off x="5592240" y="3108240"/>
            <a:ext cx="177120" cy="17208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294" name="CustomShape 264"/>
          <p:cNvSpPr/>
          <p:nvPr/>
        </p:nvSpPr>
        <p:spPr>
          <a:xfrm>
            <a:off x="173304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4:30h</a:t>
            </a:r>
            <a:endParaRPr lang="en-GB" sz="1000" b="0" strike="noStrike" spc="-1">
              <a:solidFill>
                <a:srgbClr val="000000"/>
              </a:solidFill>
              <a:latin typeface="Arial"/>
            </a:endParaRPr>
          </a:p>
        </p:txBody>
      </p:sp>
      <p:sp>
        <p:nvSpPr>
          <p:cNvPr id="295" name="CustomShape 265"/>
          <p:cNvSpPr/>
          <p:nvPr/>
        </p:nvSpPr>
        <p:spPr>
          <a:xfrm>
            <a:off x="258768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3:40h</a:t>
            </a:r>
            <a:endParaRPr lang="en-GB" sz="1000" b="0" strike="noStrike" spc="-1">
              <a:solidFill>
                <a:srgbClr val="000000"/>
              </a:solidFill>
              <a:latin typeface="Arial"/>
            </a:endParaRPr>
          </a:p>
        </p:txBody>
      </p:sp>
      <p:sp>
        <p:nvSpPr>
          <p:cNvPr id="296" name="CustomShape 266"/>
          <p:cNvSpPr/>
          <p:nvPr/>
        </p:nvSpPr>
        <p:spPr>
          <a:xfrm>
            <a:off x="344628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297" name="CustomShape 267"/>
          <p:cNvSpPr/>
          <p:nvPr/>
        </p:nvSpPr>
        <p:spPr>
          <a:xfrm>
            <a:off x="463464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4:30h</a:t>
            </a:r>
            <a:endParaRPr lang="en-GB" sz="1000" b="0" strike="noStrike" spc="-1">
              <a:solidFill>
                <a:srgbClr val="000000"/>
              </a:solidFill>
              <a:latin typeface="Arial"/>
            </a:endParaRPr>
          </a:p>
        </p:txBody>
      </p:sp>
      <p:sp>
        <p:nvSpPr>
          <p:cNvPr id="298" name="CustomShape 268"/>
          <p:cNvSpPr/>
          <p:nvPr/>
        </p:nvSpPr>
        <p:spPr>
          <a:xfrm>
            <a:off x="549396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3:40h</a:t>
            </a:r>
            <a:endParaRPr lang="en-GB" sz="1000" b="0" strike="noStrike" spc="-1">
              <a:solidFill>
                <a:srgbClr val="000000"/>
              </a:solidFill>
              <a:latin typeface="Arial"/>
            </a:endParaRPr>
          </a:p>
        </p:txBody>
      </p:sp>
      <p:sp>
        <p:nvSpPr>
          <p:cNvPr id="299" name="CustomShape 269"/>
          <p:cNvSpPr/>
          <p:nvPr/>
        </p:nvSpPr>
        <p:spPr>
          <a:xfrm>
            <a:off x="635364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300" name="CustomShape 271"/>
          <p:cNvSpPr/>
          <p:nvPr/>
        </p:nvSpPr>
        <p:spPr>
          <a:xfrm>
            <a:off x="579600" y="38829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a:t>
            </a:r>
            <a:endParaRPr lang="en-GB" sz="800" b="0" strike="noStrike" spc="-1">
              <a:solidFill>
                <a:srgbClr val="000000"/>
              </a:solidFill>
              <a:latin typeface="Arial"/>
            </a:endParaRPr>
          </a:p>
        </p:txBody>
      </p:sp>
      <p:sp>
        <p:nvSpPr>
          <p:cNvPr id="301" name="CustomShape 272"/>
          <p:cNvSpPr/>
          <p:nvPr/>
        </p:nvSpPr>
        <p:spPr>
          <a:xfrm>
            <a:off x="2769120" y="3822480"/>
            <a:ext cx="277200" cy="1800"/>
          </a:xfrm>
          <a:custGeom>
            <a:avLst/>
            <a:gdLst>
              <a:gd name="textAreaLeft" fmla="*/ 0 w 277200"/>
              <a:gd name="textAreaRight" fmla="*/ 277560 w 277200"/>
              <a:gd name="textAreaTop" fmla="*/ 0 h 1800"/>
              <a:gd name="textAreaBottom" fmla="*/ 2160 h 18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2840" rIns="90000" bIns="-42840" anchor="t">
            <a:noAutofit/>
          </a:bodyPr>
          <a:lstStyle/>
          <a:p>
            <a:endParaRPr lang="en-GB" sz="1800" b="0" strike="noStrike" spc="-1">
              <a:solidFill>
                <a:srgbClr val="000000"/>
              </a:solidFill>
              <a:latin typeface="Arial"/>
            </a:endParaRPr>
          </a:p>
        </p:txBody>
      </p:sp>
      <p:sp>
        <p:nvSpPr>
          <p:cNvPr id="302" name="CustomShape 274"/>
          <p:cNvSpPr/>
          <p:nvPr/>
        </p:nvSpPr>
        <p:spPr>
          <a:xfrm>
            <a:off x="4639320" y="4319640"/>
            <a:ext cx="360" cy="345240"/>
          </a:xfrm>
          <a:custGeom>
            <a:avLst/>
            <a:gdLst>
              <a:gd name="textAreaLeft" fmla="*/ 0 w 360"/>
              <a:gd name="textAreaRight" fmla="*/ 720 w 360"/>
              <a:gd name="textAreaTop" fmla="*/ 0 h 345240"/>
              <a:gd name="textAreaBottom" fmla="*/ 345600 h 34524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303" name="CustomShape 275"/>
          <p:cNvSpPr/>
          <p:nvPr/>
        </p:nvSpPr>
        <p:spPr>
          <a:xfrm>
            <a:off x="5241600" y="4325040"/>
            <a:ext cx="360" cy="345600"/>
          </a:xfrm>
          <a:custGeom>
            <a:avLst/>
            <a:gdLst>
              <a:gd name="textAreaLeft" fmla="*/ 0 w 360"/>
              <a:gd name="textAreaRight" fmla="*/ 720 w 360"/>
              <a:gd name="textAreaTop" fmla="*/ 0 h 345600"/>
              <a:gd name="textAreaBottom" fmla="*/ 345960 h 345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304" name="CustomShape 276"/>
          <p:cNvSpPr/>
          <p:nvPr/>
        </p:nvSpPr>
        <p:spPr>
          <a:xfrm rot="4063800">
            <a:off x="3895560" y="2516400"/>
            <a:ext cx="492120" cy="170640"/>
          </a:xfrm>
          <a:prstGeom prst="rightArrow">
            <a:avLst>
              <a:gd name="adj1" fmla="val 50000"/>
              <a:gd name="adj2" fmla="val 50000"/>
            </a:avLst>
          </a:prstGeom>
          <a:solidFill>
            <a:srgbClr val="CCCCCC"/>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05" name="CustomShape 277"/>
          <p:cNvSpPr/>
          <p:nvPr/>
        </p:nvSpPr>
        <p:spPr>
          <a:xfrm rot="5388000">
            <a:off x="317520" y="3219480"/>
            <a:ext cx="1026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06" name="CustomShape 278"/>
          <p:cNvSpPr/>
          <p:nvPr/>
        </p:nvSpPr>
        <p:spPr>
          <a:xfrm>
            <a:off x="1143000" y="40338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07" name="CustomShape 279"/>
          <p:cNvSpPr/>
          <p:nvPr/>
        </p:nvSpPr>
        <p:spPr>
          <a:xfrm>
            <a:off x="579600" y="44002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08" name="CustomShape 280"/>
          <p:cNvSpPr/>
          <p:nvPr/>
        </p:nvSpPr>
        <p:spPr>
          <a:xfrm>
            <a:off x="579600" y="44002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2:40h</a:t>
            </a:r>
            <a:endParaRPr lang="en-GB" sz="1000" b="0" strike="noStrike" spc="-1">
              <a:solidFill>
                <a:srgbClr val="000000"/>
              </a:solidFill>
              <a:latin typeface="Arial"/>
            </a:endParaRPr>
          </a:p>
        </p:txBody>
      </p:sp>
      <p:sp>
        <p:nvSpPr>
          <p:cNvPr id="309" name="CustomShape 281"/>
          <p:cNvSpPr/>
          <p:nvPr/>
        </p:nvSpPr>
        <p:spPr>
          <a:xfrm>
            <a:off x="1405080" y="38775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05 </a:t>
            </a:r>
            <a:endParaRPr lang="en-GB" sz="800" b="0" strike="noStrike" spc="-1">
              <a:solidFill>
                <a:srgbClr val="000000"/>
              </a:solidFill>
              <a:latin typeface="Arial"/>
            </a:endParaRPr>
          </a:p>
        </p:txBody>
      </p:sp>
      <p:sp>
        <p:nvSpPr>
          <p:cNvPr id="310" name="CustomShape 282"/>
          <p:cNvSpPr/>
          <p:nvPr/>
        </p:nvSpPr>
        <p:spPr>
          <a:xfrm>
            <a:off x="1968480" y="40284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11" name="CustomShape 283"/>
          <p:cNvSpPr/>
          <p:nvPr/>
        </p:nvSpPr>
        <p:spPr>
          <a:xfrm>
            <a:off x="1405080" y="43948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12" name="CustomShape 284"/>
          <p:cNvSpPr/>
          <p:nvPr/>
        </p:nvSpPr>
        <p:spPr>
          <a:xfrm>
            <a:off x="1405080" y="43948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1:50h</a:t>
            </a:r>
            <a:endParaRPr lang="en-GB" sz="1000" b="0" strike="noStrike" spc="-1">
              <a:solidFill>
                <a:srgbClr val="000000"/>
              </a:solidFill>
              <a:latin typeface="Arial"/>
            </a:endParaRPr>
          </a:p>
        </p:txBody>
      </p:sp>
      <p:sp>
        <p:nvSpPr>
          <p:cNvPr id="313" name="CustomShape 285"/>
          <p:cNvSpPr/>
          <p:nvPr/>
        </p:nvSpPr>
        <p:spPr>
          <a:xfrm>
            <a:off x="2200680" y="38721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06 </a:t>
            </a:r>
            <a:endParaRPr lang="en-GB" sz="800" b="0" strike="noStrike" spc="-1">
              <a:solidFill>
                <a:srgbClr val="000000"/>
              </a:solidFill>
              <a:latin typeface="Arial"/>
            </a:endParaRPr>
          </a:p>
        </p:txBody>
      </p:sp>
      <p:sp>
        <p:nvSpPr>
          <p:cNvPr id="314" name="CustomShape 286"/>
          <p:cNvSpPr/>
          <p:nvPr/>
        </p:nvSpPr>
        <p:spPr>
          <a:xfrm>
            <a:off x="2764080" y="402300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15" name="CustomShape 287"/>
          <p:cNvSpPr/>
          <p:nvPr/>
        </p:nvSpPr>
        <p:spPr>
          <a:xfrm>
            <a:off x="2200680" y="43894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16" name="CustomShape 288"/>
          <p:cNvSpPr/>
          <p:nvPr/>
        </p:nvSpPr>
        <p:spPr>
          <a:xfrm>
            <a:off x="2200680" y="43894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317" name="CustomShape 289"/>
          <p:cNvSpPr/>
          <p:nvPr/>
        </p:nvSpPr>
        <p:spPr>
          <a:xfrm>
            <a:off x="2996280" y="386640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318" name="CustomShape 291"/>
          <p:cNvSpPr/>
          <p:nvPr/>
        </p:nvSpPr>
        <p:spPr>
          <a:xfrm>
            <a:off x="2996280" y="43840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19" name="CustomShape 292"/>
          <p:cNvSpPr/>
          <p:nvPr/>
        </p:nvSpPr>
        <p:spPr>
          <a:xfrm>
            <a:off x="2996280" y="43840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320" name="CustomShape 294"/>
          <p:cNvSpPr/>
          <p:nvPr/>
        </p:nvSpPr>
        <p:spPr>
          <a:xfrm>
            <a:off x="6773040" y="401256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21" name="CustomShape 295"/>
          <p:cNvSpPr/>
          <p:nvPr/>
        </p:nvSpPr>
        <p:spPr>
          <a:xfrm>
            <a:off x="7010280" y="385092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17 </a:t>
            </a:r>
            <a:endParaRPr lang="en-GB" sz="800" b="0" strike="noStrike" spc="-1">
              <a:solidFill>
                <a:srgbClr val="000000"/>
              </a:solidFill>
              <a:latin typeface="Arial"/>
            </a:endParaRPr>
          </a:p>
        </p:txBody>
      </p:sp>
      <p:sp>
        <p:nvSpPr>
          <p:cNvPr id="322" name="CustomShape 296"/>
          <p:cNvSpPr/>
          <p:nvPr/>
        </p:nvSpPr>
        <p:spPr>
          <a:xfrm>
            <a:off x="6995160" y="43840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1:00h</a:t>
            </a:r>
            <a:endParaRPr lang="en-GB" sz="1000" b="0" strike="noStrike" spc="-1">
              <a:solidFill>
                <a:srgbClr val="000000"/>
              </a:solidFill>
              <a:latin typeface="Arial"/>
            </a:endParaRPr>
          </a:p>
        </p:txBody>
      </p:sp>
      <p:sp>
        <p:nvSpPr>
          <p:cNvPr id="323" name="CustomShape 297"/>
          <p:cNvSpPr/>
          <p:nvPr/>
        </p:nvSpPr>
        <p:spPr>
          <a:xfrm>
            <a:off x="2171160" y="500400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324" name="CustomShape 298"/>
          <p:cNvSpPr/>
          <p:nvPr/>
        </p:nvSpPr>
        <p:spPr>
          <a:xfrm>
            <a:off x="2171160" y="552096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325" name="CustomShape 299"/>
          <p:cNvSpPr/>
          <p:nvPr/>
        </p:nvSpPr>
        <p:spPr>
          <a:xfrm>
            <a:off x="2527200" y="500436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326" name="CustomShape 300"/>
          <p:cNvSpPr/>
          <p:nvPr/>
        </p:nvSpPr>
        <p:spPr>
          <a:xfrm>
            <a:off x="3090600" y="499788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327" name="CustomShape 301"/>
          <p:cNvSpPr/>
          <p:nvPr/>
        </p:nvSpPr>
        <p:spPr>
          <a:xfrm>
            <a:off x="3090240" y="551520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328" name="CustomShape 302"/>
          <p:cNvSpPr/>
          <p:nvPr/>
        </p:nvSpPr>
        <p:spPr>
          <a:xfrm>
            <a:off x="3446280" y="499860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329" name="CustomShape 305"/>
          <p:cNvSpPr/>
          <p:nvPr/>
        </p:nvSpPr>
        <p:spPr>
          <a:xfrm rot="5388000">
            <a:off x="2230920" y="473076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30" name="CustomShape 306"/>
          <p:cNvSpPr/>
          <p:nvPr/>
        </p:nvSpPr>
        <p:spPr>
          <a:xfrm rot="5388000">
            <a:off x="3120480" y="473076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31" name="CustomShape 307"/>
          <p:cNvSpPr/>
          <p:nvPr/>
        </p:nvSpPr>
        <p:spPr>
          <a:xfrm>
            <a:off x="6881760" y="4992480"/>
            <a:ext cx="365040" cy="516600"/>
          </a:xfrm>
          <a:prstGeom prst="flowChartProcess">
            <a:avLst/>
          </a:prstGeom>
          <a:solidFill>
            <a:srgbClr val="729FC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18 </a:t>
            </a:r>
            <a:endParaRPr lang="en-GB" sz="800" b="0" strike="noStrike" spc="-1">
              <a:solidFill>
                <a:srgbClr val="000000"/>
              </a:solidFill>
              <a:latin typeface="Arial"/>
            </a:endParaRPr>
          </a:p>
        </p:txBody>
      </p:sp>
      <p:sp>
        <p:nvSpPr>
          <p:cNvPr id="332" name="CustomShape 308"/>
          <p:cNvSpPr/>
          <p:nvPr/>
        </p:nvSpPr>
        <p:spPr>
          <a:xfrm>
            <a:off x="6881760" y="550908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333" name="CustomShape 309"/>
          <p:cNvSpPr/>
          <p:nvPr/>
        </p:nvSpPr>
        <p:spPr>
          <a:xfrm>
            <a:off x="7237800" y="4992480"/>
            <a:ext cx="365040" cy="516600"/>
          </a:xfrm>
          <a:prstGeom prst="flowChartProcess">
            <a:avLst/>
          </a:prstGeom>
          <a:solidFill>
            <a:srgbClr val="B4C7DC"/>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18</a:t>
            </a:r>
            <a:br>
              <a:rPr sz="8200"/>
            </a:br>
            <a:r>
              <a:rPr lang="de-DE" sz="800" b="1" strike="noStrike" spc="-1">
                <a:solidFill>
                  <a:srgbClr val="000000"/>
                </a:solidFill>
                <a:latin typeface="Arial"/>
                <a:ea typeface="DejaVu Sans"/>
              </a:rPr>
              <a:t>+ 9h  </a:t>
            </a:r>
            <a:endParaRPr lang="en-GB" sz="800" b="0" strike="noStrike" spc="-1">
              <a:solidFill>
                <a:srgbClr val="000000"/>
              </a:solidFill>
              <a:latin typeface="Arial"/>
            </a:endParaRPr>
          </a:p>
        </p:txBody>
      </p:sp>
      <p:sp>
        <p:nvSpPr>
          <p:cNvPr id="334" name="CustomShape 310"/>
          <p:cNvSpPr/>
          <p:nvPr/>
        </p:nvSpPr>
        <p:spPr>
          <a:xfrm rot="5388000">
            <a:off x="6911640" y="4730760"/>
            <a:ext cx="315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35" name="CustomShape 312"/>
          <p:cNvSpPr/>
          <p:nvPr/>
        </p:nvSpPr>
        <p:spPr>
          <a:xfrm>
            <a:off x="7845480" y="209448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36" name="CustomShape 313"/>
          <p:cNvSpPr/>
          <p:nvPr/>
        </p:nvSpPr>
        <p:spPr>
          <a:xfrm>
            <a:off x="8073720" y="247968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2:50h</a:t>
            </a:r>
            <a:endParaRPr lang="en-GB" sz="1000" b="0" strike="noStrike" spc="-1">
              <a:solidFill>
                <a:srgbClr val="000000"/>
              </a:solidFill>
              <a:latin typeface="Arial"/>
            </a:endParaRPr>
          </a:p>
        </p:txBody>
      </p:sp>
      <p:sp>
        <p:nvSpPr>
          <p:cNvPr id="337" name="CustomShape 314"/>
          <p:cNvSpPr/>
          <p:nvPr/>
        </p:nvSpPr>
        <p:spPr>
          <a:xfrm>
            <a:off x="8074080" y="180252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09 UTC</a:t>
            </a:r>
            <a:endParaRPr lang="en-GB" sz="900" b="0" strike="noStrike" spc="-1">
              <a:solidFill>
                <a:srgbClr val="000000"/>
              </a:solidFill>
              <a:latin typeface="Arial"/>
            </a:endParaRPr>
          </a:p>
        </p:txBody>
      </p:sp>
      <p:sp>
        <p:nvSpPr>
          <p:cNvPr id="338" name="CustomShape 315"/>
          <p:cNvSpPr/>
          <p:nvPr/>
        </p:nvSpPr>
        <p:spPr>
          <a:xfrm>
            <a:off x="8023320" y="3882960"/>
            <a:ext cx="533160" cy="516600"/>
          </a:xfrm>
          <a:prstGeom prst="flowChartProcess">
            <a:avLst/>
          </a:prstGeom>
          <a:solidFill>
            <a:srgbClr val="DEE6EF"/>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a:t>
            </a:r>
            <a:endParaRPr lang="en-GB" sz="800" b="0" strike="noStrike" spc="-1">
              <a:solidFill>
                <a:srgbClr val="000000"/>
              </a:solidFill>
              <a:latin typeface="Arial"/>
            </a:endParaRPr>
          </a:p>
        </p:txBody>
      </p:sp>
      <p:sp>
        <p:nvSpPr>
          <p:cNvPr id="339" name="CustomShape 316"/>
          <p:cNvSpPr/>
          <p:nvPr/>
        </p:nvSpPr>
        <p:spPr>
          <a:xfrm rot="5388000">
            <a:off x="7760880" y="3219480"/>
            <a:ext cx="1026360" cy="17064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40" name="CustomShape 317"/>
          <p:cNvSpPr/>
          <p:nvPr/>
        </p:nvSpPr>
        <p:spPr>
          <a:xfrm>
            <a:off x="8023320" y="440028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41" name="CustomShape 318"/>
          <p:cNvSpPr/>
          <p:nvPr/>
        </p:nvSpPr>
        <p:spPr>
          <a:xfrm>
            <a:off x="8023320" y="440028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2:40h</a:t>
            </a:r>
            <a:endParaRPr lang="en-GB" sz="1000" b="0" strike="noStrike" spc="-1">
              <a:solidFill>
                <a:srgbClr val="000000"/>
              </a:solidFill>
              <a:latin typeface="Arial"/>
            </a:endParaRPr>
          </a:p>
        </p:txBody>
      </p:sp>
      <p:sp>
        <p:nvSpPr>
          <p:cNvPr id="342" name="CustomShape 319"/>
          <p:cNvSpPr/>
          <p:nvPr/>
        </p:nvSpPr>
        <p:spPr>
          <a:xfrm>
            <a:off x="8616240" y="4034160"/>
            <a:ext cx="177120" cy="172080"/>
          </a:xfrm>
          <a:prstGeom prst="rightArrow">
            <a:avLst>
              <a:gd name="adj1" fmla="val 50000"/>
              <a:gd name="adj2" fmla="val 50000"/>
            </a:avLst>
          </a:prstGeom>
          <a:solidFill>
            <a:srgbClr val="DEE6EF"/>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43" name="CustomShape 320"/>
          <p:cNvSpPr/>
          <p:nvPr/>
        </p:nvSpPr>
        <p:spPr>
          <a:xfrm>
            <a:off x="8767800" y="389628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344" name="CustomShape 321"/>
          <p:cNvSpPr/>
          <p:nvPr/>
        </p:nvSpPr>
        <p:spPr>
          <a:xfrm>
            <a:off x="8675640" y="209484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45" name="CustomShape 324"/>
          <p:cNvSpPr/>
          <p:nvPr/>
        </p:nvSpPr>
        <p:spPr>
          <a:xfrm>
            <a:off x="1203480" y="213300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46" name="CustomShape 325"/>
          <p:cNvSpPr/>
          <p:nvPr/>
        </p:nvSpPr>
        <p:spPr>
          <a:xfrm>
            <a:off x="3218760" y="213300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47" name="CustomShape 326"/>
          <p:cNvSpPr/>
          <p:nvPr/>
        </p:nvSpPr>
        <p:spPr>
          <a:xfrm>
            <a:off x="344736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06 UTC</a:t>
            </a:r>
            <a:endParaRPr lang="en-GB" sz="900" b="0" strike="noStrike" spc="-1">
              <a:solidFill>
                <a:srgbClr val="000000"/>
              </a:solidFill>
              <a:latin typeface="Arial"/>
            </a:endParaRPr>
          </a:p>
        </p:txBody>
      </p:sp>
      <p:sp>
        <p:nvSpPr>
          <p:cNvPr id="348" name="CustomShape 327"/>
          <p:cNvSpPr/>
          <p:nvPr/>
        </p:nvSpPr>
        <p:spPr>
          <a:xfrm>
            <a:off x="258768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05 UTC</a:t>
            </a:r>
            <a:endParaRPr lang="en-GB" sz="900" b="0" strike="noStrike" spc="-1">
              <a:solidFill>
                <a:srgbClr val="000000"/>
              </a:solidFill>
              <a:latin typeface="Arial"/>
            </a:endParaRPr>
          </a:p>
        </p:txBody>
      </p:sp>
      <p:grpSp>
        <p:nvGrpSpPr>
          <p:cNvPr id="349" name="Group 328"/>
          <p:cNvGrpSpPr/>
          <p:nvPr/>
        </p:nvGrpSpPr>
        <p:grpSpPr>
          <a:xfrm>
            <a:off x="1095480" y="2848320"/>
            <a:ext cx="581040" cy="516600"/>
            <a:chOff x="1095480" y="2848320"/>
            <a:chExt cx="581040" cy="516600"/>
          </a:xfrm>
          <a:solidFill>
            <a:srgbClr val="FF8000"/>
          </a:solidFill>
        </p:grpSpPr>
        <p:sp>
          <p:nvSpPr>
            <p:cNvPr id="350" name="CustomShape 329"/>
            <p:cNvSpPr/>
            <p:nvPr/>
          </p:nvSpPr>
          <p:spPr>
            <a:xfrm>
              <a:off x="1095480" y="2848320"/>
              <a:ext cx="58104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a:t>
              </a:r>
              <a:br>
                <a:rPr sz="8200"/>
              </a:br>
              <a:r>
                <a:rPr lang="de-DE" sz="830" b="1" strike="noStrike" spc="-1">
                  <a:solidFill>
                    <a:srgbClr val="000000"/>
                  </a:solidFill>
                  <a:latin typeface="Arial"/>
                  <a:ea typeface="DejaVu Sans"/>
                </a:rPr>
                <a:t>04 UTC </a:t>
              </a:r>
              <a:endParaRPr lang="en-GB" sz="830" b="0" strike="noStrike" spc="-1">
                <a:solidFill>
                  <a:srgbClr val="000000"/>
                </a:solidFill>
                <a:latin typeface="Arial"/>
              </a:endParaRPr>
            </a:p>
          </p:txBody>
        </p:sp>
      </p:grpSp>
      <p:sp>
        <p:nvSpPr>
          <p:cNvPr id="351" name="CustomShape 330"/>
          <p:cNvSpPr/>
          <p:nvPr/>
        </p:nvSpPr>
        <p:spPr>
          <a:xfrm>
            <a:off x="3976920" y="2865240"/>
            <a:ext cx="745560" cy="129600"/>
          </a:xfrm>
          <a:custGeom>
            <a:avLst/>
            <a:gdLst>
              <a:gd name="textAreaLeft" fmla="*/ 0 w 745560"/>
              <a:gd name="textAreaRight" fmla="*/ 745920 w 745560"/>
              <a:gd name="textAreaTop" fmla="*/ 0 h 129600"/>
              <a:gd name="textAreaBottom" fmla="*/ 129960 h 129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grpSp>
        <p:nvGrpSpPr>
          <p:cNvPr id="352" name="Group 331"/>
          <p:cNvGrpSpPr/>
          <p:nvPr/>
        </p:nvGrpSpPr>
        <p:grpSpPr>
          <a:xfrm>
            <a:off x="1926000" y="2848320"/>
            <a:ext cx="580680" cy="516600"/>
            <a:chOff x="1926000" y="2848320"/>
            <a:chExt cx="580680" cy="516600"/>
          </a:xfrm>
          <a:solidFill>
            <a:srgbClr val="FF8000"/>
          </a:solidFill>
        </p:grpSpPr>
        <p:sp>
          <p:nvSpPr>
            <p:cNvPr id="353" name="CustomShape 332"/>
            <p:cNvSpPr/>
            <p:nvPr/>
          </p:nvSpPr>
          <p:spPr>
            <a:xfrm>
              <a:off x="1926000" y="2848320"/>
              <a:ext cx="58068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a:t>
              </a:r>
              <a:br>
                <a:rPr sz="8200"/>
              </a:br>
              <a:r>
                <a:rPr lang="de-DE" sz="830" b="1" strike="noStrike" spc="-1">
                  <a:solidFill>
                    <a:srgbClr val="000000"/>
                  </a:solidFill>
                  <a:latin typeface="Arial"/>
                  <a:ea typeface="DejaVu Sans"/>
                </a:rPr>
                <a:t>05 UTC </a:t>
              </a:r>
              <a:endParaRPr lang="en-GB" sz="830" b="0" strike="noStrike" spc="-1">
                <a:solidFill>
                  <a:srgbClr val="000000"/>
                </a:solidFill>
                <a:latin typeface="Arial"/>
              </a:endParaRPr>
            </a:p>
          </p:txBody>
        </p:sp>
      </p:grpSp>
      <p:grpSp>
        <p:nvGrpSpPr>
          <p:cNvPr id="354" name="Group 333"/>
          <p:cNvGrpSpPr/>
          <p:nvPr/>
        </p:nvGrpSpPr>
        <p:grpSpPr>
          <a:xfrm>
            <a:off x="3268440" y="2848320"/>
            <a:ext cx="453960" cy="516600"/>
            <a:chOff x="3268440" y="2848320"/>
            <a:chExt cx="453960" cy="516600"/>
          </a:xfrm>
          <a:pattFill prst="wdDnDiag">
            <a:fgClr>
              <a:schemeClr val="accent5">
                <a:lumMod val="60000"/>
                <a:lumOff val="40000"/>
              </a:schemeClr>
            </a:fgClr>
            <a:bgClr>
              <a:srgbClr val="FFF900"/>
            </a:bgClr>
          </a:pattFill>
        </p:grpSpPr>
        <p:sp>
          <p:nvSpPr>
            <p:cNvPr id="355" name="CustomShape 334"/>
            <p:cNvSpPr/>
            <p:nvPr/>
          </p:nvSpPr>
          <p:spPr>
            <a:xfrm>
              <a:off x="3268440" y="2848320"/>
              <a:ext cx="45396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dirty="0">
                  <a:solidFill>
                    <a:srgbClr val="000000"/>
                  </a:solidFill>
                  <a:latin typeface="Arial"/>
                  <a:ea typeface="DejaVu Sans"/>
                </a:rPr>
                <a:t>NWV-</a:t>
              </a:r>
              <a:endParaRPr lang="en-GB" sz="830" b="0" strike="noStrike" spc="-1" dirty="0">
                <a:solidFill>
                  <a:srgbClr val="000000"/>
                </a:solidFill>
                <a:latin typeface="Arial"/>
              </a:endParaRPr>
            </a:p>
            <a:p>
              <a:pPr algn="ctr" defTabSz="457200">
                <a:lnSpc>
                  <a:spcPct val="100000"/>
                </a:lnSpc>
              </a:pPr>
              <a:r>
                <a:rPr lang="de-DE" sz="830" b="1" strike="noStrike" spc="-1" dirty="0">
                  <a:solidFill>
                    <a:srgbClr val="000000"/>
                  </a:solidFill>
                  <a:latin typeface="Arial"/>
                  <a:ea typeface="DejaVu Sans"/>
                </a:rPr>
                <a:t>FCST  </a:t>
              </a:r>
              <a:br>
                <a:rPr sz="8200" dirty="0"/>
              </a:br>
              <a:r>
                <a:rPr lang="de-DE" sz="830" b="1" strike="noStrike" spc="-1" dirty="0">
                  <a:solidFill>
                    <a:srgbClr val="000000"/>
                  </a:solidFill>
                  <a:latin typeface="Arial"/>
                  <a:ea typeface="DejaVu Sans"/>
                </a:rPr>
                <a:t>06 UTC</a:t>
              </a:r>
              <a:br>
                <a:rPr sz="8200" dirty="0"/>
              </a:br>
              <a:r>
                <a:rPr lang="de-DE" sz="830" b="1" strike="noStrike" spc="-1" dirty="0">
                  <a:solidFill>
                    <a:srgbClr val="000000"/>
                  </a:solidFill>
                  <a:latin typeface="Arial"/>
                  <a:ea typeface="DejaVu Sans"/>
                </a:rPr>
                <a:t>+ 48h</a:t>
              </a:r>
              <a:endParaRPr lang="en-GB" sz="830" b="0" strike="noStrike" spc="-1" dirty="0">
                <a:solidFill>
                  <a:srgbClr val="000000"/>
                </a:solidFill>
                <a:latin typeface="Arial"/>
              </a:endParaRPr>
            </a:p>
          </p:txBody>
        </p:sp>
      </p:grpSp>
      <p:grpSp>
        <p:nvGrpSpPr>
          <p:cNvPr id="356" name="Group 335"/>
          <p:cNvGrpSpPr/>
          <p:nvPr/>
        </p:nvGrpSpPr>
        <p:grpSpPr>
          <a:xfrm>
            <a:off x="2744640" y="2848320"/>
            <a:ext cx="523440" cy="516600"/>
            <a:chOff x="2744640" y="2848320"/>
            <a:chExt cx="523440" cy="516600"/>
          </a:xfrm>
          <a:solidFill>
            <a:srgbClr val="FF8000"/>
          </a:solidFill>
        </p:grpSpPr>
        <p:sp>
          <p:nvSpPr>
            <p:cNvPr id="357" name="CustomShape 336"/>
            <p:cNvSpPr/>
            <p:nvPr/>
          </p:nvSpPr>
          <p:spPr>
            <a:xfrm>
              <a:off x="2744640" y="2848320"/>
              <a:ext cx="52344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a:t>
              </a:r>
              <a:br>
                <a:rPr sz="8200"/>
              </a:br>
              <a:r>
                <a:rPr lang="de-DE" sz="830" b="1" strike="noStrike" spc="-1">
                  <a:solidFill>
                    <a:srgbClr val="000000"/>
                  </a:solidFill>
                  <a:latin typeface="Arial"/>
                  <a:ea typeface="DejaVu Sans"/>
                </a:rPr>
                <a:t>06 UTC </a:t>
              </a:r>
              <a:endParaRPr lang="en-GB" sz="830" b="0" strike="noStrike" spc="-1">
                <a:solidFill>
                  <a:srgbClr val="000000"/>
                </a:solidFill>
                <a:latin typeface="Arial"/>
              </a:endParaRPr>
            </a:p>
          </p:txBody>
        </p:sp>
      </p:grpSp>
      <p:sp>
        <p:nvSpPr>
          <p:cNvPr id="358" name="CustomShape 337"/>
          <p:cNvSpPr/>
          <p:nvPr/>
        </p:nvSpPr>
        <p:spPr>
          <a:xfrm>
            <a:off x="172764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04 UTC</a:t>
            </a:r>
            <a:endParaRPr lang="en-GB" sz="900" b="0" strike="noStrike" spc="-1">
              <a:solidFill>
                <a:srgbClr val="000000"/>
              </a:solidFill>
              <a:latin typeface="Arial"/>
            </a:endParaRPr>
          </a:p>
        </p:txBody>
      </p:sp>
      <p:sp>
        <p:nvSpPr>
          <p:cNvPr id="359" name="CustomShape 338"/>
          <p:cNvSpPr/>
          <p:nvPr/>
        </p:nvSpPr>
        <p:spPr>
          <a:xfrm>
            <a:off x="235908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60" name="CustomShape 339"/>
          <p:cNvSpPr/>
          <p:nvPr/>
        </p:nvSpPr>
        <p:spPr>
          <a:xfrm>
            <a:off x="4109760" y="213300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61" name="CustomShape 340"/>
          <p:cNvSpPr/>
          <p:nvPr/>
        </p:nvSpPr>
        <p:spPr>
          <a:xfrm>
            <a:off x="6125400" y="213300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62" name="CustomShape 341"/>
          <p:cNvSpPr/>
          <p:nvPr/>
        </p:nvSpPr>
        <p:spPr>
          <a:xfrm>
            <a:off x="635364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09 UTC</a:t>
            </a:r>
            <a:endParaRPr lang="en-GB" sz="900" b="0" strike="noStrike" spc="-1">
              <a:solidFill>
                <a:srgbClr val="000000"/>
              </a:solidFill>
              <a:latin typeface="Arial"/>
            </a:endParaRPr>
          </a:p>
        </p:txBody>
      </p:sp>
      <p:sp>
        <p:nvSpPr>
          <p:cNvPr id="363" name="CustomShape 342"/>
          <p:cNvSpPr/>
          <p:nvPr/>
        </p:nvSpPr>
        <p:spPr>
          <a:xfrm>
            <a:off x="549396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08 UTC</a:t>
            </a:r>
            <a:endParaRPr lang="en-GB" sz="900" b="0" strike="noStrike" spc="-1">
              <a:solidFill>
                <a:srgbClr val="000000"/>
              </a:solidFill>
              <a:latin typeface="Arial"/>
            </a:endParaRPr>
          </a:p>
        </p:txBody>
      </p:sp>
      <p:sp>
        <p:nvSpPr>
          <p:cNvPr id="364" name="CustomShape 343"/>
          <p:cNvSpPr/>
          <p:nvPr/>
        </p:nvSpPr>
        <p:spPr>
          <a:xfrm>
            <a:off x="463464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07 UTC</a:t>
            </a:r>
            <a:endParaRPr lang="en-GB" sz="900" b="0" strike="noStrike" spc="-1">
              <a:solidFill>
                <a:srgbClr val="000000"/>
              </a:solidFill>
              <a:latin typeface="Arial"/>
            </a:endParaRPr>
          </a:p>
        </p:txBody>
      </p:sp>
      <p:sp>
        <p:nvSpPr>
          <p:cNvPr id="365" name="CustomShape 344"/>
          <p:cNvSpPr/>
          <p:nvPr/>
        </p:nvSpPr>
        <p:spPr>
          <a:xfrm>
            <a:off x="5265720" y="213336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66" name="CustomShape 345"/>
          <p:cNvSpPr/>
          <p:nvPr/>
        </p:nvSpPr>
        <p:spPr>
          <a:xfrm>
            <a:off x="7044480" y="2093760"/>
            <a:ext cx="50256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67" name="CustomShape 347"/>
          <p:cNvSpPr/>
          <p:nvPr/>
        </p:nvSpPr>
        <p:spPr>
          <a:xfrm>
            <a:off x="57132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dirty="0">
                <a:solidFill>
                  <a:srgbClr val="000000"/>
                </a:solidFill>
                <a:latin typeface="Arial"/>
                <a:ea typeface="DejaVu Sans"/>
              </a:rPr>
              <a:t>BASE-ANA</a:t>
            </a:r>
            <a:endParaRPr lang="en-GB" sz="900" b="0" strike="noStrike" spc="-1" dirty="0">
              <a:solidFill>
                <a:srgbClr val="000000"/>
              </a:solidFill>
              <a:latin typeface="Arial"/>
            </a:endParaRPr>
          </a:p>
          <a:p>
            <a:pPr algn="ctr" defTabSz="457200">
              <a:lnSpc>
                <a:spcPct val="100000"/>
              </a:lnSpc>
            </a:pPr>
            <a:r>
              <a:rPr lang="de-DE" sz="900" b="1" strike="noStrike" spc="-1" dirty="0">
                <a:solidFill>
                  <a:srgbClr val="000000"/>
                </a:solidFill>
                <a:latin typeface="Arial"/>
                <a:ea typeface="DejaVu Sans"/>
              </a:rPr>
              <a:t>FG &amp; ANA</a:t>
            </a:r>
            <a:endParaRPr lang="en-GB" sz="900" b="0" strike="noStrike" spc="-1" dirty="0">
              <a:solidFill>
                <a:srgbClr val="000000"/>
              </a:solidFill>
              <a:latin typeface="Arial"/>
            </a:endParaRPr>
          </a:p>
          <a:p>
            <a:pPr algn="ctr" defTabSz="457200">
              <a:lnSpc>
                <a:spcPct val="100000"/>
              </a:lnSpc>
            </a:pPr>
            <a:r>
              <a:rPr lang="de-DE" sz="900" b="1" strike="noStrike" spc="-1" dirty="0">
                <a:solidFill>
                  <a:srgbClr val="000000"/>
                </a:solidFill>
                <a:latin typeface="Arial"/>
                <a:ea typeface="DejaVu Sans"/>
              </a:rPr>
              <a:t>03 UTC</a:t>
            </a:r>
            <a:endParaRPr lang="en-GB" sz="900" b="0" strike="noStrike" spc="-1" dirty="0">
              <a:solidFill>
                <a:srgbClr val="000000"/>
              </a:solidFill>
              <a:latin typeface="Arial"/>
            </a:endParaRPr>
          </a:p>
        </p:txBody>
      </p:sp>
      <p:sp>
        <p:nvSpPr>
          <p:cNvPr id="368" name="CustomShape 348"/>
          <p:cNvSpPr/>
          <p:nvPr/>
        </p:nvSpPr>
        <p:spPr>
          <a:xfrm>
            <a:off x="343080" y="2133000"/>
            <a:ext cx="17712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69" name="CustomShape 349"/>
          <p:cNvSpPr/>
          <p:nvPr/>
        </p:nvSpPr>
        <p:spPr>
          <a:xfrm>
            <a:off x="57132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3:00h</a:t>
            </a:r>
            <a:endParaRPr lang="en-GB" sz="1000" b="0" strike="noStrike" spc="-1">
              <a:solidFill>
                <a:srgbClr val="000000"/>
              </a:solidFill>
              <a:latin typeface="Arial"/>
            </a:endParaRPr>
          </a:p>
        </p:txBody>
      </p:sp>
      <p:sp>
        <p:nvSpPr>
          <p:cNvPr id="370" name="CustomShape 350"/>
          <p:cNvSpPr/>
          <p:nvPr/>
        </p:nvSpPr>
        <p:spPr>
          <a:xfrm>
            <a:off x="1095480" y="337032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71" name="CustomShape 351"/>
          <p:cNvSpPr/>
          <p:nvPr/>
        </p:nvSpPr>
        <p:spPr>
          <a:xfrm>
            <a:off x="1926000" y="337032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372" name="CustomShape 352"/>
          <p:cNvSpPr/>
          <p:nvPr/>
        </p:nvSpPr>
        <p:spPr>
          <a:xfrm>
            <a:off x="2744640" y="33703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dirty="0">
                <a:solidFill>
                  <a:srgbClr val="000000"/>
                </a:solidFill>
                <a:latin typeface="Arial"/>
              </a:rPr>
              <a:t>0:30h</a:t>
            </a:r>
            <a:endParaRPr lang="en-GB" sz="1000" b="0" strike="noStrike" spc="-1" dirty="0">
              <a:solidFill>
                <a:srgbClr val="000000"/>
              </a:solidFill>
              <a:latin typeface="Arial"/>
            </a:endParaRPr>
          </a:p>
        </p:txBody>
      </p:sp>
      <p:grpSp>
        <p:nvGrpSpPr>
          <p:cNvPr id="373" name="Group 353"/>
          <p:cNvGrpSpPr/>
          <p:nvPr/>
        </p:nvGrpSpPr>
        <p:grpSpPr>
          <a:xfrm>
            <a:off x="4150080" y="2848320"/>
            <a:ext cx="581040" cy="516600"/>
            <a:chOff x="4150080" y="2848320"/>
            <a:chExt cx="581040" cy="516600"/>
          </a:xfrm>
          <a:solidFill>
            <a:srgbClr val="FF8000"/>
          </a:solidFill>
        </p:grpSpPr>
        <p:sp>
          <p:nvSpPr>
            <p:cNvPr id="374" name="CustomShape 354"/>
            <p:cNvSpPr/>
            <p:nvPr/>
          </p:nvSpPr>
          <p:spPr>
            <a:xfrm>
              <a:off x="4150080" y="2848320"/>
              <a:ext cx="58104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a:t>
              </a:r>
              <a:br>
                <a:rPr sz="8200"/>
              </a:br>
              <a:r>
                <a:rPr lang="de-DE" sz="830" b="1" strike="noStrike" spc="-1">
                  <a:solidFill>
                    <a:srgbClr val="000000"/>
                  </a:solidFill>
                  <a:latin typeface="Arial"/>
                  <a:ea typeface="DejaVu Sans"/>
                </a:rPr>
                <a:t> 07 UTC </a:t>
              </a:r>
              <a:endParaRPr lang="en-GB" sz="830" b="0" strike="noStrike" spc="-1">
                <a:solidFill>
                  <a:srgbClr val="000000"/>
                </a:solidFill>
                <a:latin typeface="Arial"/>
              </a:endParaRPr>
            </a:p>
          </p:txBody>
        </p:sp>
      </p:grpSp>
      <p:grpSp>
        <p:nvGrpSpPr>
          <p:cNvPr id="375" name="Group 355"/>
          <p:cNvGrpSpPr/>
          <p:nvPr/>
        </p:nvGrpSpPr>
        <p:grpSpPr>
          <a:xfrm>
            <a:off x="4980600" y="2848320"/>
            <a:ext cx="580680" cy="516600"/>
            <a:chOff x="4980600" y="2848320"/>
            <a:chExt cx="580680" cy="516600"/>
          </a:xfrm>
          <a:solidFill>
            <a:srgbClr val="FF8000"/>
          </a:solidFill>
        </p:grpSpPr>
        <p:sp>
          <p:nvSpPr>
            <p:cNvPr id="376" name="CustomShape 356"/>
            <p:cNvSpPr/>
            <p:nvPr/>
          </p:nvSpPr>
          <p:spPr>
            <a:xfrm>
              <a:off x="4980600" y="2848320"/>
              <a:ext cx="58068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a:t>
              </a:r>
              <a:br>
                <a:rPr sz="8200"/>
              </a:br>
              <a:r>
                <a:rPr lang="de-DE" sz="830" b="1" strike="noStrike" spc="-1">
                  <a:solidFill>
                    <a:srgbClr val="000000"/>
                  </a:solidFill>
                  <a:latin typeface="Arial"/>
                  <a:ea typeface="DejaVu Sans"/>
                </a:rPr>
                <a:t>08 UTC </a:t>
              </a:r>
              <a:endParaRPr lang="en-GB" sz="830" b="0" strike="noStrike" spc="-1">
                <a:solidFill>
                  <a:srgbClr val="000000"/>
                </a:solidFill>
                <a:latin typeface="Arial"/>
              </a:endParaRPr>
            </a:p>
          </p:txBody>
        </p:sp>
      </p:grpSp>
      <p:grpSp>
        <p:nvGrpSpPr>
          <p:cNvPr id="377" name="Group 357"/>
          <p:cNvGrpSpPr/>
          <p:nvPr/>
        </p:nvGrpSpPr>
        <p:grpSpPr>
          <a:xfrm>
            <a:off x="6303240" y="2848320"/>
            <a:ext cx="444240" cy="516600"/>
            <a:chOff x="6303240" y="2848320"/>
            <a:chExt cx="444240" cy="516600"/>
          </a:xfrm>
          <a:pattFill prst="wdDnDiag">
            <a:fgClr>
              <a:schemeClr val="accent5">
                <a:lumMod val="60000"/>
                <a:lumOff val="40000"/>
              </a:schemeClr>
            </a:fgClr>
            <a:bgClr>
              <a:srgbClr val="FFF900"/>
            </a:bgClr>
          </a:pattFill>
        </p:grpSpPr>
        <p:sp>
          <p:nvSpPr>
            <p:cNvPr id="378" name="CustomShape 358"/>
            <p:cNvSpPr/>
            <p:nvPr/>
          </p:nvSpPr>
          <p:spPr>
            <a:xfrm>
              <a:off x="6303240" y="2848320"/>
              <a:ext cx="44424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NWV-</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FCST  </a:t>
              </a:r>
              <a:br>
                <a:rPr sz="8200"/>
              </a:br>
              <a:r>
                <a:rPr lang="de-DE" sz="830" b="1" strike="noStrike" spc="-1">
                  <a:solidFill>
                    <a:srgbClr val="000000"/>
                  </a:solidFill>
                  <a:latin typeface="Arial"/>
                  <a:ea typeface="DejaVu Sans"/>
                </a:rPr>
                <a:t>09 UTC </a:t>
              </a:r>
              <a:br>
                <a:rPr sz="8200"/>
              </a:br>
              <a:r>
                <a:rPr lang="de-DE" sz="830" b="1" strike="noStrike" spc="-1">
                  <a:solidFill>
                    <a:srgbClr val="000000"/>
                  </a:solidFill>
                  <a:latin typeface="Arial"/>
                  <a:ea typeface="DejaVu Sans"/>
                </a:rPr>
                <a:t>+ 48h</a:t>
              </a:r>
              <a:endParaRPr lang="en-GB" sz="830" b="0" strike="noStrike" spc="-1">
                <a:solidFill>
                  <a:srgbClr val="000000"/>
                </a:solidFill>
                <a:latin typeface="Arial"/>
              </a:endParaRPr>
            </a:p>
          </p:txBody>
        </p:sp>
      </p:grpSp>
      <p:grpSp>
        <p:nvGrpSpPr>
          <p:cNvPr id="379" name="Group 359"/>
          <p:cNvGrpSpPr/>
          <p:nvPr/>
        </p:nvGrpSpPr>
        <p:grpSpPr>
          <a:xfrm>
            <a:off x="5798880" y="2848320"/>
            <a:ext cx="523440" cy="516600"/>
            <a:chOff x="5798880" y="2848320"/>
            <a:chExt cx="523440" cy="516600"/>
          </a:xfrm>
          <a:solidFill>
            <a:srgbClr val="FF8000"/>
          </a:solidFill>
        </p:grpSpPr>
        <p:sp>
          <p:nvSpPr>
            <p:cNvPr id="380" name="CustomShape 360"/>
            <p:cNvSpPr/>
            <p:nvPr/>
          </p:nvSpPr>
          <p:spPr>
            <a:xfrm>
              <a:off x="5798880" y="2848320"/>
              <a:ext cx="523440" cy="516600"/>
            </a:xfrm>
            <a:prstGeom prst="flowChartProcess">
              <a:avLst/>
            </a:prstGeom>
            <a:grpFill/>
            <a:ln w="25560">
              <a:noFill/>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30" b="1" strike="noStrike" spc="-1">
                  <a:solidFill>
                    <a:srgbClr val="000000"/>
                  </a:solidFill>
                  <a:latin typeface="Arial"/>
                  <a:ea typeface="DejaVu Sans"/>
                </a:rPr>
                <a:t>Hauptl.</a:t>
              </a:r>
              <a:br>
                <a:rPr sz="8200"/>
              </a:br>
              <a:r>
                <a:rPr lang="de-DE" sz="830" b="1" strike="noStrike" spc="-1">
                  <a:solidFill>
                    <a:srgbClr val="000000"/>
                  </a:solidFill>
                  <a:latin typeface="Arial"/>
                  <a:ea typeface="DejaVu Sans"/>
                </a:rPr>
                <a:t>FG &amp;</a:t>
              </a:r>
              <a:endParaRPr lang="en-GB" sz="830" b="0" strike="noStrike" spc="-1">
                <a:solidFill>
                  <a:srgbClr val="000000"/>
                </a:solidFill>
                <a:latin typeface="Arial"/>
              </a:endParaRPr>
            </a:p>
            <a:p>
              <a:pPr algn="ctr" defTabSz="457200">
                <a:lnSpc>
                  <a:spcPct val="100000"/>
                </a:lnSpc>
              </a:pPr>
              <a:r>
                <a:rPr lang="de-DE" sz="830" b="1" strike="noStrike" spc="-1">
                  <a:solidFill>
                    <a:srgbClr val="000000"/>
                  </a:solidFill>
                  <a:latin typeface="Arial"/>
                  <a:ea typeface="DejaVu Sans"/>
                </a:rPr>
                <a:t>ANA  </a:t>
              </a:r>
              <a:br>
                <a:rPr sz="8200"/>
              </a:br>
              <a:r>
                <a:rPr lang="de-DE" sz="830" b="1" strike="noStrike" spc="-1">
                  <a:solidFill>
                    <a:srgbClr val="000000"/>
                  </a:solidFill>
                  <a:latin typeface="Arial"/>
                  <a:ea typeface="DejaVu Sans"/>
                </a:rPr>
                <a:t>09 UTC </a:t>
              </a:r>
              <a:endParaRPr lang="en-GB" sz="830" b="0" strike="noStrike" spc="-1">
                <a:solidFill>
                  <a:srgbClr val="000000"/>
                </a:solidFill>
                <a:latin typeface="Arial"/>
              </a:endParaRPr>
            </a:p>
          </p:txBody>
        </p:sp>
      </p:grpSp>
      <p:sp>
        <p:nvSpPr>
          <p:cNvPr id="381" name="CustomShape 361"/>
          <p:cNvSpPr/>
          <p:nvPr/>
        </p:nvSpPr>
        <p:spPr>
          <a:xfrm>
            <a:off x="4150080" y="3370320"/>
            <a:ext cx="5810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382" name="CustomShape 362"/>
          <p:cNvSpPr/>
          <p:nvPr/>
        </p:nvSpPr>
        <p:spPr>
          <a:xfrm>
            <a:off x="4980600" y="3370320"/>
            <a:ext cx="58068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1:25h</a:t>
            </a:r>
            <a:endParaRPr lang="en-GB" sz="1000" b="0" strike="noStrike" spc="-1">
              <a:solidFill>
                <a:srgbClr val="000000"/>
              </a:solidFill>
              <a:latin typeface="Arial"/>
            </a:endParaRPr>
          </a:p>
        </p:txBody>
      </p:sp>
      <p:sp>
        <p:nvSpPr>
          <p:cNvPr id="383" name="CustomShape 363"/>
          <p:cNvSpPr/>
          <p:nvPr/>
        </p:nvSpPr>
        <p:spPr>
          <a:xfrm>
            <a:off x="5798880" y="33703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dirty="0">
                <a:solidFill>
                  <a:srgbClr val="000000"/>
                </a:solidFill>
                <a:latin typeface="Arial"/>
              </a:rPr>
              <a:t>0:30h</a:t>
            </a:r>
            <a:endParaRPr lang="en-GB" sz="1000" b="0" strike="noStrike" spc="-1" dirty="0">
              <a:solidFill>
                <a:srgbClr val="000000"/>
              </a:solidFill>
              <a:latin typeface="Arial"/>
            </a:endParaRPr>
          </a:p>
        </p:txBody>
      </p:sp>
      <p:sp>
        <p:nvSpPr>
          <p:cNvPr id="384" name="CustomShape 364"/>
          <p:cNvSpPr/>
          <p:nvPr/>
        </p:nvSpPr>
        <p:spPr>
          <a:xfrm rot="4063800">
            <a:off x="1038960" y="2499120"/>
            <a:ext cx="492120" cy="170640"/>
          </a:xfrm>
          <a:prstGeom prst="rightArrow">
            <a:avLst>
              <a:gd name="adj1" fmla="val 50000"/>
              <a:gd name="adj2" fmla="val 50000"/>
            </a:avLst>
          </a:prstGeom>
          <a:solidFill>
            <a:srgbClr val="FF80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385" name="CustomShape 365"/>
          <p:cNvSpPr/>
          <p:nvPr/>
        </p:nvSpPr>
        <p:spPr>
          <a:xfrm>
            <a:off x="1736280" y="3107160"/>
            <a:ext cx="177120" cy="172080"/>
          </a:xfrm>
          <a:prstGeom prst="rightArrow">
            <a:avLst>
              <a:gd name="adj1" fmla="val 50000"/>
              <a:gd name="adj2" fmla="val 50000"/>
            </a:avLst>
          </a:prstGeom>
          <a:solidFill>
            <a:srgbClr val="FF800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86" name="CustomShape 366"/>
          <p:cNvSpPr/>
          <p:nvPr/>
        </p:nvSpPr>
        <p:spPr>
          <a:xfrm>
            <a:off x="2537280" y="3107160"/>
            <a:ext cx="177120" cy="172080"/>
          </a:xfrm>
          <a:prstGeom prst="rightArrow">
            <a:avLst>
              <a:gd name="adj1" fmla="val 50000"/>
              <a:gd name="adj2" fmla="val 50000"/>
            </a:avLst>
          </a:prstGeom>
          <a:solidFill>
            <a:srgbClr val="FF800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87" name="CustomShape 367"/>
          <p:cNvSpPr/>
          <p:nvPr/>
        </p:nvSpPr>
        <p:spPr>
          <a:xfrm>
            <a:off x="4761360" y="3107520"/>
            <a:ext cx="177120" cy="172080"/>
          </a:xfrm>
          <a:prstGeom prst="rightArrow">
            <a:avLst>
              <a:gd name="adj1" fmla="val 50000"/>
              <a:gd name="adj2" fmla="val 50000"/>
            </a:avLst>
          </a:prstGeom>
          <a:solidFill>
            <a:srgbClr val="FF800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88" name="CustomShape 368"/>
          <p:cNvSpPr/>
          <p:nvPr/>
        </p:nvSpPr>
        <p:spPr>
          <a:xfrm>
            <a:off x="5592240" y="3107880"/>
            <a:ext cx="177120" cy="172080"/>
          </a:xfrm>
          <a:prstGeom prst="rightArrow">
            <a:avLst>
              <a:gd name="adj1" fmla="val 50000"/>
              <a:gd name="adj2" fmla="val 50000"/>
            </a:avLst>
          </a:prstGeom>
          <a:solidFill>
            <a:srgbClr val="FF800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389" name="CustomShape 369"/>
          <p:cNvSpPr/>
          <p:nvPr/>
        </p:nvSpPr>
        <p:spPr>
          <a:xfrm>
            <a:off x="173304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4:40h</a:t>
            </a:r>
            <a:endParaRPr lang="en-GB" sz="1000" b="0" strike="noStrike" spc="-1">
              <a:solidFill>
                <a:srgbClr val="000000"/>
              </a:solidFill>
              <a:latin typeface="Arial"/>
            </a:endParaRPr>
          </a:p>
        </p:txBody>
      </p:sp>
      <p:sp>
        <p:nvSpPr>
          <p:cNvPr id="390" name="CustomShape 370"/>
          <p:cNvSpPr/>
          <p:nvPr/>
        </p:nvSpPr>
        <p:spPr>
          <a:xfrm>
            <a:off x="258768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3:50h</a:t>
            </a:r>
            <a:endParaRPr lang="en-GB" sz="1000" b="0" strike="noStrike" spc="-1">
              <a:solidFill>
                <a:srgbClr val="000000"/>
              </a:solidFill>
              <a:latin typeface="Arial"/>
            </a:endParaRPr>
          </a:p>
        </p:txBody>
      </p:sp>
      <p:sp>
        <p:nvSpPr>
          <p:cNvPr id="391" name="CustomShape 371"/>
          <p:cNvSpPr/>
          <p:nvPr/>
        </p:nvSpPr>
        <p:spPr>
          <a:xfrm>
            <a:off x="344628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3:00h</a:t>
            </a:r>
            <a:endParaRPr lang="en-GB" sz="1000" b="0" strike="noStrike" spc="-1">
              <a:solidFill>
                <a:srgbClr val="000000"/>
              </a:solidFill>
              <a:latin typeface="Arial"/>
            </a:endParaRPr>
          </a:p>
        </p:txBody>
      </p:sp>
      <p:sp>
        <p:nvSpPr>
          <p:cNvPr id="392" name="CustomShape 372"/>
          <p:cNvSpPr/>
          <p:nvPr/>
        </p:nvSpPr>
        <p:spPr>
          <a:xfrm>
            <a:off x="463464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4:40h</a:t>
            </a:r>
            <a:endParaRPr lang="en-GB" sz="1000" b="0" strike="noStrike" spc="-1">
              <a:solidFill>
                <a:srgbClr val="000000"/>
              </a:solidFill>
              <a:latin typeface="Arial"/>
            </a:endParaRPr>
          </a:p>
        </p:txBody>
      </p:sp>
      <p:sp>
        <p:nvSpPr>
          <p:cNvPr id="393" name="CustomShape 373"/>
          <p:cNvSpPr/>
          <p:nvPr/>
        </p:nvSpPr>
        <p:spPr>
          <a:xfrm>
            <a:off x="549396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3:50h</a:t>
            </a:r>
            <a:endParaRPr lang="en-GB" sz="1000" b="0" strike="noStrike" spc="-1">
              <a:solidFill>
                <a:srgbClr val="000000"/>
              </a:solidFill>
              <a:latin typeface="Arial"/>
            </a:endParaRPr>
          </a:p>
        </p:txBody>
      </p:sp>
      <p:sp>
        <p:nvSpPr>
          <p:cNvPr id="394" name="CustomShape 374"/>
          <p:cNvSpPr/>
          <p:nvPr/>
        </p:nvSpPr>
        <p:spPr>
          <a:xfrm>
            <a:off x="635364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3:00h</a:t>
            </a:r>
            <a:endParaRPr lang="en-GB" sz="1000" b="0" strike="noStrike" spc="-1">
              <a:solidFill>
                <a:srgbClr val="000000"/>
              </a:solidFill>
              <a:latin typeface="Arial"/>
            </a:endParaRPr>
          </a:p>
        </p:txBody>
      </p:sp>
      <p:sp>
        <p:nvSpPr>
          <p:cNvPr id="395" name="CustomShape 376"/>
          <p:cNvSpPr/>
          <p:nvPr/>
        </p:nvSpPr>
        <p:spPr>
          <a:xfrm>
            <a:off x="579600" y="3882960"/>
            <a:ext cx="533160" cy="516600"/>
          </a:xfrm>
          <a:prstGeom prst="flowChartProcess">
            <a:avLst/>
          </a:prstGeom>
          <a:solidFill>
            <a:srgbClr val="CCFF00"/>
          </a:solidFill>
          <a:ln w="25560">
            <a:solidFill>
              <a:schemeClr val="accent1">
                <a:lumMod val="75000"/>
              </a:schemeClr>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dirty="0">
                <a:solidFill>
                  <a:srgbClr val="000000"/>
                </a:solidFill>
                <a:latin typeface="Arial"/>
                <a:ea typeface="DejaVu Sans"/>
              </a:rPr>
              <a:t>RUC-</a:t>
            </a:r>
            <a:endParaRPr lang="en-GB" sz="800" b="0" strike="noStrike" spc="-1" dirty="0">
              <a:solidFill>
                <a:srgbClr val="000000"/>
              </a:solidFill>
              <a:latin typeface="Arial"/>
            </a:endParaRPr>
          </a:p>
          <a:p>
            <a:pPr algn="ctr" defTabSz="457200">
              <a:lnSpc>
                <a:spcPct val="100000"/>
              </a:lnSpc>
            </a:pPr>
            <a:r>
              <a:rPr lang="de-DE" sz="800" b="1" strike="noStrike" spc="-1" dirty="0">
                <a:solidFill>
                  <a:srgbClr val="000000"/>
                </a:solidFill>
                <a:latin typeface="Arial"/>
                <a:ea typeface="DejaVu Sans"/>
              </a:rPr>
              <a:t>FG &amp; ANA  </a:t>
            </a:r>
            <a:endParaRPr lang="en-GB" sz="800" b="0" strike="noStrike" spc="-1" dirty="0">
              <a:solidFill>
                <a:srgbClr val="000000"/>
              </a:solidFill>
              <a:latin typeface="Arial"/>
            </a:endParaRPr>
          </a:p>
          <a:p>
            <a:pPr algn="ctr" defTabSz="457200">
              <a:lnSpc>
                <a:spcPct val="100000"/>
              </a:lnSpc>
            </a:pPr>
            <a:r>
              <a:rPr lang="de-DE" sz="800" b="1" strike="noStrike" spc="-1" dirty="0">
                <a:solidFill>
                  <a:srgbClr val="000000"/>
                </a:solidFill>
                <a:latin typeface="Arial"/>
                <a:ea typeface="DejaVu Sans"/>
              </a:rPr>
              <a:t>04 UTC </a:t>
            </a:r>
            <a:endParaRPr lang="en-GB" sz="800" b="0" strike="noStrike" spc="-1" dirty="0">
              <a:solidFill>
                <a:srgbClr val="000000"/>
              </a:solidFill>
              <a:latin typeface="Arial"/>
            </a:endParaRPr>
          </a:p>
        </p:txBody>
      </p:sp>
      <p:sp>
        <p:nvSpPr>
          <p:cNvPr id="396" name="CustomShape 377"/>
          <p:cNvSpPr/>
          <p:nvPr/>
        </p:nvSpPr>
        <p:spPr>
          <a:xfrm>
            <a:off x="2769120" y="3822120"/>
            <a:ext cx="277200" cy="1800"/>
          </a:xfrm>
          <a:custGeom>
            <a:avLst/>
            <a:gdLst>
              <a:gd name="textAreaLeft" fmla="*/ 0 w 277200"/>
              <a:gd name="textAreaRight" fmla="*/ 277560 w 277200"/>
              <a:gd name="textAreaTop" fmla="*/ 0 h 1800"/>
              <a:gd name="textAreaBottom" fmla="*/ 2160 h 18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2840" rIns="90000" bIns="-42840" anchor="t">
            <a:noAutofit/>
          </a:bodyPr>
          <a:lstStyle/>
          <a:p>
            <a:endParaRPr lang="en-GB" sz="1800" b="0" strike="noStrike" spc="-1">
              <a:solidFill>
                <a:srgbClr val="000000"/>
              </a:solidFill>
              <a:latin typeface="Arial"/>
            </a:endParaRPr>
          </a:p>
        </p:txBody>
      </p:sp>
      <p:sp>
        <p:nvSpPr>
          <p:cNvPr id="397" name="CustomShape 378"/>
          <p:cNvSpPr/>
          <p:nvPr/>
        </p:nvSpPr>
        <p:spPr>
          <a:xfrm flipV="1">
            <a:off x="6009120" y="3776760"/>
            <a:ext cx="2033280" cy="360"/>
          </a:xfrm>
          <a:custGeom>
            <a:avLst/>
            <a:gdLst>
              <a:gd name="textAreaLeft" fmla="*/ 0 w 2033280"/>
              <a:gd name="textAreaRight" fmla="*/ 2033640 w 2033280"/>
              <a:gd name="textAreaTop" fmla="*/ -360 h 360"/>
              <a:gd name="textAreaBottom" fmla="*/ 360 h 36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4280" rIns="90000" bIns="-44280" anchor="t">
            <a:noAutofit/>
          </a:bodyPr>
          <a:lstStyle/>
          <a:p>
            <a:endParaRPr lang="en-GB" sz="1800" b="0" strike="noStrike" spc="-1">
              <a:solidFill>
                <a:srgbClr val="000000"/>
              </a:solidFill>
              <a:latin typeface="Arial"/>
            </a:endParaRPr>
          </a:p>
        </p:txBody>
      </p:sp>
      <p:sp>
        <p:nvSpPr>
          <p:cNvPr id="398" name="CustomShape 379"/>
          <p:cNvSpPr/>
          <p:nvPr/>
        </p:nvSpPr>
        <p:spPr>
          <a:xfrm>
            <a:off x="4639320" y="4319280"/>
            <a:ext cx="360" cy="345240"/>
          </a:xfrm>
          <a:custGeom>
            <a:avLst/>
            <a:gdLst>
              <a:gd name="textAreaLeft" fmla="*/ 0 w 360"/>
              <a:gd name="textAreaRight" fmla="*/ 720 w 360"/>
              <a:gd name="textAreaTop" fmla="*/ 0 h 345240"/>
              <a:gd name="textAreaBottom" fmla="*/ 345600 h 34524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399" name="CustomShape 380"/>
          <p:cNvSpPr/>
          <p:nvPr/>
        </p:nvSpPr>
        <p:spPr>
          <a:xfrm>
            <a:off x="5241600" y="4324680"/>
            <a:ext cx="360" cy="345600"/>
          </a:xfrm>
          <a:custGeom>
            <a:avLst/>
            <a:gdLst>
              <a:gd name="textAreaLeft" fmla="*/ 0 w 360"/>
              <a:gd name="textAreaRight" fmla="*/ 720 w 360"/>
              <a:gd name="textAreaTop" fmla="*/ 0 h 345600"/>
              <a:gd name="textAreaBottom" fmla="*/ 345960 h 345600"/>
            </a:gdLst>
            <a:ahLst/>
            <a:cxnLst/>
            <a:rect l="textAreaLeft" t="textAreaTop" r="textAreaRight" b="textAreaBottom"/>
            <a:pathLst>
              <a:path w="21600" h="21600">
                <a:moveTo>
                  <a:pt x="0" y="0"/>
                </a:moveTo>
                <a:lnTo>
                  <a:pt x="21600" y="21600"/>
                </a:lnTo>
              </a:path>
            </a:pathLst>
          </a:custGeom>
          <a:solidFill>
            <a:srgbClr val="96B9DC"/>
          </a:solidFill>
          <a:ln w="3816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GB" sz="1800" b="0" strike="noStrike" spc="-1">
              <a:solidFill>
                <a:srgbClr val="000000"/>
              </a:solidFill>
              <a:latin typeface="Arial"/>
            </a:endParaRPr>
          </a:p>
        </p:txBody>
      </p:sp>
      <p:sp>
        <p:nvSpPr>
          <p:cNvPr id="400" name="CustomShape 381"/>
          <p:cNvSpPr/>
          <p:nvPr/>
        </p:nvSpPr>
        <p:spPr>
          <a:xfrm rot="4063800">
            <a:off x="3895560" y="2516040"/>
            <a:ext cx="492120" cy="170640"/>
          </a:xfrm>
          <a:prstGeom prst="rightArrow">
            <a:avLst>
              <a:gd name="adj1" fmla="val 50000"/>
              <a:gd name="adj2" fmla="val 50000"/>
            </a:avLst>
          </a:prstGeom>
          <a:solidFill>
            <a:srgbClr val="FF80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401" name="CustomShape 382"/>
          <p:cNvSpPr/>
          <p:nvPr/>
        </p:nvSpPr>
        <p:spPr>
          <a:xfrm rot="5388000">
            <a:off x="317520" y="3219120"/>
            <a:ext cx="1026360" cy="170640"/>
          </a:xfrm>
          <a:prstGeom prst="rightArrow">
            <a:avLst>
              <a:gd name="adj1" fmla="val 50000"/>
              <a:gd name="adj2" fmla="val 50000"/>
            </a:avLst>
          </a:prstGeom>
          <a:solidFill>
            <a:srgbClr val="CCFF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402" name="CustomShape 383"/>
          <p:cNvSpPr/>
          <p:nvPr/>
        </p:nvSpPr>
        <p:spPr>
          <a:xfrm>
            <a:off x="1143000" y="4033440"/>
            <a:ext cx="177120" cy="172080"/>
          </a:xfrm>
          <a:prstGeom prst="rightArrow">
            <a:avLst>
              <a:gd name="adj1" fmla="val 50000"/>
              <a:gd name="adj2" fmla="val 50000"/>
            </a:avLst>
          </a:prstGeom>
          <a:solidFill>
            <a:srgbClr val="CCFF0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03" name="CustomShape 384"/>
          <p:cNvSpPr/>
          <p:nvPr/>
        </p:nvSpPr>
        <p:spPr>
          <a:xfrm>
            <a:off x="579600" y="43999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404" name="CustomShape 385"/>
          <p:cNvSpPr/>
          <p:nvPr/>
        </p:nvSpPr>
        <p:spPr>
          <a:xfrm>
            <a:off x="579600" y="43999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2:45h</a:t>
            </a:r>
            <a:endParaRPr lang="en-GB" sz="1000" b="0" strike="noStrike" spc="-1">
              <a:solidFill>
                <a:srgbClr val="000000"/>
              </a:solidFill>
              <a:latin typeface="Arial"/>
            </a:endParaRPr>
          </a:p>
        </p:txBody>
      </p:sp>
      <p:sp>
        <p:nvSpPr>
          <p:cNvPr id="405" name="CustomShape 386"/>
          <p:cNvSpPr/>
          <p:nvPr/>
        </p:nvSpPr>
        <p:spPr>
          <a:xfrm>
            <a:off x="1405080" y="3877560"/>
            <a:ext cx="533160" cy="516600"/>
          </a:xfrm>
          <a:prstGeom prst="flowChartProcess">
            <a:avLst/>
          </a:prstGeom>
          <a:solidFill>
            <a:srgbClr val="CCFF00"/>
          </a:solidFill>
          <a:ln w="25560">
            <a:solidFill>
              <a:schemeClr val="accent1">
                <a:lumMod val="75000"/>
              </a:schemeClr>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05 UTC </a:t>
            </a:r>
            <a:endParaRPr lang="en-GB" sz="800" b="0" strike="noStrike" spc="-1">
              <a:solidFill>
                <a:srgbClr val="000000"/>
              </a:solidFill>
              <a:latin typeface="Arial"/>
            </a:endParaRPr>
          </a:p>
        </p:txBody>
      </p:sp>
      <p:sp>
        <p:nvSpPr>
          <p:cNvPr id="406" name="CustomShape 387"/>
          <p:cNvSpPr/>
          <p:nvPr/>
        </p:nvSpPr>
        <p:spPr>
          <a:xfrm>
            <a:off x="1968480" y="4028040"/>
            <a:ext cx="177120" cy="172080"/>
          </a:xfrm>
          <a:prstGeom prst="rightArrow">
            <a:avLst>
              <a:gd name="adj1" fmla="val 50000"/>
              <a:gd name="adj2" fmla="val 50000"/>
            </a:avLst>
          </a:prstGeom>
          <a:solidFill>
            <a:srgbClr val="80FF8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07" name="CustomShape 388"/>
          <p:cNvSpPr/>
          <p:nvPr/>
        </p:nvSpPr>
        <p:spPr>
          <a:xfrm>
            <a:off x="1405080" y="43945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408" name="CustomShape 389"/>
          <p:cNvSpPr/>
          <p:nvPr/>
        </p:nvSpPr>
        <p:spPr>
          <a:xfrm>
            <a:off x="1405080" y="43945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1:55h</a:t>
            </a:r>
            <a:endParaRPr lang="en-GB" sz="1000" b="0" strike="noStrike" spc="-1">
              <a:solidFill>
                <a:srgbClr val="000000"/>
              </a:solidFill>
              <a:latin typeface="Arial"/>
            </a:endParaRPr>
          </a:p>
        </p:txBody>
      </p:sp>
      <p:sp>
        <p:nvSpPr>
          <p:cNvPr id="409" name="CustomShape 390"/>
          <p:cNvSpPr/>
          <p:nvPr/>
        </p:nvSpPr>
        <p:spPr>
          <a:xfrm>
            <a:off x="2200680" y="3871800"/>
            <a:ext cx="533160" cy="516600"/>
          </a:xfrm>
          <a:prstGeom prst="flowChartProcess">
            <a:avLst/>
          </a:prstGeom>
          <a:solidFill>
            <a:srgbClr val="80FF80"/>
          </a:solidFill>
          <a:ln w="25560">
            <a:solidFill>
              <a:schemeClr val="accent1">
                <a:lumMod val="75000"/>
              </a:schemeClr>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06 UTC </a:t>
            </a:r>
            <a:endParaRPr lang="en-GB" sz="800" b="0" strike="noStrike" spc="-1">
              <a:solidFill>
                <a:srgbClr val="000000"/>
              </a:solidFill>
              <a:latin typeface="Arial"/>
            </a:endParaRPr>
          </a:p>
        </p:txBody>
      </p:sp>
      <p:sp>
        <p:nvSpPr>
          <p:cNvPr id="410" name="CustomShape 391"/>
          <p:cNvSpPr/>
          <p:nvPr/>
        </p:nvSpPr>
        <p:spPr>
          <a:xfrm>
            <a:off x="2764080" y="4022640"/>
            <a:ext cx="177120" cy="172080"/>
          </a:xfrm>
          <a:prstGeom prst="rightArrow">
            <a:avLst>
              <a:gd name="adj1" fmla="val 50000"/>
              <a:gd name="adj2" fmla="val 50000"/>
            </a:avLst>
          </a:prstGeom>
          <a:solidFill>
            <a:srgbClr val="80FF8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11" name="CustomShape 392"/>
          <p:cNvSpPr/>
          <p:nvPr/>
        </p:nvSpPr>
        <p:spPr>
          <a:xfrm>
            <a:off x="2200680" y="43891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412" name="CustomShape 393"/>
          <p:cNvSpPr/>
          <p:nvPr/>
        </p:nvSpPr>
        <p:spPr>
          <a:xfrm>
            <a:off x="2200680" y="43891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1:05h</a:t>
            </a:r>
            <a:endParaRPr lang="en-GB" sz="1000" b="0" strike="noStrike" spc="-1">
              <a:solidFill>
                <a:srgbClr val="000000"/>
              </a:solidFill>
              <a:latin typeface="Arial"/>
            </a:endParaRPr>
          </a:p>
        </p:txBody>
      </p:sp>
      <p:sp>
        <p:nvSpPr>
          <p:cNvPr id="413" name="CustomShape 394"/>
          <p:cNvSpPr/>
          <p:nvPr/>
        </p:nvSpPr>
        <p:spPr>
          <a:xfrm>
            <a:off x="2996280" y="3866400"/>
            <a:ext cx="533160" cy="516600"/>
          </a:xfrm>
          <a:prstGeom prst="flowChartProcess">
            <a:avLst/>
          </a:prstGeom>
          <a:solidFill>
            <a:srgbClr val="80FF80"/>
          </a:solidFill>
          <a:ln w="25560">
            <a:solidFill>
              <a:schemeClr val="accent1">
                <a:lumMod val="75000"/>
              </a:schemeClr>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UTC </a:t>
            </a:r>
            <a:endParaRPr lang="en-GB" sz="800" b="0" strike="noStrike" spc="-1">
              <a:solidFill>
                <a:srgbClr val="000000"/>
              </a:solidFill>
              <a:latin typeface="Arial"/>
            </a:endParaRPr>
          </a:p>
        </p:txBody>
      </p:sp>
      <p:sp>
        <p:nvSpPr>
          <p:cNvPr id="414" name="CustomShape 395"/>
          <p:cNvSpPr/>
          <p:nvPr/>
        </p:nvSpPr>
        <p:spPr>
          <a:xfrm>
            <a:off x="3559680" y="4045680"/>
            <a:ext cx="2861640" cy="177480"/>
          </a:xfrm>
          <a:prstGeom prst="rightArrow">
            <a:avLst>
              <a:gd name="adj1" fmla="val 50000"/>
              <a:gd name="adj2" fmla="val 50000"/>
            </a:avLst>
          </a:prstGeom>
          <a:solidFill>
            <a:srgbClr val="80FF80"/>
          </a:solidFill>
          <a:ln w="25560">
            <a:noFill/>
          </a:ln>
        </p:spPr>
        <p:style>
          <a:lnRef idx="0">
            <a:scrgbClr r="0" g="0" b="0"/>
          </a:lnRef>
          <a:fillRef idx="0">
            <a:scrgbClr r="0" g="0" b="0"/>
          </a:fillRef>
          <a:effectRef idx="0">
            <a:scrgbClr r="0" g="0" b="0"/>
          </a:effectRef>
          <a:fontRef idx="minor"/>
        </p:style>
        <p:txBody>
          <a:bodyPr lIns="90000" tIns="43920" rIns="90000" bIns="43920" anchor="t">
            <a:noAutofit/>
          </a:bodyPr>
          <a:lstStyle/>
          <a:p>
            <a:endParaRPr lang="en-GB" sz="1800" b="0" strike="noStrike" spc="-1">
              <a:solidFill>
                <a:srgbClr val="000000"/>
              </a:solidFill>
              <a:latin typeface="Arial"/>
            </a:endParaRPr>
          </a:p>
        </p:txBody>
      </p:sp>
      <p:sp>
        <p:nvSpPr>
          <p:cNvPr id="415" name="CustomShape 396"/>
          <p:cNvSpPr/>
          <p:nvPr/>
        </p:nvSpPr>
        <p:spPr>
          <a:xfrm>
            <a:off x="2996280" y="43837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416" name="CustomShape 397"/>
          <p:cNvSpPr/>
          <p:nvPr/>
        </p:nvSpPr>
        <p:spPr>
          <a:xfrm>
            <a:off x="2996280" y="43837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1:05h</a:t>
            </a:r>
            <a:endParaRPr lang="en-GB" sz="1000" b="0" strike="noStrike" spc="-1">
              <a:solidFill>
                <a:srgbClr val="000000"/>
              </a:solidFill>
              <a:latin typeface="Arial"/>
            </a:endParaRPr>
          </a:p>
        </p:txBody>
      </p:sp>
      <p:sp>
        <p:nvSpPr>
          <p:cNvPr id="417" name="CustomShape 398"/>
          <p:cNvSpPr/>
          <p:nvPr/>
        </p:nvSpPr>
        <p:spPr>
          <a:xfrm>
            <a:off x="3678120" y="3850560"/>
            <a:ext cx="2598120" cy="829543"/>
          </a:xfrm>
          <a:prstGeom prst="rect">
            <a:avLst/>
          </a:prstGeom>
          <a:solidFill>
            <a:srgbClr val="FFFFFF"/>
          </a:solidFill>
          <a:ln w="38160">
            <a:solidFill>
              <a:schemeClr val="accent1">
                <a:lumMod val="75000"/>
              </a:schemeClr>
            </a:solidFill>
            <a:round/>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457200">
              <a:lnSpc>
                <a:spcPct val="100000"/>
              </a:lnSpc>
            </a:pPr>
            <a:r>
              <a:rPr lang="de-DE" sz="1600" b="0" strike="noStrike" spc="-1" dirty="0">
                <a:solidFill>
                  <a:srgbClr val="000000"/>
                </a:solidFill>
                <a:latin typeface="Arial"/>
                <a:ea typeface="Droid Sans Fallback"/>
              </a:rPr>
              <a:t>SINFONY-</a:t>
            </a:r>
            <a:r>
              <a:rPr lang="de-DE" sz="1600" b="1" strike="noStrike" spc="-1" dirty="0">
                <a:solidFill>
                  <a:schemeClr val="accent1">
                    <a:lumMod val="75000"/>
                  </a:schemeClr>
                </a:solidFill>
                <a:latin typeface="Arial"/>
                <a:ea typeface="Droid Sans Fallback"/>
              </a:rPr>
              <a:t>RUC Cycle</a:t>
            </a:r>
            <a:br>
              <a:rPr sz="1600" dirty="0"/>
            </a:br>
            <a:r>
              <a:rPr lang="de-DE" sz="1600" dirty="0" err="1"/>
              <a:t>a</a:t>
            </a:r>
            <a:r>
              <a:rPr lang="de-DE" sz="1600" b="0" strike="noStrike" spc="-1" dirty="0" err="1">
                <a:solidFill>
                  <a:srgbClr val="000000"/>
                </a:solidFill>
                <a:latin typeface="Arial"/>
                <a:ea typeface="DejaVu Sans"/>
              </a:rPr>
              <a:t>ssimilation</a:t>
            </a:r>
            <a:r>
              <a:rPr lang="de-DE" sz="1600" spc="-1" dirty="0">
                <a:solidFill>
                  <a:srgbClr val="000000"/>
                </a:solidFill>
              </a:rPr>
              <a:t> </a:t>
            </a:r>
            <a:r>
              <a:rPr lang="de-DE" sz="1600" spc="-1" dirty="0" err="1">
                <a:solidFill>
                  <a:srgbClr val="000000"/>
                </a:solidFill>
              </a:rPr>
              <a:t>hourly</a:t>
            </a:r>
            <a:endParaRPr lang="en-GB" sz="1600" b="0" strike="noStrike" spc="-1" dirty="0">
              <a:solidFill>
                <a:srgbClr val="000000"/>
              </a:solidFill>
              <a:latin typeface="Arial"/>
            </a:endParaRPr>
          </a:p>
          <a:p>
            <a:pPr defTabSz="457200">
              <a:lnSpc>
                <a:spcPct val="100000"/>
              </a:lnSpc>
            </a:pPr>
            <a:r>
              <a:rPr lang="de-DE" sz="1600" b="0" strike="noStrike" spc="-1" dirty="0">
                <a:solidFill>
                  <a:srgbClr val="000000"/>
                </a:solidFill>
                <a:latin typeface="Arial"/>
                <a:ea typeface="DejaVu Sans"/>
              </a:rPr>
              <a:t>14h-forecasts </a:t>
            </a:r>
            <a:r>
              <a:rPr lang="de-DE" sz="1600" b="0" strike="noStrike" spc="-1" dirty="0" err="1">
                <a:solidFill>
                  <a:srgbClr val="000000"/>
                </a:solidFill>
                <a:latin typeface="Arial"/>
                <a:ea typeface="DejaVu Sans"/>
              </a:rPr>
              <a:t>hourly</a:t>
            </a:r>
            <a:endParaRPr lang="en-GB" sz="1600" b="0" strike="noStrike" spc="-1" dirty="0">
              <a:solidFill>
                <a:srgbClr val="000000"/>
              </a:solidFill>
              <a:latin typeface="Arial"/>
            </a:endParaRPr>
          </a:p>
        </p:txBody>
      </p:sp>
      <p:sp>
        <p:nvSpPr>
          <p:cNvPr id="418" name="CustomShape 399"/>
          <p:cNvSpPr/>
          <p:nvPr/>
        </p:nvSpPr>
        <p:spPr>
          <a:xfrm>
            <a:off x="6773040" y="4012200"/>
            <a:ext cx="177120" cy="172080"/>
          </a:xfrm>
          <a:prstGeom prst="rightArrow">
            <a:avLst>
              <a:gd name="adj1" fmla="val 50000"/>
              <a:gd name="adj2" fmla="val 50000"/>
            </a:avLst>
          </a:prstGeom>
          <a:solidFill>
            <a:srgbClr val="80FF8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19" name="CustomShape 400"/>
          <p:cNvSpPr/>
          <p:nvPr/>
        </p:nvSpPr>
        <p:spPr>
          <a:xfrm>
            <a:off x="7010280" y="3850560"/>
            <a:ext cx="533160" cy="516600"/>
          </a:xfrm>
          <a:prstGeom prst="flowChartProcess">
            <a:avLst/>
          </a:prstGeom>
          <a:solidFill>
            <a:srgbClr val="80FF80"/>
          </a:solidFill>
          <a:ln w="25560">
            <a:solidFill>
              <a:schemeClr val="accent1">
                <a:lumMod val="75000"/>
              </a:schemeClr>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05 UTC </a:t>
            </a:r>
            <a:endParaRPr lang="en-GB" sz="800" b="0" strike="noStrike" spc="-1">
              <a:solidFill>
                <a:srgbClr val="000000"/>
              </a:solidFill>
              <a:latin typeface="Arial"/>
            </a:endParaRPr>
          </a:p>
        </p:txBody>
      </p:sp>
      <p:sp>
        <p:nvSpPr>
          <p:cNvPr id="420" name="CustomShape 401"/>
          <p:cNvSpPr/>
          <p:nvPr/>
        </p:nvSpPr>
        <p:spPr>
          <a:xfrm>
            <a:off x="6995160" y="43837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1:05h</a:t>
            </a:r>
            <a:endParaRPr lang="en-GB" sz="1000" b="0" strike="noStrike" spc="-1">
              <a:solidFill>
                <a:srgbClr val="000000"/>
              </a:solidFill>
              <a:latin typeface="Arial"/>
            </a:endParaRPr>
          </a:p>
        </p:txBody>
      </p:sp>
      <p:sp>
        <p:nvSpPr>
          <p:cNvPr id="421" name="CustomShape 402"/>
          <p:cNvSpPr/>
          <p:nvPr/>
        </p:nvSpPr>
        <p:spPr>
          <a:xfrm>
            <a:off x="2131560" y="5001480"/>
            <a:ext cx="434160" cy="516600"/>
          </a:xfrm>
          <a:prstGeom prst="flowChartProcess">
            <a:avLst/>
          </a:prstGeom>
          <a:solidFill>
            <a:srgbClr val="00BF00"/>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07 </a:t>
            </a:r>
            <a:endParaRPr lang="en-GB" sz="800" b="0" strike="noStrike" spc="-1">
              <a:solidFill>
                <a:srgbClr val="000000"/>
              </a:solidFill>
              <a:latin typeface="Arial"/>
            </a:endParaRPr>
          </a:p>
        </p:txBody>
      </p:sp>
      <p:sp>
        <p:nvSpPr>
          <p:cNvPr id="422" name="CustomShape 403"/>
          <p:cNvSpPr/>
          <p:nvPr/>
        </p:nvSpPr>
        <p:spPr>
          <a:xfrm>
            <a:off x="2171160" y="552060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423" name="CustomShape 404"/>
          <p:cNvSpPr/>
          <p:nvPr/>
        </p:nvSpPr>
        <p:spPr>
          <a:xfrm>
            <a:off x="2527200" y="5004000"/>
            <a:ext cx="423720" cy="516600"/>
          </a:xfrm>
          <a:prstGeom prst="flowChartProcess">
            <a:avLst/>
          </a:prstGeom>
          <a:pattFill prst="wdDnDiag">
            <a:fgClr>
              <a:schemeClr val="accent1">
                <a:lumMod val="60000"/>
                <a:lumOff val="40000"/>
              </a:schemeClr>
            </a:fgClr>
            <a:bgClr>
              <a:srgbClr val="00BF00"/>
            </a:bgClr>
          </a:patt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dirty="0">
                <a:solidFill>
                  <a:srgbClr val="000000"/>
                </a:solidFill>
                <a:latin typeface="Arial"/>
                <a:ea typeface="DejaVu Sans"/>
              </a:rPr>
              <a:t>RUC-</a:t>
            </a:r>
            <a:endParaRPr lang="en-GB" sz="800" b="0" strike="noStrike" spc="-1" dirty="0">
              <a:solidFill>
                <a:srgbClr val="000000"/>
              </a:solidFill>
              <a:latin typeface="Arial"/>
            </a:endParaRPr>
          </a:p>
          <a:p>
            <a:pPr algn="ctr" defTabSz="457200">
              <a:lnSpc>
                <a:spcPct val="100000"/>
              </a:lnSpc>
            </a:pPr>
            <a:r>
              <a:rPr lang="de-DE" sz="800" b="1" strike="noStrike" spc="-1" dirty="0">
                <a:solidFill>
                  <a:srgbClr val="000000"/>
                </a:solidFill>
                <a:latin typeface="Arial"/>
                <a:ea typeface="DejaVu Sans"/>
              </a:rPr>
              <a:t>FCST  </a:t>
            </a:r>
            <a:endParaRPr lang="en-GB" sz="800" b="0" strike="noStrike" spc="-1" dirty="0">
              <a:solidFill>
                <a:srgbClr val="000000"/>
              </a:solidFill>
              <a:latin typeface="Arial"/>
            </a:endParaRPr>
          </a:p>
          <a:p>
            <a:pPr algn="ctr" defTabSz="457200">
              <a:lnSpc>
                <a:spcPct val="100000"/>
              </a:lnSpc>
            </a:pPr>
            <a:r>
              <a:rPr lang="de-DE" sz="800" b="1" strike="noStrike" spc="-1" dirty="0">
                <a:solidFill>
                  <a:srgbClr val="000000"/>
                </a:solidFill>
                <a:latin typeface="Arial"/>
                <a:ea typeface="DejaVu Sans"/>
              </a:rPr>
              <a:t>07 UTC</a:t>
            </a:r>
            <a:br>
              <a:rPr sz="8200" dirty="0"/>
            </a:br>
            <a:r>
              <a:rPr lang="de-DE" sz="800" b="1" strike="noStrike" spc="-1" dirty="0">
                <a:solidFill>
                  <a:srgbClr val="000000"/>
                </a:solidFill>
                <a:latin typeface="Arial"/>
                <a:ea typeface="DejaVu Sans"/>
              </a:rPr>
              <a:t>+ 14h  </a:t>
            </a:r>
            <a:endParaRPr lang="en-GB" sz="800" b="0" strike="noStrike" spc="-1" dirty="0">
              <a:solidFill>
                <a:srgbClr val="000000"/>
              </a:solidFill>
              <a:latin typeface="Arial"/>
            </a:endParaRPr>
          </a:p>
        </p:txBody>
      </p:sp>
      <p:sp>
        <p:nvSpPr>
          <p:cNvPr id="424" name="CustomShape 405"/>
          <p:cNvSpPr/>
          <p:nvPr/>
        </p:nvSpPr>
        <p:spPr>
          <a:xfrm>
            <a:off x="3038040" y="4997880"/>
            <a:ext cx="417600" cy="516600"/>
          </a:xfrm>
          <a:prstGeom prst="flowChartProcess">
            <a:avLst/>
          </a:prstGeom>
          <a:solidFill>
            <a:srgbClr val="00BF00"/>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08 UTC </a:t>
            </a:r>
            <a:endParaRPr lang="en-GB" sz="800" b="0" strike="noStrike" spc="-1">
              <a:solidFill>
                <a:srgbClr val="000000"/>
              </a:solidFill>
              <a:latin typeface="Arial"/>
            </a:endParaRPr>
          </a:p>
        </p:txBody>
      </p:sp>
      <p:sp>
        <p:nvSpPr>
          <p:cNvPr id="425" name="CustomShape 406"/>
          <p:cNvSpPr/>
          <p:nvPr/>
        </p:nvSpPr>
        <p:spPr>
          <a:xfrm>
            <a:off x="3090240" y="551484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426" name="CustomShape 407"/>
          <p:cNvSpPr/>
          <p:nvPr/>
        </p:nvSpPr>
        <p:spPr>
          <a:xfrm>
            <a:off x="3446280" y="4997880"/>
            <a:ext cx="453960" cy="516600"/>
          </a:xfrm>
          <a:prstGeom prst="flowChartProcess">
            <a:avLst/>
          </a:prstGeom>
          <a:pattFill prst="wdDnDiag">
            <a:fgClr>
              <a:schemeClr val="accent1">
                <a:lumMod val="60000"/>
                <a:lumOff val="40000"/>
              </a:schemeClr>
            </a:fgClr>
            <a:bgClr>
              <a:srgbClr val="00BF00"/>
            </a:bgClr>
          </a:patt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08 UTC</a:t>
            </a:r>
            <a:br>
              <a:rPr sz="8200"/>
            </a:br>
            <a:r>
              <a:rPr lang="de-DE" sz="800" b="1" strike="noStrike" spc="-1">
                <a:solidFill>
                  <a:srgbClr val="000000"/>
                </a:solidFill>
                <a:latin typeface="Arial"/>
                <a:ea typeface="DejaVu Sans"/>
              </a:rPr>
              <a:t>+ 14h  </a:t>
            </a:r>
            <a:endParaRPr lang="en-GB" sz="800" b="0" strike="noStrike" spc="-1">
              <a:solidFill>
                <a:srgbClr val="000000"/>
              </a:solidFill>
              <a:latin typeface="Arial"/>
            </a:endParaRPr>
          </a:p>
        </p:txBody>
      </p:sp>
      <p:sp>
        <p:nvSpPr>
          <p:cNvPr id="427" name="CustomShape 410"/>
          <p:cNvSpPr/>
          <p:nvPr/>
        </p:nvSpPr>
        <p:spPr>
          <a:xfrm rot="5388000">
            <a:off x="2230920" y="4730400"/>
            <a:ext cx="315360" cy="170640"/>
          </a:xfrm>
          <a:prstGeom prst="rightArrow">
            <a:avLst>
              <a:gd name="adj1" fmla="val 50000"/>
              <a:gd name="adj2" fmla="val 50000"/>
            </a:avLst>
          </a:prstGeom>
          <a:solidFill>
            <a:srgbClr val="00BF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428" name="CustomShape 411"/>
          <p:cNvSpPr/>
          <p:nvPr/>
        </p:nvSpPr>
        <p:spPr>
          <a:xfrm rot="5388000">
            <a:off x="3120480" y="4730400"/>
            <a:ext cx="315360" cy="170640"/>
          </a:xfrm>
          <a:prstGeom prst="rightArrow">
            <a:avLst>
              <a:gd name="adj1" fmla="val 50000"/>
              <a:gd name="adj2" fmla="val 50000"/>
            </a:avLst>
          </a:prstGeom>
          <a:solidFill>
            <a:srgbClr val="00BF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429" name="CustomShape 412"/>
          <p:cNvSpPr/>
          <p:nvPr/>
        </p:nvSpPr>
        <p:spPr>
          <a:xfrm>
            <a:off x="6823440" y="4992120"/>
            <a:ext cx="423720" cy="516600"/>
          </a:xfrm>
          <a:prstGeom prst="flowChartProcess">
            <a:avLst/>
          </a:prstGeom>
          <a:solidFill>
            <a:srgbClr val="00BF00"/>
          </a:solid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t>
            </a:r>
            <a:br>
              <a:rPr sz="8200"/>
            </a:br>
            <a:r>
              <a:rPr lang="de-DE" sz="800" b="1" strike="noStrike" spc="-1">
                <a:solidFill>
                  <a:srgbClr val="000000"/>
                </a:solidFill>
                <a:latin typeface="Arial"/>
                <a:ea typeface="DejaVu Sans"/>
              </a:rPr>
              <a:t>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06 UTC </a:t>
            </a:r>
            <a:endParaRPr lang="en-GB" sz="800" b="0" strike="noStrike" spc="-1">
              <a:solidFill>
                <a:srgbClr val="000000"/>
              </a:solidFill>
              <a:latin typeface="Arial"/>
            </a:endParaRPr>
          </a:p>
        </p:txBody>
      </p:sp>
      <p:sp>
        <p:nvSpPr>
          <p:cNvPr id="430" name="CustomShape 413"/>
          <p:cNvSpPr/>
          <p:nvPr/>
        </p:nvSpPr>
        <p:spPr>
          <a:xfrm>
            <a:off x="6881760" y="5508720"/>
            <a:ext cx="36540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0:15h</a:t>
            </a:r>
            <a:endParaRPr lang="en-GB" sz="1000" b="0" strike="noStrike" spc="-1">
              <a:solidFill>
                <a:srgbClr val="000000"/>
              </a:solidFill>
              <a:latin typeface="Arial"/>
            </a:endParaRPr>
          </a:p>
        </p:txBody>
      </p:sp>
      <p:sp>
        <p:nvSpPr>
          <p:cNvPr id="431" name="CustomShape 414"/>
          <p:cNvSpPr/>
          <p:nvPr/>
        </p:nvSpPr>
        <p:spPr>
          <a:xfrm>
            <a:off x="7237800" y="4992480"/>
            <a:ext cx="444240" cy="516600"/>
          </a:xfrm>
          <a:prstGeom prst="flowChartProcess">
            <a:avLst/>
          </a:prstGeom>
          <a:pattFill prst="wdDnDiag">
            <a:fgClr>
              <a:schemeClr val="accent1">
                <a:lumMod val="60000"/>
                <a:lumOff val="40000"/>
              </a:schemeClr>
            </a:fgClr>
            <a:bgClr>
              <a:srgbClr val="00BF00"/>
            </a:bgClr>
          </a:pattFill>
          <a:ln w="25560">
            <a:solidFill>
              <a:srgbClr val="6E88A2"/>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FCST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06 UTC</a:t>
            </a:r>
            <a:br>
              <a:rPr sz="8200"/>
            </a:br>
            <a:r>
              <a:rPr lang="de-DE" sz="800" b="1" strike="noStrike" spc="-1">
                <a:solidFill>
                  <a:srgbClr val="000000"/>
                </a:solidFill>
                <a:latin typeface="Arial"/>
                <a:ea typeface="DejaVu Sans"/>
              </a:rPr>
              <a:t>+ 14h  </a:t>
            </a:r>
            <a:endParaRPr lang="en-GB" sz="800" b="0" strike="noStrike" spc="-1">
              <a:solidFill>
                <a:srgbClr val="000000"/>
              </a:solidFill>
              <a:latin typeface="Arial"/>
            </a:endParaRPr>
          </a:p>
        </p:txBody>
      </p:sp>
      <p:sp>
        <p:nvSpPr>
          <p:cNvPr id="432" name="CustomShape 415"/>
          <p:cNvSpPr/>
          <p:nvPr/>
        </p:nvSpPr>
        <p:spPr>
          <a:xfrm rot="5388000">
            <a:off x="6911640" y="4730400"/>
            <a:ext cx="315360" cy="170640"/>
          </a:xfrm>
          <a:prstGeom prst="rightArrow">
            <a:avLst>
              <a:gd name="adj1" fmla="val 50000"/>
              <a:gd name="adj2" fmla="val 50000"/>
            </a:avLst>
          </a:prstGeom>
          <a:solidFill>
            <a:srgbClr val="00BF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433" name="CustomShape 417"/>
          <p:cNvSpPr/>
          <p:nvPr/>
        </p:nvSpPr>
        <p:spPr>
          <a:xfrm>
            <a:off x="7845480" y="209412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34" name="CustomShape 418"/>
          <p:cNvSpPr/>
          <p:nvPr/>
        </p:nvSpPr>
        <p:spPr>
          <a:xfrm>
            <a:off x="8073720" y="2479320"/>
            <a:ext cx="59544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3:00h</a:t>
            </a:r>
            <a:endParaRPr lang="en-GB" sz="1000" b="0" strike="noStrike" spc="-1">
              <a:solidFill>
                <a:srgbClr val="000000"/>
              </a:solidFill>
              <a:latin typeface="Arial"/>
            </a:endParaRPr>
          </a:p>
        </p:txBody>
      </p:sp>
      <p:sp>
        <p:nvSpPr>
          <p:cNvPr id="435" name="CustomShape 419"/>
          <p:cNvSpPr/>
          <p:nvPr/>
        </p:nvSpPr>
        <p:spPr>
          <a:xfrm>
            <a:off x="8074080" y="1802160"/>
            <a:ext cx="595440" cy="676800"/>
          </a:xfrm>
          <a:prstGeom prst="flowChartProcess">
            <a:avLst/>
          </a:prstGeom>
          <a:solidFill>
            <a:srgbClr val="FFD2A6"/>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457200">
              <a:lnSpc>
                <a:spcPct val="100000"/>
              </a:lnSpc>
            </a:pPr>
            <a:r>
              <a:rPr lang="de-DE" sz="900" b="1" strike="noStrike" spc="-1">
                <a:solidFill>
                  <a:srgbClr val="000000"/>
                </a:solidFill>
                <a:latin typeface="Arial"/>
                <a:ea typeface="DejaVu Sans"/>
              </a:rPr>
              <a:t>BASE-ANA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FG &amp; ANA</a:t>
            </a:r>
            <a:endParaRPr lang="en-GB" sz="900" b="0" strike="noStrike" spc="-1">
              <a:solidFill>
                <a:srgbClr val="000000"/>
              </a:solidFill>
              <a:latin typeface="Arial"/>
            </a:endParaRPr>
          </a:p>
          <a:p>
            <a:pPr algn="ctr" defTabSz="457200">
              <a:lnSpc>
                <a:spcPct val="100000"/>
              </a:lnSpc>
            </a:pPr>
            <a:r>
              <a:rPr lang="de-DE" sz="900" b="1" strike="noStrike" spc="-1">
                <a:solidFill>
                  <a:srgbClr val="000000"/>
                </a:solidFill>
                <a:latin typeface="Arial"/>
                <a:ea typeface="DejaVu Sans"/>
              </a:rPr>
              <a:t>03 UTC</a:t>
            </a:r>
            <a:endParaRPr lang="en-GB" sz="900" b="0" strike="noStrike" spc="-1">
              <a:solidFill>
                <a:srgbClr val="000000"/>
              </a:solidFill>
              <a:latin typeface="Arial"/>
            </a:endParaRPr>
          </a:p>
        </p:txBody>
      </p:sp>
      <p:sp>
        <p:nvSpPr>
          <p:cNvPr id="436" name="CustomShape 420"/>
          <p:cNvSpPr/>
          <p:nvPr/>
        </p:nvSpPr>
        <p:spPr>
          <a:xfrm>
            <a:off x="8023320" y="3882960"/>
            <a:ext cx="533160" cy="516600"/>
          </a:xfrm>
          <a:prstGeom prst="flowChartProcess">
            <a:avLst/>
          </a:prstGeom>
          <a:solidFill>
            <a:srgbClr val="CCFF00"/>
          </a:solidFill>
          <a:ln w="25560">
            <a:solidFill>
              <a:schemeClr val="accent1">
                <a:lumMod val="75000"/>
              </a:schemeClr>
            </a:solidFill>
            <a:round/>
          </a:ln>
        </p:spPr>
        <p:style>
          <a:lnRef idx="0">
            <a:scrgbClr r="0" g="0" b="0"/>
          </a:lnRef>
          <a:fillRef idx="0">
            <a:scrgbClr r="0" g="0" b="0"/>
          </a:fillRef>
          <a:effectRef idx="0">
            <a:scrgbClr r="0" g="0" b="0"/>
          </a:effectRef>
          <a:fontRef idx="minor"/>
        </p:style>
        <p:txBody>
          <a:bodyPr lIns="27000" tIns="27000" rIns="27000" bIns="27000" anchor="ctr">
            <a:noAutofit/>
          </a:bodyPr>
          <a:lstStyle/>
          <a:p>
            <a:pPr algn="ctr" defTabSz="457200">
              <a:lnSpc>
                <a:spcPct val="100000"/>
              </a:lnSpc>
            </a:pPr>
            <a:r>
              <a:rPr lang="de-DE" sz="800" b="1" strike="noStrike" spc="-1">
                <a:solidFill>
                  <a:srgbClr val="000000"/>
                </a:solidFill>
                <a:latin typeface="Arial"/>
                <a:ea typeface="DejaVu Sans"/>
              </a:rPr>
              <a:t>RUC-</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FG &amp; ANA  </a:t>
            </a:r>
            <a:endParaRPr lang="en-GB" sz="800" b="0" strike="noStrike" spc="-1">
              <a:solidFill>
                <a:srgbClr val="000000"/>
              </a:solidFill>
              <a:latin typeface="Arial"/>
            </a:endParaRPr>
          </a:p>
          <a:p>
            <a:pPr algn="ctr" defTabSz="457200">
              <a:lnSpc>
                <a:spcPct val="100000"/>
              </a:lnSpc>
            </a:pPr>
            <a:r>
              <a:rPr lang="de-DE" sz="800" b="1" strike="noStrike" spc="-1">
                <a:solidFill>
                  <a:srgbClr val="000000"/>
                </a:solidFill>
                <a:latin typeface="Arial"/>
                <a:ea typeface="DejaVu Sans"/>
              </a:rPr>
              <a:t>04 UTC </a:t>
            </a:r>
            <a:endParaRPr lang="en-GB" sz="800" b="0" strike="noStrike" spc="-1">
              <a:solidFill>
                <a:srgbClr val="000000"/>
              </a:solidFill>
              <a:latin typeface="Arial"/>
            </a:endParaRPr>
          </a:p>
        </p:txBody>
      </p:sp>
      <p:sp>
        <p:nvSpPr>
          <p:cNvPr id="437" name="CustomShape 421"/>
          <p:cNvSpPr/>
          <p:nvPr/>
        </p:nvSpPr>
        <p:spPr>
          <a:xfrm rot="5388000">
            <a:off x="7760880" y="3219120"/>
            <a:ext cx="1026360" cy="170640"/>
          </a:xfrm>
          <a:prstGeom prst="rightArrow">
            <a:avLst>
              <a:gd name="adj1" fmla="val 50000"/>
              <a:gd name="adj2" fmla="val 50000"/>
            </a:avLst>
          </a:prstGeom>
          <a:solidFill>
            <a:srgbClr val="CCFF00"/>
          </a:solidFill>
          <a:ln w="25560">
            <a:noFill/>
          </a:ln>
        </p:spPr>
        <p:style>
          <a:lnRef idx="0">
            <a:scrgbClr r="0" g="0" b="0"/>
          </a:lnRef>
          <a:fillRef idx="0">
            <a:scrgbClr r="0" g="0" b="0"/>
          </a:fillRef>
          <a:effectRef idx="0">
            <a:scrgbClr r="0" g="0" b="0"/>
          </a:effectRef>
          <a:fontRef idx="minor"/>
        </p:style>
        <p:txBody>
          <a:bodyPr lIns="90000" tIns="40680" rIns="90000" bIns="40680" anchor="t">
            <a:noAutofit/>
          </a:bodyPr>
          <a:lstStyle/>
          <a:p>
            <a:endParaRPr lang="en-GB" sz="1800" b="0" strike="noStrike" spc="-1">
              <a:solidFill>
                <a:srgbClr val="000000"/>
              </a:solidFill>
              <a:latin typeface="Arial"/>
            </a:endParaRPr>
          </a:p>
        </p:txBody>
      </p:sp>
      <p:sp>
        <p:nvSpPr>
          <p:cNvPr id="438" name="CustomShape 422"/>
          <p:cNvSpPr/>
          <p:nvPr/>
        </p:nvSpPr>
        <p:spPr>
          <a:xfrm>
            <a:off x="8023320" y="4399920"/>
            <a:ext cx="533160" cy="239040"/>
          </a:xfrm>
          <a:prstGeom prst="rect">
            <a:avLst/>
          </a:prstGeom>
          <a:solidFill>
            <a:srgbClr val="DEE6EF"/>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2:15h</a:t>
            </a:r>
            <a:endParaRPr lang="en-GB" sz="1000" b="0" strike="noStrike" spc="-1">
              <a:solidFill>
                <a:srgbClr val="000000"/>
              </a:solidFill>
              <a:latin typeface="Arial"/>
            </a:endParaRPr>
          </a:p>
        </p:txBody>
      </p:sp>
      <p:sp>
        <p:nvSpPr>
          <p:cNvPr id="439" name="CustomShape 423"/>
          <p:cNvSpPr/>
          <p:nvPr/>
        </p:nvSpPr>
        <p:spPr>
          <a:xfrm>
            <a:off x="8023320" y="4399920"/>
            <a:ext cx="5331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a:solidFill>
                  <a:srgbClr val="000000"/>
                </a:solidFill>
                <a:latin typeface="Arial"/>
              </a:rPr>
              <a:t>2:45h</a:t>
            </a:r>
            <a:endParaRPr lang="en-GB" sz="1000" b="0" strike="noStrike" spc="-1">
              <a:solidFill>
                <a:srgbClr val="000000"/>
              </a:solidFill>
              <a:latin typeface="Arial"/>
            </a:endParaRPr>
          </a:p>
        </p:txBody>
      </p:sp>
      <p:sp>
        <p:nvSpPr>
          <p:cNvPr id="440" name="CustomShape 424"/>
          <p:cNvSpPr/>
          <p:nvPr/>
        </p:nvSpPr>
        <p:spPr>
          <a:xfrm>
            <a:off x="8616240" y="4033800"/>
            <a:ext cx="177120" cy="172080"/>
          </a:xfrm>
          <a:prstGeom prst="rightArrow">
            <a:avLst>
              <a:gd name="adj1" fmla="val 50000"/>
              <a:gd name="adj2" fmla="val 50000"/>
            </a:avLst>
          </a:prstGeom>
          <a:solidFill>
            <a:srgbClr val="CCFF00"/>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41" name="CustomShape 426"/>
          <p:cNvSpPr/>
          <p:nvPr/>
        </p:nvSpPr>
        <p:spPr>
          <a:xfrm>
            <a:off x="8675640" y="2094480"/>
            <a:ext cx="206640" cy="172080"/>
          </a:xfrm>
          <a:prstGeom prst="rightArrow">
            <a:avLst>
              <a:gd name="adj1" fmla="val 50000"/>
              <a:gd name="adj2" fmla="val 50000"/>
            </a:avLst>
          </a:prstGeom>
          <a:solidFill>
            <a:srgbClr val="FFD2A6"/>
          </a:solidFill>
          <a:ln w="25560">
            <a:noFill/>
          </a:ln>
        </p:spPr>
        <p:style>
          <a:lnRef idx="0">
            <a:scrgbClr r="0" g="0" b="0"/>
          </a:lnRef>
          <a:fillRef idx="0">
            <a:scrgbClr r="0" g="0" b="0"/>
          </a:fillRef>
          <a:effectRef idx="0">
            <a:scrgbClr r="0" g="0" b="0"/>
          </a:effectRef>
          <a:fontRef idx="minor"/>
        </p:style>
        <p:txBody>
          <a:bodyPr lIns="90000" tIns="41400" rIns="90000" bIns="41400" anchor="t">
            <a:noAutofit/>
          </a:bodyPr>
          <a:lstStyle/>
          <a:p>
            <a:endParaRPr lang="en-GB" sz="1800" b="0" strike="noStrike" spc="-1">
              <a:solidFill>
                <a:srgbClr val="000000"/>
              </a:solidFill>
              <a:latin typeface="Arial"/>
            </a:endParaRPr>
          </a:p>
        </p:txBody>
      </p:sp>
      <p:sp>
        <p:nvSpPr>
          <p:cNvPr id="442" name="CustomShape 1"/>
          <p:cNvSpPr/>
          <p:nvPr/>
        </p:nvSpPr>
        <p:spPr>
          <a:xfrm>
            <a:off x="8793720" y="199512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443" name="CustomShape 2"/>
          <p:cNvSpPr/>
          <p:nvPr/>
        </p:nvSpPr>
        <p:spPr>
          <a:xfrm>
            <a:off x="7469640" y="199512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444" name="CustomShape 7"/>
          <p:cNvSpPr/>
          <p:nvPr/>
        </p:nvSpPr>
        <p:spPr>
          <a:xfrm>
            <a:off x="-74160" y="199512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445" name="CustomShape 8"/>
          <p:cNvSpPr/>
          <p:nvPr/>
        </p:nvSpPr>
        <p:spPr>
          <a:xfrm>
            <a:off x="6396120" y="3896280"/>
            <a:ext cx="494280" cy="3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457200">
              <a:lnSpc>
                <a:spcPct val="100000"/>
              </a:lnSpc>
            </a:pPr>
            <a:r>
              <a:rPr lang="de-DE" sz="1400" b="0" strike="noStrike" spc="-1">
                <a:solidFill>
                  <a:srgbClr val="000000"/>
                </a:solidFill>
                <a:latin typeface="Arial"/>
                <a:ea typeface="DejaVu Sans"/>
              </a:rPr>
              <a:t>[...]</a:t>
            </a:r>
            <a:endParaRPr lang="en-GB" sz="1400" b="0" strike="noStrike" spc="-1">
              <a:solidFill>
                <a:srgbClr val="000000"/>
              </a:solidFill>
              <a:latin typeface="Arial"/>
            </a:endParaRPr>
          </a:p>
        </p:txBody>
      </p:sp>
      <p:sp>
        <p:nvSpPr>
          <p:cNvPr id="446" name="CustomShape 11"/>
          <p:cNvSpPr/>
          <p:nvPr/>
        </p:nvSpPr>
        <p:spPr>
          <a:xfrm>
            <a:off x="129600" y="5324760"/>
            <a:ext cx="1596960" cy="239040"/>
          </a:xfrm>
          <a:prstGeom prst="rect">
            <a:avLst/>
          </a:prstGeom>
          <a:solidFill>
            <a:srgbClr val="FFF5CE"/>
          </a:solidFill>
          <a:ln w="0">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defTabSz="457200">
              <a:lnSpc>
                <a:spcPct val="100000"/>
              </a:lnSpc>
            </a:pPr>
            <a:r>
              <a:rPr lang="de-DE" sz="1000" b="0" strike="noStrike" spc="-1" dirty="0">
                <a:solidFill>
                  <a:srgbClr val="000000"/>
                </a:solidFill>
                <a:latin typeface="Arial"/>
              </a:rPr>
              <a:t>Observation-</a:t>
            </a:r>
            <a:r>
              <a:rPr lang="de-DE" sz="1000" b="0" strike="noStrike" spc="-1" dirty="0" err="1">
                <a:solidFill>
                  <a:srgbClr val="000000"/>
                </a:solidFill>
                <a:latin typeface="Arial"/>
              </a:rPr>
              <a:t>Cutoff</a:t>
            </a:r>
            <a:r>
              <a:rPr lang="de-DE" sz="1000" b="0" strike="noStrike" spc="-1" dirty="0">
                <a:solidFill>
                  <a:srgbClr val="000000"/>
                </a:solidFill>
                <a:latin typeface="Arial"/>
              </a:rPr>
              <a:t>-Time</a:t>
            </a:r>
            <a:endParaRPr lang="en-GB" sz="1000" b="0" strike="noStrike" spc="-1" dirty="0">
              <a:solidFill>
                <a:srgbClr val="000000"/>
              </a:solidFill>
              <a:latin typeface="Arial"/>
            </a:endParaRPr>
          </a:p>
        </p:txBody>
      </p:sp>
      <p:sp>
        <p:nvSpPr>
          <p:cNvPr id="447" name="CustomShape 12"/>
          <p:cNvSpPr/>
          <p:nvPr/>
        </p:nvSpPr>
        <p:spPr>
          <a:xfrm>
            <a:off x="3780000" y="1286640"/>
            <a:ext cx="1054080" cy="334080"/>
          </a:xfrm>
          <a:prstGeom prst="rect">
            <a:avLst/>
          </a:prstGeom>
          <a:solidFill>
            <a:srgbClr val="FFFFFF"/>
          </a:solidFill>
          <a:ln w="38160">
            <a:solidFill>
              <a:srgbClr val="555555"/>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1600" b="0" strike="noStrike" spc="-1">
                <a:solidFill>
                  <a:srgbClr val="000000"/>
                </a:solidFill>
                <a:latin typeface="Arial"/>
                <a:ea typeface="Droid Sans Fallback"/>
              </a:rPr>
              <a:t>ICON-D2</a:t>
            </a:r>
            <a:endParaRPr lang="en-GB" sz="1600" b="0" strike="noStrike" spc="-1">
              <a:solidFill>
                <a:srgbClr val="000000"/>
              </a:solidFill>
              <a:latin typeface="Arial"/>
            </a:endParaRPr>
          </a:p>
        </p:txBody>
      </p:sp>
      <p:sp>
        <p:nvSpPr>
          <p:cNvPr id="448" name="Rechteck 1"/>
          <p:cNvSpPr/>
          <p:nvPr/>
        </p:nvSpPr>
        <p:spPr>
          <a:xfrm>
            <a:off x="7712640" y="3738240"/>
            <a:ext cx="110880" cy="1071000"/>
          </a:xfrm>
          <a:prstGeom prst="rect">
            <a:avLst/>
          </a:prstGeom>
          <a:solidFill>
            <a:srgbClr val="0070C0"/>
          </a:solidFill>
          <a:ln w="12600">
            <a:solidFill>
              <a:srgbClr val="213772"/>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de-DE" sz="1800" b="0" strike="noStrike" spc="-1">
              <a:solidFill>
                <a:schemeClr val="lt1"/>
              </a:solidFill>
              <a:latin typeface="Arial"/>
            </a:endParaRPr>
          </a:p>
        </p:txBody>
      </p:sp>
      <p:sp>
        <p:nvSpPr>
          <p:cNvPr id="449" name="Textfeld 448"/>
          <p:cNvSpPr txBox="1"/>
          <p:nvPr/>
        </p:nvSpPr>
        <p:spPr>
          <a:xfrm>
            <a:off x="7101360" y="3162960"/>
            <a:ext cx="1260000" cy="720000"/>
          </a:xfrm>
          <a:prstGeom prst="rect">
            <a:avLst/>
          </a:prstGeom>
          <a:noFill/>
          <a:ln w="0">
            <a:noFill/>
          </a:ln>
        </p:spPr>
        <p:txBody>
          <a:bodyPr lIns="90000" tIns="45000" rIns="90000" bIns="45000" anchor="t">
            <a:noAutofit/>
          </a:bodyPr>
          <a:lstStyle/>
          <a:p>
            <a:pPr algn="ctr" defTabSz="457200">
              <a:lnSpc>
                <a:spcPct val="100000"/>
              </a:lnSpc>
            </a:pPr>
            <a:r>
              <a:rPr lang="de-DE" sz="1600" b="1" strike="noStrike" spc="-1" dirty="0">
                <a:solidFill>
                  <a:srgbClr val="2A6099"/>
                </a:solidFill>
                <a:latin typeface="Arial"/>
                <a:ea typeface="Droid Sans Fallback"/>
              </a:rPr>
              <a:t>End </a:t>
            </a:r>
            <a:r>
              <a:rPr lang="de-DE" sz="1600" b="1" strike="noStrike" spc="-1" dirty="0" err="1">
                <a:solidFill>
                  <a:srgbClr val="2A6099"/>
                </a:solidFill>
                <a:latin typeface="Arial"/>
                <a:ea typeface="Droid Sans Fallback"/>
              </a:rPr>
              <a:t>of</a:t>
            </a:r>
            <a:r>
              <a:rPr lang="de-DE" sz="1600" b="1" strike="noStrike" spc="-1" dirty="0">
                <a:solidFill>
                  <a:srgbClr val="2A6099"/>
                </a:solidFill>
                <a:latin typeface="Arial"/>
                <a:ea typeface="Droid Sans Fallback"/>
              </a:rPr>
              <a:t> </a:t>
            </a:r>
            <a:endParaRPr lang="en-GB" sz="1600" b="0" strike="noStrike" spc="-1" dirty="0">
              <a:solidFill>
                <a:srgbClr val="000000"/>
              </a:solidFill>
              <a:latin typeface="Arial"/>
            </a:endParaRPr>
          </a:p>
          <a:p>
            <a:pPr algn="ctr" defTabSz="457200">
              <a:lnSpc>
                <a:spcPct val="100000"/>
              </a:lnSpc>
            </a:pPr>
            <a:r>
              <a:rPr lang="de-DE" sz="1600" b="1" strike="noStrike" spc="-1" dirty="0">
                <a:solidFill>
                  <a:srgbClr val="2A6099"/>
                </a:solidFill>
                <a:latin typeface="Arial"/>
                <a:ea typeface="Droid Sans Fallback"/>
              </a:rPr>
              <a:t>„RUC-</a:t>
            </a:r>
            <a:r>
              <a:rPr lang="de-DE" sz="1600" b="1" strike="noStrike" spc="-1" dirty="0" err="1">
                <a:solidFill>
                  <a:srgbClr val="2A6099"/>
                </a:solidFill>
                <a:latin typeface="Arial"/>
                <a:ea typeface="Droid Sans Fallback"/>
              </a:rPr>
              <a:t>day</a:t>
            </a:r>
            <a:r>
              <a:rPr lang="de-DE" sz="1600" b="1" strike="noStrike" spc="-1" dirty="0">
                <a:solidFill>
                  <a:srgbClr val="2A6099"/>
                </a:solidFill>
                <a:latin typeface="Arial"/>
                <a:ea typeface="Droid Sans Fallback"/>
              </a:rPr>
              <a:t>“</a:t>
            </a:r>
            <a:endParaRPr lang="en-GB" sz="1600" b="0" strike="noStrike" spc="-1" dirty="0">
              <a:solidFill>
                <a:srgbClr val="00000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2170</Words>
  <Application>Microsoft Office PowerPoint</Application>
  <PresentationFormat>Bildschirmpräsentation (4:3)</PresentationFormat>
  <Paragraphs>673</Paragraphs>
  <Slides>17</Slides>
  <Notes>1</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DejaVu Sans</vt:lpstr>
      <vt:lpstr>DejaVu Sans Light</vt:lpstr>
      <vt:lpstr>Droid Sans Fallback</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Operationelles System: Parallelsuite RUC</vt:lpstr>
      <vt:lpstr>PowerPoint-Präsentation</vt:lpstr>
      <vt:lpstr>PowerPoint-Präsentation</vt:lpstr>
      <vt:lpstr>Similarity between ICON-D2 and ICON-D2-RUC :  Why is it desirable</vt:lpstr>
      <vt:lpstr>PowerPoint-Präsentation</vt:lpstr>
      <vt:lpstr>Differences in judgement of new developments:</vt:lpstr>
      <vt:lpstr>Technical challenge: Apply Nowcasting algorithm to NWP-data</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"Modell-Uhr" Operational timetable of the DWD model suite</dc:title>
  <dc:subject/>
  <dc:creator>Administrator</dc:creator>
  <dc:description/>
  <cp:lastModifiedBy>Christian Welzbacher</cp:lastModifiedBy>
  <cp:revision>720</cp:revision>
  <cp:lastPrinted>2013-03-13T13:41:14Z</cp:lastPrinted>
  <dcterms:created xsi:type="dcterms:W3CDTF">2006-12-01T11:57:45Z</dcterms:created>
  <dcterms:modified xsi:type="dcterms:W3CDTF">2024-08-30T13:24:26Z</dcterms:modified>
  <dc:language>de-DE</dc:language>
</cp:coreProperties>
</file>