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6" r:id="rId2"/>
    <p:sldId id="267" r:id="rId3"/>
    <p:sldId id="344" r:id="rId4"/>
    <p:sldId id="290" r:id="rId5"/>
    <p:sldId id="291" r:id="rId6"/>
    <p:sldId id="346" r:id="rId7"/>
    <p:sldId id="345" r:id="rId8"/>
    <p:sldId id="382" r:id="rId9"/>
    <p:sldId id="350" r:id="rId10"/>
    <p:sldId id="351" r:id="rId11"/>
    <p:sldId id="352" r:id="rId12"/>
    <p:sldId id="383" r:id="rId13"/>
    <p:sldId id="353" r:id="rId14"/>
    <p:sldId id="354" r:id="rId15"/>
    <p:sldId id="355" r:id="rId16"/>
    <p:sldId id="356" r:id="rId17"/>
    <p:sldId id="357" r:id="rId18"/>
    <p:sldId id="358" r:id="rId19"/>
    <p:sldId id="360" r:id="rId20"/>
    <p:sldId id="359" r:id="rId21"/>
    <p:sldId id="361" r:id="rId22"/>
    <p:sldId id="362" r:id="rId23"/>
    <p:sldId id="363" r:id="rId24"/>
    <p:sldId id="364" r:id="rId25"/>
    <p:sldId id="365" r:id="rId26"/>
    <p:sldId id="366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42" r:id="rId42"/>
  </p:sldIdLst>
  <p:sldSz cx="11522075" cy="7921625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7" userDrawn="1">
          <p15:clr>
            <a:srgbClr val="A4A3A4"/>
          </p15:clr>
        </p15:guide>
        <p15:guide id="2" pos="19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FF"/>
    <a:srgbClr val="0066C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3BD1B-89DB-4BA8-A7DE-8739BB6743DE}" v="52" dt="2024-08-30T07:26:4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8" autoAdjust="0"/>
    <p:restoredTop sz="94667" autoAdjust="0"/>
  </p:normalViewPr>
  <p:slideViewPr>
    <p:cSldViewPr>
      <p:cViewPr varScale="1">
        <p:scale>
          <a:sx n="59" d="100"/>
          <a:sy n="59" d="100"/>
        </p:scale>
        <p:origin x="1218" y="96"/>
      </p:cViewPr>
      <p:guideLst>
        <p:guide orient="horz" pos="2495"/>
        <p:guide pos="272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644" y="-108"/>
      </p:cViewPr>
      <p:guideLst>
        <p:guide orient="horz" pos="2677"/>
        <p:guide pos="19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ma Vela" userId="e97eb0bc-c864-4b09-bb68-701ba1f07dd5" providerId="ADAL" clId="{936F94FA-8647-4318-8E5D-523A62672541}"/>
    <pc:docChg chg="undo redo custSel addSld delSld modSld">
      <pc:chgData name="Naima Vela" userId="e97eb0bc-c864-4b09-bb68-701ba1f07dd5" providerId="ADAL" clId="{936F94FA-8647-4318-8E5D-523A62672541}" dt="2024-08-28T09:42:30.456" v="9476"/>
      <pc:docMkLst>
        <pc:docMk/>
      </pc:docMkLst>
      <pc:sldChg chg="addSp modSp mod">
        <pc:chgData name="Naima Vela" userId="e97eb0bc-c864-4b09-bb68-701ba1f07dd5" providerId="ADAL" clId="{936F94FA-8647-4318-8E5D-523A62672541}" dt="2024-08-28T09:38:17.922" v="9432"/>
        <pc:sldMkLst>
          <pc:docMk/>
          <pc:sldMk cId="0" sldId="266"/>
        </pc:sldMkLst>
        <pc:spChg chg="mod">
          <ac:chgData name="Naima Vela" userId="e97eb0bc-c864-4b09-bb68-701ba1f07dd5" providerId="ADAL" clId="{936F94FA-8647-4318-8E5D-523A62672541}" dt="2024-08-28T06:22:20.840" v="9431" actId="947"/>
          <ac:spMkLst>
            <pc:docMk/>
            <pc:sldMk cId="0" sldId="266"/>
            <ac:spMk id="2" creationId="{3E65E231-5673-47F0-B9EC-C39DDA9CA1AF}"/>
          </ac:spMkLst>
        </pc:spChg>
        <pc:spChg chg="mod">
          <ac:chgData name="Naima Vela" userId="e97eb0bc-c864-4b09-bb68-701ba1f07dd5" providerId="ADAL" clId="{936F94FA-8647-4318-8E5D-523A62672541}" dt="2024-08-22T14:05:57.306" v="25" actId="20577"/>
          <ac:spMkLst>
            <pc:docMk/>
            <pc:sldMk cId="0" sldId="266"/>
            <ac:spMk id="60" creationId="{00000000-0000-0000-0000-000000000000}"/>
          </ac:spMkLst>
        </pc:spChg>
        <pc:picChg chg="add mod">
          <ac:chgData name="Naima Vela" userId="e97eb0bc-c864-4b09-bb68-701ba1f07dd5" providerId="ADAL" clId="{936F94FA-8647-4318-8E5D-523A62672541}" dt="2024-08-28T09:38:17.922" v="9432"/>
          <ac:picMkLst>
            <pc:docMk/>
            <pc:sldMk cId="0" sldId="266"/>
            <ac:picMk id="4" creationId="{73AD3AA9-66F6-1471-3AD4-6DCEBA81B64F}"/>
          </ac:picMkLst>
        </pc:picChg>
      </pc:sldChg>
      <pc:sldChg chg="modSp mod">
        <pc:chgData name="Naima Vela" userId="e97eb0bc-c864-4b09-bb68-701ba1f07dd5" providerId="ADAL" clId="{936F94FA-8647-4318-8E5D-523A62672541}" dt="2024-08-28T09:39:11.283" v="9442" actId="255"/>
        <pc:sldMkLst>
          <pc:docMk/>
          <pc:sldMk cId="0" sldId="267"/>
        </pc:sldMkLst>
        <pc:spChg chg="mod">
          <ac:chgData name="Naima Vela" userId="e97eb0bc-c864-4b09-bb68-701ba1f07dd5" providerId="ADAL" clId="{936F94FA-8647-4318-8E5D-523A62672541}" dt="2024-08-28T09:39:11.283" v="9442" actId="255"/>
          <ac:spMkLst>
            <pc:docMk/>
            <pc:sldMk cId="0" sldId="267"/>
            <ac:spMk id="66" creationId="{00000000-0000-0000-0000-000000000000}"/>
          </ac:spMkLst>
        </pc:spChg>
      </pc:sldChg>
      <pc:sldChg chg="addSp delSp modSp mod">
        <pc:chgData name="Naima Vela" userId="e97eb0bc-c864-4b09-bb68-701ba1f07dd5" providerId="ADAL" clId="{936F94FA-8647-4318-8E5D-523A62672541}" dt="2024-08-26T10:04:14.365" v="9360"/>
        <pc:sldMkLst>
          <pc:docMk/>
          <pc:sldMk cId="3836097671" sldId="290"/>
        </pc:sldMkLst>
        <pc:spChg chg="mod">
          <ac:chgData name="Naima Vela" userId="e97eb0bc-c864-4b09-bb68-701ba1f07dd5" providerId="ADAL" clId="{936F94FA-8647-4318-8E5D-523A62672541}" dt="2024-08-22T14:06:58.651" v="59" actId="20577"/>
          <ac:spMkLst>
            <pc:docMk/>
            <pc:sldMk cId="3836097671" sldId="290"/>
            <ac:spMk id="3" creationId="{84A255B9-E8AA-436F-81D0-FA094573C9BF}"/>
          </ac:spMkLst>
        </pc:spChg>
        <pc:spChg chg="add mod">
          <ac:chgData name="Naima Vela" userId="e97eb0bc-c864-4b09-bb68-701ba1f07dd5" providerId="ADAL" clId="{936F94FA-8647-4318-8E5D-523A62672541}" dt="2024-08-26T10:04:14.365" v="9360"/>
          <ac:spMkLst>
            <pc:docMk/>
            <pc:sldMk cId="3836097671" sldId="290"/>
            <ac:spMk id="4" creationId="{3F752AF6-0FC4-79DF-D92B-370E3F8FDCB5}"/>
          </ac:spMkLst>
        </pc:spChg>
        <pc:spChg chg="del">
          <ac:chgData name="Naima Vela" userId="e97eb0bc-c864-4b09-bb68-701ba1f07dd5" providerId="ADAL" clId="{936F94FA-8647-4318-8E5D-523A62672541}" dt="2024-08-26T10:04:05.187" v="9359" actId="478"/>
          <ac:spMkLst>
            <pc:docMk/>
            <pc:sldMk cId="3836097671" sldId="290"/>
            <ac:spMk id="9" creationId="{E9560AA0-B0F3-49BB-A22F-62F315B86F7B}"/>
          </ac:spMkLst>
        </pc:spChg>
        <pc:spChg chg="del">
          <ac:chgData name="Naima Vela" userId="e97eb0bc-c864-4b09-bb68-701ba1f07dd5" providerId="ADAL" clId="{936F94FA-8647-4318-8E5D-523A62672541}" dt="2024-08-26T10:01:19.486" v="9317" actId="478"/>
          <ac:spMkLst>
            <pc:docMk/>
            <pc:sldMk cId="3836097671" sldId="290"/>
            <ac:spMk id="10" creationId="{5544CACC-1851-4E4F-BE95-8AF966348313}"/>
          </ac:spMkLst>
        </pc:spChg>
      </pc:sldChg>
      <pc:sldChg chg="addSp delSp modSp mod">
        <pc:chgData name="Naima Vela" userId="e97eb0bc-c864-4b09-bb68-701ba1f07dd5" providerId="ADAL" clId="{936F94FA-8647-4318-8E5D-523A62672541}" dt="2024-08-26T10:04:16.260" v="9361"/>
        <pc:sldMkLst>
          <pc:docMk/>
          <pc:sldMk cId="876489697" sldId="291"/>
        </pc:sldMkLst>
        <pc:spChg chg="add mod">
          <ac:chgData name="Naima Vela" userId="e97eb0bc-c864-4b09-bb68-701ba1f07dd5" providerId="ADAL" clId="{936F94FA-8647-4318-8E5D-523A62672541}" dt="2024-08-26T10:04:16.260" v="9361"/>
          <ac:spMkLst>
            <pc:docMk/>
            <pc:sldMk cId="876489697" sldId="291"/>
            <ac:spMk id="3" creationId="{276E88FF-2989-D53F-58C9-6749FFB12986}"/>
          </ac:spMkLst>
        </pc:spChg>
        <pc:spChg chg="del">
          <ac:chgData name="Naima Vela" userId="e97eb0bc-c864-4b09-bb68-701ba1f07dd5" providerId="ADAL" clId="{936F94FA-8647-4318-8E5D-523A62672541}" dt="2024-08-26T10:04:02.788" v="9358" actId="478"/>
          <ac:spMkLst>
            <pc:docMk/>
            <pc:sldMk cId="876489697" sldId="291"/>
            <ac:spMk id="5" creationId="{CF1FE165-3011-42B7-A0B4-5C63B83AA983}"/>
          </ac:spMkLst>
        </pc:spChg>
        <pc:spChg chg="del">
          <ac:chgData name="Naima Vela" userId="e97eb0bc-c864-4b09-bb68-701ba1f07dd5" providerId="ADAL" clId="{936F94FA-8647-4318-8E5D-523A62672541}" dt="2024-08-26T10:01:23.300" v="9318" actId="478"/>
          <ac:spMkLst>
            <pc:docMk/>
            <pc:sldMk cId="876489697" sldId="291"/>
            <ac:spMk id="17" creationId="{82CE47A1-69C1-4C38-8FF8-5635DF8AF279}"/>
          </ac:spMkLst>
        </pc:sp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822963759" sldId="295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895201611" sldId="296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1857530974" sldId="297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3454672805" sldId="304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592806073" sldId="306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1933463161" sldId="309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641708546" sldId="335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3675584710" sldId="336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3658133547" sldId="339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3787608834" sldId="340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1398737066" sldId="341"/>
        </pc:sldMkLst>
      </pc:sldChg>
      <pc:sldChg chg="addSp delSp modSp mod">
        <pc:chgData name="Naima Vela" userId="e97eb0bc-c864-4b09-bb68-701ba1f07dd5" providerId="ADAL" clId="{936F94FA-8647-4318-8E5D-523A62672541}" dt="2024-08-26T10:05:18.042" v="9396"/>
        <pc:sldMkLst>
          <pc:docMk/>
          <pc:sldMk cId="2068634164" sldId="342"/>
        </pc:sldMkLst>
        <pc:spChg chg="del">
          <ac:chgData name="Naima Vela" userId="e97eb0bc-c864-4b09-bb68-701ba1f07dd5" providerId="ADAL" clId="{936F94FA-8647-4318-8E5D-523A62672541}" dt="2024-08-26T10:03:12.875" v="9352" actId="478"/>
          <ac:spMkLst>
            <pc:docMk/>
            <pc:sldMk cId="2068634164" sldId="342"/>
            <ac:spMk id="3" creationId="{B369170B-C03A-48FA-B912-51773FB3A5AC}"/>
          </ac:spMkLst>
        </pc:spChg>
        <pc:spChg chg="del">
          <ac:chgData name="Naima Vela" userId="e97eb0bc-c864-4b09-bb68-701ba1f07dd5" providerId="ADAL" clId="{936F94FA-8647-4318-8E5D-523A62672541}" dt="2024-08-26T10:03:15.386" v="9353" actId="478"/>
          <ac:spMkLst>
            <pc:docMk/>
            <pc:sldMk cId="2068634164" sldId="342"/>
            <ac:spMk id="4" creationId="{C3567141-9CFF-492F-824A-D64A98900F7D}"/>
          </ac:spMkLst>
        </pc:spChg>
        <pc:spChg chg="add mod">
          <ac:chgData name="Naima Vela" userId="e97eb0bc-c864-4b09-bb68-701ba1f07dd5" providerId="ADAL" clId="{936F94FA-8647-4318-8E5D-523A62672541}" dt="2024-08-26T10:05:18.042" v="9396"/>
          <ac:spMkLst>
            <pc:docMk/>
            <pc:sldMk cId="2068634164" sldId="342"/>
            <ac:spMk id="10" creationId="{9EEAF0C4-A5F4-23AF-3A0F-7EFBA0BA2A9B}"/>
          </ac:spMkLst>
        </pc:spChg>
      </pc:sldChg>
      <pc:sldChg chg="modSp mod">
        <pc:chgData name="Naima Vela" userId="e97eb0bc-c864-4b09-bb68-701ba1f07dd5" providerId="ADAL" clId="{936F94FA-8647-4318-8E5D-523A62672541}" dt="2024-08-26T10:01:11.723" v="9316" actId="121"/>
        <pc:sldMkLst>
          <pc:docMk/>
          <pc:sldMk cId="1938567141" sldId="344"/>
        </pc:sldMkLst>
        <pc:spChg chg="mod">
          <ac:chgData name="Naima Vela" userId="e97eb0bc-c864-4b09-bb68-701ba1f07dd5" providerId="ADAL" clId="{936F94FA-8647-4318-8E5D-523A62672541}" dt="2024-08-26T10:01:11.723" v="9316" actId="121"/>
          <ac:spMkLst>
            <pc:docMk/>
            <pc:sldMk cId="1938567141" sldId="344"/>
            <ac:spMk id="8" creationId="{1CA0A7DF-3625-4FFA-93A8-32ED371C2062}"/>
          </ac:spMkLst>
        </pc:spChg>
      </pc:sldChg>
      <pc:sldChg chg="addSp delSp modSp new mod">
        <pc:chgData name="Naima Vela" userId="e97eb0bc-c864-4b09-bb68-701ba1f07dd5" providerId="ADAL" clId="{936F94FA-8647-4318-8E5D-523A62672541}" dt="2024-08-28T09:40:48.131" v="9447" actId="208"/>
        <pc:sldMkLst>
          <pc:docMk/>
          <pc:sldMk cId="1487707742" sldId="345"/>
        </pc:sldMkLst>
        <pc:spChg chg="del">
          <ac:chgData name="Naima Vela" userId="e97eb0bc-c864-4b09-bb68-701ba1f07dd5" providerId="ADAL" clId="{936F94FA-8647-4318-8E5D-523A62672541}" dt="2024-08-22T14:08:04.724" v="70" actId="478"/>
          <ac:spMkLst>
            <pc:docMk/>
            <pc:sldMk cId="1487707742" sldId="345"/>
            <ac:spMk id="2" creationId="{E890ECCF-9851-D85E-730A-6DD71305935D}"/>
          </ac:spMkLst>
        </pc:spChg>
        <pc:spChg chg="del mod">
          <ac:chgData name="Naima Vela" userId="e97eb0bc-c864-4b09-bb68-701ba1f07dd5" providerId="ADAL" clId="{936F94FA-8647-4318-8E5D-523A62672541}" dt="2024-08-22T14:08:06.468" v="71" actId="478"/>
          <ac:spMkLst>
            <pc:docMk/>
            <pc:sldMk cId="1487707742" sldId="345"/>
            <ac:spMk id="3" creationId="{687A6D48-FA45-FF95-402D-01034C1BB959}"/>
          </ac:spMkLst>
        </pc:spChg>
        <pc:spChg chg="add mod">
          <ac:chgData name="Naima Vela" userId="e97eb0bc-c864-4b09-bb68-701ba1f07dd5" providerId="ADAL" clId="{936F94FA-8647-4318-8E5D-523A62672541}" dt="2024-08-28T09:40:48.131" v="9447" actId="208"/>
          <ac:spMkLst>
            <pc:docMk/>
            <pc:sldMk cId="1487707742" sldId="345"/>
            <ac:spMk id="4" creationId="{171894CF-094B-EACD-2296-4B5B8AA14859}"/>
          </ac:spMkLst>
        </pc:spChg>
        <pc:spChg chg="del">
          <ac:chgData name="Naima Vela" userId="e97eb0bc-c864-4b09-bb68-701ba1f07dd5" providerId="ADAL" clId="{936F94FA-8647-4318-8E5D-523A62672541}" dt="2024-08-26T10:01:31.476" v="9320" actId="478"/>
          <ac:spMkLst>
            <pc:docMk/>
            <pc:sldMk cId="1487707742" sldId="345"/>
            <ac:spMk id="4" creationId="{83B0B5E7-AD13-07F6-3C78-0D95A37F1128}"/>
          </ac:spMkLst>
        </pc:spChg>
        <pc:spChg chg="add mod">
          <ac:chgData name="Naima Vela" userId="e97eb0bc-c864-4b09-bb68-701ba1f07dd5" providerId="ADAL" clId="{936F94FA-8647-4318-8E5D-523A62672541}" dt="2024-08-22T14:14:34.634" v="551" actId="1076"/>
          <ac:spMkLst>
            <pc:docMk/>
            <pc:sldMk cId="1487707742" sldId="345"/>
            <ac:spMk id="5" creationId="{E4FBCCB8-9C40-7F37-02E3-18EC3838F0FC}"/>
          </ac:spMkLst>
        </pc:spChg>
        <pc:spChg chg="add mod">
          <ac:chgData name="Naima Vela" userId="e97eb0bc-c864-4b09-bb68-701ba1f07dd5" providerId="ADAL" clId="{936F94FA-8647-4318-8E5D-523A62672541}" dt="2024-08-26T08:05:30.175" v="4763" actId="20577"/>
          <ac:spMkLst>
            <pc:docMk/>
            <pc:sldMk cId="1487707742" sldId="345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6T10:04:19.268" v="9363"/>
          <ac:spMkLst>
            <pc:docMk/>
            <pc:sldMk cId="1487707742" sldId="345"/>
            <ac:spMk id="7" creationId="{39EB6A05-76CC-5D40-3B77-ECB2D7F573F4}"/>
          </ac:spMkLst>
        </pc:spChg>
        <pc:picChg chg="add mod">
          <ac:chgData name="Naima Vela" userId="e97eb0bc-c864-4b09-bb68-701ba1f07dd5" providerId="ADAL" clId="{936F94FA-8647-4318-8E5D-523A62672541}" dt="2024-08-28T06:19:35.860" v="9398"/>
          <ac:picMkLst>
            <pc:docMk/>
            <pc:sldMk cId="1487707742" sldId="345"/>
            <ac:picMk id="2" creationId="{B25037A3-5E1C-2FF9-3AB6-08D97513BF43}"/>
          </ac:picMkLst>
        </pc:picChg>
        <pc:picChg chg="add mod">
          <ac:chgData name="Naima Vela" userId="e97eb0bc-c864-4b09-bb68-701ba1f07dd5" providerId="ADAL" clId="{936F94FA-8647-4318-8E5D-523A62672541}" dt="2024-08-26T07:37:26.624" v="4443" actId="1076"/>
          <ac:picMkLst>
            <pc:docMk/>
            <pc:sldMk cId="1487707742" sldId="345"/>
            <ac:picMk id="3" creationId="{8962994C-4D28-6F6D-334C-555889246A48}"/>
          </ac:picMkLst>
        </pc:picChg>
      </pc:sldChg>
      <pc:sldChg chg="new del">
        <pc:chgData name="Naima Vela" userId="e97eb0bc-c864-4b09-bb68-701ba1f07dd5" providerId="ADAL" clId="{936F94FA-8647-4318-8E5D-523A62672541}" dt="2024-08-22T14:07:40.770" v="62" actId="2696"/>
        <pc:sldMkLst>
          <pc:docMk/>
          <pc:sldMk cId="2977297499" sldId="345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3272996518" sldId="345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99695284" sldId="346"/>
        </pc:sldMkLst>
      </pc:sldChg>
      <pc:sldChg chg="addSp delSp modSp new mod">
        <pc:chgData name="Naima Vela" userId="e97eb0bc-c864-4b09-bb68-701ba1f07dd5" providerId="ADAL" clId="{936F94FA-8647-4318-8E5D-523A62672541}" dt="2024-08-28T06:19:33.628" v="9397"/>
        <pc:sldMkLst>
          <pc:docMk/>
          <pc:sldMk cId="2357247185" sldId="346"/>
        </pc:sldMkLst>
        <pc:spChg chg="mod">
          <ac:chgData name="Naima Vela" userId="e97eb0bc-c864-4b09-bb68-701ba1f07dd5" providerId="ADAL" clId="{936F94FA-8647-4318-8E5D-523A62672541}" dt="2024-08-22T14:09:19.520" v="94" actId="122"/>
          <ac:spMkLst>
            <pc:docMk/>
            <pc:sldMk cId="2357247185" sldId="346"/>
            <ac:spMk id="2" creationId="{4319A2A8-FFD0-9F71-3411-491E647EF49A}"/>
          </ac:spMkLst>
        </pc:spChg>
        <pc:spChg chg="mod">
          <ac:chgData name="Naima Vela" userId="e97eb0bc-c864-4b09-bb68-701ba1f07dd5" providerId="ADAL" clId="{936F94FA-8647-4318-8E5D-523A62672541}" dt="2024-08-22T14:13:42.156" v="531" actId="20577"/>
          <ac:spMkLst>
            <pc:docMk/>
            <pc:sldMk cId="2357247185" sldId="346"/>
            <ac:spMk id="3" creationId="{58E10203-0CA8-A620-79EE-81E84442A4DB}"/>
          </ac:spMkLst>
        </pc:spChg>
        <pc:spChg chg="del">
          <ac:chgData name="Naima Vela" userId="e97eb0bc-c864-4b09-bb68-701ba1f07dd5" providerId="ADAL" clId="{936F94FA-8647-4318-8E5D-523A62672541}" dt="2024-08-26T10:01:27.066" v="9319" actId="478"/>
          <ac:spMkLst>
            <pc:docMk/>
            <pc:sldMk cId="2357247185" sldId="346"/>
            <ac:spMk id="4" creationId="{57826AA8-398A-6094-FF7F-188570102FEB}"/>
          </ac:spMkLst>
        </pc:spChg>
        <pc:spChg chg="add mod">
          <ac:chgData name="Naima Vela" userId="e97eb0bc-c864-4b09-bb68-701ba1f07dd5" providerId="ADAL" clId="{936F94FA-8647-4318-8E5D-523A62672541}" dt="2024-08-26T10:04:17.822" v="9362"/>
          <ac:spMkLst>
            <pc:docMk/>
            <pc:sldMk cId="2357247185" sldId="346"/>
            <ac:spMk id="5" creationId="{8B3FF5B1-25FF-D8D2-3CC0-ECF146A048AB}"/>
          </ac:spMkLst>
        </pc:spChg>
        <pc:picChg chg="add mod">
          <ac:chgData name="Naima Vela" userId="e97eb0bc-c864-4b09-bb68-701ba1f07dd5" providerId="ADAL" clId="{936F94FA-8647-4318-8E5D-523A62672541}" dt="2024-08-28T06:19:33.628" v="9397"/>
          <ac:picMkLst>
            <pc:docMk/>
            <pc:sldMk cId="2357247185" sldId="346"/>
            <ac:picMk id="4" creationId="{84DDC04A-D809-10C9-D9F9-B69C2A99B4E0}"/>
          </ac:picMkLst>
        </pc:picChg>
      </pc:sldChg>
      <pc:sldChg chg="modSp add del mod">
        <pc:chgData name="Naima Vela" userId="e97eb0bc-c864-4b09-bb68-701ba1f07dd5" providerId="ADAL" clId="{936F94FA-8647-4318-8E5D-523A62672541}" dt="2024-08-26T07:45:20.770" v="4577" actId="47"/>
        <pc:sldMkLst>
          <pc:docMk/>
          <pc:sldMk cId="1802917948" sldId="347"/>
        </pc:sldMkLst>
        <pc:spChg chg="mod">
          <ac:chgData name="Naima Vela" userId="e97eb0bc-c864-4b09-bb68-701ba1f07dd5" providerId="ADAL" clId="{936F94FA-8647-4318-8E5D-523A62672541}" dt="2024-08-22T14:26:57.653" v="1685" actId="20577"/>
          <ac:spMkLst>
            <pc:docMk/>
            <pc:sldMk cId="1802917948" sldId="347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2T14:45:38.656" v="2939" actId="20577"/>
          <ac:spMkLst>
            <pc:docMk/>
            <pc:sldMk cId="1802917948" sldId="347"/>
            <ac:spMk id="6" creationId="{D442EBEB-0B75-3918-606B-FD887AA55FB0}"/>
          </ac:spMkLst>
        </pc:sp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4250573514" sldId="347"/>
        </pc:sldMkLst>
      </pc:sldChg>
      <pc:sldChg chg="modSp add del mod">
        <pc:chgData name="Naima Vela" userId="e97eb0bc-c864-4b09-bb68-701ba1f07dd5" providerId="ADAL" clId="{936F94FA-8647-4318-8E5D-523A62672541}" dt="2024-08-26T07:51:46.100" v="4672" actId="47"/>
        <pc:sldMkLst>
          <pc:docMk/>
          <pc:sldMk cId="854107904" sldId="348"/>
        </pc:sldMkLst>
        <pc:spChg chg="mod">
          <ac:chgData name="Naima Vela" userId="e97eb0bc-c864-4b09-bb68-701ba1f07dd5" providerId="ADAL" clId="{936F94FA-8647-4318-8E5D-523A62672541}" dt="2024-08-22T14:40:08.844" v="2389" actId="20577"/>
          <ac:spMkLst>
            <pc:docMk/>
            <pc:sldMk cId="854107904" sldId="348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2T14:54:08.837" v="3520" actId="20577"/>
          <ac:spMkLst>
            <pc:docMk/>
            <pc:sldMk cId="854107904" sldId="348"/>
            <ac:spMk id="6" creationId="{D442EBEB-0B75-3918-606B-FD887AA55FB0}"/>
          </ac:spMkLst>
        </pc:sp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4288688968" sldId="348"/>
        </pc:sldMkLst>
      </pc:sldChg>
      <pc:sldChg chg="modSp add del mod">
        <pc:chgData name="Naima Vela" userId="e97eb0bc-c864-4b09-bb68-701ba1f07dd5" providerId="ADAL" clId="{936F94FA-8647-4318-8E5D-523A62672541}" dt="2024-08-26T08:04:08.025" v="4746" actId="2696"/>
        <pc:sldMkLst>
          <pc:docMk/>
          <pc:sldMk cId="287694800" sldId="349"/>
        </pc:sldMkLst>
        <pc:spChg chg="mod">
          <ac:chgData name="Naima Vela" userId="e97eb0bc-c864-4b09-bb68-701ba1f07dd5" providerId="ADAL" clId="{936F94FA-8647-4318-8E5D-523A62672541}" dt="2024-08-22T14:49:35.608" v="3298" actId="20577"/>
          <ac:spMkLst>
            <pc:docMk/>
            <pc:sldMk cId="287694800" sldId="349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2T15:00:39.059" v="4438" actId="20577"/>
          <ac:spMkLst>
            <pc:docMk/>
            <pc:sldMk cId="287694800" sldId="349"/>
            <ac:spMk id="6" creationId="{D442EBEB-0B75-3918-606B-FD887AA55FB0}"/>
          </ac:spMkLst>
        </pc:spChg>
      </pc:sldChg>
      <pc:sldChg chg="modSp add del mod">
        <pc:chgData name="Naima Vela" userId="e97eb0bc-c864-4b09-bb68-701ba1f07dd5" providerId="ADAL" clId="{936F94FA-8647-4318-8E5D-523A62672541}" dt="2024-08-22T14:49:27.596" v="3295" actId="2696"/>
        <pc:sldMkLst>
          <pc:docMk/>
          <pc:sldMk cId="2058127590" sldId="349"/>
        </pc:sldMkLst>
        <pc:spChg chg="mod">
          <ac:chgData name="Naima Vela" userId="e97eb0bc-c864-4b09-bb68-701ba1f07dd5" providerId="ADAL" clId="{936F94FA-8647-4318-8E5D-523A62672541}" dt="2024-08-22T14:49:04.690" v="3292" actId="20577"/>
          <ac:spMkLst>
            <pc:docMk/>
            <pc:sldMk cId="2058127590" sldId="349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2T14:49:17.686" v="3294" actId="12"/>
          <ac:spMkLst>
            <pc:docMk/>
            <pc:sldMk cId="2058127590" sldId="349"/>
            <ac:spMk id="6" creationId="{D442EBEB-0B75-3918-606B-FD887AA55FB0}"/>
          </ac:spMkLst>
        </pc:sp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933294098" sldId="349"/>
        </pc:sldMkLst>
      </pc:sldChg>
      <pc:sldChg chg="addSp delSp modSp add mod">
        <pc:chgData name="Naima Vela" userId="e97eb0bc-c864-4b09-bb68-701ba1f07dd5" providerId="ADAL" clId="{936F94FA-8647-4318-8E5D-523A62672541}" dt="2024-08-28T09:40:54.823" v="9448"/>
        <pc:sldMkLst>
          <pc:docMk/>
          <pc:sldMk cId="2858975992" sldId="350"/>
        </pc:sldMkLst>
        <pc:spChg chg="add mod">
          <ac:chgData name="Naima Vela" userId="e97eb0bc-c864-4b09-bb68-701ba1f07dd5" providerId="ADAL" clId="{936F94FA-8647-4318-8E5D-523A62672541}" dt="2024-08-26T10:04:20.973" v="9364"/>
          <ac:spMkLst>
            <pc:docMk/>
            <pc:sldMk cId="2858975992" sldId="350"/>
            <ac:spMk id="2" creationId="{230D58BC-3CB6-F2AB-F7F3-47D3A0F6D5C4}"/>
          </ac:spMkLst>
        </pc:spChg>
        <pc:spChg chg="del">
          <ac:chgData name="Naima Vela" userId="e97eb0bc-c864-4b09-bb68-701ba1f07dd5" providerId="ADAL" clId="{936F94FA-8647-4318-8E5D-523A62672541}" dt="2024-08-26T10:01:38.090" v="9321" actId="478"/>
          <ac:spMkLst>
            <pc:docMk/>
            <pc:sldMk cId="2858975992" sldId="350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05:41.780" v="4777" actId="115"/>
          <ac:spMkLst>
            <pc:docMk/>
            <pc:sldMk cId="2858975992" sldId="350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0:54.823" v="9448"/>
          <ac:spMkLst>
            <pc:docMk/>
            <pc:sldMk cId="2858975992" sldId="350"/>
            <ac:spMk id="7" creationId="{4AE3CA87-3134-117D-BE76-BBE1914CF973}"/>
          </ac:spMkLst>
        </pc:spChg>
        <pc:picChg chg="mod">
          <ac:chgData name="Naima Vela" userId="e97eb0bc-c864-4b09-bb68-701ba1f07dd5" providerId="ADAL" clId="{936F94FA-8647-4318-8E5D-523A62672541}" dt="2024-08-26T07:40:33.446" v="4455" actId="14826"/>
          <ac:picMkLst>
            <pc:docMk/>
            <pc:sldMk cId="2858975992" sldId="350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37.585" v="9399"/>
          <ac:picMkLst>
            <pc:docMk/>
            <pc:sldMk cId="2858975992" sldId="350"/>
            <ac:picMk id="4" creationId="{FE9969F8-E23E-4B30-BF78-2CAF02A8DF8D}"/>
          </ac:picMkLst>
        </pc:pic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3284684659" sldId="350"/>
        </pc:sldMkLst>
      </pc:sldChg>
      <pc:sldChg chg="addSp delSp modSp add mod">
        <pc:chgData name="Naima Vela" userId="e97eb0bc-c864-4b09-bb68-701ba1f07dd5" providerId="ADAL" clId="{936F94FA-8647-4318-8E5D-523A62672541}" dt="2024-08-28T09:40:56.919" v="9449"/>
        <pc:sldMkLst>
          <pc:docMk/>
          <pc:sldMk cId="1164286291" sldId="351"/>
        </pc:sldMkLst>
        <pc:spChg chg="add mod">
          <ac:chgData name="Naima Vela" userId="e97eb0bc-c864-4b09-bb68-701ba1f07dd5" providerId="ADAL" clId="{936F94FA-8647-4318-8E5D-523A62672541}" dt="2024-08-26T10:04:24.842" v="9365"/>
          <ac:spMkLst>
            <pc:docMk/>
            <pc:sldMk cId="1164286291" sldId="351"/>
            <ac:spMk id="2" creationId="{D73737C2-D685-1556-F6A6-C4B752AC1559}"/>
          </ac:spMkLst>
        </pc:spChg>
        <pc:spChg chg="del">
          <ac:chgData name="Naima Vela" userId="e97eb0bc-c864-4b09-bb68-701ba1f07dd5" providerId="ADAL" clId="{936F94FA-8647-4318-8E5D-523A62672541}" dt="2024-08-26T10:03:55.071" v="9357" actId="478"/>
          <ac:spMkLst>
            <pc:docMk/>
            <pc:sldMk cId="1164286291" sldId="351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7:44:22.273" v="4558" actId="20577"/>
          <ac:spMkLst>
            <pc:docMk/>
            <pc:sldMk cId="1164286291" sldId="351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9:52:23.237" v="8856" actId="20577"/>
          <ac:spMkLst>
            <pc:docMk/>
            <pc:sldMk cId="1164286291" sldId="351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0:56.919" v="9449"/>
          <ac:spMkLst>
            <pc:docMk/>
            <pc:sldMk cId="1164286291" sldId="351"/>
            <ac:spMk id="7" creationId="{DE7F2332-D81F-8B9B-6365-3753AF74FC1B}"/>
          </ac:spMkLst>
        </pc:spChg>
        <pc:picChg chg="mod">
          <ac:chgData name="Naima Vela" userId="e97eb0bc-c864-4b09-bb68-701ba1f07dd5" providerId="ADAL" clId="{936F94FA-8647-4318-8E5D-523A62672541}" dt="2024-08-26T07:44:46.636" v="4561" actId="14826"/>
          <ac:picMkLst>
            <pc:docMk/>
            <pc:sldMk cId="1164286291" sldId="351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39.352" v="9400"/>
          <ac:picMkLst>
            <pc:docMk/>
            <pc:sldMk cId="1164286291" sldId="351"/>
            <ac:picMk id="4" creationId="{E1367EAE-6077-B742-00A5-6679AEA85FDA}"/>
          </ac:picMkLst>
        </pc:pic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026783190" sldId="351"/>
        </pc:sldMkLst>
      </pc:sldChg>
      <pc:sldChg chg="addSp delSp modSp add mod">
        <pc:chgData name="Naima Vela" userId="e97eb0bc-c864-4b09-bb68-701ba1f07dd5" providerId="ADAL" clId="{936F94FA-8647-4318-8E5D-523A62672541}" dt="2024-08-28T09:41:00.313" v="9450"/>
        <pc:sldMkLst>
          <pc:docMk/>
          <pc:sldMk cId="666686397" sldId="352"/>
        </pc:sldMkLst>
        <pc:spChg chg="add mod">
          <ac:chgData name="Naima Vela" userId="e97eb0bc-c864-4b09-bb68-701ba1f07dd5" providerId="ADAL" clId="{936F94FA-8647-4318-8E5D-523A62672541}" dt="2024-08-26T10:04:26.828" v="9366"/>
          <ac:spMkLst>
            <pc:docMk/>
            <pc:sldMk cId="666686397" sldId="352"/>
            <ac:spMk id="2" creationId="{402F2A83-1C2D-9E50-90DB-91B5C817492C}"/>
          </ac:spMkLst>
        </pc:spChg>
        <pc:spChg chg="del">
          <ac:chgData name="Naima Vela" userId="e97eb0bc-c864-4b09-bb68-701ba1f07dd5" providerId="ADAL" clId="{936F94FA-8647-4318-8E5D-523A62672541}" dt="2024-08-26T10:01:41.823" v="9322" actId="478"/>
          <ac:spMkLst>
            <pc:docMk/>
            <pc:sldMk cId="666686397" sldId="352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7:46:12.624" v="4585" actId="20577"/>
          <ac:spMkLst>
            <pc:docMk/>
            <pc:sldMk cId="666686397" sldId="352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00.313" v="9450"/>
          <ac:spMkLst>
            <pc:docMk/>
            <pc:sldMk cId="666686397" sldId="352"/>
            <ac:spMk id="7" creationId="{9D7944D9-22DF-7BAF-6A41-5770D9A1CD65}"/>
          </ac:spMkLst>
        </pc:spChg>
        <pc:picChg chg="mod">
          <ac:chgData name="Naima Vela" userId="e97eb0bc-c864-4b09-bb68-701ba1f07dd5" providerId="ADAL" clId="{936F94FA-8647-4318-8E5D-523A62672541}" dt="2024-08-26T07:45:55.377" v="4583" actId="14826"/>
          <ac:picMkLst>
            <pc:docMk/>
            <pc:sldMk cId="666686397" sldId="352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40.883" v="9401"/>
          <ac:picMkLst>
            <pc:docMk/>
            <pc:sldMk cId="666686397" sldId="352"/>
            <ac:picMk id="4" creationId="{AFD6CC8B-F227-2A70-39D5-C1405095B685}"/>
          </ac:picMkLst>
        </pc:pic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839775566" sldId="352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268943144" sldId="353"/>
        </pc:sldMkLst>
      </pc:sldChg>
      <pc:sldChg chg="addSp delSp modSp add mod">
        <pc:chgData name="Naima Vela" userId="e97eb0bc-c864-4b09-bb68-701ba1f07dd5" providerId="ADAL" clId="{936F94FA-8647-4318-8E5D-523A62672541}" dt="2024-08-28T09:41:06.457" v="9451"/>
        <pc:sldMkLst>
          <pc:docMk/>
          <pc:sldMk cId="2824663842" sldId="353"/>
        </pc:sldMkLst>
        <pc:spChg chg="add mod">
          <ac:chgData name="Naima Vela" userId="e97eb0bc-c864-4b09-bb68-701ba1f07dd5" providerId="ADAL" clId="{936F94FA-8647-4318-8E5D-523A62672541}" dt="2024-08-26T10:04:28.862" v="9367"/>
          <ac:spMkLst>
            <pc:docMk/>
            <pc:sldMk cId="2824663842" sldId="353"/>
            <ac:spMk id="2" creationId="{FEAA4C08-125B-CF1B-37F2-505EB781B4DC}"/>
          </ac:spMkLst>
        </pc:spChg>
        <pc:spChg chg="del">
          <ac:chgData name="Naima Vela" userId="e97eb0bc-c864-4b09-bb68-701ba1f07dd5" providerId="ADAL" clId="{936F94FA-8647-4318-8E5D-523A62672541}" dt="2024-08-26T10:01:44.282" v="9323" actId="478"/>
          <ac:spMkLst>
            <pc:docMk/>
            <pc:sldMk cId="2824663842" sldId="353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7:49:38.917" v="4657" actId="115"/>
          <ac:spMkLst>
            <pc:docMk/>
            <pc:sldMk cId="2824663842" sldId="353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06.457" v="9451"/>
          <ac:spMkLst>
            <pc:docMk/>
            <pc:sldMk cId="2824663842" sldId="353"/>
            <ac:spMk id="7" creationId="{99D60C2F-6DFB-83B3-DB3E-CAC480897AE6}"/>
          </ac:spMkLst>
        </pc:spChg>
        <pc:picChg chg="mod">
          <ac:chgData name="Naima Vela" userId="e97eb0bc-c864-4b09-bb68-701ba1f07dd5" providerId="ADAL" clId="{936F94FA-8647-4318-8E5D-523A62672541}" dt="2024-08-26T07:47:29.020" v="4591" actId="14826"/>
          <ac:picMkLst>
            <pc:docMk/>
            <pc:sldMk cId="2824663842" sldId="353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42.539" v="9402"/>
          <ac:picMkLst>
            <pc:docMk/>
            <pc:sldMk cId="2824663842" sldId="353"/>
            <ac:picMk id="4" creationId="{93183FFB-6F58-2F8C-C12D-96D89C95041B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6:19:44.033" v="9403"/>
        <pc:sldMkLst>
          <pc:docMk/>
          <pc:sldMk cId="2941493169" sldId="354"/>
        </pc:sldMkLst>
        <pc:spChg chg="add mod">
          <ac:chgData name="Naima Vela" userId="e97eb0bc-c864-4b09-bb68-701ba1f07dd5" providerId="ADAL" clId="{936F94FA-8647-4318-8E5D-523A62672541}" dt="2024-08-26T10:04:30.720" v="9368"/>
          <ac:spMkLst>
            <pc:docMk/>
            <pc:sldMk cId="2941493169" sldId="354"/>
            <ac:spMk id="2" creationId="{192EAEF2-B0B4-19DB-1AB3-866128B30D20}"/>
          </ac:spMkLst>
        </pc:spChg>
        <pc:spChg chg="del">
          <ac:chgData name="Naima Vela" userId="e97eb0bc-c864-4b09-bb68-701ba1f07dd5" providerId="ADAL" clId="{936F94FA-8647-4318-8E5D-523A62672541}" dt="2024-08-26T10:01:47.079" v="9324" actId="478"/>
          <ac:spMkLst>
            <pc:docMk/>
            <pc:sldMk cId="2941493169" sldId="354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7:49:44.101" v="4658" actId="115"/>
          <ac:spMkLst>
            <pc:docMk/>
            <pc:sldMk cId="2941493169" sldId="354"/>
            <ac:spMk id="6" creationId="{D442EBEB-0B75-3918-606B-FD887AA55FB0}"/>
          </ac:spMkLst>
        </pc:spChg>
        <pc:picChg chg="mod">
          <ac:chgData name="Naima Vela" userId="e97eb0bc-c864-4b09-bb68-701ba1f07dd5" providerId="ADAL" clId="{936F94FA-8647-4318-8E5D-523A62672541}" dt="2024-08-26T07:48:58.084" v="4653" actId="14826"/>
          <ac:picMkLst>
            <pc:docMk/>
            <pc:sldMk cId="2941493169" sldId="354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44.033" v="9403"/>
          <ac:picMkLst>
            <pc:docMk/>
            <pc:sldMk cId="2941493169" sldId="354"/>
            <ac:picMk id="4" creationId="{33CC6CB6-5344-D15F-08E1-2E5270E484EE}"/>
          </ac:picMkLst>
        </pc:pic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4221551106" sldId="354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7323411" sldId="355"/>
        </pc:sldMkLst>
      </pc:sldChg>
      <pc:sldChg chg="addSp delSp modSp add mod">
        <pc:chgData name="Naima Vela" userId="e97eb0bc-c864-4b09-bb68-701ba1f07dd5" providerId="ADAL" clId="{936F94FA-8647-4318-8E5D-523A62672541}" dt="2024-08-28T09:41:08.831" v="9452"/>
        <pc:sldMkLst>
          <pc:docMk/>
          <pc:sldMk cId="895327592" sldId="355"/>
        </pc:sldMkLst>
        <pc:spChg chg="add mod">
          <ac:chgData name="Naima Vela" userId="e97eb0bc-c864-4b09-bb68-701ba1f07dd5" providerId="ADAL" clId="{936F94FA-8647-4318-8E5D-523A62672541}" dt="2024-08-26T10:04:32.111" v="9369"/>
          <ac:spMkLst>
            <pc:docMk/>
            <pc:sldMk cId="895327592" sldId="355"/>
            <ac:spMk id="2" creationId="{13315989-67A1-A41C-5273-F1FAA3C6344B}"/>
          </ac:spMkLst>
        </pc:spChg>
        <pc:spChg chg="del">
          <ac:chgData name="Naima Vela" userId="e97eb0bc-c864-4b09-bb68-701ba1f07dd5" providerId="ADAL" clId="{936F94FA-8647-4318-8E5D-523A62672541}" dt="2024-08-26T10:01:51.069" v="9325" actId="478"/>
          <ac:spMkLst>
            <pc:docMk/>
            <pc:sldMk cId="895327592" sldId="355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7:50:03.275" v="4663" actId="20577"/>
          <ac:spMkLst>
            <pc:docMk/>
            <pc:sldMk cId="895327592" sldId="355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7:50:42.689" v="4669" actId="20577"/>
          <ac:spMkLst>
            <pc:docMk/>
            <pc:sldMk cId="895327592" sldId="355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08.831" v="9452"/>
          <ac:spMkLst>
            <pc:docMk/>
            <pc:sldMk cId="895327592" sldId="355"/>
            <ac:spMk id="7" creationId="{38CB1E97-CC1A-6E25-F50A-C6C9A2B76DF4}"/>
          </ac:spMkLst>
        </pc:spChg>
        <pc:picChg chg="mod">
          <ac:chgData name="Naima Vela" userId="e97eb0bc-c864-4b09-bb68-701ba1f07dd5" providerId="ADAL" clId="{936F94FA-8647-4318-8E5D-523A62672541}" dt="2024-08-26T07:51:30.848" v="4671" actId="14826"/>
          <ac:picMkLst>
            <pc:docMk/>
            <pc:sldMk cId="895327592" sldId="355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46.104" v="9404"/>
          <ac:picMkLst>
            <pc:docMk/>
            <pc:sldMk cId="895327592" sldId="355"/>
            <ac:picMk id="4" creationId="{D9FBEFB8-AC3B-5313-3A73-6E4FB3E1B135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10.707" v="9453"/>
        <pc:sldMkLst>
          <pc:docMk/>
          <pc:sldMk cId="1993688580" sldId="356"/>
        </pc:sldMkLst>
        <pc:spChg chg="add mod">
          <ac:chgData name="Naima Vela" userId="e97eb0bc-c864-4b09-bb68-701ba1f07dd5" providerId="ADAL" clId="{936F94FA-8647-4318-8E5D-523A62672541}" dt="2024-08-28T09:41:10.707" v="9453"/>
          <ac:spMkLst>
            <pc:docMk/>
            <pc:sldMk cId="1993688580" sldId="356"/>
            <ac:spMk id="4" creationId="{61DA75FE-53DA-07D9-5C2F-4D52B72D777B}"/>
          </ac:spMkLst>
        </pc:spChg>
        <pc:spChg chg="del">
          <ac:chgData name="Naima Vela" userId="e97eb0bc-c864-4b09-bb68-701ba1f07dd5" providerId="ADAL" clId="{936F94FA-8647-4318-8E5D-523A62672541}" dt="2024-08-26T10:01:54.204" v="9326" actId="478"/>
          <ac:spMkLst>
            <pc:docMk/>
            <pc:sldMk cId="1993688580" sldId="356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7:52:02.677" v="4675" actId="115"/>
          <ac:spMkLst>
            <pc:docMk/>
            <pc:sldMk cId="1993688580" sldId="356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6T10:04:34.037" v="9370"/>
          <ac:spMkLst>
            <pc:docMk/>
            <pc:sldMk cId="1993688580" sldId="356"/>
            <ac:spMk id="7" creationId="{FA0F2412-A9F8-1545-51D1-11FC70EF98AB}"/>
          </ac:spMkLst>
        </pc:spChg>
        <pc:picChg chg="add mod">
          <ac:chgData name="Naima Vela" userId="e97eb0bc-c864-4b09-bb68-701ba1f07dd5" providerId="ADAL" clId="{936F94FA-8647-4318-8E5D-523A62672541}" dt="2024-08-26T07:52:56.291" v="4678"/>
          <ac:picMkLst>
            <pc:docMk/>
            <pc:sldMk cId="1993688580" sldId="356"/>
            <ac:picMk id="2" creationId="{487BEEF1-3B33-8981-AFE9-6B6608681EFC}"/>
          </ac:picMkLst>
        </pc:picChg>
        <pc:picChg chg="add mod">
          <ac:chgData name="Naima Vela" userId="e97eb0bc-c864-4b09-bb68-701ba1f07dd5" providerId="ADAL" clId="{936F94FA-8647-4318-8E5D-523A62672541}" dt="2024-08-28T06:19:47.449" v="9405"/>
          <ac:picMkLst>
            <pc:docMk/>
            <pc:sldMk cId="1993688580" sldId="356"/>
            <ac:picMk id="2" creationId="{5BE2A6E1-E3E6-DC4C-9421-B6A33C29C0F0}"/>
          </ac:picMkLst>
        </pc:picChg>
        <pc:picChg chg="mod">
          <ac:chgData name="Naima Vela" userId="e97eb0bc-c864-4b09-bb68-701ba1f07dd5" providerId="ADAL" clId="{936F94FA-8647-4318-8E5D-523A62672541}" dt="2024-08-26T07:52:33.469" v="4677" actId="14826"/>
          <ac:picMkLst>
            <pc:docMk/>
            <pc:sldMk cId="1993688580" sldId="356"/>
            <ac:picMk id="3" creationId="{8962994C-4D28-6F6D-334C-555889246A48}"/>
          </ac:picMkLst>
        </pc:pic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074296521" sldId="356"/>
        </pc:sldMkLst>
      </pc:sldChg>
      <pc:sldChg chg="addSp delSp modSp add mod">
        <pc:chgData name="Naima Vela" userId="e97eb0bc-c864-4b09-bb68-701ba1f07dd5" providerId="ADAL" clId="{936F94FA-8647-4318-8E5D-523A62672541}" dt="2024-08-28T09:41:14.187" v="9454"/>
        <pc:sldMkLst>
          <pc:docMk/>
          <pc:sldMk cId="2259060822" sldId="357"/>
        </pc:sldMkLst>
        <pc:spChg chg="add mod">
          <ac:chgData name="Naima Vela" userId="e97eb0bc-c864-4b09-bb68-701ba1f07dd5" providerId="ADAL" clId="{936F94FA-8647-4318-8E5D-523A62672541}" dt="2024-08-26T10:04:36.071" v="9371"/>
          <ac:spMkLst>
            <pc:docMk/>
            <pc:sldMk cId="2259060822" sldId="357"/>
            <ac:spMk id="2" creationId="{9F382FBA-07EB-3B70-736C-3D2B0B1F3A0D}"/>
          </ac:spMkLst>
        </pc:spChg>
        <pc:spChg chg="del">
          <ac:chgData name="Naima Vela" userId="e97eb0bc-c864-4b09-bb68-701ba1f07dd5" providerId="ADAL" clId="{936F94FA-8647-4318-8E5D-523A62672541}" dt="2024-08-26T10:01:57.340" v="9327" actId="478"/>
          <ac:spMkLst>
            <pc:docMk/>
            <pc:sldMk cId="2259060822" sldId="357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7:58:09.100" v="4689" actId="115"/>
          <ac:spMkLst>
            <pc:docMk/>
            <pc:sldMk cId="2259060822" sldId="357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14.187" v="9454"/>
          <ac:spMkLst>
            <pc:docMk/>
            <pc:sldMk cId="2259060822" sldId="357"/>
            <ac:spMk id="7" creationId="{314C5285-67F3-1A9F-090A-58F01F820212}"/>
          </ac:spMkLst>
        </pc:spChg>
        <pc:picChg chg="mod">
          <ac:chgData name="Naima Vela" userId="e97eb0bc-c864-4b09-bb68-701ba1f07dd5" providerId="ADAL" clId="{936F94FA-8647-4318-8E5D-523A62672541}" dt="2024-08-26T07:54:03.419" v="4686" actId="14826"/>
          <ac:picMkLst>
            <pc:docMk/>
            <pc:sldMk cId="2259060822" sldId="357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48.146" v="9406"/>
          <ac:picMkLst>
            <pc:docMk/>
            <pc:sldMk cId="2259060822" sldId="357"/>
            <ac:picMk id="4" creationId="{5C0820C1-A8A9-0041-9942-8C99BBF8AB40}"/>
          </ac:picMkLst>
        </pc:picChg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2623447437" sldId="357"/>
        </pc:sldMkLst>
      </pc:sldChg>
      <pc:sldChg chg="del">
        <pc:chgData name="Naima Vela" userId="e97eb0bc-c864-4b09-bb68-701ba1f07dd5" providerId="ADAL" clId="{936F94FA-8647-4318-8E5D-523A62672541}" dt="2024-08-22T14:07:26.985" v="60" actId="2696"/>
        <pc:sldMkLst>
          <pc:docMk/>
          <pc:sldMk cId="86894745" sldId="358"/>
        </pc:sldMkLst>
      </pc:sldChg>
      <pc:sldChg chg="addSp delSp modSp add mod">
        <pc:chgData name="Naima Vela" userId="e97eb0bc-c864-4b09-bb68-701ba1f07dd5" providerId="ADAL" clId="{936F94FA-8647-4318-8E5D-523A62672541}" dt="2024-08-28T09:41:17.290" v="9455"/>
        <pc:sldMkLst>
          <pc:docMk/>
          <pc:sldMk cId="4152479930" sldId="358"/>
        </pc:sldMkLst>
        <pc:spChg chg="del">
          <ac:chgData name="Naima Vela" userId="e97eb0bc-c864-4b09-bb68-701ba1f07dd5" providerId="ADAL" clId="{936F94FA-8647-4318-8E5D-523A62672541}" dt="2024-08-26T10:02:00.338" v="9328" actId="478"/>
          <ac:spMkLst>
            <pc:docMk/>
            <pc:sldMk cId="4152479930" sldId="358"/>
            <ac:spMk id="4" creationId="{83B0B5E7-AD13-07F6-3C78-0D95A37F1128}"/>
          </ac:spMkLst>
        </pc:spChg>
        <pc:spChg chg="add mod">
          <ac:chgData name="Naima Vela" userId="e97eb0bc-c864-4b09-bb68-701ba1f07dd5" providerId="ADAL" clId="{936F94FA-8647-4318-8E5D-523A62672541}" dt="2024-08-28T09:41:17.290" v="9455"/>
          <ac:spMkLst>
            <pc:docMk/>
            <pc:sldMk cId="4152479930" sldId="358"/>
            <ac:spMk id="4" creationId="{F026B9E3-8894-CA57-920B-33F2AB513487}"/>
          </ac:spMkLst>
        </pc:spChg>
        <pc:spChg chg="mod">
          <ac:chgData name="Naima Vela" userId="e97eb0bc-c864-4b09-bb68-701ba1f07dd5" providerId="ADAL" clId="{936F94FA-8647-4318-8E5D-523A62672541}" dt="2024-08-26T07:58:24.793" v="4692" actId="20577"/>
          <ac:spMkLst>
            <pc:docMk/>
            <pc:sldMk cId="4152479930" sldId="358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8:01:35.342" v="4728" actId="20577"/>
          <ac:spMkLst>
            <pc:docMk/>
            <pc:sldMk cId="4152479930" sldId="358"/>
            <ac:spMk id="6" creationId="{D442EBEB-0B75-3918-606B-FD887AA55FB0}"/>
          </ac:spMkLst>
        </pc:spChg>
        <pc:spChg chg="add del">
          <ac:chgData name="Naima Vela" userId="e97eb0bc-c864-4b09-bb68-701ba1f07dd5" providerId="ADAL" clId="{936F94FA-8647-4318-8E5D-523A62672541}" dt="2024-08-26T08:00:28.865" v="4721" actId="22"/>
          <ac:spMkLst>
            <pc:docMk/>
            <pc:sldMk cId="4152479930" sldId="358"/>
            <ac:spMk id="7" creationId="{BBD73E25-D05B-724F-8415-EA42D22B0820}"/>
          </ac:spMkLst>
        </pc:spChg>
        <pc:spChg chg="add mod">
          <ac:chgData name="Naima Vela" userId="e97eb0bc-c864-4b09-bb68-701ba1f07dd5" providerId="ADAL" clId="{936F94FA-8647-4318-8E5D-523A62672541}" dt="2024-08-26T10:04:37.737" v="9372"/>
          <ac:spMkLst>
            <pc:docMk/>
            <pc:sldMk cId="4152479930" sldId="358"/>
            <ac:spMk id="8" creationId="{AECE9A95-8B03-217F-AF0E-DF7807D5697B}"/>
          </ac:spMkLst>
        </pc:spChg>
        <pc:picChg chg="add mod">
          <ac:chgData name="Naima Vela" userId="e97eb0bc-c864-4b09-bb68-701ba1f07dd5" providerId="ADAL" clId="{936F94FA-8647-4318-8E5D-523A62672541}" dt="2024-08-28T06:19:50.327" v="9407"/>
          <ac:picMkLst>
            <pc:docMk/>
            <pc:sldMk cId="4152479930" sldId="358"/>
            <ac:picMk id="2" creationId="{6D92C0FB-76C2-DB98-1B16-288CFF290433}"/>
          </ac:picMkLst>
        </pc:picChg>
        <pc:picChg chg="mod">
          <ac:chgData name="Naima Vela" userId="e97eb0bc-c864-4b09-bb68-701ba1f07dd5" providerId="ADAL" clId="{936F94FA-8647-4318-8E5D-523A62672541}" dt="2024-08-26T07:58:58.493" v="4696" actId="14826"/>
          <ac:picMkLst>
            <pc:docMk/>
            <pc:sldMk cId="4152479930" sldId="358"/>
            <ac:picMk id="3" creationId="{8962994C-4D28-6F6D-334C-555889246A48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23.511" v="9456"/>
        <pc:sldMkLst>
          <pc:docMk/>
          <pc:sldMk cId="3896071337" sldId="359"/>
        </pc:sldMkLst>
        <pc:spChg chg="add mod">
          <ac:chgData name="Naima Vela" userId="e97eb0bc-c864-4b09-bb68-701ba1f07dd5" providerId="ADAL" clId="{936F94FA-8647-4318-8E5D-523A62672541}" dt="2024-08-26T10:04:39.434" v="9373"/>
          <ac:spMkLst>
            <pc:docMk/>
            <pc:sldMk cId="3896071337" sldId="359"/>
            <ac:spMk id="2" creationId="{DB1ADF67-60B4-AD0F-4844-41E2E965B0B4}"/>
          </ac:spMkLst>
        </pc:spChg>
        <pc:spChg chg="del">
          <ac:chgData name="Naima Vela" userId="e97eb0bc-c864-4b09-bb68-701ba1f07dd5" providerId="ADAL" clId="{936F94FA-8647-4318-8E5D-523A62672541}" dt="2024-08-26T10:02:04.329" v="9329" actId="478"/>
          <ac:spMkLst>
            <pc:docMk/>
            <pc:sldMk cId="3896071337" sldId="359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01:30.043" v="4727" actId="20577"/>
          <ac:spMkLst>
            <pc:docMk/>
            <pc:sldMk cId="3896071337" sldId="359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23.511" v="9456"/>
          <ac:spMkLst>
            <pc:docMk/>
            <pc:sldMk cId="3896071337" sldId="359"/>
            <ac:spMk id="7" creationId="{88A805AD-C7B0-142F-4481-B7900E21CD08}"/>
          </ac:spMkLst>
        </pc:spChg>
        <pc:picChg chg="mod">
          <ac:chgData name="Naima Vela" userId="e97eb0bc-c864-4b09-bb68-701ba1f07dd5" providerId="ADAL" clId="{936F94FA-8647-4318-8E5D-523A62672541}" dt="2024-08-26T08:01:10.411" v="4726" actId="14826"/>
          <ac:picMkLst>
            <pc:docMk/>
            <pc:sldMk cId="3896071337" sldId="359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51.017" v="9408"/>
          <ac:picMkLst>
            <pc:docMk/>
            <pc:sldMk cId="3896071337" sldId="359"/>
            <ac:picMk id="4" creationId="{D0D5BBBC-61A3-14DD-8DBA-482E6C973542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25.854" v="9457"/>
        <pc:sldMkLst>
          <pc:docMk/>
          <pc:sldMk cId="84280368" sldId="360"/>
        </pc:sldMkLst>
        <pc:spChg chg="add mod">
          <ac:chgData name="Naima Vela" userId="e97eb0bc-c864-4b09-bb68-701ba1f07dd5" providerId="ADAL" clId="{936F94FA-8647-4318-8E5D-523A62672541}" dt="2024-08-26T10:04:40.712" v="9374"/>
          <ac:spMkLst>
            <pc:docMk/>
            <pc:sldMk cId="84280368" sldId="360"/>
            <ac:spMk id="2" creationId="{43218164-8CAC-43EB-1D49-409E70196601}"/>
          </ac:spMkLst>
        </pc:spChg>
        <pc:spChg chg="del">
          <ac:chgData name="Naima Vela" userId="e97eb0bc-c864-4b09-bb68-701ba1f07dd5" providerId="ADAL" clId="{936F94FA-8647-4318-8E5D-523A62672541}" dt="2024-08-26T10:02:07.776" v="9330" actId="478"/>
          <ac:spMkLst>
            <pc:docMk/>
            <pc:sldMk cId="84280368" sldId="360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10:03:42.495" v="9356" actId="20577"/>
          <ac:spMkLst>
            <pc:docMk/>
            <pc:sldMk cId="84280368" sldId="360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25.854" v="9457"/>
          <ac:spMkLst>
            <pc:docMk/>
            <pc:sldMk cId="84280368" sldId="360"/>
            <ac:spMk id="7" creationId="{8DE13F56-CFED-9389-0309-9B616AC4A5EB}"/>
          </ac:spMkLst>
        </pc:spChg>
        <pc:picChg chg="mod">
          <ac:chgData name="Naima Vela" userId="e97eb0bc-c864-4b09-bb68-701ba1f07dd5" providerId="ADAL" clId="{936F94FA-8647-4318-8E5D-523A62672541}" dt="2024-08-26T08:02:43.707" v="4735" actId="14826"/>
          <ac:picMkLst>
            <pc:docMk/>
            <pc:sldMk cId="84280368" sldId="360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52.654" v="9409"/>
          <ac:picMkLst>
            <pc:docMk/>
            <pc:sldMk cId="84280368" sldId="360"/>
            <ac:picMk id="4" creationId="{75E82A80-0EEF-F394-4506-3F57BE67B65E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29.323" v="9458"/>
        <pc:sldMkLst>
          <pc:docMk/>
          <pc:sldMk cId="1802338755" sldId="361"/>
        </pc:sldMkLst>
        <pc:spChg chg="add mod">
          <ac:chgData name="Naima Vela" userId="e97eb0bc-c864-4b09-bb68-701ba1f07dd5" providerId="ADAL" clId="{936F94FA-8647-4318-8E5D-523A62672541}" dt="2024-08-26T10:04:42.392" v="9375"/>
          <ac:spMkLst>
            <pc:docMk/>
            <pc:sldMk cId="1802338755" sldId="361"/>
            <ac:spMk id="2" creationId="{3133094C-0DC8-65D1-3B6D-A07392055C41}"/>
          </ac:spMkLst>
        </pc:spChg>
        <pc:spChg chg="del">
          <ac:chgData name="Naima Vela" userId="e97eb0bc-c864-4b09-bb68-701ba1f07dd5" providerId="ADAL" clId="{936F94FA-8647-4318-8E5D-523A62672541}" dt="2024-08-26T10:02:12.075" v="9331" actId="478"/>
          <ac:spMkLst>
            <pc:docMk/>
            <pc:sldMk cId="1802338755" sldId="361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06:21.668" v="4784" actId="20577"/>
          <ac:spMkLst>
            <pc:docMk/>
            <pc:sldMk cId="1802338755" sldId="361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8:22:10.578" v="5660" actId="20577"/>
          <ac:spMkLst>
            <pc:docMk/>
            <pc:sldMk cId="1802338755" sldId="361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29.323" v="9458"/>
          <ac:spMkLst>
            <pc:docMk/>
            <pc:sldMk cId="1802338755" sldId="361"/>
            <ac:spMk id="7" creationId="{ACB163EA-72B4-BD24-8469-8788E31316B4}"/>
          </ac:spMkLst>
        </pc:spChg>
        <pc:picChg chg="mod">
          <ac:chgData name="Naima Vela" userId="e97eb0bc-c864-4b09-bb68-701ba1f07dd5" providerId="ADAL" clId="{936F94FA-8647-4318-8E5D-523A62672541}" dt="2024-08-26T08:15:31.531" v="5475" actId="14826"/>
          <ac:picMkLst>
            <pc:docMk/>
            <pc:sldMk cId="1802338755" sldId="361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53.359" v="9410"/>
          <ac:picMkLst>
            <pc:docMk/>
            <pc:sldMk cId="1802338755" sldId="361"/>
            <ac:picMk id="4" creationId="{F285865E-C5E6-A323-AD28-101FBEDAD7CB}"/>
          </ac:picMkLst>
        </pc:picChg>
      </pc:sldChg>
      <pc:sldChg chg="modSp add del mod">
        <pc:chgData name="Naima Vela" userId="e97eb0bc-c864-4b09-bb68-701ba1f07dd5" providerId="ADAL" clId="{936F94FA-8647-4318-8E5D-523A62672541}" dt="2024-08-26T08:04:04.492" v="4745" actId="2696"/>
        <pc:sldMkLst>
          <pc:docMk/>
          <pc:sldMk cId="3978741268" sldId="361"/>
        </pc:sldMkLst>
        <pc:spChg chg="mod">
          <ac:chgData name="Naima Vela" userId="e97eb0bc-c864-4b09-bb68-701ba1f07dd5" providerId="ADAL" clId="{936F94FA-8647-4318-8E5D-523A62672541}" dt="2024-08-26T08:03:44.316" v="4744" actId="115"/>
          <ac:spMkLst>
            <pc:docMk/>
            <pc:sldMk cId="3978741268" sldId="361"/>
            <ac:spMk id="6" creationId="{D442EBEB-0B75-3918-606B-FD887AA55FB0}"/>
          </ac:spMkLst>
        </pc:spChg>
        <pc:picChg chg="mod">
          <ac:chgData name="Naima Vela" userId="e97eb0bc-c864-4b09-bb68-701ba1f07dd5" providerId="ADAL" clId="{936F94FA-8647-4318-8E5D-523A62672541}" dt="2024-08-26T08:03:40.463" v="4743" actId="14826"/>
          <ac:picMkLst>
            <pc:docMk/>
            <pc:sldMk cId="3978741268" sldId="361"/>
            <ac:picMk id="3" creationId="{8962994C-4D28-6F6D-334C-555889246A48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35.054" v="9459"/>
        <pc:sldMkLst>
          <pc:docMk/>
          <pc:sldMk cId="1192907306" sldId="362"/>
        </pc:sldMkLst>
        <pc:spChg chg="add mod">
          <ac:chgData name="Naima Vela" userId="e97eb0bc-c864-4b09-bb68-701ba1f07dd5" providerId="ADAL" clId="{936F94FA-8647-4318-8E5D-523A62672541}" dt="2024-08-26T10:04:45.056" v="9376"/>
          <ac:spMkLst>
            <pc:docMk/>
            <pc:sldMk cId="1192907306" sldId="362"/>
            <ac:spMk id="2" creationId="{A9171144-1FC9-7113-8E69-432895E12EED}"/>
          </ac:spMkLst>
        </pc:spChg>
        <pc:spChg chg="del">
          <ac:chgData name="Naima Vela" userId="e97eb0bc-c864-4b09-bb68-701ba1f07dd5" providerId="ADAL" clId="{936F94FA-8647-4318-8E5D-523A62672541}" dt="2024-08-26T10:02:14.983" v="9332" actId="478"/>
          <ac:spMkLst>
            <pc:docMk/>
            <pc:sldMk cId="1192907306" sldId="362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22:06.368" v="5656" actId="20577"/>
          <ac:spMkLst>
            <pc:docMk/>
            <pc:sldMk cId="1192907306" sldId="362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35.054" v="9459"/>
          <ac:spMkLst>
            <pc:docMk/>
            <pc:sldMk cId="1192907306" sldId="362"/>
            <ac:spMk id="7" creationId="{52650358-3ED2-C2A4-1426-EC49F1CA3E0A}"/>
          </ac:spMkLst>
        </pc:spChg>
        <pc:picChg chg="mod">
          <ac:chgData name="Naima Vela" userId="e97eb0bc-c864-4b09-bb68-701ba1f07dd5" providerId="ADAL" clId="{936F94FA-8647-4318-8E5D-523A62672541}" dt="2024-08-26T08:16:38.260" v="5483" actId="14826"/>
          <ac:picMkLst>
            <pc:docMk/>
            <pc:sldMk cId="1192907306" sldId="362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54.540" v="9411"/>
          <ac:picMkLst>
            <pc:docMk/>
            <pc:sldMk cId="1192907306" sldId="362"/>
            <ac:picMk id="4" creationId="{82A89892-5213-738B-D19E-9B86378CA433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41.637" v="9460"/>
        <pc:sldMkLst>
          <pc:docMk/>
          <pc:sldMk cId="1799687291" sldId="363"/>
        </pc:sldMkLst>
        <pc:spChg chg="add mod">
          <ac:chgData name="Naima Vela" userId="e97eb0bc-c864-4b09-bb68-701ba1f07dd5" providerId="ADAL" clId="{936F94FA-8647-4318-8E5D-523A62672541}" dt="2024-08-26T10:04:46.952" v="9377"/>
          <ac:spMkLst>
            <pc:docMk/>
            <pc:sldMk cId="1799687291" sldId="363"/>
            <ac:spMk id="2" creationId="{FFABF046-1556-D465-01BD-94DC5290563D}"/>
          </ac:spMkLst>
        </pc:spChg>
        <pc:spChg chg="del">
          <ac:chgData name="Naima Vela" userId="e97eb0bc-c864-4b09-bb68-701ba1f07dd5" providerId="ADAL" clId="{936F94FA-8647-4318-8E5D-523A62672541}" dt="2024-08-26T10:02:17.849" v="9333" actId="478"/>
          <ac:spMkLst>
            <pc:docMk/>
            <pc:sldMk cId="1799687291" sldId="363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22:01.840" v="5652" actId="20577"/>
          <ac:spMkLst>
            <pc:docMk/>
            <pc:sldMk cId="1799687291" sldId="363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41.637" v="9460"/>
          <ac:spMkLst>
            <pc:docMk/>
            <pc:sldMk cId="1799687291" sldId="363"/>
            <ac:spMk id="7" creationId="{923B3BE0-C075-6E09-599A-0C7339AFBDDF}"/>
          </ac:spMkLst>
        </pc:spChg>
        <pc:picChg chg="mod">
          <ac:chgData name="Naima Vela" userId="e97eb0bc-c864-4b09-bb68-701ba1f07dd5" providerId="ADAL" clId="{936F94FA-8647-4318-8E5D-523A62672541}" dt="2024-08-26T08:18:16.331" v="5523" actId="14826"/>
          <ac:picMkLst>
            <pc:docMk/>
            <pc:sldMk cId="1799687291" sldId="363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55.829" v="9412"/>
          <ac:picMkLst>
            <pc:docMk/>
            <pc:sldMk cId="1799687291" sldId="363"/>
            <ac:picMk id="4" creationId="{41DE52C7-03C9-FAF8-8C0E-46C3D5023A05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43.685" v="9461"/>
        <pc:sldMkLst>
          <pc:docMk/>
          <pc:sldMk cId="3728975957" sldId="364"/>
        </pc:sldMkLst>
        <pc:spChg chg="add mod">
          <ac:chgData name="Naima Vela" userId="e97eb0bc-c864-4b09-bb68-701ba1f07dd5" providerId="ADAL" clId="{936F94FA-8647-4318-8E5D-523A62672541}" dt="2024-08-28T09:41:43.685" v="9461"/>
          <ac:spMkLst>
            <pc:docMk/>
            <pc:sldMk cId="3728975957" sldId="364"/>
            <ac:spMk id="4" creationId="{6326E0BA-3BFE-5F04-A191-59C270C3567B}"/>
          </ac:spMkLst>
        </pc:spChg>
        <pc:spChg chg="del">
          <ac:chgData name="Naima Vela" userId="e97eb0bc-c864-4b09-bb68-701ba1f07dd5" providerId="ADAL" clId="{936F94FA-8647-4318-8E5D-523A62672541}" dt="2024-08-26T10:02:20.747" v="9334" actId="478"/>
          <ac:spMkLst>
            <pc:docMk/>
            <pc:sldMk cId="3728975957" sldId="364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21:51.982" v="5648" actId="20577"/>
          <ac:spMkLst>
            <pc:docMk/>
            <pc:sldMk cId="3728975957" sldId="364"/>
            <ac:spMk id="6" creationId="{D442EBEB-0B75-3918-606B-FD887AA55FB0}"/>
          </ac:spMkLst>
        </pc:spChg>
        <pc:spChg chg="add del">
          <ac:chgData name="Naima Vela" userId="e97eb0bc-c864-4b09-bb68-701ba1f07dd5" providerId="ADAL" clId="{936F94FA-8647-4318-8E5D-523A62672541}" dt="2024-08-26T08:22:32.247" v="5662" actId="22"/>
          <ac:spMkLst>
            <pc:docMk/>
            <pc:sldMk cId="3728975957" sldId="364"/>
            <ac:spMk id="7" creationId="{D784EC54-2D2D-5330-024A-C618579E061D}"/>
          </ac:spMkLst>
        </pc:spChg>
        <pc:spChg chg="add mod">
          <ac:chgData name="Naima Vela" userId="e97eb0bc-c864-4b09-bb68-701ba1f07dd5" providerId="ADAL" clId="{936F94FA-8647-4318-8E5D-523A62672541}" dt="2024-08-26T10:04:49.078" v="9378"/>
          <ac:spMkLst>
            <pc:docMk/>
            <pc:sldMk cId="3728975957" sldId="364"/>
            <ac:spMk id="8" creationId="{7E8B2315-03A8-1BFF-0EA0-58D86F166D42}"/>
          </ac:spMkLst>
        </pc:spChg>
        <pc:picChg chg="add mod">
          <ac:chgData name="Naima Vela" userId="e97eb0bc-c864-4b09-bb68-701ba1f07dd5" providerId="ADAL" clId="{936F94FA-8647-4318-8E5D-523A62672541}" dt="2024-08-28T06:19:56.707" v="9413"/>
          <ac:picMkLst>
            <pc:docMk/>
            <pc:sldMk cId="3728975957" sldId="364"/>
            <ac:picMk id="2" creationId="{D17B9BD8-D6B6-B59B-D137-FFF5AAEC1EE1}"/>
          </ac:picMkLst>
        </pc:picChg>
        <pc:picChg chg="mod">
          <ac:chgData name="Naima Vela" userId="e97eb0bc-c864-4b09-bb68-701ba1f07dd5" providerId="ADAL" clId="{936F94FA-8647-4318-8E5D-523A62672541}" dt="2024-08-26T08:20:08.559" v="5564" actId="14826"/>
          <ac:picMkLst>
            <pc:docMk/>
            <pc:sldMk cId="3728975957" sldId="364"/>
            <ac:picMk id="3" creationId="{8962994C-4D28-6F6D-334C-555889246A48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45.730" v="9462"/>
        <pc:sldMkLst>
          <pc:docMk/>
          <pc:sldMk cId="1828560600" sldId="365"/>
        </pc:sldMkLst>
        <pc:spChg chg="add mod">
          <ac:chgData name="Naima Vela" userId="e97eb0bc-c864-4b09-bb68-701ba1f07dd5" providerId="ADAL" clId="{936F94FA-8647-4318-8E5D-523A62672541}" dt="2024-08-26T10:04:50.944" v="9379"/>
          <ac:spMkLst>
            <pc:docMk/>
            <pc:sldMk cId="1828560600" sldId="365"/>
            <ac:spMk id="2" creationId="{953493F8-60B5-8B73-9300-2D519B0AFD9A}"/>
          </ac:spMkLst>
        </pc:spChg>
        <pc:spChg chg="del">
          <ac:chgData name="Naima Vela" userId="e97eb0bc-c864-4b09-bb68-701ba1f07dd5" providerId="ADAL" clId="{936F94FA-8647-4318-8E5D-523A62672541}" dt="2024-08-26T10:02:26.108" v="9335" actId="478"/>
          <ac:spMkLst>
            <pc:docMk/>
            <pc:sldMk cId="1828560600" sldId="365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22:39.503" v="5665" actId="20577"/>
          <ac:spMkLst>
            <pc:docMk/>
            <pc:sldMk cId="1828560600" sldId="365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8:51:30.338" v="6220"/>
          <ac:spMkLst>
            <pc:docMk/>
            <pc:sldMk cId="1828560600" sldId="365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45.730" v="9462"/>
          <ac:spMkLst>
            <pc:docMk/>
            <pc:sldMk cId="1828560600" sldId="365"/>
            <ac:spMk id="7" creationId="{CC10C4D0-B9B8-1010-A9B0-F3CE87EF1874}"/>
          </ac:spMkLst>
        </pc:spChg>
        <pc:picChg chg="mod">
          <ac:chgData name="Naima Vela" userId="e97eb0bc-c864-4b09-bb68-701ba1f07dd5" providerId="ADAL" clId="{936F94FA-8647-4318-8E5D-523A62672541}" dt="2024-08-26T08:44:55.972" v="6116" actId="14826"/>
          <ac:picMkLst>
            <pc:docMk/>
            <pc:sldMk cId="1828560600" sldId="365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58.211" v="9414"/>
          <ac:picMkLst>
            <pc:docMk/>
            <pc:sldMk cId="1828560600" sldId="365"/>
            <ac:picMk id="4" creationId="{52C71077-5F70-FD54-911D-54DBDA0BD94A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48.085" v="9463"/>
        <pc:sldMkLst>
          <pc:docMk/>
          <pc:sldMk cId="1854246826" sldId="366"/>
        </pc:sldMkLst>
        <pc:spChg chg="add mod">
          <ac:chgData name="Naima Vela" userId="e97eb0bc-c864-4b09-bb68-701ba1f07dd5" providerId="ADAL" clId="{936F94FA-8647-4318-8E5D-523A62672541}" dt="2024-08-26T10:04:52.758" v="9380"/>
          <ac:spMkLst>
            <pc:docMk/>
            <pc:sldMk cId="1854246826" sldId="366"/>
            <ac:spMk id="2" creationId="{A31233A1-93A4-921E-F82C-6490B795E5A1}"/>
          </ac:spMkLst>
        </pc:spChg>
        <pc:spChg chg="del">
          <ac:chgData name="Naima Vela" userId="e97eb0bc-c864-4b09-bb68-701ba1f07dd5" providerId="ADAL" clId="{936F94FA-8647-4318-8E5D-523A62672541}" dt="2024-08-26T10:02:28.507" v="9336" actId="478"/>
          <ac:spMkLst>
            <pc:docMk/>
            <pc:sldMk cId="1854246826" sldId="366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51:25.985" v="6219"/>
          <ac:spMkLst>
            <pc:docMk/>
            <pc:sldMk cId="1854246826" sldId="366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48.085" v="9463"/>
          <ac:spMkLst>
            <pc:docMk/>
            <pc:sldMk cId="1854246826" sldId="366"/>
            <ac:spMk id="7" creationId="{CE0CF284-F8B3-1346-A82A-06B97C0265F8}"/>
          </ac:spMkLst>
        </pc:spChg>
        <pc:picChg chg="mod">
          <ac:chgData name="Naima Vela" userId="e97eb0bc-c864-4b09-bb68-701ba1f07dd5" providerId="ADAL" clId="{936F94FA-8647-4318-8E5D-523A62672541}" dt="2024-08-26T08:48:17.944" v="6162" actId="14826"/>
          <ac:picMkLst>
            <pc:docMk/>
            <pc:sldMk cId="1854246826" sldId="366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19:59.461" v="9415"/>
          <ac:picMkLst>
            <pc:docMk/>
            <pc:sldMk cId="1854246826" sldId="366"/>
            <ac:picMk id="4" creationId="{C8CED6DE-87EE-B18F-6187-AB42506788EE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50.770" v="9464"/>
        <pc:sldMkLst>
          <pc:docMk/>
          <pc:sldMk cId="1263995889" sldId="367"/>
        </pc:sldMkLst>
        <pc:spChg chg="add mod">
          <ac:chgData name="Naima Vela" userId="e97eb0bc-c864-4b09-bb68-701ba1f07dd5" providerId="ADAL" clId="{936F94FA-8647-4318-8E5D-523A62672541}" dt="2024-08-26T10:04:54.505" v="9381"/>
          <ac:spMkLst>
            <pc:docMk/>
            <pc:sldMk cId="1263995889" sldId="367"/>
            <ac:spMk id="2" creationId="{66CC905D-627F-53D2-915E-1EF9F497F7D1}"/>
          </ac:spMkLst>
        </pc:spChg>
        <pc:spChg chg="del">
          <ac:chgData name="Naima Vela" userId="e97eb0bc-c864-4b09-bb68-701ba1f07dd5" providerId="ADAL" clId="{936F94FA-8647-4318-8E5D-523A62672541}" dt="2024-08-26T10:02:31.433" v="9337" actId="478"/>
          <ac:spMkLst>
            <pc:docMk/>
            <pc:sldMk cId="1263995889" sldId="367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51:21.740" v="6218"/>
          <ac:spMkLst>
            <pc:docMk/>
            <pc:sldMk cId="1263995889" sldId="367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50.770" v="9464"/>
          <ac:spMkLst>
            <pc:docMk/>
            <pc:sldMk cId="1263995889" sldId="367"/>
            <ac:spMk id="7" creationId="{C906513C-B9CA-7B86-F924-804F7B9E23A7}"/>
          </ac:spMkLst>
        </pc:spChg>
        <pc:picChg chg="mod">
          <ac:chgData name="Naima Vela" userId="e97eb0bc-c864-4b09-bb68-701ba1f07dd5" providerId="ADAL" clId="{936F94FA-8647-4318-8E5D-523A62672541}" dt="2024-08-26T08:49:34.182" v="6171" actId="14826"/>
          <ac:picMkLst>
            <pc:docMk/>
            <pc:sldMk cId="1263995889" sldId="367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00.843" v="9416"/>
          <ac:picMkLst>
            <pc:docMk/>
            <pc:sldMk cId="1263995889" sldId="367"/>
            <ac:picMk id="4" creationId="{6A058876-CE0F-2E7E-D65D-6447F7AA3F19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1:57.795" v="9465"/>
        <pc:sldMkLst>
          <pc:docMk/>
          <pc:sldMk cId="2834458065" sldId="368"/>
        </pc:sldMkLst>
        <pc:spChg chg="add mod">
          <ac:chgData name="Naima Vela" userId="e97eb0bc-c864-4b09-bb68-701ba1f07dd5" providerId="ADAL" clId="{936F94FA-8647-4318-8E5D-523A62672541}" dt="2024-08-26T10:04:56.268" v="9382"/>
          <ac:spMkLst>
            <pc:docMk/>
            <pc:sldMk cId="2834458065" sldId="368"/>
            <ac:spMk id="2" creationId="{3BA313EF-15DA-BCF5-CE28-191E61A1D0B9}"/>
          </ac:spMkLst>
        </pc:spChg>
        <pc:spChg chg="del">
          <ac:chgData name="Naima Vela" userId="e97eb0bc-c864-4b09-bb68-701ba1f07dd5" providerId="ADAL" clId="{936F94FA-8647-4318-8E5D-523A62672541}" dt="2024-08-26T10:02:35.356" v="9338" actId="478"/>
          <ac:spMkLst>
            <pc:docMk/>
            <pc:sldMk cId="2834458065" sldId="368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51:14.415" v="6217" actId="20577"/>
          <ac:spMkLst>
            <pc:docMk/>
            <pc:sldMk cId="2834458065" sldId="368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1:57.795" v="9465"/>
          <ac:spMkLst>
            <pc:docMk/>
            <pc:sldMk cId="2834458065" sldId="368"/>
            <ac:spMk id="7" creationId="{49107F70-71F0-DEA0-FE1D-8E55F2B847DB}"/>
          </ac:spMkLst>
        </pc:spChg>
        <pc:picChg chg="mod">
          <ac:chgData name="Naima Vela" userId="e97eb0bc-c864-4b09-bb68-701ba1f07dd5" providerId="ADAL" clId="{936F94FA-8647-4318-8E5D-523A62672541}" dt="2024-08-26T08:51:01.345" v="6179" actId="14826"/>
          <ac:picMkLst>
            <pc:docMk/>
            <pc:sldMk cId="2834458065" sldId="368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01.620" v="9417"/>
          <ac:picMkLst>
            <pc:docMk/>
            <pc:sldMk cId="2834458065" sldId="368"/>
            <ac:picMk id="4" creationId="{2D628B12-0A52-FF7A-0618-27B7F5D558D3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01.237" v="9466"/>
        <pc:sldMkLst>
          <pc:docMk/>
          <pc:sldMk cId="815041461" sldId="369"/>
        </pc:sldMkLst>
        <pc:spChg chg="add mod">
          <ac:chgData name="Naima Vela" userId="e97eb0bc-c864-4b09-bb68-701ba1f07dd5" providerId="ADAL" clId="{936F94FA-8647-4318-8E5D-523A62672541}" dt="2024-08-26T10:04:57.977" v="9383"/>
          <ac:spMkLst>
            <pc:docMk/>
            <pc:sldMk cId="815041461" sldId="369"/>
            <ac:spMk id="2" creationId="{D38486AE-1DAD-5F27-ADD1-57B72620754A}"/>
          </ac:spMkLst>
        </pc:spChg>
        <pc:spChg chg="del">
          <ac:chgData name="Naima Vela" userId="e97eb0bc-c864-4b09-bb68-701ba1f07dd5" providerId="ADAL" clId="{936F94FA-8647-4318-8E5D-523A62672541}" dt="2024-08-26T10:02:38.057" v="9339" actId="478"/>
          <ac:spMkLst>
            <pc:docMk/>
            <pc:sldMk cId="815041461" sldId="369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8:59:04.511" v="6229" actId="20577"/>
          <ac:spMkLst>
            <pc:docMk/>
            <pc:sldMk cId="815041461" sldId="369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9:11:14.008" v="6961" actId="20577"/>
          <ac:spMkLst>
            <pc:docMk/>
            <pc:sldMk cId="815041461" sldId="369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01.237" v="9466"/>
          <ac:spMkLst>
            <pc:docMk/>
            <pc:sldMk cId="815041461" sldId="369"/>
            <ac:spMk id="7" creationId="{28970F4E-9177-A4B1-7576-11EAB369D5C3}"/>
          </ac:spMkLst>
        </pc:spChg>
        <pc:picChg chg="mod">
          <ac:chgData name="Naima Vela" userId="e97eb0bc-c864-4b09-bb68-701ba1f07dd5" providerId="ADAL" clId="{936F94FA-8647-4318-8E5D-523A62672541}" dt="2024-08-26T09:10:59.409" v="6941" actId="14826"/>
          <ac:picMkLst>
            <pc:docMk/>
            <pc:sldMk cId="815041461" sldId="369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02.988" v="9418"/>
          <ac:picMkLst>
            <pc:docMk/>
            <pc:sldMk cId="815041461" sldId="369"/>
            <ac:picMk id="4" creationId="{6ACB2CC0-63CA-5F81-E6A2-2F8D95D00BA7}"/>
          </ac:picMkLst>
        </pc:picChg>
      </pc:sldChg>
      <pc:sldChg chg="add del">
        <pc:chgData name="Naima Vela" userId="e97eb0bc-c864-4b09-bb68-701ba1f07dd5" providerId="ADAL" clId="{936F94FA-8647-4318-8E5D-523A62672541}" dt="2024-08-26T08:58:49.516" v="6222" actId="47"/>
        <pc:sldMkLst>
          <pc:docMk/>
          <pc:sldMk cId="4121346723" sldId="369"/>
        </pc:sldMkLst>
      </pc:sldChg>
      <pc:sldChg chg="addSp delSp modSp add mod">
        <pc:chgData name="Naima Vela" userId="e97eb0bc-c864-4b09-bb68-701ba1f07dd5" providerId="ADAL" clId="{936F94FA-8647-4318-8E5D-523A62672541}" dt="2024-08-28T09:42:03.231" v="9467"/>
        <pc:sldMkLst>
          <pc:docMk/>
          <pc:sldMk cId="1548614616" sldId="370"/>
        </pc:sldMkLst>
        <pc:spChg chg="add mod">
          <ac:chgData name="Naima Vela" userId="e97eb0bc-c864-4b09-bb68-701ba1f07dd5" providerId="ADAL" clId="{936F94FA-8647-4318-8E5D-523A62672541}" dt="2024-08-26T10:04:59.408" v="9384"/>
          <ac:spMkLst>
            <pc:docMk/>
            <pc:sldMk cId="1548614616" sldId="370"/>
            <ac:spMk id="2" creationId="{ABB88D17-88E6-BE5B-97B8-1759A76533F3}"/>
          </ac:spMkLst>
        </pc:spChg>
        <pc:spChg chg="del">
          <ac:chgData name="Naima Vela" userId="e97eb0bc-c864-4b09-bb68-701ba1f07dd5" providerId="ADAL" clId="{936F94FA-8647-4318-8E5D-523A62672541}" dt="2024-08-26T10:02:40.820" v="9340" actId="478"/>
          <ac:spMkLst>
            <pc:docMk/>
            <pc:sldMk cId="1548614616" sldId="370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11:38.219" v="6965" actId="115"/>
          <ac:spMkLst>
            <pc:docMk/>
            <pc:sldMk cId="1548614616" sldId="370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03.231" v="9467"/>
          <ac:spMkLst>
            <pc:docMk/>
            <pc:sldMk cId="1548614616" sldId="370"/>
            <ac:spMk id="7" creationId="{7E0C9362-0299-0C55-1F73-769505C86AFF}"/>
          </ac:spMkLst>
        </pc:spChg>
        <pc:picChg chg="mod">
          <ac:chgData name="Naima Vela" userId="e97eb0bc-c864-4b09-bb68-701ba1f07dd5" providerId="ADAL" clId="{936F94FA-8647-4318-8E5D-523A62672541}" dt="2024-08-26T09:12:29.847" v="6967" actId="14826"/>
          <ac:picMkLst>
            <pc:docMk/>
            <pc:sldMk cId="1548614616" sldId="370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04.577" v="9419"/>
          <ac:picMkLst>
            <pc:docMk/>
            <pc:sldMk cId="1548614616" sldId="370"/>
            <ac:picMk id="4" creationId="{DCFE980F-360C-664A-6490-E848618F7A7E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07.187" v="9468"/>
        <pc:sldMkLst>
          <pc:docMk/>
          <pc:sldMk cId="3042476726" sldId="371"/>
        </pc:sldMkLst>
        <pc:spChg chg="add mod">
          <ac:chgData name="Naima Vela" userId="e97eb0bc-c864-4b09-bb68-701ba1f07dd5" providerId="ADAL" clId="{936F94FA-8647-4318-8E5D-523A62672541}" dt="2024-08-28T09:42:07.187" v="9468"/>
          <ac:spMkLst>
            <pc:docMk/>
            <pc:sldMk cId="3042476726" sldId="371"/>
            <ac:spMk id="4" creationId="{553DD684-1270-9347-A757-4B86B86EA217}"/>
          </ac:spMkLst>
        </pc:spChg>
        <pc:spChg chg="del">
          <ac:chgData name="Naima Vela" userId="e97eb0bc-c864-4b09-bb68-701ba1f07dd5" providerId="ADAL" clId="{936F94FA-8647-4318-8E5D-523A62672541}" dt="2024-08-26T10:02:43.500" v="9341" actId="478"/>
          <ac:spMkLst>
            <pc:docMk/>
            <pc:sldMk cId="3042476726" sldId="371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13:05.315" v="6972" actId="115"/>
          <ac:spMkLst>
            <pc:docMk/>
            <pc:sldMk cId="3042476726" sldId="371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6T10:05:00.928" v="9385"/>
          <ac:spMkLst>
            <pc:docMk/>
            <pc:sldMk cId="3042476726" sldId="371"/>
            <ac:spMk id="7" creationId="{E0302522-A67A-AEA6-46ED-DA58FDA7167C}"/>
          </ac:spMkLst>
        </pc:spChg>
        <pc:picChg chg="add mod">
          <ac:chgData name="Naima Vela" userId="e97eb0bc-c864-4b09-bb68-701ba1f07dd5" providerId="ADAL" clId="{936F94FA-8647-4318-8E5D-523A62672541}" dt="2024-08-28T06:20:05.373" v="9420"/>
          <ac:picMkLst>
            <pc:docMk/>
            <pc:sldMk cId="3042476726" sldId="371"/>
            <ac:picMk id="2" creationId="{4B302357-00D0-0AFE-EACD-32F3311526A7}"/>
          </ac:picMkLst>
        </pc:picChg>
        <pc:picChg chg="add mod">
          <ac:chgData name="Naima Vela" userId="e97eb0bc-c864-4b09-bb68-701ba1f07dd5" providerId="ADAL" clId="{936F94FA-8647-4318-8E5D-523A62672541}" dt="2024-08-26T09:13:43.429" v="6974"/>
          <ac:picMkLst>
            <pc:docMk/>
            <pc:sldMk cId="3042476726" sldId="371"/>
            <ac:picMk id="2" creationId="{F200C9CD-7076-B0F4-B4ED-45397E42BA2D}"/>
          </ac:picMkLst>
        </pc:picChg>
        <pc:picChg chg="mod">
          <ac:chgData name="Naima Vela" userId="e97eb0bc-c864-4b09-bb68-701ba1f07dd5" providerId="ADAL" clId="{936F94FA-8647-4318-8E5D-523A62672541}" dt="2024-08-26T09:13:17.995" v="6973" actId="14826"/>
          <ac:picMkLst>
            <pc:docMk/>
            <pc:sldMk cId="3042476726" sldId="371"/>
            <ac:picMk id="3" creationId="{8962994C-4D28-6F6D-334C-555889246A48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10.221" v="9469"/>
        <pc:sldMkLst>
          <pc:docMk/>
          <pc:sldMk cId="341444500" sldId="372"/>
        </pc:sldMkLst>
        <pc:spChg chg="add mod">
          <ac:chgData name="Naima Vela" userId="e97eb0bc-c864-4b09-bb68-701ba1f07dd5" providerId="ADAL" clId="{936F94FA-8647-4318-8E5D-523A62672541}" dt="2024-08-26T10:05:02.470" v="9386"/>
          <ac:spMkLst>
            <pc:docMk/>
            <pc:sldMk cId="341444500" sldId="372"/>
            <ac:spMk id="2" creationId="{17AD1A4C-A995-8860-052F-196F862E0851}"/>
          </ac:spMkLst>
        </pc:spChg>
        <pc:spChg chg="del">
          <ac:chgData name="Naima Vela" userId="e97eb0bc-c864-4b09-bb68-701ba1f07dd5" providerId="ADAL" clId="{936F94FA-8647-4318-8E5D-523A62672541}" dt="2024-08-26T10:02:46.279" v="9342" actId="478"/>
          <ac:spMkLst>
            <pc:docMk/>
            <pc:sldMk cId="341444500" sldId="372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14:18.212" v="6979" actId="115"/>
          <ac:spMkLst>
            <pc:docMk/>
            <pc:sldMk cId="341444500" sldId="372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10.221" v="9469"/>
          <ac:spMkLst>
            <pc:docMk/>
            <pc:sldMk cId="341444500" sldId="372"/>
            <ac:spMk id="7" creationId="{93358E3C-AE5C-5DF7-DBC0-2312D271F76C}"/>
          </ac:spMkLst>
        </pc:spChg>
        <pc:picChg chg="mod">
          <ac:chgData name="Naima Vela" userId="e97eb0bc-c864-4b09-bb68-701ba1f07dd5" providerId="ADAL" clId="{936F94FA-8647-4318-8E5D-523A62672541}" dt="2024-08-26T09:14:30.667" v="6980" actId="14826"/>
          <ac:picMkLst>
            <pc:docMk/>
            <pc:sldMk cId="341444500" sldId="372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06.646" v="9421"/>
          <ac:picMkLst>
            <pc:docMk/>
            <pc:sldMk cId="341444500" sldId="372"/>
            <ac:picMk id="4" creationId="{85730A4C-7583-DE12-E138-7EF0F6B41206}"/>
          </ac:picMkLst>
        </pc:picChg>
      </pc:sldChg>
      <pc:sldChg chg="add del">
        <pc:chgData name="Naima Vela" userId="e97eb0bc-c864-4b09-bb68-701ba1f07dd5" providerId="ADAL" clId="{936F94FA-8647-4318-8E5D-523A62672541}" dt="2024-08-26T09:13:54.442" v="6976" actId="47"/>
        <pc:sldMkLst>
          <pc:docMk/>
          <pc:sldMk cId="2394026061" sldId="372"/>
        </pc:sldMkLst>
      </pc:sldChg>
      <pc:sldChg chg="addSp delSp modSp add mod">
        <pc:chgData name="Naima Vela" userId="e97eb0bc-c864-4b09-bb68-701ba1f07dd5" providerId="ADAL" clId="{936F94FA-8647-4318-8E5D-523A62672541}" dt="2024-08-28T09:42:12.577" v="9470"/>
        <pc:sldMkLst>
          <pc:docMk/>
          <pc:sldMk cId="3518327706" sldId="373"/>
        </pc:sldMkLst>
        <pc:spChg chg="add mod">
          <ac:chgData name="Naima Vela" userId="e97eb0bc-c864-4b09-bb68-701ba1f07dd5" providerId="ADAL" clId="{936F94FA-8647-4318-8E5D-523A62672541}" dt="2024-08-26T10:05:04.345" v="9387"/>
          <ac:spMkLst>
            <pc:docMk/>
            <pc:sldMk cId="3518327706" sldId="373"/>
            <ac:spMk id="2" creationId="{316309B7-ED67-237C-05E8-516E8FDF6030}"/>
          </ac:spMkLst>
        </pc:spChg>
        <pc:spChg chg="del">
          <ac:chgData name="Naima Vela" userId="e97eb0bc-c864-4b09-bb68-701ba1f07dd5" providerId="ADAL" clId="{936F94FA-8647-4318-8E5D-523A62672541}" dt="2024-08-26T10:02:49.187" v="9343" actId="478"/>
          <ac:spMkLst>
            <pc:docMk/>
            <pc:sldMk cId="3518327706" sldId="373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14:59.230" v="6983" actId="20577"/>
          <ac:spMkLst>
            <pc:docMk/>
            <pc:sldMk cId="3518327706" sldId="373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9:20:04.206" v="7405" actId="20577"/>
          <ac:spMkLst>
            <pc:docMk/>
            <pc:sldMk cId="3518327706" sldId="373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12.577" v="9470"/>
          <ac:spMkLst>
            <pc:docMk/>
            <pc:sldMk cId="3518327706" sldId="373"/>
            <ac:spMk id="7" creationId="{07214348-C4E9-D44C-0DFA-03461347FEA6}"/>
          </ac:spMkLst>
        </pc:spChg>
        <pc:picChg chg="mod">
          <ac:chgData name="Naima Vela" userId="e97eb0bc-c864-4b09-bb68-701ba1f07dd5" providerId="ADAL" clId="{936F94FA-8647-4318-8E5D-523A62672541}" dt="2024-08-26T09:19:32.873" v="7404" actId="14826"/>
          <ac:picMkLst>
            <pc:docMk/>
            <pc:sldMk cId="3518327706" sldId="373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07.844" v="9422"/>
          <ac:picMkLst>
            <pc:docMk/>
            <pc:sldMk cId="3518327706" sldId="373"/>
            <ac:picMk id="4" creationId="{E586EABA-AF3B-3B35-C84B-B288ED997E1B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15.485" v="9471"/>
        <pc:sldMkLst>
          <pc:docMk/>
          <pc:sldMk cId="3141199923" sldId="374"/>
        </pc:sldMkLst>
        <pc:spChg chg="add mod">
          <ac:chgData name="Naima Vela" userId="e97eb0bc-c864-4b09-bb68-701ba1f07dd5" providerId="ADAL" clId="{936F94FA-8647-4318-8E5D-523A62672541}" dt="2024-08-26T10:05:06.052" v="9388"/>
          <ac:spMkLst>
            <pc:docMk/>
            <pc:sldMk cId="3141199923" sldId="374"/>
            <ac:spMk id="2" creationId="{F6AA1F27-5A4D-10E6-382F-9ED8CD689A00}"/>
          </ac:spMkLst>
        </pc:spChg>
        <pc:spChg chg="del">
          <ac:chgData name="Naima Vela" userId="e97eb0bc-c864-4b09-bb68-701ba1f07dd5" providerId="ADAL" clId="{936F94FA-8647-4318-8E5D-523A62672541}" dt="2024-08-26T10:02:51.829" v="9344" actId="478"/>
          <ac:spMkLst>
            <pc:docMk/>
            <pc:sldMk cId="3141199923" sldId="374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20:59.492" v="7427" actId="20577"/>
          <ac:spMkLst>
            <pc:docMk/>
            <pc:sldMk cId="3141199923" sldId="374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15.485" v="9471"/>
          <ac:spMkLst>
            <pc:docMk/>
            <pc:sldMk cId="3141199923" sldId="374"/>
            <ac:spMk id="7" creationId="{381D79C6-012E-7DD9-2C58-9C534BC72312}"/>
          </ac:spMkLst>
        </pc:spChg>
        <pc:picChg chg="mod">
          <ac:chgData name="Naima Vela" userId="e97eb0bc-c864-4b09-bb68-701ba1f07dd5" providerId="ADAL" clId="{936F94FA-8647-4318-8E5D-523A62672541}" dt="2024-08-26T09:21:35.710" v="7429" actId="14826"/>
          <ac:picMkLst>
            <pc:docMk/>
            <pc:sldMk cId="3141199923" sldId="374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09.527" v="9423"/>
          <ac:picMkLst>
            <pc:docMk/>
            <pc:sldMk cId="3141199923" sldId="374"/>
            <ac:picMk id="4" creationId="{2F6C0589-F98A-A23A-45E4-A8BE6267A48F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18.069" v="9472"/>
        <pc:sldMkLst>
          <pc:docMk/>
          <pc:sldMk cId="2992924960" sldId="375"/>
        </pc:sldMkLst>
        <pc:spChg chg="add mod">
          <ac:chgData name="Naima Vela" userId="e97eb0bc-c864-4b09-bb68-701ba1f07dd5" providerId="ADAL" clId="{936F94FA-8647-4318-8E5D-523A62672541}" dt="2024-08-26T10:05:07.659" v="9389"/>
          <ac:spMkLst>
            <pc:docMk/>
            <pc:sldMk cId="2992924960" sldId="375"/>
            <ac:spMk id="2" creationId="{68991DE0-E801-A9AC-AD75-A9248380CBA5}"/>
          </ac:spMkLst>
        </pc:spChg>
        <pc:spChg chg="del">
          <ac:chgData name="Naima Vela" userId="e97eb0bc-c864-4b09-bb68-701ba1f07dd5" providerId="ADAL" clId="{936F94FA-8647-4318-8E5D-523A62672541}" dt="2024-08-26T10:02:54.372" v="9345" actId="478"/>
          <ac:spMkLst>
            <pc:docMk/>
            <pc:sldMk cId="2992924960" sldId="375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24:51.373" v="7469" actId="20577"/>
          <ac:spMkLst>
            <pc:docMk/>
            <pc:sldMk cId="2992924960" sldId="375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18.069" v="9472"/>
          <ac:spMkLst>
            <pc:docMk/>
            <pc:sldMk cId="2992924960" sldId="375"/>
            <ac:spMk id="7" creationId="{CA356626-123B-3D78-7D7C-62475BEEE7B7}"/>
          </ac:spMkLst>
        </pc:spChg>
        <pc:picChg chg="mod">
          <ac:chgData name="Naima Vela" userId="e97eb0bc-c864-4b09-bb68-701ba1f07dd5" providerId="ADAL" clId="{936F94FA-8647-4318-8E5D-523A62672541}" dt="2024-08-26T09:24:27.432" v="7441" actId="14826"/>
          <ac:picMkLst>
            <pc:docMk/>
            <pc:sldMk cId="2992924960" sldId="375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10.841" v="9424"/>
          <ac:picMkLst>
            <pc:docMk/>
            <pc:sldMk cId="2992924960" sldId="375"/>
            <ac:picMk id="4" creationId="{D675F81A-B51F-076A-9C54-1AE00CBAEF0F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19.857" v="9473"/>
        <pc:sldMkLst>
          <pc:docMk/>
          <pc:sldMk cId="67913138" sldId="376"/>
        </pc:sldMkLst>
        <pc:spChg chg="add mod">
          <ac:chgData name="Naima Vela" userId="e97eb0bc-c864-4b09-bb68-701ba1f07dd5" providerId="ADAL" clId="{936F94FA-8647-4318-8E5D-523A62672541}" dt="2024-08-26T10:05:09.107" v="9390"/>
          <ac:spMkLst>
            <pc:docMk/>
            <pc:sldMk cId="67913138" sldId="376"/>
            <ac:spMk id="2" creationId="{4CD54B29-58BA-B412-46A4-9FECA33C7ED3}"/>
          </ac:spMkLst>
        </pc:spChg>
        <pc:spChg chg="del">
          <ac:chgData name="Naima Vela" userId="e97eb0bc-c864-4b09-bb68-701ba1f07dd5" providerId="ADAL" clId="{936F94FA-8647-4318-8E5D-523A62672541}" dt="2024-08-26T10:02:56.942" v="9346" actId="478"/>
          <ac:spMkLst>
            <pc:docMk/>
            <pc:sldMk cId="67913138" sldId="376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25:51.878" v="7476" actId="20577"/>
          <ac:spMkLst>
            <pc:docMk/>
            <pc:sldMk cId="67913138" sldId="376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9:36:16.759" v="8024" actId="20577"/>
          <ac:spMkLst>
            <pc:docMk/>
            <pc:sldMk cId="67913138" sldId="376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19.857" v="9473"/>
          <ac:spMkLst>
            <pc:docMk/>
            <pc:sldMk cId="67913138" sldId="376"/>
            <ac:spMk id="7" creationId="{26437A8A-0661-0464-3ACA-B9C6E6E09502}"/>
          </ac:spMkLst>
        </pc:spChg>
        <pc:picChg chg="mod">
          <ac:chgData name="Naima Vela" userId="e97eb0bc-c864-4b09-bb68-701ba1f07dd5" providerId="ADAL" clId="{936F94FA-8647-4318-8E5D-523A62672541}" dt="2024-08-26T09:32:43.260" v="7986" actId="14826"/>
          <ac:picMkLst>
            <pc:docMk/>
            <pc:sldMk cId="67913138" sldId="376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11.637" v="9425"/>
          <ac:picMkLst>
            <pc:docMk/>
            <pc:sldMk cId="67913138" sldId="376"/>
            <ac:picMk id="4" creationId="{16D8B2C9-8A71-630F-238B-2D707E0BC18D}"/>
          </ac:picMkLst>
        </pc:picChg>
      </pc:sldChg>
      <pc:sldChg chg="delSp modSp add del mod">
        <pc:chgData name="Naima Vela" userId="e97eb0bc-c864-4b09-bb68-701ba1f07dd5" providerId="ADAL" clId="{936F94FA-8647-4318-8E5D-523A62672541}" dt="2024-08-26T09:24:11.003" v="7439" actId="2696"/>
        <pc:sldMkLst>
          <pc:docMk/>
          <pc:sldMk cId="4173673852" sldId="376"/>
        </pc:sldMkLst>
        <pc:spChg chg="mod">
          <ac:chgData name="Naima Vela" userId="e97eb0bc-c864-4b09-bb68-701ba1f07dd5" providerId="ADAL" clId="{936F94FA-8647-4318-8E5D-523A62672541}" dt="2024-08-26T09:23:58.653" v="7437" actId="115"/>
          <ac:spMkLst>
            <pc:docMk/>
            <pc:sldMk cId="4173673852" sldId="376"/>
            <ac:spMk id="6" creationId="{D442EBEB-0B75-3918-606B-FD887AA55FB0}"/>
          </ac:spMkLst>
        </pc:spChg>
        <pc:picChg chg="del">
          <ac:chgData name="Naima Vela" userId="e97eb0bc-c864-4b09-bb68-701ba1f07dd5" providerId="ADAL" clId="{936F94FA-8647-4318-8E5D-523A62672541}" dt="2024-08-26T09:24:07.829" v="7438" actId="21"/>
          <ac:picMkLst>
            <pc:docMk/>
            <pc:sldMk cId="4173673852" sldId="376"/>
            <ac:picMk id="3" creationId="{8962994C-4D28-6F6D-334C-555889246A48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22.283" v="9474"/>
        <pc:sldMkLst>
          <pc:docMk/>
          <pc:sldMk cId="3913877722" sldId="377"/>
        </pc:sldMkLst>
        <pc:spChg chg="add mod">
          <ac:chgData name="Naima Vela" userId="e97eb0bc-c864-4b09-bb68-701ba1f07dd5" providerId="ADAL" clId="{936F94FA-8647-4318-8E5D-523A62672541}" dt="2024-08-26T10:05:10.470" v="9391"/>
          <ac:spMkLst>
            <pc:docMk/>
            <pc:sldMk cId="3913877722" sldId="377"/>
            <ac:spMk id="2" creationId="{A0B27ADE-6657-B0DF-4C0E-52AC3D9F1B5E}"/>
          </ac:spMkLst>
        </pc:spChg>
        <pc:spChg chg="del">
          <ac:chgData name="Naima Vela" userId="e97eb0bc-c864-4b09-bb68-701ba1f07dd5" providerId="ADAL" clId="{936F94FA-8647-4318-8E5D-523A62672541}" dt="2024-08-26T10:02:59.324" v="9347" actId="478"/>
          <ac:spMkLst>
            <pc:docMk/>
            <pc:sldMk cId="3913877722" sldId="377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35:40.725" v="8016" actId="20577"/>
          <ac:spMkLst>
            <pc:docMk/>
            <pc:sldMk cId="3913877722" sldId="377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22.283" v="9474"/>
          <ac:spMkLst>
            <pc:docMk/>
            <pc:sldMk cId="3913877722" sldId="377"/>
            <ac:spMk id="7" creationId="{7826A1D2-1DAB-2C4F-30E5-01429796A7E5}"/>
          </ac:spMkLst>
        </pc:spChg>
        <pc:picChg chg="mod">
          <ac:chgData name="Naima Vela" userId="e97eb0bc-c864-4b09-bb68-701ba1f07dd5" providerId="ADAL" clId="{936F94FA-8647-4318-8E5D-523A62672541}" dt="2024-08-26T09:33:56.609" v="8002" actId="14826"/>
          <ac:picMkLst>
            <pc:docMk/>
            <pc:sldMk cId="3913877722" sldId="377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13.199" v="9426"/>
          <ac:picMkLst>
            <pc:docMk/>
            <pc:sldMk cId="3913877722" sldId="377"/>
            <ac:picMk id="4" creationId="{FCEE0C0F-E49F-525D-FB9B-EC7846309560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24.927" v="9475"/>
        <pc:sldMkLst>
          <pc:docMk/>
          <pc:sldMk cId="917081264" sldId="378"/>
        </pc:sldMkLst>
        <pc:spChg chg="add mod">
          <ac:chgData name="Naima Vela" userId="e97eb0bc-c864-4b09-bb68-701ba1f07dd5" providerId="ADAL" clId="{936F94FA-8647-4318-8E5D-523A62672541}" dt="2024-08-26T10:05:11.870" v="9392"/>
          <ac:spMkLst>
            <pc:docMk/>
            <pc:sldMk cId="917081264" sldId="378"/>
            <ac:spMk id="2" creationId="{499CF80E-194A-D4C3-DE66-A12267EE4B6C}"/>
          </ac:spMkLst>
        </pc:spChg>
        <pc:spChg chg="del">
          <ac:chgData name="Naima Vela" userId="e97eb0bc-c864-4b09-bb68-701ba1f07dd5" providerId="ADAL" clId="{936F94FA-8647-4318-8E5D-523A62672541}" dt="2024-08-26T10:03:01.721" v="9348" actId="478"/>
          <ac:spMkLst>
            <pc:docMk/>
            <pc:sldMk cId="917081264" sldId="378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36:34.571" v="8027" actId="20577"/>
          <ac:spMkLst>
            <pc:docMk/>
            <pc:sldMk cId="917081264" sldId="378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9:45:12.871" v="8722" actId="20577"/>
          <ac:spMkLst>
            <pc:docMk/>
            <pc:sldMk cId="917081264" sldId="378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24.927" v="9475"/>
          <ac:spMkLst>
            <pc:docMk/>
            <pc:sldMk cId="917081264" sldId="378"/>
            <ac:spMk id="7" creationId="{034E2585-5850-A8F3-5E8F-AF5B12FD8154}"/>
          </ac:spMkLst>
        </pc:spChg>
        <pc:picChg chg="mod">
          <ac:chgData name="Naima Vela" userId="e97eb0bc-c864-4b09-bb68-701ba1f07dd5" providerId="ADAL" clId="{936F94FA-8647-4318-8E5D-523A62672541}" dt="2024-08-26T09:43:22.279" v="8694" actId="14826"/>
          <ac:picMkLst>
            <pc:docMk/>
            <pc:sldMk cId="917081264" sldId="378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14.829" v="9427"/>
          <ac:picMkLst>
            <pc:docMk/>
            <pc:sldMk cId="917081264" sldId="378"/>
            <ac:picMk id="4" creationId="{BA54EFC6-55ED-21E2-D484-0EB7D74775C5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9:42:30.456" v="9476"/>
        <pc:sldMkLst>
          <pc:docMk/>
          <pc:sldMk cId="3912621069" sldId="379"/>
        </pc:sldMkLst>
        <pc:spChg chg="add mod">
          <ac:chgData name="Naima Vela" userId="e97eb0bc-c864-4b09-bb68-701ba1f07dd5" providerId="ADAL" clId="{936F94FA-8647-4318-8E5D-523A62672541}" dt="2024-08-26T10:05:13.437" v="9393"/>
          <ac:spMkLst>
            <pc:docMk/>
            <pc:sldMk cId="3912621069" sldId="379"/>
            <ac:spMk id="2" creationId="{48296FE0-A00E-8ACF-7964-133CDB5CBD84}"/>
          </ac:spMkLst>
        </pc:spChg>
        <pc:spChg chg="del">
          <ac:chgData name="Naima Vela" userId="e97eb0bc-c864-4b09-bb68-701ba1f07dd5" providerId="ADAL" clId="{936F94FA-8647-4318-8E5D-523A62672541}" dt="2024-08-26T10:03:04.109" v="9349" actId="478"/>
          <ac:spMkLst>
            <pc:docMk/>
            <pc:sldMk cId="3912621069" sldId="379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45:04.129" v="8718" actId="20577"/>
          <ac:spMkLst>
            <pc:docMk/>
            <pc:sldMk cId="3912621069" sldId="379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8T09:42:30.456" v="9476"/>
          <ac:spMkLst>
            <pc:docMk/>
            <pc:sldMk cId="3912621069" sldId="379"/>
            <ac:spMk id="7" creationId="{1A0ED38E-6793-44B8-A22B-68C52A94ECC7}"/>
          </ac:spMkLst>
        </pc:spChg>
        <pc:picChg chg="mod">
          <ac:chgData name="Naima Vela" userId="e97eb0bc-c864-4b09-bb68-701ba1f07dd5" providerId="ADAL" clId="{936F94FA-8647-4318-8E5D-523A62672541}" dt="2024-08-26T09:44:37.280" v="8707" actId="14826"/>
          <ac:picMkLst>
            <pc:docMk/>
            <pc:sldMk cId="3912621069" sldId="379"/>
            <ac:picMk id="3" creationId="{8962994C-4D28-6F6D-334C-555889246A48}"/>
          </ac:picMkLst>
        </pc:picChg>
        <pc:picChg chg="add mod">
          <ac:chgData name="Naima Vela" userId="e97eb0bc-c864-4b09-bb68-701ba1f07dd5" providerId="ADAL" clId="{936F94FA-8647-4318-8E5D-523A62672541}" dt="2024-08-28T06:20:15.925" v="9428"/>
          <ac:picMkLst>
            <pc:docMk/>
            <pc:sldMk cId="3912621069" sldId="379"/>
            <ac:picMk id="4" creationId="{C608C476-1996-3A0B-5CE6-4A239BF0BFDB}"/>
          </ac:picMkLst>
        </pc:picChg>
      </pc:sldChg>
      <pc:sldChg chg="addSp delSp modSp add mod">
        <pc:chgData name="Naima Vela" userId="e97eb0bc-c864-4b09-bb68-701ba1f07dd5" providerId="ADAL" clId="{936F94FA-8647-4318-8E5D-523A62672541}" dt="2024-08-28T06:20:17.377" v="9429"/>
        <pc:sldMkLst>
          <pc:docMk/>
          <pc:sldMk cId="39730071" sldId="380"/>
        </pc:sldMkLst>
        <pc:spChg chg="add mod">
          <ac:chgData name="Naima Vela" userId="e97eb0bc-c864-4b09-bb68-701ba1f07dd5" providerId="ADAL" clId="{936F94FA-8647-4318-8E5D-523A62672541}" dt="2024-08-26T10:05:14.950" v="9394"/>
          <ac:spMkLst>
            <pc:docMk/>
            <pc:sldMk cId="39730071" sldId="380"/>
            <ac:spMk id="2" creationId="{B1463512-0793-DB3D-9E4C-7E8B99AE85F1}"/>
          </ac:spMkLst>
        </pc:spChg>
        <pc:spChg chg="del">
          <ac:chgData name="Naima Vela" userId="e97eb0bc-c864-4b09-bb68-701ba1f07dd5" providerId="ADAL" clId="{936F94FA-8647-4318-8E5D-523A62672541}" dt="2024-08-26T10:03:06.643" v="9350" actId="478"/>
          <ac:spMkLst>
            <pc:docMk/>
            <pc:sldMk cId="39730071" sldId="380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48:03.513" v="8744" actId="20577"/>
          <ac:spMkLst>
            <pc:docMk/>
            <pc:sldMk cId="39730071" sldId="380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09:57:07.299" v="9161" actId="123"/>
          <ac:spMkLst>
            <pc:docMk/>
            <pc:sldMk cId="39730071" sldId="380"/>
            <ac:spMk id="6" creationId="{D442EBEB-0B75-3918-606B-FD887AA55FB0}"/>
          </ac:spMkLst>
        </pc:spChg>
        <pc:picChg chg="add mod">
          <ac:chgData name="Naima Vela" userId="e97eb0bc-c864-4b09-bb68-701ba1f07dd5" providerId="ADAL" clId="{936F94FA-8647-4318-8E5D-523A62672541}" dt="2024-08-28T06:20:17.377" v="9429"/>
          <ac:picMkLst>
            <pc:docMk/>
            <pc:sldMk cId="39730071" sldId="380"/>
            <ac:picMk id="3" creationId="{10BFE5AF-0014-673C-4024-CAC32D8EA558}"/>
          </ac:picMkLst>
        </pc:picChg>
        <pc:picChg chg="del">
          <ac:chgData name="Naima Vela" userId="e97eb0bc-c864-4b09-bb68-701ba1f07dd5" providerId="ADAL" clId="{936F94FA-8647-4318-8E5D-523A62672541}" dt="2024-08-26T09:48:06.069" v="8745" actId="478"/>
          <ac:picMkLst>
            <pc:docMk/>
            <pc:sldMk cId="39730071" sldId="380"/>
            <ac:picMk id="3" creationId="{8962994C-4D28-6F6D-334C-555889246A48}"/>
          </ac:picMkLst>
        </pc:picChg>
      </pc:sldChg>
      <pc:sldChg chg="modSp new del mod">
        <pc:chgData name="Naima Vela" userId="e97eb0bc-c864-4b09-bb68-701ba1f07dd5" providerId="ADAL" clId="{936F94FA-8647-4318-8E5D-523A62672541}" dt="2024-08-26T09:47:51.423" v="8730" actId="2696"/>
        <pc:sldMkLst>
          <pc:docMk/>
          <pc:sldMk cId="168300923" sldId="380"/>
        </pc:sldMkLst>
        <pc:spChg chg="mod">
          <ac:chgData name="Naima Vela" userId="e97eb0bc-c864-4b09-bb68-701ba1f07dd5" providerId="ADAL" clId="{936F94FA-8647-4318-8E5D-523A62672541}" dt="2024-08-26T09:47:46.418" v="8729" actId="20577"/>
          <ac:spMkLst>
            <pc:docMk/>
            <pc:sldMk cId="168300923" sldId="380"/>
            <ac:spMk id="2" creationId="{D8B156AB-2FB7-077A-DA5B-EC96981B701D}"/>
          </ac:spMkLst>
        </pc:spChg>
      </pc:sldChg>
      <pc:sldChg chg="addSp delSp modSp add mod">
        <pc:chgData name="Naima Vela" userId="e97eb0bc-c864-4b09-bb68-701ba1f07dd5" providerId="ADAL" clId="{936F94FA-8647-4318-8E5D-523A62672541}" dt="2024-08-28T06:20:19.648" v="9430"/>
        <pc:sldMkLst>
          <pc:docMk/>
          <pc:sldMk cId="3747325350" sldId="381"/>
        </pc:sldMkLst>
        <pc:spChg chg="del">
          <ac:chgData name="Naima Vela" userId="e97eb0bc-c864-4b09-bb68-701ba1f07dd5" providerId="ADAL" clId="{936F94FA-8647-4318-8E5D-523A62672541}" dt="2024-08-26T10:03:09.742" v="9351" actId="478"/>
          <ac:spMkLst>
            <pc:docMk/>
            <pc:sldMk cId="3747325350" sldId="381"/>
            <ac:spMk id="4" creationId="{83B0B5E7-AD13-07F6-3C78-0D95A37F1128}"/>
          </ac:spMkLst>
        </pc:spChg>
        <pc:spChg chg="mod">
          <ac:chgData name="Naima Vela" userId="e97eb0bc-c864-4b09-bb68-701ba1f07dd5" providerId="ADAL" clId="{936F94FA-8647-4318-8E5D-523A62672541}" dt="2024-08-26T09:57:37.204" v="9184" actId="20577"/>
          <ac:spMkLst>
            <pc:docMk/>
            <pc:sldMk cId="3747325350" sldId="381"/>
            <ac:spMk id="5" creationId="{E4FBCCB8-9C40-7F37-02E3-18EC3838F0FC}"/>
          </ac:spMkLst>
        </pc:spChg>
        <pc:spChg chg="mod">
          <ac:chgData name="Naima Vela" userId="e97eb0bc-c864-4b09-bb68-701ba1f07dd5" providerId="ADAL" clId="{936F94FA-8647-4318-8E5D-523A62672541}" dt="2024-08-26T10:00:03.679" v="9311" actId="1036"/>
          <ac:spMkLst>
            <pc:docMk/>
            <pc:sldMk cId="3747325350" sldId="381"/>
            <ac:spMk id="6" creationId="{D442EBEB-0B75-3918-606B-FD887AA55FB0}"/>
          </ac:spMkLst>
        </pc:spChg>
        <pc:spChg chg="add mod">
          <ac:chgData name="Naima Vela" userId="e97eb0bc-c864-4b09-bb68-701ba1f07dd5" providerId="ADAL" clId="{936F94FA-8647-4318-8E5D-523A62672541}" dt="2024-08-26T10:05:16.568" v="9395"/>
          <ac:spMkLst>
            <pc:docMk/>
            <pc:sldMk cId="3747325350" sldId="381"/>
            <ac:spMk id="7" creationId="{CBB40523-CEC5-6EDC-824A-181FDB9CD67C}"/>
          </ac:spMkLst>
        </pc:spChg>
        <pc:picChg chg="add mod">
          <ac:chgData name="Naima Vela" userId="e97eb0bc-c864-4b09-bb68-701ba1f07dd5" providerId="ADAL" clId="{936F94FA-8647-4318-8E5D-523A62672541}" dt="2024-08-28T06:20:19.648" v="9430"/>
          <ac:picMkLst>
            <pc:docMk/>
            <pc:sldMk cId="3747325350" sldId="381"/>
            <ac:picMk id="2" creationId="{CD9D2508-890A-82E0-9EB2-C7D9F3BB8BCD}"/>
          </ac:picMkLst>
        </pc:picChg>
        <pc:picChg chg="add mod">
          <ac:chgData name="Naima Vela" userId="e97eb0bc-c864-4b09-bb68-701ba1f07dd5" providerId="ADAL" clId="{936F94FA-8647-4318-8E5D-523A62672541}" dt="2024-08-26T10:00:10.251" v="9314" actId="1076"/>
          <ac:picMkLst>
            <pc:docMk/>
            <pc:sldMk cId="3747325350" sldId="381"/>
            <ac:picMk id="3" creationId="{F1B0D6C0-F6EC-BCF8-CED5-0D6D9E859A15}"/>
          </ac:picMkLst>
        </pc:picChg>
      </pc:sldChg>
      <pc:sldChg chg="new del">
        <pc:chgData name="Naima Vela" userId="e97eb0bc-c864-4b09-bb68-701ba1f07dd5" providerId="ADAL" clId="{936F94FA-8647-4318-8E5D-523A62672541}" dt="2024-08-26T09:50:44.574" v="8851" actId="2696"/>
        <pc:sldMkLst>
          <pc:docMk/>
          <pc:sldMk cId="4101884387" sldId="381"/>
        </pc:sldMkLst>
      </pc:sldChg>
    </pc:docChg>
  </pc:docChgLst>
  <pc:docChgLst>
    <pc:chgData name="Naima Vela" userId="e97eb0bc-c864-4b09-bb68-701ba1f07dd5" providerId="ADAL" clId="{0633BD1B-89DB-4BA8-A7DE-8739BB6743DE}"/>
    <pc:docChg chg="undo custSel addSld delSld modSld modNotesMaster modHandout">
      <pc:chgData name="Naima Vela" userId="e97eb0bc-c864-4b09-bb68-701ba1f07dd5" providerId="ADAL" clId="{0633BD1B-89DB-4BA8-A7DE-8739BB6743DE}" dt="2024-08-30T07:37:05.056" v="467" actId="478"/>
      <pc:docMkLst>
        <pc:docMk/>
      </pc:docMkLst>
      <pc:sldChg chg="delSp mod modNotes">
        <pc:chgData name="Naima Vela" userId="e97eb0bc-c864-4b09-bb68-701ba1f07dd5" providerId="ADAL" clId="{0633BD1B-89DB-4BA8-A7DE-8739BB6743DE}" dt="2024-08-30T07:37:05.056" v="467" actId="478"/>
        <pc:sldMkLst>
          <pc:docMk/>
          <pc:sldMk cId="0" sldId="266"/>
        </pc:sldMkLst>
        <pc:picChg chg="del">
          <ac:chgData name="Naima Vela" userId="e97eb0bc-c864-4b09-bb68-701ba1f07dd5" providerId="ADAL" clId="{0633BD1B-89DB-4BA8-A7DE-8739BB6743DE}" dt="2024-08-30T07:37:05.056" v="467" actId="478"/>
          <ac:picMkLst>
            <pc:docMk/>
            <pc:sldMk cId="0" sldId="266"/>
            <ac:picMk id="56" creationId="{00000000-0000-0000-0000-000000000000}"/>
          </ac:picMkLst>
        </pc:picChg>
      </pc:sldChg>
      <pc:sldChg chg="addSp delSp modSp mod modNotes">
        <pc:chgData name="Naima Vela" userId="e97eb0bc-c864-4b09-bb68-701ba1f07dd5" providerId="ADAL" clId="{0633BD1B-89DB-4BA8-A7DE-8739BB6743DE}" dt="2024-08-29T09:07:47.340" v="376"/>
        <pc:sldMkLst>
          <pc:docMk/>
          <pc:sldMk cId="0" sldId="267"/>
        </pc:sldMkLst>
        <pc:spChg chg="add mod">
          <ac:chgData name="Naima Vela" userId="e97eb0bc-c864-4b09-bb68-701ba1f07dd5" providerId="ADAL" clId="{0633BD1B-89DB-4BA8-A7DE-8739BB6743DE}" dt="2024-08-29T09:06:17.615" v="368"/>
          <ac:spMkLst>
            <pc:docMk/>
            <pc:sldMk cId="0" sldId="267"/>
            <ac:spMk id="2" creationId="{F188F18B-7975-CA5E-054A-E5AF098F2B99}"/>
          </ac:spMkLst>
        </pc:spChg>
        <pc:spChg chg="add mod">
          <ac:chgData name="Naima Vela" userId="e97eb0bc-c864-4b09-bb68-701ba1f07dd5" providerId="ADAL" clId="{0633BD1B-89DB-4BA8-A7DE-8739BB6743DE}" dt="2024-08-29T09:06:57.574" v="375"/>
          <ac:spMkLst>
            <pc:docMk/>
            <pc:sldMk cId="0" sldId="267"/>
            <ac:spMk id="4" creationId="{EBB28675-CCCF-179A-2A10-BCA824347DAD}"/>
          </ac:spMkLst>
        </pc:spChg>
        <pc:spChg chg="del">
          <ac:chgData name="Naima Vela" userId="e97eb0bc-c864-4b09-bb68-701ba1f07dd5" providerId="ADAL" clId="{0633BD1B-89DB-4BA8-A7DE-8739BB6743DE}" dt="2024-08-29T09:06:57.111" v="374" actId="478"/>
          <ac:spMkLst>
            <pc:docMk/>
            <pc:sldMk cId="0" sldId="267"/>
            <ac:spMk id="8" creationId="{1CA0A7DF-3625-4FFA-93A8-32ED371C2062}"/>
          </ac:spMkLst>
        </pc:spChg>
      </pc:sldChg>
      <pc:sldChg chg="addSp modSp mod">
        <pc:chgData name="Naima Vela" userId="e97eb0bc-c864-4b09-bb68-701ba1f07dd5" providerId="ADAL" clId="{0633BD1B-89DB-4BA8-A7DE-8739BB6743DE}" dt="2024-08-30T07:20:45.976" v="377"/>
        <pc:sldMkLst>
          <pc:docMk/>
          <pc:sldMk cId="3836097671" sldId="290"/>
        </pc:sldMkLst>
        <pc:spChg chg="mod">
          <ac:chgData name="Naima Vela" userId="e97eb0bc-c864-4b09-bb68-701ba1f07dd5" providerId="ADAL" clId="{0633BD1B-89DB-4BA8-A7DE-8739BB6743DE}" dt="2024-08-29T08:18:56.304" v="28" actId="20577"/>
          <ac:spMkLst>
            <pc:docMk/>
            <pc:sldMk cId="3836097671" sldId="290"/>
            <ac:spMk id="5" creationId="{0139ADC9-E1C6-41BA-8D10-D0B1FA9E5963}"/>
          </ac:spMkLst>
        </pc:spChg>
        <pc:spChg chg="mod">
          <ac:chgData name="Naima Vela" userId="e97eb0bc-c864-4b09-bb68-701ba1f07dd5" providerId="ADAL" clId="{0633BD1B-89DB-4BA8-A7DE-8739BB6743DE}" dt="2024-08-29T08:19:22.032" v="30" actId="1076"/>
          <ac:spMkLst>
            <pc:docMk/>
            <pc:sldMk cId="3836097671" sldId="290"/>
            <ac:spMk id="7" creationId="{1B033399-355C-46A3-8944-8756A598A6AE}"/>
          </ac:spMkLst>
        </pc:spChg>
        <pc:spChg chg="add mod">
          <ac:chgData name="Naima Vela" userId="e97eb0bc-c864-4b09-bb68-701ba1f07dd5" providerId="ADAL" clId="{0633BD1B-89DB-4BA8-A7DE-8739BB6743DE}" dt="2024-08-30T07:20:45.976" v="377"/>
          <ac:spMkLst>
            <pc:docMk/>
            <pc:sldMk cId="3836097671" sldId="290"/>
            <ac:spMk id="9" creationId="{C297E9EE-7AB8-CA12-57BD-20E03B6E5708}"/>
          </ac:spMkLst>
        </pc:spChg>
      </pc:sldChg>
      <pc:sldChg chg="addSp modSp">
        <pc:chgData name="Naima Vela" userId="e97eb0bc-c864-4b09-bb68-701ba1f07dd5" providerId="ADAL" clId="{0633BD1B-89DB-4BA8-A7DE-8739BB6743DE}" dt="2024-08-30T07:20:50.210" v="378"/>
        <pc:sldMkLst>
          <pc:docMk/>
          <pc:sldMk cId="876489697" sldId="291"/>
        </pc:sldMkLst>
        <pc:spChg chg="add mod">
          <ac:chgData name="Naima Vela" userId="e97eb0bc-c864-4b09-bb68-701ba1f07dd5" providerId="ADAL" clId="{0633BD1B-89DB-4BA8-A7DE-8739BB6743DE}" dt="2024-08-30T07:20:50.210" v="378"/>
          <ac:spMkLst>
            <pc:docMk/>
            <pc:sldMk cId="876489697" sldId="291"/>
            <ac:spMk id="5" creationId="{A97E06B9-D5F8-EC57-2FD5-B033DB838502}"/>
          </ac:spMkLst>
        </pc:spChg>
      </pc:sldChg>
      <pc:sldChg chg="addSp modSp mod">
        <pc:chgData name="Naima Vela" userId="e97eb0bc-c864-4b09-bb68-701ba1f07dd5" providerId="ADAL" clId="{0633BD1B-89DB-4BA8-A7DE-8739BB6743DE}" dt="2024-08-30T07:26:43.508" v="461" actId="20577"/>
        <pc:sldMkLst>
          <pc:docMk/>
          <pc:sldMk cId="2068634164" sldId="342"/>
        </pc:sldMkLst>
        <pc:spChg chg="add mod">
          <ac:chgData name="Naima Vela" userId="e97eb0bc-c864-4b09-bb68-701ba1f07dd5" providerId="ADAL" clId="{0633BD1B-89DB-4BA8-A7DE-8739BB6743DE}" dt="2024-08-30T07:26:43.508" v="461" actId="20577"/>
          <ac:spMkLst>
            <pc:docMk/>
            <pc:sldMk cId="2068634164" sldId="342"/>
            <ac:spMk id="3" creationId="{A5042F64-92ED-919C-5BC5-D28B0F4D3757}"/>
          </ac:spMkLst>
        </pc:spChg>
      </pc:sldChg>
      <pc:sldChg chg="modNotes">
        <pc:chgData name="Naima Vela" userId="e97eb0bc-c864-4b09-bb68-701ba1f07dd5" providerId="ADAL" clId="{0633BD1B-89DB-4BA8-A7DE-8739BB6743DE}" dt="2024-08-29T09:07:47.340" v="376"/>
        <pc:sldMkLst>
          <pc:docMk/>
          <pc:sldMk cId="1938567141" sldId="344"/>
        </pc:sldMkLst>
      </pc:sldChg>
      <pc:sldChg chg="addSp modSp mod">
        <pc:chgData name="Naima Vela" userId="e97eb0bc-c864-4b09-bb68-701ba1f07dd5" providerId="ADAL" clId="{0633BD1B-89DB-4BA8-A7DE-8739BB6743DE}" dt="2024-08-30T07:20:53.532" v="380"/>
        <pc:sldMkLst>
          <pc:docMk/>
          <pc:sldMk cId="1487707742" sldId="345"/>
        </pc:sldMkLst>
        <pc:spChg chg="mod">
          <ac:chgData name="Naima Vela" userId="e97eb0bc-c864-4b09-bb68-701ba1f07dd5" providerId="ADAL" clId="{0633BD1B-89DB-4BA8-A7DE-8739BB6743DE}" dt="2024-08-29T08:27:05.917" v="193" actId="20577"/>
          <ac:spMkLst>
            <pc:docMk/>
            <pc:sldMk cId="1487707742" sldId="345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0:53.532" v="380"/>
          <ac:spMkLst>
            <pc:docMk/>
            <pc:sldMk cId="1487707742" sldId="345"/>
            <ac:spMk id="8" creationId="{48A0AEF9-F54A-7E2D-49CD-363BCB5C7609}"/>
          </ac:spMkLst>
        </pc:spChg>
      </pc:sldChg>
      <pc:sldChg chg="addSp modSp mod">
        <pc:chgData name="Naima Vela" userId="e97eb0bc-c864-4b09-bb68-701ba1f07dd5" providerId="ADAL" clId="{0633BD1B-89DB-4BA8-A7DE-8739BB6743DE}" dt="2024-08-30T07:20:52.394" v="379"/>
        <pc:sldMkLst>
          <pc:docMk/>
          <pc:sldMk cId="2357247185" sldId="346"/>
        </pc:sldMkLst>
        <pc:spChg chg="mod">
          <ac:chgData name="Naima Vela" userId="e97eb0bc-c864-4b09-bb68-701ba1f07dd5" providerId="ADAL" clId="{0633BD1B-89DB-4BA8-A7DE-8739BB6743DE}" dt="2024-08-29T08:21:32.997" v="147" actId="20577"/>
          <ac:spMkLst>
            <pc:docMk/>
            <pc:sldMk cId="2357247185" sldId="346"/>
            <ac:spMk id="3" creationId="{58E10203-0CA8-A620-79EE-81E84442A4DB}"/>
          </ac:spMkLst>
        </pc:spChg>
        <pc:spChg chg="add mod">
          <ac:chgData name="Naima Vela" userId="e97eb0bc-c864-4b09-bb68-701ba1f07dd5" providerId="ADAL" clId="{0633BD1B-89DB-4BA8-A7DE-8739BB6743DE}" dt="2024-08-30T07:20:52.394" v="379"/>
          <ac:spMkLst>
            <pc:docMk/>
            <pc:sldMk cId="2357247185" sldId="346"/>
            <ac:spMk id="6" creationId="{872E92C1-A55F-3C73-B570-00FEF5D85058}"/>
          </ac:spMkLst>
        </pc:spChg>
      </pc:sldChg>
      <pc:sldChg chg="addSp modSp mod">
        <pc:chgData name="Naima Vela" userId="e97eb0bc-c864-4b09-bb68-701ba1f07dd5" providerId="ADAL" clId="{0633BD1B-89DB-4BA8-A7DE-8739BB6743DE}" dt="2024-08-30T07:27:24.207" v="465" actId="20577"/>
        <pc:sldMkLst>
          <pc:docMk/>
          <pc:sldMk cId="2858975992" sldId="350"/>
        </pc:sldMkLst>
        <pc:spChg chg="mod">
          <ac:chgData name="Naima Vela" userId="e97eb0bc-c864-4b09-bb68-701ba1f07dd5" providerId="ADAL" clId="{0633BD1B-89DB-4BA8-A7DE-8739BB6743DE}" dt="2024-08-30T07:27:24.207" v="465" actId="20577"/>
          <ac:spMkLst>
            <pc:docMk/>
            <pc:sldMk cId="2858975992" sldId="350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1:06.853" v="386" actId="20577"/>
          <ac:spMkLst>
            <pc:docMk/>
            <pc:sldMk cId="2858975992" sldId="350"/>
            <ac:spMk id="8" creationId="{A66FA94A-2391-0EEA-728D-05A8B10242C7}"/>
          </ac:spMkLst>
        </pc:spChg>
      </pc:sldChg>
      <pc:sldChg chg="addSp modSp mod">
        <pc:chgData name="Naima Vela" userId="e97eb0bc-c864-4b09-bb68-701ba1f07dd5" providerId="ADAL" clId="{0633BD1B-89DB-4BA8-A7DE-8739BB6743DE}" dt="2024-08-30T07:28:12.167" v="466"/>
        <pc:sldMkLst>
          <pc:docMk/>
          <pc:sldMk cId="1164286291" sldId="351"/>
        </pc:sldMkLst>
        <pc:spChg chg="mod">
          <ac:chgData name="Naima Vela" userId="e97eb0bc-c864-4b09-bb68-701ba1f07dd5" providerId="ADAL" clId="{0633BD1B-89DB-4BA8-A7DE-8739BB6743DE}" dt="2024-08-30T07:28:12.167" v="466"/>
          <ac:spMkLst>
            <pc:docMk/>
            <pc:sldMk cId="1164286291" sldId="351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1:13.093" v="388" actId="20577"/>
          <ac:spMkLst>
            <pc:docMk/>
            <pc:sldMk cId="1164286291" sldId="351"/>
            <ac:spMk id="8" creationId="{657481E8-3B5A-FA1A-E397-86E8BAB253BB}"/>
          </ac:spMkLst>
        </pc:spChg>
      </pc:sldChg>
      <pc:sldChg chg="addSp delSp modSp mod">
        <pc:chgData name="Naima Vela" userId="e97eb0bc-c864-4b09-bb68-701ba1f07dd5" providerId="ADAL" clId="{0633BD1B-89DB-4BA8-A7DE-8739BB6743DE}" dt="2024-08-30T07:22:18.481" v="397" actId="115"/>
        <pc:sldMkLst>
          <pc:docMk/>
          <pc:sldMk cId="666686397" sldId="352"/>
        </pc:sldMkLst>
        <pc:spChg chg="mod">
          <ac:chgData name="Naima Vela" userId="e97eb0bc-c864-4b09-bb68-701ba1f07dd5" providerId="ADAL" clId="{0633BD1B-89DB-4BA8-A7DE-8739BB6743DE}" dt="2024-08-30T07:22:18.481" v="397" actId="115"/>
          <ac:spMkLst>
            <pc:docMk/>
            <pc:sldMk cId="666686397" sldId="352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1:20.391" v="391" actId="20577"/>
          <ac:spMkLst>
            <pc:docMk/>
            <pc:sldMk cId="666686397" sldId="352"/>
            <ac:spMk id="8" creationId="{65DE0C4E-723D-40D8-D580-2AFD2367E87E}"/>
          </ac:spMkLst>
        </pc:spChg>
        <pc:spChg chg="add del">
          <ac:chgData name="Naima Vela" userId="e97eb0bc-c864-4b09-bb68-701ba1f07dd5" providerId="ADAL" clId="{0633BD1B-89DB-4BA8-A7DE-8739BB6743DE}" dt="2024-08-29T08:29:27.825" v="198" actId="22"/>
          <ac:spMkLst>
            <pc:docMk/>
            <pc:sldMk cId="666686397" sldId="352"/>
            <ac:spMk id="9" creationId="{48CEBCE0-F464-0EEB-E10D-18644529FAD2}"/>
          </ac:spMkLst>
        </pc:spChg>
      </pc:sldChg>
      <pc:sldChg chg="addSp modSp">
        <pc:chgData name="Naima Vela" userId="e97eb0bc-c864-4b09-bb68-701ba1f07dd5" providerId="ADAL" clId="{0633BD1B-89DB-4BA8-A7DE-8739BB6743DE}" dt="2024-08-30T07:22:35.474" v="399"/>
        <pc:sldMkLst>
          <pc:docMk/>
          <pc:sldMk cId="2824663842" sldId="353"/>
        </pc:sldMkLst>
        <pc:spChg chg="add mod">
          <ac:chgData name="Naima Vela" userId="e97eb0bc-c864-4b09-bb68-701ba1f07dd5" providerId="ADAL" clId="{0633BD1B-89DB-4BA8-A7DE-8739BB6743DE}" dt="2024-08-30T07:22:35.474" v="399"/>
          <ac:spMkLst>
            <pc:docMk/>
            <pc:sldMk cId="2824663842" sldId="353"/>
            <ac:spMk id="8" creationId="{5B064B5C-BC4F-7CD9-2C53-E2ACE2A2001B}"/>
          </ac:spMkLst>
        </pc:spChg>
      </pc:sldChg>
      <pc:sldChg chg="addSp modSp">
        <pc:chgData name="Naima Vela" userId="e97eb0bc-c864-4b09-bb68-701ba1f07dd5" providerId="ADAL" clId="{0633BD1B-89DB-4BA8-A7DE-8739BB6743DE}" dt="2024-08-30T07:22:39.910" v="400"/>
        <pc:sldMkLst>
          <pc:docMk/>
          <pc:sldMk cId="2941493169" sldId="354"/>
        </pc:sldMkLst>
        <pc:spChg chg="add mod">
          <ac:chgData name="Naima Vela" userId="e97eb0bc-c864-4b09-bb68-701ba1f07dd5" providerId="ADAL" clId="{0633BD1B-89DB-4BA8-A7DE-8739BB6743DE}" dt="2024-08-29T08:31:20.726" v="205"/>
          <ac:spMkLst>
            <pc:docMk/>
            <pc:sldMk cId="2941493169" sldId="354"/>
            <ac:spMk id="7" creationId="{082B0D84-D85E-DE9F-6C3E-C64AAB32FB32}"/>
          </ac:spMkLst>
        </pc:spChg>
        <pc:spChg chg="add mod">
          <ac:chgData name="Naima Vela" userId="e97eb0bc-c864-4b09-bb68-701ba1f07dd5" providerId="ADAL" clId="{0633BD1B-89DB-4BA8-A7DE-8739BB6743DE}" dt="2024-08-30T07:22:39.910" v="400"/>
          <ac:spMkLst>
            <pc:docMk/>
            <pc:sldMk cId="2941493169" sldId="354"/>
            <ac:spMk id="8" creationId="{65D21E6F-8DE4-329D-19D6-7B49C07C7FC3}"/>
          </ac:spMkLst>
        </pc:spChg>
      </pc:sldChg>
      <pc:sldChg chg="addSp modSp mod">
        <pc:chgData name="Naima Vela" userId="e97eb0bc-c864-4b09-bb68-701ba1f07dd5" providerId="ADAL" clId="{0633BD1B-89DB-4BA8-A7DE-8739BB6743DE}" dt="2024-08-30T07:22:47.650" v="403" actId="20577"/>
        <pc:sldMkLst>
          <pc:docMk/>
          <pc:sldMk cId="895327592" sldId="355"/>
        </pc:sldMkLst>
        <pc:spChg chg="add mod">
          <ac:chgData name="Naima Vela" userId="e97eb0bc-c864-4b09-bb68-701ba1f07dd5" providerId="ADAL" clId="{0633BD1B-89DB-4BA8-A7DE-8739BB6743DE}" dt="2024-08-30T07:22:47.650" v="403" actId="20577"/>
          <ac:spMkLst>
            <pc:docMk/>
            <pc:sldMk cId="895327592" sldId="355"/>
            <ac:spMk id="8" creationId="{8313B6AC-7D25-0D74-90B6-49014F588A14}"/>
          </ac:spMkLst>
        </pc:spChg>
      </pc:sldChg>
      <pc:sldChg chg="addSp modSp mod">
        <pc:chgData name="Naima Vela" userId="e97eb0bc-c864-4b09-bb68-701ba1f07dd5" providerId="ADAL" clId="{0633BD1B-89DB-4BA8-A7DE-8739BB6743DE}" dt="2024-08-30T07:22:54.056" v="406" actId="20577"/>
        <pc:sldMkLst>
          <pc:docMk/>
          <pc:sldMk cId="1993688580" sldId="356"/>
        </pc:sldMkLst>
        <pc:spChg chg="add mod">
          <ac:chgData name="Naima Vela" userId="e97eb0bc-c864-4b09-bb68-701ba1f07dd5" providerId="ADAL" clId="{0633BD1B-89DB-4BA8-A7DE-8739BB6743DE}" dt="2024-08-30T07:22:54.056" v="406" actId="20577"/>
          <ac:spMkLst>
            <pc:docMk/>
            <pc:sldMk cId="1993688580" sldId="356"/>
            <ac:spMk id="8" creationId="{0ECADE35-D9E7-012B-6846-0E7FCD14EADF}"/>
          </ac:spMkLst>
        </pc:spChg>
      </pc:sldChg>
      <pc:sldChg chg="addSp modSp">
        <pc:chgData name="Naima Vela" userId="e97eb0bc-c864-4b09-bb68-701ba1f07dd5" providerId="ADAL" clId="{0633BD1B-89DB-4BA8-A7DE-8739BB6743DE}" dt="2024-08-30T07:22:59.809" v="407"/>
        <pc:sldMkLst>
          <pc:docMk/>
          <pc:sldMk cId="2259060822" sldId="357"/>
        </pc:sldMkLst>
        <pc:spChg chg="add mod">
          <ac:chgData name="Naima Vela" userId="e97eb0bc-c864-4b09-bb68-701ba1f07dd5" providerId="ADAL" clId="{0633BD1B-89DB-4BA8-A7DE-8739BB6743DE}" dt="2024-08-30T07:22:59.809" v="407"/>
          <ac:spMkLst>
            <pc:docMk/>
            <pc:sldMk cId="2259060822" sldId="357"/>
            <ac:spMk id="8" creationId="{F093CAB7-57D1-8FB7-85D8-747605CB86E6}"/>
          </ac:spMkLst>
        </pc:spChg>
      </pc:sldChg>
      <pc:sldChg chg="addSp modSp mod">
        <pc:chgData name="Naima Vela" userId="e97eb0bc-c864-4b09-bb68-701ba1f07dd5" providerId="ADAL" clId="{0633BD1B-89DB-4BA8-A7DE-8739BB6743DE}" dt="2024-08-30T07:23:06.760" v="411" actId="20577"/>
        <pc:sldMkLst>
          <pc:docMk/>
          <pc:sldMk cId="4152479930" sldId="358"/>
        </pc:sldMkLst>
        <pc:spChg chg="mod">
          <ac:chgData name="Naima Vela" userId="e97eb0bc-c864-4b09-bb68-701ba1f07dd5" providerId="ADAL" clId="{0633BD1B-89DB-4BA8-A7DE-8739BB6743DE}" dt="2024-08-29T08:44:55.597" v="210" actId="20577"/>
          <ac:spMkLst>
            <pc:docMk/>
            <pc:sldMk cId="4152479930" sldId="358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3:06.760" v="411" actId="20577"/>
          <ac:spMkLst>
            <pc:docMk/>
            <pc:sldMk cId="4152479930" sldId="358"/>
            <ac:spMk id="7" creationId="{1201A09D-7F37-F9F0-BC52-F2EB236912AC}"/>
          </ac:spMkLst>
        </pc:spChg>
      </pc:sldChg>
      <pc:sldChg chg="addSp modSp mod">
        <pc:chgData name="Naima Vela" userId="e97eb0bc-c864-4b09-bb68-701ba1f07dd5" providerId="ADAL" clId="{0633BD1B-89DB-4BA8-A7DE-8739BB6743DE}" dt="2024-08-30T07:23:14.771" v="413"/>
        <pc:sldMkLst>
          <pc:docMk/>
          <pc:sldMk cId="3896071337" sldId="359"/>
        </pc:sldMkLst>
        <pc:spChg chg="mod">
          <ac:chgData name="Naima Vela" userId="e97eb0bc-c864-4b09-bb68-701ba1f07dd5" providerId="ADAL" clId="{0633BD1B-89DB-4BA8-A7DE-8739BB6743DE}" dt="2024-08-29T08:45:05.322" v="213" actId="20577"/>
          <ac:spMkLst>
            <pc:docMk/>
            <pc:sldMk cId="3896071337" sldId="359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3:14.771" v="413"/>
          <ac:spMkLst>
            <pc:docMk/>
            <pc:sldMk cId="3896071337" sldId="359"/>
            <ac:spMk id="8" creationId="{F1E24573-FB8C-5B33-BC76-80B70D1C0B59}"/>
          </ac:spMkLst>
        </pc:spChg>
      </pc:sldChg>
      <pc:sldChg chg="del">
        <pc:chgData name="Naima Vela" userId="e97eb0bc-c864-4b09-bb68-701ba1f07dd5" providerId="ADAL" clId="{0633BD1B-89DB-4BA8-A7DE-8739BB6743DE}" dt="2024-08-29T08:36:07.359" v="206" actId="2696"/>
        <pc:sldMkLst>
          <pc:docMk/>
          <pc:sldMk cId="84280368" sldId="360"/>
        </pc:sldMkLst>
      </pc:sldChg>
      <pc:sldChg chg="addSp modSp add">
        <pc:chgData name="Naima Vela" userId="e97eb0bc-c864-4b09-bb68-701ba1f07dd5" providerId="ADAL" clId="{0633BD1B-89DB-4BA8-A7DE-8739BB6743DE}" dt="2024-08-30T07:23:11.978" v="412"/>
        <pc:sldMkLst>
          <pc:docMk/>
          <pc:sldMk cId="1448981836" sldId="360"/>
        </pc:sldMkLst>
        <pc:spChg chg="add mod">
          <ac:chgData name="Naima Vela" userId="e97eb0bc-c864-4b09-bb68-701ba1f07dd5" providerId="ADAL" clId="{0633BD1B-89DB-4BA8-A7DE-8739BB6743DE}" dt="2024-08-30T07:23:11.978" v="412"/>
          <ac:spMkLst>
            <pc:docMk/>
            <pc:sldMk cId="1448981836" sldId="360"/>
            <ac:spMk id="8" creationId="{60CE1577-7648-B7C9-1EE7-1AB7A7BCF4A3}"/>
          </ac:spMkLst>
        </pc:spChg>
      </pc:sldChg>
      <pc:sldChg chg="addSp modSp mod">
        <pc:chgData name="Naima Vela" userId="e97eb0bc-c864-4b09-bb68-701ba1f07dd5" providerId="ADAL" clId="{0633BD1B-89DB-4BA8-A7DE-8739BB6743DE}" dt="2024-08-30T07:23:20.652" v="416" actId="20577"/>
        <pc:sldMkLst>
          <pc:docMk/>
          <pc:sldMk cId="1802338755" sldId="361"/>
        </pc:sldMkLst>
        <pc:spChg chg="mod">
          <ac:chgData name="Naima Vela" userId="e97eb0bc-c864-4b09-bb68-701ba1f07dd5" providerId="ADAL" clId="{0633BD1B-89DB-4BA8-A7DE-8739BB6743DE}" dt="2024-08-29T08:49:02.188" v="289" actId="20577"/>
          <ac:spMkLst>
            <pc:docMk/>
            <pc:sldMk cId="1802338755" sldId="361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3:20.652" v="416" actId="20577"/>
          <ac:spMkLst>
            <pc:docMk/>
            <pc:sldMk cId="1802338755" sldId="361"/>
            <ac:spMk id="8" creationId="{7D5E432E-E80F-DA6E-64F1-808AA4F0F79B}"/>
          </ac:spMkLst>
        </pc:spChg>
      </pc:sldChg>
      <pc:sldChg chg="addSp modSp mod">
        <pc:chgData name="Naima Vela" userId="e97eb0bc-c864-4b09-bb68-701ba1f07dd5" providerId="ADAL" clId="{0633BD1B-89DB-4BA8-A7DE-8739BB6743DE}" dt="2024-08-30T07:23:25.515" v="417"/>
        <pc:sldMkLst>
          <pc:docMk/>
          <pc:sldMk cId="1192907306" sldId="362"/>
        </pc:sldMkLst>
        <pc:spChg chg="mod">
          <ac:chgData name="Naima Vela" userId="e97eb0bc-c864-4b09-bb68-701ba1f07dd5" providerId="ADAL" clId="{0633BD1B-89DB-4BA8-A7DE-8739BB6743DE}" dt="2024-08-29T08:48:41.475" v="283" actId="20577"/>
          <ac:spMkLst>
            <pc:docMk/>
            <pc:sldMk cId="1192907306" sldId="362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3:25.515" v="417"/>
          <ac:spMkLst>
            <pc:docMk/>
            <pc:sldMk cId="1192907306" sldId="362"/>
            <ac:spMk id="8" creationId="{9104FCC7-9A26-2A64-C9F0-47CFF21BDD19}"/>
          </ac:spMkLst>
        </pc:spChg>
      </pc:sldChg>
      <pc:sldChg chg="addSp modSp mod">
        <pc:chgData name="Naima Vela" userId="e97eb0bc-c864-4b09-bb68-701ba1f07dd5" providerId="ADAL" clId="{0633BD1B-89DB-4BA8-A7DE-8739BB6743DE}" dt="2024-08-30T07:23:29.647" v="418"/>
        <pc:sldMkLst>
          <pc:docMk/>
          <pc:sldMk cId="1799687291" sldId="363"/>
        </pc:sldMkLst>
        <pc:spChg chg="mod">
          <ac:chgData name="Naima Vela" userId="e97eb0bc-c864-4b09-bb68-701ba1f07dd5" providerId="ADAL" clId="{0633BD1B-89DB-4BA8-A7DE-8739BB6743DE}" dt="2024-08-29T08:48:47.615" v="285" actId="20577"/>
          <ac:spMkLst>
            <pc:docMk/>
            <pc:sldMk cId="1799687291" sldId="363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3:29.647" v="418"/>
          <ac:spMkLst>
            <pc:docMk/>
            <pc:sldMk cId="1799687291" sldId="363"/>
            <ac:spMk id="8" creationId="{3DFDD3D9-A805-FEC9-F3EF-AB849B6EF527}"/>
          </ac:spMkLst>
        </pc:spChg>
      </pc:sldChg>
      <pc:sldChg chg="addSp modSp mod">
        <pc:chgData name="Naima Vela" userId="e97eb0bc-c864-4b09-bb68-701ba1f07dd5" providerId="ADAL" clId="{0633BD1B-89DB-4BA8-A7DE-8739BB6743DE}" dt="2024-08-30T07:23:31.697" v="419"/>
        <pc:sldMkLst>
          <pc:docMk/>
          <pc:sldMk cId="3728975957" sldId="364"/>
        </pc:sldMkLst>
        <pc:spChg chg="mod">
          <ac:chgData name="Naima Vela" userId="e97eb0bc-c864-4b09-bb68-701ba1f07dd5" providerId="ADAL" clId="{0633BD1B-89DB-4BA8-A7DE-8739BB6743DE}" dt="2024-08-29T08:48:53.353" v="288" actId="20577"/>
          <ac:spMkLst>
            <pc:docMk/>
            <pc:sldMk cId="3728975957" sldId="364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3:31.697" v="419"/>
          <ac:spMkLst>
            <pc:docMk/>
            <pc:sldMk cId="3728975957" sldId="364"/>
            <ac:spMk id="7" creationId="{EC06693D-98B9-6DDD-E438-EE0CFB1C0FE7}"/>
          </ac:spMkLst>
        </pc:spChg>
      </pc:sldChg>
      <pc:sldChg chg="addSp modSp mod">
        <pc:chgData name="Naima Vela" userId="e97eb0bc-c864-4b09-bb68-701ba1f07dd5" providerId="ADAL" clId="{0633BD1B-89DB-4BA8-A7DE-8739BB6743DE}" dt="2024-08-30T07:23:43.429" v="422" actId="20577"/>
        <pc:sldMkLst>
          <pc:docMk/>
          <pc:sldMk cId="1828560600" sldId="365"/>
        </pc:sldMkLst>
        <pc:spChg chg="add mod">
          <ac:chgData name="Naima Vela" userId="e97eb0bc-c864-4b09-bb68-701ba1f07dd5" providerId="ADAL" clId="{0633BD1B-89DB-4BA8-A7DE-8739BB6743DE}" dt="2024-08-30T07:23:43.429" v="422" actId="20577"/>
          <ac:spMkLst>
            <pc:docMk/>
            <pc:sldMk cId="1828560600" sldId="365"/>
            <ac:spMk id="8" creationId="{D6B0EFD8-31CF-D0D1-9E7C-0E7D5553892B}"/>
          </ac:spMkLst>
        </pc:spChg>
      </pc:sldChg>
      <pc:sldChg chg="addSp modSp">
        <pc:chgData name="Naima Vela" userId="e97eb0bc-c864-4b09-bb68-701ba1f07dd5" providerId="ADAL" clId="{0633BD1B-89DB-4BA8-A7DE-8739BB6743DE}" dt="2024-08-30T07:23:49.026" v="423"/>
        <pc:sldMkLst>
          <pc:docMk/>
          <pc:sldMk cId="1854246826" sldId="366"/>
        </pc:sldMkLst>
        <pc:spChg chg="add mod">
          <ac:chgData name="Naima Vela" userId="e97eb0bc-c864-4b09-bb68-701ba1f07dd5" providerId="ADAL" clId="{0633BD1B-89DB-4BA8-A7DE-8739BB6743DE}" dt="2024-08-30T07:23:49.026" v="423"/>
          <ac:spMkLst>
            <pc:docMk/>
            <pc:sldMk cId="1854246826" sldId="366"/>
            <ac:spMk id="8" creationId="{E9E2DE60-3839-348E-E6BD-5B4FFBD150FE}"/>
          </ac:spMkLst>
        </pc:spChg>
      </pc:sldChg>
      <pc:sldChg chg="del">
        <pc:chgData name="Naima Vela" userId="e97eb0bc-c864-4b09-bb68-701ba1f07dd5" providerId="ADAL" clId="{0633BD1B-89DB-4BA8-A7DE-8739BB6743DE}" dt="2024-08-29T08:53:23.885" v="290" actId="47"/>
        <pc:sldMkLst>
          <pc:docMk/>
          <pc:sldMk cId="1263995889" sldId="367"/>
        </pc:sldMkLst>
      </pc:sldChg>
      <pc:sldChg chg="addSp modSp">
        <pc:chgData name="Naima Vela" userId="e97eb0bc-c864-4b09-bb68-701ba1f07dd5" providerId="ADAL" clId="{0633BD1B-89DB-4BA8-A7DE-8739BB6743DE}" dt="2024-08-30T07:23:54.224" v="424"/>
        <pc:sldMkLst>
          <pc:docMk/>
          <pc:sldMk cId="2834458065" sldId="368"/>
        </pc:sldMkLst>
        <pc:spChg chg="add mod">
          <ac:chgData name="Naima Vela" userId="e97eb0bc-c864-4b09-bb68-701ba1f07dd5" providerId="ADAL" clId="{0633BD1B-89DB-4BA8-A7DE-8739BB6743DE}" dt="2024-08-30T07:23:54.224" v="424"/>
          <ac:spMkLst>
            <pc:docMk/>
            <pc:sldMk cId="2834458065" sldId="368"/>
            <ac:spMk id="8" creationId="{F49DB006-5C41-E444-1DED-84F2A62B5E46}"/>
          </ac:spMkLst>
        </pc:spChg>
      </pc:sldChg>
      <pc:sldChg chg="addSp modSp mod">
        <pc:chgData name="Naima Vela" userId="e97eb0bc-c864-4b09-bb68-701ba1f07dd5" providerId="ADAL" clId="{0633BD1B-89DB-4BA8-A7DE-8739BB6743DE}" dt="2024-08-30T07:23:59.957" v="427" actId="20577"/>
        <pc:sldMkLst>
          <pc:docMk/>
          <pc:sldMk cId="815041461" sldId="369"/>
        </pc:sldMkLst>
        <pc:spChg chg="add mod">
          <ac:chgData name="Naima Vela" userId="e97eb0bc-c864-4b09-bb68-701ba1f07dd5" providerId="ADAL" clId="{0633BD1B-89DB-4BA8-A7DE-8739BB6743DE}" dt="2024-08-30T07:23:59.957" v="427" actId="20577"/>
          <ac:spMkLst>
            <pc:docMk/>
            <pc:sldMk cId="815041461" sldId="369"/>
            <ac:spMk id="8" creationId="{7C89545A-5FFC-F0E6-8A7D-8A2552F79418}"/>
          </ac:spMkLst>
        </pc:spChg>
      </pc:sldChg>
      <pc:sldChg chg="addSp modSp">
        <pc:chgData name="Naima Vela" userId="e97eb0bc-c864-4b09-bb68-701ba1f07dd5" providerId="ADAL" clId="{0633BD1B-89DB-4BA8-A7DE-8739BB6743DE}" dt="2024-08-30T07:24:05.651" v="428"/>
        <pc:sldMkLst>
          <pc:docMk/>
          <pc:sldMk cId="1548614616" sldId="370"/>
        </pc:sldMkLst>
        <pc:spChg chg="add mod">
          <ac:chgData name="Naima Vela" userId="e97eb0bc-c864-4b09-bb68-701ba1f07dd5" providerId="ADAL" clId="{0633BD1B-89DB-4BA8-A7DE-8739BB6743DE}" dt="2024-08-30T07:24:05.651" v="428"/>
          <ac:spMkLst>
            <pc:docMk/>
            <pc:sldMk cId="1548614616" sldId="370"/>
            <ac:spMk id="8" creationId="{1792D9B9-EF50-D5D0-41DD-CED594019BE7}"/>
          </ac:spMkLst>
        </pc:spChg>
      </pc:sldChg>
      <pc:sldChg chg="addSp modSp">
        <pc:chgData name="Naima Vela" userId="e97eb0bc-c864-4b09-bb68-701ba1f07dd5" providerId="ADAL" clId="{0633BD1B-89DB-4BA8-A7DE-8739BB6743DE}" dt="2024-08-30T07:24:11.744" v="429"/>
        <pc:sldMkLst>
          <pc:docMk/>
          <pc:sldMk cId="3042476726" sldId="371"/>
        </pc:sldMkLst>
        <pc:spChg chg="add mod">
          <ac:chgData name="Naima Vela" userId="e97eb0bc-c864-4b09-bb68-701ba1f07dd5" providerId="ADAL" clId="{0633BD1B-89DB-4BA8-A7DE-8739BB6743DE}" dt="2024-08-30T07:24:11.744" v="429"/>
          <ac:spMkLst>
            <pc:docMk/>
            <pc:sldMk cId="3042476726" sldId="371"/>
            <ac:spMk id="8" creationId="{871034A8-07C9-86A1-CC56-D7C79B425422}"/>
          </ac:spMkLst>
        </pc:spChg>
      </pc:sldChg>
      <pc:sldChg chg="addSp modSp">
        <pc:chgData name="Naima Vela" userId="e97eb0bc-c864-4b09-bb68-701ba1f07dd5" providerId="ADAL" clId="{0633BD1B-89DB-4BA8-A7DE-8739BB6743DE}" dt="2024-08-30T07:24:17.551" v="430"/>
        <pc:sldMkLst>
          <pc:docMk/>
          <pc:sldMk cId="341444500" sldId="372"/>
        </pc:sldMkLst>
        <pc:spChg chg="add mod">
          <ac:chgData name="Naima Vela" userId="e97eb0bc-c864-4b09-bb68-701ba1f07dd5" providerId="ADAL" clId="{0633BD1B-89DB-4BA8-A7DE-8739BB6743DE}" dt="2024-08-30T07:24:17.551" v="430"/>
          <ac:spMkLst>
            <pc:docMk/>
            <pc:sldMk cId="341444500" sldId="372"/>
            <ac:spMk id="8" creationId="{83EDAA08-9721-E489-E2C5-BB1540AB3468}"/>
          </ac:spMkLst>
        </pc:spChg>
      </pc:sldChg>
      <pc:sldChg chg="addSp modSp mod">
        <pc:chgData name="Naima Vela" userId="e97eb0bc-c864-4b09-bb68-701ba1f07dd5" providerId="ADAL" clId="{0633BD1B-89DB-4BA8-A7DE-8739BB6743DE}" dt="2024-08-30T07:25:37.366" v="441" actId="20577"/>
        <pc:sldMkLst>
          <pc:docMk/>
          <pc:sldMk cId="3518327706" sldId="373"/>
        </pc:sldMkLst>
        <pc:spChg chg="mod">
          <ac:chgData name="Naima Vela" userId="e97eb0bc-c864-4b09-bb68-701ba1f07dd5" providerId="ADAL" clId="{0633BD1B-89DB-4BA8-A7DE-8739BB6743DE}" dt="2024-08-30T07:25:37.366" v="441" actId="20577"/>
          <ac:spMkLst>
            <pc:docMk/>
            <pc:sldMk cId="3518327706" sldId="373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4:22.319" v="433" actId="20577"/>
          <ac:spMkLst>
            <pc:docMk/>
            <pc:sldMk cId="3518327706" sldId="373"/>
            <ac:spMk id="8" creationId="{5C228F33-5C1C-8466-7E84-FF4EF19F2D83}"/>
          </ac:spMkLst>
        </pc:spChg>
      </pc:sldChg>
      <pc:sldChg chg="addSp modSp mod">
        <pc:chgData name="Naima Vela" userId="e97eb0bc-c864-4b09-bb68-701ba1f07dd5" providerId="ADAL" clId="{0633BD1B-89DB-4BA8-A7DE-8739BB6743DE}" dt="2024-08-30T07:25:31.192" v="438" actId="20577"/>
        <pc:sldMkLst>
          <pc:docMk/>
          <pc:sldMk cId="3141199923" sldId="374"/>
        </pc:sldMkLst>
        <pc:spChg chg="mod">
          <ac:chgData name="Naima Vela" userId="e97eb0bc-c864-4b09-bb68-701ba1f07dd5" providerId="ADAL" clId="{0633BD1B-89DB-4BA8-A7DE-8739BB6743DE}" dt="2024-08-30T07:25:31.192" v="438" actId="20577"/>
          <ac:spMkLst>
            <pc:docMk/>
            <pc:sldMk cId="3141199923" sldId="374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4:27.760" v="434"/>
          <ac:spMkLst>
            <pc:docMk/>
            <pc:sldMk cId="3141199923" sldId="374"/>
            <ac:spMk id="8" creationId="{F0593680-B1AF-358F-E2F6-4B9DE0C9D2E2}"/>
          </ac:spMkLst>
        </pc:spChg>
      </pc:sldChg>
      <pc:sldChg chg="addSp modSp">
        <pc:chgData name="Naima Vela" userId="e97eb0bc-c864-4b09-bb68-701ba1f07dd5" providerId="ADAL" clId="{0633BD1B-89DB-4BA8-A7DE-8739BB6743DE}" dt="2024-08-30T07:25:55.428" v="442"/>
        <pc:sldMkLst>
          <pc:docMk/>
          <pc:sldMk cId="2992924960" sldId="375"/>
        </pc:sldMkLst>
        <pc:spChg chg="add mod">
          <ac:chgData name="Naima Vela" userId="e97eb0bc-c864-4b09-bb68-701ba1f07dd5" providerId="ADAL" clId="{0633BD1B-89DB-4BA8-A7DE-8739BB6743DE}" dt="2024-08-30T07:25:55.428" v="442"/>
          <ac:spMkLst>
            <pc:docMk/>
            <pc:sldMk cId="2992924960" sldId="375"/>
            <ac:spMk id="8" creationId="{BD70E50D-B7D5-B4B0-41DF-07D12BC1A46E}"/>
          </ac:spMkLst>
        </pc:spChg>
      </pc:sldChg>
      <pc:sldChg chg="addSp modSp mod">
        <pc:chgData name="Naima Vela" userId="e97eb0bc-c864-4b09-bb68-701ba1f07dd5" providerId="ADAL" clId="{0633BD1B-89DB-4BA8-A7DE-8739BB6743DE}" dt="2024-08-30T07:26:01.442" v="445" actId="20577"/>
        <pc:sldMkLst>
          <pc:docMk/>
          <pc:sldMk cId="67913138" sldId="376"/>
        </pc:sldMkLst>
        <pc:spChg chg="mod">
          <ac:chgData name="Naima Vela" userId="e97eb0bc-c864-4b09-bb68-701ba1f07dd5" providerId="ADAL" clId="{0633BD1B-89DB-4BA8-A7DE-8739BB6743DE}" dt="2024-08-29T08:59:29.925" v="302" actId="6549"/>
          <ac:spMkLst>
            <pc:docMk/>
            <pc:sldMk cId="67913138" sldId="376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6:01.442" v="445" actId="20577"/>
          <ac:spMkLst>
            <pc:docMk/>
            <pc:sldMk cId="67913138" sldId="376"/>
            <ac:spMk id="8" creationId="{77F4B09F-FEA3-5C70-C204-29D6908F6CD0}"/>
          </ac:spMkLst>
        </pc:spChg>
      </pc:sldChg>
      <pc:sldChg chg="addSp modSp mod">
        <pc:chgData name="Naima Vela" userId="e97eb0bc-c864-4b09-bb68-701ba1f07dd5" providerId="ADAL" clId="{0633BD1B-89DB-4BA8-A7DE-8739BB6743DE}" dt="2024-08-30T07:26:11.245" v="448" actId="20577"/>
        <pc:sldMkLst>
          <pc:docMk/>
          <pc:sldMk cId="3913877722" sldId="377"/>
        </pc:sldMkLst>
        <pc:spChg chg="mod">
          <ac:chgData name="Naima Vela" userId="e97eb0bc-c864-4b09-bb68-701ba1f07dd5" providerId="ADAL" clId="{0633BD1B-89DB-4BA8-A7DE-8739BB6743DE}" dt="2024-08-29T08:59:35.830" v="303"/>
          <ac:spMkLst>
            <pc:docMk/>
            <pc:sldMk cId="3913877722" sldId="377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6:11.245" v="448" actId="20577"/>
          <ac:spMkLst>
            <pc:docMk/>
            <pc:sldMk cId="3913877722" sldId="377"/>
            <ac:spMk id="8" creationId="{0B5064E3-A1F0-DD96-A60E-13F93352ABA4}"/>
          </ac:spMkLst>
        </pc:spChg>
      </pc:sldChg>
      <pc:sldChg chg="addSp modSp mod">
        <pc:chgData name="Naima Vela" userId="e97eb0bc-c864-4b09-bb68-701ba1f07dd5" providerId="ADAL" clId="{0633BD1B-89DB-4BA8-A7DE-8739BB6743DE}" dt="2024-08-30T07:26:17.881" v="451" actId="20577"/>
        <pc:sldMkLst>
          <pc:docMk/>
          <pc:sldMk cId="917081264" sldId="378"/>
        </pc:sldMkLst>
        <pc:spChg chg="mod">
          <ac:chgData name="Naima Vela" userId="e97eb0bc-c864-4b09-bb68-701ba1f07dd5" providerId="ADAL" clId="{0633BD1B-89DB-4BA8-A7DE-8739BB6743DE}" dt="2024-08-29T09:02:47.071" v="318" actId="20577"/>
          <ac:spMkLst>
            <pc:docMk/>
            <pc:sldMk cId="917081264" sldId="378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6:17.881" v="451" actId="20577"/>
          <ac:spMkLst>
            <pc:docMk/>
            <pc:sldMk cId="917081264" sldId="378"/>
            <ac:spMk id="8" creationId="{631C35D7-96FB-ABD6-3575-C1FF616B674F}"/>
          </ac:spMkLst>
        </pc:spChg>
      </pc:sldChg>
      <pc:sldChg chg="addSp modSp mod">
        <pc:chgData name="Naima Vela" userId="e97eb0bc-c864-4b09-bb68-701ba1f07dd5" providerId="ADAL" clId="{0633BD1B-89DB-4BA8-A7DE-8739BB6743DE}" dt="2024-08-30T07:26:25.140" v="452"/>
        <pc:sldMkLst>
          <pc:docMk/>
          <pc:sldMk cId="3912621069" sldId="379"/>
        </pc:sldMkLst>
        <pc:spChg chg="mod">
          <ac:chgData name="Naima Vela" userId="e97eb0bc-c864-4b09-bb68-701ba1f07dd5" providerId="ADAL" clId="{0633BD1B-89DB-4BA8-A7DE-8739BB6743DE}" dt="2024-08-29T09:02:59.565" v="320" actId="20577"/>
          <ac:spMkLst>
            <pc:docMk/>
            <pc:sldMk cId="3912621069" sldId="379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6:25.140" v="452"/>
          <ac:spMkLst>
            <pc:docMk/>
            <pc:sldMk cId="3912621069" sldId="379"/>
            <ac:spMk id="8" creationId="{3297C1B8-5000-F0DC-6649-F37B780C324C}"/>
          </ac:spMkLst>
        </pc:spChg>
      </pc:sldChg>
      <pc:sldChg chg="addSp modSp mod">
        <pc:chgData name="Naima Vela" userId="e97eb0bc-c864-4b09-bb68-701ba1f07dd5" providerId="ADAL" clId="{0633BD1B-89DB-4BA8-A7DE-8739BB6743DE}" dt="2024-08-30T07:26:31.118" v="455" actId="20577"/>
        <pc:sldMkLst>
          <pc:docMk/>
          <pc:sldMk cId="39730071" sldId="380"/>
        </pc:sldMkLst>
        <pc:spChg chg="add mod">
          <ac:chgData name="Naima Vela" userId="e97eb0bc-c864-4b09-bb68-701ba1f07dd5" providerId="ADAL" clId="{0633BD1B-89DB-4BA8-A7DE-8739BB6743DE}" dt="2024-08-30T07:26:31.118" v="455" actId="20577"/>
          <ac:spMkLst>
            <pc:docMk/>
            <pc:sldMk cId="39730071" sldId="380"/>
            <ac:spMk id="4" creationId="{F5EAE7C4-4859-1F6C-6750-C51BCC8A0F47}"/>
          </ac:spMkLst>
        </pc:spChg>
        <pc:spChg chg="mod">
          <ac:chgData name="Naima Vela" userId="e97eb0bc-c864-4b09-bb68-701ba1f07dd5" providerId="ADAL" clId="{0633BD1B-89DB-4BA8-A7DE-8739BB6743DE}" dt="2024-08-29T09:05:20.587" v="366" actId="20577"/>
          <ac:spMkLst>
            <pc:docMk/>
            <pc:sldMk cId="39730071" sldId="380"/>
            <ac:spMk id="6" creationId="{D442EBEB-0B75-3918-606B-FD887AA55FB0}"/>
          </ac:spMkLst>
        </pc:spChg>
      </pc:sldChg>
      <pc:sldChg chg="addSp modSp mod">
        <pc:chgData name="Naima Vela" userId="e97eb0bc-c864-4b09-bb68-701ba1f07dd5" providerId="ADAL" clId="{0633BD1B-89DB-4BA8-A7DE-8739BB6743DE}" dt="2024-08-30T07:26:37.553" v="458" actId="20577"/>
        <pc:sldMkLst>
          <pc:docMk/>
          <pc:sldMk cId="3747325350" sldId="381"/>
        </pc:sldMkLst>
        <pc:spChg chg="add mod">
          <ac:chgData name="Naima Vela" userId="e97eb0bc-c864-4b09-bb68-701ba1f07dd5" providerId="ADAL" clId="{0633BD1B-89DB-4BA8-A7DE-8739BB6743DE}" dt="2024-08-30T07:26:37.553" v="458" actId="20577"/>
          <ac:spMkLst>
            <pc:docMk/>
            <pc:sldMk cId="3747325350" sldId="381"/>
            <ac:spMk id="4" creationId="{DC718D03-A507-F80E-0BDB-9992427D9B6F}"/>
          </ac:spMkLst>
        </pc:spChg>
        <pc:spChg chg="mod">
          <ac:chgData name="Naima Vela" userId="e97eb0bc-c864-4b09-bb68-701ba1f07dd5" providerId="ADAL" clId="{0633BD1B-89DB-4BA8-A7DE-8739BB6743DE}" dt="2024-08-29T09:06:34.969" v="373" actId="1035"/>
          <ac:spMkLst>
            <pc:docMk/>
            <pc:sldMk cId="3747325350" sldId="381"/>
            <ac:spMk id="6" creationId="{D442EBEB-0B75-3918-606B-FD887AA55FB0}"/>
          </ac:spMkLst>
        </pc:spChg>
      </pc:sldChg>
      <pc:sldChg chg="addSp modSp add mod">
        <pc:chgData name="Naima Vela" userId="e97eb0bc-c864-4b09-bb68-701ba1f07dd5" providerId="ADAL" clId="{0633BD1B-89DB-4BA8-A7DE-8739BB6743DE}" dt="2024-08-30T07:20:59.490" v="383" actId="20577"/>
        <pc:sldMkLst>
          <pc:docMk/>
          <pc:sldMk cId="2959778735" sldId="382"/>
        </pc:sldMkLst>
        <pc:spChg chg="mod">
          <ac:chgData name="Naima Vela" userId="e97eb0bc-c864-4b09-bb68-701ba1f07dd5" providerId="ADAL" clId="{0633BD1B-89DB-4BA8-A7DE-8739BB6743DE}" dt="2024-08-29T08:26:51.554" v="190" actId="20577"/>
          <ac:spMkLst>
            <pc:docMk/>
            <pc:sldMk cId="2959778735" sldId="382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0:59.490" v="383" actId="20577"/>
          <ac:spMkLst>
            <pc:docMk/>
            <pc:sldMk cId="2959778735" sldId="382"/>
            <ac:spMk id="8" creationId="{ADACDDE6-DC45-A66C-18CC-D51CE88DE308}"/>
          </ac:spMkLst>
        </pc:spChg>
        <pc:picChg chg="mod">
          <ac:chgData name="Naima Vela" userId="e97eb0bc-c864-4b09-bb68-701ba1f07dd5" providerId="ADAL" clId="{0633BD1B-89DB-4BA8-A7DE-8739BB6743DE}" dt="2024-08-29T08:26:41.429" v="166" actId="14826"/>
          <ac:picMkLst>
            <pc:docMk/>
            <pc:sldMk cId="2959778735" sldId="382"/>
            <ac:picMk id="3" creationId="{8962994C-4D28-6F6D-334C-555889246A48}"/>
          </ac:picMkLst>
        </pc:picChg>
      </pc:sldChg>
      <pc:sldChg chg="addSp modSp add mod">
        <pc:chgData name="Naima Vela" userId="e97eb0bc-c864-4b09-bb68-701ba1f07dd5" providerId="ADAL" clId="{0633BD1B-89DB-4BA8-A7DE-8739BB6743DE}" dt="2024-08-30T07:22:25.186" v="398" actId="115"/>
        <pc:sldMkLst>
          <pc:docMk/>
          <pc:sldMk cId="40537855" sldId="383"/>
        </pc:sldMkLst>
        <pc:spChg chg="mod">
          <ac:chgData name="Naima Vela" userId="e97eb0bc-c864-4b09-bb68-701ba1f07dd5" providerId="ADAL" clId="{0633BD1B-89DB-4BA8-A7DE-8739BB6743DE}" dt="2024-08-30T07:22:25.186" v="398" actId="115"/>
          <ac:spMkLst>
            <pc:docMk/>
            <pc:sldMk cId="40537855" sldId="383"/>
            <ac:spMk id="6" creationId="{D442EBEB-0B75-3918-606B-FD887AA55FB0}"/>
          </ac:spMkLst>
        </pc:spChg>
        <pc:spChg chg="add mod">
          <ac:chgData name="Naima Vela" userId="e97eb0bc-c864-4b09-bb68-701ba1f07dd5" providerId="ADAL" clId="{0633BD1B-89DB-4BA8-A7DE-8739BB6743DE}" dt="2024-08-30T07:21:25.736" v="394" actId="20577"/>
          <ac:spMkLst>
            <pc:docMk/>
            <pc:sldMk cId="40537855" sldId="383"/>
            <ac:spMk id="8" creationId="{C5A9AAF4-CB95-3644-B1E5-A5C2950E5CCD}"/>
          </ac:spMkLst>
        </pc:spChg>
        <pc:picChg chg="mod">
          <ac:chgData name="Naima Vela" userId="e97eb0bc-c864-4b09-bb68-701ba1f07dd5" providerId="ADAL" clId="{0633BD1B-89DB-4BA8-A7DE-8739BB6743DE}" dt="2024-08-29T08:30:28.788" v="204" actId="14826"/>
          <ac:picMkLst>
            <pc:docMk/>
            <pc:sldMk cId="40537855" sldId="383"/>
            <ac:picMk id="3" creationId="{8962994C-4D28-6F6D-334C-555889246A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558373E-006D-477B-8B22-B71CA929B7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54" cy="4973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896" tIns="41948" rIns="83896" bIns="41948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83CE0FE-B699-4A8A-A559-861B4C2C8F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17" y="0"/>
            <a:ext cx="2950454" cy="4973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896" tIns="41948" rIns="83896" bIns="41948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1FB991E-F7D2-4EC7-9608-F89AE1FA3D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527"/>
            <a:ext cx="2950454" cy="4973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896" tIns="41948" rIns="83896" bIns="41948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C32145F-6848-4C47-B324-A917622F59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17" y="9440527"/>
            <a:ext cx="2950454" cy="4973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896" tIns="41948" rIns="83896" bIns="41948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C7DC51-E50F-4D69-9123-ED5B5642D7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150D6427-EC29-42A3-970F-8B7570E24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96" tIns="41948" rIns="83896" bIns="4194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5778CD83-D9E8-483C-B9D7-747A2578E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96" tIns="41948" rIns="83896" bIns="4194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55C83FA0-9BCC-4720-A22A-4F53C5EC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96" tIns="41948" rIns="83896" bIns="4194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FA75C6E6-51FA-41A9-9191-E92EA3F0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96" tIns="41948" rIns="83896" bIns="4194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79F62D64-3FFA-41C7-AD03-E88699FF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96" tIns="41948" rIns="83896" bIns="4194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0016A10D-5922-4421-9CA8-B2CEF539CD6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95325" y="755650"/>
            <a:ext cx="540702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2149E50-433B-4706-9CD1-7889E7DFEF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0434" y="4721002"/>
            <a:ext cx="5437755" cy="4464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C290345-4FA2-480C-8C45-B94824537B2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736" cy="4884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12199" algn="l"/>
                <a:tab pos="824397" algn="l"/>
                <a:tab pos="1236595" algn="l"/>
                <a:tab pos="1648793" algn="l"/>
                <a:tab pos="2060992" algn="l"/>
                <a:tab pos="2473190" algn="l"/>
                <a:tab pos="2885389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B9186561-077A-4A41-B807-0084B2BE103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53887" y="0"/>
            <a:ext cx="2944736" cy="4884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12199" algn="l"/>
                <a:tab pos="824397" algn="l"/>
                <a:tab pos="1236595" algn="l"/>
                <a:tab pos="1648793" algn="l"/>
                <a:tab pos="2060992" algn="l"/>
                <a:tab pos="2473190" algn="l"/>
                <a:tab pos="2885389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459AF413-BAB4-42EC-9EEA-3C0E4C58C40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42002"/>
            <a:ext cx="2944736" cy="4884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12199" algn="l"/>
                <a:tab pos="824397" algn="l"/>
                <a:tab pos="1236595" algn="l"/>
                <a:tab pos="1648793" algn="l"/>
                <a:tab pos="2060992" algn="l"/>
                <a:tab pos="2473190" algn="l"/>
                <a:tab pos="2885389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B496497F-B82A-4524-9DBB-3E963ECBFD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3887" y="9442002"/>
            <a:ext cx="2944736" cy="4884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12199" algn="l"/>
                <a:tab pos="824397" algn="l"/>
                <a:tab pos="1236595" algn="l"/>
                <a:tab pos="1648793" algn="l"/>
                <a:tab pos="2060992" algn="l"/>
                <a:tab pos="2473190" algn="l"/>
                <a:tab pos="2885389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6AA586E0-658A-4EDA-B5D0-F3A176A6DB7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638175"/>
            <a:ext cx="4635500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17537" y="4037718"/>
            <a:ext cx="4940295" cy="3825206"/>
          </a:xfrm>
          <a:prstGeom prst="rect">
            <a:avLst/>
          </a:prstGeom>
        </p:spPr>
        <p:txBody>
          <a:bodyPr spcFirstLastPara="1" wrap="square" lIns="83882" tIns="83882" rIns="83882" bIns="8388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ba65f88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638175"/>
            <a:ext cx="4635500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ba65f882a_0_0:notes"/>
          <p:cNvSpPr txBox="1">
            <a:spLocks noGrp="1"/>
          </p:cNvSpPr>
          <p:nvPr>
            <p:ph type="body" idx="1"/>
          </p:nvPr>
        </p:nvSpPr>
        <p:spPr>
          <a:xfrm>
            <a:off x="617537" y="4037718"/>
            <a:ext cx="4940295" cy="3825206"/>
          </a:xfrm>
          <a:prstGeom prst="rect">
            <a:avLst/>
          </a:prstGeom>
        </p:spPr>
        <p:txBody>
          <a:bodyPr spcFirstLastPara="1" wrap="square" lIns="83882" tIns="83882" rIns="83882" bIns="8388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ba65f88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638175"/>
            <a:ext cx="4635500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ba65f882a_0_0:notes"/>
          <p:cNvSpPr txBox="1">
            <a:spLocks noGrp="1"/>
          </p:cNvSpPr>
          <p:nvPr>
            <p:ph type="body" idx="1"/>
          </p:nvPr>
        </p:nvSpPr>
        <p:spPr>
          <a:xfrm>
            <a:off x="617537" y="4037718"/>
            <a:ext cx="4940295" cy="3825206"/>
          </a:xfrm>
          <a:prstGeom prst="rect">
            <a:avLst/>
          </a:prstGeom>
        </p:spPr>
        <p:txBody>
          <a:bodyPr spcFirstLastPara="1" wrap="square" lIns="83882" tIns="83882" rIns="83882" bIns="8388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86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D883-FB76-40C7-8856-79330ED47F4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43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D883-FB76-40C7-8856-79330ED47F4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5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9863" y="1296988"/>
            <a:ext cx="8642350" cy="2757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9863" y="4160838"/>
            <a:ext cx="8642350" cy="19129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1BCC1E-696E-4552-A9F6-C6550240980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5241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62A9AF-010F-4768-ACC6-8B0F5D3C0BB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702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66125" y="1854200"/>
            <a:ext cx="2682875" cy="458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7500" y="1854200"/>
            <a:ext cx="7896225" cy="458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419122-5B92-422F-9492-FABA80D0431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4167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92764" y="685394"/>
            <a:ext cx="10736548" cy="881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92764" y="1774953"/>
            <a:ext cx="10736548" cy="5261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32100" lvl="0" indent="-3240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64199" lvl="1" indent="-300069">
              <a:spcBef>
                <a:spcPts val="1512"/>
              </a:spcBef>
              <a:spcAft>
                <a:spcPts val="0"/>
              </a:spcAft>
              <a:buSzPts val="1400"/>
              <a:buChar char="○"/>
              <a:defRPr/>
            </a:lvl2pPr>
            <a:lvl3pPr marL="1296299" lvl="2" indent="-300069">
              <a:spcBef>
                <a:spcPts val="1512"/>
              </a:spcBef>
              <a:spcAft>
                <a:spcPts val="0"/>
              </a:spcAft>
              <a:buSzPts val="1400"/>
              <a:buChar char="■"/>
              <a:defRPr/>
            </a:lvl3pPr>
            <a:lvl4pPr marL="1728399" lvl="3" indent="-300069">
              <a:spcBef>
                <a:spcPts val="1512"/>
              </a:spcBef>
              <a:spcAft>
                <a:spcPts val="0"/>
              </a:spcAft>
              <a:buSzPts val="1400"/>
              <a:buChar char="●"/>
              <a:defRPr/>
            </a:lvl4pPr>
            <a:lvl5pPr marL="2160499" lvl="4" indent="-300069">
              <a:spcBef>
                <a:spcPts val="1512"/>
              </a:spcBef>
              <a:spcAft>
                <a:spcPts val="0"/>
              </a:spcAft>
              <a:buSzPts val="1400"/>
              <a:buChar char="○"/>
              <a:defRPr/>
            </a:lvl5pPr>
            <a:lvl6pPr marL="2592598" lvl="5" indent="-300069">
              <a:spcBef>
                <a:spcPts val="1512"/>
              </a:spcBef>
              <a:spcAft>
                <a:spcPts val="0"/>
              </a:spcAft>
              <a:buSzPts val="1400"/>
              <a:buChar char="■"/>
              <a:defRPr/>
            </a:lvl6pPr>
            <a:lvl7pPr marL="3024698" lvl="6" indent="-300069">
              <a:spcBef>
                <a:spcPts val="1512"/>
              </a:spcBef>
              <a:spcAft>
                <a:spcPts val="0"/>
              </a:spcAft>
              <a:buSzPts val="1400"/>
              <a:buChar char="●"/>
              <a:defRPr/>
            </a:lvl7pPr>
            <a:lvl8pPr marL="3456798" lvl="7" indent="-300069">
              <a:spcBef>
                <a:spcPts val="1512"/>
              </a:spcBef>
              <a:spcAft>
                <a:spcPts val="0"/>
              </a:spcAft>
              <a:buSzPts val="1400"/>
              <a:buChar char="○"/>
              <a:defRPr/>
            </a:lvl8pPr>
            <a:lvl9pPr marL="3888897" lvl="8" indent="-300069">
              <a:spcBef>
                <a:spcPts val="1512"/>
              </a:spcBef>
              <a:spcAft>
                <a:spcPts val="1512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675886" y="7181929"/>
            <a:ext cx="691400" cy="6060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A0E246-2DAB-41AB-B154-2165745FA14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4546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813" y="1974850"/>
            <a:ext cx="9937750" cy="3295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5813" y="5300663"/>
            <a:ext cx="9937750" cy="17335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93A719-7F81-4E5A-BBC2-111B363F2AB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3572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6263" y="1854200"/>
            <a:ext cx="5103812" cy="458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32475" y="1854200"/>
            <a:ext cx="5103813" cy="458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A37A62-DF0B-4BE8-8289-EB148B6B16B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8702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50" y="422275"/>
            <a:ext cx="9937750" cy="15303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3750" y="1941513"/>
            <a:ext cx="4873625" cy="952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93750" y="2894013"/>
            <a:ext cx="4873625" cy="42560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32475" y="1941513"/>
            <a:ext cx="4899025" cy="952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32475" y="2894013"/>
            <a:ext cx="4899025" cy="42560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0B15E-A799-48BD-93FC-C690BC64876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8949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16AEC72-959F-4889-B90F-629806B4670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4870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91CAEE6-4943-42C6-80D3-FD00253E821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20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50" y="528638"/>
            <a:ext cx="3716338" cy="1847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9025" y="1139825"/>
            <a:ext cx="5832475" cy="563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3750" y="2376488"/>
            <a:ext cx="3716338" cy="44021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116161-ADE0-4D88-BA08-ED7E0C56F99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2220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50" y="528638"/>
            <a:ext cx="3716338" cy="1847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899025" y="1139825"/>
            <a:ext cx="5832475" cy="563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3750" y="2376488"/>
            <a:ext cx="3716338" cy="44021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B2BFD-13E0-494F-BA4C-25574D530F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6334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265A7E5-FD05-48A1-B652-A7E93177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7677150"/>
            <a:ext cx="8177212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1CDD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5916B8EF-9FDF-4B89-A80E-B82ABBB0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927850"/>
            <a:ext cx="140493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EDDA2398-24D5-490E-859D-0BE3064E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6927850"/>
            <a:ext cx="9826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398FA75A-D88C-475B-B243-67BDF8B3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1388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5">
            <a:extLst>
              <a:ext uri="{FF2B5EF4-FFF2-40B4-BE49-F238E27FC236}">
                <a16:creationId xmlns:a16="http://schemas.microsoft.com/office/drawing/2014/main" id="{B72B9F69-09C2-4955-91E0-BB70276F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1989138"/>
            <a:ext cx="107315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7291736-A06E-4F15-B2B8-6A30D9F665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8988" y="7335838"/>
            <a:ext cx="8059737" cy="3095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200" b="0">
                <a:solidFill>
                  <a:srgbClr val="2F5597"/>
                </a:solidFill>
                <a:latin typeface="Franklin Gothic Demi" panose="020B07030201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Aggiornamento sulle attività Convenzione Centro di Competenza 2022-2023 - 10/05/2022</a:t>
            </a:r>
            <a:endParaRPr lang="en-GB" altLang="it-IT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E1B19D80-139B-4B3F-A722-551847BAA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854200"/>
            <a:ext cx="103600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34839" y="1658445"/>
            <a:ext cx="8052411" cy="2586513"/>
          </a:xfrm>
          <a:prstGeom prst="rect">
            <a:avLst/>
          </a:prstGeom>
        </p:spPr>
        <p:txBody>
          <a:bodyPr spcFirstLastPara="1" vert="horz" wrap="square" lIns="86401" tIns="86401" rIns="86401" bIns="86401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Fuzzy verification on Common Areas</a:t>
            </a:r>
            <a:endParaRPr sz="2835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734832" y="4363435"/>
            <a:ext cx="8052411" cy="998826"/>
          </a:xfrm>
          <a:prstGeom prst="rect">
            <a:avLst/>
          </a:prstGeom>
        </p:spPr>
        <p:txBody>
          <a:bodyPr spcFirstLastPara="1" vert="horz" wrap="square" lIns="86401" tIns="86401" rIns="86401" bIns="86401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Naima Vela</a:t>
            </a:r>
            <a:endParaRPr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2488468" y="6677426"/>
            <a:ext cx="6545138" cy="4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01" tIns="86401" rIns="86401" bIns="86401" anchor="t" anchorCtr="0">
            <a:noAutofit/>
          </a:bodyPr>
          <a:lstStyle/>
          <a:p>
            <a:pPr algn="ctr"/>
            <a:r>
              <a:rPr lang="en" sz="1800" dirty="0"/>
              <a:t>September the 2</a:t>
            </a:r>
            <a:r>
              <a:rPr lang="en" sz="1800" baseline="30000" dirty="0"/>
              <a:t>nd</a:t>
            </a:r>
            <a:r>
              <a:rPr lang="en" sz="1800" dirty="0"/>
              <a:t> 2024 - 26</a:t>
            </a:r>
            <a:r>
              <a:rPr lang="en" sz="1800" baseline="30000" dirty="0"/>
              <a:t>th</a:t>
            </a:r>
            <a:r>
              <a:rPr lang="en" sz="1800" dirty="0"/>
              <a:t> COSMO General Meeting - Offenbach</a:t>
            </a:r>
            <a:endParaRPr sz="180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65E231-5673-47F0-B9EC-C39DDA9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940" y="7395666"/>
            <a:ext cx="8059737" cy="309562"/>
          </a:xfrm>
        </p:spPr>
        <p:txBody>
          <a:bodyPr/>
          <a:lstStyle/>
          <a:p>
            <a:r>
              <a:rPr lang="en-US" dirty="0"/>
              <a:t>September the 2</a:t>
            </a:r>
            <a:r>
              <a:rPr lang="en-US" baseline="30000" dirty="0"/>
              <a:t>nd</a:t>
            </a:r>
            <a:r>
              <a:rPr lang="en-US" dirty="0"/>
              <a:t> 2024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6E52455-714F-4E0E-8A1C-2344D003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1C7BC-3183-4E4F-A809-86E65C5CAA6B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6BE24750-AB6A-4CBE-A131-B4480E2F7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90" y="5480755"/>
            <a:ext cx="2201894" cy="4958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3AD3AA9-66F6-1471-3AD4-6DCEBA81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16528" r="16504" b="13814"/>
          <a:stretch>
            <a:fillRect/>
          </a:stretch>
        </p:blipFill>
        <p:spPr bwMode="auto">
          <a:xfrm>
            <a:off x="8569325" y="234950"/>
            <a:ext cx="24479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D0, ICON PL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D0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and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D1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0.2 mm/3h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D0,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and ICON GR are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overlapping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3737C2-D685-1556-F6A6-C4B752AC1559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1367EAE-6077-B742-00A5-6679AEA85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E7F2332-D81F-8B9B-6365-3753AF74FC1B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657481E8-3B5A-FA1A-E397-86E8BAB253B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6428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  <a:endParaRPr lang="it-IT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D0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ICON PL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D0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and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D1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0.2 mm/3h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D0,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and ICON GR are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overlapping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2F2A83-1C2D-9E50-90DB-91B5C817492C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D6CC8B-F227-2A70-39D5-C1405095B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D7944D9-22DF-7BAF-6A41-5770D9A1CD65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65DE0C4E-723D-40D8-D580-2AFD2367E87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6668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  <a:endParaRPr lang="it-IT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D0, ICON PL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D0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and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D1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0.2 mm/3h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D0,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and ICON GR are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overlapping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2F2A83-1C2D-9E50-90DB-91B5C817492C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D6CC8B-F227-2A70-39D5-C1405095B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D7944D9-22DF-7BAF-6A41-5770D9A1CD65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C5A9AAF4-CB95-3644-B1E5-A5C2950E5CC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53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D0, ICON PL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D0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and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D1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0.2 mm/3h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</a:t>
            </a: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D0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and ICON GR are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overlapping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AA4C08-125B-CF1B-37F2-505EB781B4DC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183FFB-6F58-2F8C-C12D-96D89C950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9D60C2F-6DFB-83B3-DB3E-CAC480897AE6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5B064B5C-BC4F-7CD9-2C53-E2ACE2A2001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2466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D0, ICON PL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D1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D0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and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D1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0.2 mm/3h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D0,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</a:t>
            </a: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D1.</a:t>
            </a:r>
            <a:endParaRPr lang="en-US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and ICON GR are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overlapping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2EAEF2-B0B4-19DB-1AB3-866128B30D20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3CC6CB6-5344-D15F-08E1-2E5270E48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82B0D84-D85E-DE9F-6C3E-C64AAB32FB32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65D21E6F-8DE4-329D-19D6-7B49C07C7FC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149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FBI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 and COSMO IT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overestimation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minimum BIAS for the 5 mm/3h one,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opposite.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315989-67A1-A41C-5273-F1FAA3C6344B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FBEFB8-AC3B-5313-3A73-6E4FB3E1B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8CB1E97-CC1A-6E25-F50A-C6C9A2B76DF4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8313B6AC-7D25-0D74-90B6-49014F588A1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532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FBI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 and COSMO IT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overestimation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minimum BIAS for the 5 mm/3h one,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opposite.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7" name="Segnaposto data 1">
            <a:extLst>
              <a:ext uri="{FF2B5EF4-FFF2-40B4-BE49-F238E27FC236}">
                <a16:creationId xmlns:a16="http://schemas.microsoft.com/office/drawing/2014/main" id="{FA0F2412-A9F8-1545-51D1-11FC70EF98AB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E2A6E1-E3E6-DC4C-9421-B6A33C29C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1DA75FE-53DA-07D9-5C2F-4D52B72D777B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0ECADE35-D9E7-012B-6846-0E7FCD14EAD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9368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FBI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 and COSMO IT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overestimation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minimum BIAS for the 5 mm/3h one,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opposite.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382FBA-07EB-3B70-736C-3D2B0B1F3A0D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0820C1-A8A9-0041-9942-8C99BBF8A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14C5285-67F3-1A9F-090A-58F01F820212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F093CAB7-57D1-8FB7-85D8-747605CB86E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5906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FBI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small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boxe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small boxes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minimum BIAS for the 5 mm/3h one,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opposite.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D0: ICON IL and ICON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medium boxes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BIAS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and ICON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 mm/3h)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8" name="Segnaposto data 1">
            <a:extLst>
              <a:ext uri="{FF2B5EF4-FFF2-40B4-BE49-F238E27FC236}">
                <a16:creationId xmlns:a16="http://schemas.microsoft.com/office/drawing/2014/main" id="{AECE9A95-8B03-217F-AF0E-DF7807D5697B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92C0FB-76C2-DB98-1B16-288CFF290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026B9E3-8894-CA57-920B-33F2AB513487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1201A09D-7F37-F9F0-BC52-F2EB236912A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5247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FBI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small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boxe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small boxes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minimum BIAS for the 5 mm/3h one,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opposite.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D0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ICON IL and ICON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medium boxes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BIAS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and ICON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 mm/3h)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218164-8CAC-43EB-1D49-409E70196601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E82A80-0EEF-F394-4506-3F57BE67B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DE13F56-CFED-9389-0309-9B616AC4A5EB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60CE1577-7648-B7C9-1EE7-1AB7A7BCF4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4898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734832" y="1280991"/>
            <a:ext cx="8052411" cy="721547"/>
          </a:xfrm>
          <a:prstGeom prst="rect">
            <a:avLst/>
          </a:prstGeom>
        </p:spPr>
        <p:txBody>
          <a:bodyPr spcFirstLastPara="1" vert="horz" wrap="square" lIns="86401" tIns="86401" rIns="86401" bIns="8640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2400" b="1" dirty="0"/>
              <a:t>W</a:t>
            </a:r>
            <a:r>
              <a:rPr lang="it-IT" sz="2400" b="1" dirty="0"/>
              <a:t>HAT IS COMMON AREA </a:t>
            </a:r>
            <a:r>
              <a:rPr lang="en" sz="2400" b="1" dirty="0"/>
              <a:t>2</a:t>
            </a:r>
            <a:endParaRPr sz="2400" b="1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540457" y="6331252"/>
            <a:ext cx="10441159" cy="794127"/>
          </a:xfrm>
          <a:prstGeom prst="rect">
            <a:avLst/>
          </a:prstGeom>
        </p:spPr>
        <p:txBody>
          <a:bodyPr spcFirstLastPara="1" vert="horz" wrap="square" lIns="86401" tIns="86401" rIns="86401" bIns="86401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512"/>
              </a:spcAft>
              <a:buNone/>
            </a:pPr>
            <a:r>
              <a:rPr lang="it-IT" dirty="0"/>
              <a:t>MODELS</a:t>
            </a:r>
            <a:r>
              <a:rPr lang="it-IT" sz="1800" dirty="0"/>
              <a:t>: </a:t>
            </a:r>
            <a:r>
              <a:rPr lang="en-GB" sz="1600" dirty="0"/>
              <a:t>ICON D2, COSMO 1E, ICON 1E, ICON GR, COSMO 2I, COSMO IT, ICON IT, ICON 2I, ICON IL</a:t>
            </a:r>
          </a:p>
          <a:p>
            <a:pPr marL="0" indent="0">
              <a:spcAft>
                <a:spcPts val="1512"/>
              </a:spcAft>
              <a:buNone/>
            </a:pPr>
            <a:r>
              <a:rPr lang="it-IT" dirty="0"/>
              <a:t> </a:t>
            </a:r>
            <a:endParaRPr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5470" y="2002548"/>
            <a:ext cx="6891148" cy="440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CAB436-B0AB-410A-8FBE-0C9FA8C44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0EE52E30-73C5-4594-BE62-21597A4EE6E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6741" y="7036631"/>
            <a:ext cx="768876" cy="72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858A180E-C2E1-4C9B-93B8-F8860228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1C7BC-3183-4E4F-A809-86E65C5CAA6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Segnaposto data 1">
            <a:extLst>
              <a:ext uri="{FF2B5EF4-FFF2-40B4-BE49-F238E27FC236}">
                <a16:creationId xmlns:a16="http://schemas.microsoft.com/office/drawing/2014/main" id="{EBB28675-CCCF-179A-2A10-BCA824347DAD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FBI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small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boxe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small boxes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minimum BIAS for the 5 mm/3h one,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opposite.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D0: ICON IL and ICON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medium boxes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  <a:endParaRPr lang="en-US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BIAS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ICON IL and ICON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 mm/3h)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underestimation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1ADF67-60B4-AD0F-4844-41E2E965B0B4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0D5BBBC-61A3-14DD-8DBA-482E6C973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8A805AD-C7B0-142F-4481-B7900E21CD08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F1E24573-FB8C-5B33-BC76-80B70D1C0B5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607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ETS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with 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(small boxes) and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2I in the middle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2I best models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and COSMO 2I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33094C-0DC8-65D1-3B6D-A07392055C41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85865E-C5E6-A323-AD28-101FBEDAD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CB163EA-72B4-BD24-8469-8788E31316B4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7D5E432E-E80F-DA6E-64F1-808AA4F0F79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0233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ETS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with 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(small boxes) and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2I in the middle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2I best models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and COSMO 2I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9171144-1FC9-7113-8E69-432895E12EED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2A89892-5213-738B-D19E-9B86378CA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2650358-3ED2-C2A4-1426-EC49F1CA3E0A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9104FCC7-9A26-2A64-C9F0-47CFF21BDD1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9290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ETS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with 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(small boxes) and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2I in the middle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2I best models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and COSMO 2I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ABF046-1556-D465-01BD-94DC5290563D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1DE52C7-03C9-FAF8-8C0E-46C3D5023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23B3BE0-C075-6E09-599A-0C7339AFBDDF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3DFDD3D9-A805-FEC9-F3EF-AB849B6EF52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9968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ETS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with 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model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(small boxes) and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2I in the middle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2I best models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IT and COSMO 2I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8" name="Segnaposto data 1">
            <a:extLst>
              <a:ext uri="{FF2B5EF4-FFF2-40B4-BE49-F238E27FC236}">
                <a16:creationId xmlns:a16="http://schemas.microsoft.com/office/drawing/2014/main" id="{7E8B2315-03A8-1BFF-0EA0-58D86F166D42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D17B9BD8-D6B6-B59B-D137-FFF5AAEC1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326E0BA-3BFE-5F04-A191-59C270C3567B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EC06693D-98B9-6DDD-E438-EE0CFB1C0F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28975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ETS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OSMO CE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MAM, 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D0, D1, 1t, 3t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or best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3493F8-60B5-8B73-9300-2D519B0AFD9A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C71077-5F70-FD54-911D-54DBDA0B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C10C4D0-B9B8-1010-A9B0-F3CE87EF1874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D6B0EFD8-31CF-D0D1-9E7C-0E7D5553892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2856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ETS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OSMO CE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MAM, 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D0, D1, 1t, 3t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or best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1233A1-93A4-921E-F82C-6490B795E5A1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CED6DE-87EE-B18F-6187-AB4250678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E0CF284-F8B3-1346-A82A-06B97C0265F8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E9E2DE60-3839-348E-E6BD-5B4FFBD150F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5424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ETS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OSMO CE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MAM, 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D0, D1, 1t, 3t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or best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BA313EF-15DA-BCF5-CE28-191E61A1D0B9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D628B12-0A52-FF7A-0618-27B7F5D5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9107F70-71F0-DEA0-FE1D-8E55F2B847DB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F49DB006-5C41-E444-1DED-84F2A62B5E4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34458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FAR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performance for ICON IT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2I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D1)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8486AE-1DAD-5F27-ADD1-57B72620754A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CB2CC0-63CA-5F81-E6A2-2F8D95D00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8970F4E-9177-A4B1-7576-11EAB369D5C3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7C89545A-5FFC-F0E6-8A7D-8A2552F7941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5041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FAR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performance for ICON IT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2I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D1)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B88D17-88E6-BE5B-97B8-1759A76533F3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FE980F-360C-664A-6490-E848618F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E0C9362-0299-0C55-1F73-769505C86AFF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1792D9B9-EF50-D5D0-41DD-CED594019B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4861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734832" y="1280991"/>
            <a:ext cx="8052411" cy="721547"/>
          </a:xfrm>
          <a:prstGeom prst="rect">
            <a:avLst/>
          </a:prstGeom>
        </p:spPr>
        <p:txBody>
          <a:bodyPr spcFirstLastPara="1" vert="horz" wrap="square" lIns="86401" tIns="86401" rIns="86401" bIns="8640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2400" b="1" dirty="0"/>
              <a:t>W</a:t>
            </a:r>
            <a:r>
              <a:rPr lang="it-IT" sz="2400" b="1" dirty="0"/>
              <a:t>HAT IS COMMON AREA </a:t>
            </a:r>
            <a:r>
              <a:rPr lang="en" sz="2400" b="1" dirty="0"/>
              <a:t>3</a:t>
            </a:r>
            <a:endParaRPr sz="2400" b="1"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030" y="1800572"/>
            <a:ext cx="7334013" cy="46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CAB436-B0AB-410A-8FBE-0C9FA8C44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0EE52E30-73C5-4594-BE62-21597A4EE6E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6741" y="7036631"/>
            <a:ext cx="768876" cy="72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858A180E-C2E1-4C9B-93B8-F8860228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1C7BC-3183-4E4F-A809-86E65C5CAA6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Segnaposto data 1">
            <a:extLst>
              <a:ext uri="{FF2B5EF4-FFF2-40B4-BE49-F238E27FC236}">
                <a16:creationId xmlns:a16="http://schemas.microsoft.com/office/drawing/2014/main" id="{1CA0A7DF-3625-4FFA-93A8-32ED371C2062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EBB7FF7F-2B68-2C26-9ABE-8771806E70DE}"/>
              </a:ext>
            </a:extLst>
          </p:cNvPr>
          <p:cNvSpPr txBox="1">
            <a:spLocks/>
          </p:cNvSpPr>
          <p:nvPr/>
        </p:nvSpPr>
        <p:spPr bwMode="auto">
          <a:xfrm>
            <a:off x="2610686" y="6366528"/>
            <a:ext cx="6300700" cy="79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86401" tIns="86401" rIns="86401" bIns="86401" numCol="1" rtlCol="0" anchor="t" anchorCtr="0" compatLnSpc="1">
            <a:prstTxWarp prst="textNoShape">
              <a:avLst/>
            </a:prstTxWarp>
            <a:noAutofit/>
          </a:bodyPr>
          <a:lstStyle>
            <a:lvl1pPr marL="432100" lvl="0" indent="-324075" algn="l" defTabSz="449263" rtl="0" eaLnBrk="0" fontAlgn="base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 pitchFamily="18" charset="0"/>
              <a:buChar char="●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64199" lvl="1" indent="-300069" algn="l" defTabSz="449263" rtl="0" eaLnBrk="0" fontAlgn="base" hangingPunct="0">
              <a:lnSpc>
                <a:spcPct val="93000"/>
              </a:lnSpc>
              <a:spcBef>
                <a:spcPts val="151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○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96299" lvl="2" indent="-300069" algn="l" defTabSz="449263" rtl="0" eaLnBrk="0" fontAlgn="base" hangingPunct="0">
              <a:lnSpc>
                <a:spcPct val="93000"/>
              </a:lnSpc>
              <a:spcBef>
                <a:spcPts val="151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■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8399" lvl="3" indent="-300069" algn="l" defTabSz="449263" rtl="0" eaLnBrk="0" fontAlgn="base" hangingPunct="0">
              <a:lnSpc>
                <a:spcPct val="93000"/>
              </a:lnSpc>
              <a:spcBef>
                <a:spcPts val="151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●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60499" lvl="4" indent="-300069" algn="l" defTabSz="449263" rtl="0" eaLnBrk="0" fontAlgn="base" hangingPunct="0">
              <a:lnSpc>
                <a:spcPct val="93000"/>
              </a:lnSpc>
              <a:spcBef>
                <a:spcPts val="151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Char char="○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92598" lvl="5" indent="-300069" algn="l" defTabSz="914400" rtl="0" eaLnBrk="1" latinLnBrk="0" hangingPunct="1">
              <a:lnSpc>
                <a:spcPct val="90000"/>
              </a:lnSpc>
              <a:spcBef>
                <a:spcPts val="1512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698" lvl="6" indent="-300069" algn="l" defTabSz="914400" rtl="0" eaLnBrk="1" latinLnBrk="0" hangingPunct="1">
              <a:lnSpc>
                <a:spcPct val="90000"/>
              </a:lnSpc>
              <a:spcBef>
                <a:spcPts val="1512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798" lvl="7" indent="-300069" algn="l" defTabSz="914400" rtl="0" eaLnBrk="1" latinLnBrk="0" hangingPunct="1">
              <a:lnSpc>
                <a:spcPct val="90000"/>
              </a:lnSpc>
              <a:spcBef>
                <a:spcPts val="1512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8897" lvl="8" indent="-300069" algn="l" defTabSz="914400" rtl="0" eaLnBrk="1" latinLnBrk="0" hangingPunct="1">
              <a:lnSpc>
                <a:spcPct val="90000"/>
              </a:lnSpc>
              <a:spcBef>
                <a:spcPts val="1512"/>
              </a:spcBef>
              <a:spcAft>
                <a:spcPts val="1512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12"/>
              </a:spcAft>
              <a:buNone/>
            </a:pPr>
            <a:r>
              <a:rPr lang="it-IT" b="0" dirty="0"/>
              <a:t>MODELS</a:t>
            </a:r>
            <a:r>
              <a:rPr lang="it-IT" sz="1800" b="0" dirty="0"/>
              <a:t>: </a:t>
            </a:r>
            <a:r>
              <a:rPr lang="en-US" sz="1800" b="0" kern="50" dirty="0">
                <a:effectLst/>
                <a:ea typeface="Calibri" panose="020F0502020204030204" pitchFamily="34" charset="0"/>
              </a:rPr>
              <a:t>ICON GR, ICON PL, COSMO CE PL, ICON IL</a:t>
            </a:r>
          </a:p>
          <a:p>
            <a:pPr marL="0" indent="0">
              <a:spcAft>
                <a:spcPts val="1512"/>
              </a:spcAft>
              <a:buFont typeface="Times New Roman" panose="02020603050405020304" pitchFamily="18" charset="0"/>
              <a:buNone/>
            </a:pPr>
            <a:endParaRPr lang="it-IT" sz="1800" b="0" dirty="0"/>
          </a:p>
          <a:p>
            <a:pPr marL="0" indent="0">
              <a:spcAft>
                <a:spcPts val="1512"/>
              </a:spcAft>
              <a:buFont typeface="Times New Roman" panose="02020603050405020304" pitchFamily="18" charset="0"/>
              <a:buNone/>
            </a:pPr>
            <a:r>
              <a:rPr lang="it-IT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567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FAR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performance for ICON IT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2I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D1)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7" name="Segnaposto data 1">
            <a:extLst>
              <a:ext uri="{FF2B5EF4-FFF2-40B4-BE49-F238E27FC236}">
                <a16:creationId xmlns:a16="http://schemas.microsoft.com/office/drawing/2014/main" id="{E0302522-A67A-AEA6-46ED-DA58FDA7167C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B302357-00D0-0AFE-EACD-32F331152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53DD684-1270-9347-A757-4B86B86EA217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871034A8-07C9-86A1-CC56-D7C79B42542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4247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FAR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and ICON GR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performance for ICON IT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2I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D1)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AD1A4C-A995-8860-052F-196F862E0851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5730A4C-7583-DE12-E138-7EF0F6B41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3358E3C-AE5C-5DF7-DBC0-2312D271F76C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83EDAA08-9721-E489-E2C5-BB1540AB34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1444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FAR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5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 for large boxes.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6309B7-ED67-237C-05E8-516E8FDF6030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586EABA-AF3B-3B35-C84B-B288ED997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7214348-C4E9-D44C-0DFA-03461347FEA6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5C228F33-5C1C-8466-7E84-FF4EF19F2D8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18327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FAR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5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 for large boxes.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AA1F27-5A4D-10E6-382F-9ED8CD689A00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F6C0589-F98A-A23A-45E4-A8BE6267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81D79C6-012E-7DD9-2C58-9C534BC72312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F0593680-B1AF-358F-E2F6-4B9DE0C9D2E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41199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FAR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5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 for large boxes.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991DE0-E801-A9AC-AD75-A9248380CBA5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75F81A-B51F-076A-9C54-1AE00CBAE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A356626-123B-3D78-7D7C-62475BEEE7B7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BD70E50D-B7D5-B4B0-41DF-07D12BC1A46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292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POD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IT, COSMO IT and COSMO 2I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large boxes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D54B29-58BA-B412-46A4-9FECA33C7ED3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D8B2C9-8A71-630F-238B-2D707E0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6437A8A-0661-0464-3ACA-B9C6E6E09502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77F4B09F-FEA3-5C70-C204-29D6908F6CD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7913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POD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IT, COSMO IT and COSMO 2I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large boxes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B27ADE-6657-B0DF-4C0E-52AC3D9F1B5E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CEE0C0F-E49F-525D-FB9B-EC784630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826A1D2-1DAB-2C4F-30E5-01429796A7E5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0B5064E3-A1F0-DD96-A60E-13F93352ABA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13877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POD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Reasults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mm/3h: ICON IL and 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COSMO CE PL and 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and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worsens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dimension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boxes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0.2 mm/3h: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COSMO CE PL,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9CF80E-194A-D4C3-DE66-A12267EE4B6C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54EFC6-55ED-21E2-D484-0EB7D747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34E2585-5850-A8F3-5E8F-AF5B12FD8154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631C35D7-96FB-ABD6-3575-C1FF616B674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17081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POD – Common area 3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best for the 0.2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Reasults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mm/3h: ICON IL and ICON PL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COSMO CE PL and 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and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close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CE PL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worsens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dimension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boxes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0.2 mm/3h: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models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COSMO CE PL,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96FE0-A00E-8ACF-7964-133CDB5CBD84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08C476-1996-3A0B-5CE6-4A239BF0B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A0ED38E-6793-44B8-A22B-68C52A94ECC7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3297C1B8-5000-F0DC-6649-F37B780C324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12621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err="1"/>
              <a:t>Conclusions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1098448" y="1800572"/>
            <a:ext cx="93251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SEASON RESULTS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ETS: 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5 mm/3h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0.2/3h mm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FAR: 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0.2 mm/3h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POD: ICON GR best for the 0.2 mm/3h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(Common Area 3)</a:t>
            </a:r>
          </a:p>
          <a:p>
            <a:pPr lvl="1" indent="0" algn="just"/>
            <a:endParaRPr lang="it-IT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winter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model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be close to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eachother</a:t>
            </a:r>
            <a:endParaRPr lang="it-IT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verifying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season, models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appear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differently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verified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verifying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common area, models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behave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differently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season</a:t>
            </a:r>
            <a:endParaRPr lang="it-IT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1463512-0793-DB3D-9E4C-7E8B99AE85F1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BFE5AF-0014-673C-4024-CAC32D8EA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F5EAE7C4-4859-1F6C-6750-C51BCC8A0F4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73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16E8B-D6B0-4ECC-8DD5-396E8F48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4" y="1926771"/>
            <a:ext cx="10736548" cy="881913"/>
          </a:xfrm>
        </p:spPr>
        <p:txBody>
          <a:bodyPr/>
          <a:lstStyle/>
          <a:p>
            <a:pPr algn="ctr"/>
            <a:r>
              <a:rPr lang="it-IT" sz="2400" b="1" dirty="0"/>
              <a:t>     DESCRIPTION OF THE VERIFICATION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A255B9-E8AA-436F-81D0-FA094573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764" y="2664668"/>
            <a:ext cx="10736548" cy="4202083"/>
          </a:xfrm>
        </p:spPr>
        <p:txBody>
          <a:bodyPr/>
          <a:lstStyle/>
          <a:p>
            <a:r>
              <a:rPr lang="it-IT" sz="1890" dirty="0"/>
              <a:t>Models: </a:t>
            </a:r>
          </a:p>
          <a:p>
            <a:pPr lvl="1"/>
            <a:r>
              <a:rPr lang="en-GB" sz="1890" dirty="0"/>
              <a:t>Common Area 2:</a:t>
            </a:r>
          </a:p>
          <a:p>
            <a:pPr lvl="2"/>
            <a:r>
              <a:rPr lang="en-GB" sz="1590" dirty="0"/>
              <a:t>ICON D2, COSMO 1E, ICON 1E, ICON GR, COSMO 2I, COSMO IT, ICON IT, ICON IL, ICON 2I (MAM)</a:t>
            </a:r>
          </a:p>
          <a:p>
            <a:pPr lvl="1"/>
            <a:r>
              <a:rPr lang="en-GB" sz="2190" dirty="0"/>
              <a:t>Common Area 3:</a:t>
            </a:r>
          </a:p>
          <a:p>
            <a:pPr lvl="2"/>
            <a:r>
              <a:rPr lang="en-US" sz="18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ICON GR, ICON PL, COSMO CE PL, ICON IL</a:t>
            </a:r>
          </a:p>
          <a:p>
            <a:pPr marL="996230" lvl="2" indent="0">
              <a:buNone/>
            </a:pPr>
            <a:endParaRPr lang="en-GB" sz="1890" dirty="0"/>
          </a:p>
          <a:p>
            <a:r>
              <a:rPr lang="en-GB" sz="1890" dirty="0"/>
              <a:t>Observation: OPERA database by EUMETNET</a:t>
            </a:r>
          </a:p>
          <a:p>
            <a:endParaRPr lang="en-GB" dirty="0"/>
          </a:p>
          <a:p>
            <a:r>
              <a:rPr lang="en-GB" sz="1890" dirty="0"/>
              <a:t>Resolution (forecast and observation): 0.025°, </a:t>
            </a:r>
            <a:r>
              <a:rPr lang="en-GB" sz="1890" dirty="0" err="1"/>
              <a:t>lat-lon</a:t>
            </a:r>
            <a:endParaRPr lang="en-GB" sz="1890" dirty="0"/>
          </a:p>
          <a:p>
            <a:pPr marL="108025" indent="0">
              <a:buNone/>
            </a:pPr>
            <a:r>
              <a:rPr lang="en-GB" sz="1890" dirty="0"/>
              <a:t>				      </a:t>
            </a:r>
          </a:p>
          <a:p>
            <a:r>
              <a:rPr lang="en-GB" sz="1890" dirty="0"/>
              <a:t>Period: JJA 2023, SON 2023, DJF 2024, MAM 2024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996BB0FF-B5E4-43F9-9015-75A16F30BA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741" y="7036631"/>
            <a:ext cx="768876" cy="721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39ADC9-E1C6-41BA-8D10-D0B1FA9E5963}"/>
              </a:ext>
            </a:extLst>
          </p:cNvPr>
          <p:cNvSpPr txBox="1"/>
          <p:nvPr/>
        </p:nvSpPr>
        <p:spPr>
          <a:xfrm>
            <a:off x="7105952" y="4873540"/>
            <a:ext cx="3901225" cy="247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75" indent="-324075">
              <a:buSzPct val="150000"/>
              <a:buFont typeface="Arial" panose="020B0604020202020204" pitchFamily="34" charset="0"/>
              <a:buChar char="•"/>
            </a:pPr>
            <a:r>
              <a:rPr lang="it-IT" sz="1890" dirty="0"/>
              <a:t>Scores: FSS, FBI, ETS, FAR, POD</a:t>
            </a:r>
          </a:p>
          <a:p>
            <a:pPr marL="324075" indent="-324075">
              <a:buSzPct val="150000"/>
              <a:buFont typeface="Arial" panose="020B0604020202020204" pitchFamily="34" charset="0"/>
              <a:buChar char="•"/>
            </a:pPr>
            <a:endParaRPr lang="it-IT" sz="1890" dirty="0"/>
          </a:p>
          <a:p>
            <a:pPr marL="324075" indent="-324075">
              <a:buSzPct val="150000"/>
              <a:buFont typeface="Arial" panose="020B0604020202020204" pitchFamily="34" charset="0"/>
              <a:buChar char="•"/>
            </a:pPr>
            <a:r>
              <a:rPr lang="it-IT" sz="1890" dirty="0"/>
              <a:t>Methods: 1 timestep/3 </a:t>
            </a:r>
            <a:r>
              <a:rPr lang="it-IT" sz="1890" dirty="0" err="1"/>
              <a:t>timesteps</a:t>
            </a:r>
            <a:endParaRPr lang="it-IT" sz="1890" dirty="0"/>
          </a:p>
          <a:p>
            <a:pPr marL="324075" indent="-324075">
              <a:buSzPct val="150000"/>
              <a:buFont typeface="Arial" panose="020B0604020202020204" pitchFamily="34" charset="0"/>
              <a:buChar char="•"/>
            </a:pPr>
            <a:endParaRPr lang="it-IT" sz="1890" dirty="0"/>
          </a:p>
          <a:p>
            <a:pPr marL="324075" indent="-324075">
              <a:buSzPct val="150000"/>
              <a:buFont typeface="Arial" panose="020B0604020202020204" pitchFamily="34" charset="0"/>
              <a:buChar char="•"/>
            </a:pPr>
            <a:r>
              <a:rPr lang="it-IT" sz="1890" dirty="0"/>
              <a:t>D0/D1</a:t>
            </a:r>
          </a:p>
          <a:p>
            <a:pPr marL="324075" indent="-324075">
              <a:buSzPct val="150000"/>
              <a:buFont typeface="Arial" panose="020B0604020202020204" pitchFamily="34" charset="0"/>
              <a:buChar char="•"/>
            </a:pPr>
            <a:endParaRPr lang="it-IT" sz="1890" dirty="0"/>
          </a:p>
          <a:p>
            <a:pPr marL="324075" indent="-324075">
              <a:buSzPct val="150000"/>
              <a:buFont typeface="Arial" panose="020B0604020202020204" pitchFamily="34" charset="0"/>
              <a:buChar char="•"/>
            </a:pPr>
            <a:r>
              <a:rPr lang="it-IT" sz="1890" dirty="0" err="1"/>
              <a:t>Cumulation</a:t>
            </a:r>
            <a:r>
              <a:rPr lang="it-IT" sz="1890" dirty="0"/>
              <a:t>: 3h</a:t>
            </a:r>
          </a:p>
          <a:p>
            <a:endParaRPr lang="it-IT" sz="2268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0841682-62E4-4BEB-8509-10ABCD87F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B033399-355C-46A3-8944-8756A598A6AE}"/>
              </a:ext>
            </a:extLst>
          </p:cNvPr>
          <p:cNvSpPr/>
          <p:nvPr/>
        </p:nvSpPr>
        <p:spPr bwMode="auto">
          <a:xfrm>
            <a:off x="7044884" y="4538921"/>
            <a:ext cx="4023359" cy="259228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Segnaposto data 1">
            <a:extLst>
              <a:ext uri="{FF2B5EF4-FFF2-40B4-BE49-F238E27FC236}">
                <a16:creationId xmlns:a16="http://schemas.microsoft.com/office/drawing/2014/main" id="{3F752AF6-0FC4-79DF-D92B-370E3F8FDCB5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C297E9EE-7AB8-CA12-57BD-20E03B6E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1C7BC-3183-4E4F-A809-86E65C5CAA6B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097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Lead time </a:t>
            </a:r>
            <a:r>
              <a:rPr lang="it-IT" sz="6600" dirty="0" err="1"/>
              <a:t>verification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1098448" y="1512540"/>
            <a:ext cx="9325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 algn="ctr"/>
            <a:r>
              <a:rPr lang="it-IT"/>
              <a:t>How </a:t>
            </a:r>
            <a:r>
              <a:rPr lang="it-IT" dirty="0"/>
              <a:t>do </a:t>
            </a:r>
            <a:r>
              <a:rPr lang="it-IT" dirty="0" err="1"/>
              <a:t>you</a:t>
            </a:r>
            <a:r>
              <a:rPr lang="it-IT" dirty="0"/>
              <a:t> propose to make a 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 models by </a:t>
            </a:r>
            <a:r>
              <a:rPr lang="it-IT" dirty="0" err="1"/>
              <a:t>using</a:t>
            </a:r>
            <a:r>
              <a:rPr lang="it-IT" dirty="0"/>
              <a:t> the </a:t>
            </a:r>
            <a:r>
              <a:rPr lang="it-IT" dirty="0" err="1"/>
              <a:t>newly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data from the lead time?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schermata, testo, Policromia, linea&#10;&#10;Descrizione generata automaticamente">
            <a:extLst>
              <a:ext uri="{FF2B5EF4-FFF2-40B4-BE49-F238E27FC236}">
                <a16:creationId xmlns:a16="http://schemas.microsoft.com/office/drawing/2014/main" id="{F1B0D6C0-F6EC-BCF8-CED5-0D6D9E859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01" y="2304628"/>
            <a:ext cx="8601670" cy="4300835"/>
          </a:xfrm>
          <a:prstGeom prst="rect">
            <a:avLst/>
          </a:prstGeom>
        </p:spPr>
      </p:pic>
      <p:sp>
        <p:nvSpPr>
          <p:cNvPr id="7" name="Segnaposto data 1">
            <a:extLst>
              <a:ext uri="{FF2B5EF4-FFF2-40B4-BE49-F238E27FC236}">
                <a16:creationId xmlns:a16="http://schemas.microsoft.com/office/drawing/2014/main" id="{CBB40523-CEC5-6EDC-824A-181FDB9CD67C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9D2508-890A-82E0-9EB2-C7D9F3BB8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DC718D03-A507-F80E-0BDB-9992427D9B6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47325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B1E091-B473-4C4E-9004-11A0826F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2708086"/>
            <a:ext cx="9937790" cy="1252726"/>
          </a:xfrm>
        </p:spPr>
        <p:txBody>
          <a:bodyPr/>
          <a:lstStyle/>
          <a:p>
            <a:pPr algn="ctr"/>
            <a:r>
              <a:rPr lang="it-IT" sz="3200" dirty="0"/>
              <a:t>THANK YOU FOR YOUR ATTENTION!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0D9ACFE4-8542-42E3-9296-A2BE1D7AD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pic>
        <p:nvPicPr>
          <p:cNvPr id="8" name="Google Shape;56;p13">
            <a:extLst>
              <a:ext uri="{FF2B5EF4-FFF2-40B4-BE49-F238E27FC236}">
                <a16:creationId xmlns:a16="http://schemas.microsoft.com/office/drawing/2014/main" id="{D55D134B-2772-4DA6-A8AC-91BDC8BC58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741" y="7036631"/>
            <a:ext cx="768876" cy="7215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31AC148-7511-4AF9-8AA5-73BCA9F280B7}"/>
              </a:ext>
            </a:extLst>
          </p:cNvPr>
          <p:cNvSpPr/>
          <p:nvPr/>
        </p:nvSpPr>
        <p:spPr bwMode="auto">
          <a:xfrm>
            <a:off x="2052625" y="2699246"/>
            <a:ext cx="7416824" cy="1252726"/>
          </a:xfrm>
          <a:prstGeom prst="roundRect">
            <a:avLst>
              <a:gd name="adj" fmla="val 12813"/>
            </a:avLst>
          </a:prstGeom>
          <a:noFill/>
          <a:ln w="28575">
            <a:solidFill>
              <a:schemeClr val="accent6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59D624-CB70-015A-E212-E842FFE5DC83}"/>
              </a:ext>
            </a:extLst>
          </p:cNvPr>
          <p:cNvSpPr txBox="1"/>
          <p:nvPr/>
        </p:nvSpPr>
        <p:spPr>
          <a:xfrm>
            <a:off x="1243971" y="4647693"/>
            <a:ext cx="9034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err="1"/>
              <a:t>Please</a:t>
            </a:r>
            <a:r>
              <a:rPr lang="it-IT" sz="3600" dirty="0"/>
              <a:t> </a:t>
            </a:r>
            <a:r>
              <a:rPr lang="it-IT" sz="3600" dirty="0" err="1"/>
              <a:t>send</a:t>
            </a:r>
            <a:r>
              <a:rPr lang="it-IT" sz="3600" dirty="0"/>
              <a:t> </a:t>
            </a:r>
            <a:r>
              <a:rPr lang="it-IT" sz="3600" dirty="0" err="1"/>
              <a:t>all</a:t>
            </a:r>
            <a:r>
              <a:rPr lang="it-IT" sz="3600" dirty="0"/>
              <a:t> </a:t>
            </a:r>
            <a:r>
              <a:rPr lang="it-IT" sz="3600" dirty="0" err="1"/>
              <a:t>your</a:t>
            </a:r>
            <a:r>
              <a:rPr lang="it-IT" sz="3600" dirty="0"/>
              <a:t> </a:t>
            </a:r>
            <a:r>
              <a:rPr lang="it-IT" sz="3600" dirty="0" err="1"/>
              <a:t>comments</a:t>
            </a:r>
            <a:r>
              <a:rPr lang="it-IT" sz="3600" dirty="0"/>
              <a:t> and </a:t>
            </a:r>
            <a:r>
              <a:rPr lang="it-IT" sz="3600" dirty="0" err="1"/>
              <a:t>questions</a:t>
            </a:r>
            <a:r>
              <a:rPr lang="it-IT" sz="3600" dirty="0"/>
              <a:t> to:</a:t>
            </a:r>
          </a:p>
          <a:p>
            <a:pPr algn="ctr"/>
            <a:r>
              <a:rPr lang="it-IT" sz="3600" dirty="0"/>
              <a:t>naima.vela@arpa.piemonte.it</a:t>
            </a:r>
            <a:endParaRPr lang="en-US" sz="3600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FDAACD0-BEA5-E4A3-5FB5-22108D8DDD92}"/>
              </a:ext>
            </a:extLst>
          </p:cNvPr>
          <p:cNvSpPr/>
          <p:nvPr/>
        </p:nvSpPr>
        <p:spPr bwMode="auto">
          <a:xfrm>
            <a:off x="959947" y="4595296"/>
            <a:ext cx="9602180" cy="1453748"/>
          </a:xfrm>
          <a:prstGeom prst="roundRect">
            <a:avLst>
              <a:gd name="adj" fmla="val 12813"/>
            </a:avLst>
          </a:prstGeom>
          <a:noFill/>
          <a:ln w="28575">
            <a:solidFill>
              <a:schemeClr val="accent6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Segnaposto data 1">
            <a:extLst>
              <a:ext uri="{FF2B5EF4-FFF2-40B4-BE49-F238E27FC236}">
                <a16:creationId xmlns:a16="http://schemas.microsoft.com/office/drawing/2014/main" id="{9EEAF0C4-A5F4-23AF-3A0F-7EFBA0BA2A9B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A5042F64-92ED-919C-5BC5-D28B0F4D37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6863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CFAEB82F-9B37-4356-AD6F-B85BBD7BCD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3" y="1963636"/>
            <a:ext cx="4896882" cy="489688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578287-E9EE-4B21-931B-C79D6CCB3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5936" y="2907679"/>
            <a:ext cx="3375621" cy="3448671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dirty="0"/>
              <a:t>: Period</a:t>
            </a:r>
          </a:p>
          <a:p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dirty="0"/>
              <a:t>: Score</a:t>
            </a:r>
          </a:p>
          <a:p>
            <a:r>
              <a:rPr lang="en-GB" b="1" dirty="0">
                <a:solidFill>
                  <a:schemeClr val="accent6"/>
                </a:solidFill>
              </a:rPr>
              <a:t>O</a:t>
            </a:r>
            <a:r>
              <a:rPr lang="en-GB" dirty="0"/>
              <a:t>: Day and timesteps</a:t>
            </a:r>
          </a:p>
          <a:p>
            <a:r>
              <a:rPr lang="en-GB" b="1" dirty="0">
                <a:solidFill>
                  <a:schemeClr val="accent4"/>
                </a:solidFill>
              </a:rPr>
              <a:t>O</a:t>
            </a:r>
            <a:r>
              <a:rPr lang="en-GB" dirty="0"/>
              <a:t>: Thresholds</a:t>
            </a:r>
          </a:p>
          <a:p>
            <a:r>
              <a:rPr lang="en-GB" b="1" dirty="0">
                <a:solidFill>
                  <a:srgbClr val="00B0F0"/>
                </a:solidFill>
              </a:rPr>
              <a:t>O</a:t>
            </a:r>
            <a:r>
              <a:rPr lang="en-GB" dirty="0"/>
              <a:t>: Models</a:t>
            </a:r>
          </a:p>
          <a:p>
            <a:r>
              <a:rPr lang="en-GB" b="1" dirty="0"/>
              <a:t>O</a:t>
            </a:r>
            <a:r>
              <a:rPr lang="en-GB" dirty="0"/>
              <a:t>: Spatial scales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51588B2-69CD-48D1-A346-27FE4518EA46}"/>
              </a:ext>
            </a:extLst>
          </p:cNvPr>
          <p:cNvSpPr/>
          <p:nvPr/>
        </p:nvSpPr>
        <p:spPr>
          <a:xfrm>
            <a:off x="1600034" y="2013731"/>
            <a:ext cx="704619" cy="53018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68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225F426-A3AB-409A-8EAE-9D507E87B5B6}"/>
              </a:ext>
            </a:extLst>
          </p:cNvPr>
          <p:cNvSpPr/>
          <p:nvPr/>
        </p:nvSpPr>
        <p:spPr>
          <a:xfrm>
            <a:off x="2304653" y="2068597"/>
            <a:ext cx="445247" cy="4001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68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D5DC93A-AFBB-406D-8A0F-35D2AD2F7199}"/>
              </a:ext>
            </a:extLst>
          </p:cNvPr>
          <p:cNvSpPr/>
          <p:nvPr/>
        </p:nvSpPr>
        <p:spPr>
          <a:xfrm>
            <a:off x="3976298" y="2029020"/>
            <a:ext cx="704619" cy="530184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68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2059C1-DFB4-47DD-AB1A-090FB949784C}"/>
              </a:ext>
            </a:extLst>
          </p:cNvPr>
          <p:cNvSpPr/>
          <p:nvPr/>
        </p:nvSpPr>
        <p:spPr>
          <a:xfrm>
            <a:off x="4582261" y="2382920"/>
            <a:ext cx="890744" cy="717130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68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BDF237B-85E2-4401-9D67-D96F0A4989BC}"/>
              </a:ext>
            </a:extLst>
          </p:cNvPr>
          <p:cNvSpPr/>
          <p:nvPr/>
        </p:nvSpPr>
        <p:spPr>
          <a:xfrm>
            <a:off x="4532391" y="2939889"/>
            <a:ext cx="1156638" cy="104598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68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C61272C-B89B-40BC-97C9-FD1E03334DDF}"/>
              </a:ext>
            </a:extLst>
          </p:cNvPr>
          <p:cNvSpPr/>
          <p:nvPr/>
        </p:nvSpPr>
        <p:spPr>
          <a:xfrm>
            <a:off x="792485" y="4160995"/>
            <a:ext cx="380194" cy="5522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68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29B95E6-A1D4-40AE-8CF3-6DEE3712354E}"/>
              </a:ext>
            </a:extLst>
          </p:cNvPr>
          <p:cNvSpPr/>
          <p:nvPr/>
        </p:nvSpPr>
        <p:spPr>
          <a:xfrm>
            <a:off x="2287930" y="6606150"/>
            <a:ext cx="1528891" cy="40017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68"/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4DC022F-EF44-48CC-A6EB-25A7807A7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pic>
        <p:nvPicPr>
          <p:cNvPr id="19" name="Google Shape;56;p13">
            <a:extLst>
              <a:ext uri="{FF2B5EF4-FFF2-40B4-BE49-F238E27FC236}">
                <a16:creationId xmlns:a16="http://schemas.microsoft.com/office/drawing/2014/main" id="{C6C28533-A2B4-4852-AD8E-E7868E57EA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6741" y="7036631"/>
            <a:ext cx="768876" cy="72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027B1B3-3134-40C2-8CF0-3ADC9786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440532"/>
            <a:ext cx="10731500" cy="635000"/>
          </a:xfrm>
        </p:spPr>
        <p:txBody>
          <a:bodyPr/>
          <a:lstStyle/>
          <a:p>
            <a:pPr algn="ctr"/>
            <a:r>
              <a:rPr lang="it-IT" sz="2800" b="1" dirty="0"/>
              <a:t>Plot </a:t>
            </a:r>
            <a:r>
              <a:rPr lang="it-IT" sz="2800" b="1" dirty="0" err="1"/>
              <a:t>explanation</a:t>
            </a:r>
            <a:endParaRPr lang="it-IT" sz="2800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AD1D4FD-A1D1-47A5-8115-86CB9DB4B7B1}"/>
              </a:ext>
            </a:extLst>
          </p:cNvPr>
          <p:cNvSpPr/>
          <p:nvPr/>
        </p:nvSpPr>
        <p:spPr bwMode="auto">
          <a:xfrm>
            <a:off x="6705897" y="2699245"/>
            <a:ext cx="3735660" cy="3448671"/>
          </a:xfrm>
          <a:prstGeom prst="roundRect">
            <a:avLst>
              <a:gd name="adj" fmla="val 12813"/>
            </a:avLst>
          </a:prstGeom>
          <a:noFill/>
          <a:ln w="28575">
            <a:solidFill>
              <a:schemeClr val="accent6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Segnaposto data 1">
            <a:extLst>
              <a:ext uri="{FF2B5EF4-FFF2-40B4-BE49-F238E27FC236}">
                <a16:creationId xmlns:a16="http://schemas.microsoft.com/office/drawing/2014/main" id="{276E88FF-2989-D53F-58C9-6749FFB12986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7E06B9-D5F8-EC57-2FD5-B033DB83850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1C7BC-3183-4E4F-A809-86E65C5CAA6B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48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9A2A8-FFD0-9F71-3411-491E647E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769144"/>
            <a:ext cx="10731500" cy="635000"/>
          </a:xfrm>
        </p:spPr>
        <p:txBody>
          <a:bodyPr/>
          <a:lstStyle/>
          <a:p>
            <a:pPr algn="ctr"/>
            <a:r>
              <a:rPr lang="it-IT" sz="4000" b="1" dirty="0" err="1"/>
              <a:t>Methodology</a:t>
            </a:r>
            <a:endParaRPr lang="en-US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10203-0CA8-A620-79EE-81E84442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score I </a:t>
            </a:r>
            <a:r>
              <a:rPr lang="it-IT" dirty="0" err="1"/>
              <a:t>will</a:t>
            </a:r>
            <a:r>
              <a:rPr lang="it-IT" dirty="0"/>
              <a:t> show </a:t>
            </a:r>
            <a:r>
              <a:rPr lang="it-IT" dirty="0" err="1"/>
              <a:t>you</a:t>
            </a:r>
            <a:r>
              <a:rPr lang="it-IT" dirty="0"/>
              <a:t> some features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in </a:t>
            </a:r>
            <a:r>
              <a:rPr lang="it-IT" dirty="0" err="1"/>
              <a:t>all</a:t>
            </a:r>
            <a:r>
              <a:rPr lang="it-IT" dirty="0"/>
              <a:t> of the seasons or in some of </a:t>
            </a:r>
            <a:r>
              <a:rPr lang="it-IT" dirty="0" err="1"/>
              <a:t>them</a:t>
            </a:r>
            <a:r>
              <a:rPr lang="it-I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 case of </a:t>
            </a:r>
            <a:r>
              <a:rPr lang="it-IT" dirty="0" err="1"/>
              <a:t>peculiar</a:t>
            </a:r>
            <a:r>
              <a:rPr lang="it-IT" dirty="0"/>
              <a:t> </a:t>
            </a:r>
            <a:r>
              <a:rPr lang="it-IT" dirty="0" err="1"/>
              <a:t>behaviours</a:t>
            </a:r>
            <a:r>
              <a:rPr lang="it-IT" dirty="0"/>
              <a:t> I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show </a:t>
            </a:r>
            <a:r>
              <a:rPr lang="it-IT" dirty="0" err="1"/>
              <a:t>you</a:t>
            </a:r>
            <a:r>
              <a:rPr lang="it-IT" dirty="0"/>
              <a:t> features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in one season, </a:t>
            </a:r>
            <a:r>
              <a:rPr lang="it-IT" dirty="0" err="1"/>
              <a:t>but</a:t>
            </a:r>
            <a:r>
              <a:rPr lang="it-IT" dirty="0"/>
              <a:t> for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verification</a:t>
            </a:r>
            <a:r>
              <a:rPr lang="it-IT" dirty="0"/>
              <a:t> </a:t>
            </a:r>
            <a:r>
              <a:rPr lang="it-IT" dirty="0" err="1"/>
              <a:t>modalities</a:t>
            </a:r>
            <a:r>
              <a:rPr lang="it-IT" dirty="0"/>
              <a:t> (1t/3t/D0/D1).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common </a:t>
            </a:r>
            <a:r>
              <a:rPr lang="it-IT" dirty="0" err="1"/>
              <a:t>behaviours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shown</a:t>
            </a:r>
            <a:r>
              <a:rPr lang="it-IT" dirty="0"/>
              <a:t> first.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Common </a:t>
            </a:r>
            <a:r>
              <a:rPr lang="it-IT" dirty="0" err="1"/>
              <a:t>areas</a:t>
            </a:r>
            <a:r>
              <a:rPr lang="it-IT" dirty="0"/>
              <a:t> 2 and 3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shown</a:t>
            </a:r>
            <a:r>
              <a:rPr lang="it-IT" dirty="0"/>
              <a:t> </a:t>
            </a:r>
            <a:r>
              <a:rPr lang="it-IT" dirty="0" err="1"/>
              <a:t>separately</a:t>
            </a:r>
            <a:r>
              <a:rPr lang="it-I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representative</a:t>
            </a:r>
            <a:r>
              <a:rPr lang="it-IT" dirty="0"/>
              <a:t> plots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shown</a:t>
            </a:r>
            <a:r>
              <a:rPr lang="it-IT" dirty="0"/>
              <a:t> (</a:t>
            </a:r>
            <a:r>
              <a:rPr lang="it-IT" dirty="0" err="1"/>
              <a:t>all</a:t>
            </a:r>
            <a:r>
              <a:rPr lang="it-IT" dirty="0"/>
              <a:t> the plots can be </a:t>
            </a:r>
            <a:r>
              <a:rPr lang="it-IT" dirty="0" err="1"/>
              <a:t>visualized</a:t>
            </a:r>
            <a:r>
              <a:rPr lang="it-IT" dirty="0"/>
              <a:t> on the Cosmo web page).</a:t>
            </a:r>
            <a:endParaRPr lang="en-US" dirty="0"/>
          </a:p>
        </p:txBody>
      </p:sp>
      <p:sp>
        <p:nvSpPr>
          <p:cNvPr id="5" name="Segnaposto data 1">
            <a:extLst>
              <a:ext uri="{FF2B5EF4-FFF2-40B4-BE49-F238E27FC236}">
                <a16:creationId xmlns:a16="http://schemas.microsoft.com/office/drawing/2014/main" id="{8B3FF5B1-25FF-D8D2-3CC0-ECF146A048AB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4DDC04A-D809-10C9-D9F9-B69C2A99B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72E92C1-A55F-3C73-B570-00FEF5D850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1C7BC-3183-4E4F-A809-86E65C5CAA6B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724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2I, COSMO IT and ICON IT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performances for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(D0),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(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ICON GR)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D0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worsten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D0 to D1; for D1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large boxes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7" name="Segnaposto data 1">
            <a:extLst>
              <a:ext uri="{FF2B5EF4-FFF2-40B4-BE49-F238E27FC236}">
                <a16:creationId xmlns:a16="http://schemas.microsoft.com/office/drawing/2014/main" id="{39EB6A05-76CC-5D40-3B77-ECB2D7F573F4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5037A3-5E1C-2FF9-3AB6-08D97513B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1894CF-094B-EACD-2296-4B5B8AA14859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48A0AEF9-F54A-7E2D-49CD-363BCB5C760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1C7BC-3183-4E4F-A809-86E65C5CAA6B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770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2I, COSMO IT and ICON IT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performances for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(D0),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(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ICON GR)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D0, 5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worsten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D0 to D1; for </a:t>
            </a: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D1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large boxes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7" name="Segnaposto data 1">
            <a:extLst>
              <a:ext uri="{FF2B5EF4-FFF2-40B4-BE49-F238E27FC236}">
                <a16:creationId xmlns:a16="http://schemas.microsoft.com/office/drawing/2014/main" id="{39EB6A05-76CC-5D40-3B77-ECB2D7F573F4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5037A3-5E1C-2FF9-3AB6-08D97513B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1894CF-094B-EACD-2296-4B5B8AA14859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ADACDDE6-DC45-A66C-18CC-D51CE88DE30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977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FBCCB8-9C40-7F37-02E3-18EC3838F0FC}"/>
              </a:ext>
            </a:extLst>
          </p:cNvPr>
          <p:cNvSpPr txBox="1"/>
          <p:nvPr/>
        </p:nvSpPr>
        <p:spPr>
          <a:xfrm>
            <a:off x="1731168" y="0"/>
            <a:ext cx="805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FSS – Common area 2</a:t>
            </a:r>
            <a:endParaRPr lang="en-US" sz="6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42EBEB-0B75-3918-606B-FD887AA55FB0}"/>
              </a:ext>
            </a:extLst>
          </p:cNvPr>
          <p:cNvSpPr txBox="1"/>
          <p:nvPr/>
        </p:nvSpPr>
        <p:spPr>
          <a:xfrm>
            <a:off x="4675290" y="1107996"/>
            <a:ext cx="64917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2I, COSMO IT and ICON IT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performances for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JJA, SON,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1E,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(D0),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COSMO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SON, DJF, 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0.2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D2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0.2 mm/3h (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ICON GR)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GR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mm/3h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it-IT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D0, 5 mm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ICON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worsten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D0 to D1; for D1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best model for the 5 mm/3h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large boxes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62994C-4D28-6F6D-334C-55588924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" y="1077208"/>
            <a:ext cx="4572000" cy="4572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0D58BC-3CB6-F2AB-F7F3-47D3A0F6D5C4}"/>
              </a:ext>
            </a:extLst>
          </p:cNvPr>
          <p:cNvSpPr txBox="1">
            <a:spLocks/>
          </p:cNvSpPr>
          <p:nvPr/>
        </p:nvSpPr>
        <p:spPr>
          <a:xfrm>
            <a:off x="3461940" y="7395666"/>
            <a:ext cx="8059737" cy="30956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September the 2</a:t>
            </a:r>
            <a:r>
              <a:rPr lang="en-US" sz="1200" baseline="30000" dirty="0"/>
              <a:t>nd</a:t>
            </a:r>
            <a:r>
              <a:rPr lang="en-US" sz="1200" dirty="0"/>
              <a:t> 2024 - 26</a:t>
            </a:r>
            <a:r>
              <a:rPr lang="en-US" sz="1200" baseline="30000" dirty="0"/>
              <a:t>th</a:t>
            </a:r>
            <a:r>
              <a:rPr lang="en-US" sz="1200" dirty="0"/>
              <a:t> COSMO General Meeting - Offenbach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9969F8-E23E-4B30-BF78-2CAF02A8D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5" y="835009"/>
            <a:ext cx="2201894" cy="4958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AE3CA87-3134-117D-BE76-BBE1914CF973}"/>
              </a:ext>
            </a:extLst>
          </p:cNvPr>
          <p:cNvSpPr/>
          <p:nvPr/>
        </p:nvSpPr>
        <p:spPr bwMode="auto">
          <a:xfrm>
            <a:off x="720477" y="1224508"/>
            <a:ext cx="720080" cy="21602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A66FA94A-2391-0EEA-728D-05A8B10242C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5897599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Wingdings" panose="05000000000000000000" pitchFamily="2" charset="2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 Light" panose="020F03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Wingdings" panose="05000000000000000000" pitchFamily="2" charset="2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 Light" panose="020F030202020403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15592</TotalTime>
  <Words>5078</Words>
  <Application>Microsoft Office PowerPoint</Application>
  <PresentationFormat>Personalizzato</PresentationFormat>
  <Paragraphs>644</Paragraphs>
  <Slides>41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Franklin Gothic Demi</vt:lpstr>
      <vt:lpstr>Times New Roman</vt:lpstr>
      <vt:lpstr>Wingdings</vt:lpstr>
      <vt:lpstr>Struttura predefinita</vt:lpstr>
      <vt:lpstr>Fuzzy verification on Common Areas</vt:lpstr>
      <vt:lpstr>WHAT IS COMMON AREA 2</vt:lpstr>
      <vt:lpstr>WHAT IS COMMON AREA 3</vt:lpstr>
      <vt:lpstr>     DESCRIPTION OF THE VERIFICATION</vt:lpstr>
      <vt:lpstr>Plot explanation</vt:lpstr>
      <vt:lpstr>Methodology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Raviola Fulvio</dc:creator>
  <cp:lastModifiedBy>Naima Vela</cp:lastModifiedBy>
  <cp:revision>540</cp:revision>
  <cp:lastPrinted>2024-08-30T07:31:05Z</cp:lastPrinted>
  <dcterms:created xsi:type="dcterms:W3CDTF">2017-04-07T13:39:27Z</dcterms:created>
  <dcterms:modified xsi:type="dcterms:W3CDTF">2024-09-01T10:54:54Z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