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70" r:id="rId3"/>
    <p:sldId id="272" r:id="rId4"/>
    <p:sldId id="273" r:id="rId5"/>
    <p:sldId id="274" r:id="rId6"/>
    <p:sldId id="276" r:id="rId7"/>
    <p:sldId id="277" r:id="rId8"/>
    <p:sldId id="278" r:id="rId9"/>
    <p:sldId id="279" r:id="rId10"/>
    <p:sldId id="280" r:id="rId11"/>
    <p:sldId id="343" r:id="rId12"/>
    <p:sldId id="281" r:id="rId13"/>
    <p:sldId id="282" r:id="rId14"/>
    <p:sldId id="283" r:id="rId15"/>
    <p:sldId id="342" r:id="rId16"/>
  </p:sldIdLst>
  <p:sldSz cx="11522075" cy="7921625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5">
          <p15:clr>
            <a:srgbClr val="A4A3A4"/>
          </p15:clr>
        </p15:guide>
        <p15:guide id="2" pos="27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7" userDrawn="1">
          <p15:clr>
            <a:srgbClr val="A4A3A4"/>
          </p15:clr>
        </p15:guide>
        <p15:guide id="2" pos="19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C7576D-4082-4CD2-BA32-70A045284C7A}" v="23" dt="2024-08-30T07:40:00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68" autoAdjust="0"/>
    <p:restoredTop sz="94667" autoAdjust="0"/>
  </p:normalViewPr>
  <p:slideViewPr>
    <p:cSldViewPr>
      <p:cViewPr varScale="1">
        <p:scale>
          <a:sx n="94" d="100"/>
          <a:sy n="94" d="100"/>
        </p:scale>
        <p:origin x="1308" y="78"/>
      </p:cViewPr>
      <p:guideLst>
        <p:guide orient="horz" pos="2495"/>
        <p:guide pos="272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1644" y="-108"/>
      </p:cViewPr>
      <p:guideLst>
        <p:guide orient="horz" pos="2677"/>
        <p:guide pos="19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ma Vela" userId="e97eb0bc-c864-4b09-bb68-701ba1f07dd5" providerId="ADAL" clId="{49C7576D-4082-4CD2-BA32-70A045284C7A}"/>
    <pc:docChg chg="undo custSel addSld modSld modNotesMaster modHandout">
      <pc:chgData name="Naima Vela" userId="e97eb0bc-c864-4b09-bb68-701ba1f07dd5" providerId="ADAL" clId="{49C7576D-4082-4CD2-BA32-70A045284C7A}" dt="2024-08-30T07:40:00.879" v="154"/>
      <pc:docMkLst>
        <pc:docMk/>
      </pc:docMkLst>
      <pc:sldChg chg="addSp delSp modSp mod modNotes">
        <pc:chgData name="Naima Vela" userId="e97eb0bc-c864-4b09-bb68-701ba1f07dd5" providerId="ADAL" clId="{49C7576D-4082-4CD2-BA32-70A045284C7A}" dt="2024-08-30T07:39:38.751" v="141" actId="478"/>
        <pc:sldMkLst>
          <pc:docMk/>
          <pc:sldMk cId="0" sldId="258"/>
        </pc:sldMkLst>
        <pc:picChg chg="add del mod">
          <ac:chgData name="Naima Vela" userId="e97eb0bc-c864-4b09-bb68-701ba1f07dd5" providerId="ADAL" clId="{49C7576D-4082-4CD2-BA32-70A045284C7A}" dt="2024-08-30T07:39:38.751" v="141" actId="478"/>
          <ac:picMkLst>
            <pc:docMk/>
            <pc:sldMk cId="0" sldId="258"/>
            <ac:picMk id="4" creationId="{972E7E15-4567-2063-C866-1295A7CBAB3C}"/>
          </ac:picMkLst>
        </pc:picChg>
      </pc:sldChg>
      <pc:sldChg chg="addSp modSp modNotes">
        <pc:chgData name="Naima Vela" userId="e97eb0bc-c864-4b09-bb68-701ba1f07dd5" providerId="ADAL" clId="{49C7576D-4082-4CD2-BA32-70A045284C7A}" dt="2024-08-30T07:39:40.695" v="142"/>
        <pc:sldMkLst>
          <pc:docMk/>
          <pc:sldMk cId="0" sldId="270"/>
        </pc:sldMkLst>
        <pc:picChg chg="add mod">
          <ac:chgData name="Naima Vela" userId="e97eb0bc-c864-4b09-bb68-701ba1f07dd5" providerId="ADAL" clId="{49C7576D-4082-4CD2-BA32-70A045284C7A}" dt="2024-08-30T07:39:40.695" v="142"/>
          <ac:picMkLst>
            <pc:docMk/>
            <pc:sldMk cId="0" sldId="270"/>
            <ac:picMk id="5" creationId="{85A42733-E8CC-19B9-EAE6-9B18FC872E4B}"/>
          </ac:picMkLst>
        </pc:picChg>
      </pc:sldChg>
      <pc:sldChg chg="addSp modSp modNotes">
        <pc:chgData name="Naima Vela" userId="e97eb0bc-c864-4b09-bb68-701ba1f07dd5" providerId="ADAL" clId="{49C7576D-4082-4CD2-BA32-70A045284C7A}" dt="2024-08-30T07:39:43.958" v="144"/>
        <pc:sldMkLst>
          <pc:docMk/>
          <pc:sldMk cId="1500431549" sldId="272"/>
        </pc:sldMkLst>
        <pc:picChg chg="add mod">
          <ac:chgData name="Naima Vela" userId="e97eb0bc-c864-4b09-bb68-701ba1f07dd5" providerId="ADAL" clId="{49C7576D-4082-4CD2-BA32-70A045284C7A}" dt="2024-08-30T07:39:43.958" v="144"/>
          <ac:picMkLst>
            <pc:docMk/>
            <pc:sldMk cId="1500431549" sldId="272"/>
            <ac:picMk id="5" creationId="{E35CD15D-60F7-B749-0FE5-8C0F172655E6}"/>
          </ac:picMkLst>
        </pc:picChg>
      </pc:sldChg>
      <pc:sldChg chg="addSp modSp mod modNotes">
        <pc:chgData name="Naima Vela" userId="e97eb0bc-c864-4b09-bb68-701ba1f07dd5" providerId="ADAL" clId="{49C7576D-4082-4CD2-BA32-70A045284C7A}" dt="2024-08-30T07:39:42.099" v="143"/>
        <pc:sldMkLst>
          <pc:docMk/>
          <pc:sldMk cId="1908114500" sldId="273"/>
        </pc:sldMkLst>
        <pc:spChg chg="mod">
          <ac:chgData name="Naima Vela" userId="e97eb0bc-c864-4b09-bb68-701ba1f07dd5" providerId="ADAL" clId="{49C7576D-4082-4CD2-BA32-70A045284C7A}" dt="2024-08-29T13:10:20.281" v="11" actId="122"/>
          <ac:spMkLst>
            <pc:docMk/>
            <pc:sldMk cId="1908114500" sldId="273"/>
            <ac:spMk id="2" creationId="{B8D2F7F1-639F-12F6-82AA-72422222DBC7}"/>
          </ac:spMkLst>
        </pc:spChg>
        <pc:spChg chg="mod">
          <ac:chgData name="Naima Vela" userId="e97eb0bc-c864-4b09-bb68-701ba1f07dd5" providerId="ADAL" clId="{49C7576D-4082-4CD2-BA32-70A045284C7A}" dt="2024-08-29T13:10:14.847" v="10" actId="1076"/>
          <ac:spMkLst>
            <pc:docMk/>
            <pc:sldMk cId="1908114500" sldId="273"/>
            <ac:spMk id="6" creationId="{4D748093-2FDF-3364-9D78-A7124246F290}"/>
          </ac:spMkLst>
        </pc:spChg>
        <pc:spChg chg="mod">
          <ac:chgData name="Naima Vela" userId="e97eb0bc-c864-4b09-bb68-701ba1f07dd5" providerId="ADAL" clId="{49C7576D-4082-4CD2-BA32-70A045284C7A}" dt="2024-08-29T13:10:06.604" v="9" actId="1076"/>
          <ac:spMkLst>
            <pc:docMk/>
            <pc:sldMk cId="1908114500" sldId="273"/>
            <ac:spMk id="8197" creationId="{90E4F5D0-D44E-E318-FE3A-FC20844B9AE3}"/>
          </ac:spMkLst>
        </pc:spChg>
        <pc:picChg chg="add mod">
          <ac:chgData name="Naima Vela" userId="e97eb0bc-c864-4b09-bb68-701ba1f07dd5" providerId="ADAL" clId="{49C7576D-4082-4CD2-BA32-70A045284C7A}" dt="2024-08-30T07:39:42.099" v="143"/>
          <ac:picMkLst>
            <pc:docMk/>
            <pc:sldMk cId="1908114500" sldId="273"/>
            <ac:picMk id="5" creationId="{9BEA3FF2-CF41-B2C4-E201-41777E6D5C43}"/>
          </ac:picMkLst>
        </pc:picChg>
      </pc:sldChg>
      <pc:sldChg chg="addSp modSp mod modNotes">
        <pc:chgData name="Naima Vela" userId="e97eb0bc-c864-4b09-bb68-701ba1f07dd5" providerId="ADAL" clId="{49C7576D-4082-4CD2-BA32-70A045284C7A}" dt="2024-08-30T07:39:47.086" v="145"/>
        <pc:sldMkLst>
          <pc:docMk/>
          <pc:sldMk cId="228227724" sldId="274"/>
        </pc:sldMkLst>
        <pc:spChg chg="mod">
          <ac:chgData name="Naima Vela" userId="e97eb0bc-c864-4b09-bb68-701ba1f07dd5" providerId="ADAL" clId="{49C7576D-4082-4CD2-BA32-70A045284C7A}" dt="2024-08-29T13:12:53.329" v="25" actId="20577"/>
          <ac:spMkLst>
            <pc:docMk/>
            <pc:sldMk cId="228227724" sldId="274"/>
            <ac:spMk id="2" creationId="{B8D2F7F1-639F-12F6-82AA-72422222DBC7}"/>
          </ac:spMkLst>
        </pc:spChg>
        <pc:picChg chg="add mod">
          <ac:chgData name="Naima Vela" userId="e97eb0bc-c864-4b09-bb68-701ba1f07dd5" providerId="ADAL" clId="{49C7576D-4082-4CD2-BA32-70A045284C7A}" dt="2024-08-30T07:39:47.086" v="145"/>
          <ac:picMkLst>
            <pc:docMk/>
            <pc:sldMk cId="228227724" sldId="274"/>
            <ac:picMk id="5" creationId="{35AFB666-5DDD-8074-D55C-9FCB1618B658}"/>
          </ac:picMkLst>
        </pc:picChg>
      </pc:sldChg>
      <pc:sldChg chg="addSp modSp mod modNotes">
        <pc:chgData name="Naima Vela" userId="e97eb0bc-c864-4b09-bb68-701ba1f07dd5" providerId="ADAL" clId="{49C7576D-4082-4CD2-BA32-70A045284C7A}" dt="2024-08-30T07:39:48.865" v="146"/>
        <pc:sldMkLst>
          <pc:docMk/>
          <pc:sldMk cId="3165267912" sldId="276"/>
        </pc:sldMkLst>
        <pc:spChg chg="mod">
          <ac:chgData name="Naima Vela" userId="e97eb0bc-c864-4b09-bb68-701ba1f07dd5" providerId="ADAL" clId="{49C7576D-4082-4CD2-BA32-70A045284C7A}" dt="2024-08-29T13:19:08.176" v="91" actId="20577"/>
          <ac:spMkLst>
            <pc:docMk/>
            <pc:sldMk cId="3165267912" sldId="276"/>
            <ac:spMk id="2" creationId="{B8D2F7F1-639F-12F6-82AA-72422222DBC7}"/>
          </ac:spMkLst>
        </pc:spChg>
        <pc:picChg chg="add mod">
          <ac:chgData name="Naima Vela" userId="e97eb0bc-c864-4b09-bb68-701ba1f07dd5" providerId="ADAL" clId="{49C7576D-4082-4CD2-BA32-70A045284C7A}" dt="2024-08-30T07:39:48.865" v="146"/>
          <ac:picMkLst>
            <pc:docMk/>
            <pc:sldMk cId="3165267912" sldId="276"/>
            <ac:picMk id="5" creationId="{4A9EADDD-3D67-741B-B779-F7578CF26D64}"/>
          </ac:picMkLst>
        </pc:picChg>
      </pc:sldChg>
      <pc:sldChg chg="addSp modSp modNotes">
        <pc:chgData name="Naima Vela" userId="e97eb0bc-c864-4b09-bb68-701ba1f07dd5" providerId="ADAL" clId="{49C7576D-4082-4CD2-BA32-70A045284C7A}" dt="2024-08-30T07:39:50.478" v="147"/>
        <pc:sldMkLst>
          <pc:docMk/>
          <pc:sldMk cId="1321313435" sldId="277"/>
        </pc:sldMkLst>
        <pc:picChg chg="add mod">
          <ac:chgData name="Naima Vela" userId="e97eb0bc-c864-4b09-bb68-701ba1f07dd5" providerId="ADAL" clId="{49C7576D-4082-4CD2-BA32-70A045284C7A}" dt="2024-08-30T07:39:50.478" v="147"/>
          <ac:picMkLst>
            <pc:docMk/>
            <pc:sldMk cId="1321313435" sldId="277"/>
            <ac:picMk id="5" creationId="{810E292A-9D13-1C50-31E7-0F17772BFFCD}"/>
          </ac:picMkLst>
        </pc:picChg>
      </pc:sldChg>
      <pc:sldChg chg="addSp modSp mod modNotes">
        <pc:chgData name="Naima Vela" userId="e97eb0bc-c864-4b09-bb68-701ba1f07dd5" providerId="ADAL" clId="{49C7576D-4082-4CD2-BA32-70A045284C7A}" dt="2024-08-30T07:39:51.810" v="148"/>
        <pc:sldMkLst>
          <pc:docMk/>
          <pc:sldMk cId="818889666" sldId="278"/>
        </pc:sldMkLst>
        <pc:spChg chg="mod">
          <ac:chgData name="Naima Vela" userId="e97eb0bc-c864-4b09-bb68-701ba1f07dd5" providerId="ADAL" clId="{49C7576D-4082-4CD2-BA32-70A045284C7A}" dt="2024-08-29T13:25:03.533" v="127" actId="113"/>
          <ac:spMkLst>
            <pc:docMk/>
            <pc:sldMk cId="818889666" sldId="278"/>
            <ac:spMk id="2" creationId="{B8D2F7F1-639F-12F6-82AA-72422222DBC7}"/>
          </ac:spMkLst>
        </pc:spChg>
        <pc:picChg chg="add mod">
          <ac:chgData name="Naima Vela" userId="e97eb0bc-c864-4b09-bb68-701ba1f07dd5" providerId="ADAL" clId="{49C7576D-4082-4CD2-BA32-70A045284C7A}" dt="2024-08-30T07:39:51.810" v="148"/>
          <ac:picMkLst>
            <pc:docMk/>
            <pc:sldMk cId="818889666" sldId="278"/>
            <ac:picMk id="5" creationId="{30E75DC3-B0CE-44DC-B079-4E71846D0AE1}"/>
          </ac:picMkLst>
        </pc:picChg>
      </pc:sldChg>
      <pc:sldChg chg="addSp modSp modNotes">
        <pc:chgData name="Naima Vela" userId="e97eb0bc-c864-4b09-bb68-701ba1f07dd5" providerId="ADAL" clId="{49C7576D-4082-4CD2-BA32-70A045284C7A}" dt="2024-08-30T07:39:52.802" v="149"/>
        <pc:sldMkLst>
          <pc:docMk/>
          <pc:sldMk cId="2022338568" sldId="279"/>
        </pc:sldMkLst>
        <pc:picChg chg="add mod">
          <ac:chgData name="Naima Vela" userId="e97eb0bc-c864-4b09-bb68-701ba1f07dd5" providerId="ADAL" clId="{49C7576D-4082-4CD2-BA32-70A045284C7A}" dt="2024-08-30T07:39:52.802" v="149"/>
          <ac:picMkLst>
            <pc:docMk/>
            <pc:sldMk cId="2022338568" sldId="279"/>
            <ac:picMk id="5" creationId="{F9241112-A7B0-1D0D-1C62-442F09E6B712}"/>
          </ac:picMkLst>
        </pc:picChg>
      </pc:sldChg>
      <pc:sldChg chg="addSp modSp modNotes">
        <pc:chgData name="Naima Vela" userId="e97eb0bc-c864-4b09-bb68-701ba1f07dd5" providerId="ADAL" clId="{49C7576D-4082-4CD2-BA32-70A045284C7A}" dt="2024-08-30T07:39:54.325" v="150"/>
        <pc:sldMkLst>
          <pc:docMk/>
          <pc:sldMk cId="3546257648" sldId="280"/>
        </pc:sldMkLst>
        <pc:picChg chg="add mod">
          <ac:chgData name="Naima Vela" userId="e97eb0bc-c864-4b09-bb68-701ba1f07dd5" providerId="ADAL" clId="{49C7576D-4082-4CD2-BA32-70A045284C7A}" dt="2024-08-30T07:39:54.325" v="150"/>
          <ac:picMkLst>
            <pc:docMk/>
            <pc:sldMk cId="3546257648" sldId="280"/>
            <ac:picMk id="8" creationId="{72F43AD8-FF4E-3FDF-D427-A3FA0ED142EF}"/>
          </ac:picMkLst>
        </pc:picChg>
      </pc:sldChg>
      <pc:sldChg chg="addSp modSp mod modNotes">
        <pc:chgData name="Naima Vela" userId="e97eb0bc-c864-4b09-bb68-701ba1f07dd5" providerId="ADAL" clId="{49C7576D-4082-4CD2-BA32-70A045284C7A}" dt="2024-08-30T07:39:57.957" v="152"/>
        <pc:sldMkLst>
          <pc:docMk/>
          <pc:sldMk cId="2345024246" sldId="281"/>
        </pc:sldMkLst>
        <pc:spChg chg="mod">
          <ac:chgData name="Naima Vela" userId="e97eb0bc-c864-4b09-bb68-701ba1f07dd5" providerId="ADAL" clId="{49C7576D-4082-4CD2-BA32-70A045284C7A}" dt="2024-08-29T13:29:08.262" v="138" actId="20577"/>
          <ac:spMkLst>
            <pc:docMk/>
            <pc:sldMk cId="2345024246" sldId="281"/>
            <ac:spMk id="2" creationId="{B8D2F7F1-639F-12F6-82AA-72422222DBC7}"/>
          </ac:spMkLst>
        </pc:spChg>
        <pc:picChg chg="add mod">
          <ac:chgData name="Naima Vela" userId="e97eb0bc-c864-4b09-bb68-701ba1f07dd5" providerId="ADAL" clId="{49C7576D-4082-4CD2-BA32-70A045284C7A}" dt="2024-08-30T07:39:57.957" v="152"/>
          <ac:picMkLst>
            <pc:docMk/>
            <pc:sldMk cId="2345024246" sldId="281"/>
            <ac:picMk id="5" creationId="{F9757048-B3F4-AD07-F1B4-631FA7472D94}"/>
          </ac:picMkLst>
        </pc:picChg>
      </pc:sldChg>
      <pc:sldChg chg="addSp modSp modNotes">
        <pc:chgData name="Naima Vela" userId="e97eb0bc-c864-4b09-bb68-701ba1f07dd5" providerId="ADAL" clId="{49C7576D-4082-4CD2-BA32-70A045284C7A}" dt="2024-08-30T07:39:59.767" v="153"/>
        <pc:sldMkLst>
          <pc:docMk/>
          <pc:sldMk cId="835104946" sldId="282"/>
        </pc:sldMkLst>
        <pc:picChg chg="add mod">
          <ac:chgData name="Naima Vela" userId="e97eb0bc-c864-4b09-bb68-701ba1f07dd5" providerId="ADAL" clId="{49C7576D-4082-4CD2-BA32-70A045284C7A}" dt="2024-08-30T07:39:59.767" v="153"/>
          <ac:picMkLst>
            <pc:docMk/>
            <pc:sldMk cId="835104946" sldId="282"/>
            <ac:picMk id="4" creationId="{3A2BE925-CE81-D71B-7CE7-BD88E40DB89C}"/>
          </ac:picMkLst>
        </pc:picChg>
      </pc:sldChg>
      <pc:sldChg chg="addSp modSp modNotes">
        <pc:chgData name="Naima Vela" userId="e97eb0bc-c864-4b09-bb68-701ba1f07dd5" providerId="ADAL" clId="{49C7576D-4082-4CD2-BA32-70A045284C7A}" dt="2024-08-30T07:40:00.879" v="154"/>
        <pc:sldMkLst>
          <pc:docMk/>
          <pc:sldMk cId="3428101342" sldId="283"/>
        </pc:sldMkLst>
        <pc:picChg chg="add mod">
          <ac:chgData name="Naima Vela" userId="e97eb0bc-c864-4b09-bb68-701ba1f07dd5" providerId="ADAL" clId="{49C7576D-4082-4CD2-BA32-70A045284C7A}" dt="2024-08-30T07:40:00.879" v="154"/>
          <ac:picMkLst>
            <pc:docMk/>
            <pc:sldMk cId="3428101342" sldId="283"/>
            <ac:picMk id="4" creationId="{4DC3ADD4-F651-C86A-4B57-7627B18ACC25}"/>
          </ac:picMkLst>
        </pc:picChg>
      </pc:sldChg>
      <pc:sldChg chg="addSp modSp add mod modNotes">
        <pc:chgData name="Naima Vela" userId="e97eb0bc-c864-4b09-bb68-701ba1f07dd5" providerId="ADAL" clId="{49C7576D-4082-4CD2-BA32-70A045284C7A}" dt="2024-08-30T07:39:56.249" v="151"/>
        <pc:sldMkLst>
          <pc:docMk/>
          <pc:sldMk cId="2490243114" sldId="343"/>
        </pc:sldMkLst>
        <pc:spChg chg="add mod">
          <ac:chgData name="Naima Vela" userId="e97eb0bc-c864-4b09-bb68-701ba1f07dd5" providerId="ADAL" clId="{49C7576D-4082-4CD2-BA32-70A045284C7A}" dt="2024-08-29T13:28:04.224" v="136" actId="14100"/>
          <ac:spMkLst>
            <pc:docMk/>
            <pc:sldMk cId="2490243114" sldId="343"/>
            <ac:spMk id="8" creationId="{2A621C88-2E83-6BE1-BB0D-8E3E19C48890}"/>
          </ac:spMkLst>
        </pc:spChg>
        <pc:picChg chg="mod">
          <ac:chgData name="Naima Vela" userId="e97eb0bc-c864-4b09-bb68-701ba1f07dd5" providerId="ADAL" clId="{49C7576D-4082-4CD2-BA32-70A045284C7A}" dt="2024-08-29T13:27:50.413" v="134" actId="1076"/>
          <ac:picMkLst>
            <pc:docMk/>
            <pc:sldMk cId="2490243114" sldId="343"/>
            <ac:picMk id="6" creationId="{3E84A29A-5D74-2387-4286-CBB2298AAD54}"/>
          </ac:picMkLst>
        </pc:picChg>
        <pc:picChg chg="add mod">
          <ac:chgData name="Naima Vela" userId="e97eb0bc-c864-4b09-bb68-701ba1f07dd5" providerId="ADAL" clId="{49C7576D-4082-4CD2-BA32-70A045284C7A}" dt="2024-08-30T07:39:56.249" v="151"/>
          <ac:picMkLst>
            <pc:docMk/>
            <pc:sldMk cId="2490243114" sldId="343"/>
            <ac:picMk id="9" creationId="{8436EAB2-A4E7-43B1-B864-E5A120D501C7}"/>
          </ac:picMkLst>
        </pc:picChg>
      </pc:sldChg>
    </pc:docChg>
  </pc:docChgLst>
  <pc:docChgLst>
    <pc:chgData name="Naima Vela" userId="e97eb0bc-c864-4b09-bb68-701ba1f07dd5" providerId="ADAL" clId="{A79CD909-B894-4C8C-AEC3-9D6C44DFAE23}"/>
    <pc:docChg chg="undo redo custSel addSld delSld modSld">
      <pc:chgData name="Naima Vela" userId="e97eb0bc-c864-4b09-bb68-701ba1f07dd5" providerId="ADAL" clId="{A79CD909-B894-4C8C-AEC3-9D6C44DFAE23}" dt="2024-08-28T09:37:14.491" v="4303" actId="113"/>
      <pc:docMkLst>
        <pc:docMk/>
      </pc:docMkLst>
      <pc:sldChg chg="addSp modSp mod">
        <pc:chgData name="Naima Vela" userId="e97eb0bc-c864-4b09-bb68-701ba1f07dd5" providerId="ADAL" clId="{A79CD909-B894-4C8C-AEC3-9D6C44DFAE23}" dt="2024-08-28T06:21:36.481" v="4299" actId="14100"/>
        <pc:sldMkLst>
          <pc:docMk/>
          <pc:sldMk cId="0" sldId="258"/>
        </pc:sldMkLst>
        <pc:spChg chg="add mod">
          <ac:chgData name="Naima Vela" userId="e97eb0bc-c864-4b09-bb68-701ba1f07dd5" providerId="ADAL" clId="{A79CD909-B894-4C8C-AEC3-9D6C44DFAE23}" dt="2024-08-28T06:21:29.830" v="4298" actId="1036"/>
          <ac:spMkLst>
            <pc:docMk/>
            <pc:sldMk cId="0" sldId="258"/>
            <ac:spMk id="2" creationId="{3FAD2EC5-0868-4306-9644-ED00340B88C2}"/>
          </ac:spMkLst>
        </pc:spChg>
        <pc:spChg chg="mod">
          <ac:chgData name="Naima Vela" userId="e97eb0bc-c864-4b09-bb68-701ba1f07dd5" providerId="ADAL" clId="{A79CD909-B894-4C8C-AEC3-9D6C44DFAE23}" dt="2024-08-27T13:23:49.510" v="4156" actId="1076"/>
          <ac:spMkLst>
            <pc:docMk/>
            <pc:sldMk cId="0" sldId="258"/>
            <ac:spMk id="4098" creationId="{34B77203-DD20-6A8A-14E4-7A22059F9F3C}"/>
          </ac:spMkLst>
        </pc:spChg>
        <pc:spChg chg="mod">
          <ac:chgData name="Naima Vela" userId="e97eb0bc-c864-4b09-bb68-701ba1f07dd5" providerId="ADAL" clId="{A79CD909-B894-4C8C-AEC3-9D6C44DFAE23}" dt="2024-08-27T13:24:02.823" v="4158" actId="14100"/>
          <ac:spMkLst>
            <pc:docMk/>
            <pc:sldMk cId="0" sldId="258"/>
            <ac:spMk id="4102" creationId="{8BC27B7D-6F9A-DEBB-8653-3FEBA53A1525}"/>
          </ac:spMkLst>
        </pc:spChg>
        <pc:picChg chg="add mod ord">
          <ac:chgData name="Naima Vela" userId="e97eb0bc-c864-4b09-bb68-701ba1f07dd5" providerId="ADAL" clId="{A79CD909-B894-4C8C-AEC3-9D6C44DFAE23}" dt="2024-08-27T13:23:20.119" v="4153" actId="1076"/>
          <ac:picMkLst>
            <pc:docMk/>
            <pc:sldMk cId="0" sldId="258"/>
            <ac:picMk id="3" creationId="{A8B544C0-F070-77CB-B654-BE854878FACD}"/>
          </ac:picMkLst>
        </pc:picChg>
        <pc:picChg chg="mod">
          <ac:chgData name="Naima Vela" userId="e97eb0bc-c864-4b09-bb68-701ba1f07dd5" providerId="ADAL" clId="{A79CD909-B894-4C8C-AEC3-9D6C44DFAE23}" dt="2024-08-28T06:21:36.481" v="4299" actId="14100"/>
          <ac:picMkLst>
            <pc:docMk/>
            <pc:sldMk cId="0" sldId="258"/>
            <ac:picMk id="4101" creationId="{481AF5EF-94EA-ED12-FAE7-BBDE49082C7A}"/>
          </ac:picMkLst>
        </pc:picChg>
      </pc:sldChg>
      <pc:sldChg chg="addSp delSp modSp mod">
        <pc:chgData name="Naima Vela" userId="e97eb0bc-c864-4b09-bb68-701ba1f07dd5" providerId="ADAL" clId="{A79CD909-B894-4C8C-AEC3-9D6C44DFAE23}" dt="2024-08-28T06:20:46.098" v="4282"/>
        <pc:sldMkLst>
          <pc:docMk/>
          <pc:sldMk cId="0" sldId="270"/>
        </pc:sldMkLst>
        <pc:spChg chg="add mod">
          <ac:chgData name="Naima Vela" userId="e97eb0bc-c864-4b09-bb68-701ba1f07dd5" providerId="ADAL" clId="{A79CD909-B894-4C8C-AEC3-9D6C44DFAE23}" dt="2024-08-28T06:20:46.098" v="4282"/>
          <ac:spMkLst>
            <pc:docMk/>
            <pc:sldMk cId="0" sldId="270"/>
            <ac:spMk id="2" creationId="{27192652-1F74-87B6-BB99-64C065A1A836}"/>
          </ac:spMkLst>
        </pc:spChg>
        <pc:spChg chg="del">
          <ac:chgData name="Naima Vela" userId="e97eb0bc-c864-4b09-bb68-701ba1f07dd5" providerId="ADAL" clId="{A79CD909-B894-4C8C-AEC3-9D6C44DFAE23}" dt="2024-08-27T08:30:22.098" v="58" actId="478"/>
          <ac:spMkLst>
            <pc:docMk/>
            <pc:sldMk cId="0" sldId="270"/>
            <ac:spMk id="2" creationId="{C159B9E9-625E-C695-2861-10E2013307CF}"/>
          </ac:spMkLst>
        </pc:spChg>
        <pc:spChg chg="add mod">
          <ac:chgData name="Naima Vela" userId="e97eb0bc-c864-4b09-bb68-701ba1f07dd5" providerId="ADAL" clId="{A79CD909-B894-4C8C-AEC3-9D6C44DFAE23}" dt="2024-08-27T08:32:24.383" v="91" actId="1076"/>
          <ac:spMkLst>
            <pc:docMk/>
            <pc:sldMk cId="0" sldId="270"/>
            <ac:spMk id="3" creationId="{6CC0A062-8412-1CC2-D35B-E600F334F11D}"/>
          </ac:spMkLst>
        </pc:spChg>
        <pc:spChg chg="add mod">
          <ac:chgData name="Naima Vela" userId="e97eb0bc-c864-4b09-bb68-701ba1f07dd5" providerId="ADAL" clId="{A79CD909-B894-4C8C-AEC3-9D6C44DFAE23}" dt="2024-08-27T09:20:48.081" v="600" actId="20577"/>
          <ac:spMkLst>
            <pc:docMk/>
            <pc:sldMk cId="0" sldId="270"/>
            <ac:spMk id="4" creationId="{847270CB-AEBF-59D5-E3C1-AC727F66760B}"/>
          </ac:spMkLst>
        </pc:spChg>
        <pc:spChg chg="del">
          <ac:chgData name="Naima Vela" userId="e97eb0bc-c864-4b09-bb68-701ba1f07dd5" providerId="ADAL" clId="{A79CD909-B894-4C8C-AEC3-9D6C44DFAE23}" dt="2024-08-27T08:30:25.703" v="60" actId="478"/>
          <ac:spMkLst>
            <pc:docMk/>
            <pc:sldMk cId="0" sldId="270"/>
            <ac:spMk id="8194" creationId="{4CB9DB0E-BCD6-17F6-B1BC-7C129DA714E4}"/>
          </ac:spMkLst>
        </pc:spChg>
        <pc:spChg chg="del">
          <ac:chgData name="Naima Vela" userId="e97eb0bc-c864-4b09-bb68-701ba1f07dd5" providerId="ADAL" clId="{A79CD909-B894-4C8C-AEC3-9D6C44DFAE23}" dt="2024-08-27T08:30:24.113" v="59" actId="478"/>
          <ac:spMkLst>
            <pc:docMk/>
            <pc:sldMk cId="0" sldId="270"/>
            <ac:spMk id="8195" creationId="{E123B3A6-BD6A-5E04-7AF6-F43F8B91B8E7}"/>
          </ac:spMkLst>
        </pc:spChg>
        <pc:spChg chg="del">
          <ac:chgData name="Naima Vela" userId="e97eb0bc-c864-4b09-bb68-701ba1f07dd5" providerId="ADAL" clId="{A79CD909-B894-4C8C-AEC3-9D6C44DFAE23}" dt="2024-08-27T08:30:14.357" v="57" actId="478"/>
          <ac:spMkLst>
            <pc:docMk/>
            <pc:sldMk cId="0" sldId="270"/>
            <ac:spMk id="8198" creationId="{A616CDE7-8956-5445-48D8-7440489807DF}"/>
          </ac:spMkLst>
        </pc:spChg>
        <pc:picChg chg="mod">
          <ac:chgData name="Naima Vela" userId="e97eb0bc-c864-4b09-bb68-701ba1f07dd5" providerId="ADAL" clId="{A79CD909-B894-4C8C-AEC3-9D6C44DFAE23}" dt="2024-08-27T08:30:35.753" v="61" actId="1076"/>
          <ac:picMkLst>
            <pc:docMk/>
            <pc:sldMk cId="0" sldId="270"/>
            <ac:picMk id="8196" creationId="{D6742AC0-BDC7-851B-3CA1-020923C387DA}"/>
          </ac:picMkLst>
        </pc:picChg>
      </pc:sldChg>
      <pc:sldChg chg="add del">
        <pc:chgData name="Naima Vela" userId="e97eb0bc-c864-4b09-bb68-701ba1f07dd5" providerId="ADAL" clId="{A79CD909-B894-4C8C-AEC3-9D6C44DFAE23}" dt="2024-08-27T08:30:46.935" v="63" actId="47"/>
        <pc:sldMkLst>
          <pc:docMk/>
          <pc:sldMk cId="418813055" sldId="271"/>
        </pc:sldMkLst>
      </pc:sldChg>
      <pc:sldChg chg="new del">
        <pc:chgData name="Naima Vela" userId="e97eb0bc-c864-4b09-bb68-701ba1f07dd5" providerId="ADAL" clId="{A79CD909-B894-4C8C-AEC3-9D6C44DFAE23}" dt="2024-08-27T08:31:10.396" v="65" actId="680"/>
        <pc:sldMkLst>
          <pc:docMk/>
          <pc:sldMk cId="770054252" sldId="271"/>
        </pc:sldMkLst>
      </pc:sldChg>
      <pc:sldChg chg="add del">
        <pc:chgData name="Naima Vela" userId="e97eb0bc-c864-4b09-bb68-701ba1f07dd5" providerId="ADAL" clId="{A79CD909-B894-4C8C-AEC3-9D6C44DFAE23}" dt="2024-08-28T06:19:14.301" v="4281" actId="47"/>
        <pc:sldMkLst>
          <pc:docMk/>
          <pc:sldMk cId="3791468633" sldId="271"/>
        </pc:sldMkLst>
      </pc:sldChg>
      <pc:sldChg chg="modSp add mod">
        <pc:chgData name="Naima Vela" userId="e97eb0bc-c864-4b09-bb68-701ba1f07dd5" providerId="ADAL" clId="{A79CD909-B894-4C8C-AEC3-9D6C44DFAE23}" dt="2024-08-27T09:16:10.251" v="565" actId="113"/>
        <pc:sldMkLst>
          <pc:docMk/>
          <pc:sldMk cId="1500431549" sldId="272"/>
        </pc:sldMkLst>
        <pc:spChg chg="add mod">
          <ac:chgData name="Naima Vela" userId="e97eb0bc-c864-4b09-bb68-701ba1f07dd5" providerId="ADAL" clId="{A79CD909-B894-4C8C-AEC3-9D6C44DFAE23}" dt="2024-08-28T06:20:48.157" v="4283"/>
          <ac:spMkLst>
            <pc:docMk/>
            <pc:sldMk cId="1500431549" sldId="272"/>
            <ac:spMk id="2" creationId="{9E66963E-1EA0-1CF0-F2F5-2764A77068AF}"/>
          </ac:spMkLst>
        </pc:spChg>
        <pc:spChg chg="mod">
          <ac:chgData name="Naima Vela" userId="e97eb0bc-c864-4b09-bb68-701ba1f07dd5" providerId="ADAL" clId="{A79CD909-B894-4C8C-AEC3-9D6C44DFAE23}" dt="2024-08-27T09:12:36.633" v="531" actId="1076"/>
          <ac:spMkLst>
            <pc:docMk/>
            <pc:sldMk cId="1500431549" sldId="272"/>
            <ac:spMk id="3" creationId="{6CC0A062-8412-1CC2-D35B-E600F334F11D}"/>
          </ac:spMkLst>
        </pc:spChg>
        <pc:spChg chg="mod">
          <ac:chgData name="Naima Vela" userId="e97eb0bc-c864-4b09-bb68-701ba1f07dd5" providerId="ADAL" clId="{A79CD909-B894-4C8C-AEC3-9D6C44DFAE23}" dt="2024-08-27T09:16:10.251" v="565" actId="113"/>
          <ac:spMkLst>
            <pc:docMk/>
            <pc:sldMk cId="1500431549" sldId="272"/>
            <ac:spMk id="4" creationId="{847270CB-AEBF-59D5-E3C1-AC727F66760B}"/>
          </ac:spMkLst>
        </pc:spChg>
      </pc:sldChg>
      <pc:sldChg chg="addSp delSp modSp add mod">
        <pc:chgData name="Naima Vela" userId="e97eb0bc-c864-4b09-bb68-701ba1f07dd5" providerId="ADAL" clId="{A79CD909-B894-4C8C-AEC3-9D6C44DFAE23}" dt="2024-08-28T09:37:14.491" v="4303" actId="113"/>
        <pc:sldMkLst>
          <pc:docMk/>
          <pc:sldMk cId="1908114500" sldId="273"/>
        </pc:sldMkLst>
        <pc:spChg chg="add mod">
          <ac:chgData name="Naima Vela" userId="e97eb0bc-c864-4b09-bb68-701ba1f07dd5" providerId="ADAL" clId="{A79CD909-B894-4C8C-AEC3-9D6C44DFAE23}" dt="2024-08-27T09:29:06.149" v="1205" actId="1076"/>
          <ac:spMkLst>
            <pc:docMk/>
            <pc:sldMk cId="1908114500" sldId="273"/>
            <ac:spMk id="2" creationId="{B8D2F7F1-639F-12F6-82AA-72422222DBC7}"/>
          </ac:spMkLst>
        </pc:spChg>
        <pc:spChg chg="mod">
          <ac:chgData name="Naima Vela" userId="e97eb0bc-c864-4b09-bb68-701ba1f07dd5" providerId="ADAL" clId="{A79CD909-B894-4C8C-AEC3-9D6C44DFAE23}" dt="2024-08-27T09:20:24.349" v="595" actId="1076"/>
          <ac:spMkLst>
            <pc:docMk/>
            <pc:sldMk cId="1908114500" sldId="273"/>
            <ac:spMk id="3" creationId="{6CC0A062-8412-1CC2-D35B-E600F334F11D}"/>
          </ac:spMkLst>
        </pc:spChg>
        <pc:spChg chg="del mod">
          <ac:chgData name="Naima Vela" userId="e97eb0bc-c864-4b09-bb68-701ba1f07dd5" providerId="ADAL" clId="{A79CD909-B894-4C8C-AEC3-9D6C44DFAE23}" dt="2024-08-27T09:20:44.699" v="598"/>
          <ac:spMkLst>
            <pc:docMk/>
            <pc:sldMk cId="1908114500" sldId="273"/>
            <ac:spMk id="4" creationId="{847270CB-AEBF-59D5-E3C1-AC727F66760B}"/>
          </ac:spMkLst>
        </pc:spChg>
        <pc:spChg chg="add mod">
          <ac:chgData name="Naima Vela" userId="e97eb0bc-c864-4b09-bb68-701ba1f07dd5" providerId="ADAL" clId="{A79CD909-B894-4C8C-AEC3-9D6C44DFAE23}" dt="2024-08-28T06:20:48.908" v="4284"/>
          <ac:spMkLst>
            <pc:docMk/>
            <pc:sldMk cId="1908114500" sldId="273"/>
            <ac:spMk id="4" creationId="{BD6235AB-E211-6117-D1E6-4AE039B4C072}"/>
          </ac:spMkLst>
        </pc:spChg>
        <pc:spChg chg="add del mod">
          <ac:chgData name="Naima Vela" userId="e97eb0bc-c864-4b09-bb68-701ba1f07dd5" providerId="ADAL" clId="{A79CD909-B894-4C8C-AEC3-9D6C44DFAE23}" dt="2024-08-27T09:22:46.022" v="707"/>
          <ac:spMkLst>
            <pc:docMk/>
            <pc:sldMk cId="1908114500" sldId="273"/>
            <ac:spMk id="5" creationId="{15404A47-C865-2E0A-F2D8-570DC7D3F990}"/>
          </ac:spMkLst>
        </pc:spChg>
        <pc:spChg chg="add mod">
          <ac:chgData name="Naima Vela" userId="e97eb0bc-c864-4b09-bb68-701ba1f07dd5" providerId="ADAL" clId="{A79CD909-B894-4C8C-AEC3-9D6C44DFAE23}" dt="2024-08-28T09:37:14.491" v="4303" actId="113"/>
          <ac:spMkLst>
            <pc:docMk/>
            <pc:sldMk cId="1908114500" sldId="273"/>
            <ac:spMk id="6" creationId="{4D748093-2FDF-3364-9D78-A7124246F290}"/>
          </ac:spMkLst>
        </pc:spChg>
        <pc:spChg chg="add del">
          <ac:chgData name="Naima Vela" userId="e97eb0bc-c864-4b09-bb68-701ba1f07dd5" providerId="ADAL" clId="{A79CD909-B894-4C8C-AEC3-9D6C44DFAE23}" dt="2024-08-27T10:36:15.944" v="1207" actId="22"/>
          <ac:spMkLst>
            <pc:docMk/>
            <pc:sldMk cId="1908114500" sldId="273"/>
            <ac:spMk id="8" creationId="{1967E724-602D-DFF6-ABC8-A6642E676151}"/>
          </ac:spMkLst>
        </pc:spChg>
        <pc:spChg chg="mod">
          <ac:chgData name="Naima Vela" userId="e97eb0bc-c864-4b09-bb68-701ba1f07dd5" providerId="ADAL" clId="{A79CD909-B894-4C8C-AEC3-9D6C44DFAE23}" dt="2024-08-28T09:37:04.241" v="4301" actId="113"/>
          <ac:spMkLst>
            <pc:docMk/>
            <pc:sldMk cId="1908114500" sldId="273"/>
            <ac:spMk id="8197" creationId="{90E4F5D0-D44E-E318-FE3A-FC20844B9AE3}"/>
          </ac:spMkLst>
        </pc:spChg>
      </pc:sldChg>
      <pc:sldChg chg="addSp delSp modSp add mod">
        <pc:chgData name="Naima Vela" userId="e97eb0bc-c864-4b09-bb68-701ba1f07dd5" providerId="ADAL" clId="{A79CD909-B894-4C8C-AEC3-9D6C44DFAE23}" dt="2024-08-28T06:20:50.281" v="4285"/>
        <pc:sldMkLst>
          <pc:docMk/>
          <pc:sldMk cId="228227724" sldId="274"/>
        </pc:sldMkLst>
        <pc:spChg chg="mod">
          <ac:chgData name="Naima Vela" userId="e97eb0bc-c864-4b09-bb68-701ba1f07dd5" providerId="ADAL" clId="{A79CD909-B894-4C8C-AEC3-9D6C44DFAE23}" dt="2024-08-27T10:50:52.172" v="2392" actId="20577"/>
          <ac:spMkLst>
            <pc:docMk/>
            <pc:sldMk cId="228227724" sldId="274"/>
            <ac:spMk id="2" creationId="{B8D2F7F1-639F-12F6-82AA-72422222DBC7}"/>
          </ac:spMkLst>
        </pc:spChg>
        <pc:spChg chg="mod">
          <ac:chgData name="Naima Vela" userId="e97eb0bc-c864-4b09-bb68-701ba1f07dd5" providerId="ADAL" clId="{A79CD909-B894-4C8C-AEC3-9D6C44DFAE23}" dt="2024-08-27T10:36:49.957" v="1232" actId="1035"/>
          <ac:spMkLst>
            <pc:docMk/>
            <pc:sldMk cId="228227724" sldId="274"/>
            <ac:spMk id="3" creationId="{6CC0A062-8412-1CC2-D35B-E600F334F11D}"/>
          </ac:spMkLst>
        </pc:spChg>
        <pc:spChg chg="add mod">
          <ac:chgData name="Naima Vela" userId="e97eb0bc-c864-4b09-bb68-701ba1f07dd5" providerId="ADAL" clId="{A79CD909-B894-4C8C-AEC3-9D6C44DFAE23}" dt="2024-08-28T06:20:50.281" v="4285"/>
          <ac:spMkLst>
            <pc:docMk/>
            <pc:sldMk cId="228227724" sldId="274"/>
            <ac:spMk id="4" creationId="{2B4AC0A1-3BE6-7F38-81E2-C1BDA37BE197}"/>
          </ac:spMkLst>
        </pc:spChg>
        <pc:spChg chg="del">
          <ac:chgData name="Naima Vela" userId="e97eb0bc-c864-4b09-bb68-701ba1f07dd5" providerId="ADAL" clId="{A79CD909-B894-4C8C-AEC3-9D6C44DFAE23}" dt="2024-08-27T10:37:06.838" v="1234" actId="478"/>
          <ac:spMkLst>
            <pc:docMk/>
            <pc:sldMk cId="228227724" sldId="274"/>
            <ac:spMk id="6" creationId="{4D748093-2FDF-3364-9D78-A7124246F290}"/>
          </ac:spMkLst>
        </pc:spChg>
        <pc:spChg chg="del">
          <ac:chgData name="Naima Vela" userId="e97eb0bc-c864-4b09-bb68-701ba1f07dd5" providerId="ADAL" clId="{A79CD909-B894-4C8C-AEC3-9D6C44DFAE23}" dt="2024-08-27T10:37:05.034" v="1233" actId="478"/>
          <ac:spMkLst>
            <pc:docMk/>
            <pc:sldMk cId="228227724" sldId="274"/>
            <ac:spMk id="8197" creationId="{90E4F5D0-D44E-E318-FE3A-FC20844B9AE3}"/>
          </ac:spMkLst>
        </pc:spChg>
      </pc:sldChg>
      <pc:sldChg chg="modSp add del mod">
        <pc:chgData name="Naima Vela" userId="e97eb0bc-c864-4b09-bb68-701ba1f07dd5" providerId="ADAL" clId="{A79CD909-B894-4C8C-AEC3-9D6C44DFAE23}" dt="2024-08-27T13:02:42.240" v="3733" actId="2696"/>
        <pc:sldMkLst>
          <pc:docMk/>
          <pc:sldMk cId="434346767" sldId="275"/>
        </pc:sldMkLst>
        <pc:spChg chg="mod">
          <ac:chgData name="Naima Vela" userId="e97eb0bc-c864-4b09-bb68-701ba1f07dd5" providerId="ADAL" clId="{A79CD909-B894-4C8C-AEC3-9D6C44DFAE23}" dt="2024-08-27T12:32:06.050" v="3241" actId="20577"/>
          <ac:spMkLst>
            <pc:docMk/>
            <pc:sldMk cId="434346767" sldId="275"/>
            <ac:spMk id="2" creationId="{B8D2F7F1-639F-12F6-82AA-72422222DBC7}"/>
          </ac:spMkLst>
        </pc:spChg>
        <pc:spChg chg="mod">
          <ac:chgData name="Naima Vela" userId="e97eb0bc-c864-4b09-bb68-701ba1f07dd5" providerId="ADAL" clId="{A79CD909-B894-4C8C-AEC3-9D6C44DFAE23}" dt="2024-08-27T10:49:37.942" v="2251" actId="1076"/>
          <ac:spMkLst>
            <pc:docMk/>
            <pc:sldMk cId="434346767" sldId="275"/>
            <ac:spMk id="3" creationId="{6CC0A062-8412-1CC2-D35B-E600F334F11D}"/>
          </ac:spMkLst>
        </pc:spChg>
      </pc:sldChg>
      <pc:sldChg chg="modSp add mod">
        <pc:chgData name="Naima Vela" userId="e97eb0bc-c864-4b09-bb68-701ba1f07dd5" providerId="ADAL" clId="{A79CD909-B894-4C8C-AEC3-9D6C44DFAE23}" dt="2024-08-27T12:33:02.984" v="3246" actId="20577"/>
        <pc:sldMkLst>
          <pc:docMk/>
          <pc:sldMk cId="3165267912" sldId="276"/>
        </pc:sldMkLst>
        <pc:spChg chg="mod">
          <ac:chgData name="Naima Vela" userId="e97eb0bc-c864-4b09-bb68-701ba1f07dd5" providerId="ADAL" clId="{A79CD909-B894-4C8C-AEC3-9D6C44DFAE23}" dt="2024-08-27T12:33:02.984" v="3246" actId="20577"/>
          <ac:spMkLst>
            <pc:docMk/>
            <pc:sldMk cId="3165267912" sldId="276"/>
            <ac:spMk id="3" creationId="{6CC0A062-8412-1CC2-D35B-E600F334F11D}"/>
          </ac:spMkLst>
        </pc:spChg>
        <pc:spChg chg="add mod">
          <ac:chgData name="Naima Vela" userId="e97eb0bc-c864-4b09-bb68-701ba1f07dd5" providerId="ADAL" clId="{A79CD909-B894-4C8C-AEC3-9D6C44DFAE23}" dt="2024-08-28T06:20:51.425" v="4286"/>
          <ac:spMkLst>
            <pc:docMk/>
            <pc:sldMk cId="3165267912" sldId="276"/>
            <ac:spMk id="4" creationId="{885E721E-7F5B-8C7A-992A-F35C8EF88089}"/>
          </ac:spMkLst>
        </pc:spChg>
      </pc:sldChg>
      <pc:sldChg chg="addSp modSp add mod">
        <pc:chgData name="Naima Vela" userId="e97eb0bc-c864-4b09-bb68-701ba1f07dd5" providerId="ADAL" clId="{A79CD909-B894-4C8C-AEC3-9D6C44DFAE23}" dt="2024-08-28T06:20:52.640" v="4287"/>
        <pc:sldMkLst>
          <pc:docMk/>
          <pc:sldMk cId="1321313435" sldId="277"/>
        </pc:sldMkLst>
        <pc:spChg chg="mod">
          <ac:chgData name="Naima Vela" userId="e97eb0bc-c864-4b09-bb68-701ba1f07dd5" providerId="ADAL" clId="{A79CD909-B894-4C8C-AEC3-9D6C44DFAE23}" dt="2024-08-27T13:01:32.190" v="3732" actId="20577"/>
          <ac:spMkLst>
            <pc:docMk/>
            <pc:sldMk cId="1321313435" sldId="277"/>
            <ac:spMk id="2" creationId="{B8D2F7F1-639F-12F6-82AA-72422222DBC7}"/>
          </ac:spMkLst>
        </pc:spChg>
        <pc:spChg chg="mod">
          <ac:chgData name="Naima Vela" userId="e97eb0bc-c864-4b09-bb68-701ba1f07dd5" providerId="ADAL" clId="{A79CD909-B894-4C8C-AEC3-9D6C44DFAE23}" dt="2024-08-27T12:33:12.691" v="3249" actId="20577"/>
          <ac:spMkLst>
            <pc:docMk/>
            <pc:sldMk cId="1321313435" sldId="277"/>
            <ac:spMk id="3" creationId="{6CC0A062-8412-1CC2-D35B-E600F334F11D}"/>
          </ac:spMkLst>
        </pc:spChg>
        <pc:spChg chg="add mod">
          <ac:chgData name="Naima Vela" userId="e97eb0bc-c864-4b09-bb68-701ba1f07dd5" providerId="ADAL" clId="{A79CD909-B894-4C8C-AEC3-9D6C44DFAE23}" dt="2024-08-28T06:20:52.640" v="4287"/>
          <ac:spMkLst>
            <pc:docMk/>
            <pc:sldMk cId="1321313435" sldId="277"/>
            <ac:spMk id="4" creationId="{049A0BB8-A720-3961-13DA-EA18B7146369}"/>
          </ac:spMkLst>
        </pc:spChg>
      </pc:sldChg>
      <pc:sldChg chg="addSp modSp add mod">
        <pc:chgData name="Naima Vela" userId="e97eb0bc-c864-4b09-bb68-701ba1f07dd5" providerId="ADAL" clId="{A79CD909-B894-4C8C-AEC3-9D6C44DFAE23}" dt="2024-08-28T06:20:54.082" v="4288"/>
        <pc:sldMkLst>
          <pc:docMk/>
          <pc:sldMk cId="818889666" sldId="278"/>
        </pc:sldMkLst>
        <pc:spChg chg="mod">
          <ac:chgData name="Naima Vela" userId="e97eb0bc-c864-4b09-bb68-701ba1f07dd5" providerId="ADAL" clId="{A79CD909-B894-4C8C-AEC3-9D6C44DFAE23}" dt="2024-08-27T13:06:06.401" v="3954" actId="20577"/>
          <ac:spMkLst>
            <pc:docMk/>
            <pc:sldMk cId="818889666" sldId="278"/>
            <ac:spMk id="2" creationId="{B8D2F7F1-639F-12F6-82AA-72422222DBC7}"/>
          </ac:spMkLst>
        </pc:spChg>
        <pc:spChg chg="mod">
          <ac:chgData name="Naima Vela" userId="e97eb0bc-c864-4b09-bb68-701ba1f07dd5" providerId="ADAL" clId="{A79CD909-B894-4C8C-AEC3-9D6C44DFAE23}" dt="2024-08-27T13:03:30.715" v="3788" actId="1076"/>
          <ac:spMkLst>
            <pc:docMk/>
            <pc:sldMk cId="818889666" sldId="278"/>
            <ac:spMk id="3" creationId="{6CC0A062-8412-1CC2-D35B-E600F334F11D}"/>
          </ac:spMkLst>
        </pc:spChg>
        <pc:spChg chg="add mod">
          <ac:chgData name="Naima Vela" userId="e97eb0bc-c864-4b09-bb68-701ba1f07dd5" providerId="ADAL" clId="{A79CD909-B894-4C8C-AEC3-9D6C44DFAE23}" dt="2024-08-28T06:20:54.082" v="4288"/>
          <ac:spMkLst>
            <pc:docMk/>
            <pc:sldMk cId="818889666" sldId="278"/>
            <ac:spMk id="4" creationId="{205869EA-6B4E-278D-3C2D-60AC370CD98A}"/>
          </ac:spMkLst>
        </pc:spChg>
      </pc:sldChg>
      <pc:sldChg chg="addSp delSp modSp add mod">
        <pc:chgData name="Naima Vela" userId="e97eb0bc-c864-4b09-bb68-701ba1f07dd5" providerId="ADAL" clId="{A79CD909-B894-4C8C-AEC3-9D6C44DFAE23}" dt="2024-08-28T06:20:55.259" v="4289"/>
        <pc:sldMkLst>
          <pc:docMk/>
          <pc:sldMk cId="2022338568" sldId="279"/>
        </pc:sldMkLst>
        <pc:spChg chg="mod">
          <ac:chgData name="Naima Vela" userId="e97eb0bc-c864-4b09-bb68-701ba1f07dd5" providerId="ADAL" clId="{A79CD909-B894-4C8C-AEC3-9D6C44DFAE23}" dt="2024-08-27T13:07:55.416" v="4039" actId="20577"/>
          <ac:spMkLst>
            <pc:docMk/>
            <pc:sldMk cId="2022338568" sldId="279"/>
            <ac:spMk id="2" creationId="{B8D2F7F1-639F-12F6-82AA-72422222DBC7}"/>
          </ac:spMkLst>
        </pc:spChg>
        <pc:spChg chg="add mod">
          <ac:chgData name="Naima Vela" userId="e97eb0bc-c864-4b09-bb68-701ba1f07dd5" providerId="ADAL" clId="{A79CD909-B894-4C8C-AEC3-9D6C44DFAE23}" dt="2024-08-28T06:20:55.259" v="4289"/>
          <ac:spMkLst>
            <pc:docMk/>
            <pc:sldMk cId="2022338568" sldId="279"/>
            <ac:spMk id="3" creationId="{2BDACE2F-7989-89BA-C2FB-FA5233171553}"/>
          </ac:spMkLst>
        </pc:spChg>
        <pc:spChg chg="del">
          <ac:chgData name="Naima Vela" userId="e97eb0bc-c864-4b09-bb68-701ba1f07dd5" providerId="ADAL" clId="{A79CD909-B894-4C8C-AEC3-9D6C44DFAE23}" dt="2024-08-27T13:06:43.645" v="3956" actId="478"/>
          <ac:spMkLst>
            <pc:docMk/>
            <pc:sldMk cId="2022338568" sldId="279"/>
            <ac:spMk id="3" creationId="{6CC0A062-8412-1CC2-D35B-E600F334F11D}"/>
          </ac:spMkLst>
        </pc:spChg>
        <pc:spChg chg="add mod">
          <ac:chgData name="Naima Vela" userId="e97eb0bc-c864-4b09-bb68-701ba1f07dd5" providerId="ADAL" clId="{A79CD909-B894-4C8C-AEC3-9D6C44DFAE23}" dt="2024-08-27T13:21:44.080" v="4104" actId="20577"/>
          <ac:spMkLst>
            <pc:docMk/>
            <pc:sldMk cId="2022338568" sldId="279"/>
            <ac:spMk id="4" creationId="{D7F3326A-D00D-283B-4886-EC7F55312172}"/>
          </ac:spMkLst>
        </pc:spChg>
        <pc:spChg chg="add mod">
          <ac:chgData name="Naima Vela" userId="e97eb0bc-c864-4b09-bb68-701ba1f07dd5" providerId="ADAL" clId="{A79CD909-B894-4C8C-AEC3-9D6C44DFAE23}" dt="2024-08-27T13:20:30.679" v="4070" actId="1076"/>
          <ac:spMkLst>
            <pc:docMk/>
            <pc:sldMk cId="2022338568" sldId="279"/>
            <ac:spMk id="7" creationId="{9FF4788E-0FE1-363B-8EC7-DB3586DE9A90}"/>
          </ac:spMkLst>
        </pc:spChg>
        <pc:spChg chg="add mod">
          <ac:chgData name="Naima Vela" userId="e97eb0bc-c864-4b09-bb68-701ba1f07dd5" providerId="ADAL" clId="{A79CD909-B894-4C8C-AEC3-9D6C44DFAE23}" dt="2024-08-27T13:20:33.535" v="4071" actId="1076"/>
          <ac:spMkLst>
            <pc:docMk/>
            <pc:sldMk cId="2022338568" sldId="279"/>
            <ac:spMk id="8" creationId="{4CE6E098-C08F-1632-E5A4-C606513CDB7C}"/>
          </ac:spMkLst>
        </pc:spChg>
        <pc:picChg chg="add mod">
          <ac:chgData name="Naima Vela" userId="e97eb0bc-c864-4b09-bb68-701ba1f07dd5" providerId="ADAL" clId="{A79CD909-B894-4C8C-AEC3-9D6C44DFAE23}" dt="2024-08-27T13:21:37.982" v="4102" actId="1038"/>
          <ac:picMkLst>
            <pc:docMk/>
            <pc:sldMk cId="2022338568" sldId="279"/>
            <ac:picMk id="6" creationId="{3E84A29A-5D74-2387-4286-CBB2298AAD54}"/>
          </ac:picMkLst>
        </pc:picChg>
      </pc:sldChg>
      <pc:sldChg chg="addSp delSp modSp add mod">
        <pc:chgData name="Naima Vela" userId="e97eb0bc-c864-4b09-bb68-701ba1f07dd5" providerId="ADAL" clId="{A79CD909-B894-4C8C-AEC3-9D6C44DFAE23}" dt="2024-08-28T06:20:56.783" v="4290"/>
        <pc:sldMkLst>
          <pc:docMk/>
          <pc:sldMk cId="3546257648" sldId="280"/>
        </pc:sldMkLst>
        <pc:spChg chg="add mod">
          <ac:chgData name="Naima Vela" userId="e97eb0bc-c864-4b09-bb68-701ba1f07dd5" providerId="ADAL" clId="{A79CD909-B894-4C8C-AEC3-9D6C44DFAE23}" dt="2024-08-27T13:20:38.382" v="4072"/>
          <ac:spMkLst>
            <pc:docMk/>
            <pc:sldMk cId="3546257648" sldId="280"/>
            <ac:spMk id="3" creationId="{B324E5E4-15FB-B406-4619-90FDEE04532E}"/>
          </ac:spMkLst>
        </pc:spChg>
        <pc:spChg chg="mod">
          <ac:chgData name="Naima Vela" userId="e97eb0bc-c864-4b09-bb68-701ba1f07dd5" providerId="ADAL" clId="{A79CD909-B894-4C8C-AEC3-9D6C44DFAE23}" dt="2024-08-27T13:21:48.993" v="4106" actId="20577"/>
          <ac:spMkLst>
            <pc:docMk/>
            <pc:sldMk cId="3546257648" sldId="280"/>
            <ac:spMk id="4" creationId="{D7F3326A-D00D-283B-4886-EC7F55312172}"/>
          </ac:spMkLst>
        </pc:spChg>
        <pc:spChg chg="add mod">
          <ac:chgData name="Naima Vela" userId="e97eb0bc-c864-4b09-bb68-701ba1f07dd5" providerId="ADAL" clId="{A79CD909-B894-4C8C-AEC3-9D6C44DFAE23}" dt="2024-08-27T13:20:49.896" v="4078" actId="20577"/>
          <ac:spMkLst>
            <pc:docMk/>
            <pc:sldMk cId="3546257648" sldId="280"/>
            <ac:spMk id="5" creationId="{A3873188-A0CC-6365-EFDF-58BD61D634C8}"/>
          </ac:spMkLst>
        </pc:spChg>
        <pc:spChg chg="add mod">
          <ac:chgData name="Naima Vela" userId="e97eb0bc-c864-4b09-bb68-701ba1f07dd5" providerId="ADAL" clId="{A79CD909-B894-4C8C-AEC3-9D6C44DFAE23}" dt="2024-08-28T06:20:56.783" v="4290"/>
          <ac:spMkLst>
            <pc:docMk/>
            <pc:sldMk cId="3546257648" sldId="280"/>
            <ac:spMk id="7" creationId="{7F0B163D-A4F1-E5C6-A0E9-E0AC8819A2C4}"/>
          </ac:spMkLst>
        </pc:spChg>
        <pc:spChg chg="del mod">
          <ac:chgData name="Naima Vela" userId="e97eb0bc-c864-4b09-bb68-701ba1f07dd5" providerId="ADAL" clId="{A79CD909-B894-4C8C-AEC3-9D6C44DFAE23}" dt="2024-08-27T13:20:53.488" v="4079" actId="478"/>
          <ac:spMkLst>
            <pc:docMk/>
            <pc:sldMk cId="3546257648" sldId="280"/>
            <ac:spMk id="7" creationId="{9FF4788E-0FE1-363B-8EC7-DB3586DE9A90}"/>
          </ac:spMkLst>
        </pc:spChg>
        <pc:spChg chg="del">
          <ac:chgData name="Naima Vela" userId="e97eb0bc-c864-4b09-bb68-701ba1f07dd5" providerId="ADAL" clId="{A79CD909-B894-4C8C-AEC3-9D6C44DFAE23}" dt="2024-08-27T13:20:40.967" v="4073" actId="478"/>
          <ac:spMkLst>
            <pc:docMk/>
            <pc:sldMk cId="3546257648" sldId="280"/>
            <ac:spMk id="8" creationId="{4CE6E098-C08F-1632-E5A4-C606513CDB7C}"/>
          </ac:spMkLst>
        </pc:spChg>
        <pc:picChg chg="mod ord">
          <ac:chgData name="Naima Vela" userId="e97eb0bc-c864-4b09-bb68-701ba1f07dd5" providerId="ADAL" clId="{A79CD909-B894-4C8C-AEC3-9D6C44DFAE23}" dt="2024-08-27T13:21:19.923" v="4083" actId="171"/>
          <ac:picMkLst>
            <pc:docMk/>
            <pc:sldMk cId="3546257648" sldId="280"/>
            <ac:picMk id="6" creationId="{3E84A29A-5D74-2387-4286-CBB2298AAD54}"/>
          </ac:picMkLst>
        </pc:picChg>
      </pc:sldChg>
      <pc:sldChg chg="addSp modSp add mod">
        <pc:chgData name="Naima Vela" userId="e97eb0bc-c864-4b09-bb68-701ba1f07dd5" providerId="ADAL" clId="{A79CD909-B894-4C8C-AEC3-9D6C44DFAE23}" dt="2024-08-28T06:20:57.554" v="4291"/>
        <pc:sldMkLst>
          <pc:docMk/>
          <pc:sldMk cId="2345024246" sldId="281"/>
        </pc:sldMkLst>
        <pc:spChg chg="mod">
          <ac:chgData name="Naima Vela" userId="e97eb0bc-c864-4b09-bb68-701ba1f07dd5" providerId="ADAL" clId="{A79CD909-B894-4C8C-AEC3-9D6C44DFAE23}" dt="2024-08-28T06:15:57.964" v="4244" actId="20577"/>
          <ac:spMkLst>
            <pc:docMk/>
            <pc:sldMk cId="2345024246" sldId="281"/>
            <ac:spMk id="2" creationId="{B8D2F7F1-639F-12F6-82AA-72422222DBC7}"/>
          </ac:spMkLst>
        </pc:spChg>
        <pc:spChg chg="mod">
          <ac:chgData name="Naima Vela" userId="e97eb0bc-c864-4b09-bb68-701ba1f07dd5" providerId="ADAL" clId="{A79CD909-B894-4C8C-AEC3-9D6C44DFAE23}" dt="2024-08-28T06:14:17.926" v="4183" actId="1076"/>
          <ac:spMkLst>
            <pc:docMk/>
            <pc:sldMk cId="2345024246" sldId="281"/>
            <ac:spMk id="3" creationId="{6CC0A062-8412-1CC2-D35B-E600F334F11D}"/>
          </ac:spMkLst>
        </pc:spChg>
        <pc:spChg chg="add mod">
          <ac:chgData name="Naima Vela" userId="e97eb0bc-c864-4b09-bb68-701ba1f07dd5" providerId="ADAL" clId="{A79CD909-B894-4C8C-AEC3-9D6C44DFAE23}" dt="2024-08-28T06:20:57.554" v="4291"/>
          <ac:spMkLst>
            <pc:docMk/>
            <pc:sldMk cId="2345024246" sldId="281"/>
            <ac:spMk id="4" creationId="{0D9EA050-8D1E-CA6D-2199-397F93BEF272}"/>
          </ac:spMkLst>
        </pc:spChg>
      </pc:sldChg>
      <pc:sldChg chg="addSp delSp modSp add mod">
        <pc:chgData name="Naima Vela" userId="e97eb0bc-c864-4b09-bb68-701ba1f07dd5" providerId="ADAL" clId="{A79CD909-B894-4C8C-AEC3-9D6C44DFAE23}" dt="2024-08-28T06:20:59.025" v="4292"/>
        <pc:sldMkLst>
          <pc:docMk/>
          <pc:sldMk cId="835104946" sldId="282"/>
        </pc:sldMkLst>
        <pc:spChg chg="mod">
          <ac:chgData name="Naima Vela" userId="e97eb0bc-c864-4b09-bb68-701ba1f07dd5" providerId="ADAL" clId="{A79CD909-B894-4C8C-AEC3-9D6C44DFAE23}" dt="2024-08-28T06:17:26.084" v="4276" actId="20577"/>
          <ac:spMkLst>
            <pc:docMk/>
            <pc:sldMk cId="835104946" sldId="282"/>
            <ac:spMk id="2" creationId="{B8D2F7F1-639F-12F6-82AA-72422222DBC7}"/>
          </ac:spMkLst>
        </pc:spChg>
        <pc:spChg chg="add mod">
          <ac:chgData name="Naima Vela" userId="e97eb0bc-c864-4b09-bb68-701ba1f07dd5" providerId="ADAL" clId="{A79CD909-B894-4C8C-AEC3-9D6C44DFAE23}" dt="2024-08-28T06:16:52.419" v="4249" actId="20577"/>
          <ac:spMkLst>
            <pc:docMk/>
            <pc:sldMk cId="835104946" sldId="282"/>
            <ac:spMk id="3" creationId="{A9FC1449-258D-2252-DB20-C0BA70C012C8}"/>
          </ac:spMkLst>
        </pc:spChg>
        <pc:spChg chg="del">
          <ac:chgData name="Naima Vela" userId="e97eb0bc-c864-4b09-bb68-701ba1f07dd5" providerId="ADAL" clId="{A79CD909-B894-4C8C-AEC3-9D6C44DFAE23}" dt="2024-08-28T06:16:49.156" v="4246" actId="478"/>
          <ac:spMkLst>
            <pc:docMk/>
            <pc:sldMk cId="835104946" sldId="282"/>
            <ac:spMk id="4" creationId="{D7F3326A-D00D-283B-4886-EC7F55312172}"/>
          </ac:spMkLst>
        </pc:spChg>
        <pc:spChg chg="add mod">
          <ac:chgData name="Naima Vela" userId="e97eb0bc-c864-4b09-bb68-701ba1f07dd5" providerId="ADAL" clId="{A79CD909-B894-4C8C-AEC3-9D6C44DFAE23}" dt="2024-08-28T06:20:59.025" v="4292"/>
          <ac:spMkLst>
            <pc:docMk/>
            <pc:sldMk cId="835104946" sldId="282"/>
            <ac:spMk id="5" creationId="{C0A099AB-397B-FB04-1E95-AD4482AD8959}"/>
          </ac:spMkLst>
        </pc:spChg>
        <pc:picChg chg="mod">
          <ac:chgData name="Naima Vela" userId="e97eb0bc-c864-4b09-bb68-701ba1f07dd5" providerId="ADAL" clId="{A79CD909-B894-4C8C-AEC3-9D6C44DFAE23}" dt="2024-08-28T06:17:56.684" v="4277" actId="14826"/>
          <ac:picMkLst>
            <pc:docMk/>
            <pc:sldMk cId="835104946" sldId="282"/>
            <ac:picMk id="6" creationId="{3E84A29A-5D74-2387-4286-CBB2298AAD54}"/>
          </ac:picMkLst>
        </pc:picChg>
      </pc:sldChg>
      <pc:sldChg chg="addSp delSp modSp add mod">
        <pc:chgData name="Naima Vela" userId="e97eb0bc-c864-4b09-bb68-701ba1f07dd5" providerId="ADAL" clId="{A79CD909-B894-4C8C-AEC3-9D6C44DFAE23}" dt="2024-08-28T06:21:00.117" v="4293"/>
        <pc:sldMkLst>
          <pc:docMk/>
          <pc:sldMk cId="3428101342" sldId="283"/>
        </pc:sldMkLst>
        <pc:spChg chg="mod">
          <ac:chgData name="Naima Vela" userId="e97eb0bc-c864-4b09-bb68-701ba1f07dd5" providerId="ADAL" clId="{A79CD909-B894-4C8C-AEC3-9D6C44DFAE23}" dt="2024-08-28T06:18:13.191" v="4278"/>
          <ac:spMkLst>
            <pc:docMk/>
            <pc:sldMk cId="3428101342" sldId="283"/>
            <ac:spMk id="2" creationId="{B8D2F7F1-639F-12F6-82AA-72422222DBC7}"/>
          </ac:spMkLst>
        </pc:spChg>
        <pc:spChg chg="del">
          <ac:chgData name="Naima Vela" userId="e97eb0bc-c864-4b09-bb68-701ba1f07dd5" providerId="ADAL" clId="{A79CD909-B894-4C8C-AEC3-9D6C44DFAE23}" dt="2024-08-28T06:17:07.923" v="4251" actId="478"/>
          <ac:spMkLst>
            <pc:docMk/>
            <pc:sldMk cId="3428101342" sldId="283"/>
            <ac:spMk id="4" creationId="{D7F3326A-D00D-283B-4886-EC7F55312172}"/>
          </ac:spMkLst>
        </pc:spChg>
        <pc:spChg chg="add mod">
          <ac:chgData name="Naima Vela" userId="e97eb0bc-c864-4b09-bb68-701ba1f07dd5" providerId="ADAL" clId="{A79CD909-B894-4C8C-AEC3-9D6C44DFAE23}" dt="2024-08-28T06:17:03.591" v="4250"/>
          <ac:spMkLst>
            <pc:docMk/>
            <pc:sldMk cId="3428101342" sldId="283"/>
            <ac:spMk id="7" creationId="{1C3D44C0-70FB-6830-DBDF-B06304EE86A8}"/>
          </ac:spMkLst>
        </pc:spChg>
        <pc:spChg chg="add mod">
          <ac:chgData name="Naima Vela" userId="e97eb0bc-c864-4b09-bb68-701ba1f07dd5" providerId="ADAL" clId="{A79CD909-B894-4C8C-AEC3-9D6C44DFAE23}" dt="2024-08-28T06:17:11.734" v="4254" actId="20577"/>
          <ac:spMkLst>
            <pc:docMk/>
            <pc:sldMk cId="3428101342" sldId="283"/>
            <ac:spMk id="8" creationId="{7CD1D7AF-87A2-9F56-47C0-64AA1467F180}"/>
          </ac:spMkLst>
        </pc:spChg>
        <pc:spChg chg="add mod">
          <ac:chgData name="Naima Vela" userId="e97eb0bc-c864-4b09-bb68-701ba1f07dd5" providerId="ADAL" clId="{A79CD909-B894-4C8C-AEC3-9D6C44DFAE23}" dt="2024-08-28T06:21:00.117" v="4293"/>
          <ac:spMkLst>
            <pc:docMk/>
            <pc:sldMk cId="3428101342" sldId="283"/>
            <ac:spMk id="9" creationId="{CDFB35A7-2172-63AE-71D6-990A6BCD817B}"/>
          </ac:spMkLst>
        </pc:spChg>
        <pc:picChg chg="mod">
          <ac:chgData name="Naima Vela" userId="e97eb0bc-c864-4b09-bb68-701ba1f07dd5" providerId="ADAL" clId="{A79CD909-B894-4C8C-AEC3-9D6C44DFAE23}" dt="2024-08-28T06:18:23.440" v="4279" actId="14826"/>
          <ac:picMkLst>
            <pc:docMk/>
            <pc:sldMk cId="3428101342" sldId="283"/>
            <ac:picMk id="6" creationId="{3E84A29A-5D74-2387-4286-CBB2298AAD54}"/>
          </ac:picMkLst>
        </pc:picChg>
      </pc:sldChg>
      <pc:sldChg chg="add">
        <pc:chgData name="Naima Vela" userId="e97eb0bc-c864-4b09-bb68-701ba1f07dd5" providerId="ADAL" clId="{A79CD909-B894-4C8C-AEC3-9D6C44DFAE23}" dt="2024-08-28T06:19:08.775" v="4280"/>
        <pc:sldMkLst>
          <pc:docMk/>
          <pc:sldMk cId="2068634164" sldId="34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AB28F0B8-ECDE-E04E-6F3B-84017A818A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990" cy="49796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3897" tIns="41948" rIns="83897" bIns="41948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85E71318-80DC-60F8-7E57-B6094FFDA35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689" y="1"/>
            <a:ext cx="2949990" cy="49796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3897" tIns="41948" rIns="83897" bIns="41948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314C2E14-D644-4803-8083-76F02C39DF2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9828"/>
            <a:ext cx="2949990" cy="49796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3897" tIns="41948" rIns="83897" bIns="41948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F9F168BF-8328-EAF8-71A0-8301B3FCCE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689" y="9439828"/>
            <a:ext cx="2949990" cy="49796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3897" tIns="41948" rIns="83897" bIns="41948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1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4C17824-B6F8-4EC1-8AA1-9F767046079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A9DF5301-B2F8-74A7-9D80-B0AA8260C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897" tIns="41948" rIns="83897" bIns="4194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0219ED0F-54EA-B532-B3AE-2E285FAEB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897" tIns="41948" rIns="83897" bIns="4194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2" name="AutoShape 3">
            <a:extLst>
              <a:ext uri="{FF2B5EF4-FFF2-40B4-BE49-F238E27FC236}">
                <a16:creationId xmlns:a16="http://schemas.microsoft.com/office/drawing/2014/main" id="{5E802BF9-3BE7-63E3-5ABB-240820ED4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897" tIns="41948" rIns="83897" bIns="4194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3" name="AutoShape 4">
            <a:extLst>
              <a:ext uri="{FF2B5EF4-FFF2-40B4-BE49-F238E27FC236}">
                <a16:creationId xmlns:a16="http://schemas.microsoft.com/office/drawing/2014/main" id="{94FA34EF-3362-47B3-5E8B-4903481C4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897" tIns="41948" rIns="83897" bIns="4194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4" name="AutoShape 5">
            <a:extLst>
              <a:ext uri="{FF2B5EF4-FFF2-40B4-BE49-F238E27FC236}">
                <a16:creationId xmlns:a16="http://schemas.microsoft.com/office/drawing/2014/main" id="{44988408-C19F-7F1A-CF86-D43F196BC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897" tIns="41948" rIns="83897" bIns="4194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5" name="Rectangle 6">
            <a:extLst>
              <a:ext uri="{FF2B5EF4-FFF2-40B4-BE49-F238E27FC236}">
                <a16:creationId xmlns:a16="http://schemas.microsoft.com/office/drawing/2014/main" id="{7FA7CAC8-EE5B-1E49-4350-9F755FA5AB9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696913" y="755650"/>
            <a:ext cx="5403850" cy="37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DE199C6-F1D4-1E0B-0427-58B5427F3F3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0416" y="4720684"/>
            <a:ext cx="5437236" cy="44647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B4CE3F85-AD1C-6BD9-37FD-EE2169E6F5A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5424" cy="4887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412201" algn="l"/>
                <a:tab pos="824401" algn="l"/>
                <a:tab pos="1236602" algn="l"/>
                <a:tab pos="1648802" algn="l"/>
                <a:tab pos="2061003" algn="l"/>
                <a:tab pos="2473204" algn="l"/>
                <a:tab pos="2885405" algn="l"/>
              </a:tabLst>
              <a:defRPr sz="1300" b="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</a:lstStyle>
          <a:p>
            <a:pPr>
              <a:defRPr/>
            </a:pPr>
            <a:endParaRPr lang="en-GB" altLang="it-IT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B52BE6BC-08E3-6735-E310-0E66880A3D0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54166" y="0"/>
            <a:ext cx="2943901" cy="4887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412201" algn="l"/>
                <a:tab pos="824401" algn="l"/>
                <a:tab pos="1236602" algn="l"/>
                <a:tab pos="1648802" algn="l"/>
                <a:tab pos="2061003" algn="l"/>
                <a:tab pos="2473204" algn="l"/>
                <a:tab pos="2885405" algn="l"/>
              </a:tabLst>
              <a:defRPr sz="1300" b="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</a:lstStyle>
          <a:p>
            <a:pPr>
              <a:defRPr/>
            </a:pPr>
            <a:endParaRPr lang="en-GB" altLang="it-IT"/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C1CBA218-ADE4-DCB1-C83A-41F200E1C09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441369"/>
            <a:ext cx="2945424" cy="4887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Tx/>
              <a:buSzPct val="100000"/>
              <a:buFontTx/>
              <a:buNone/>
              <a:tabLst>
                <a:tab pos="412201" algn="l"/>
                <a:tab pos="824401" algn="l"/>
                <a:tab pos="1236602" algn="l"/>
                <a:tab pos="1648802" algn="l"/>
                <a:tab pos="2061003" algn="l"/>
                <a:tab pos="2473204" algn="l"/>
                <a:tab pos="2885405" algn="l"/>
              </a:tabLst>
              <a:defRPr sz="1300" b="0">
                <a:solidFill>
                  <a:srgbClr val="000000"/>
                </a:solidFill>
                <a:latin typeface="Times New Roman" panose="02020603050405020304" pitchFamily="18" charset="0"/>
                <a:ea typeface="DejaVu Sans" pitchFamily="34" charset="0"/>
                <a:cs typeface="DejaVu Sans" pitchFamily="34" charset="0"/>
              </a:defRPr>
            </a:lvl1pPr>
          </a:lstStyle>
          <a:p>
            <a:pPr>
              <a:defRPr/>
            </a:pPr>
            <a:endParaRPr lang="en-GB" altLang="it-IT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F9798917-17A3-9FF0-018B-F05A1A0BF01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54166" y="9441369"/>
            <a:ext cx="2943901" cy="4887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412201" algn="l"/>
                <a:tab pos="824401" algn="l"/>
                <a:tab pos="1236602" algn="l"/>
                <a:tab pos="1648802" algn="l"/>
                <a:tab pos="2061003" algn="l"/>
                <a:tab pos="2473204" algn="l"/>
                <a:tab pos="2885405" algn="l"/>
              </a:tabLst>
              <a:defRPr sz="1300" b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33490C83-B5EF-42C2-A8F8-F51328CC4CD3}" type="slidenum">
              <a:rPr lang="en-GB" altLang="it-IT"/>
              <a:pPr>
                <a:defRPr/>
              </a:pPr>
              <a:t>‹N›</a:t>
            </a:fld>
            <a:endParaRPr lang="en-GB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>
            <a:extLst>
              <a:ext uri="{FF2B5EF4-FFF2-40B4-BE49-F238E27FC236}">
                <a16:creationId xmlns:a16="http://schemas.microsoft.com/office/drawing/2014/main" id="{90232839-0C8A-D2B3-FDB3-F84661C2F11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F4D2ECA-DCE5-4DE3-AE48-C1E47676F435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it-IT" dirty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34853FB-E83E-4B53-934A-B8CC809F3A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5124" name="Text Box 3">
            <a:extLst>
              <a:ext uri="{FF2B5EF4-FFF2-40B4-BE49-F238E27FC236}">
                <a16:creationId xmlns:a16="http://schemas.microsoft.com/office/drawing/2014/main" id="{D468AE27-D189-5E89-D9D1-5D563EFCB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5125" name="Segnaposto note 1">
            <a:extLst>
              <a:ext uri="{FF2B5EF4-FFF2-40B4-BE49-F238E27FC236}">
                <a16:creationId xmlns:a16="http://schemas.microsoft.com/office/drawing/2014/main" id="{A60958A2-9FA5-D98B-E5AE-298072F0D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422607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760686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011953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5170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549072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264782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426215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601657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614205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584132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810802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C64CC7F1-778E-D29E-B508-E86386843A9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29355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871056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312757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754458" indent="-220850" defTabSz="43403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9556" algn="l"/>
                <a:tab pos="780646" algn="l"/>
                <a:tab pos="1173269" algn="l"/>
                <a:tab pos="1564357" algn="l"/>
                <a:tab pos="1955447" algn="l"/>
                <a:tab pos="2346536" algn="l"/>
                <a:tab pos="2739159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905BC4-696C-4DD3-9C61-91F1B99227F3}" type="slidenum">
              <a:rPr lang="en-GB" altLang="it-IT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GB" altLang="it-IT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52EE73-DC16-CA49-D66F-D5A26B666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01663" y="722313"/>
            <a:ext cx="5187950" cy="3568700"/>
          </a:xfrm>
        </p:spPr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1B9D5AFD-8212-3D4D-E7B4-3221B27E5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17" y="4518722"/>
            <a:ext cx="5114533" cy="428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9677" tIns="39838" rIns="79677" bIns="39838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9221" name="Segnaposto note 1">
            <a:extLst>
              <a:ext uri="{FF2B5EF4-FFF2-40B4-BE49-F238E27FC236}">
                <a16:creationId xmlns:a16="http://schemas.microsoft.com/office/drawing/2014/main" id="{382FF55F-7DAC-8572-9936-B7B84BE5D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93616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9863" y="1296988"/>
            <a:ext cx="8642350" cy="27574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9863" y="4160838"/>
            <a:ext cx="8642350" cy="19129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4AD615-1A61-FD4C-EF67-3AF4CA71859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it-IT"/>
              <a:t>COSMO General Meeting 2018, St PetersburgInserire il titolo dell'evento, città, gg mese aaaa (dal menù "inserisci piè di pagina")</a:t>
            </a:r>
          </a:p>
        </p:txBody>
      </p:sp>
    </p:spTree>
    <p:extLst>
      <p:ext uri="{BB962C8B-B14F-4D97-AF65-F5344CB8AC3E}">
        <p14:creationId xmlns:p14="http://schemas.microsoft.com/office/powerpoint/2010/main" val="362866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1C08AC0-8543-95A2-3F68-83DE681A507E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it-IT"/>
              <a:t>COSMO General Meeting 2018, St PetersburgInserire il titolo dell'evento, città, gg mese aaaa (dal menù "inserisci piè di pagina")</a:t>
            </a:r>
          </a:p>
        </p:txBody>
      </p:sp>
    </p:spTree>
    <p:extLst>
      <p:ext uri="{BB962C8B-B14F-4D97-AF65-F5344CB8AC3E}">
        <p14:creationId xmlns:p14="http://schemas.microsoft.com/office/powerpoint/2010/main" val="140941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366125" y="1854200"/>
            <a:ext cx="2682875" cy="458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17500" y="1854200"/>
            <a:ext cx="7896225" cy="458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241240-7940-4818-3C2D-FDE8AC44ED6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it-IT"/>
              <a:t>COSMO General Meeting 2018, St PetersburgInserire il titolo dell'evento, città, gg mese aaaa (dal menù "inserisci piè di pagina")</a:t>
            </a:r>
          </a:p>
        </p:txBody>
      </p:sp>
    </p:spTree>
    <p:extLst>
      <p:ext uri="{BB962C8B-B14F-4D97-AF65-F5344CB8AC3E}">
        <p14:creationId xmlns:p14="http://schemas.microsoft.com/office/powerpoint/2010/main" val="278343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16B549-50E5-930B-64CC-E5300B414C05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it-IT"/>
              <a:t>COSMO General Meeting 2018, St PetersburgInserire il titolo dell'evento, città, gg mese aaaa (dal menù "inserisci piè di pagina")</a:t>
            </a:r>
          </a:p>
        </p:txBody>
      </p:sp>
    </p:spTree>
    <p:extLst>
      <p:ext uri="{BB962C8B-B14F-4D97-AF65-F5344CB8AC3E}">
        <p14:creationId xmlns:p14="http://schemas.microsoft.com/office/powerpoint/2010/main" val="107184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5813" y="1974850"/>
            <a:ext cx="9937750" cy="3295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5813" y="5300663"/>
            <a:ext cx="9937750" cy="17335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2DE066-7191-054E-4957-CD64E4DB26F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it-IT"/>
              <a:t>COSMO General Meeting 2018, St PetersburgInserire il titolo dell'evento, città, gg mese aaaa (dal menù "inserisci piè di pagina")</a:t>
            </a:r>
          </a:p>
        </p:txBody>
      </p:sp>
    </p:spTree>
    <p:extLst>
      <p:ext uri="{BB962C8B-B14F-4D97-AF65-F5344CB8AC3E}">
        <p14:creationId xmlns:p14="http://schemas.microsoft.com/office/powerpoint/2010/main" val="130234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76263" y="1854200"/>
            <a:ext cx="5103812" cy="4581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832475" y="1854200"/>
            <a:ext cx="5103813" cy="458152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AF35748-342A-CAA4-8FD1-D38E1D09887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it-IT"/>
              <a:t>COSMO General Meeting 2018, St PetersburgInserire il titolo dell'evento, città, gg mese aaaa (dal menù "inserisci piè di pagina")</a:t>
            </a:r>
          </a:p>
        </p:txBody>
      </p:sp>
    </p:spTree>
    <p:extLst>
      <p:ext uri="{BB962C8B-B14F-4D97-AF65-F5344CB8AC3E}">
        <p14:creationId xmlns:p14="http://schemas.microsoft.com/office/powerpoint/2010/main" val="224936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3750" y="422275"/>
            <a:ext cx="9937750" cy="153035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3750" y="1941513"/>
            <a:ext cx="4873625" cy="952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93750" y="2894013"/>
            <a:ext cx="4873625" cy="425608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832475" y="1941513"/>
            <a:ext cx="4899025" cy="952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832475" y="2894013"/>
            <a:ext cx="4899025" cy="425608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7C220E-E5F9-2117-B6BB-E0669BB3F501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it-IT"/>
              <a:t>COSMO General Meeting 2018, St PetersburgInserire il titolo dell'evento, città, gg mese aaaa (dal menù "inserisci piè di pagina")</a:t>
            </a:r>
          </a:p>
        </p:txBody>
      </p:sp>
    </p:spTree>
    <p:extLst>
      <p:ext uri="{BB962C8B-B14F-4D97-AF65-F5344CB8AC3E}">
        <p14:creationId xmlns:p14="http://schemas.microsoft.com/office/powerpoint/2010/main" val="249601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3C027C9-8764-F8FF-89BB-C96966467E3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it-IT"/>
              <a:t>COSMO General Meeting 2018, St PetersburgInserire il titolo dell'evento, città, gg mese aaaa (dal menù "inserisci piè di pagina")</a:t>
            </a:r>
          </a:p>
        </p:txBody>
      </p:sp>
    </p:spTree>
    <p:extLst>
      <p:ext uri="{BB962C8B-B14F-4D97-AF65-F5344CB8AC3E}">
        <p14:creationId xmlns:p14="http://schemas.microsoft.com/office/powerpoint/2010/main" val="690686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349D1C7E-7887-9EE7-B455-593526CD33E4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it-IT"/>
              <a:t>COSMO General Meeting 2018, St PetersburgInserire il titolo dell'evento, città, gg mese aaaa (dal menù "inserisci piè di pagina")</a:t>
            </a:r>
          </a:p>
        </p:txBody>
      </p:sp>
    </p:spTree>
    <p:extLst>
      <p:ext uri="{BB962C8B-B14F-4D97-AF65-F5344CB8AC3E}">
        <p14:creationId xmlns:p14="http://schemas.microsoft.com/office/powerpoint/2010/main" val="296185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3750" y="528638"/>
            <a:ext cx="3716338" cy="1847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99025" y="1139825"/>
            <a:ext cx="5832475" cy="56308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93750" y="2376488"/>
            <a:ext cx="3716338" cy="44021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ADBD21-2AF7-C379-D503-FDFA401FFFD4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it-IT"/>
              <a:t>COSMO General Meeting 2018, St PetersburgInserire il titolo dell'evento, città, gg mese aaaa (dal menù "inserisci piè di pagina")</a:t>
            </a:r>
          </a:p>
        </p:txBody>
      </p:sp>
    </p:spTree>
    <p:extLst>
      <p:ext uri="{BB962C8B-B14F-4D97-AF65-F5344CB8AC3E}">
        <p14:creationId xmlns:p14="http://schemas.microsoft.com/office/powerpoint/2010/main" val="369344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3750" y="528638"/>
            <a:ext cx="3716338" cy="1847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899025" y="1139825"/>
            <a:ext cx="5832475" cy="563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93750" y="2376488"/>
            <a:ext cx="3716338" cy="44021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07E527-7FA9-CECE-80FE-67D419374D7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it-IT"/>
              <a:t>COSMO General Meeting 2018, St PetersburgInserire il titolo dell'evento, città, gg mese aaaa (dal menù "inserisci piè di pagina")</a:t>
            </a:r>
          </a:p>
        </p:txBody>
      </p:sp>
    </p:spTree>
    <p:extLst>
      <p:ext uri="{BB962C8B-B14F-4D97-AF65-F5344CB8AC3E}">
        <p14:creationId xmlns:p14="http://schemas.microsoft.com/office/powerpoint/2010/main" val="369950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1F785ED4-91C2-D56B-DB81-47652E669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7677150"/>
            <a:ext cx="8177212" cy="825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81CDDE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pic>
        <p:nvPicPr>
          <p:cNvPr id="1027" name="Picture 2">
            <a:extLst>
              <a:ext uri="{FF2B5EF4-FFF2-40B4-BE49-F238E27FC236}">
                <a16:creationId xmlns:a16="http://schemas.microsoft.com/office/drawing/2014/main" id="{9819B8A6-DF23-17BA-C7A7-109117495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6927850"/>
            <a:ext cx="1404937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8" name="Picture 3">
            <a:extLst>
              <a:ext uri="{FF2B5EF4-FFF2-40B4-BE49-F238E27FC236}">
                <a16:creationId xmlns:a16="http://schemas.microsoft.com/office/drawing/2014/main" id="{2038FA7A-4BFD-526B-0029-7A189934B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363" y="6927850"/>
            <a:ext cx="982662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9" name="Picture 4">
            <a:extLst>
              <a:ext uri="{FF2B5EF4-FFF2-40B4-BE49-F238E27FC236}">
                <a16:creationId xmlns:a16="http://schemas.microsoft.com/office/drawing/2014/main" id="{BF8C5963-1433-BBBB-8738-EA286EA07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21388" cy="182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0" name="Rectangle 5">
            <a:extLst>
              <a:ext uri="{FF2B5EF4-FFF2-40B4-BE49-F238E27FC236}">
                <a16:creationId xmlns:a16="http://schemas.microsoft.com/office/drawing/2014/main" id="{02893761-38E6-53D8-A8BF-561FF77AB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1989138"/>
            <a:ext cx="107315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F04C994B-AD96-CD00-02A4-2DAE05130F4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328988" y="7335838"/>
            <a:ext cx="8059737" cy="309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</a:tabLst>
              <a:defRPr sz="1200" b="0">
                <a:solidFill>
                  <a:srgbClr val="2F5597"/>
                </a:solidFill>
                <a:latin typeface="Franklin Gothic Demi" panose="020B0703020102020204" pitchFamily="34" charset="0"/>
              </a:defRPr>
            </a:lvl1pPr>
          </a:lstStyle>
          <a:p>
            <a:pPr>
              <a:defRPr/>
            </a:pPr>
            <a:r>
              <a:rPr lang="en-GB" altLang="it-IT" dirty="0"/>
              <a:t>COSMO General Meeting 2018, St </a:t>
            </a:r>
            <a:r>
              <a:rPr lang="en-GB" altLang="it-IT" dirty="0" err="1"/>
              <a:t>PetersburgInserire</a:t>
            </a:r>
            <a:r>
              <a:rPr lang="en-GB" altLang="it-IT" dirty="0"/>
              <a:t> il </a:t>
            </a:r>
            <a:r>
              <a:rPr lang="en-GB" altLang="it-IT" dirty="0" err="1"/>
              <a:t>titolo</a:t>
            </a:r>
            <a:r>
              <a:rPr lang="en-GB" altLang="it-IT" dirty="0"/>
              <a:t> </a:t>
            </a:r>
            <a:r>
              <a:rPr lang="en-GB" altLang="it-IT" dirty="0" err="1"/>
              <a:t>dell'evento</a:t>
            </a:r>
            <a:r>
              <a:rPr lang="en-GB" altLang="it-IT" dirty="0"/>
              <a:t>, </a:t>
            </a:r>
            <a:r>
              <a:rPr lang="en-GB" altLang="it-IT" dirty="0" err="1"/>
              <a:t>città</a:t>
            </a:r>
            <a:r>
              <a:rPr lang="en-GB" altLang="it-IT" dirty="0"/>
              <a:t>, gg mese </a:t>
            </a:r>
            <a:r>
              <a:rPr lang="en-GB" altLang="it-IT" dirty="0" err="1"/>
              <a:t>aaaa</a:t>
            </a:r>
            <a:r>
              <a:rPr lang="en-GB" altLang="it-IT" dirty="0"/>
              <a:t> (dal </a:t>
            </a:r>
            <a:r>
              <a:rPr lang="en-GB" altLang="it-IT" dirty="0" err="1"/>
              <a:t>menù</a:t>
            </a:r>
            <a:r>
              <a:rPr lang="en-GB" altLang="it-IT" dirty="0"/>
              <a:t> "</a:t>
            </a:r>
            <a:r>
              <a:rPr lang="en-GB" altLang="it-IT" dirty="0" err="1"/>
              <a:t>inserisci</a:t>
            </a:r>
            <a:r>
              <a:rPr lang="en-GB" altLang="it-IT" dirty="0"/>
              <a:t> </a:t>
            </a:r>
            <a:r>
              <a:rPr lang="en-GB" altLang="it-IT" dirty="0" err="1"/>
              <a:t>piè</a:t>
            </a:r>
            <a:r>
              <a:rPr lang="en-GB" altLang="it-IT" dirty="0"/>
              <a:t> di </a:t>
            </a:r>
            <a:r>
              <a:rPr lang="en-GB" altLang="it-IT" dirty="0" err="1"/>
              <a:t>pagina</a:t>
            </a:r>
            <a:r>
              <a:rPr lang="en-GB" altLang="it-IT" dirty="0"/>
              <a:t>")</a:t>
            </a:r>
          </a:p>
        </p:txBody>
      </p:sp>
      <p:sp>
        <p:nvSpPr>
          <p:cNvPr id="1032" name="Rectangle 7">
            <a:extLst>
              <a:ext uri="{FF2B5EF4-FFF2-40B4-BE49-F238E27FC236}">
                <a16:creationId xmlns:a16="http://schemas.microsoft.com/office/drawing/2014/main" id="{B3F89551-4441-4C58-66E8-9A00F58576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6263" y="1854200"/>
            <a:ext cx="10360025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Arial" panose="020B0604020202020204" pitchFamily="34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Arial" panose="020B0604020202020204" pitchFamily="34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Arial" panose="020B0604020202020204" pitchFamily="34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Arial" panose="020B0604020202020204" pitchFamily="34" charset="0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Arial" panose="020B0604020202020204" pitchFamily="34" charset="0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Arial" panose="020B0604020202020204" pitchFamily="34" charset="0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Arial" panose="020B0604020202020204" pitchFamily="34" charset="0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CasellaDiTesto 16">
            <a:extLst>
              <a:ext uri="{FF2B5EF4-FFF2-40B4-BE49-F238E27FC236}">
                <a16:creationId xmlns:a16="http://schemas.microsoft.com/office/drawing/2014/main" id="{8BC27B7D-6F9A-DEBB-8653-3FEBA53A1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5" y="2532065"/>
            <a:ext cx="9865096" cy="4237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3200" b="0" dirty="0">
                <a:latin typeface="Calibri Light"/>
                <a:ea typeface="SimSun"/>
                <a:cs typeface="Calibri Light"/>
              </a:rPr>
              <a:t>Naima Vela</a:t>
            </a:r>
            <a:r>
              <a:rPr lang="en-GB" sz="3200" b="0" baseline="30000" dirty="0">
                <a:latin typeface="Calibri Light"/>
                <a:ea typeface="SimSun"/>
                <a:cs typeface="Calibri Light"/>
              </a:rPr>
              <a:t>1</a:t>
            </a:r>
          </a:p>
          <a:p>
            <a:pPr algn="ctr"/>
            <a:endParaRPr lang="en-GB" sz="3200" b="0" baseline="30000" dirty="0">
              <a:latin typeface="Calibri Light"/>
              <a:ea typeface="SimSun"/>
              <a:cs typeface="Calibri Light"/>
            </a:endParaRPr>
          </a:p>
          <a:p>
            <a:pPr algn="ctr"/>
            <a:endParaRPr lang="en-GB" sz="3200" b="0" baseline="30000" dirty="0">
              <a:latin typeface="Calibri Light"/>
              <a:ea typeface="SimSun"/>
              <a:cs typeface="Calibri Light"/>
            </a:endParaRPr>
          </a:p>
          <a:p>
            <a:pPr algn="ctr"/>
            <a:endParaRPr lang="en-GB" sz="3200" b="0" baseline="30000" dirty="0">
              <a:latin typeface="Calibri Light"/>
              <a:ea typeface="SimSun"/>
              <a:cs typeface="Calibri Light"/>
            </a:endParaRPr>
          </a:p>
          <a:p>
            <a:pPr algn="ctr"/>
            <a:endParaRPr lang="en-GB" sz="3200" b="0" baseline="30000" dirty="0">
              <a:latin typeface="Calibri Light"/>
              <a:ea typeface="SimSun"/>
              <a:cs typeface="Calibri Light"/>
            </a:endParaRPr>
          </a:p>
          <a:p>
            <a:pPr algn="ctr"/>
            <a:endParaRPr lang="en-GB" sz="3200" b="0" baseline="30000" dirty="0">
              <a:latin typeface="Calibri Light"/>
              <a:ea typeface="SimSun"/>
              <a:cs typeface="Calibri Light"/>
            </a:endParaRPr>
          </a:p>
          <a:p>
            <a:pPr algn="ctr"/>
            <a:endParaRPr lang="en-GB" sz="3200" b="0" baseline="30000" dirty="0">
              <a:latin typeface="Calibri Light"/>
              <a:ea typeface="SimSun"/>
              <a:cs typeface="Calibri Light"/>
            </a:endParaRPr>
          </a:p>
          <a:p>
            <a:pPr algn="ctr"/>
            <a:endParaRPr lang="en-GB" sz="3200" b="0" baseline="30000" dirty="0">
              <a:latin typeface="Calibri Light"/>
              <a:ea typeface="SimSun"/>
              <a:cs typeface="Calibri Light"/>
            </a:endParaRPr>
          </a:p>
          <a:p>
            <a:pPr algn="ctr"/>
            <a:endParaRPr lang="en-GB" sz="3200" b="0" dirty="0">
              <a:ea typeface="SimSun"/>
              <a:cs typeface="Calibri Light"/>
            </a:endParaRPr>
          </a:p>
          <a:p>
            <a:endParaRPr lang="en-GB" altLang="zh-CN" sz="2800" b="0" dirty="0">
              <a:latin typeface="Calibri Light"/>
              <a:ea typeface="SimSun"/>
              <a:cs typeface="Calibri Light"/>
            </a:endParaRPr>
          </a:p>
          <a:p>
            <a:r>
              <a:rPr lang="en-GB" sz="2800" b="0" baseline="30000" dirty="0">
                <a:latin typeface="Calibri Light"/>
                <a:ea typeface="SimSun"/>
                <a:cs typeface="Calibri Light"/>
              </a:rPr>
              <a:t>1 </a:t>
            </a:r>
            <a:r>
              <a:rPr lang="en-GB" altLang="zh-CN" sz="2800" b="0" dirty="0">
                <a:latin typeface="Calibri Light"/>
                <a:ea typeface="SimSun"/>
                <a:cs typeface="Calibri Light"/>
              </a:rPr>
              <a:t>Arpa Piemonte, Torino, Italy</a:t>
            </a:r>
            <a:endParaRPr lang="en-GB" dirty="0">
              <a:cs typeface="Calibri Light"/>
            </a:endParaRPr>
          </a:p>
        </p:txBody>
      </p:sp>
      <p:pic>
        <p:nvPicPr>
          <p:cNvPr id="3" name="Immagine 2" descr="Immagine che contiene schermata, testo, Policromia, linea&#10;&#10;Descrizione generata automaticamente">
            <a:extLst>
              <a:ext uri="{FF2B5EF4-FFF2-40B4-BE49-F238E27FC236}">
                <a16:creationId xmlns:a16="http://schemas.microsoft.com/office/drawing/2014/main" id="{A8B544C0-F070-77CB-B654-BE854878FA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174" y="2984163"/>
            <a:ext cx="6665726" cy="3332863"/>
          </a:xfrm>
          <a:prstGeom prst="rect">
            <a:avLst/>
          </a:prstGeom>
        </p:spPr>
      </p:pic>
      <p:sp>
        <p:nvSpPr>
          <p:cNvPr id="4098" name="CasellaDiTesto 16">
            <a:extLst>
              <a:ext uri="{FF2B5EF4-FFF2-40B4-BE49-F238E27FC236}">
                <a16:creationId xmlns:a16="http://schemas.microsoft.com/office/drawing/2014/main" id="{34B77203-DD20-6A8A-14E4-7A22059F9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696" y="1926265"/>
            <a:ext cx="722868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/>
            <a:r>
              <a:rPr lang="en-GB" altLang="zh-CN" sz="4800" dirty="0">
                <a:ea typeface="SimSun" panose="02010600030101010101" pitchFamily="2" charset="-122"/>
              </a:rPr>
              <a:t>VAST 3.0 – QUICK OVERVIEW</a:t>
            </a:r>
            <a:endParaRPr lang="en-GB" altLang="zh-CN" sz="4800" b="0" dirty="0">
              <a:ea typeface="SimSun" panose="02010600030101010101" pitchFamily="2" charset="-122"/>
            </a:endParaRPr>
          </a:p>
        </p:txBody>
      </p:sp>
      <p:sp>
        <p:nvSpPr>
          <p:cNvPr id="4099" name="Freccia a destra 2">
            <a:extLst>
              <a:ext uri="{FF2B5EF4-FFF2-40B4-BE49-F238E27FC236}">
                <a16:creationId xmlns:a16="http://schemas.microsoft.com/office/drawing/2014/main" id="{29BA593F-9C2A-4FF2-5522-B3B88928E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075" y="3960813"/>
            <a:ext cx="825500" cy="68262"/>
          </a:xfrm>
          <a:prstGeom prst="rightArrow">
            <a:avLst>
              <a:gd name="adj1" fmla="val 50000"/>
              <a:gd name="adj2" fmla="val 4954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sp>
        <p:nvSpPr>
          <p:cNvPr id="4100" name="Freccia a destra 3">
            <a:extLst>
              <a:ext uri="{FF2B5EF4-FFF2-40B4-BE49-F238E27FC236}">
                <a16:creationId xmlns:a16="http://schemas.microsoft.com/office/drawing/2014/main" id="{A7227851-877B-30FB-B16F-07A0D16D7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7075" y="3744913"/>
            <a:ext cx="1223963" cy="309562"/>
          </a:xfrm>
          <a:prstGeom prst="rightArrow">
            <a:avLst>
              <a:gd name="adj1" fmla="val 50000"/>
              <a:gd name="adj2" fmla="val 501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None/>
            </a:pPr>
            <a:endParaRPr lang="it-IT" altLang="it-IT" dirty="0"/>
          </a:p>
        </p:txBody>
      </p:sp>
      <p:pic>
        <p:nvPicPr>
          <p:cNvPr id="4101" name="Picture 4">
            <a:extLst>
              <a:ext uri="{FF2B5EF4-FFF2-40B4-BE49-F238E27FC236}">
                <a16:creationId xmlns:a16="http://schemas.microsoft.com/office/drawing/2014/main" id="{481AF5EF-94EA-ED12-FAE7-BBDE49082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164" y="6206676"/>
            <a:ext cx="4104085" cy="920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3" name="Immagine 3">
            <a:extLst>
              <a:ext uri="{FF2B5EF4-FFF2-40B4-BE49-F238E27FC236}">
                <a16:creationId xmlns:a16="http://schemas.microsoft.com/office/drawing/2014/main" id="{D9265952-B967-B17C-564D-2BF10E91A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0" t="16528" r="16504" b="13814"/>
          <a:stretch>
            <a:fillRect/>
          </a:stretch>
        </p:blipFill>
        <p:spPr bwMode="auto">
          <a:xfrm>
            <a:off x="8569325" y="234950"/>
            <a:ext cx="2447925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FAD2EC5-0868-4306-9644-ED00340B88C2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E84A29A-5D74-2387-4286-CBB2298AAD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04653" y="2871489"/>
            <a:ext cx="8443342" cy="4221671"/>
          </a:xfrm>
          <a:prstGeom prst="rect">
            <a:avLst/>
          </a:prstGeom>
        </p:spPr>
      </p:pic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2F7F1-639F-12F6-82AA-72422222DBC7}"/>
              </a:ext>
            </a:extLst>
          </p:cNvPr>
          <p:cNvSpPr txBox="1"/>
          <p:nvPr/>
        </p:nvSpPr>
        <p:spPr>
          <a:xfrm>
            <a:off x="504453" y="1872580"/>
            <a:ext cx="9989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OUTPUT: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rgbClr val="000000"/>
                </a:solidFill>
              </a:rPr>
              <a:t>The script produces the Fractions Skill Score heatmap plots according to the user’s selection</a:t>
            </a:r>
            <a:endParaRPr lang="en-US" i="0" u="none" strike="noStrike" baseline="0" dirty="0">
              <a:solidFill>
                <a:srgbClr val="000000"/>
              </a:solidFill>
              <a:cs typeface="Calibri Light" panose="020F03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7F3326A-D00D-283B-4886-EC7F55312172}"/>
              </a:ext>
            </a:extLst>
          </p:cNvPr>
          <p:cNvSpPr txBox="1"/>
          <p:nvPr/>
        </p:nvSpPr>
        <p:spPr>
          <a:xfrm>
            <a:off x="567371" y="1296516"/>
            <a:ext cx="103873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MAKE_FSS_PERIOD_VAST_3_0.SH / 3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324E5E4-15FB-B406-4619-90FDEE04532E}"/>
              </a:ext>
            </a:extLst>
          </p:cNvPr>
          <p:cNvSpPr/>
          <p:nvPr/>
        </p:nvSpPr>
        <p:spPr bwMode="auto">
          <a:xfrm>
            <a:off x="936501" y="4380664"/>
            <a:ext cx="1080120" cy="936104"/>
          </a:xfrm>
          <a:prstGeom prst="rect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3873188-A0CC-6365-EFDF-58BD61D634C8}"/>
              </a:ext>
            </a:extLst>
          </p:cNvPr>
          <p:cNvSpPr txBox="1"/>
          <p:nvPr/>
        </p:nvSpPr>
        <p:spPr>
          <a:xfrm>
            <a:off x="1026966" y="450990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-l LT</a:t>
            </a:r>
          </a:p>
        </p:txBody>
      </p:sp>
      <p:sp>
        <p:nvSpPr>
          <p:cNvPr id="7" name="Segnaposto data 1">
            <a:extLst>
              <a:ext uri="{FF2B5EF4-FFF2-40B4-BE49-F238E27FC236}">
                <a16:creationId xmlns:a16="http://schemas.microsoft.com/office/drawing/2014/main" id="{7F0B163D-A4F1-E5C6-A0E9-E0AC8819A2C4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8" name="Google Shape;56;p13">
            <a:extLst>
              <a:ext uri="{FF2B5EF4-FFF2-40B4-BE49-F238E27FC236}">
                <a16:creationId xmlns:a16="http://schemas.microsoft.com/office/drawing/2014/main" id="{72F43AD8-FF4E-3FDF-D427-A3FA0ED142EF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6257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E84A29A-5D74-2387-4286-CBB2298AAD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04653" y="2871489"/>
            <a:ext cx="8443342" cy="4221671"/>
          </a:xfrm>
          <a:prstGeom prst="rect">
            <a:avLst/>
          </a:prstGeom>
        </p:spPr>
      </p:pic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2F7F1-639F-12F6-82AA-72422222DBC7}"/>
              </a:ext>
            </a:extLst>
          </p:cNvPr>
          <p:cNvSpPr txBox="1"/>
          <p:nvPr/>
        </p:nvSpPr>
        <p:spPr>
          <a:xfrm>
            <a:off x="504453" y="1872580"/>
            <a:ext cx="9989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OUTPUT: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rgbClr val="000000"/>
                </a:solidFill>
              </a:rPr>
              <a:t>The script produces the Fractions Skill Score heatmap plots according to the user’s selection</a:t>
            </a:r>
            <a:endParaRPr lang="en-US" i="0" u="none" strike="noStrike" baseline="0" dirty="0">
              <a:solidFill>
                <a:srgbClr val="000000"/>
              </a:solidFill>
              <a:cs typeface="Calibri Light" panose="020F03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7F3326A-D00D-283B-4886-EC7F55312172}"/>
              </a:ext>
            </a:extLst>
          </p:cNvPr>
          <p:cNvSpPr txBox="1"/>
          <p:nvPr/>
        </p:nvSpPr>
        <p:spPr>
          <a:xfrm>
            <a:off x="567371" y="1296516"/>
            <a:ext cx="103873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MAKE_FSS_PERIOD_VAST_3_0.SH / 3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324E5E4-15FB-B406-4619-90FDEE04532E}"/>
              </a:ext>
            </a:extLst>
          </p:cNvPr>
          <p:cNvSpPr/>
          <p:nvPr/>
        </p:nvSpPr>
        <p:spPr bwMode="auto">
          <a:xfrm>
            <a:off x="936501" y="4380664"/>
            <a:ext cx="1080120" cy="936104"/>
          </a:xfrm>
          <a:prstGeom prst="rect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3873188-A0CC-6365-EFDF-58BD61D634C8}"/>
              </a:ext>
            </a:extLst>
          </p:cNvPr>
          <p:cNvSpPr txBox="1"/>
          <p:nvPr/>
        </p:nvSpPr>
        <p:spPr>
          <a:xfrm>
            <a:off x="1026966" y="450990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-l LT</a:t>
            </a:r>
          </a:p>
        </p:txBody>
      </p:sp>
      <p:sp>
        <p:nvSpPr>
          <p:cNvPr id="7" name="Segnaposto data 1">
            <a:extLst>
              <a:ext uri="{FF2B5EF4-FFF2-40B4-BE49-F238E27FC236}">
                <a16:creationId xmlns:a16="http://schemas.microsoft.com/office/drawing/2014/main" id="{7F0B163D-A4F1-E5C6-A0E9-E0AC8819A2C4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A621C88-2E83-6BE1-BB0D-8E3E19C48890}"/>
              </a:ext>
            </a:extLst>
          </p:cNvPr>
          <p:cNvSpPr/>
          <p:nvPr/>
        </p:nvSpPr>
        <p:spPr bwMode="auto">
          <a:xfrm>
            <a:off x="6265093" y="3072910"/>
            <a:ext cx="720080" cy="235164"/>
          </a:xfrm>
          <a:prstGeom prst="rect">
            <a:avLst/>
          </a:prstGeom>
          <a:noFill/>
          <a:ln w="1905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</p:txBody>
      </p:sp>
      <p:pic>
        <p:nvPicPr>
          <p:cNvPr id="9" name="Google Shape;56;p13">
            <a:extLst>
              <a:ext uri="{FF2B5EF4-FFF2-40B4-BE49-F238E27FC236}">
                <a16:creationId xmlns:a16="http://schemas.microsoft.com/office/drawing/2014/main" id="{8436EAB2-A4E7-43B1-B864-E5A120D501C7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0243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C0A062-8412-1CC2-D35B-E600F334F11D}"/>
              </a:ext>
            </a:extLst>
          </p:cNvPr>
          <p:cNvSpPr txBox="1"/>
          <p:nvPr/>
        </p:nvSpPr>
        <p:spPr>
          <a:xfrm>
            <a:off x="351326" y="1287805"/>
            <a:ext cx="10295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CONTINGENCY_STATISTICS_VAST_3_0.SH / 1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2F7F1-639F-12F6-82AA-72422222DBC7}"/>
              </a:ext>
            </a:extLst>
          </p:cNvPr>
          <p:cNvSpPr txBox="1"/>
          <p:nvPr/>
        </p:nvSpPr>
        <p:spPr>
          <a:xfrm>
            <a:off x="504453" y="1872580"/>
            <a:ext cx="998912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OPTIONS: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-s [YYYYMMDD]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starting date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-e [YYYYMMDD]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ending date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-m [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nsolas" panose="020B0609020204030204" pitchFamily="49" charset="0"/>
              </a:rPr>
              <a:t>aaa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] 	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code of the model to be verified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-t [1t/3t]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2D verification/ 3D verification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-d [d0/d1]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first 24h verification/second 24h verification 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-D [a] 		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single character to identify the verification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-a [a2/a3/new]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verification area. 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		a2-&gt; Common area 2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		a3-&gt; Common area 3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		new-&gt; different area (the procedure will ask to insert the long name)</a:t>
            </a:r>
          </a:p>
          <a:p>
            <a:r>
              <a:rPr lang="en-US" sz="1800" b="0" dirty="0">
                <a:solidFill>
                  <a:srgbClr val="000000"/>
                </a:solidFill>
                <a:latin typeface="Arial" panose="020B0604020202020204" pitchFamily="34" charset="0"/>
              </a:rPr>
              <a:t>-g [num]			side of the smallest box (Km) (same of the one used in the main script)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-l [LT/24]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Lead time (only compatible with 1t)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/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24h with 3 hourly cumulation</a:t>
            </a:r>
          </a:p>
          <a:p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[FBI/ETS/FAR/POD]	Categorical score to be plotted</a:t>
            </a:r>
            <a:endParaRPr lang="en-US" sz="1800" i="0" u="none" strike="noStrike" baseline="0" dirty="0">
              <a:latin typeface="Consolas" panose="020B0609020204030204" pitchFamily="49" charset="0"/>
            </a:endParaRPr>
          </a:p>
          <a:p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MODELS: 		</a:t>
            </a:r>
            <a:r>
              <a:rPr lang="en-GB" sz="2000" dirty="0">
                <a:solidFill>
                  <a:srgbClr val="000000"/>
                </a:solidFill>
              </a:rPr>
              <a:t>COSMO 2I (-m c22), ICON IT (</a:t>
            </a:r>
            <a:r>
              <a:rPr lang="en-GB" sz="2000" dirty="0" err="1">
                <a:solidFill>
                  <a:srgbClr val="000000"/>
                </a:solidFill>
              </a:rPr>
              <a:t>ico</a:t>
            </a:r>
            <a:r>
              <a:rPr lang="en-GB" sz="2000" dirty="0">
                <a:solidFill>
                  <a:srgbClr val="000000"/>
                </a:solidFill>
              </a:rPr>
              <a:t>), ICON 2I (i22), COSMO 1E (c1e), </a:t>
            </a:r>
          </a:p>
          <a:p>
            <a:r>
              <a:rPr lang="en-GB" sz="2000" dirty="0">
                <a:solidFill>
                  <a:srgbClr val="000000"/>
                </a:solidFill>
              </a:rPr>
              <a:t>				COSMO CE PL (</a:t>
            </a:r>
            <a:r>
              <a:rPr lang="en-GB" sz="2000" dirty="0" err="1">
                <a:solidFill>
                  <a:srgbClr val="000000"/>
                </a:solidFill>
              </a:rPr>
              <a:t>ccp</a:t>
            </a:r>
            <a:r>
              <a:rPr lang="en-GB" sz="2000" dirty="0">
                <a:solidFill>
                  <a:srgbClr val="000000"/>
                </a:solidFill>
              </a:rPr>
              <a:t>), ICON PL (</a:t>
            </a:r>
            <a:r>
              <a:rPr lang="en-GB" sz="2000" dirty="0" err="1">
                <a:solidFill>
                  <a:srgbClr val="000000"/>
                </a:solidFill>
              </a:rPr>
              <a:t>ipl</a:t>
            </a:r>
            <a:r>
              <a:rPr lang="en-GB" sz="2000" dirty="0">
                <a:solidFill>
                  <a:srgbClr val="000000"/>
                </a:solidFill>
              </a:rPr>
              <a:t>), ICON D2 (id2), ICON IL (il4), ICON GR (</a:t>
            </a:r>
            <a:r>
              <a:rPr lang="en-GB" sz="2000" dirty="0" err="1">
                <a:solidFill>
                  <a:srgbClr val="000000"/>
                </a:solidFill>
              </a:rPr>
              <a:t>igr</a:t>
            </a:r>
            <a:r>
              <a:rPr lang="en-GB" sz="2000" dirty="0">
                <a:solidFill>
                  <a:srgbClr val="000000"/>
                </a:solidFill>
              </a:rPr>
              <a:t>)</a:t>
            </a:r>
          </a:p>
          <a:p>
            <a:endParaRPr lang="en-US" i="0" u="none" strike="noStrike" baseline="0" dirty="0">
              <a:solidFill>
                <a:srgbClr val="000000"/>
              </a:solidFill>
            </a:endParaRPr>
          </a:p>
        </p:txBody>
      </p:sp>
      <p:sp>
        <p:nvSpPr>
          <p:cNvPr id="4" name="Segnaposto data 1">
            <a:extLst>
              <a:ext uri="{FF2B5EF4-FFF2-40B4-BE49-F238E27FC236}">
                <a16:creationId xmlns:a16="http://schemas.microsoft.com/office/drawing/2014/main" id="{0D9EA050-8D1E-CA6D-2199-397F93BEF272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5" name="Google Shape;56;p13">
            <a:extLst>
              <a:ext uri="{FF2B5EF4-FFF2-40B4-BE49-F238E27FC236}">
                <a16:creationId xmlns:a16="http://schemas.microsoft.com/office/drawing/2014/main" id="{F9757048-B3F4-AD07-F1B4-631FA7472D94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5024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2F7F1-639F-12F6-82AA-72422222DBC7}"/>
              </a:ext>
            </a:extLst>
          </p:cNvPr>
          <p:cNvSpPr txBox="1"/>
          <p:nvPr/>
        </p:nvSpPr>
        <p:spPr>
          <a:xfrm>
            <a:off x="504453" y="1872580"/>
            <a:ext cx="9989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OUTPUT: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rgbClr val="000000"/>
                </a:solidFill>
              </a:rPr>
              <a:t>The script produces the heatmap plots for the chosen score according to the user’s selection</a:t>
            </a:r>
            <a:endParaRPr lang="en-US" i="0" u="none" strike="noStrike" baseline="0" dirty="0">
              <a:solidFill>
                <a:srgbClr val="000000"/>
              </a:solidFill>
              <a:cs typeface="Calibri Light" panose="020F030202020403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E84A29A-5D74-2387-4286-CBB2298AAD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381" y="2808684"/>
            <a:ext cx="4572000" cy="45720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F4788E-0FE1-363B-8EC7-DB3586DE9A90}"/>
              </a:ext>
            </a:extLst>
          </p:cNvPr>
          <p:cNvSpPr txBox="1"/>
          <p:nvPr/>
        </p:nvSpPr>
        <p:spPr>
          <a:xfrm>
            <a:off x="1026966" y="450990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-l 24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CE6E098-C08F-1632-E5A4-C606513CDB7C}"/>
              </a:ext>
            </a:extLst>
          </p:cNvPr>
          <p:cNvSpPr/>
          <p:nvPr/>
        </p:nvSpPr>
        <p:spPr bwMode="auto">
          <a:xfrm>
            <a:off x="936501" y="4380664"/>
            <a:ext cx="1080120" cy="936104"/>
          </a:xfrm>
          <a:prstGeom prst="rect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FC1449-258D-2252-DB20-C0BA70C012C8}"/>
              </a:ext>
            </a:extLst>
          </p:cNvPr>
          <p:cNvSpPr txBox="1"/>
          <p:nvPr/>
        </p:nvSpPr>
        <p:spPr>
          <a:xfrm>
            <a:off x="351326" y="1287805"/>
            <a:ext cx="10295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CONTINGENCY_STATISTICS_VAST_3_0.SH / 2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Segnaposto data 1">
            <a:extLst>
              <a:ext uri="{FF2B5EF4-FFF2-40B4-BE49-F238E27FC236}">
                <a16:creationId xmlns:a16="http://schemas.microsoft.com/office/drawing/2014/main" id="{C0A099AB-397B-FB04-1E95-AD4482AD8959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3A2BE925-CE81-D71B-7CE7-BD88E40DB89C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5104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E84A29A-5D74-2387-4286-CBB2298AAD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04653" y="2871489"/>
            <a:ext cx="8443342" cy="4221671"/>
          </a:xfrm>
          <a:prstGeom prst="rect">
            <a:avLst/>
          </a:prstGeom>
        </p:spPr>
      </p:pic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2F7F1-639F-12F6-82AA-72422222DBC7}"/>
              </a:ext>
            </a:extLst>
          </p:cNvPr>
          <p:cNvSpPr txBox="1"/>
          <p:nvPr/>
        </p:nvSpPr>
        <p:spPr>
          <a:xfrm>
            <a:off x="504453" y="1872580"/>
            <a:ext cx="9989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OUTPUT: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rgbClr val="000000"/>
                </a:solidFill>
              </a:rPr>
              <a:t>The script produces the heatmap plots for the chosen score according to the user’s selection</a:t>
            </a:r>
            <a:endParaRPr lang="en-US" i="0" u="none" strike="noStrike" baseline="0" dirty="0">
              <a:solidFill>
                <a:srgbClr val="000000"/>
              </a:solidFill>
              <a:cs typeface="Calibri Light" panose="020F0302020204030204" pitchFamily="34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324E5E4-15FB-B406-4619-90FDEE04532E}"/>
              </a:ext>
            </a:extLst>
          </p:cNvPr>
          <p:cNvSpPr/>
          <p:nvPr/>
        </p:nvSpPr>
        <p:spPr bwMode="auto">
          <a:xfrm>
            <a:off x="936501" y="4380664"/>
            <a:ext cx="1080120" cy="936104"/>
          </a:xfrm>
          <a:prstGeom prst="rect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3873188-A0CC-6365-EFDF-58BD61D634C8}"/>
              </a:ext>
            </a:extLst>
          </p:cNvPr>
          <p:cNvSpPr txBox="1"/>
          <p:nvPr/>
        </p:nvSpPr>
        <p:spPr>
          <a:xfrm>
            <a:off x="1026966" y="450990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-l LT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CD1D7AF-87A2-9F56-47C0-64AA1467F180}"/>
              </a:ext>
            </a:extLst>
          </p:cNvPr>
          <p:cNvSpPr txBox="1"/>
          <p:nvPr/>
        </p:nvSpPr>
        <p:spPr>
          <a:xfrm>
            <a:off x="351326" y="1287805"/>
            <a:ext cx="10295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CONTINGENCY_STATISTICS_VAST_3_0.SH / 3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Segnaposto data 1">
            <a:extLst>
              <a:ext uri="{FF2B5EF4-FFF2-40B4-BE49-F238E27FC236}">
                <a16:creationId xmlns:a16="http://schemas.microsoft.com/office/drawing/2014/main" id="{CDFB35A7-2172-63AE-71D6-990A6BCD817B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4DC3ADD4-F651-C86A-4B57-7627B18ACC25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81013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B1E091-B473-4C4E-9004-11A0826F3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142" y="2708086"/>
            <a:ext cx="9937790" cy="1252726"/>
          </a:xfrm>
        </p:spPr>
        <p:txBody>
          <a:bodyPr/>
          <a:lstStyle/>
          <a:p>
            <a:pPr algn="ctr"/>
            <a:r>
              <a:rPr lang="it-IT" sz="3200" dirty="0"/>
              <a:t>THANK YOU FOR YOUR ATTENTION!</a:t>
            </a:r>
          </a:p>
        </p:txBody>
      </p:sp>
      <p:pic>
        <p:nvPicPr>
          <p:cNvPr id="9" name="Immagine 8" descr="Immagine che contiene testo&#10;&#10;Descrizione generata automaticamente">
            <a:extLst>
              <a:ext uri="{FF2B5EF4-FFF2-40B4-BE49-F238E27FC236}">
                <a16:creationId xmlns:a16="http://schemas.microsoft.com/office/drawing/2014/main" id="{0D9ACFE4-8542-42E3-9296-A2BE1D7AD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385" y="835009"/>
            <a:ext cx="2201894" cy="495869"/>
          </a:xfrm>
          <a:prstGeom prst="rect">
            <a:avLst/>
          </a:prstGeom>
        </p:spPr>
      </p:pic>
      <p:pic>
        <p:nvPicPr>
          <p:cNvPr id="8" name="Google Shape;56;p13">
            <a:extLst>
              <a:ext uri="{FF2B5EF4-FFF2-40B4-BE49-F238E27FC236}">
                <a16:creationId xmlns:a16="http://schemas.microsoft.com/office/drawing/2014/main" id="{D55D134B-2772-4DA6-A8AC-91BDC8BC5855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131AC148-7511-4AF9-8AA5-73BCA9F280B7}"/>
              </a:ext>
            </a:extLst>
          </p:cNvPr>
          <p:cNvSpPr/>
          <p:nvPr/>
        </p:nvSpPr>
        <p:spPr bwMode="auto">
          <a:xfrm>
            <a:off x="2052625" y="2699246"/>
            <a:ext cx="7416824" cy="1252726"/>
          </a:xfrm>
          <a:prstGeom prst="roundRect">
            <a:avLst>
              <a:gd name="adj" fmla="val 12813"/>
            </a:avLst>
          </a:prstGeom>
          <a:noFill/>
          <a:ln w="28575">
            <a:solidFill>
              <a:schemeClr val="accent6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959D624-CB70-015A-E212-E842FFE5DC83}"/>
              </a:ext>
            </a:extLst>
          </p:cNvPr>
          <p:cNvSpPr txBox="1"/>
          <p:nvPr/>
        </p:nvSpPr>
        <p:spPr>
          <a:xfrm>
            <a:off x="1243971" y="4647693"/>
            <a:ext cx="90341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dirty="0" err="1"/>
              <a:t>Please</a:t>
            </a:r>
            <a:r>
              <a:rPr lang="it-IT" sz="3600" dirty="0"/>
              <a:t> </a:t>
            </a:r>
            <a:r>
              <a:rPr lang="it-IT" sz="3600" dirty="0" err="1"/>
              <a:t>send</a:t>
            </a:r>
            <a:r>
              <a:rPr lang="it-IT" sz="3600" dirty="0"/>
              <a:t> </a:t>
            </a:r>
            <a:r>
              <a:rPr lang="it-IT" sz="3600" dirty="0" err="1"/>
              <a:t>all</a:t>
            </a:r>
            <a:r>
              <a:rPr lang="it-IT" sz="3600" dirty="0"/>
              <a:t> </a:t>
            </a:r>
            <a:r>
              <a:rPr lang="it-IT" sz="3600" dirty="0" err="1"/>
              <a:t>your</a:t>
            </a:r>
            <a:r>
              <a:rPr lang="it-IT" sz="3600" dirty="0"/>
              <a:t> </a:t>
            </a:r>
            <a:r>
              <a:rPr lang="it-IT" sz="3600" dirty="0" err="1"/>
              <a:t>comments</a:t>
            </a:r>
            <a:r>
              <a:rPr lang="it-IT" sz="3600" dirty="0"/>
              <a:t> and </a:t>
            </a:r>
            <a:r>
              <a:rPr lang="it-IT" sz="3600" dirty="0" err="1"/>
              <a:t>questions</a:t>
            </a:r>
            <a:r>
              <a:rPr lang="it-IT" sz="3600" dirty="0"/>
              <a:t> to:</a:t>
            </a:r>
          </a:p>
          <a:p>
            <a:pPr algn="ctr"/>
            <a:r>
              <a:rPr lang="it-IT" sz="3600" dirty="0"/>
              <a:t>naima.vela@arpa.piemonte.it</a:t>
            </a:r>
            <a:endParaRPr lang="en-US" sz="3600" dirty="0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3FDAACD0-BEA5-E4A3-5FB5-22108D8DDD92}"/>
              </a:ext>
            </a:extLst>
          </p:cNvPr>
          <p:cNvSpPr/>
          <p:nvPr/>
        </p:nvSpPr>
        <p:spPr bwMode="auto">
          <a:xfrm>
            <a:off x="959947" y="4595296"/>
            <a:ext cx="9602180" cy="1453748"/>
          </a:xfrm>
          <a:prstGeom prst="roundRect">
            <a:avLst>
              <a:gd name="adj" fmla="val 12813"/>
            </a:avLst>
          </a:prstGeom>
          <a:noFill/>
          <a:ln w="28575">
            <a:solidFill>
              <a:schemeClr val="accent6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10" name="Segnaposto data 1">
            <a:extLst>
              <a:ext uri="{FF2B5EF4-FFF2-40B4-BE49-F238E27FC236}">
                <a16:creationId xmlns:a16="http://schemas.microsoft.com/office/drawing/2014/main" id="{9EEAF0C4-A5F4-23AF-3A0F-7EFBA0BA2A9B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</p:spTree>
    <p:extLst>
      <p:ext uri="{BB962C8B-B14F-4D97-AF65-F5344CB8AC3E}">
        <p14:creationId xmlns:p14="http://schemas.microsoft.com/office/powerpoint/2010/main" val="206863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7" name="Rectangle 10">
            <a:extLst>
              <a:ext uri="{FF2B5EF4-FFF2-40B4-BE49-F238E27FC236}">
                <a16:creationId xmlns:a16="http://schemas.microsoft.com/office/drawing/2014/main" id="{90E4F5D0-D44E-E318-FE3A-FC20844B9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50" y="4400888"/>
            <a:ext cx="10609263" cy="43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altLang="it-IT" b="0" i="1" dirty="0">
              <a:cs typeface="Calibri Light" panose="020F030202020403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C0A062-8412-1CC2-D35B-E600F334F11D}"/>
              </a:ext>
            </a:extLst>
          </p:cNvPr>
          <p:cNvSpPr txBox="1"/>
          <p:nvPr/>
        </p:nvSpPr>
        <p:spPr>
          <a:xfrm>
            <a:off x="3106560" y="1296516"/>
            <a:ext cx="53089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WHAT IS VAST 3.0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47270CB-AEBF-59D5-E3C1-AC727F66760B}"/>
              </a:ext>
            </a:extLst>
          </p:cNvPr>
          <p:cNvSpPr txBox="1"/>
          <p:nvPr/>
        </p:nvSpPr>
        <p:spPr>
          <a:xfrm>
            <a:off x="1296541" y="2736676"/>
            <a:ext cx="960173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u="sng" dirty="0"/>
              <a:t>VAST 3.0 </a:t>
            </a:r>
            <a:r>
              <a:rPr lang="en-GB" dirty="0"/>
              <a:t>is</a:t>
            </a:r>
            <a:r>
              <a:rPr lang="it-IT" dirty="0"/>
              <a:t> a software package </a:t>
            </a:r>
            <a:r>
              <a:rPr lang="en-GB" dirty="0"/>
              <a:t>composed</a:t>
            </a:r>
            <a:r>
              <a:rPr lang="it-IT" dirty="0"/>
              <a:t> by Bash, Fortran 90 and R scripts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/>
              <a:t>Main Components: </a:t>
            </a:r>
            <a:r>
              <a:rPr lang="en-US" dirty="0"/>
              <a:t>3 bash scripts, 3 Fortran 90 scripts (and 1 README pdf)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u="sng" dirty="0"/>
              <a:t>Purpose</a:t>
            </a:r>
            <a:r>
              <a:rPr lang="it-IT" u="sng" dirty="0"/>
              <a:t>: </a:t>
            </a:r>
            <a:r>
              <a:rPr lang="it-IT" dirty="0"/>
              <a:t>Fuzzy </a:t>
            </a:r>
            <a:r>
              <a:rPr lang="en-GB" dirty="0"/>
              <a:t>verification</a:t>
            </a:r>
            <a:r>
              <a:rPr lang="it-IT" dirty="0"/>
              <a:t> of </a:t>
            </a:r>
            <a:r>
              <a:rPr lang="it-IT" dirty="0" err="1"/>
              <a:t>precipitation</a:t>
            </a:r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u="sng" dirty="0"/>
              <a:t>INPUT: </a:t>
            </a:r>
            <a:r>
              <a:rPr lang="it-IT" dirty="0"/>
              <a:t>GRIB</a:t>
            </a:r>
            <a:r>
              <a:rPr lang="en-US" dirty="0"/>
              <a:t> files (forecast and observation)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/>
              <a:t>OUTPUT: </a:t>
            </a:r>
            <a:r>
              <a:rPr lang="en-US" dirty="0"/>
              <a:t>heatmap plots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7192652-1F74-87B6-BB99-64C065A1A836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5" name="Google Shape;56;p13">
            <a:extLst>
              <a:ext uri="{FF2B5EF4-FFF2-40B4-BE49-F238E27FC236}">
                <a16:creationId xmlns:a16="http://schemas.microsoft.com/office/drawing/2014/main" id="{85A42733-E8CC-19B9-EAE6-9B18FC872E4B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7" name="Rectangle 10">
            <a:extLst>
              <a:ext uri="{FF2B5EF4-FFF2-40B4-BE49-F238E27FC236}">
                <a16:creationId xmlns:a16="http://schemas.microsoft.com/office/drawing/2014/main" id="{90E4F5D0-D44E-E318-FE3A-FC20844B9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50" y="4400888"/>
            <a:ext cx="10609263" cy="43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altLang="it-IT" b="0" i="1" dirty="0">
              <a:cs typeface="Calibri Light" panose="020F030202020403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C0A062-8412-1CC2-D35B-E600F334F11D}"/>
              </a:ext>
            </a:extLst>
          </p:cNvPr>
          <p:cNvSpPr txBox="1"/>
          <p:nvPr/>
        </p:nvSpPr>
        <p:spPr>
          <a:xfrm>
            <a:off x="2826318" y="1296516"/>
            <a:ext cx="65421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REQUIRED SOFTWARE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47270CB-AEBF-59D5-E3C1-AC727F66760B}"/>
              </a:ext>
            </a:extLst>
          </p:cNvPr>
          <p:cNvSpPr txBox="1"/>
          <p:nvPr/>
        </p:nvSpPr>
        <p:spPr>
          <a:xfrm>
            <a:off x="432751" y="2624014"/>
            <a:ext cx="10656572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The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cs typeface="Calibri Light" panose="020F0302020204030204" pitchFamily="34" charset="0"/>
              </a:rPr>
              <a:t>grib</a:t>
            </a: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 files are elaborated using </a:t>
            </a:r>
            <a:r>
              <a:rPr lang="en-US" sz="200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CDO</a:t>
            </a: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 functions </a:t>
            </a:r>
            <a:b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sz="1800" b="0" i="0" u="none" strike="noStrike" baseline="0" dirty="0">
                <a:solidFill>
                  <a:srgbClr val="0462C1"/>
                </a:solidFill>
                <a:latin typeface="Arial" panose="020B0604020202020204" pitchFamily="34" charset="0"/>
              </a:rPr>
              <a:t>https://code.mpimet.mpg.de/projects/cdo/wiki/Cdo#Documentation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The ECMWF package “</a:t>
            </a:r>
            <a:r>
              <a:rPr lang="en-US" sz="2000" i="0" u="none" strike="noStrike" baseline="0" dirty="0" err="1">
                <a:solidFill>
                  <a:srgbClr val="000000"/>
                </a:solidFill>
                <a:cs typeface="Calibri Light" panose="020F0302020204030204" pitchFamily="34" charset="0"/>
              </a:rPr>
              <a:t>grib_api</a:t>
            </a: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” or “</a:t>
            </a:r>
            <a:r>
              <a:rPr lang="en-US" sz="2000" i="0" u="none" strike="noStrike" baseline="0" dirty="0" err="1">
                <a:solidFill>
                  <a:srgbClr val="000000"/>
                </a:solidFill>
                <a:cs typeface="Calibri Light" panose="020F0302020204030204" pitchFamily="34" charset="0"/>
              </a:rPr>
              <a:t>ecCodes</a:t>
            </a: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” is needed by the user to elaborate the 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cs typeface="Calibri Light" panose="020F0302020204030204" pitchFamily="34" charset="0"/>
              </a:rPr>
              <a:t>grib</a:t>
            </a: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 files </a:t>
            </a:r>
            <a:b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sz="1800" b="0" i="0" u="none" strike="noStrike" baseline="0" dirty="0">
                <a:solidFill>
                  <a:srgbClr val="0462C1"/>
                </a:solidFill>
                <a:latin typeface="Arial" panose="020B0604020202020204" pitchFamily="34" charset="0"/>
              </a:rPr>
              <a:t>https://www.ecmwf.int/en/elibrary/80529-grib-api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b="0" i="0" u="none" strike="noStrike" baseline="0" dirty="0">
                <a:solidFill>
                  <a:srgbClr val="0462C1"/>
                </a:solidFill>
                <a:latin typeface="Arial" panose="020B0604020202020204" pitchFamily="34" charset="0"/>
              </a:rPr>
              <a:t>https://confluence.ecmwf.int/display/ECC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Part of the fuzzy elaboration is run through Fortran 90 scripts compiled using the </a:t>
            </a:r>
            <a:r>
              <a:rPr lang="en-US" sz="2000" i="0" u="none" strike="noStrike" baseline="0" dirty="0" err="1">
                <a:solidFill>
                  <a:srgbClr val="000000"/>
                </a:solidFill>
                <a:cs typeface="Calibri Light" panose="020F0302020204030204" pitchFamily="34" charset="0"/>
              </a:rPr>
              <a:t>gfortran</a:t>
            </a: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 compiler </a:t>
            </a:r>
            <a:b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sz="1800" b="0" i="0" u="none" strike="noStrike" baseline="0" dirty="0">
                <a:solidFill>
                  <a:srgbClr val="0462C1"/>
                </a:solidFill>
                <a:latin typeface="Arial" panose="020B0604020202020204" pitchFamily="34" charset="0"/>
              </a:rPr>
              <a:t>https://gcc.gnu.org/onlinedocs/gfortran/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The plots are created by VAST using </a:t>
            </a:r>
            <a:r>
              <a:rPr lang="en-US" sz="200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R</a:t>
            </a: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 </a:t>
            </a:r>
            <a:b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sz="1800" b="0" i="0" u="none" strike="noStrike" baseline="0" dirty="0">
                <a:solidFill>
                  <a:srgbClr val="0462C1"/>
                </a:solidFill>
                <a:latin typeface="Arial" panose="020B0604020202020204" pitchFamily="34" charset="0"/>
              </a:rPr>
              <a:t>https://www.r-project.org/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A version </a:t>
            </a:r>
            <a:r>
              <a:rPr lang="en-US" sz="200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3.0</a:t>
            </a:r>
            <a:r>
              <a:rPr lang="en-US" sz="2000" b="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 or higher is required. </a:t>
            </a:r>
            <a:endParaRPr lang="en-US" sz="2000" dirty="0">
              <a:cs typeface="Calibri Light" panose="020F0302020204030204" pitchFamily="34" charset="0"/>
            </a:endParaRP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E66963E-1EA0-1CF0-F2F5-2764A77068AF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5" name="Google Shape;56;p13">
            <a:extLst>
              <a:ext uri="{FF2B5EF4-FFF2-40B4-BE49-F238E27FC236}">
                <a16:creationId xmlns:a16="http://schemas.microsoft.com/office/drawing/2014/main" id="{E35CD15D-60F7-B749-0FE5-8C0F172655E6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0431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7" name="Rectangle 10">
            <a:extLst>
              <a:ext uri="{FF2B5EF4-FFF2-40B4-BE49-F238E27FC236}">
                <a16:creationId xmlns:a16="http://schemas.microsoft.com/office/drawing/2014/main" id="{90E4F5D0-D44E-E318-FE3A-FC20844B9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510" y="4331201"/>
            <a:ext cx="4464496" cy="2153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FORECAST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sz="2000" dirty="0"/>
              <a:t>Run 00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it-IT" sz="2000" dirty="0">
                <a:cs typeface="Calibri Light" panose="020F0302020204030204" pitchFamily="34" charset="0"/>
              </a:rPr>
              <a:t>Cumulated precipitation since the beginning of the run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it-IT" sz="2000" dirty="0">
                <a:cs typeface="Calibri Light" panose="020F0302020204030204" pitchFamily="34" charset="0"/>
              </a:rPr>
              <a:t>Naming: </a:t>
            </a:r>
            <a:br>
              <a:rPr lang="en-GB" altLang="it-IT" sz="2000" dirty="0">
                <a:cs typeface="Calibri Light" panose="020F0302020204030204" pitchFamily="34" charset="0"/>
              </a:rPr>
            </a:br>
            <a:r>
              <a:rPr lang="en-GB" altLang="it-IT" sz="2000" b="0" dirty="0">
                <a:latin typeface="Consolas" panose="020B0609020204030204" pitchFamily="49" charset="0"/>
                <a:cs typeface="Calibri Light" panose="020F0302020204030204" pitchFamily="34" charset="0"/>
              </a:rPr>
              <a:t>mmm00_YYYYMMDD.grb</a:t>
            </a:r>
            <a:br>
              <a:rPr lang="en-GB" altLang="it-IT" sz="2000" dirty="0">
                <a:cs typeface="Calibri Light" panose="020F0302020204030204" pitchFamily="34" charset="0"/>
              </a:rPr>
            </a:br>
            <a:r>
              <a:rPr lang="en-GB" altLang="it-IT" sz="2000" dirty="0">
                <a:cs typeface="Calibri Light" panose="020F0302020204030204" pitchFamily="34" charset="0"/>
              </a:rPr>
              <a:t>(mmm=3 letter code for model name)</a:t>
            </a:r>
            <a:endParaRPr lang="en-US" altLang="it-IT" sz="2000" dirty="0">
              <a:cs typeface="Calibri Light" panose="020F030202020403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C0A062-8412-1CC2-D35B-E600F334F11D}"/>
              </a:ext>
            </a:extLst>
          </p:cNvPr>
          <p:cNvSpPr txBox="1"/>
          <p:nvPr/>
        </p:nvSpPr>
        <p:spPr>
          <a:xfrm>
            <a:off x="3752683" y="1296516"/>
            <a:ext cx="37769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INPUT FILES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2F7F1-639F-12F6-82AA-72422222DBC7}"/>
              </a:ext>
            </a:extLst>
          </p:cNvPr>
          <p:cNvSpPr txBox="1"/>
          <p:nvPr/>
        </p:nvSpPr>
        <p:spPr>
          <a:xfrm>
            <a:off x="813914" y="2122037"/>
            <a:ext cx="9894247" cy="29436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dirty="0"/>
              <a:t>VAST 3.0 works with GRIB files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dirty="0"/>
              <a:t>The GRIB files must contain only the precipitation variable</a:t>
            </a:r>
          </a:p>
          <a:p>
            <a:pPr marL="342900" indent="-3429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sz="2400" dirty="0"/>
              <a:t>One file per day</a:t>
            </a:r>
          </a:p>
          <a:p>
            <a:pPr marL="342900" indent="-3429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it-IT" sz="2400" dirty="0">
                <a:cs typeface="Calibri Light" panose="020F0302020204030204" pitchFamily="34" charset="0"/>
              </a:rPr>
              <a:t>Hourly messages</a:t>
            </a:r>
          </a:p>
          <a:p>
            <a:pPr marL="342900" indent="-342900" algn="ctr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it-IT" sz="2400" dirty="0">
                <a:cs typeface="Calibri Light" panose="020F0302020204030204" pitchFamily="34" charset="0"/>
              </a:rPr>
              <a:t>Area covered by the GRIB must be wider than the one chosen for verification</a:t>
            </a:r>
            <a:r>
              <a:rPr lang="en-GB" altLang="it-IT" sz="2400" b="0" dirty="0">
                <a:cs typeface="Calibri Light" panose="020F0302020204030204" pitchFamily="34" charset="0"/>
              </a:rPr>
              <a:t> 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it-IT" sz="2400" dirty="0">
              <a:cs typeface="Calibri Light" panose="020F030202020403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D748093-2FDF-3364-9D78-A7124246F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9069" y="4337109"/>
            <a:ext cx="4464496" cy="1294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OBSERVATION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it-IT" sz="2000" dirty="0">
                <a:cs typeface="Calibri Light" panose="020F0302020204030204" pitchFamily="34" charset="0"/>
              </a:rPr>
              <a:t>Hourly precipitation in each message</a:t>
            </a:r>
          </a:p>
          <a:p>
            <a:pPr marL="342900" indent="-342900" eaLnBrk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it-IT" sz="2000" dirty="0">
                <a:cs typeface="Calibri Light" panose="020F0302020204030204" pitchFamily="34" charset="0"/>
              </a:rPr>
              <a:t>Naming: </a:t>
            </a:r>
            <a:br>
              <a:rPr lang="en-GB" altLang="it-IT" sz="2000" dirty="0">
                <a:cs typeface="Calibri Light" panose="020F0302020204030204" pitchFamily="34" charset="0"/>
              </a:rPr>
            </a:br>
            <a:r>
              <a:rPr lang="en-GB" altLang="it-IT" sz="2000" b="0" dirty="0" err="1">
                <a:latin typeface="Consolas" panose="020B0609020204030204" pitchFamily="49" charset="0"/>
                <a:cs typeface="Calibri Light" panose="020F0302020204030204" pitchFamily="34" charset="0"/>
              </a:rPr>
              <a:t>YYYYMMDD.grb</a:t>
            </a:r>
            <a:endParaRPr lang="en-US" altLang="it-IT" sz="2000" b="0" dirty="0">
              <a:latin typeface="Consolas" panose="020B0609020204030204" pitchFamily="49" charset="0"/>
              <a:cs typeface="Calibri Light" panose="020F0302020204030204" pitchFamily="34" charset="0"/>
            </a:endParaRPr>
          </a:p>
        </p:txBody>
      </p:sp>
      <p:sp>
        <p:nvSpPr>
          <p:cNvPr id="4" name="Segnaposto data 1">
            <a:extLst>
              <a:ext uri="{FF2B5EF4-FFF2-40B4-BE49-F238E27FC236}">
                <a16:creationId xmlns:a16="http://schemas.microsoft.com/office/drawing/2014/main" id="{BD6235AB-E211-6117-D1E6-4AE039B4C072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5" name="Google Shape;56;p13">
            <a:extLst>
              <a:ext uri="{FF2B5EF4-FFF2-40B4-BE49-F238E27FC236}">
                <a16:creationId xmlns:a16="http://schemas.microsoft.com/office/drawing/2014/main" id="{9BEA3FF2-CF41-B2C4-E201-41777E6D5C4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8114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C0A062-8412-1CC2-D35B-E600F334F11D}"/>
              </a:ext>
            </a:extLst>
          </p:cNvPr>
          <p:cNvSpPr txBox="1"/>
          <p:nvPr/>
        </p:nvSpPr>
        <p:spPr>
          <a:xfrm>
            <a:off x="3617754" y="1296516"/>
            <a:ext cx="3710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STRUCTURE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2F7F1-639F-12F6-82AA-72422222DBC7}"/>
              </a:ext>
            </a:extLst>
          </p:cNvPr>
          <p:cNvSpPr txBox="1"/>
          <p:nvPr/>
        </p:nvSpPr>
        <p:spPr>
          <a:xfrm>
            <a:off x="452429" y="1872580"/>
            <a:ext cx="10560968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VAST 3.0 is composed by 3 main sections, each one driven by a Bash script</a:t>
            </a:r>
          </a:p>
          <a:p>
            <a:endParaRPr lang="en-GB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VAST_3_0_main.sh 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					</a:t>
            </a:r>
            <a:r>
              <a:rPr lang="en-GB" sz="1800" i="0" u="none" strike="noStrike" baseline="0" dirty="0">
                <a:solidFill>
                  <a:srgbClr val="000000"/>
                </a:solidFill>
              </a:rPr>
              <a:t>Reads the input GRIB files and produces partial </a:t>
            </a:r>
          </a:p>
          <a:p>
            <a:pPr lvl="4" indent="0"/>
            <a:r>
              <a:rPr lang="en-GB" sz="1800" b="0" dirty="0">
                <a:solidFill>
                  <a:srgbClr val="000000"/>
                </a:solidFill>
              </a:rPr>
              <a:t>								</a:t>
            </a:r>
            <a:r>
              <a:rPr lang="en-GB" sz="1800" dirty="0">
                <a:solidFill>
                  <a:srgbClr val="000000"/>
                </a:solidFill>
              </a:rPr>
              <a:t>results used by the other two scripts (TXT)</a:t>
            </a:r>
          </a:p>
          <a:p>
            <a:pPr lvl="4" indent="0"/>
            <a:endParaRPr lang="en-GB" sz="1800" b="0" i="0" u="none" strike="noStrike" baseline="0" dirty="0">
              <a:solidFill>
                <a:srgbClr val="000000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make_fss_period_VAST_3_0.sh 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		</a:t>
            </a:r>
            <a:r>
              <a:rPr lang="en-US" sz="1800" i="0" u="none" strike="noStrike" baseline="0" dirty="0">
                <a:solidFill>
                  <a:srgbClr val="000000"/>
                </a:solidFill>
              </a:rPr>
              <a:t>Reads the partial files produced by the main script</a:t>
            </a:r>
          </a:p>
          <a:p>
            <a:pPr lvl="1" indent="0"/>
            <a:r>
              <a:rPr lang="en-US" sz="1800" b="0" dirty="0">
                <a:solidFill>
                  <a:srgbClr val="000000"/>
                </a:solidFill>
              </a:rPr>
              <a:t>											</a:t>
            </a:r>
            <a:r>
              <a:rPr lang="en-US" sz="1800" dirty="0">
                <a:solidFill>
                  <a:srgbClr val="000000"/>
                </a:solidFill>
              </a:rPr>
              <a:t>and produces FSS plots for the required period</a:t>
            </a:r>
          </a:p>
          <a:p>
            <a:pPr lvl="1" indent="0"/>
            <a:endParaRPr lang="en-GB" sz="1800" b="0" dirty="0">
              <a:solidFill>
                <a:srgbClr val="000000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contingency_statistics_VAST_3_0.sh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	</a:t>
            </a:r>
            <a:r>
              <a:rPr lang="en-US" sz="1800" i="0" u="none" strike="noStrike" baseline="0" dirty="0">
                <a:solidFill>
                  <a:srgbClr val="000000"/>
                </a:solidFill>
              </a:rPr>
              <a:t>Reads the partial files produced by the main script</a:t>
            </a:r>
            <a:endParaRPr lang="en-GB" sz="1800" i="0" u="none" strike="noStrike" baseline="0" dirty="0">
              <a:solidFill>
                <a:srgbClr val="000000"/>
              </a:solidFill>
            </a:endParaRPr>
          </a:p>
          <a:p>
            <a:pPr lvl="1" indent="0"/>
            <a:r>
              <a:rPr lang="en-GB" sz="1800" dirty="0">
                <a:solidFill>
                  <a:srgbClr val="000000"/>
                </a:solidFill>
              </a:rPr>
              <a:t>											and produces plots of the chosen categorical score</a:t>
            </a:r>
          </a:p>
          <a:p>
            <a:pPr lvl="1" indent="0"/>
            <a:endParaRPr lang="en-GB" sz="18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</a:rPr>
              <a:t>A Fortran script is associated to each Bash section to perform the elaboration.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</a:rPr>
              <a:t>The configuration files needed by the Fortran scripts are produced and replaced 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by the Bash scripts according to the user’s requests.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</a:rPr>
              <a:t>All Bash scripts require the user to input a list of option to produce the verification.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All options are mandatory (no </a:t>
            </a:r>
            <a:r>
              <a:rPr lang="en-GB" dirty="0" err="1">
                <a:solidFill>
                  <a:srgbClr val="000000"/>
                </a:solidFill>
              </a:rPr>
              <a:t>dafault</a:t>
            </a:r>
            <a:r>
              <a:rPr lang="en-GB" dirty="0">
                <a:solidFill>
                  <a:srgbClr val="000000"/>
                </a:solidFill>
              </a:rPr>
              <a:t>).</a:t>
            </a:r>
            <a:br>
              <a:rPr lang="en-GB" dirty="0">
                <a:solidFill>
                  <a:srgbClr val="000000"/>
                </a:solidFill>
              </a:rPr>
            </a:br>
            <a:endParaRPr lang="en-US" i="0" u="none" strike="noStrike" baseline="0" dirty="0">
              <a:solidFill>
                <a:srgbClr val="000000"/>
              </a:solidFill>
            </a:endParaRPr>
          </a:p>
        </p:txBody>
      </p:sp>
      <p:sp>
        <p:nvSpPr>
          <p:cNvPr id="4" name="Segnaposto data 1">
            <a:extLst>
              <a:ext uri="{FF2B5EF4-FFF2-40B4-BE49-F238E27FC236}">
                <a16:creationId xmlns:a16="http://schemas.microsoft.com/office/drawing/2014/main" id="{2B4AC0A1-3BE6-7F38-81E2-C1BDA37BE197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5" name="Google Shape;56;p13">
            <a:extLst>
              <a:ext uri="{FF2B5EF4-FFF2-40B4-BE49-F238E27FC236}">
                <a16:creationId xmlns:a16="http://schemas.microsoft.com/office/drawing/2014/main" id="{35AFB666-5DDD-8074-D55C-9FCB1618B65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227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C0A062-8412-1CC2-D35B-E600F334F11D}"/>
              </a:ext>
            </a:extLst>
          </p:cNvPr>
          <p:cNvSpPr txBox="1"/>
          <p:nvPr/>
        </p:nvSpPr>
        <p:spPr>
          <a:xfrm>
            <a:off x="2772038" y="1296516"/>
            <a:ext cx="6455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VAST_3_0_MAIN.SH / 1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2F7F1-639F-12F6-82AA-72422222DBC7}"/>
              </a:ext>
            </a:extLst>
          </p:cNvPr>
          <p:cNvSpPr txBox="1"/>
          <p:nvPr/>
        </p:nvSpPr>
        <p:spPr>
          <a:xfrm>
            <a:off x="504453" y="1872580"/>
            <a:ext cx="998912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OPTIONS: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-s [YYYYMMDD]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starting date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-e [YYYYMMDD]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ending date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-m [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nsolas" panose="020B0609020204030204" pitchFamily="49" charset="0"/>
              </a:rPr>
              <a:t>aaa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] 	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code of the model to be verified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-t [1t/3t]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2D verification/ 3D verification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-d [d0/d1]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first 24h verification/second 24h verification 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-l [LT/24] 	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Lead time (only compatible with 1t)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/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24h with 3 hourly cumulation</a:t>
            </a:r>
            <a:endParaRPr lang="en-US" sz="180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-D [a] 		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single character to identify the verification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-a [a2/a3/new]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verification area. 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		a2-&gt; Common area 2, 2.8 Km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		a3-&gt; Common area 3, 2.8 Km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		new-&gt; different area (insert required parameters in the script)</a:t>
            </a:r>
            <a:endParaRPr lang="en-US" sz="1800" b="0" i="0" u="none" strike="noStrike" baseline="0" dirty="0"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latin typeface="Consolas" panose="020B0609020204030204" pitchFamily="49" charset="0"/>
              </a:rPr>
              <a:t>-r [Y/N] 		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remove or keep partial files (heavy on disk, not needed at the end of the</a:t>
            </a:r>
            <a:br>
              <a:rPr lang="en-US" sz="1800" b="0" i="0" u="none" strike="noStrike" baseline="0" dirty="0">
                <a:latin typeface="Arial" panose="020B0604020202020204" pitchFamily="34" charset="0"/>
              </a:rPr>
            </a:br>
            <a:r>
              <a:rPr lang="en-US" sz="1800" b="0" i="0" u="none" strike="noStrike" baseline="0" dirty="0">
                <a:latin typeface="Arial" panose="020B0604020202020204" pitchFamily="34" charset="0"/>
              </a:rPr>
              <a:t>				verification)</a:t>
            </a:r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MODELS: 		</a:t>
            </a:r>
            <a:r>
              <a:rPr lang="en-GB" sz="2000" dirty="0">
                <a:solidFill>
                  <a:srgbClr val="000000"/>
                </a:solidFill>
              </a:rPr>
              <a:t>COSMO 2I (-m c22), ICON IT (</a:t>
            </a:r>
            <a:r>
              <a:rPr lang="en-GB" sz="2000" dirty="0" err="1">
                <a:solidFill>
                  <a:srgbClr val="000000"/>
                </a:solidFill>
              </a:rPr>
              <a:t>ico</a:t>
            </a:r>
            <a:r>
              <a:rPr lang="en-GB" sz="2000" dirty="0">
                <a:solidFill>
                  <a:srgbClr val="000000"/>
                </a:solidFill>
              </a:rPr>
              <a:t>), ICON 2I (i22), COSMO 1E (c1e), </a:t>
            </a:r>
          </a:p>
          <a:p>
            <a:r>
              <a:rPr lang="en-GB" sz="2000" dirty="0">
                <a:solidFill>
                  <a:srgbClr val="000000"/>
                </a:solidFill>
              </a:rPr>
              <a:t>				COSMO CE PL (</a:t>
            </a:r>
            <a:r>
              <a:rPr lang="en-GB" sz="2000" dirty="0" err="1">
                <a:solidFill>
                  <a:srgbClr val="000000"/>
                </a:solidFill>
              </a:rPr>
              <a:t>ccp</a:t>
            </a:r>
            <a:r>
              <a:rPr lang="en-GB" sz="2000" dirty="0">
                <a:solidFill>
                  <a:srgbClr val="000000"/>
                </a:solidFill>
              </a:rPr>
              <a:t>), ICON PL (</a:t>
            </a:r>
            <a:r>
              <a:rPr lang="en-GB" sz="2000" dirty="0" err="1">
                <a:solidFill>
                  <a:srgbClr val="000000"/>
                </a:solidFill>
              </a:rPr>
              <a:t>ipl</a:t>
            </a:r>
            <a:r>
              <a:rPr lang="en-GB" sz="2000" dirty="0">
                <a:solidFill>
                  <a:srgbClr val="000000"/>
                </a:solidFill>
              </a:rPr>
              <a:t>), ICON D2 (id2), ICON IL (il4), ICON GR (</a:t>
            </a:r>
            <a:r>
              <a:rPr lang="en-GB" sz="2000" dirty="0" err="1">
                <a:solidFill>
                  <a:srgbClr val="000000"/>
                </a:solidFill>
              </a:rPr>
              <a:t>igr</a:t>
            </a:r>
            <a:r>
              <a:rPr lang="en-GB" sz="2000" dirty="0">
                <a:solidFill>
                  <a:srgbClr val="000000"/>
                </a:solidFill>
              </a:rPr>
              <a:t>)</a:t>
            </a:r>
          </a:p>
          <a:p>
            <a:endParaRPr lang="en-US" i="0" u="none" strike="noStrike" baseline="0" dirty="0">
              <a:solidFill>
                <a:srgbClr val="000000"/>
              </a:solidFill>
            </a:endParaRPr>
          </a:p>
        </p:txBody>
      </p:sp>
      <p:sp>
        <p:nvSpPr>
          <p:cNvPr id="4" name="Segnaposto data 1">
            <a:extLst>
              <a:ext uri="{FF2B5EF4-FFF2-40B4-BE49-F238E27FC236}">
                <a16:creationId xmlns:a16="http://schemas.microsoft.com/office/drawing/2014/main" id="{885E721E-7F5B-8C7A-992A-F35C8EF88089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5" name="Google Shape;56;p13">
            <a:extLst>
              <a:ext uri="{FF2B5EF4-FFF2-40B4-BE49-F238E27FC236}">
                <a16:creationId xmlns:a16="http://schemas.microsoft.com/office/drawing/2014/main" id="{4A9EADDD-3D67-741B-B779-F7578CF26D64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5267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C0A062-8412-1CC2-D35B-E600F334F11D}"/>
              </a:ext>
            </a:extLst>
          </p:cNvPr>
          <p:cNvSpPr txBox="1"/>
          <p:nvPr/>
        </p:nvSpPr>
        <p:spPr>
          <a:xfrm>
            <a:off x="2772038" y="1296516"/>
            <a:ext cx="6455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VAST_3_0_MAIN.SH / 2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2F7F1-639F-12F6-82AA-72422222DBC7}"/>
              </a:ext>
            </a:extLst>
          </p:cNvPr>
          <p:cNvSpPr txBox="1"/>
          <p:nvPr/>
        </p:nvSpPr>
        <p:spPr>
          <a:xfrm>
            <a:off x="504453" y="1872580"/>
            <a:ext cx="99891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OUTPUT: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rgbClr val="000000"/>
                </a:solidFill>
              </a:rPr>
              <a:t>The script produces TXT files with partial results to be used to create FSS and/or categorical scores aggregation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For Fraction Skill Score calculation: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fss_YYYYMMDD_mmmtt_dd_3hd_ts.txt </a:t>
            </a:r>
            <a:br>
              <a:rPr lang="en-GB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GB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(mmm=model,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Consolas" panose="020B0609020204030204" pitchFamily="49" charset="0"/>
              </a:rPr>
              <a:t>tt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=1t/3t, dd=d0/d1, d=suffix, </a:t>
            </a:r>
            <a:r>
              <a:rPr lang="en-GB" sz="1800" b="0" i="0" u="none" strike="noStrike" baseline="0" dirty="0" err="1">
                <a:solidFill>
                  <a:srgbClr val="000000"/>
                </a:solidFill>
                <a:latin typeface="Consolas" panose="020B0609020204030204" pitchFamily="49" charset="0"/>
              </a:rPr>
              <a:t>ts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=03/06/09/…)</a:t>
            </a:r>
            <a:br>
              <a:rPr lang="en-GB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GB" sz="180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sample: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fss_20240304_c221t_d0_3h2_18.txt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b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cs typeface="Calibri Light" panose="020F0302020204030204" pitchFamily="34" charset="0"/>
              </a:rPr>
              <a:t>For categorical score calculation: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contingency_YYYYMMDD_mmmtt_dd_3hd_ts.txt </a:t>
            </a:r>
            <a:b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  <a:cs typeface="Calibri Light" panose="020F0302020204030204" pitchFamily="34" charset="0"/>
              </a:rPr>
            </a:br>
            <a:r>
              <a:rPr lang="en-US" sz="1800" dirty="0">
                <a:solidFill>
                  <a:srgbClr val="000000"/>
                </a:solidFill>
                <a:cs typeface="Calibri Light" panose="020F0302020204030204" pitchFamily="34" charset="0"/>
              </a:rPr>
              <a:t>sample: 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</a:rPr>
              <a:t>contingency_20240304_c221t_d0_3h2_18.txt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1800" b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2D or 3D verification: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800" i="0" u="none" strike="noStrike" baseline="0" dirty="0">
                <a:solidFill>
                  <a:srgbClr val="000000"/>
                </a:solidFill>
                <a:cs typeface="Calibri Light" panose="020F0302020204030204" pitchFamily="34" charset="0"/>
              </a:rPr>
              <a:t>1t -&gt; 8 files</a:t>
            </a:r>
            <a:r>
              <a:rPr lang="en-GB" sz="1800" dirty="0">
                <a:solidFill>
                  <a:srgbClr val="000000"/>
                </a:solidFill>
                <a:cs typeface="Calibri Light" panose="020F0302020204030204" pitchFamily="34" charset="0"/>
              </a:rPr>
              <a:t>/day (LT or 24 option available)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  <a:cs typeface="Calibri Light" panose="020F0302020204030204" pitchFamily="34" charset="0"/>
              </a:rPr>
              <a:t>3t -&gt; 1 file/day (only 24 option available)</a:t>
            </a:r>
            <a:endParaRPr lang="en-GB" sz="1800" i="0" u="none" strike="noStrike" baseline="0" dirty="0">
              <a:solidFill>
                <a:srgbClr val="000000"/>
              </a:solidFill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i="0" u="none" strike="noStrike" baseline="0" dirty="0">
              <a:solidFill>
                <a:srgbClr val="000000"/>
              </a:solidFill>
              <a:cs typeface="Calibri Light" panose="020F0302020204030204" pitchFamily="34" charset="0"/>
            </a:endParaRPr>
          </a:p>
        </p:txBody>
      </p:sp>
      <p:sp>
        <p:nvSpPr>
          <p:cNvPr id="4" name="Segnaposto data 1">
            <a:extLst>
              <a:ext uri="{FF2B5EF4-FFF2-40B4-BE49-F238E27FC236}">
                <a16:creationId xmlns:a16="http://schemas.microsoft.com/office/drawing/2014/main" id="{049A0BB8-A720-3961-13DA-EA18B7146369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5" name="Google Shape;56;p13">
            <a:extLst>
              <a:ext uri="{FF2B5EF4-FFF2-40B4-BE49-F238E27FC236}">
                <a16:creationId xmlns:a16="http://schemas.microsoft.com/office/drawing/2014/main" id="{810E292A-9D13-1C50-31E7-0F17772BFFCD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1313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C0A062-8412-1CC2-D35B-E600F334F11D}"/>
              </a:ext>
            </a:extLst>
          </p:cNvPr>
          <p:cNvSpPr txBox="1"/>
          <p:nvPr/>
        </p:nvSpPr>
        <p:spPr>
          <a:xfrm>
            <a:off x="567371" y="1296516"/>
            <a:ext cx="103873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MAKE_FSS_PERIOD_VAST_3_0.SH / 1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2F7F1-639F-12F6-82AA-72422222DBC7}"/>
              </a:ext>
            </a:extLst>
          </p:cNvPr>
          <p:cNvSpPr txBox="1"/>
          <p:nvPr/>
        </p:nvSpPr>
        <p:spPr>
          <a:xfrm>
            <a:off x="504453" y="1872580"/>
            <a:ext cx="998912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OPTIONS: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-s [YYYYMMDD]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starting date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-e [YYYYMMDD]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ending date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-m [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nsolas" panose="020B0609020204030204" pitchFamily="49" charset="0"/>
              </a:rPr>
              <a:t>aaa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] 	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code of the model to be verified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-t [1t/3t]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2D verification/ 3D verification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-d [d0/d1] 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first 24h verification/second 24h verification 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-D [a] 			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single character to identify the verification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-a [a2/a3/new]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verification area. 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		a2-&gt; Common area 2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		a3-&gt; Common area 3</a:t>
            </a:r>
            <a:endParaRPr lang="en-US" sz="1800" b="0" i="0" u="none" strike="noStrike" baseline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			new-&gt; different area (the procedure will ask to insert the long name)</a:t>
            </a:r>
          </a:p>
          <a:p>
            <a:r>
              <a:rPr lang="en-US" sz="1800" b="0" dirty="0">
                <a:solidFill>
                  <a:srgbClr val="000000"/>
                </a:solidFill>
                <a:latin typeface="Arial" panose="020B0604020202020204" pitchFamily="34" charset="0"/>
              </a:rPr>
              <a:t>-g [num]			side of the smallest box (Km) (same of the one used in the main script)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-l [LT/24] 	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Lead time (only compatible with 1t)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Consolas" panose="020B0609020204030204" pitchFamily="49" charset="0"/>
              </a:rPr>
              <a:t>/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24h with 3 hourly cumulation</a:t>
            </a:r>
            <a:endParaRPr lang="en-US" sz="1800" i="0" u="none" strike="noStrike" baseline="0" dirty="0">
              <a:latin typeface="Consolas" panose="020B0609020204030204" pitchFamily="49" charset="0"/>
            </a:endParaRPr>
          </a:p>
          <a:p>
            <a:br>
              <a:rPr lang="en-GB" dirty="0">
                <a:solidFill>
                  <a:srgbClr val="000000"/>
                </a:solidFill>
              </a:rPr>
            </a:br>
            <a:r>
              <a:rPr lang="en-GB" dirty="0">
                <a:solidFill>
                  <a:srgbClr val="000000"/>
                </a:solidFill>
              </a:rPr>
              <a:t>MODELS: 		</a:t>
            </a:r>
            <a:r>
              <a:rPr lang="en-GB" sz="2000" dirty="0">
                <a:solidFill>
                  <a:srgbClr val="000000"/>
                </a:solidFill>
              </a:rPr>
              <a:t>COSMO 2I (-m c22), ICON IT (</a:t>
            </a:r>
            <a:r>
              <a:rPr lang="en-GB" sz="2000" dirty="0" err="1">
                <a:solidFill>
                  <a:srgbClr val="000000"/>
                </a:solidFill>
              </a:rPr>
              <a:t>ico</a:t>
            </a:r>
            <a:r>
              <a:rPr lang="en-GB" sz="2000" dirty="0">
                <a:solidFill>
                  <a:srgbClr val="000000"/>
                </a:solidFill>
              </a:rPr>
              <a:t>), ICON 2I (i22), COSMO 1E (c1e), </a:t>
            </a:r>
          </a:p>
          <a:p>
            <a:r>
              <a:rPr lang="en-GB" sz="2000" dirty="0">
                <a:solidFill>
                  <a:srgbClr val="000000"/>
                </a:solidFill>
              </a:rPr>
              <a:t>				COSMO CE PL (</a:t>
            </a:r>
            <a:r>
              <a:rPr lang="en-GB" sz="2000" dirty="0" err="1">
                <a:solidFill>
                  <a:srgbClr val="000000"/>
                </a:solidFill>
              </a:rPr>
              <a:t>ccp</a:t>
            </a:r>
            <a:r>
              <a:rPr lang="en-GB" sz="2000" dirty="0">
                <a:solidFill>
                  <a:srgbClr val="000000"/>
                </a:solidFill>
              </a:rPr>
              <a:t>), ICON PL (</a:t>
            </a:r>
            <a:r>
              <a:rPr lang="en-GB" sz="2000" dirty="0" err="1">
                <a:solidFill>
                  <a:srgbClr val="000000"/>
                </a:solidFill>
              </a:rPr>
              <a:t>ipl</a:t>
            </a:r>
            <a:r>
              <a:rPr lang="en-GB" sz="2000" dirty="0">
                <a:solidFill>
                  <a:srgbClr val="000000"/>
                </a:solidFill>
              </a:rPr>
              <a:t>), ICON D2 (id2), ICON IL (il4), ICON GR (</a:t>
            </a:r>
            <a:r>
              <a:rPr lang="en-GB" sz="2000" dirty="0" err="1">
                <a:solidFill>
                  <a:srgbClr val="000000"/>
                </a:solidFill>
              </a:rPr>
              <a:t>igr</a:t>
            </a:r>
            <a:r>
              <a:rPr lang="en-GB" sz="2000" dirty="0">
                <a:solidFill>
                  <a:srgbClr val="000000"/>
                </a:solidFill>
              </a:rPr>
              <a:t>)</a:t>
            </a:r>
          </a:p>
          <a:p>
            <a:endParaRPr lang="en-US" i="0" u="none" strike="noStrike" baseline="0" dirty="0">
              <a:solidFill>
                <a:srgbClr val="000000"/>
              </a:solidFill>
            </a:endParaRPr>
          </a:p>
        </p:txBody>
      </p:sp>
      <p:sp>
        <p:nvSpPr>
          <p:cNvPr id="4" name="Segnaposto data 1">
            <a:extLst>
              <a:ext uri="{FF2B5EF4-FFF2-40B4-BE49-F238E27FC236}">
                <a16:creationId xmlns:a16="http://schemas.microsoft.com/office/drawing/2014/main" id="{205869EA-6B4E-278D-3C2D-60AC370CD98A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5" name="Google Shape;56;p13">
            <a:extLst>
              <a:ext uri="{FF2B5EF4-FFF2-40B4-BE49-F238E27FC236}">
                <a16:creationId xmlns:a16="http://schemas.microsoft.com/office/drawing/2014/main" id="{30E75DC3-B0CE-44DC-B079-4E71846D0AE1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8889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>
            <a:extLst>
              <a:ext uri="{FF2B5EF4-FFF2-40B4-BE49-F238E27FC236}">
                <a16:creationId xmlns:a16="http://schemas.microsoft.com/office/drawing/2014/main" id="{D6742AC0-BDC7-851B-3CA1-020923C38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17" y="216396"/>
            <a:ext cx="30956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D2F7F1-639F-12F6-82AA-72422222DBC7}"/>
              </a:ext>
            </a:extLst>
          </p:cNvPr>
          <p:cNvSpPr txBox="1"/>
          <p:nvPr/>
        </p:nvSpPr>
        <p:spPr>
          <a:xfrm>
            <a:off x="504453" y="1872580"/>
            <a:ext cx="9989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OUTPUT: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u="none" strike="noStrike" baseline="0" dirty="0">
                <a:solidFill>
                  <a:srgbClr val="000000"/>
                </a:solidFill>
              </a:rPr>
              <a:t>The script produces the Fractions Skill Score heatmap plots according to the user’s selection</a:t>
            </a:r>
            <a:endParaRPr lang="en-US" i="0" u="none" strike="noStrike" baseline="0" dirty="0">
              <a:solidFill>
                <a:srgbClr val="000000"/>
              </a:solidFill>
              <a:cs typeface="Calibri Light" panose="020F03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7F3326A-D00D-283B-4886-EC7F55312172}"/>
              </a:ext>
            </a:extLst>
          </p:cNvPr>
          <p:cNvSpPr txBox="1"/>
          <p:nvPr/>
        </p:nvSpPr>
        <p:spPr>
          <a:xfrm>
            <a:off x="567371" y="1296516"/>
            <a:ext cx="103873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MAKE_FSS_PERIOD_VAST_3_0.SH / 3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6" name="Immagine 5" descr="Immagine che contiene testo, schermata, numero, Carattere&#10;&#10;Descrizione generata automaticamente">
            <a:extLst>
              <a:ext uri="{FF2B5EF4-FFF2-40B4-BE49-F238E27FC236}">
                <a16:creationId xmlns:a16="http://schemas.microsoft.com/office/drawing/2014/main" id="{3E84A29A-5D74-2387-4286-CBB2298AAD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381" y="2808684"/>
            <a:ext cx="4572000" cy="45720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FF4788E-0FE1-363B-8EC7-DB3586DE9A90}"/>
              </a:ext>
            </a:extLst>
          </p:cNvPr>
          <p:cNvSpPr txBox="1"/>
          <p:nvPr/>
        </p:nvSpPr>
        <p:spPr>
          <a:xfrm>
            <a:off x="1026966" y="4509909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-l 24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CE6E098-C08F-1632-E5A4-C606513CDB7C}"/>
              </a:ext>
            </a:extLst>
          </p:cNvPr>
          <p:cNvSpPr/>
          <p:nvPr/>
        </p:nvSpPr>
        <p:spPr bwMode="auto">
          <a:xfrm>
            <a:off x="936501" y="4380664"/>
            <a:ext cx="1080120" cy="936104"/>
          </a:xfrm>
          <a:prstGeom prst="rect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None/>
              <a:tabLst/>
            </a:pPr>
            <a:endParaRPr kumimoji="0" lang="en-GB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 Light" panose="020F0302020204030204" pitchFamily="34" charset="0"/>
            </a:endParaRPr>
          </a:p>
        </p:txBody>
      </p:sp>
      <p:sp>
        <p:nvSpPr>
          <p:cNvPr id="3" name="Segnaposto data 1">
            <a:extLst>
              <a:ext uri="{FF2B5EF4-FFF2-40B4-BE49-F238E27FC236}">
                <a16:creationId xmlns:a16="http://schemas.microsoft.com/office/drawing/2014/main" id="{2BDACE2F-7989-89BA-C2FB-FA5233171553}"/>
              </a:ext>
            </a:extLst>
          </p:cNvPr>
          <p:cNvSpPr txBox="1">
            <a:spLocks/>
          </p:cNvSpPr>
          <p:nvPr/>
        </p:nvSpPr>
        <p:spPr>
          <a:xfrm>
            <a:off x="3461940" y="7395666"/>
            <a:ext cx="8059737" cy="309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September the 2</a:t>
            </a:r>
            <a:r>
              <a:rPr lang="en-US" sz="1200" baseline="30000" dirty="0"/>
              <a:t>nd</a:t>
            </a:r>
            <a:r>
              <a:rPr lang="en-US" sz="1200" dirty="0"/>
              <a:t> 2024 - 26</a:t>
            </a:r>
            <a:r>
              <a:rPr lang="en-US" sz="1200" baseline="30000" dirty="0"/>
              <a:t>th</a:t>
            </a:r>
            <a:r>
              <a:rPr lang="en-US" sz="1200" dirty="0"/>
              <a:t> COSMO General Meeting - Offenbach</a:t>
            </a:r>
          </a:p>
        </p:txBody>
      </p:sp>
      <p:pic>
        <p:nvPicPr>
          <p:cNvPr id="5" name="Google Shape;56;p13">
            <a:extLst>
              <a:ext uri="{FF2B5EF4-FFF2-40B4-BE49-F238E27FC236}">
                <a16:creationId xmlns:a16="http://schemas.microsoft.com/office/drawing/2014/main" id="{F9241112-A7B0-1D0D-1C62-442F09E6B712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96741" y="7036631"/>
            <a:ext cx="768876" cy="7215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2338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Wingdings" panose="05000000000000000000" pitchFamily="2" charset="2"/>
          <a:buNone/>
          <a:tabLst/>
          <a:defRPr kumimoji="0" lang="en-GB" altLang="it-IT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 Light" panose="020F0302020204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Wingdings" panose="05000000000000000000" pitchFamily="2" charset="2"/>
          <a:buNone/>
          <a:tabLst/>
          <a:defRPr kumimoji="0" lang="en-GB" altLang="it-IT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 Light" panose="020F0302020204030204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14045</TotalTime>
  <Words>1736</Words>
  <Application>Microsoft Office PowerPoint</Application>
  <PresentationFormat>Personalizzato</PresentationFormat>
  <Paragraphs>171</Paragraphs>
  <Slides>15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4" baseType="lpstr">
      <vt:lpstr>SimSun</vt:lpstr>
      <vt:lpstr>Arial</vt:lpstr>
      <vt:lpstr>Arial Black</vt:lpstr>
      <vt:lpstr>Calibri Light</vt:lpstr>
      <vt:lpstr>Consolas</vt:lpstr>
      <vt:lpstr>Franklin Gothic Demi</vt:lpstr>
      <vt:lpstr>Times New Roman</vt:lpstr>
      <vt:lpstr>Wingdings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Raviola Fulvio</dc:creator>
  <cp:lastModifiedBy>Naima Vela</cp:lastModifiedBy>
  <cp:revision>809</cp:revision>
  <cp:lastPrinted>2024-08-29T13:31:25Z</cp:lastPrinted>
  <dcterms:created xsi:type="dcterms:W3CDTF">2017-04-07T13:39:27Z</dcterms:created>
  <dcterms:modified xsi:type="dcterms:W3CDTF">2024-08-30T07:40:02Z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