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2" r:id="rId4"/>
    <p:sldId id="263" r:id="rId5"/>
    <p:sldId id="264" r:id="rId6"/>
    <p:sldId id="268" r:id="rId7"/>
    <p:sldId id="276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21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6134A-04B0-40D5-BE6E-35B4CF82E20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58A10A9-3307-49E3-83FB-392D25777E53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B74EBD20-BB12-4908-972C-15BC87AE6027}" type="parTrans" cxnId="{6FF49558-BEAD-4B7B-9699-A58C0F588807}">
      <dgm:prSet/>
      <dgm:spPr/>
      <dgm:t>
        <a:bodyPr/>
        <a:lstStyle/>
        <a:p>
          <a:endParaRPr lang="el-GR"/>
        </a:p>
      </dgm:t>
    </dgm:pt>
    <dgm:pt modelId="{74041A1E-0215-4187-888A-318B41C008A5}" type="sibTrans" cxnId="{6FF49558-BEAD-4B7B-9699-A58C0F588807}">
      <dgm:prSet/>
      <dgm:spPr/>
      <dgm:t>
        <a:bodyPr/>
        <a:lstStyle/>
        <a:p>
          <a:endParaRPr lang="el-GR"/>
        </a:p>
      </dgm:t>
    </dgm:pt>
    <dgm:pt modelId="{0983A42F-3059-4824-97AC-1179B39CE4E3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8694BB9D-C28E-4ECA-B89A-B1BAF20FB040}" type="parTrans" cxnId="{CF5336A9-B4D6-492E-A7D0-37F82AEC1906}">
      <dgm:prSet/>
      <dgm:spPr/>
      <dgm:t>
        <a:bodyPr/>
        <a:lstStyle/>
        <a:p>
          <a:endParaRPr lang="el-GR"/>
        </a:p>
      </dgm:t>
    </dgm:pt>
    <dgm:pt modelId="{FD3D238A-E4FE-4C69-AD72-AF78918AEDCB}" type="sibTrans" cxnId="{CF5336A9-B4D6-492E-A7D0-37F82AEC1906}">
      <dgm:prSet/>
      <dgm:spPr/>
      <dgm:t>
        <a:bodyPr/>
        <a:lstStyle/>
        <a:p>
          <a:endParaRPr lang="el-GR"/>
        </a:p>
      </dgm:t>
    </dgm:pt>
    <dgm:pt modelId="{F3540043-FA30-4E03-8C80-1174A30CDCAD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88999680-93BE-4A13-A586-0FCCD18A12BC}" type="parTrans" cxnId="{8EE1A972-3B2D-4B6B-98B0-BD0B8A224901}">
      <dgm:prSet/>
      <dgm:spPr/>
      <dgm:t>
        <a:bodyPr/>
        <a:lstStyle/>
        <a:p>
          <a:endParaRPr lang="el-GR"/>
        </a:p>
      </dgm:t>
    </dgm:pt>
    <dgm:pt modelId="{2A2A1718-A617-4B7A-8DAF-99329062B180}" type="sibTrans" cxnId="{8EE1A972-3B2D-4B6B-98B0-BD0B8A224901}">
      <dgm:prSet/>
      <dgm:spPr/>
      <dgm:t>
        <a:bodyPr/>
        <a:lstStyle/>
        <a:p>
          <a:endParaRPr lang="el-GR"/>
        </a:p>
      </dgm:t>
    </dgm:pt>
    <dgm:pt modelId="{77B670DD-79D8-45C1-B4F2-1B57F4F1100D}">
      <dgm:prSet phldrT="[Κείμενο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3C922BAB-941F-41FA-B03C-54F5ABFEB2ED}" type="parTrans" cxnId="{89D1DD17-8003-44A2-8E17-F4312CA5918A}">
      <dgm:prSet/>
      <dgm:spPr/>
      <dgm:t>
        <a:bodyPr/>
        <a:lstStyle/>
        <a:p>
          <a:endParaRPr lang="el-GR"/>
        </a:p>
      </dgm:t>
    </dgm:pt>
    <dgm:pt modelId="{F3DC0867-E09B-4994-8C67-B8AC79226891}" type="sibTrans" cxnId="{89D1DD17-8003-44A2-8E17-F4312CA5918A}">
      <dgm:prSet/>
      <dgm:spPr/>
      <dgm:t>
        <a:bodyPr/>
        <a:lstStyle/>
        <a:p>
          <a:endParaRPr lang="el-GR"/>
        </a:p>
      </dgm:t>
    </dgm:pt>
    <dgm:pt modelId="{4F40A638-2482-42BA-8FAC-B1A85A91F8C1}" type="pres">
      <dgm:prSet presAssocID="{1396134A-04B0-40D5-BE6E-35B4CF82E20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4DFCC5-7917-4020-8F54-64AA3B4A013D}" type="pres">
      <dgm:prSet presAssocID="{1396134A-04B0-40D5-BE6E-35B4CF82E207}" presName="diamond" presStyleLbl="bgShp" presStyleIdx="0" presStyleCnt="1"/>
      <dgm:spPr/>
    </dgm:pt>
    <dgm:pt modelId="{2CE92193-F28F-45AD-84D2-E7B8C918372B}" type="pres">
      <dgm:prSet presAssocID="{1396134A-04B0-40D5-BE6E-35B4CF82E20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3FB7A9-EA31-45D5-9E9E-FC0275C2CDEC}" type="pres">
      <dgm:prSet presAssocID="{1396134A-04B0-40D5-BE6E-35B4CF82E20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D2E204-663D-4159-897E-D2684692C18A}" type="pres">
      <dgm:prSet presAssocID="{1396134A-04B0-40D5-BE6E-35B4CF82E20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191C36-A296-4340-871C-24B9B48AE99B}" type="pres">
      <dgm:prSet presAssocID="{1396134A-04B0-40D5-BE6E-35B4CF82E20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F49558-BEAD-4B7B-9699-A58C0F588807}" srcId="{1396134A-04B0-40D5-BE6E-35B4CF82E207}" destId="{B58A10A9-3307-49E3-83FB-392D25777E53}" srcOrd="0" destOrd="0" parTransId="{B74EBD20-BB12-4908-972C-15BC87AE6027}" sibTransId="{74041A1E-0215-4187-888A-318B41C008A5}"/>
    <dgm:cxn modelId="{62C82CA2-519C-4D5E-BE4D-F6772F59C9C1}" type="presOf" srcId="{F3540043-FA30-4E03-8C80-1174A30CDCAD}" destId="{C5D2E204-663D-4159-897E-D2684692C18A}" srcOrd="0" destOrd="0" presId="urn:microsoft.com/office/officeart/2005/8/layout/matrix3"/>
    <dgm:cxn modelId="{AA92C2E9-A83C-44B2-B1C6-90389B0554A1}" type="presOf" srcId="{0983A42F-3059-4824-97AC-1179B39CE4E3}" destId="{A13FB7A9-EA31-45D5-9E9E-FC0275C2CDEC}" srcOrd="0" destOrd="0" presId="urn:microsoft.com/office/officeart/2005/8/layout/matrix3"/>
    <dgm:cxn modelId="{ADB1A7FF-A5F0-40E4-914A-4057CE04781C}" type="presOf" srcId="{1396134A-04B0-40D5-BE6E-35B4CF82E207}" destId="{4F40A638-2482-42BA-8FAC-B1A85A91F8C1}" srcOrd="0" destOrd="0" presId="urn:microsoft.com/office/officeart/2005/8/layout/matrix3"/>
    <dgm:cxn modelId="{E89AB9AC-320F-41E7-960D-3BC1CE12EE70}" type="presOf" srcId="{77B670DD-79D8-45C1-B4F2-1B57F4F1100D}" destId="{52191C36-A296-4340-871C-24B9B48AE99B}" srcOrd="0" destOrd="0" presId="urn:microsoft.com/office/officeart/2005/8/layout/matrix3"/>
    <dgm:cxn modelId="{D42964ED-8806-4029-83F2-CF3B8C46913C}" type="presOf" srcId="{B58A10A9-3307-49E3-83FB-392D25777E53}" destId="{2CE92193-F28F-45AD-84D2-E7B8C918372B}" srcOrd="0" destOrd="0" presId="urn:microsoft.com/office/officeart/2005/8/layout/matrix3"/>
    <dgm:cxn modelId="{89D1DD17-8003-44A2-8E17-F4312CA5918A}" srcId="{1396134A-04B0-40D5-BE6E-35B4CF82E207}" destId="{77B670DD-79D8-45C1-B4F2-1B57F4F1100D}" srcOrd="3" destOrd="0" parTransId="{3C922BAB-941F-41FA-B03C-54F5ABFEB2ED}" sibTransId="{F3DC0867-E09B-4994-8C67-B8AC79226891}"/>
    <dgm:cxn modelId="{8EE1A972-3B2D-4B6B-98B0-BD0B8A224901}" srcId="{1396134A-04B0-40D5-BE6E-35B4CF82E207}" destId="{F3540043-FA30-4E03-8C80-1174A30CDCAD}" srcOrd="2" destOrd="0" parTransId="{88999680-93BE-4A13-A586-0FCCD18A12BC}" sibTransId="{2A2A1718-A617-4B7A-8DAF-99329062B180}"/>
    <dgm:cxn modelId="{CF5336A9-B4D6-492E-A7D0-37F82AEC1906}" srcId="{1396134A-04B0-40D5-BE6E-35B4CF82E207}" destId="{0983A42F-3059-4824-97AC-1179B39CE4E3}" srcOrd="1" destOrd="0" parTransId="{8694BB9D-C28E-4ECA-B89A-B1BAF20FB040}" sibTransId="{FD3D238A-E4FE-4C69-AD72-AF78918AEDCB}"/>
    <dgm:cxn modelId="{7720BE7A-0082-4A65-B9CE-E0904A6081E7}" type="presParOf" srcId="{4F40A638-2482-42BA-8FAC-B1A85A91F8C1}" destId="{C44DFCC5-7917-4020-8F54-64AA3B4A013D}" srcOrd="0" destOrd="0" presId="urn:microsoft.com/office/officeart/2005/8/layout/matrix3"/>
    <dgm:cxn modelId="{A6B3395B-761A-42DC-9F54-8AA08C9447F4}" type="presParOf" srcId="{4F40A638-2482-42BA-8FAC-B1A85A91F8C1}" destId="{2CE92193-F28F-45AD-84D2-E7B8C918372B}" srcOrd="1" destOrd="0" presId="urn:microsoft.com/office/officeart/2005/8/layout/matrix3"/>
    <dgm:cxn modelId="{3E9DF90C-02B6-43CD-AF50-D40FD9AAE9CC}" type="presParOf" srcId="{4F40A638-2482-42BA-8FAC-B1A85A91F8C1}" destId="{A13FB7A9-EA31-45D5-9E9E-FC0275C2CDEC}" srcOrd="2" destOrd="0" presId="urn:microsoft.com/office/officeart/2005/8/layout/matrix3"/>
    <dgm:cxn modelId="{3AECD73E-16A9-4CEF-8993-567F0AAA682C}" type="presParOf" srcId="{4F40A638-2482-42BA-8FAC-B1A85A91F8C1}" destId="{C5D2E204-663D-4159-897E-D2684692C18A}" srcOrd="3" destOrd="0" presId="urn:microsoft.com/office/officeart/2005/8/layout/matrix3"/>
    <dgm:cxn modelId="{496F3563-1ACA-4E4C-B672-5E36161F38F3}" type="presParOf" srcId="{4F40A638-2482-42BA-8FAC-B1A85A91F8C1}" destId="{52191C36-A296-4340-871C-24B9B48AE99B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22E96-7156-400D-B310-A8C1A7F2E34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C7C0C0B-480A-4746-B295-89110D3FCD9D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56884199-2118-4129-9EF5-A0BDF1DA54CA}" type="parTrans" cxnId="{A6CB7DD7-6A86-4230-91B7-DE5F8C1A2439}">
      <dgm:prSet/>
      <dgm:spPr/>
      <dgm:t>
        <a:bodyPr/>
        <a:lstStyle/>
        <a:p>
          <a:endParaRPr lang="el-GR"/>
        </a:p>
      </dgm:t>
    </dgm:pt>
    <dgm:pt modelId="{CE5E915A-3D1A-4422-BF3C-174358AD9E00}" type="sibTrans" cxnId="{A6CB7DD7-6A86-4230-91B7-DE5F8C1A2439}">
      <dgm:prSet/>
      <dgm:spPr/>
      <dgm:t>
        <a:bodyPr/>
        <a:lstStyle/>
        <a:p>
          <a:endParaRPr lang="el-GR"/>
        </a:p>
      </dgm:t>
    </dgm:pt>
    <dgm:pt modelId="{0FD7B0C8-CC83-4EDF-975A-53A5B7528A51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3AB54B9E-446A-4C1F-9C2D-DE270FED3575}" type="parTrans" cxnId="{1640EFEC-6F92-4B20-8DBB-37F0AA08144C}">
      <dgm:prSet/>
      <dgm:spPr/>
      <dgm:t>
        <a:bodyPr/>
        <a:lstStyle/>
        <a:p>
          <a:endParaRPr lang="el-GR"/>
        </a:p>
      </dgm:t>
    </dgm:pt>
    <dgm:pt modelId="{68A2D238-9985-4B38-999C-CDD3DA45D132}" type="sibTrans" cxnId="{1640EFEC-6F92-4B20-8DBB-37F0AA08144C}">
      <dgm:prSet/>
      <dgm:spPr/>
      <dgm:t>
        <a:bodyPr/>
        <a:lstStyle/>
        <a:p>
          <a:endParaRPr lang="el-GR"/>
        </a:p>
      </dgm:t>
    </dgm:pt>
    <dgm:pt modelId="{FCCC4F29-01DA-4025-8FB1-D13AB705D6D6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82C8D94C-AE51-4478-AD0F-ED0F59C04884}" type="parTrans" cxnId="{6F018A94-114D-4A71-839A-F7E4D190CF4B}">
      <dgm:prSet/>
      <dgm:spPr/>
      <dgm:t>
        <a:bodyPr/>
        <a:lstStyle/>
        <a:p>
          <a:endParaRPr lang="el-GR"/>
        </a:p>
      </dgm:t>
    </dgm:pt>
    <dgm:pt modelId="{7994136A-C4E3-413F-87C2-E9F9A3EDEAFB}" type="sibTrans" cxnId="{6F018A94-114D-4A71-839A-F7E4D190CF4B}">
      <dgm:prSet/>
      <dgm:spPr/>
      <dgm:t>
        <a:bodyPr/>
        <a:lstStyle/>
        <a:p>
          <a:endParaRPr lang="el-GR"/>
        </a:p>
      </dgm:t>
    </dgm:pt>
    <dgm:pt modelId="{FD174BD2-87FF-48E0-B998-7F0F0831869F}">
      <dgm:prSet phldrT="[Κείμενο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129B0400-FC95-4ABD-B824-D583399F6539}" type="sibTrans" cxnId="{4E973250-06FC-4576-9BD2-0BC66B8395EC}">
      <dgm:prSet/>
      <dgm:spPr/>
      <dgm:t>
        <a:bodyPr/>
        <a:lstStyle/>
        <a:p>
          <a:endParaRPr lang="el-GR"/>
        </a:p>
      </dgm:t>
    </dgm:pt>
    <dgm:pt modelId="{D5782B31-D9BF-4FD6-A465-3298FB70ADBF}" type="parTrans" cxnId="{4E973250-06FC-4576-9BD2-0BC66B8395EC}">
      <dgm:prSet/>
      <dgm:spPr/>
      <dgm:t>
        <a:bodyPr/>
        <a:lstStyle/>
        <a:p>
          <a:endParaRPr lang="el-GR"/>
        </a:p>
      </dgm:t>
    </dgm:pt>
    <dgm:pt modelId="{9729B336-DBDF-4D52-90CD-1801E6F5DBEA}" type="pres">
      <dgm:prSet presAssocID="{31B22E96-7156-400D-B310-A8C1A7F2E3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2E45E8E-9C83-4031-93C3-FC250D419A07}" type="pres">
      <dgm:prSet presAssocID="{31B22E96-7156-400D-B310-A8C1A7F2E346}" presName="diamond" presStyleLbl="bgShp" presStyleIdx="0" presStyleCnt="1" custScaleX="107353"/>
      <dgm:spPr/>
    </dgm:pt>
    <dgm:pt modelId="{E5DFEC04-41B8-4D92-BA56-372FE7CD77A6}" type="pres">
      <dgm:prSet presAssocID="{31B22E96-7156-400D-B310-A8C1A7F2E3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418478-F89F-4EDF-AB94-07A283B5CBDA}" type="pres">
      <dgm:prSet presAssocID="{31B22E96-7156-400D-B310-A8C1A7F2E3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A1FAEB-3BE8-426A-B3AB-F61A525BAFDA}" type="pres">
      <dgm:prSet presAssocID="{31B22E96-7156-400D-B310-A8C1A7F2E3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21CD5E-80AF-4BB4-87A7-3210CFB0013D}" type="pres">
      <dgm:prSet presAssocID="{31B22E96-7156-400D-B310-A8C1A7F2E3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09CAC16-CDFB-4E34-818C-149C6AC92E85}" type="presOf" srcId="{0C7C0C0B-480A-4746-B295-89110D3FCD9D}" destId="{AB418478-F89F-4EDF-AB94-07A283B5CBDA}" srcOrd="0" destOrd="0" presId="urn:microsoft.com/office/officeart/2005/8/layout/matrix3"/>
    <dgm:cxn modelId="{516D5C4D-5B4B-49FF-BD51-BE8FCDCA901A}" type="presOf" srcId="{0FD7B0C8-CC83-4EDF-975A-53A5B7528A51}" destId="{CAA1FAEB-3BE8-426A-B3AB-F61A525BAFDA}" srcOrd="0" destOrd="0" presId="urn:microsoft.com/office/officeart/2005/8/layout/matrix3"/>
    <dgm:cxn modelId="{6F018A94-114D-4A71-839A-F7E4D190CF4B}" srcId="{31B22E96-7156-400D-B310-A8C1A7F2E346}" destId="{FCCC4F29-01DA-4025-8FB1-D13AB705D6D6}" srcOrd="3" destOrd="0" parTransId="{82C8D94C-AE51-4478-AD0F-ED0F59C04884}" sibTransId="{7994136A-C4E3-413F-87C2-E9F9A3EDEAFB}"/>
    <dgm:cxn modelId="{1640EFEC-6F92-4B20-8DBB-37F0AA08144C}" srcId="{31B22E96-7156-400D-B310-A8C1A7F2E346}" destId="{0FD7B0C8-CC83-4EDF-975A-53A5B7528A51}" srcOrd="2" destOrd="0" parTransId="{3AB54B9E-446A-4C1F-9C2D-DE270FED3575}" sibTransId="{68A2D238-9985-4B38-999C-CDD3DA45D132}"/>
    <dgm:cxn modelId="{DF2DC409-92E3-40CA-99F4-11AFE049F48A}" type="presOf" srcId="{FCCC4F29-01DA-4025-8FB1-D13AB705D6D6}" destId="{2121CD5E-80AF-4BB4-87A7-3210CFB0013D}" srcOrd="0" destOrd="0" presId="urn:microsoft.com/office/officeart/2005/8/layout/matrix3"/>
    <dgm:cxn modelId="{61F2B44F-A81D-4639-B43F-5A4C15D92F61}" type="presOf" srcId="{31B22E96-7156-400D-B310-A8C1A7F2E346}" destId="{9729B336-DBDF-4D52-90CD-1801E6F5DBEA}" srcOrd="0" destOrd="0" presId="urn:microsoft.com/office/officeart/2005/8/layout/matrix3"/>
    <dgm:cxn modelId="{4E973250-06FC-4576-9BD2-0BC66B8395EC}" srcId="{31B22E96-7156-400D-B310-A8C1A7F2E346}" destId="{FD174BD2-87FF-48E0-B998-7F0F0831869F}" srcOrd="0" destOrd="0" parTransId="{D5782B31-D9BF-4FD6-A465-3298FB70ADBF}" sibTransId="{129B0400-FC95-4ABD-B824-D583399F6539}"/>
    <dgm:cxn modelId="{A2550EAE-FE32-4F34-BB82-DCB0EE71160D}" type="presOf" srcId="{FD174BD2-87FF-48E0-B998-7F0F0831869F}" destId="{E5DFEC04-41B8-4D92-BA56-372FE7CD77A6}" srcOrd="0" destOrd="0" presId="urn:microsoft.com/office/officeart/2005/8/layout/matrix3"/>
    <dgm:cxn modelId="{A6CB7DD7-6A86-4230-91B7-DE5F8C1A2439}" srcId="{31B22E96-7156-400D-B310-A8C1A7F2E346}" destId="{0C7C0C0B-480A-4746-B295-89110D3FCD9D}" srcOrd="1" destOrd="0" parTransId="{56884199-2118-4129-9EF5-A0BDF1DA54CA}" sibTransId="{CE5E915A-3D1A-4422-BF3C-174358AD9E00}"/>
    <dgm:cxn modelId="{957342DD-6821-45E6-9730-0911A8B0A204}" type="presParOf" srcId="{9729B336-DBDF-4D52-90CD-1801E6F5DBEA}" destId="{62E45E8E-9C83-4031-93C3-FC250D419A07}" srcOrd="0" destOrd="0" presId="urn:microsoft.com/office/officeart/2005/8/layout/matrix3"/>
    <dgm:cxn modelId="{1AD798E4-7EBE-4912-8A60-640BE2985F47}" type="presParOf" srcId="{9729B336-DBDF-4D52-90CD-1801E6F5DBEA}" destId="{E5DFEC04-41B8-4D92-BA56-372FE7CD77A6}" srcOrd="1" destOrd="0" presId="urn:microsoft.com/office/officeart/2005/8/layout/matrix3"/>
    <dgm:cxn modelId="{1F834CF8-ADAA-480D-8CCF-BB8F98ADA5AE}" type="presParOf" srcId="{9729B336-DBDF-4D52-90CD-1801E6F5DBEA}" destId="{AB418478-F89F-4EDF-AB94-07A283B5CBDA}" srcOrd="2" destOrd="0" presId="urn:microsoft.com/office/officeart/2005/8/layout/matrix3"/>
    <dgm:cxn modelId="{8C7C57C7-EF2D-486A-9998-EFC2E6A6B0FC}" type="presParOf" srcId="{9729B336-DBDF-4D52-90CD-1801E6F5DBEA}" destId="{CAA1FAEB-3BE8-426A-B3AB-F61A525BAFDA}" srcOrd="3" destOrd="0" presId="urn:microsoft.com/office/officeart/2005/8/layout/matrix3"/>
    <dgm:cxn modelId="{687D5881-F503-47F5-ACCB-4880FB337B00}" type="presParOf" srcId="{9729B336-DBDF-4D52-90CD-1801E6F5DBEA}" destId="{2121CD5E-80AF-4BB4-87A7-3210CFB0013D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7D0C6-3D53-488E-A9A6-04085A5B8DC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964ABE7-6977-4033-9EB2-F63110395587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95629ECC-8F73-4337-8F78-1C1738EEB689}" type="parTrans" cxnId="{E61D49C0-CC74-465D-AC20-A3A376D259F2}">
      <dgm:prSet/>
      <dgm:spPr/>
      <dgm:t>
        <a:bodyPr/>
        <a:lstStyle/>
        <a:p>
          <a:endParaRPr lang="el-GR"/>
        </a:p>
      </dgm:t>
    </dgm:pt>
    <dgm:pt modelId="{0B81CB02-E65B-454F-BA76-E0A5CFCD5206}" type="sibTrans" cxnId="{E61D49C0-CC74-465D-AC20-A3A376D259F2}">
      <dgm:prSet/>
      <dgm:spPr/>
      <dgm:t>
        <a:bodyPr/>
        <a:lstStyle/>
        <a:p>
          <a:endParaRPr lang="el-GR"/>
        </a:p>
      </dgm:t>
    </dgm:pt>
    <dgm:pt modelId="{89375C81-C5F0-4EC1-8287-CAA6D3CA0C52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4F245C99-B75C-4D22-868B-27415F533229}" type="parTrans" cxnId="{9D4ADEA0-4066-48EF-9A0A-6719575625CD}">
      <dgm:prSet/>
      <dgm:spPr/>
      <dgm:t>
        <a:bodyPr/>
        <a:lstStyle/>
        <a:p>
          <a:endParaRPr lang="el-GR"/>
        </a:p>
      </dgm:t>
    </dgm:pt>
    <dgm:pt modelId="{6A4763D7-3973-445B-9972-9F65356A7AA8}" type="sibTrans" cxnId="{9D4ADEA0-4066-48EF-9A0A-6719575625CD}">
      <dgm:prSet/>
      <dgm:spPr/>
      <dgm:t>
        <a:bodyPr/>
        <a:lstStyle/>
        <a:p>
          <a:endParaRPr lang="el-GR"/>
        </a:p>
      </dgm:t>
    </dgm:pt>
    <dgm:pt modelId="{85B02E22-8D22-4DF3-863A-375E48F2B618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9099792C-BD1C-446A-8230-FE51721D872C}" type="parTrans" cxnId="{3038A93A-9BCC-4879-A5C2-30DFEB5E945B}">
      <dgm:prSet/>
      <dgm:spPr/>
      <dgm:t>
        <a:bodyPr/>
        <a:lstStyle/>
        <a:p>
          <a:endParaRPr lang="el-GR"/>
        </a:p>
      </dgm:t>
    </dgm:pt>
    <dgm:pt modelId="{5D3BAE56-6E2D-4919-8A6C-485DBEED655B}" type="sibTrans" cxnId="{3038A93A-9BCC-4879-A5C2-30DFEB5E945B}">
      <dgm:prSet/>
      <dgm:spPr/>
      <dgm:t>
        <a:bodyPr/>
        <a:lstStyle/>
        <a:p>
          <a:endParaRPr lang="el-GR"/>
        </a:p>
      </dgm:t>
    </dgm:pt>
    <dgm:pt modelId="{34E3C4BF-522B-4F2A-AE36-DC331E23902D}">
      <dgm:prSet phldrT="[Κείμενο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72DE18B9-5AB8-4046-9F53-6F08C3863532}" type="parTrans" cxnId="{9620CC92-C4FC-4312-80EC-618E4C3544A6}">
      <dgm:prSet/>
      <dgm:spPr/>
      <dgm:t>
        <a:bodyPr/>
        <a:lstStyle/>
        <a:p>
          <a:endParaRPr lang="el-GR"/>
        </a:p>
      </dgm:t>
    </dgm:pt>
    <dgm:pt modelId="{297DEF29-79F6-4779-83AD-C2DCC0AE8A20}" type="sibTrans" cxnId="{9620CC92-C4FC-4312-80EC-618E4C3544A6}">
      <dgm:prSet/>
      <dgm:spPr/>
      <dgm:t>
        <a:bodyPr/>
        <a:lstStyle/>
        <a:p>
          <a:endParaRPr lang="el-GR"/>
        </a:p>
      </dgm:t>
    </dgm:pt>
    <dgm:pt modelId="{D30ECA8E-8548-468B-BAEA-71C5F7576E7F}" type="pres">
      <dgm:prSet presAssocID="{3A27D0C6-3D53-488E-A9A6-04085A5B8DC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E5012E1-9E1C-405A-9A11-72E71E16945F}" type="pres">
      <dgm:prSet presAssocID="{3A27D0C6-3D53-488E-A9A6-04085A5B8DC2}" presName="diamond" presStyleLbl="bgShp" presStyleIdx="0" presStyleCnt="1"/>
      <dgm:spPr/>
    </dgm:pt>
    <dgm:pt modelId="{B835FE20-07BE-4175-B646-A7155876D519}" type="pres">
      <dgm:prSet presAssocID="{3A27D0C6-3D53-488E-A9A6-04085A5B8DC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0EF5C5-1742-4165-8787-4A338514F748}" type="pres">
      <dgm:prSet presAssocID="{3A27D0C6-3D53-488E-A9A6-04085A5B8DC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94F8AB-0CB3-4DE2-A668-96A18437403D}" type="pres">
      <dgm:prSet presAssocID="{3A27D0C6-3D53-488E-A9A6-04085A5B8DC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EB9243-4A80-41ED-93C0-688C28C11013}" type="pres">
      <dgm:prSet presAssocID="{3A27D0C6-3D53-488E-A9A6-04085A5B8DC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4ADEA0-4066-48EF-9A0A-6719575625CD}" srcId="{3A27D0C6-3D53-488E-A9A6-04085A5B8DC2}" destId="{89375C81-C5F0-4EC1-8287-CAA6D3CA0C52}" srcOrd="1" destOrd="0" parTransId="{4F245C99-B75C-4D22-868B-27415F533229}" sibTransId="{6A4763D7-3973-445B-9972-9F65356A7AA8}"/>
    <dgm:cxn modelId="{E61D49C0-CC74-465D-AC20-A3A376D259F2}" srcId="{3A27D0C6-3D53-488E-A9A6-04085A5B8DC2}" destId="{2964ABE7-6977-4033-9EB2-F63110395587}" srcOrd="0" destOrd="0" parTransId="{95629ECC-8F73-4337-8F78-1C1738EEB689}" sibTransId="{0B81CB02-E65B-454F-BA76-E0A5CFCD5206}"/>
    <dgm:cxn modelId="{9620CC92-C4FC-4312-80EC-618E4C3544A6}" srcId="{3A27D0C6-3D53-488E-A9A6-04085A5B8DC2}" destId="{34E3C4BF-522B-4F2A-AE36-DC331E23902D}" srcOrd="3" destOrd="0" parTransId="{72DE18B9-5AB8-4046-9F53-6F08C3863532}" sibTransId="{297DEF29-79F6-4779-83AD-C2DCC0AE8A20}"/>
    <dgm:cxn modelId="{22AB9ED4-493F-4CA4-B428-2C7A738DA84B}" type="presOf" srcId="{85B02E22-8D22-4DF3-863A-375E48F2B618}" destId="{9594F8AB-0CB3-4DE2-A668-96A18437403D}" srcOrd="0" destOrd="0" presId="urn:microsoft.com/office/officeart/2005/8/layout/matrix3"/>
    <dgm:cxn modelId="{645FA919-DA25-4E62-8E0F-CA271A3565E4}" type="presOf" srcId="{34E3C4BF-522B-4F2A-AE36-DC331E23902D}" destId="{A2EB9243-4A80-41ED-93C0-688C28C11013}" srcOrd="0" destOrd="0" presId="urn:microsoft.com/office/officeart/2005/8/layout/matrix3"/>
    <dgm:cxn modelId="{DBD929D8-82B7-467E-AED1-C0F9F9FEF48E}" type="presOf" srcId="{2964ABE7-6977-4033-9EB2-F63110395587}" destId="{B835FE20-07BE-4175-B646-A7155876D519}" srcOrd="0" destOrd="0" presId="urn:microsoft.com/office/officeart/2005/8/layout/matrix3"/>
    <dgm:cxn modelId="{3038A93A-9BCC-4879-A5C2-30DFEB5E945B}" srcId="{3A27D0C6-3D53-488E-A9A6-04085A5B8DC2}" destId="{85B02E22-8D22-4DF3-863A-375E48F2B618}" srcOrd="2" destOrd="0" parTransId="{9099792C-BD1C-446A-8230-FE51721D872C}" sibTransId="{5D3BAE56-6E2D-4919-8A6C-485DBEED655B}"/>
    <dgm:cxn modelId="{CC1C0A1A-8637-4D39-9D09-3B926C70C38F}" type="presOf" srcId="{3A27D0C6-3D53-488E-A9A6-04085A5B8DC2}" destId="{D30ECA8E-8548-468B-BAEA-71C5F7576E7F}" srcOrd="0" destOrd="0" presId="urn:microsoft.com/office/officeart/2005/8/layout/matrix3"/>
    <dgm:cxn modelId="{0711D745-2315-41B4-9697-9E52687FFC10}" type="presOf" srcId="{89375C81-C5F0-4EC1-8287-CAA6D3CA0C52}" destId="{5F0EF5C5-1742-4165-8787-4A338514F748}" srcOrd="0" destOrd="0" presId="urn:microsoft.com/office/officeart/2005/8/layout/matrix3"/>
    <dgm:cxn modelId="{2B237E60-99F3-4560-BB84-FEF4EACBF217}" type="presParOf" srcId="{D30ECA8E-8548-468B-BAEA-71C5F7576E7F}" destId="{3E5012E1-9E1C-405A-9A11-72E71E16945F}" srcOrd="0" destOrd="0" presId="urn:microsoft.com/office/officeart/2005/8/layout/matrix3"/>
    <dgm:cxn modelId="{722679ED-F1A7-478F-9F7D-490179A19FFC}" type="presParOf" srcId="{D30ECA8E-8548-468B-BAEA-71C5F7576E7F}" destId="{B835FE20-07BE-4175-B646-A7155876D519}" srcOrd="1" destOrd="0" presId="urn:microsoft.com/office/officeart/2005/8/layout/matrix3"/>
    <dgm:cxn modelId="{9751C5A8-CD39-4FF7-B4CD-145885C8611F}" type="presParOf" srcId="{D30ECA8E-8548-468B-BAEA-71C5F7576E7F}" destId="{5F0EF5C5-1742-4165-8787-4A338514F748}" srcOrd="2" destOrd="0" presId="urn:microsoft.com/office/officeart/2005/8/layout/matrix3"/>
    <dgm:cxn modelId="{EE54EF95-BE1F-4EFC-AD09-ADA04E55C9E5}" type="presParOf" srcId="{D30ECA8E-8548-468B-BAEA-71C5F7576E7F}" destId="{9594F8AB-0CB3-4DE2-A668-96A18437403D}" srcOrd="3" destOrd="0" presId="urn:microsoft.com/office/officeart/2005/8/layout/matrix3"/>
    <dgm:cxn modelId="{BEE6D220-5E66-44DB-A0BB-ADDC35DB2C35}" type="presParOf" srcId="{D30ECA8E-8548-468B-BAEA-71C5F7576E7F}" destId="{A2EB9243-4A80-41ED-93C0-688C28C11013}" srcOrd="4" destOrd="0" presId="urn:microsoft.com/office/officeart/2005/8/layout/matrix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ECAB8-EB46-4061-AD48-294C75D0461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A9C0108-76BB-48E5-AC09-E94A29137683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A8AE7E6E-918A-462B-9689-4AAE291E538D}" type="parTrans" cxnId="{4D14DD1A-9EB0-44D8-B590-85459DE111E1}">
      <dgm:prSet/>
      <dgm:spPr/>
      <dgm:t>
        <a:bodyPr/>
        <a:lstStyle/>
        <a:p>
          <a:endParaRPr lang="el-GR"/>
        </a:p>
      </dgm:t>
    </dgm:pt>
    <dgm:pt modelId="{8838076C-7199-4E7E-9BFE-ED5519062CC6}" type="sibTrans" cxnId="{4D14DD1A-9EB0-44D8-B590-85459DE111E1}">
      <dgm:prSet/>
      <dgm:spPr/>
      <dgm:t>
        <a:bodyPr/>
        <a:lstStyle/>
        <a:p>
          <a:endParaRPr lang="el-GR"/>
        </a:p>
      </dgm:t>
    </dgm:pt>
    <dgm:pt modelId="{43FB16EB-27B1-4BD9-BCCF-CCAEC56DF81B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1453D7B3-DF8F-4C4A-B00A-3E5B78BDBD49}" type="parTrans" cxnId="{F5D68452-E628-4F2F-B922-58E6E6C36730}">
      <dgm:prSet/>
      <dgm:spPr/>
      <dgm:t>
        <a:bodyPr/>
        <a:lstStyle/>
        <a:p>
          <a:endParaRPr lang="el-GR"/>
        </a:p>
      </dgm:t>
    </dgm:pt>
    <dgm:pt modelId="{013A16DF-0E5B-43AF-B653-6BFBF791F009}" type="sibTrans" cxnId="{F5D68452-E628-4F2F-B922-58E6E6C36730}">
      <dgm:prSet/>
      <dgm:spPr/>
      <dgm:t>
        <a:bodyPr/>
        <a:lstStyle/>
        <a:p>
          <a:endParaRPr lang="el-GR"/>
        </a:p>
      </dgm:t>
    </dgm:pt>
    <dgm:pt modelId="{CE42E7C1-7358-4CEC-8A5B-3C765F5D77E7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CE94B268-60BF-451B-A34D-145B018481AF}" type="parTrans" cxnId="{70481006-21AF-4C1E-B163-061B1A7FCA2B}">
      <dgm:prSet/>
      <dgm:spPr/>
      <dgm:t>
        <a:bodyPr/>
        <a:lstStyle/>
        <a:p>
          <a:endParaRPr lang="el-GR"/>
        </a:p>
      </dgm:t>
    </dgm:pt>
    <dgm:pt modelId="{E2CF1FA3-3966-4A83-A19E-85294783EEA9}" type="sibTrans" cxnId="{70481006-21AF-4C1E-B163-061B1A7FCA2B}">
      <dgm:prSet/>
      <dgm:spPr/>
      <dgm:t>
        <a:bodyPr/>
        <a:lstStyle/>
        <a:p>
          <a:endParaRPr lang="el-GR"/>
        </a:p>
      </dgm:t>
    </dgm:pt>
    <dgm:pt modelId="{93A352C3-800E-423A-AABA-778781CAC1C6}">
      <dgm:prSet phldrT="[Κείμενο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68D9B895-C899-4E5D-B41C-B2707D7016E3}" type="parTrans" cxnId="{BFC22CD7-E406-4C60-847E-F78C43FAE541}">
      <dgm:prSet/>
      <dgm:spPr/>
      <dgm:t>
        <a:bodyPr/>
        <a:lstStyle/>
        <a:p>
          <a:endParaRPr lang="el-GR"/>
        </a:p>
      </dgm:t>
    </dgm:pt>
    <dgm:pt modelId="{6B0B4D22-5604-4CDD-B430-DD34327F0503}" type="sibTrans" cxnId="{BFC22CD7-E406-4C60-847E-F78C43FAE541}">
      <dgm:prSet/>
      <dgm:spPr/>
      <dgm:t>
        <a:bodyPr/>
        <a:lstStyle/>
        <a:p>
          <a:endParaRPr lang="el-GR"/>
        </a:p>
      </dgm:t>
    </dgm:pt>
    <dgm:pt modelId="{8578946A-99A7-4B2C-8AD9-3E2C1DADA129}" type="pres">
      <dgm:prSet presAssocID="{A1DECAB8-EB46-4061-AD48-294C75D0461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F62A190-2B80-4DFE-A4DD-EF3D16FABA59}" type="pres">
      <dgm:prSet presAssocID="{A1DECAB8-EB46-4061-AD48-294C75D04614}" presName="diamond" presStyleLbl="bgShp" presStyleIdx="0" presStyleCnt="1"/>
      <dgm:spPr/>
    </dgm:pt>
    <dgm:pt modelId="{93AFC300-AA2A-47B2-B70B-F221C13749EE}" type="pres">
      <dgm:prSet presAssocID="{A1DECAB8-EB46-4061-AD48-294C75D0461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5F1E4A-0BE7-4B71-A617-9077299E350E}" type="pres">
      <dgm:prSet presAssocID="{A1DECAB8-EB46-4061-AD48-294C75D0461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9FC79F-79DB-4116-AB9A-696253536F15}" type="pres">
      <dgm:prSet presAssocID="{A1DECAB8-EB46-4061-AD48-294C75D0461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1C57AB-B6D0-4002-84B9-EAE8720EBB6E}" type="pres">
      <dgm:prSet presAssocID="{A1DECAB8-EB46-4061-AD48-294C75D0461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1255B15-4EC9-4C93-89D1-7BAF8D846107}" type="presOf" srcId="{CE42E7C1-7358-4CEC-8A5B-3C765F5D77E7}" destId="{5C9FC79F-79DB-4116-AB9A-696253536F15}" srcOrd="0" destOrd="0" presId="urn:microsoft.com/office/officeart/2005/8/layout/matrix3"/>
    <dgm:cxn modelId="{907585F9-7AB4-4339-9FCF-87E8645F962F}" type="presOf" srcId="{43FB16EB-27B1-4BD9-BCCF-CCAEC56DF81B}" destId="{915F1E4A-0BE7-4B71-A617-9077299E350E}" srcOrd="0" destOrd="0" presId="urn:microsoft.com/office/officeart/2005/8/layout/matrix3"/>
    <dgm:cxn modelId="{70481006-21AF-4C1E-B163-061B1A7FCA2B}" srcId="{A1DECAB8-EB46-4061-AD48-294C75D04614}" destId="{CE42E7C1-7358-4CEC-8A5B-3C765F5D77E7}" srcOrd="2" destOrd="0" parTransId="{CE94B268-60BF-451B-A34D-145B018481AF}" sibTransId="{E2CF1FA3-3966-4A83-A19E-85294783EEA9}"/>
    <dgm:cxn modelId="{F5D68452-E628-4F2F-B922-58E6E6C36730}" srcId="{A1DECAB8-EB46-4061-AD48-294C75D04614}" destId="{43FB16EB-27B1-4BD9-BCCF-CCAEC56DF81B}" srcOrd="1" destOrd="0" parTransId="{1453D7B3-DF8F-4C4A-B00A-3E5B78BDBD49}" sibTransId="{013A16DF-0E5B-43AF-B653-6BFBF791F009}"/>
    <dgm:cxn modelId="{93C293C4-2CB0-4B71-8812-0D0F0A34FE43}" type="presOf" srcId="{DA9C0108-76BB-48E5-AC09-E94A29137683}" destId="{93AFC300-AA2A-47B2-B70B-F221C13749EE}" srcOrd="0" destOrd="0" presId="urn:microsoft.com/office/officeart/2005/8/layout/matrix3"/>
    <dgm:cxn modelId="{4D14DD1A-9EB0-44D8-B590-85459DE111E1}" srcId="{A1DECAB8-EB46-4061-AD48-294C75D04614}" destId="{DA9C0108-76BB-48E5-AC09-E94A29137683}" srcOrd="0" destOrd="0" parTransId="{A8AE7E6E-918A-462B-9689-4AAE291E538D}" sibTransId="{8838076C-7199-4E7E-9BFE-ED5519062CC6}"/>
    <dgm:cxn modelId="{BFC22CD7-E406-4C60-847E-F78C43FAE541}" srcId="{A1DECAB8-EB46-4061-AD48-294C75D04614}" destId="{93A352C3-800E-423A-AABA-778781CAC1C6}" srcOrd="3" destOrd="0" parTransId="{68D9B895-C899-4E5D-B41C-B2707D7016E3}" sibTransId="{6B0B4D22-5604-4CDD-B430-DD34327F0503}"/>
    <dgm:cxn modelId="{646B16D4-79E7-4234-B065-8A572B900318}" type="presOf" srcId="{93A352C3-800E-423A-AABA-778781CAC1C6}" destId="{F61C57AB-B6D0-4002-84B9-EAE8720EBB6E}" srcOrd="0" destOrd="0" presId="urn:microsoft.com/office/officeart/2005/8/layout/matrix3"/>
    <dgm:cxn modelId="{F23A370A-A2F2-4763-87A6-34428A76D841}" type="presOf" srcId="{A1DECAB8-EB46-4061-AD48-294C75D04614}" destId="{8578946A-99A7-4B2C-8AD9-3E2C1DADA129}" srcOrd="0" destOrd="0" presId="urn:microsoft.com/office/officeart/2005/8/layout/matrix3"/>
    <dgm:cxn modelId="{5AC05ACD-F2A2-4258-A2B9-38BF85802872}" type="presParOf" srcId="{8578946A-99A7-4B2C-8AD9-3E2C1DADA129}" destId="{5F62A190-2B80-4DFE-A4DD-EF3D16FABA59}" srcOrd="0" destOrd="0" presId="urn:microsoft.com/office/officeart/2005/8/layout/matrix3"/>
    <dgm:cxn modelId="{695B9D8B-E57E-4BD9-A1BE-4093EF5639F4}" type="presParOf" srcId="{8578946A-99A7-4B2C-8AD9-3E2C1DADA129}" destId="{93AFC300-AA2A-47B2-B70B-F221C13749EE}" srcOrd="1" destOrd="0" presId="urn:microsoft.com/office/officeart/2005/8/layout/matrix3"/>
    <dgm:cxn modelId="{57921078-3635-4263-90A8-71C4AB9BF361}" type="presParOf" srcId="{8578946A-99A7-4B2C-8AD9-3E2C1DADA129}" destId="{915F1E4A-0BE7-4B71-A617-9077299E350E}" srcOrd="2" destOrd="0" presId="urn:microsoft.com/office/officeart/2005/8/layout/matrix3"/>
    <dgm:cxn modelId="{FB4AE9F4-0203-4067-B58B-DD43EFF156C5}" type="presParOf" srcId="{8578946A-99A7-4B2C-8AD9-3E2C1DADA129}" destId="{5C9FC79F-79DB-4116-AB9A-696253536F15}" srcOrd="3" destOrd="0" presId="urn:microsoft.com/office/officeart/2005/8/layout/matrix3"/>
    <dgm:cxn modelId="{FB3E0DE9-E08F-4B07-B28D-AC575AC917C4}" type="presParOf" srcId="{8578946A-99A7-4B2C-8AD9-3E2C1DADA129}" destId="{F61C57AB-B6D0-4002-84B9-EAE8720EBB6E}" srcOrd="4" destOrd="0" presId="urn:microsoft.com/office/officeart/2005/8/layout/matrix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682532-0A70-4315-8D46-22789B68268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63B980F-11D2-4B2C-A62B-BC4DE045D757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01EB1368-1014-48DA-BC0F-718223236965}" type="parTrans" cxnId="{3FDE7AF7-111C-4826-9476-DDBD9319815A}">
      <dgm:prSet/>
      <dgm:spPr/>
      <dgm:t>
        <a:bodyPr/>
        <a:lstStyle/>
        <a:p>
          <a:endParaRPr lang="el-GR"/>
        </a:p>
      </dgm:t>
    </dgm:pt>
    <dgm:pt modelId="{84DF1BE0-520F-4A78-A7B2-03818AED1549}" type="sibTrans" cxnId="{3FDE7AF7-111C-4826-9476-DDBD9319815A}">
      <dgm:prSet/>
      <dgm:spPr/>
      <dgm:t>
        <a:bodyPr/>
        <a:lstStyle/>
        <a:p>
          <a:endParaRPr lang="el-GR"/>
        </a:p>
      </dgm:t>
    </dgm:pt>
    <dgm:pt modelId="{C3FA030E-68F1-44C2-9B40-CC768B0BAE47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90521492-3DC1-4BEE-BDBD-8CF19FC500F4}" type="parTrans" cxnId="{C88DA24C-AC67-4E28-986F-7345E76D17F6}">
      <dgm:prSet/>
      <dgm:spPr/>
      <dgm:t>
        <a:bodyPr/>
        <a:lstStyle/>
        <a:p>
          <a:endParaRPr lang="el-GR"/>
        </a:p>
      </dgm:t>
    </dgm:pt>
    <dgm:pt modelId="{17134B65-A927-4CAC-BFBE-EA4533A0E5DF}" type="sibTrans" cxnId="{C88DA24C-AC67-4E28-986F-7345E76D17F6}">
      <dgm:prSet/>
      <dgm:spPr/>
      <dgm:t>
        <a:bodyPr/>
        <a:lstStyle/>
        <a:p>
          <a:endParaRPr lang="el-GR"/>
        </a:p>
      </dgm:t>
    </dgm:pt>
    <dgm:pt modelId="{D1E58615-3069-4755-B878-00745774FD0F}">
      <dgm:prSet phldrT="[Κείμενο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46D6EB21-4DAC-4031-A747-A89197A0FED9}" type="parTrans" cxnId="{5F8C6D83-4041-4CCA-8B6F-D36AB747B13E}">
      <dgm:prSet/>
      <dgm:spPr/>
      <dgm:t>
        <a:bodyPr/>
        <a:lstStyle/>
        <a:p>
          <a:endParaRPr lang="el-GR"/>
        </a:p>
      </dgm:t>
    </dgm:pt>
    <dgm:pt modelId="{790972CE-3AD1-4706-A7C7-EA0538342559}" type="sibTrans" cxnId="{5F8C6D83-4041-4CCA-8B6F-D36AB747B13E}">
      <dgm:prSet/>
      <dgm:spPr/>
      <dgm:t>
        <a:bodyPr/>
        <a:lstStyle/>
        <a:p>
          <a:endParaRPr lang="el-GR"/>
        </a:p>
      </dgm:t>
    </dgm:pt>
    <dgm:pt modelId="{3A4D354D-0AF6-498C-8060-7E1D4DA413CA}">
      <dgm:prSet phldrT="[Κείμενο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08B00260-FBE8-4286-B4A4-A18D7E24EB5C}" type="parTrans" cxnId="{AA3A8050-8AF3-4B4E-B8A6-5B97933325E8}">
      <dgm:prSet/>
      <dgm:spPr/>
      <dgm:t>
        <a:bodyPr/>
        <a:lstStyle/>
        <a:p>
          <a:endParaRPr lang="el-GR"/>
        </a:p>
      </dgm:t>
    </dgm:pt>
    <dgm:pt modelId="{520022C3-1918-422F-845A-F6CB37D073F8}" type="sibTrans" cxnId="{AA3A8050-8AF3-4B4E-B8A6-5B97933325E8}">
      <dgm:prSet/>
      <dgm:spPr/>
      <dgm:t>
        <a:bodyPr/>
        <a:lstStyle/>
        <a:p>
          <a:endParaRPr lang="el-GR"/>
        </a:p>
      </dgm:t>
    </dgm:pt>
    <dgm:pt modelId="{222F99D1-CB74-4B95-9C25-2B62680E72A6}" type="pres">
      <dgm:prSet presAssocID="{37682532-0A70-4315-8D46-22789B6826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44D76C5-D13E-406A-BAA9-0E88CC6AC5C2}" type="pres">
      <dgm:prSet presAssocID="{37682532-0A70-4315-8D46-22789B682680}" presName="diamond" presStyleLbl="bgShp" presStyleIdx="0" presStyleCnt="1"/>
      <dgm:spPr/>
    </dgm:pt>
    <dgm:pt modelId="{11FE1D10-6B86-4B1A-81A0-C0F345A2AA1A}" type="pres">
      <dgm:prSet presAssocID="{37682532-0A70-4315-8D46-22789B6826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D5844A-B43F-43A5-B4F9-4D6B0A59B088}" type="pres">
      <dgm:prSet presAssocID="{37682532-0A70-4315-8D46-22789B6826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DF6F0A-5D33-421E-8238-FABD6035C2DA}" type="pres">
      <dgm:prSet presAssocID="{37682532-0A70-4315-8D46-22789B6826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8E3645-5E4F-4659-8FEB-5F7296975FB5}" type="pres">
      <dgm:prSet presAssocID="{37682532-0A70-4315-8D46-22789B6826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3A3D6FF-E4C9-4359-9BF4-467AF770D6AD}" type="presOf" srcId="{D1E58615-3069-4755-B878-00745774FD0F}" destId="{6FDF6F0A-5D33-421E-8238-FABD6035C2DA}" srcOrd="0" destOrd="0" presId="urn:microsoft.com/office/officeart/2005/8/layout/matrix3"/>
    <dgm:cxn modelId="{5F8C6D83-4041-4CCA-8B6F-D36AB747B13E}" srcId="{37682532-0A70-4315-8D46-22789B682680}" destId="{D1E58615-3069-4755-B878-00745774FD0F}" srcOrd="2" destOrd="0" parTransId="{46D6EB21-4DAC-4031-A747-A89197A0FED9}" sibTransId="{790972CE-3AD1-4706-A7C7-EA0538342559}"/>
    <dgm:cxn modelId="{F3660988-9F0B-4CE7-8C13-49E87A1F1258}" type="presOf" srcId="{C3FA030E-68F1-44C2-9B40-CC768B0BAE47}" destId="{62D5844A-B43F-43A5-B4F9-4D6B0A59B088}" srcOrd="0" destOrd="0" presId="urn:microsoft.com/office/officeart/2005/8/layout/matrix3"/>
    <dgm:cxn modelId="{C88DA24C-AC67-4E28-986F-7345E76D17F6}" srcId="{37682532-0A70-4315-8D46-22789B682680}" destId="{C3FA030E-68F1-44C2-9B40-CC768B0BAE47}" srcOrd="1" destOrd="0" parTransId="{90521492-3DC1-4BEE-BDBD-8CF19FC500F4}" sibTransId="{17134B65-A927-4CAC-BFBE-EA4533A0E5DF}"/>
    <dgm:cxn modelId="{A645886F-A7BF-4666-A10D-8174E883C303}" type="presOf" srcId="{663B980F-11D2-4B2C-A62B-BC4DE045D757}" destId="{11FE1D10-6B86-4B1A-81A0-C0F345A2AA1A}" srcOrd="0" destOrd="0" presId="urn:microsoft.com/office/officeart/2005/8/layout/matrix3"/>
    <dgm:cxn modelId="{AA3A8050-8AF3-4B4E-B8A6-5B97933325E8}" srcId="{37682532-0A70-4315-8D46-22789B682680}" destId="{3A4D354D-0AF6-498C-8060-7E1D4DA413CA}" srcOrd="3" destOrd="0" parTransId="{08B00260-FBE8-4286-B4A4-A18D7E24EB5C}" sibTransId="{520022C3-1918-422F-845A-F6CB37D073F8}"/>
    <dgm:cxn modelId="{3FDE7AF7-111C-4826-9476-DDBD9319815A}" srcId="{37682532-0A70-4315-8D46-22789B682680}" destId="{663B980F-11D2-4B2C-A62B-BC4DE045D757}" srcOrd="0" destOrd="0" parTransId="{01EB1368-1014-48DA-BC0F-718223236965}" sibTransId="{84DF1BE0-520F-4A78-A7B2-03818AED1549}"/>
    <dgm:cxn modelId="{A0CD9E15-183E-4E38-9210-9C422723A458}" type="presOf" srcId="{3A4D354D-0AF6-498C-8060-7E1D4DA413CA}" destId="{BD8E3645-5E4F-4659-8FEB-5F7296975FB5}" srcOrd="0" destOrd="0" presId="urn:microsoft.com/office/officeart/2005/8/layout/matrix3"/>
    <dgm:cxn modelId="{06B0D4B9-F86E-404A-8E09-C80A4D0AF690}" type="presOf" srcId="{37682532-0A70-4315-8D46-22789B682680}" destId="{222F99D1-CB74-4B95-9C25-2B62680E72A6}" srcOrd="0" destOrd="0" presId="urn:microsoft.com/office/officeart/2005/8/layout/matrix3"/>
    <dgm:cxn modelId="{7B3EE646-0975-49D3-BCD5-1D100DC0055B}" type="presParOf" srcId="{222F99D1-CB74-4B95-9C25-2B62680E72A6}" destId="{F44D76C5-D13E-406A-BAA9-0E88CC6AC5C2}" srcOrd="0" destOrd="0" presId="urn:microsoft.com/office/officeart/2005/8/layout/matrix3"/>
    <dgm:cxn modelId="{46E81C8C-5C3E-48F8-A676-F97FA1637037}" type="presParOf" srcId="{222F99D1-CB74-4B95-9C25-2B62680E72A6}" destId="{11FE1D10-6B86-4B1A-81A0-C0F345A2AA1A}" srcOrd="1" destOrd="0" presId="urn:microsoft.com/office/officeart/2005/8/layout/matrix3"/>
    <dgm:cxn modelId="{7D5A52D6-963E-4B73-931B-1A2876BC7485}" type="presParOf" srcId="{222F99D1-CB74-4B95-9C25-2B62680E72A6}" destId="{62D5844A-B43F-43A5-B4F9-4D6B0A59B088}" srcOrd="2" destOrd="0" presId="urn:microsoft.com/office/officeart/2005/8/layout/matrix3"/>
    <dgm:cxn modelId="{E648D605-8CF4-4DB3-B04D-85446E3B9BB7}" type="presParOf" srcId="{222F99D1-CB74-4B95-9C25-2B62680E72A6}" destId="{6FDF6F0A-5D33-421E-8238-FABD6035C2DA}" srcOrd="3" destOrd="0" presId="urn:microsoft.com/office/officeart/2005/8/layout/matrix3"/>
    <dgm:cxn modelId="{E3A3BC14-A73C-489E-BEF9-AAEEFA281AF5}" type="presParOf" srcId="{222F99D1-CB74-4B95-9C25-2B62680E72A6}" destId="{BD8E3645-5E4F-4659-8FEB-5F7296975FB5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0577-71C9-421B-A44D-B57E576D4DBA}" type="datetimeFigureOut">
              <a:rPr lang="el-GR" smtClean="0"/>
              <a:pPr/>
              <a:t>28/08/2024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6C95-566A-49B7-835F-384A3CFED2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nms.gr/hnms/greek/index_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Greek domain verification </a:t>
            </a:r>
            <a:r>
              <a:rPr lang="en-US" sz="4000" dirty="0" smtClean="0"/>
              <a:t>2023-2024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8117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ICON-GR2.5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IFS-ECMWF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546" y="44624"/>
            <a:ext cx="1885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Ε.Μ.Υ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67000" cy="6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643174" y="5497313"/>
            <a:ext cx="384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Dimitra</a:t>
            </a:r>
            <a:r>
              <a:rPr lang="en-US" sz="3600" dirty="0" smtClean="0"/>
              <a:t> </a:t>
            </a:r>
            <a:r>
              <a:rPr lang="en-US" sz="3600" dirty="0" err="1" smtClean="0"/>
              <a:t>Boucouvala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571868" y="214290"/>
            <a:ext cx="241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CONCLUSIONS </a:t>
            </a:r>
            <a:endParaRPr lang="el-GR" sz="2800" b="1" u="sng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785794"/>
            <a:ext cx="878684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RMSE:  </a:t>
            </a:r>
          </a:p>
          <a:p>
            <a:r>
              <a:rPr lang="en-US" dirty="0" smtClean="0"/>
              <a:t>ICON-GR is  mainly lower or similar  for all parameters. Only for TCC and JJA season IFS  score is better . There is an increase of RMSE for MSLP with lead time for both models.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BIAS: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2mT</a:t>
            </a:r>
            <a:r>
              <a:rPr lang="en-US" dirty="0" smtClean="0"/>
              <a:t> : ICON-GR  bias is positive and higher  than IFS </a:t>
            </a:r>
            <a:r>
              <a:rPr lang="el-GR" dirty="0" smtClean="0"/>
              <a:t> </a:t>
            </a:r>
            <a:r>
              <a:rPr lang="en-US" dirty="0" smtClean="0"/>
              <a:t>during late  afternoon hours and night 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Wind Speed </a:t>
            </a:r>
            <a:r>
              <a:rPr lang="en-US" dirty="0" smtClean="0"/>
              <a:t>:  ICON-GR weaker bias variability than IFS  with  slight overestimation  in warm hours.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MSLP</a:t>
            </a:r>
            <a:r>
              <a:rPr lang="en-US" dirty="0" smtClean="0"/>
              <a:t> :  bias </a:t>
            </a:r>
            <a:r>
              <a:rPr lang="en-US" dirty="0" smtClean="0"/>
              <a:t>variability </a:t>
            </a:r>
            <a:r>
              <a:rPr lang="en-US" dirty="0" smtClean="0"/>
              <a:t>is similar for both models </a:t>
            </a:r>
            <a:r>
              <a:rPr lang="en-US" dirty="0" smtClean="0"/>
              <a:t>with overestimation in warm hours 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Td2m</a:t>
            </a:r>
            <a:r>
              <a:rPr lang="en-US" dirty="0" smtClean="0"/>
              <a:t>: ICON-GR overestimates  </a:t>
            </a:r>
            <a:r>
              <a:rPr lang="en-US" dirty="0" smtClean="0"/>
              <a:t>especially </a:t>
            </a:r>
            <a:r>
              <a:rPr lang="en-US" dirty="0" smtClean="0"/>
              <a:t>during </a:t>
            </a:r>
            <a:r>
              <a:rPr lang="en-US" dirty="0" smtClean="0"/>
              <a:t>SON and DJF </a:t>
            </a:r>
            <a:r>
              <a:rPr lang="en-US" dirty="0" smtClean="0"/>
              <a:t>in </a:t>
            </a:r>
            <a:r>
              <a:rPr lang="en-US" dirty="0" smtClean="0"/>
              <a:t>afternoon hours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TCC:  </a:t>
            </a:r>
            <a:r>
              <a:rPr lang="en-US" dirty="0" smtClean="0"/>
              <a:t>ICON-GR </a:t>
            </a:r>
            <a:r>
              <a:rPr lang="en-US" dirty="0" smtClean="0"/>
              <a:t>overestimates 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mainly at  night </a:t>
            </a:r>
            <a:r>
              <a:rPr lang="en-US" dirty="0" smtClean="0"/>
              <a:t>, while </a:t>
            </a:r>
            <a:r>
              <a:rPr lang="en-US" dirty="0" smtClean="0"/>
              <a:t>IFS </a:t>
            </a:r>
            <a:r>
              <a:rPr lang="en-US" dirty="0" smtClean="0"/>
              <a:t>shows </a:t>
            </a:r>
            <a:r>
              <a:rPr lang="en-US" dirty="0" smtClean="0"/>
              <a:t>tendency </a:t>
            </a:r>
            <a:r>
              <a:rPr lang="en-US" dirty="0" smtClean="0"/>
              <a:t>of </a:t>
            </a:r>
            <a:r>
              <a:rPr lang="en-US" dirty="0" smtClean="0"/>
              <a:t>underestimation  </a:t>
            </a:r>
            <a:r>
              <a:rPr lang="en-US" dirty="0" smtClean="0"/>
              <a:t> especially </a:t>
            </a:r>
            <a:r>
              <a:rPr lang="en-US" dirty="0" smtClean="0"/>
              <a:t>in warm seasons.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BOTH SCORES  </a:t>
            </a:r>
            <a:r>
              <a:rPr lang="en-US" dirty="0" smtClean="0"/>
              <a:t>are worse for TCC and T2m when the condition of LOW CLOUD cover is applied.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PRECIPITATION SCORES </a:t>
            </a:r>
            <a:r>
              <a:rPr lang="en-US" dirty="0" smtClean="0"/>
              <a:t>: </a:t>
            </a:r>
            <a:r>
              <a:rPr lang="en-US" dirty="0" smtClean="0"/>
              <a:t>L</a:t>
            </a:r>
            <a:r>
              <a:rPr lang="en-US" dirty="0" smtClean="0"/>
              <a:t>ow precipitation events are overestimated and high are underestimated . ICON-GR  POD/FAR are lower than IFS but ETS score is higher.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Διάγραμμα"/>
          <p:cNvGraphicFramePr/>
          <p:nvPr/>
        </p:nvGraphicFramePr>
        <p:xfrm>
          <a:off x="0" y="285728"/>
          <a:ext cx="89297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10 - Εικόνα" descr="http://www.jewishfolksongs.com/userfiles/four_seasons.jpg"/>
          <p:cNvPicPr/>
          <p:nvPr/>
        </p:nvPicPr>
        <p:blipFill>
          <a:blip r:embed="rId6" cstate="print"/>
          <a:srcRect l="51333" t="1135" r="-1" b="49946"/>
          <a:stretch>
            <a:fillRect/>
          </a:stretch>
        </p:blipFill>
        <p:spPr bwMode="auto">
          <a:xfrm>
            <a:off x="1357290" y="1571612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www.jewishfolksongs.com/userfiles/four_seasons.jpg"/>
          <p:cNvPicPr/>
          <p:nvPr/>
        </p:nvPicPr>
        <p:blipFill>
          <a:blip r:embed="rId7" cstate="print"/>
          <a:srcRect t="51081" r="49333"/>
          <a:stretch>
            <a:fillRect/>
          </a:stretch>
        </p:blipFill>
        <p:spPr bwMode="auto">
          <a:xfrm>
            <a:off x="7028822" y="1643050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jewishfolksongs.com/userfiles/four_seasons.jpg"/>
          <p:cNvPicPr/>
          <p:nvPr/>
        </p:nvPicPr>
        <p:blipFill>
          <a:blip r:embed="rId8" cstate="print"/>
          <a:srcRect l="51333" t="49028" r="666" b="4106"/>
          <a:stretch>
            <a:fillRect/>
          </a:stretch>
        </p:blipFill>
        <p:spPr bwMode="auto">
          <a:xfrm>
            <a:off x="1428728" y="435769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jewishfolksongs.com/userfiles/four_seasons.jpg"/>
          <p:cNvPicPr/>
          <p:nvPr/>
        </p:nvPicPr>
        <p:blipFill>
          <a:blip r:embed="rId9" cstate="print"/>
          <a:srcRect r="49000" b="49007"/>
          <a:stretch>
            <a:fillRect/>
          </a:stretch>
        </p:blipFill>
        <p:spPr bwMode="auto">
          <a:xfrm>
            <a:off x="7140348" y="4357694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42844" y="214290"/>
            <a:ext cx="19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2m TEMPERATURE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500034" y="5917188"/>
            <a:ext cx="8023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ICON-GR overestimates  2mT for all seasons </a:t>
            </a:r>
            <a:r>
              <a:rPr lang="el-GR" dirty="0" smtClean="0"/>
              <a:t> </a:t>
            </a:r>
            <a:r>
              <a:rPr lang="en-US" dirty="0" smtClean="0"/>
              <a:t>during late </a:t>
            </a:r>
            <a:r>
              <a:rPr lang="en-US" dirty="0" smtClean="0"/>
              <a:t> </a:t>
            </a:r>
            <a:r>
              <a:rPr lang="en-US" dirty="0" smtClean="0"/>
              <a:t>afternoon hours and night .</a:t>
            </a:r>
          </a:p>
          <a:p>
            <a:r>
              <a:rPr lang="en-US" dirty="0" smtClean="0"/>
              <a:t> RMSE similar for both models</a:t>
            </a:r>
          </a:p>
          <a:p>
            <a:endParaRPr lang="el-GR" dirty="0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6658012" y="214290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679728" y="107154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1787826" y="221455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679728" y="385762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87826" y="4835735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428596" y="214290"/>
          <a:ext cx="835824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500034" y="5917188"/>
            <a:ext cx="777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RMSE  better  for ICON-GR in all seasons.  IFS underestimates in warm hours, </a:t>
            </a:r>
          </a:p>
          <a:p>
            <a:pPr algn="ctr"/>
            <a:r>
              <a:rPr lang="en-US" dirty="0" smtClean="0"/>
              <a:t>when a slight overestimation is shown for ICON-GR, with a weaker bias variability.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28572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SPEED </a:t>
            </a:r>
            <a:endParaRPr lang="el-GR" b="1" dirty="0"/>
          </a:p>
        </p:txBody>
      </p:sp>
      <p:pic>
        <p:nvPicPr>
          <p:cNvPr id="6" name="10 - Εικόνα" descr="http://www.jewishfolksongs.com/userfiles/four_seasons.jpg"/>
          <p:cNvPicPr/>
          <p:nvPr/>
        </p:nvPicPr>
        <p:blipFill>
          <a:blip r:embed="rId6" cstate="print"/>
          <a:srcRect l="51333" t="1135" r="-1" b="49946"/>
          <a:stretch>
            <a:fillRect/>
          </a:stretch>
        </p:blipFill>
        <p:spPr bwMode="auto">
          <a:xfrm>
            <a:off x="1357290" y="1571612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jewishfolksongs.com/userfiles/four_seasons.jpg"/>
          <p:cNvPicPr/>
          <p:nvPr/>
        </p:nvPicPr>
        <p:blipFill>
          <a:blip r:embed="rId7" cstate="print"/>
          <a:srcRect t="51081" r="49333"/>
          <a:stretch>
            <a:fillRect/>
          </a:stretch>
        </p:blipFill>
        <p:spPr bwMode="auto">
          <a:xfrm>
            <a:off x="7072330" y="1571612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www.jewishfolksongs.com/userfiles/four_seasons.jpg"/>
          <p:cNvPicPr/>
          <p:nvPr/>
        </p:nvPicPr>
        <p:blipFill>
          <a:blip r:embed="rId8" cstate="print"/>
          <a:srcRect l="51333" t="49028" r="666" b="4106"/>
          <a:stretch>
            <a:fillRect/>
          </a:stretch>
        </p:blipFill>
        <p:spPr bwMode="auto">
          <a:xfrm>
            <a:off x="1428728" y="435769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jewishfolksongs.com/userfiles/four_seasons.jpg"/>
          <p:cNvPicPr/>
          <p:nvPr/>
        </p:nvPicPr>
        <p:blipFill>
          <a:blip r:embed="rId9" cstate="print"/>
          <a:srcRect r="49000" b="49007"/>
          <a:stretch>
            <a:fillRect/>
          </a:stretch>
        </p:blipFill>
        <p:spPr bwMode="auto">
          <a:xfrm>
            <a:off x="7140348" y="4357694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Υπότιτλος"/>
          <p:cNvSpPr txBox="1">
            <a:spLocks/>
          </p:cNvSpPr>
          <p:nvPr/>
        </p:nvSpPr>
        <p:spPr>
          <a:xfrm>
            <a:off x="6658012" y="214290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679728" y="107154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1787826" y="221455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679728" y="385762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87826" y="4835735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357158" y="285728"/>
          <a:ext cx="835824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285720" y="285728"/>
            <a:ext cx="21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SURFACE PRESSURE 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00034" y="5917188"/>
            <a:ext cx="853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RMSE  better  for ICON-GR in all seasons with error increasing with lead time. Similar bias</a:t>
            </a:r>
          </a:p>
          <a:p>
            <a:pPr algn="ctr"/>
            <a:r>
              <a:rPr lang="en-US" dirty="0" smtClean="0"/>
              <a:t> variability for both models with overestimation in warm hours .</a:t>
            </a:r>
            <a:endParaRPr lang="el-GR" dirty="0"/>
          </a:p>
        </p:txBody>
      </p:sp>
      <p:pic>
        <p:nvPicPr>
          <p:cNvPr id="6" name="10 - Εικόνα" descr="http://www.jewishfolksongs.com/userfiles/four_seasons.jpg"/>
          <p:cNvPicPr/>
          <p:nvPr/>
        </p:nvPicPr>
        <p:blipFill>
          <a:blip r:embed="rId6" cstate="print"/>
          <a:srcRect l="51333" t="1135" r="-1" b="49946"/>
          <a:stretch>
            <a:fillRect/>
          </a:stretch>
        </p:blipFill>
        <p:spPr bwMode="auto">
          <a:xfrm>
            <a:off x="1357290" y="1571612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jewishfolksongs.com/userfiles/four_seasons.jpg"/>
          <p:cNvPicPr/>
          <p:nvPr/>
        </p:nvPicPr>
        <p:blipFill>
          <a:blip r:embed="rId7" cstate="print"/>
          <a:srcRect t="51081" r="49333"/>
          <a:stretch>
            <a:fillRect/>
          </a:stretch>
        </p:blipFill>
        <p:spPr bwMode="auto">
          <a:xfrm>
            <a:off x="7028822" y="1643050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www.jewishfolksongs.com/userfiles/four_seasons.jpg"/>
          <p:cNvPicPr/>
          <p:nvPr/>
        </p:nvPicPr>
        <p:blipFill>
          <a:blip r:embed="rId8" cstate="print"/>
          <a:srcRect r="49000" b="49007"/>
          <a:stretch>
            <a:fillRect/>
          </a:stretch>
        </p:blipFill>
        <p:spPr bwMode="auto">
          <a:xfrm>
            <a:off x="7140348" y="4357694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jewishfolksongs.com/userfiles/four_seasons.jpg"/>
          <p:cNvPicPr/>
          <p:nvPr/>
        </p:nvPicPr>
        <p:blipFill>
          <a:blip r:embed="rId9" cstate="print"/>
          <a:srcRect l="51333" t="49028" r="666" b="4106"/>
          <a:stretch>
            <a:fillRect/>
          </a:stretch>
        </p:blipFill>
        <p:spPr bwMode="auto">
          <a:xfrm>
            <a:off x="1428728" y="435769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Υπότιτλος"/>
          <p:cNvSpPr txBox="1">
            <a:spLocks/>
          </p:cNvSpPr>
          <p:nvPr/>
        </p:nvSpPr>
        <p:spPr>
          <a:xfrm>
            <a:off x="6658012" y="214290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679728" y="107154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3" name="12 - TextBox"/>
          <p:cNvSpPr txBox="1"/>
          <p:nvPr/>
        </p:nvSpPr>
        <p:spPr>
          <a:xfrm>
            <a:off x="1787826" y="221455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679728" y="385762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87826" y="4835735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214282" y="428604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42844" y="214290"/>
            <a:ext cx="278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DEW POINT TEMPERATURE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00034" y="5917188"/>
            <a:ext cx="8210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ICON-GR overestimates </a:t>
            </a:r>
            <a:r>
              <a:rPr lang="en-US" dirty="0" smtClean="0"/>
              <a:t>Td2m  </a:t>
            </a:r>
            <a:r>
              <a:rPr lang="en-US" dirty="0" smtClean="0"/>
              <a:t>especially in SON </a:t>
            </a:r>
            <a:r>
              <a:rPr lang="en-US" dirty="0" smtClean="0"/>
              <a:t>and DJF and </a:t>
            </a:r>
            <a:r>
              <a:rPr lang="en-US" dirty="0" smtClean="0"/>
              <a:t>afternoon hours .</a:t>
            </a:r>
          </a:p>
          <a:p>
            <a:pPr algn="ctr"/>
            <a:r>
              <a:rPr lang="en-US" dirty="0" smtClean="0"/>
              <a:t> RMSE similar for both models  with better score for ICON-GR especially in summer.</a:t>
            </a:r>
          </a:p>
          <a:p>
            <a:endParaRPr lang="el-GR" dirty="0"/>
          </a:p>
        </p:txBody>
      </p:sp>
      <p:pic>
        <p:nvPicPr>
          <p:cNvPr id="7" name="10 - Εικόνα" descr="http://www.jewishfolksongs.com/userfiles/four_seasons.jpg"/>
          <p:cNvPicPr/>
          <p:nvPr/>
        </p:nvPicPr>
        <p:blipFill>
          <a:blip r:embed="rId6" cstate="print"/>
          <a:srcRect l="51333" t="1135" r="-1" b="49946"/>
          <a:stretch>
            <a:fillRect/>
          </a:stretch>
        </p:blipFill>
        <p:spPr bwMode="auto">
          <a:xfrm>
            <a:off x="1357290" y="1571612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www.jewishfolksongs.com/userfiles/four_seasons.jpg"/>
          <p:cNvPicPr/>
          <p:nvPr/>
        </p:nvPicPr>
        <p:blipFill>
          <a:blip r:embed="rId7" cstate="print"/>
          <a:srcRect t="51081" r="49333"/>
          <a:stretch>
            <a:fillRect/>
          </a:stretch>
        </p:blipFill>
        <p:spPr bwMode="auto">
          <a:xfrm>
            <a:off x="7028822" y="1643050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jewishfolksongs.com/userfiles/four_seasons.jpg"/>
          <p:cNvPicPr/>
          <p:nvPr/>
        </p:nvPicPr>
        <p:blipFill>
          <a:blip r:embed="rId8" cstate="print"/>
          <a:srcRect l="51333" t="49028" r="666" b="4106"/>
          <a:stretch>
            <a:fillRect/>
          </a:stretch>
        </p:blipFill>
        <p:spPr bwMode="auto">
          <a:xfrm>
            <a:off x="1428728" y="435769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http://www.jewishfolksongs.com/userfiles/four_seasons.jpg"/>
          <p:cNvPicPr/>
          <p:nvPr/>
        </p:nvPicPr>
        <p:blipFill>
          <a:blip r:embed="rId9" cstate="print"/>
          <a:srcRect r="49000" b="49007"/>
          <a:stretch>
            <a:fillRect/>
          </a:stretch>
        </p:blipFill>
        <p:spPr bwMode="auto">
          <a:xfrm>
            <a:off x="7140348" y="4357694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- Υπότιτλος"/>
          <p:cNvSpPr txBox="1">
            <a:spLocks/>
          </p:cNvSpPr>
          <p:nvPr/>
        </p:nvSpPr>
        <p:spPr>
          <a:xfrm>
            <a:off x="6658012" y="214290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679728" y="107154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787826" y="221455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679728" y="385762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1787826" y="4835735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500166" y="500042"/>
          <a:ext cx="621510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10 - Εικόνα" descr="http://www.jewishfolksongs.com/userfiles/four_seasons.jpg"/>
          <p:cNvPicPr/>
          <p:nvPr/>
        </p:nvPicPr>
        <p:blipFill>
          <a:blip r:embed="rId6" cstate="print"/>
          <a:srcRect l="51333" t="1135" r="-1" b="49946"/>
          <a:stretch>
            <a:fillRect/>
          </a:stretch>
        </p:blipFill>
        <p:spPr bwMode="auto">
          <a:xfrm>
            <a:off x="1571604" y="1571612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http://www.jewishfolksongs.com/userfiles/four_seasons.jpg"/>
          <p:cNvPicPr/>
          <p:nvPr/>
        </p:nvPicPr>
        <p:blipFill>
          <a:blip r:embed="rId7" cstate="print"/>
          <a:srcRect t="51081" r="49333"/>
          <a:stretch>
            <a:fillRect/>
          </a:stretch>
        </p:blipFill>
        <p:spPr bwMode="auto">
          <a:xfrm>
            <a:off x="7028822" y="1643050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://www.jewishfolksongs.com/userfiles/four_seasons.jpg"/>
          <p:cNvPicPr/>
          <p:nvPr/>
        </p:nvPicPr>
        <p:blipFill>
          <a:blip r:embed="rId8" cstate="print"/>
          <a:srcRect l="51333" t="49028" r="666" b="4106"/>
          <a:stretch>
            <a:fillRect/>
          </a:stretch>
        </p:blipFill>
        <p:spPr bwMode="auto">
          <a:xfrm>
            <a:off x="1428728" y="435769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www.jewishfolksongs.com/userfiles/four_seasons.jpg"/>
          <p:cNvPicPr/>
          <p:nvPr/>
        </p:nvPicPr>
        <p:blipFill>
          <a:blip r:embed="rId9" cstate="print"/>
          <a:srcRect r="49000" b="49007"/>
          <a:stretch>
            <a:fillRect/>
          </a:stretch>
        </p:blipFill>
        <p:spPr bwMode="auto">
          <a:xfrm>
            <a:off x="7140348" y="4357694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142844" y="214290"/>
            <a:ext cx="225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CLOUD COVER 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500034" y="591718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ICON-GR overestimates  TCC for all seasons </a:t>
            </a:r>
            <a:r>
              <a:rPr lang="el-GR" dirty="0" smtClean="0"/>
              <a:t> </a:t>
            </a:r>
            <a:r>
              <a:rPr lang="en-US" dirty="0" smtClean="0"/>
              <a:t>mainly at  night . IFS  tendency of underestimation  especially in warm seasons. RMSE similar for both models but ICON-GR slightly worse in JJA.</a:t>
            </a:r>
          </a:p>
          <a:p>
            <a:endParaRPr lang="el-GR" dirty="0"/>
          </a:p>
        </p:txBody>
      </p:sp>
      <p:sp>
        <p:nvSpPr>
          <p:cNvPr id="11" name="2 - Υπότιτλος"/>
          <p:cNvSpPr txBox="1">
            <a:spLocks/>
          </p:cNvSpPr>
          <p:nvPr/>
        </p:nvSpPr>
        <p:spPr>
          <a:xfrm>
            <a:off x="6658012" y="214290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87826" y="2406843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679728" y="3857628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87826" y="4835735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</a:t>
            </a:r>
            <a:endParaRPr lang="el-GR" sz="1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1832128" y="128586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RMSE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2508"/>
            <a:ext cx="4828230" cy="33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http://www.jewishfolksongs.com/userfiles/four_seasons.jpg"/>
          <p:cNvPicPr/>
          <p:nvPr/>
        </p:nvPicPr>
        <p:blipFill>
          <a:blip r:embed="rId3" cstate="print"/>
          <a:srcRect l="51333" t="49028" r="666" b="4106"/>
          <a:stretch>
            <a:fillRect/>
          </a:stretch>
        </p:blipFill>
        <p:spPr bwMode="auto">
          <a:xfrm>
            <a:off x="2214546" y="4429132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500034" y="514351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dirty="0" smtClean="0"/>
              <a:t>rrors are </a:t>
            </a:r>
            <a:r>
              <a:rPr lang="en-US" dirty="0" smtClean="0"/>
              <a:t>higher for the condition  C2-LOW coverage for both T2m and TCC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2mT variability is opposite  for the two conditions </a:t>
            </a:r>
            <a:r>
              <a:rPr lang="en-US" dirty="0" smtClean="0"/>
              <a:t> with the C2-LOW</a:t>
            </a:r>
          </a:p>
          <a:p>
            <a:pPr algn="ctr"/>
            <a:r>
              <a:rPr lang="en-US" dirty="0" smtClean="0"/>
              <a:t>o</a:t>
            </a:r>
            <a:r>
              <a:rPr lang="en-US" dirty="0" smtClean="0"/>
              <a:t>verestimating especially at night</a:t>
            </a:r>
            <a:endParaRPr lang="en-US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1857356" y="285728"/>
            <a:ext cx="5738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ICON-GR  </a:t>
            </a:r>
            <a:r>
              <a:rPr lang="en-US" sz="1600" b="1" u="sng" dirty="0" smtClean="0"/>
              <a:t>CONDITIONAL </a:t>
            </a:r>
            <a:r>
              <a:rPr lang="en-US" sz="1600" b="1" u="sng" dirty="0" smtClean="0"/>
              <a:t>VERIFICATION BASED ON TCC </a:t>
            </a:r>
            <a:r>
              <a:rPr lang="en-US" sz="1600" b="1" u="sng" dirty="0" smtClean="0"/>
              <a:t>COVERAGE</a:t>
            </a:r>
          </a:p>
          <a:p>
            <a:r>
              <a:rPr lang="en-US" sz="1600" dirty="0" smtClean="0"/>
              <a:t>                             C1 </a:t>
            </a:r>
            <a:r>
              <a:rPr lang="en-US" sz="1600" dirty="0" err="1" smtClean="0"/>
              <a:t>obs</a:t>
            </a:r>
            <a:r>
              <a:rPr lang="en-US" sz="1600" dirty="0" smtClean="0"/>
              <a:t> &gt;= </a:t>
            </a:r>
            <a:r>
              <a:rPr lang="en-US" sz="1600" dirty="0" smtClean="0"/>
              <a:t>6 (HIGH) , </a:t>
            </a:r>
            <a:r>
              <a:rPr lang="en-US" sz="1600" dirty="0" smtClean="0">
                <a:solidFill>
                  <a:srgbClr val="FF0000"/>
                </a:solidFill>
              </a:rPr>
              <a:t>C2 </a:t>
            </a:r>
            <a:r>
              <a:rPr lang="en-US" sz="1600" dirty="0" err="1" smtClean="0">
                <a:solidFill>
                  <a:srgbClr val="FF0000"/>
                </a:solidFill>
              </a:rPr>
              <a:t>obs</a:t>
            </a:r>
            <a:r>
              <a:rPr lang="en-US" sz="1600" dirty="0" smtClean="0">
                <a:solidFill>
                  <a:srgbClr val="FF0000"/>
                </a:solidFill>
              </a:rPr>
              <a:t>= &lt;</a:t>
            </a:r>
            <a:r>
              <a:rPr lang="en-US" sz="1600" dirty="0" smtClean="0">
                <a:solidFill>
                  <a:srgbClr val="FF0000"/>
                </a:solidFill>
              </a:rPr>
              <a:t>2 (LOW)</a:t>
            </a:r>
            <a:endParaRPr lang="el-GR" sz="1600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092" y="857232"/>
            <a:ext cx="4714908" cy="32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http://www.jewishfolksongs.com/userfiles/four_seasons.jpg"/>
          <p:cNvPicPr/>
          <p:nvPr/>
        </p:nvPicPr>
        <p:blipFill>
          <a:blip r:embed="rId5" cstate="print"/>
          <a:srcRect r="49000" b="49007"/>
          <a:stretch>
            <a:fillRect/>
          </a:stretch>
        </p:blipFill>
        <p:spPr bwMode="auto">
          <a:xfrm>
            <a:off x="6215074" y="4357694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071538" y="4143380"/>
            <a:ext cx="5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TCC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357554" y="414338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T2m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247452" y="4071942"/>
            <a:ext cx="53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TCC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474221" y="40719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T2m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143372" y="148803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12889"/>
          <a:stretch>
            <a:fillRect/>
          </a:stretch>
        </p:blipFill>
        <p:spPr bwMode="auto">
          <a:xfrm>
            <a:off x="571472" y="783225"/>
            <a:ext cx="3571900" cy="44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3683" y="857232"/>
            <a:ext cx="386459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http://www.jewishfolksongs.com/userfiles/four_seasons.jpg"/>
          <p:cNvPicPr/>
          <p:nvPr/>
        </p:nvPicPr>
        <p:blipFill>
          <a:blip r:embed="rId4" cstate="print"/>
          <a:srcRect l="51333" t="49028" r="666" b="4106"/>
          <a:stretch>
            <a:fillRect/>
          </a:stretch>
        </p:blipFill>
        <p:spPr bwMode="auto">
          <a:xfrm>
            <a:off x="4211390" y="282878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Υπότιτλος"/>
          <p:cNvSpPr txBox="1">
            <a:spLocks/>
          </p:cNvSpPr>
          <p:nvPr/>
        </p:nvSpPr>
        <p:spPr>
          <a:xfrm>
            <a:off x="6729450" y="99986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429124" y="128586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FBI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357686" y="213097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357686" y="3202544"/>
            <a:ext cx="53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357686" y="4131238"/>
            <a:ext cx="5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ETS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42844" y="214290"/>
            <a:ext cx="19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6H PRECIPITATION 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2428860" y="42860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mm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6077241" y="42860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mm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00034" y="550070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Overestimation of low threshold events especially for IFS with diurnal variation . Events underestimation for high thresholds. POD and FAR slightly higher for IFS </a:t>
            </a:r>
            <a:r>
              <a:rPr lang="en-US" dirty="0" smtClean="0"/>
              <a:t>for low thresholds, ETS higher for ICON-GR.  Scores  comparable for high thresholds.</a:t>
            </a:r>
            <a:endParaRPr lang="en-US" dirty="0" smtClean="0"/>
          </a:p>
          <a:p>
            <a:endParaRPr lang="el-GR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5286380" y="4641858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4009605" cy="4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r="12500"/>
          <a:stretch>
            <a:fillRect/>
          </a:stretch>
        </p:blipFill>
        <p:spPr bwMode="auto">
          <a:xfrm>
            <a:off x="785786" y="785794"/>
            <a:ext cx="3500462" cy="438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Υπότιτλος"/>
          <p:cNvSpPr txBox="1">
            <a:spLocks/>
          </p:cNvSpPr>
          <p:nvPr/>
        </p:nvSpPr>
        <p:spPr>
          <a:xfrm>
            <a:off x="6800888" y="171424"/>
            <a:ext cx="2486020" cy="8286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ICON-GR2.5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FS-ECMWF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- Εικόνα" descr="http://www.jewishfolksongs.com/userfiles/four_seasons.jpg"/>
          <p:cNvPicPr/>
          <p:nvPr/>
        </p:nvPicPr>
        <p:blipFill>
          <a:blip r:embed="rId4" cstate="print"/>
          <a:srcRect r="49000" b="49007"/>
          <a:stretch>
            <a:fillRect/>
          </a:stretch>
        </p:blipFill>
        <p:spPr bwMode="auto">
          <a:xfrm>
            <a:off x="4214810" y="214290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429124" y="128586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FBI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357686" y="213097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357686" y="3202544"/>
            <a:ext cx="53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357686" y="4131238"/>
            <a:ext cx="5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ETS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42844" y="214290"/>
            <a:ext cx="19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6H PRECIPITATION </a:t>
            </a:r>
            <a:endParaRPr lang="el-GR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2428860" y="42860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mm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6077241" y="42860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mm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00034" y="550070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 results for MAM, but POD and ETS are now better for ICON-GR for higher thresholds.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598</TotalTime>
  <Words>487</Words>
  <Application>Microsoft Office PowerPoint</Application>
  <PresentationFormat>Προβολή στην οθόνη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Greek domain verification 2023-2024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emk</dc:creator>
  <cp:lastModifiedBy>user</cp:lastModifiedBy>
  <cp:revision>73</cp:revision>
  <dcterms:created xsi:type="dcterms:W3CDTF">2024-08-17T05:25:28Z</dcterms:created>
  <dcterms:modified xsi:type="dcterms:W3CDTF">2024-08-28T09:22:55Z</dcterms:modified>
</cp:coreProperties>
</file>