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 id="2147483654" r:id="rId3"/>
  </p:sldMasterIdLst>
  <p:notesMasterIdLst>
    <p:notesMasterId r:id="rId19"/>
  </p:notesMasterIdLst>
  <p:sldIdLst>
    <p:sldId id="257" r:id="rId4"/>
    <p:sldId id="374" r:id="rId5"/>
    <p:sldId id="430" r:id="rId6"/>
    <p:sldId id="419" r:id="rId7"/>
    <p:sldId id="420" r:id="rId8"/>
    <p:sldId id="421" r:id="rId9"/>
    <p:sldId id="422" r:id="rId10"/>
    <p:sldId id="424" r:id="rId11"/>
    <p:sldId id="426" r:id="rId12"/>
    <p:sldId id="425" r:id="rId13"/>
    <p:sldId id="427" r:id="rId14"/>
    <p:sldId id="265" r:id="rId15"/>
    <p:sldId id="428" r:id="rId16"/>
    <p:sldId id="429" r:id="rId17"/>
    <p:sldId id="320"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171A0-DA65-4CF5-8534-AB1F16E024C4}" v="92" dt="2024-09-03T09:21:06.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6327"/>
  </p:normalViewPr>
  <p:slideViewPr>
    <p:cSldViewPr snapToGrid="0" snapToObjects="1">
      <p:cViewPr varScale="1">
        <p:scale>
          <a:sx n="63" d="100"/>
          <a:sy n="63" d="100"/>
        </p:scale>
        <p:origin x="564"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campanale" userId="bac24d20b356b55b" providerId="LiveId" clId="{9EC887A4-A6CC-4429-B7BD-622D3F2B3ACE}"/>
    <pc:docChg chg="custSel modSld sldOrd">
      <pc:chgData name="angelo campanale" userId="bac24d20b356b55b" providerId="LiveId" clId="{9EC887A4-A6CC-4429-B7BD-622D3F2B3ACE}" dt="2023-09-11T16:40:34.192" v="20" actId="20577"/>
      <pc:docMkLst>
        <pc:docMk/>
      </pc:docMkLst>
      <pc:sldChg chg="modSp mod">
        <pc:chgData name="angelo campanale" userId="bac24d20b356b55b" providerId="LiveId" clId="{9EC887A4-A6CC-4429-B7BD-622D3F2B3ACE}" dt="2023-09-11T16:40:34.192" v="20" actId="20577"/>
        <pc:sldMkLst>
          <pc:docMk/>
          <pc:sldMk cId="2747027560" sldId="257"/>
        </pc:sldMkLst>
        <pc:spChg chg="mod">
          <ac:chgData name="angelo campanale" userId="bac24d20b356b55b" providerId="LiveId" clId="{9EC887A4-A6CC-4429-B7BD-622D3F2B3ACE}" dt="2023-09-11T16:40:15.398" v="12" actId="20577"/>
          <ac:spMkLst>
            <pc:docMk/>
            <pc:sldMk cId="2747027560" sldId="257"/>
            <ac:spMk id="3" creationId="{0424A340-0541-0045-8870-9767929B0F57}"/>
          </ac:spMkLst>
        </pc:spChg>
        <pc:spChg chg="mod">
          <ac:chgData name="angelo campanale" userId="bac24d20b356b55b" providerId="LiveId" clId="{9EC887A4-A6CC-4429-B7BD-622D3F2B3ACE}" dt="2023-09-11T16:40:34.192" v="20" actId="20577"/>
          <ac:spMkLst>
            <pc:docMk/>
            <pc:sldMk cId="2747027560" sldId="257"/>
            <ac:spMk id="5" creationId="{8A0A8F30-3EA2-9DA2-DA8C-DF0E73868C24}"/>
          </ac:spMkLst>
        </pc:spChg>
        <pc:picChg chg="mod">
          <ac:chgData name="angelo campanale" userId="bac24d20b356b55b" providerId="LiveId" clId="{9EC887A4-A6CC-4429-B7BD-622D3F2B3ACE}" dt="2023-09-08T14:16:55.193" v="9" actId="1076"/>
          <ac:picMkLst>
            <pc:docMk/>
            <pc:sldMk cId="2747027560" sldId="257"/>
            <ac:picMk id="9" creationId="{131BF0A6-A2CD-7BCB-549F-8236638C3BF2}"/>
          </ac:picMkLst>
        </pc:picChg>
      </pc:sldChg>
      <pc:sldChg chg="delSp mod">
        <pc:chgData name="angelo campanale" userId="bac24d20b356b55b" providerId="LiveId" clId="{9EC887A4-A6CC-4429-B7BD-622D3F2B3ACE}" dt="2023-09-08T11:30:16.571" v="0" actId="478"/>
        <pc:sldMkLst>
          <pc:docMk/>
          <pc:sldMk cId="1598504864" sldId="370"/>
        </pc:sldMkLst>
        <pc:picChg chg="del">
          <ac:chgData name="angelo campanale" userId="bac24d20b356b55b" providerId="LiveId" clId="{9EC887A4-A6CC-4429-B7BD-622D3F2B3ACE}" dt="2023-09-08T11:30:16.571" v="0" actId="478"/>
          <ac:picMkLst>
            <pc:docMk/>
            <pc:sldMk cId="1598504864" sldId="370"/>
            <ac:picMk id="22" creationId="{27F2E23B-90E0-F005-4453-BEE8195F3533}"/>
          </ac:picMkLst>
        </pc:picChg>
      </pc:sldChg>
      <pc:sldChg chg="modSp mod">
        <pc:chgData name="angelo campanale" userId="bac24d20b356b55b" providerId="LiveId" clId="{9EC887A4-A6CC-4429-B7BD-622D3F2B3ACE}" dt="2023-09-08T14:16:36.795" v="7" actId="14100"/>
        <pc:sldMkLst>
          <pc:docMk/>
          <pc:sldMk cId="3625882084" sldId="376"/>
        </pc:sldMkLst>
        <pc:picChg chg="mod">
          <ac:chgData name="angelo campanale" userId="bac24d20b356b55b" providerId="LiveId" clId="{9EC887A4-A6CC-4429-B7BD-622D3F2B3ACE}" dt="2023-09-08T14:16:36.795" v="7" actId="14100"/>
          <ac:picMkLst>
            <pc:docMk/>
            <pc:sldMk cId="3625882084" sldId="376"/>
            <ac:picMk id="24" creationId="{1EDBE7A8-E7F9-271C-6380-3DA4C3B68A05}"/>
          </ac:picMkLst>
        </pc:picChg>
      </pc:sldChg>
      <pc:sldChg chg="delSp mod">
        <pc:chgData name="angelo campanale" userId="bac24d20b356b55b" providerId="LiveId" clId="{9EC887A4-A6CC-4429-B7BD-622D3F2B3ACE}" dt="2023-09-08T11:31:50.381" v="3" actId="478"/>
        <pc:sldMkLst>
          <pc:docMk/>
          <pc:sldMk cId="2296038580" sldId="408"/>
        </pc:sldMkLst>
        <pc:picChg chg="del">
          <ac:chgData name="angelo campanale" userId="bac24d20b356b55b" providerId="LiveId" clId="{9EC887A4-A6CC-4429-B7BD-622D3F2B3ACE}" dt="2023-09-08T11:31:50.381" v="3" actId="478"/>
          <ac:picMkLst>
            <pc:docMk/>
            <pc:sldMk cId="2296038580" sldId="408"/>
            <ac:picMk id="6" creationId="{80823C62-8156-E9BB-E5C3-261BFF0FDDA9}"/>
          </ac:picMkLst>
        </pc:picChg>
      </pc:sldChg>
      <pc:sldChg chg="ord">
        <pc:chgData name="angelo campanale" userId="bac24d20b356b55b" providerId="LiveId" clId="{9EC887A4-A6CC-4429-B7BD-622D3F2B3ACE}" dt="2023-09-08T11:31:43.943" v="2"/>
        <pc:sldMkLst>
          <pc:docMk/>
          <pc:sldMk cId="3147698068" sldId="417"/>
        </pc:sldMkLst>
      </pc:sldChg>
    </pc:docChg>
  </pc:docChgLst>
  <pc:docChgLst>
    <pc:chgData name="angelo campanale" userId="bac24d20b356b55b" providerId="LiveId" clId="{F4E171A0-DA65-4CF5-8534-AB1F16E024C4}"/>
    <pc:docChg chg="undo redo custSel addSld delSld modSld sldOrd">
      <pc:chgData name="angelo campanale" userId="bac24d20b356b55b" providerId="LiveId" clId="{F4E171A0-DA65-4CF5-8534-AB1F16E024C4}" dt="2024-09-03T09:31:21.958" v="6090" actId="20577"/>
      <pc:docMkLst>
        <pc:docMk/>
      </pc:docMkLst>
      <pc:sldChg chg="addSp delSp modSp mod">
        <pc:chgData name="angelo campanale" userId="bac24d20b356b55b" providerId="LiveId" clId="{F4E171A0-DA65-4CF5-8534-AB1F16E024C4}" dt="2024-08-30T16:14:03.447" v="5759" actId="1076"/>
        <pc:sldMkLst>
          <pc:docMk/>
          <pc:sldMk cId="2747027560" sldId="257"/>
        </pc:sldMkLst>
        <pc:spChg chg="mod">
          <ac:chgData name="angelo campanale" userId="bac24d20b356b55b" providerId="LiveId" clId="{F4E171A0-DA65-4CF5-8534-AB1F16E024C4}" dt="2024-08-27T16:32:12.414" v="5616" actId="1076"/>
          <ac:spMkLst>
            <pc:docMk/>
            <pc:sldMk cId="2747027560" sldId="257"/>
            <ac:spMk id="2" creationId="{CABE282E-3532-6247-BDB6-82AD15CE7440}"/>
          </ac:spMkLst>
        </pc:spChg>
        <pc:spChg chg="del mod">
          <ac:chgData name="angelo campanale" userId="bac24d20b356b55b" providerId="LiveId" clId="{F4E171A0-DA65-4CF5-8534-AB1F16E024C4}" dt="2024-08-27T16:31:37.978" v="5593" actId="478"/>
          <ac:spMkLst>
            <pc:docMk/>
            <pc:sldMk cId="2747027560" sldId="257"/>
            <ac:spMk id="3" creationId="{0424A340-0541-0045-8870-9767929B0F57}"/>
          </ac:spMkLst>
        </pc:spChg>
        <pc:spChg chg="add del mod">
          <ac:chgData name="angelo campanale" userId="bac24d20b356b55b" providerId="LiveId" clId="{F4E171A0-DA65-4CF5-8534-AB1F16E024C4}" dt="2024-08-27T16:33:12.498" v="5620" actId="478"/>
          <ac:spMkLst>
            <pc:docMk/>
            <pc:sldMk cId="2747027560" sldId="257"/>
            <ac:spMk id="4" creationId="{B150214F-4422-75E6-A2D6-597493A6CE16}"/>
          </ac:spMkLst>
        </pc:spChg>
        <pc:spChg chg="mod">
          <ac:chgData name="angelo campanale" userId="bac24d20b356b55b" providerId="LiveId" clId="{F4E171A0-DA65-4CF5-8534-AB1F16E024C4}" dt="2024-08-19T10:45:34.474" v="78" actId="1076"/>
          <ac:spMkLst>
            <pc:docMk/>
            <pc:sldMk cId="2747027560" sldId="257"/>
            <ac:spMk id="5" creationId="{8A0A8F30-3EA2-9DA2-DA8C-DF0E73868C24}"/>
          </ac:spMkLst>
        </pc:spChg>
        <pc:spChg chg="add mod">
          <ac:chgData name="angelo campanale" userId="bac24d20b356b55b" providerId="LiveId" clId="{F4E171A0-DA65-4CF5-8534-AB1F16E024C4}" dt="2024-08-27T16:34:46.024" v="5646" actId="1076"/>
          <ac:spMkLst>
            <pc:docMk/>
            <pc:sldMk cId="2747027560" sldId="257"/>
            <ac:spMk id="9" creationId="{6EDA8B54-8BBA-6BC9-DAB8-8DDDF3D30528}"/>
          </ac:spMkLst>
        </pc:spChg>
        <pc:spChg chg="add mod">
          <ac:chgData name="angelo campanale" userId="bac24d20b356b55b" providerId="LiveId" clId="{F4E171A0-DA65-4CF5-8534-AB1F16E024C4}" dt="2024-08-27T16:34:21.229" v="5639" actId="2711"/>
          <ac:spMkLst>
            <pc:docMk/>
            <pc:sldMk cId="2747027560" sldId="257"/>
            <ac:spMk id="11" creationId="{040A764C-D538-C3CB-B58C-F7480C4EB68D}"/>
          </ac:spMkLst>
        </pc:spChg>
        <pc:picChg chg="add mod">
          <ac:chgData name="angelo campanale" userId="bac24d20b356b55b" providerId="LiveId" clId="{F4E171A0-DA65-4CF5-8534-AB1F16E024C4}" dt="2024-08-30T16:14:03.447" v="5759" actId="1076"/>
          <ac:picMkLst>
            <pc:docMk/>
            <pc:sldMk cId="2747027560" sldId="257"/>
            <ac:picMk id="3" creationId="{8216D2AA-2D9C-8A3C-01BD-D30BC18A3903}"/>
          </ac:picMkLst>
        </pc:picChg>
        <pc:picChg chg="mod">
          <ac:chgData name="angelo campanale" userId="bac24d20b356b55b" providerId="LiveId" clId="{F4E171A0-DA65-4CF5-8534-AB1F16E024C4}" dt="2024-08-19T10:45:35.938" v="79" actId="1076"/>
          <ac:picMkLst>
            <pc:docMk/>
            <pc:sldMk cId="2747027560" sldId="257"/>
            <ac:picMk id="6" creationId="{FB629CDE-36DF-A8CA-7EDB-9D3F793595E6}"/>
          </ac:picMkLst>
        </pc:picChg>
        <pc:picChg chg="del">
          <ac:chgData name="angelo campanale" userId="bac24d20b356b55b" providerId="LiveId" clId="{F4E171A0-DA65-4CF5-8534-AB1F16E024C4}" dt="2024-08-30T16:13:55.039" v="5753" actId="478"/>
          <ac:picMkLst>
            <pc:docMk/>
            <pc:sldMk cId="2747027560" sldId="257"/>
            <ac:picMk id="7" creationId="{8A101C83-B759-86AC-6E85-49EA394671C0}"/>
          </ac:picMkLst>
        </pc:picChg>
        <pc:picChg chg="mod">
          <ac:chgData name="angelo campanale" userId="bac24d20b356b55b" providerId="LiveId" clId="{F4E171A0-DA65-4CF5-8534-AB1F16E024C4}" dt="2024-08-19T10:44:55.570" v="66" actId="1076"/>
          <ac:picMkLst>
            <pc:docMk/>
            <pc:sldMk cId="2747027560" sldId="257"/>
            <ac:picMk id="8" creationId="{FC8167C6-D7CF-F60D-DC80-05E4471B57E4}"/>
          </ac:picMkLst>
        </pc:picChg>
        <pc:picChg chg="del">
          <ac:chgData name="angelo campanale" userId="bac24d20b356b55b" providerId="LiveId" clId="{F4E171A0-DA65-4CF5-8534-AB1F16E024C4}" dt="2024-08-19T10:42:42.071" v="31" actId="478"/>
          <ac:picMkLst>
            <pc:docMk/>
            <pc:sldMk cId="2747027560" sldId="257"/>
            <ac:picMk id="9" creationId="{131BF0A6-A2CD-7BCB-549F-8236638C3BF2}"/>
          </ac:picMkLst>
        </pc:picChg>
        <pc:picChg chg="add mod">
          <ac:chgData name="angelo campanale" userId="bac24d20b356b55b" providerId="LiveId" clId="{F4E171A0-DA65-4CF5-8534-AB1F16E024C4}" dt="2024-08-27T16:32:08.255" v="5615" actId="1076"/>
          <ac:picMkLst>
            <pc:docMk/>
            <pc:sldMk cId="2747027560" sldId="257"/>
            <ac:picMk id="10" creationId="{946476B3-4B83-2E76-BEDC-24BE1187CD96}"/>
          </ac:picMkLst>
        </pc:picChg>
        <pc:picChg chg="add mod">
          <ac:chgData name="angelo campanale" userId="bac24d20b356b55b" providerId="LiveId" clId="{F4E171A0-DA65-4CF5-8534-AB1F16E024C4}" dt="2024-08-27T16:32:06.967" v="5614" actId="1076"/>
          <ac:picMkLst>
            <pc:docMk/>
            <pc:sldMk cId="2747027560" sldId="257"/>
            <ac:picMk id="12" creationId="{A6A3085E-84BA-BE69-DE3C-67FB99EBAA6E}"/>
          </ac:picMkLst>
        </pc:picChg>
      </pc:sldChg>
      <pc:sldChg chg="addSp delSp modSp mod">
        <pc:chgData name="angelo campanale" userId="bac24d20b356b55b" providerId="LiveId" clId="{F4E171A0-DA65-4CF5-8534-AB1F16E024C4}" dt="2024-09-03T09:31:03.050" v="6088" actId="1076"/>
        <pc:sldMkLst>
          <pc:docMk/>
          <pc:sldMk cId="1253644255" sldId="265"/>
        </pc:sldMkLst>
        <pc:spChg chg="add">
          <ac:chgData name="angelo campanale" userId="bac24d20b356b55b" providerId="LiveId" clId="{F4E171A0-DA65-4CF5-8534-AB1F16E024C4}" dt="2024-08-20T07:17:44.627" v="4570"/>
          <ac:spMkLst>
            <pc:docMk/>
            <pc:sldMk cId="1253644255" sldId="265"/>
            <ac:spMk id="4" creationId="{92D9B60C-DBDC-C2F7-C94A-0F660280A8F9}"/>
          </ac:spMkLst>
        </pc:spChg>
        <pc:spChg chg="add">
          <ac:chgData name="angelo campanale" userId="bac24d20b356b55b" providerId="LiveId" clId="{F4E171A0-DA65-4CF5-8534-AB1F16E024C4}" dt="2024-08-20T07:17:52.834" v="4572"/>
          <ac:spMkLst>
            <pc:docMk/>
            <pc:sldMk cId="1253644255" sldId="265"/>
            <ac:spMk id="5" creationId="{DD638B01-A75E-FB36-3324-5DBC9D718C0B}"/>
          </ac:spMkLst>
        </pc:spChg>
        <pc:spChg chg="mod">
          <ac:chgData name="angelo campanale" userId="bac24d20b356b55b" providerId="LiveId" clId="{F4E171A0-DA65-4CF5-8534-AB1F16E024C4}" dt="2024-09-03T09:28:05.720" v="6087" actId="20577"/>
          <ac:spMkLst>
            <pc:docMk/>
            <pc:sldMk cId="1253644255" sldId="265"/>
            <ac:spMk id="7" creationId="{918562CA-566C-4FA4-8421-89D51712B0AA}"/>
          </ac:spMkLst>
        </pc:spChg>
        <pc:spChg chg="add del mod">
          <ac:chgData name="angelo campanale" userId="bac24d20b356b55b" providerId="LiveId" clId="{F4E171A0-DA65-4CF5-8534-AB1F16E024C4}" dt="2024-09-03T07:14:47.992" v="5764"/>
          <ac:spMkLst>
            <pc:docMk/>
            <pc:sldMk cId="1253644255" sldId="265"/>
            <ac:spMk id="8" creationId="{F914076F-8209-7CBF-5135-990EA12FAE6D}"/>
          </ac:spMkLst>
        </pc:spChg>
        <pc:spChg chg="mod">
          <ac:chgData name="angelo campanale" userId="bac24d20b356b55b" providerId="LiveId" clId="{F4E171A0-DA65-4CF5-8534-AB1F16E024C4}" dt="2024-08-27T09:16:59.237" v="5477" actId="20577"/>
          <ac:spMkLst>
            <pc:docMk/>
            <pc:sldMk cId="1253644255" sldId="265"/>
            <ac:spMk id="11" creationId="{03C288A6-67E5-44C8-8107-CC2943C0F3AE}"/>
          </ac:spMkLst>
        </pc:spChg>
        <pc:spChg chg="mod">
          <ac:chgData name="angelo campanale" userId="bac24d20b356b55b" providerId="LiveId" clId="{F4E171A0-DA65-4CF5-8534-AB1F16E024C4}" dt="2024-09-03T09:31:03.050" v="6088" actId="1076"/>
          <ac:spMkLst>
            <pc:docMk/>
            <pc:sldMk cId="1253644255" sldId="265"/>
            <ac:spMk id="13" creationId="{0F6502C1-071B-34C2-94C0-CBF12BE8E107}"/>
          </ac:spMkLst>
        </pc:spChg>
        <pc:spChg chg="mod">
          <ac:chgData name="angelo campanale" userId="bac24d20b356b55b" providerId="LiveId" clId="{F4E171A0-DA65-4CF5-8534-AB1F16E024C4}" dt="2024-08-19T18:26:44.534" v="4170" actId="20577"/>
          <ac:spMkLst>
            <pc:docMk/>
            <pc:sldMk cId="1253644255" sldId="265"/>
            <ac:spMk id="16" creationId="{4E74E89E-B92A-4FAA-B64D-56177F8DF7AE}"/>
          </ac:spMkLst>
        </pc:spChg>
        <pc:picChg chg="del">
          <ac:chgData name="angelo campanale" userId="bac24d20b356b55b" providerId="LiveId" clId="{F4E171A0-DA65-4CF5-8534-AB1F16E024C4}" dt="2024-08-30T16:12:40.836" v="5730" actId="478"/>
          <ac:picMkLst>
            <pc:docMk/>
            <pc:sldMk cId="1253644255" sldId="265"/>
            <ac:picMk id="2" creationId="{865631F8-E60D-69B8-A8DF-CEFF0531C51F}"/>
          </ac:picMkLst>
        </pc:picChg>
        <pc:picChg chg="add mod">
          <ac:chgData name="angelo campanale" userId="bac24d20b356b55b" providerId="LiveId" clId="{F4E171A0-DA65-4CF5-8534-AB1F16E024C4}" dt="2024-08-30T16:12:56.440" v="5735" actId="14100"/>
          <ac:picMkLst>
            <pc:docMk/>
            <pc:sldMk cId="1253644255" sldId="265"/>
            <ac:picMk id="4" creationId="{4F5A9919-23E5-D94F-A639-486E65F495FE}"/>
          </ac:picMkLst>
        </pc:picChg>
      </pc:sldChg>
      <pc:sldChg chg="del">
        <pc:chgData name="angelo campanale" userId="bac24d20b356b55b" providerId="LiveId" clId="{F4E171A0-DA65-4CF5-8534-AB1F16E024C4}" dt="2024-08-19T15:18:50.820" v="1757" actId="47"/>
        <pc:sldMkLst>
          <pc:docMk/>
          <pc:sldMk cId="1598504864" sldId="370"/>
        </pc:sldMkLst>
      </pc:sldChg>
      <pc:sldChg chg="del">
        <pc:chgData name="angelo campanale" userId="bac24d20b356b55b" providerId="LiveId" clId="{F4E171A0-DA65-4CF5-8534-AB1F16E024C4}" dt="2024-08-19T15:18:55.614" v="1760" actId="47"/>
        <pc:sldMkLst>
          <pc:docMk/>
          <pc:sldMk cId="3355722866" sldId="373"/>
        </pc:sldMkLst>
      </pc:sldChg>
      <pc:sldChg chg="addSp delSp modSp mod">
        <pc:chgData name="angelo campanale" userId="bac24d20b356b55b" providerId="LiveId" clId="{F4E171A0-DA65-4CF5-8534-AB1F16E024C4}" dt="2024-09-03T09:31:21.958" v="6090" actId="20577"/>
        <pc:sldMkLst>
          <pc:docMk/>
          <pc:sldMk cId="1443763574" sldId="374"/>
        </pc:sldMkLst>
        <pc:spChg chg="del mod">
          <ac:chgData name="angelo campanale" userId="bac24d20b356b55b" providerId="LiveId" clId="{F4E171A0-DA65-4CF5-8534-AB1F16E024C4}" dt="2024-09-03T07:37:07.853" v="5772" actId="478"/>
          <ac:spMkLst>
            <pc:docMk/>
            <pc:sldMk cId="1443763574" sldId="374"/>
            <ac:spMk id="2" creationId="{CC28FAF5-F9A5-0EF7-D499-1708CD810659}"/>
          </ac:spMkLst>
        </pc:spChg>
        <pc:spChg chg="del mod">
          <ac:chgData name="angelo campanale" userId="bac24d20b356b55b" providerId="LiveId" clId="{F4E171A0-DA65-4CF5-8534-AB1F16E024C4}" dt="2024-09-03T07:36:57.941" v="5768" actId="478"/>
          <ac:spMkLst>
            <pc:docMk/>
            <pc:sldMk cId="1443763574" sldId="374"/>
            <ac:spMk id="4" creationId="{7B303BFD-165F-355C-79D9-47699CA6B81D}"/>
          </ac:spMkLst>
        </pc:spChg>
        <pc:spChg chg="del mod">
          <ac:chgData name="angelo campanale" userId="bac24d20b356b55b" providerId="LiveId" clId="{F4E171A0-DA65-4CF5-8534-AB1F16E024C4}" dt="2024-09-03T07:37:02.496" v="5770" actId="478"/>
          <ac:spMkLst>
            <pc:docMk/>
            <pc:sldMk cId="1443763574" sldId="374"/>
            <ac:spMk id="5" creationId="{C8D5A7AB-2D86-70BC-7501-99EFB5FBB8CC}"/>
          </ac:spMkLst>
        </pc:spChg>
        <pc:spChg chg="add del mod">
          <ac:chgData name="angelo campanale" userId="bac24d20b356b55b" providerId="LiveId" clId="{F4E171A0-DA65-4CF5-8534-AB1F16E024C4}" dt="2024-09-03T07:37:40.007" v="5773" actId="478"/>
          <ac:spMkLst>
            <pc:docMk/>
            <pc:sldMk cId="1443763574" sldId="374"/>
            <ac:spMk id="7" creationId="{9217DA02-CD15-0B80-B78A-53F262705B2E}"/>
          </ac:spMkLst>
        </pc:spChg>
        <pc:spChg chg="del">
          <ac:chgData name="angelo campanale" userId="bac24d20b356b55b" providerId="LiveId" clId="{F4E171A0-DA65-4CF5-8534-AB1F16E024C4}" dt="2024-08-19T10:46:04.713" v="85" actId="478"/>
          <ac:spMkLst>
            <pc:docMk/>
            <pc:sldMk cId="1443763574" sldId="374"/>
            <ac:spMk id="7" creationId="{A832CC1A-7249-40DF-8F73-6A24F3A2A648}"/>
          </ac:spMkLst>
        </pc:spChg>
        <pc:spChg chg="add del mod">
          <ac:chgData name="angelo campanale" userId="bac24d20b356b55b" providerId="LiveId" clId="{F4E171A0-DA65-4CF5-8534-AB1F16E024C4}" dt="2024-09-03T08:04:45.325" v="5778" actId="478"/>
          <ac:spMkLst>
            <pc:docMk/>
            <pc:sldMk cId="1443763574" sldId="374"/>
            <ac:spMk id="9" creationId="{9929130E-F2B0-593A-4736-6A0CDDA31266}"/>
          </ac:spMkLst>
        </pc:spChg>
        <pc:spChg chg="add mod">
          <ac:chgData name="angelo campanale" userId="bac24d20b356b55b" providerId="LiveId" clId="{F4E171A0-DA65-4CF5-8534-AB1F16E024C4}" dt="2024-09-03T07:37:52.708" v="5777" actId="1076"/>
          <ac:spMkLst>
            <pc:docMk/>
            <pc:sldMk cId="1443763574" sldId="374"/>
            <ac:spMk id="10" creationId="{1EBE4991-7224-18BD-8D99-E60F6491B0AE}"/>
          </ac:spMkLst>
        </pc:spChg>
        <pc:spChg chg="del">
          <ac:chgData name="angelo campanale" userId="bac24d20b356b55b" providerId="LiveId" clId="{F4E171A0-DA65-4CF5-8534-AB1F16E024C4}" dt="2024-08-19T10:46:03.520" v="84" actId="478"/>
          <ac:spMkLst>
            <pc:docMk/>
            <pc:sldMk cId="1443763574" sldId="374"/>
            <ac:spMk id="10" creationId="{FB5F11BB-1E30-46CC-9519-ED9DCF64771D}"/>
          </ac:spMkLst>
        </pc:spChg>
        <pc:spChg chg="add mod">
          <ac:chgData name="angelo campanale" userId="bac24d20b356b55b" providerId="LiveId" clId="{F4E171A0-DA65-4CF5-8534-AB1F16E024C4}" dt="2024-09-03T08:14:54.035" v="5968" actId="20577"/>
          <ac:spMkLst>
            <pc:docMk/>
            <pc:sldMk cId="1443763574" sldId="374"/>
            <ac:spMk id="12" creationId="{24CF4715-ACF8-5DD7-CA26-01F2B6F47B48}"/>
          </ac:spMkLst>
        </pc:spChg>
        <pc:spChg chg="add mod">
          <ac:chgData name="angelo campanale" userId="bac24d20b356b55b" providerId="LiveId" clId="{F4E171A0-DA65-4CF5-8534-AB1F16E024C4}" dt="2024-09-03T09:11:01.703" v="6001" actId="1076"/>
          <ac:spMkLst>
            <pc:docMk/>
            <pc:sldMk cId="1443763574" sldId="374"/>
            <ac:spMk id="13" creationId="{F26DF2DC-7050-0B00-53A0-5F0164E73BD7}"/>
          </ac:spMkLst>
        </pc:spChg>
        <pc:spChg chg="del">
          <ac:chgData name="angelo campanale" userId="bac24d20b356b55b" providerId="LiveId" clId="{F4E171A0-DA65-4CF5-8534-AB1F16E024C4}" dt="2024-08-19T10:45:55.948" v="82" actId="478"/>
          <ac:spMkLst>
            <pc:docMk/>
            <pc:sldMk cId="1443763574" sldId="374"/>
            <ac:spMk id="13" creationId="{FC492195-ADEF-46FE-AE01-62E736CD1F7A}"/>
          </ac:spMkLst>
        </pc:spChg>
        <pc:spChg chg="add mod">
          <ac:chgData name="angelo campanale" userId="bac24d20b356b55b" providerId="LiveId" clId="{F4E171A0-DA65-4CF5-8534-AB1F16E024C4}" dt="2024-09-03T09:31:21.958" v="6090" actId="20577"/>
          <ac:spMkLst>
            <pc:docMk/>
            <pc:sldMk cId="1443763574" sldId="374"/>
            <ac:spMk id="15" creationId="{0D748C31-BFA3-42BB-0E9F-7980367858FB}"/>
          </ac:spMkLst>
        </pc:spChg>
        <pc:spChg chg="add del mod">
          <ac:chgData name="angelo campanale" userId="bac24d20b356b55b" providerId="LiveId" clId="{F4E171A0-DA65-4CF5-8534-AB1F16E024C4}" dt="2024-09-03T07:37:00.121" v="5769" actId="478"/>
          <ac:spMkLst>
            <pc:docMk/>
            <pc:sldMk cId="1443763574" sldId="374"/>
            <ac:spMk id="22" creationId="{7AAA2A6C-367A-4516-FDB0-94B2BE4A1A49}"/>
          </ac:spMkLst>
        </pc:spChg>
        <pc:picChg chg="add mod">
          <ac:chgData name="angelo campanale" userId="bac24d20b356b55b" providerId="LiveId" clId="{F4E171A0-DA65-4CF5-8534-AB1F16E024C4}" dt="2024-09-03T09:21:06.393" v="6065"/>
          <ac:picMkLst>
            <pc:docMk/>
            <pc:sldMk cId="1443763574" sldId="374"/>
            <ac:picMk id="2" creationId="{AA0D1C45-5BF1-B054-E2BE-640DD86CC6A8}"/>
          </ac:picMkLst>
        </pc:picChg>
        <pc:picChg chg="del">
          <ac:chgData name="angelo campanale" userId="bac24d20b356b55b" providerId="LiveId" clId="{F4E171A0-DA65-4CF5-8534-AB1F16E024C4}" dt="2024-08-19T10:45:56.714" v="83" actId="478"/>
          <ac:picMkLst>
            <pc:docMk/>
            <pc:sldMk cId="1443763574" sldId="374"/>
            <ac:picMk id="6" creationId="{C24BE868-97ED-4476-8AB8-3AB73C02636B}"/>
          </ac:picMkLst>
        </pc:picChg>
        <pc:picChg chg="del">
          <ac:chgData name="angelo campanale" userId="bac24d20b356b55b" providerId="LiveId" clId="{F4E171A0-DA65-4CF5-8534-AB1F16E024C4}" dt="2024-08-19T10:45:53.303" v="80" actId="478"/>
          <ac:picMkLst>
            <pc:docMk/>
            <pc:sldMk cId="1443763574" sldId="374"/>
            <ac:picMk id="9" creationId="{49E62471-6DE4-477E-B54C-7BD23F229D22}"/>
          </ac:picMkLst>
        </pc:picChg>
        <pc:picChg chg="add del mod">
          <ac:chgData name="angelo campanale" userId="bac24d20b356b55b" providerId="LiveId" clId="{F4E171A0-DA65-4CF5-8534-AB1F16E024C4}" dt="2024-09-03T08:05:02.730" v="5780" actId="478"/>
          <ac:picMkLst>
            <pc:docMk/>
            <pc:sldMk cId="1443763574" sldId="374"/>
            <ac:picMk id="16" creationId="{62F44BD7-8C74-CABF-15FF-B692D218EC2D}"/>
          </ac:picMkLst>
        </pc:picChg>
        <pc:picChg chg="add del mod ord">
          <ac:chgData name="angelo campanale" userId="bac24d20b356b55b" providerId="LiveId" clId="{F4E171A0-DA65-4CF5-8534-AB1F16E024C4}" dt="2024-09-03T07:36:57.941" v="5768" actId="478"/>
          <ac:picMkLst>
            <pc:docMk/>
            <pc:sldMk cId="1443763574" sldId="374"/>
            <ac:picMk id="21" creationId="{1FED70E6-66F0-A2CD-B43C-9348188F803F}"/>
          </ac:picMkLst>
        </pc:picChg>
        <pc:picChg chg="add del mod">
          <ac:chgData name="angelo campanale" userId="bac24d20b356b55b" providerId="LiveId" clId="{F4E171A0-DA65-4CF5-8534-AB1F16E024C4}" dt="2024-09-03T08:24:23.427" v="5980" actId="478"/>
          <ac:picMkLst>
            <pc:docMk/>
            <pc:sldMk cId="1443763574" sldId="374"/>
            <ac:picMk id="23" creationId="{FC167F76-DAD7-9591-B353-29CEF5A005A0}"/>
          </ac:picMkLst>
        </pc:picChg>
        <pc:picChg chg="add mod">
          <ac:chgData name="angelo campanale" userId="bac24d20b356b55b" providerId="LiveId" clId="{F4E171A0-DA65-4CF5-8534-AB1F16E024C4}" dt="2024-09-03T08:25:36.914" v="5996" actId="1076"/>
          <ac:picMkLst>
            <pc:docMk/>
            <pc:sldMk cId="1443763574" sldId="374"/>
            <ac:picMk id="25" creationId="{FB874580-42FF-9F75-9472-3D1F495AF3C5}"/>
          </ac:picMkLst>
        </pc:picChg>
        <pc:picChg chg="add mod">
          <ac:chgData name="angelo campanale" userId="bac24d20b356b55b" providerId="LiveId" clId="{F4E171A0-DA65-4CF5-8534-AB1F16E024C4}" dt="2024-09-03T08:25:44.797" v="5998" actId="1076"/>
          <ac:picMkLst>
            <pc:docMk/>
            <pc:sldMk cId="1443763574" sldId="374"/>
            <ac:picMk id="27" creationId="{D700E540-2A4E-8BE4-13B4-1CD218BE8367}"/>
          </ac:picMkLst>
        </pc:picChg>
        <pc:cxnChg chg="add del mod">
          <ac:chgData name="angelo campanale" userId="bac24d20b356b55b" providerId="LiveId" clId="{F4E171A0-DA65-4CF5-8534-AB1F16E024C4}" dt="2024-09-03T07:36:57.941" v="5768" actId="478"/>
          <ac:cxnSpMkLst>
            <pc:docMk/>
            <pc:sldMk cId="1443763574" sldId="374"/>
            <ac:cxnSpMk id="8" creationId="{29997BAB-CBB9-B7AF-53E8-19A319C46E8C}"/>
          </ac:cxnSpMkLst>
        </pc:cxnChg>
        <pc:cxnChg chg="del mod">
          <ac:chgData name="angelo campanale" userId="bac24d20b356b55b" providerId="LiveId" clId="{F4E171A0-DA65-4CF5-8534-AB1F16E024C4}" dt="2024-09-03T07:36:57.941" v="5768" actId="478"/>
          <ac:cxnSpMkLst>
            <pc:docMk/>
            <pc:sldMk cId="1443763574" sldId="374"/>
            <ac:cxnSpMk id="11" creationId="{1FDD80BF-3640-DD59-0619-EC57E6F9496E}"/>
          </ac:cxnSpMkLst>
        </pc:cxnChg>
        <pc:cxnChg chg="del">
          <ac:chgData name="angelo campanale" userId="bac24d20b356b55b" providerId="LiveId" clId="{F4E171A0-DA65-4CF5-8534-AB1F16E024C4}" dt="2024-08-19T10:45:54.624" v="81" actId="478"/>
          <ac:cxnSpMkLst>
            <pc:docMk/>
            <pc:sldMk cId="1443763574" sldId="374"/>
            <ac:cxnSpMk id="12" creationId="{AA808248-0A9D-4A4E-82E5-5703F6B58A5F}"/>
          </ac:cxnSpMkLst>
        </pc:cxnChg>
        <pc:cxnChg chg="del">
          <ac:chgData name="angelo campanale" userId="bac24d20b356b55b" providerId="LiveId" clId="{F4E171A0-DA65-4CF5-8534-AB1F16E024C4}" dt="2024-08-19T10:55:45.273" v="543" actId="478"/>
          <ac:cxnSpMkLst>
            <pc:docMk/>
            <pc:sldMk cId="1443763574" sldId="374"/>
            <ac:cxnSpMk id="15" creationId="{8A07C6AA-2758-CD94-7D81-4A7918C1A543}"/>
          </ac:cxnSpMkLst>
        </pc:cxnChg>
        <pc:cxnChg chg="del">
          <ac:chgData name="angelo campanale" userId="bac24d20b356b55b" providerId="LiveId" clId="{F4E171A0-DA65-4CF5-8534-AB1F16E024C4}" dt="2024-08-19T10:59:23.404" v="863" actId="478"/>
          <ac:cxnSpMkLst>
            <pc:docMk/>
            <pc:sldMk cId="1443763574" sldId="374"/>
            <ac:cxnSpMk id="16" creationId="{DBBDA9AE-EF4B-7987-B045-41829A0E69B2}"/>
          </ac:cxnSpMkLst>
        </pc:cxnChg>
        <pc:cxnChg chg="add del mod">
          <ac:chgData name="angelo campanale" userId="bac24d20b356b55b" providerId="LiveId" clId="{F4E171A0-DA65-4CF5-8534-AB1F16E024C4}" dt="2024-09-03T07:36:57.941" v="5768" actId="478"/>
          <ac:cxnSpMkLst>
            <pc:docMk/>
            <pc:sldMk cId="1443763574" sldId="374"/>
            <ac:cxnSpMk id="18" creationId="{E1B6D3E7-9DAA-119B-D1A0-2ED7FE062599}"/>
          </ac:cxnSpMkLst>
        </pc:cxnChg>
      </pc:sldChg>
      <pc:sldChg chg="del">
        <pc:chgData name="angelo campanale" userId="bac24d20b356b55b" providerId="LiveId" clId="{F4E171A0-DA65-4CF5-8534-AB1F16E024C4}" dt="2024-08-19T15:18:49.600" v="1755" actId="47"/>
        <pc:sldMkLst>
          <pc:docMk/>
          <pc:sldMk cId="3625882084" sldId="376"/>
        </pc:sldMkLst>
      </pc:sldChg>
      <pc:sldChg chg="del">
        <pc:chgData name="angelo campanale" userId="bac24d20b356b55b" providerId="LiveId" clId="{F4E171A0-DA65-4CF5-8534-AB1F16E024C4}" dt="2024-08-19T11:07:35.096" v="1108" actId="47"/>
        <pc:sldMkLst>
          <pc:docMk/>
          <pc:sldMk cId="504352588" sldId="391"/>
        </pc:sldMkLst>
      </pc:sldChg>
      <pc:sldChg chg="del">
        <pc:chgData name="angelo campanale" userId="bac24d20b356b55b" providerId="LiveId" clId="{F4E171A0-DA65-4CF5-8534-AB1F16E024C4}" dt="2024-08-19T15:18:54.613" v="1759" actId="47"/>
        <pc:sldMkLst>
          <pc:docMk/>
          <pc:sldMk cId="4074940143" sldId="404"/>
        </pc:sldMkLst>
      </pc:sldChg>
      <pc:sldChg chg="del">
        <pc:chgData name="angelo campanale" userId="bac24d20b356b55b" providerId="LiveId" clId="{F4E171A0-DA65-4CF5-8534-AB1F16E024C4}" dt="2024-08-19T15:18:56.369" v="1761" actId="47"/>
        <pc:sldMkLst>
          <pc:docMk/>
          <pc:sldMk cId="2417813367" sldId="410"/>
        </pc:sldMkLst>
      </pc:sldChg>
      <pc:sldChg chg="del">
        <pc:chgData name="angelo campanale" userId="bac24d20b356b55b" providerId="LiveId" clId="{F4E171A0-DA65-4CF5-8534-AB1F16E024C4}" dt="2024-08-19T15:18:56.995" v="1762" actId="47"/>
        <pc:sldMkLst>
          <pc:docMk/>
          <pc:sldMk cId="1357190852" sldId="411"/>
        </pc:sldMkLst>
      </pc:sldChg>
      <pc:sldChg chg="del">
        <pc:chgData name="angelo campanale" userId="bac24d20b356b55b" providerId="LiveId" clId="{F4E171A0-DA65-4CF5-8534-AB1F16E024C4}" dt="2024-08-19T15:18:58.101" v="1763" actId="47"/>
        <pc:sldMkLst>
          <pc:docMk/>
          <pc:sldMk cId="913157015" sldId="413"/>
        </pc:sldMkLst>
      </pc:sldChg>
      <pc:sldChg chg="del">
        <pc:chgData name="angelo campanale" userId="bac24d20b356b55b" providerId="LiveId" clId="{F4E171A0-DA65-4CF5-8534-AB1F16E024C4}" dt="2024-08-19T15:18:58.967" v="1764" actId="47"/>
        <pc:sldMkLst>
          <pc:docMk/>
          <pc:sldMk cId="1120262230" sldId="414"/>
        </pc:sldMkLst>
      </pc:sldChg>
      <pc:sldChg chg="del">
        <pc:chgData name="angelo campanale" userId="bac24d20b356b55b" providerId="LiveId" clId="{F4E171A0-DA65-4CF5-8534-AB1F16E024C4}" dt="2024-08-19T15:18:50.090" v="1756" actId="47"/>
        <pc:sldMkLst>
          <pc:docMk/>
          <pc:sldMk cId="3147698068" sldId="417"/>
        </pc:sldMkLst>
      </pc:sldChg>
      <pc:sldChg chg="del">
        <pc:chgData name="angelo campanale" userId="bac24d20b356b55b" providerId="LiveId" clId="{F4E171A0-DA65-4CF5-8534-AB1F16E024C4}" dt="2024-08-19T15:18:51.899" v="1758" actId="47"/>
        <pc:sldMkLst>
          <pc:docMk/>
          <pc:sldMk cId="512167107" sldId="418"/>
        </pc:sldMkLst>
      </pc:sldChg>
      <pc:sldChg chg="addSp delSp modSp add mod">
        <pc:chgData name="angelo campanale" userId="bac24d20b356b55b" providerId="LiveId" clId="{F4E171A0-DA65-4CF5-8534-AB1F16E024C4}" dt="2024-08-30T16:13:51.749" v="5752"/>
        <pc:sldMkLst>
          <pc:docMk/>
          <pc:sldMk cId="321330976" sldId="419"/>
        </pc:sldMkLst>
        <pc:spChg chg="mod">
          <ac:chgData name="angelo campanale" userId="bac24d20b356b55b" providerId="LiveId" clId="{F4E171A0-DA65-4CF5-8534-AB1F16E024C4}" dt="2024-08-27T09:16:10.658" v="5465" actId="20577"/>
          <ac:spMkLst>
            <pc:docMk/>
            <pc:sldMk cId="321330976" sldId="419"/>
            <ac:spMk id="2" creationId="{CC28FAF5-F9A5-0EF7-D499-1708CD810659}"/>
          </ac:spMkLst>
        </pc:spChg>
        <pc:spChg chg="del">
          <ac:chgData name="angelo campanale" userId="bac24d20b356b55b" providerId="LiveId" clId="{F4E171A0-DA65-4CF5-8534-AB1F16E024C4}" dt="2024-08-19T11:08:12.851" v="1132" actId="478"/>
          <ac:spMkLst>
            <pc:docMk/>
            <pc:sldMk cId="321330976" sldId="419"/>
            <ac:spMk id="4" creationId="{7B303BFD-165F-355C-79D9-47699CA6B81D}"/>
          </ac:spMkLst>
        </pc:spChg>
        <pc:spChg chg="mod">
          <ac:chgData name="angelo campanale" userId="bac24d20b356b55b" providerId="LiveId" clId="{F4E171A0-DA65-4CF5-8534-AB1F16E024C4}" dt="2024-08-19T11:23:37.351" v="1646" actId="20577"/>
          <ac:spMkLst>
            <pc:docMk/>
            <pc:sldMk cId="321330976" sldId="419"/>
            <ac:spMk id="5" creationId="{C8D5A7AB-2D86-70BC-7501-99EFB5FBB8CC}"/>
          </ac:spMkLst>
        </pc:spChg>
        <pc:spChg chg="add mod">
          <ac:chgData name="angelo campanale" userId="bac24d20b356b55b" providerId="LiveId" clId="{F4E171A0-DA65-4CF5-8534-AB1F16E024C4}" dt="2024-08-20T06:57:28.885" v="4545" actId="20577"/>
          <ac:spMkLst>
            <pc:docMk/>
            <pc:sldMk cId="321330976" sldId="419"/>
            <ac:spMk id="20" creationId="{01C88D38-E6FD-B593-A8A3-33AED5C480F2}"/>
          </ac:spMkLst>
        </pc:spChg>
        <pc:spChg chg="del">
          <ac:chgData name="angelo campanale" userId="bac24d20b356b55b" providerId="LiveId" clId="{F4E171A0-DA65-4CF5-8534-AB1F16E024C4}" dt="2024-08-19T11:08:18.272" v="1137" actId="478"/>
          <ac:spMkLst>
            <pc:docMk/>
            <pc:sldMk cId="321330976" sldId="419"/>
            <ac:spMk id="22" creationId="{7AAA2A6C-367A-4516-FDB0-94B2BE4A1A49}"/>
          </ac:spMkLst>
        </pc:spChg>
        <pc:spChg chg="add mod">
          <ac:chgData name="angelo campanale" userId="bac24d20b356b55b" providerId="LiveId" clId="{F4E171A0-DA65-4CF5-8534-AB1F16E024C4}" dt="2024-08-19T11:18:46.938" v="1324" actId="14100"/>
          <ac:spMkLst>
            <pc:docMk/>
            <pc:sldMk cId="321330976" sldId="419"/>
            <ac:spMk id="23" creationId="{6126AE02-8777-55E9-0C10-56E4A19B71B6}"/>
          </ac:spMkLst>
        </pc:spChg>
        <pc:spChg chg="add mod">
          <ac:chgData name="angelo campanale" userId="bac24d20b356b55b" providerId="LiveId" clId="{F4E171A0-DA65-4CF5-8534-AB1F16E024C4}" dt="2024-08-20T07:26:28.943" v="4634" actId="20577"/>
          <ac:spMkLst>
            <pc:docMk/>
            <pc:sldMk cId="321330976" sldId="419"/>
            <ac:spMk id="24" creationId="{58E13DB1-431D-10EC-F219-82B35447651D}"/>
          </ac:spMkLst>
        </pc:spChg>
        <pc:picChg chg="del">
          <ac:chgData name="angelo campanale" userId="bac24d20b356b55b" providerId="LiveId" clId="{F4E171A0-DA65-4CF5-8534-AB1F16E024C4}" dt="2024-08-30T16:13:51.478" v="5751" actId="478"/>
          <ac:picMkLst>
            <pc:docMk/>
            <pc:sldMk cId="321330976" sldId="419"/>
            <ac:picMk id="3" creationId="{689F5C18-9BE6-0197-4BB0-7CED98AC0965}"/>
          </ac:picMkLst>
        </pc:picChg>
        <pc:picChg chg="add mod">
          <ac:chgData name="angelo campanale" userId="bac24d20b356b55b" providerId="LiveId" clId="{F4E171A0-DA65-4CF5-8534-AB1F16E024C4}" dt="2024-08-30T16:13:51.749" v="5752"/>
          <ac:picMkLst>
            <pc:docMk/>
            <pc:sldMk cId="321330976" sldId="419"/>
            <ac:picMk id="4" creationId="{A4FF161B-AF04-BE83-2565-9362C27D62FE}"/>
          </ac:picMkLst>
        </pc:picChg>
        <pc:picChg chg="add mod ord">
          <ac:chgData name="angelo campanale" userId="bac24d20b356b55b" providerId="LiveId" clId="{F4E171A0-DA65-4CF5-8534-AB1F16E024C4}" dt="2024-08-27T16:12:21.374" v="5585" actId="14100"/>
          <ac:picMkLst>
            <pc:docMk/>
            <pc:sldMk cId="321330976" sldId="419"/>
            <ac:picMk id="6" creationId="{7FC1574C-6E9D-5BB3-3761-7C3BFD17ECCE}"/>
          </ac:picMkLst>
        </pc:picChg>
        <pc:picChg chg="add mod">
          <ac:chgData name="angelo campanale" userId="bac24d20b356b55b" providerId="LiveId" clId="{F4E171A0-DA65-4CF5-8534-AB1F16E024C4}" dt="2024-08-19T11:14:50.456" v="1192" actId="931"/>
          <ac:picMkLst>
            <pc:docMk/>
            <pc:sldMk cId="321330976" sldId="419"/>
            <ac:picMk id="7" creationId="{D0966D1D-3969-B623-7C0F-96EAC3AD333E}"/>
          </ac:picMkLst>
        </pc:picChg>
        <pc:picChg chg="add del mod">
          <ac:chgData name="angelo campanale" userId="bac24d20b356b55b" providerId="LiveId" clId="{F4E171A0-DA65-4CF5-8534-AB1F16E024C4}" dt="2024-08-19T11:14:48.118" v="1185" actId="22"/>
          <ac:picMkLst>
            <pc:docMk/>
            <pc:sldMk cId="321330976" sldId="419"/>
            <ac:picMk id="10" creationId="{87BF646A-06B0-E43F-FD15-D85AE4F5DD19}"/>
          </ac:picMkLst>
        </pc:picChg>
        <pc:picChg chg="add del mod">
          <ac:chgData name="angelo campanale" userId="bac24d20b356b55b" providerId="LiveId" clId="{F4E171A0-DA65-4CF5-8534-AB1F16E024C4}" dt="2024-08-27T15:41:08.253" v="5553" actId="478"/>
          <ac:picMkLst>
            <pc:docMk/>
            <pc:sldMk cId="321330976" sldId="419"/>
            <ac:picMk id="13" creationId="{3083559D-4C62-3271-2341-1ABB228B77D6}"/>
          </ac:picMkLst>
        </pc:picChg>
        <pc:picChg chg="add mod ord">
          <ac:chgData name="angelo campanale" userId="bac24d20b356b55b" providerId="LiveId" clId="{F4E171A0-DA65-4CF5-8534-AB1F16E024C4}" dt="2024-08-27T16:08:39.252" v="5562" actId="166"/>
          <ac:picMkLst>
            <pc:docMk/>
            <pc:sldMk cId="321330976" sldId="419"/>
            <ac:picMk id="16" creationId="{138BB044-EBE4-A774-633E-665A90478CC6}"/>
          </ac:picMkLst>
        </pc:picChg>
        <pc:picChg chg="del">
          <ac:chgData name="angelo campanale" userId="bac24d20b356b55b" providerId="LiveId" clId="{F4E171A0-DA65-4CF5-8534-AB1F16E024C4}" dt="2024-08-19T11:08:13.626" v="1133" actId="478"/>
          <ac:picMkLst>
            <pc:docMk/>
            <pc:sldMk cId="321330976" sldId="419"/>
            <ac:picMk id="21" creationId="{1FED70E6-66F0-A2CD-B43C-9348188F803F}"/>
          </ac:picMkLst>
        </pc:picChg>
        <pc:cxnChg chg="del">
          <ac:chgData name="angelo campanale" userId="bac24d20b356b55b" providerId="LiveId" clId="{F4E171A0-DA65-4CF5-8534-AB1F16E024C4}" dt="2024-08-19T11:08:14.881" v="1134" actId="478"/>
          <ac:cxnSpMkLst>
            <pc:docMk/>
            <pc:sldMk cId="321330976" sldId="419"/>
            <ac:cxnSpMk id="8" creationId="{29997BAB-CBB9-B7AF-53E8-19A319C46E8C}"/>
          </ac:cxnSpMkLst>
        </pc:cxnChg>
        <pc:cxnChg chg="del">
          <ac:chgData name="angelo campanale" userId="bac24d20b356b55b" providerId="LiveId" clId="{F4E171A0-DA65-4CF5-8534-AB1F16E024C4}" dt="2024-08-19T11:08:15.525" v="1135" actId="478"/>
          <ac:cxnSpMkLst>
            <pc:docMk/>
            <pc:sldMk cId="321330976" sldId="419"/>
            <ac:cxnSpMk id="11" creationId="{1FDD80BF-3640-DD59-0619-EC57E6F9496E}"/>
          </ac:cxnSpMkLst>
        </pc:cxnChg>
        <pc:cxnChg chg="del">
          <ac:chgData name="angelo campanale" userId="bac24d20b356b55b" providerId="LiveId" clId="{F4E171A0-DA65-4CF5-8534-AB1F16E024C4}" dt="2024-08-19T11:08:16.345" v="1136" actId="478"/>
          <ac:cxnSpMkLst>
            <pc:docMk/>
            <pc:sldMk cId="321330976" sldId="419"/>
            <ac:cxnSpMk id="18" creationId="{E1B6D3E7-9DAA-119B-D1A0-2ED7FE062599}"/>
          </ac:cxnSpMkLst>
        </pc:cxnChg>
      </pc:sldChg>
      <pc:sldChg chg="del">
        <pc:chgData name="angelo campanale" userId="bac24d20b356b55b" providerId="LiveId" clId="{F4E171A0-DA65-4CF5-8534-AB1F16E024C4}" dt="2024-08-19T11:07:29.252" v="1104" actId="47"/>
        <pc:sldMkLst>
          <pc:docMk/>
          <pc:sldMk cId="1095519657" sldId="419"/>
        </pc:sldMkLst>
      </pc:sldChg>
      <pc:sldChg chg="addSp delSp modSp add mod">
        <pc:chgData name="angelo campanale" userId="bac24d20b356b55b" providerId="LiveId" clId="{F4E171A0-DA65-4CF5-8534-AB1F16E024C4}" dt="2024-08-30T16:13:48.170" v="5750"/>
        <pc:sldMkLst>
          <pc:docMk/>
          <pc:sldMk cId="1069346790" sldId="420"/>
        </pc:sldMkLst>
        <pc:spChg chg="mod">
          <ac:chgData name="angelo campanale" userId="bac24d20b356b55b" providerId="LiveId" clId="{F4E171A0-DA65-4CF5-8534-AB1F16E024C4}" dt="2024-08-27T09:16:14.457" v="5467" actId="20577"/>
          <ac:spMkLst>
            <pc:docMk/>
            <pc:sldMk cId="1069346790" sldId="420"/>
            <ac:spMk id="2" creationId="{CC28FAF5-F9A5-0EF7-D499-1708CD810659}"/>
          </ac:spMkLst>
        </pc:spChg>
        <pc:spChg chg="add mod">
          <ac:chgData name="angelo campanale" userId="bac24d20b356b55b" providerId="LiveId" clId="{F4E171A0-DA65-4CF5-8534-AB1F16E024C4}" dt="2024-08-19T16:13:07.637" v="2474" actId="20577"/>
          <ac:spMkLst>
            <pc:docMk/>
            <pc:sldMk cId="1069346790" sldId="420"/>
            <ac:spMk id="10" creationId="{B89B8766-506D-1171-3304-EC6A9446B10B}"/>
          </ac:spMkLst>
        </pc:spChg>
        <pc:spChg chg="add mod">
          <ac:chgData name="angelo campanale" userId="bac24d20b356b55b" providerId="LiveId" clId="{F4E171A0-DA65-4CF5-8534-AB1F16E024C4}" dt="2024-08-19T16:05:03.997" v="2071"/>
          <ac:spMkLst>
            <pc:docMk/>
            <pc:sldMk cId="1069346790" sldId="420"/>
            <ac:spMk id="11" creationId="{47AC468F-8ACC-D914-B177-871E00C500ED}"/>
          </ac:spMkLst>
        </pc:spChg>
        <pc:spChg chg="add del mod">
          <ac:chgData name="angelo campanale" userId="bac24d20b356b55b" providerId="LiveId" clId="{F4E171A0-DA65-4CF5-8534-AB1F16E024C4}" dt="2024-08-19T16:06:53.920" v="2174" actId="478"/>
          <ac:spMkLst>
            <pc:docMk/>
            <pc:sldMk cId="1069346790" sldId="420"/>
            <ac:spMk id="12" creationId="{E39D2B95-7358-A564-A462-F6069CB14586}"/>
          </ac:spMkLst>
        </pc:spChg>
        <pc:spChg chg="del">
          <ac:chgData name="angelo campanale" userId="bac24d20b356b55b" providerId="LiveId" clId="{F4E171A0-DA65-4CF5-8534-AB1F16E024C4}" dt="2024-08-19T11:26:03.279" v="1686" actId="478"/>
          <ac:spMkLst>
            <pc:docMk/>
            <pc:sldMk cId="1069346790" sldId="420"/>
            <ac:spMk id="20" creationId="{01C88D38-E6FD-B593-A8A3-33AED5C480F2}"/>
          </ac:spMkLst>
        </pc:spChg>
        <pc:spChg chg="del mod">
          <ac:chgData name="angelo campanale" userId="bac24d20b356b55b" providerId="LiveId" clId="{F4E171A0-DA65-4CF5-8534-AB1F16E024C4}" dt="2024-08-19T16:05:03.610" v="2070" actId="478"/>
          <ac:spMkLst>
            <pc:docMk/>
            <pc:sldMk cId="1069346790" sldId="420"/>
            <ac:spMk id="23" creationId="{6126AE02-8777-55E9-0C10-56E4A19B71B6}"/>
          </ac:spMkLst>
        </pc:spChg>
        <pc:spChg chg="del">
          <ac:chgData name="angelo campanale" userId="bac24d20b356b55b" providerId="LiveId" clId="{F4E171A0-DA65-4CF5-8534-AB1F16E024C4}" dt="2024-08-19T11:25:58.322" v="1683" actId="478"/>
          <ac:spMkLst>
            <pc:docMk/>
            <pc:sldMk cId="1069346790" sldId="420"/>
            <ac:spMk id="24" creationId="{58E13DB1-431D-10EC-F219-82B35447651D}"/>
          </ac:spMkLst>
        </pc:spChg>
        <pc:graphicFrameChg chg="add del mod modGraphic">
          <ac:chgData name="angelo campanale" userId="bac24d20b356b55b" providerId="LiveId" clId="{F4E171A0-DA65-4CF5-8534-AB1F16E024C4}" dt="2024-08-19T15:52:41.900" v="1943" actId="478"/>
          <ac:graphicFrameMkLst>
            <pc:docMk/>
            <pc:sldMk cId="1069346790" sldId="420"/>
            <ac:graphicFrameMk id="7" creationId="{22FC03B3-C247-88AD-01B8-57FCDDFD3B10}"/>
          </ac:graphicFrameMkLst>
        </pc:graphicFrameChg>
        <pc:graphicFrameChg chg="add del mod modGraphic">
          <ac:chgData name="angelo campanale" userId="bac24d20b356b55b" providerId="LiveId" clId="{F4E171A0-DA65-4CF5-8534-AB1F16E024C4}" dt="2024-08-19T16:04:53.861" v="2068" actId="478"/>
          <ac:graphicFrameMkLst>
            <pc:docMk/>
            <pc:sldMk cId="1069346790" sldId="420"/>
            <ac:graphicFrameMk id="8" creationId="{9BFF4C6E-7891-0F29-226D-CDF18B45FA4F}"/>
          </ac:graphicFrameMkLst>
        </pc:graphicFrameChg>
        <pc:graphicFrameChg chg="add del mod modGraphic">
          <ac:chgData name="angelo campanale" userId="bac24d20b356b55b" providerId="LiveId" clId="{F4E171A0-DA65-4CF5-8534-AB1F16E024C4}" dt="2024-08-19T16:04:52.898" v="2067" actId="478"/>
          <ac:graphicFrameMkLst>
            <pc:docMk/>
            <pc:sldMk cId="1069346790" sldId="420"/>
            <ac:graphicFrameMk id="9" creationId="{658030F2-F33A-20AD-683E-13B47AF51854}"/>
          </ac:graphicFrameMkLst>
        </pc:graphicFrameChg>
        <pc:picChg chg="del">
          <ac:chgData name="angelo campanale" userId="bac24d20b356b55b" providerId="LiveId" clId="{F4E171A0-DA65-4CF5-8534-AB1F16E024C4}" dt="2024-08-30T16:13:47.837" v="5749" actId="478"/>
          <ac:picMkLst>
            <pc:docMk/>
            <pc:sldMk cId="1069346790" sldId="420"/>
            <ac:picMk id="3" creationId="{689F5C18-9BE6-0197-4BB0-7CED98AC0965}"/>
          </ac:picMkLst>
        </pc:picChg>
        <pc:picChg chg="add mod">
          <ac:chgData name="angelo campanale" userId="bac24d20b356b55b" providerId="LiveId" clId="{F4E171A0-DA65-4CF5-8534-AB1F16E024C4}" dt="2024-08-30T16:13:48.170" v="5750"/>
          <ac:picMkLst>
            <pc:docMk/>
            <pc:sldMk cId="1069346790" sldId="420"/>
            <ac:picMk id="4" creationId="{AC3DE56A-CD4E-AB11-C12C-079B48CAA020}"/>
          </ac:picMkLst>
        </pc:picChg>
        <pc:picChg chg="add del mod ord">
          <ac:chgData name="angelo campanale" userId="bac24d20b356b55b" providerId="LiveId" clId="{F4E171A0-DA65-4CF5-8534-AB1F16E024C4}" dt="2024-08-19T15:52:05.744" v="1937" actId="1076"/>
          <ac:picMkLst>
            <pc:docMk/>
            <pc:sldMk cId="1069346790" sldId="420"/>
            <ac:picMk id="6" creationId="{4D3C8ED3-6B45-8E49-6CB9-BFBADF3386C0}"/>
          </ac:picMkLst>
        </pc:picChg>
        <pc:picChg chg="del">
          <ac:chgData name="angelo campanale" userId="bac24d20b356b55b" providerId="LiveId" clId="{F4E171A0-DA65-4CF5-8534-AB1F16E024C4}" dt="2024-08-19T11:23:49.112" v="1648" actId="478"/>
          <ac:picMkLst>
            <pc:docMk/>
            <pc:sldMk cId="1069346790" sldId="420"/>
            <ac:picMk id="13" creationId="{3083559D-4C62-3271-2341-1ABB228B77D6}"/>
          </ac:picMkLst>
        </pc:picChg>
        <pc:picChg chg="del">
          <ac:chgData name="angelo campanale" userId="bac24d20b356b55b" providerId="LiveId" clId="{F4E171A0-DA65-4CF5-8534-AB1F16E024C4}" dt="2024-08-19T11:23:49.649" v="1649" actId="478"/>
          <ac:picMkLst>
            <pc:docMk/>
            <pc:sldMk cId="1069346790" sldId="420"/>
            <ac:picMk id="16" creationId="{138BB044-EBE4-A774-633E-665A90478CC6}"/>
          </ac:picMkLst>
        </pc:picChg>
      </pc:sldChg>
      <pc:sldChg chg="del">
        <pc:chgData name="angelo campanale" userId="bac24d20b356b55b" providerId="LiveId" clId="{F4E171A0-DA65-4CF5-8534-AB1F16E024C4}" dt="2024-08-19T11:07:29.687" v="1105" actId="47"/>
        <pc:sldMkLst>
          <pc:docMk/>
          <pc:sldMk cId="2976553722" sldId="420"/>
        </pc:sldMkLst>
      </pc:sldChg>
      <pc:sldChg chg="addSp delSp modSp add mod">
        <pc:chgData name="angelo campanale" userId="bac24d20b356b55b" providerId="LiveId" clId="{F4E171A0-DA65-4CF5-8534-AB1F16E024C4}" dt="2024-08-30T16:13:44.498" v="5748"/>
        <pc:sldMkLst>
          <pc:docMk/>
          <pc:sldMk cId="1294041531" sldId="421"/>
        </pc:sldMkLst>
        <pc:spChg chg="mod">
          <ac:chgData name="angelo campanale" userId="bac24d20b356b55b" providerId="LiveId" clId="{F4E171A0-DA65-4CF5-8534-AB1F16E024C4}" dt="2024-08-27T09:16:20.449" v="5469" actId="20577"/>
          <ac:spMkLst>
            <pc:docMk/>
            <pc:sldMk cId="1294041531" sldId="421"/>
            <ac:spMk id="2" creationId="{CC28FAF5-F9A5-0EF7-D499-1708CD810659}"/>
          </ac:spMkLst>
        </pc:spChg>
        <pc:spChg chg="del">
          <ac:chgData name="angelo campanale" userId="bac24d20b356b55b" providerId="LiveId" clId="{F4E171A0-DA65-4CF5-8534-AB1F16E024C4}" dt="2024-08-19T11:24:48.731" v="1663" actId="478"/>
          <ac:spMkLst>
            <pc:docMk/>
            <pc:sldMk cId="1294041531" sldId="421"/>
            <ac:spMk id="20" creationId="{01C88D38-E6FD-B593-A8A3-33AED5C480F2}"/>
          </ac:spMkLst>
        </pc:spChg>
        <pc:spChg chg="del">
          <ac:chgData name="angelo campanale" userId="bac24d20b356b55b" providerId="LiveId" clId="{F4E171A0-DA65-4CF5-8534-AB1F16E024C4}" dt="2024-08-19T11:24:49.400" v="1664" actId="478"/>
          <ac:spMkLst>
            <pc:docMk/>
            <pc:sldMk cId="1294041531" sldId="421"/>
            <ac:spMk id="23" creationId="{6126AE02-8777-55E9-0C10-56E4A19B71B6}"/>
          </ac:spMkLst>
        </pc:spChg>
        <pc:spChg chg="del">
          <ac:chgData name="angelo campanale" userId="bac24d20b356b55b" providerId="LiveId" clId="{F4E171A0-DA65-4CF5-8534-AB1F16E024C4}" dt="2024-08-19T11:24:47.482" v="1662" actId="478"/>
          <ac:spMkLst>
            <pc:docMk/>
            <pc:sldMk cId="1294041531" sldId="421"/>
            <ac:spMk id="24" creationId="{58E13DB1-431D-10EC-F219-82B35447651D}"/>
          </ac:spMkLst>
        </pc:spChg>
        <pc:picChg chg="del">
          <ac:chgData name="angelo campanale" userId="bac24d20b356b55b" providerId="LiveId" clId="{F4E171A0-DA65-4CF5-8534-AB1F16E024C4}" dt="2024-08-30T16:13:43.781" v="5747" actId="478"/>
          <ac:picMkLst>
            <pc:docMk/>
            <pc:sldMk cId="1294041531" sldId="421"/>
            <ac:picMk id="3" creationId="{689F5C18-9BE6-0197-4BB0-7CED98AC0965}"/>
          </ac:picMkLst>
        </pc:picChg>
        <pc:picChg chg="add mod">
          <ac:chgData name="angelo campanale" userId="bac24d20b356b55b" providerId="LiveId" clId="{F4E171A0-DA65-4CF5-8534-AB1F16E024C4}" dt="2024-08-30T16:13:44.498" v="5748"/>
          <ac:picMkLst>
            <pc:docMk/>
            <pc:sldMk cId="1294041531" sldId="421"/>
            <ac:picMk id="4" creationId="{5961A1BC-FF26-717E-3A2B-1C4E71BD5E04}"/>
          </ac:picMkLst>
        </pc:picChg>
        <pc:picChg chg="del">
          <ac:chgData name="angelo campanale" userId="bac24d20b356b55b" providerId="LiveId" clId="{F4E171A0-DA65-4CF5-8534-AB1F16E024C4}" dt="2024-08-19T11:24:46.053" v="1661" actId="478"/>
          <ac:picMkLst>
            <pc:docMk/>
            <pc:sldMk cId="1294041531" sldId="421"/>
            <ac:picMk id="6" creationId="{4D3C8ED3-6B45-8E49-6CB9-BFBADF3386C0}"/>
          </ac:picMkLst>
        </pc:picChg>
        <pc:picChg chg="add del mod">
          <ac:chgData name="angelo campanale" userId="bac24d20b356b55b" providerId="LiveId" clId="{F4E171A0-DA65-4CF5-8534-AB1F16E024C4}" dt="2024-08-19T11:25:15.320" v="1673" actId="478"/>
          <ac:picMkLst>
            <pc:docMk/>
            <pc:sldMk cId="1294041531" sldId="421"/>
            <ac:picMk id="7" creationId="{9FF89138-9577-E192-F5C7-B3887A1F0343}"/>
          </ac:picMkLst>
        </pc:picChg>
        <pc:picChg chg="add del mod">
          <ac:chgData name="angelo campanale" userId="bac24d20b356b55b" providerId="LiveId" clId="{F4E171A0-DA65-4CF5-8534-AB1F16E024C4}" dt="2024-08-19T11:25:13.882" v="1672" actId="478"/>
          <ac:picMkLst>
            <pc:docMk/>
            <pc:sldMk cId="1294041531" sldId="421"/>
            <ac:picMk id="9" creationId="{3DFA6F80-CE5C-D7B7-657C-F64DBB84C4E1}"/>
          </ac:picMkLst>
        </pc:picChg>
        <pc:picChg chg="add mod">
          <ac:chgData name="angelo campanale" userId="bac24d20b356b55b" providerId="LiveId" clId="{F4E171A0-DA65-4CF5-8534-AB1F16E024C4}" dt="2024-08-19T11:25:40.123" v="1682" actId="1076"/>
          <ac:picMkLst>
            <pc:docMk/>
            <pc:sldMk cId="1294041531" sldId="421"/>
            <ac:picMk id="11" creationId="{922412FE-9022-3E08-14B9-69BF77DCBB0A}"/>
          </ac:picMkLst>
        </pc:picChg>
      </pc:sldChg>
      <pc:sldChg chg="del">
        <pc:chgData name="angelo campanale" userId="bac24d20b356b55b" providerId="LiveId" clId="{F4E171A0-DA65-4CF5-8534-AB1F16E024C4}" dt="2024-08-19T11:07:31.454" v="1106" actId="47"/>
        <pc:sldMkLst>
          <pc:docMk/>
          <pc:sldMk cId="4147971190" sldId="421"/>
        </pc:sldMkLst>
      </pc:sldChg>
      <pc:sldChg chg="del">
        <pc:chgData name="angelo campanale" userId="bac24d20b356b55b" providerId="LiveId" clId="{F4E171A0-DA65-4CF5-8534-AB1F16E024C4}" dt="2024-08-19T11:07:32.539" v="1107" actId="47"/>
        <pc:sldMkLst>
          <pc:docMk/>
          <pc:sldMk cId="216353910" sldId="422"/>
        </pc:sldMkLst>
      </pc:sldChg>
      <pc:sldChg chg="addSp delSp modSp add mod ord">
        <pc:chgData name="angelo campanale" userId="bac24d20b356b55b" providerId="LiveId" clId="{F4E171A0-DA65-4CF5-8534-AB1F16E024C4}" dt="2024-08-30T16:13:40.123" v="5746"/>
        <pc:sldMkLst>
          <pc:docMk/>
          <pc:sldMk cId="1904014812" sldId="422"/>
        </pc:sldMkLst>
        <pc:spChg chg="mod">
          <ac:chgData name="angelo campanale" userId="bac24d20b356b55b" providerId="LiveId" clId="{F4E171A0-DA65-4CF5-8534-AB1F16E024C4}" dt="2024-08-27T09:16:35.497" v="5471" actId="20577"/>
          <ac:spMkLst>
            <pc:docMk/>
            <pc:sldMk cId="1904014812" sldId="422"/>
            <ac:spMk id="2" creationId="{CC28FAF5-F9A5-0EF7-D499-1708CD810659}"/>
          </ac:spMkLst>
        </pc:spChg>
        <pc:spChg chg="add mod">
          <ac:chgData name="angelo campanale" userId="bac24d20b356b55b" providerId="LiveId" clId="{F4E171A0-DA65-4CF5-8534-AB1F16E024C4}" dt="2024-08-19T17:28:15.955" v="3377" actId="1076"/>
          <ac:spMkLst>
            <pc:docMk/>
            <pc:sldMk cId="1904014812" sldId="422"/>
            <ac:spMk id="22" creationId="{EE4FA449-858E-564D-4D38-94D8725CFE48}"/>
          </ac:spMkLst>
        </pc:spChg>
        <pc:spChg chg="add mod">
          <ac:chgData name="angelo campanale" userId="bac24d20b356b55b" providerId="LiveId" clId="{F4E171A0-DA65-4CF5-8534-AB1F16E024C4}" dt="2024-08-19T17:28:50.963" v="3386" actId="1076"/>
          <ac:spMkLst>
            <pc:docMk/>
            <pc:sldMk cId="1904014812" sldId="422"/>
            <ac:spMk id="23" creationId="{283146FE-D5B5-1BC4-185B-B5E0C50F6458}"/>
          </ac:spMkLst>
        </pc:spChg>
        <pc:spChg chg="add mod">
          <ac:chgData name="angelo campanale" userId="bac24d20b356b55b" providerId="LiveId" clId="{F4E171A0-DA65-4CF5-8534-AB1F16E024C4}" dt="2024-08-27T09:22:08.961" v="5510" actId="20577"/>
          <ac:spMkLst>
            <pc:docMk/>
            <pc:sldMk cId="1904014812" sldId="422"/>
            <ac:spMk id="28" creationId="{2FA97AD5-0919-1920-9183-461C8B4E377A}"/>
          </ac:spMkLst>
        </pc:spChg>
        <pc:spChg chg="add del mod">
          <ac:chgData name="angelo campanale" userId="bac24d20b356b55b" providerId="LiveId" clId="{F4E171A0-DA65-4CF5-8534-AB1F16E024C4}" dt="2024-08-19T17:18:36.031" v="3262" actId="478"/>
          <ac:spMkLst>
            <pc:docMk/>
            <pc:sldMk cId="1904014812" sldId="422"/>
            <ac:spMk id="29" creationId="{7B1B36CF-AE64-630A-9E6D-CA2FFAF86469}"/>
          </ac:spMkLst>
        </pc:spChg>
        <pc:spChg chg="add mod">
          <ac:chgData name="angelo campanale" userId="bac24d20b356b55b" providerId="LiveId" clId="{F4E171A0-DA65-4CF5-8534-AB1F16E024C4}" dt="2024-08-19T17:28:45.140" v="3384" actId="1076"/>
          <ac:spMkLst>
            <pc:docMk/>
            <pc:sldMk cId="1904014812" sldId="422"/>
            <ac:spMk id="30" creationId="{94758559-AA37-90D8-0643-8E3B341EC2FC}"/>
          </ac:spMkLst>
        </pc:spChg>
        <pc:spChg chg="add mod">
          <ac:chgData name="angelo campanale" userId="bac24d20b356b55b" providerId="LiveId" clId="{F4E171A0-DA65-4CF5-8534-AB1F16E024C4}" dt="2024-08-19T17:28:25.323" v="3380" actId="1076"/>
          <ac:spMkLst>
            <pc:docMk/>
            <pc:sldMk cId="1904014812" sldId="422"/>
            <ac:spMk id="31" creationId="{6D753D8A-750E-2205-A056-C0B250C20F7E}"/>
          </ac:spMkLst>
        </pc:spChg>
        <pc:spChg chg="add mod">
          <ac:chgData name="angelo campanale" userId="bac24d20b356b55b" providerId="LiveId" clId="{F4E171A0-DA65-4CF5-8534-AB1F16E024C4}" dt="2024-08-19T17:28:28.188" v="3381" actId="1076"/>
          <ac:spMkLst>
            <pc:docMk/>
            <pc:sldMk cId="1904014812" sldId="422"/>
            <ac:spMk id="32" creationId="{094396BF-7897-7A19-E0BC-587D1262E81F}"/>
          </ac:spMkLst>
        </pc:spChg>
        <pc:spChg chg="add mod">
          <ac:chgData name="angelo campanale" userId="bac24d20b356b55b" providerId="LiveId" clId="{F4E171A0-DA65-4CF5-8534-AB1F16E024C4}" dt="2024-08-27T09:23:51.246" v="5513" actId="20577"/>
          <ac:spMkLst>
            <pc:docMk/>
            <pc:sldMk cId="1904014812" sldId="422"/>
            <ac:spMk id="34" creationId="{4FB388AB-57A2-9D15-8CDE-F6E6CC25A408}"/>
          </ac:spMkLst>
        </pc:spChg>
        <pc:spChg chg="add mod">
          <ac:chgData name="angelo campanale" userId="bac24d20b356b55b" providerId="LiveId" clId="{F4E171A0-DA65-4CF5-8534-AB1F16E024C4}" dt="2024-08-19T17:28:45.140" v="3384" actId="1076"/>
          <ac:spMkLst>
            <pc:docMk/>
            <pc:sldMk cId="1904014812" sldId="422"/>
            <ac:spMk id="35" creationId="{BEE96D0F-991D-008D-70DD-6E759F8782D8}"/>
          </ac:spMkLst>
        </pc:spChg>
        <pc:graphicFrameChg chg="add del mod">
          <ac:chgData name="angelo campanale" userId="bac24d20b356b55b" providerId="LiveId" clId="{F4E171A0-DA65-4CF5-8534-AB1F16E024C4}" dt="2024-08-19T16:49:44.845" v="2554" actId="478"/>
          <ac:graphicFrameMkLst>
            <pc:docMk/>
            <pc:sldMk cId="1904014812" sldId="422"/>
            <ac:graphicFrameMk id="21" creationId="{EEC680D0-3AC9-0066-2AFB-E7BAEAE4791F}"/>
          </ac:graphicFrameMkLst>
        </pc:graphicFrameChg>
        <pc:picChg chg="del">
          <ac:chgData name="angelo campanale" userId="bac24d20b356b55b" providerId="LiveId" clId="{F4E171A0-DA65-4CF5-8534-AB1F16E024C4}" dt="2024-08-30T16:13:39.815" v="5745" actId="478"/>
          <ac:picMkLst>
            <pc:docMk/>
            <pc:sldMk cId="1904014812" sldId="422"/>
            <ac:picMk id="3" creationId="{689F5C18-9BE6-0197-4BB0-7CED98AC0965}"/>
          </ac:picMkLst>
        </pc:picChg>
        <pc:picChg chg="add mod">
          <ac:chgData name="angelo campanale" userId="bac24d20b356b55b" providerId="LiveId" clId="{F4E171A0-DA65-4CF5-8534-AB1F16E024C4}" dt="2024-08-30T16:13:40.123" v="5746"/>
          <ac:picMkLst>
            <pc:docMk/>
            <pc:sldMk cId="1904014812" sldId="422"/>
            <ac:picMk id="4" creationId="{31625C1A-BBF4-F7D3-1BFE-EEE97C92D881}"/>
          </ac:picMkLst>
        </pc:picChg>
        <pc:picChg chg="add del mod">
          <ac:chgData name="angelo campanale" userId="bac24d20b356b55b" providerId="LiveId" clId="{F4E171A0-DA65-4CF5-8534-AB1F16E024C4}" dt="2024-08-19T15:25:41.606" v="1769" actId="478"/>
          <ac:picMkLst>
            <pc:docMk/>
            <pc:sldMk cId="1904014812" sldId="422"/>
            <ac:picMk id="6" creationId="{A0A5755A-BA1E-9907-E585-23ACA1D044E5}"/>
          </ac:picMkLst>
        </pc:picChg>
        <pc:picChg chg="add del mod">
          <ac:chgData name="angelo campanale" userId="bac24d20b356b55b" providerId="LiveId" clId="{F4E171A0-DA65-4CF5-8534-AB1F16E024C4}" dt="2024-08-19T16:21:33.277" v="2502" actId="478"/>
          <ac:picMkLst>
            <pc:docMk/>
            <pc:sldMk cId="1904014812" sldId="422"/>
            <ac:picMk id="8" creationId="{1C23F208-D9AF-C7BE-2334-D276EF49DB93}"/>
          </ac:picMkLst>
        </pc:picChg>
        <pc:picChg chg="add del mod">
          <ac:chgData name="angelo campanale" userId="bac24d20b356b55b" providerId="LiveId" clId="{F4E171A0-DA65-4CF5-8534-AB1F16E024C4}" dt="2024-08-19T16:22:09.630" v="2506" actId="478"/>
          <ac:picMkLst>
            <pc:docMk/>
            <pc:sldMk cId="1904014812" sldId="422"/>
            <ac:picMk id="10" creationId="{3DA547EC-0F7D-F012-2E40-34BE55DEC629}"/>
          </ac:picMkLst>
        </pc:picChg>
        <pc:picChg chg="del">
          <ac:chgData name="angelo campanale" userId="bac24d20b356b55b" providerId="LiveId" clId="{F4E171A0-DA65-4CF5-8534-AB1F16E024C4}" dt="2024-08-19T11:26:29.494" v="1688" actId="478"/>
          <ac:picMkLst>
            <pc:docMk/>
            <pc:sldMk cId="1904014812" sldId="422"/>
            <ac:picMk id="11" creationId="{922412FE-9022-3E08-14B9-69BF77DCBB0A}"/>
          </ac:picMkLst>
        </pc:picChg>
        <pc:picChg chg="add del mod">
          <ac:chgData name="angelo campanale" userId="bac24d20b356b55b" providerId="LiveId" clId="{F4E171A0-DA65-4CF5-8534-AB1F16E024C4}" dt="2024-08-19T16:46:16.410" v="2512" actId="478"/>
          <ac:picMkLst>
            <pc:docMk/>
            <pc:sldMk cId="1904014812" sldId="422"/>
            <ac:picMk id="13" creationId="{712632BC-E3D7-1C7E-2449-5F04B38DBD89}"/>
          </ac:picMkLst>
        </pc:picChg>
        <pc:picChg chg="add mod ord">
          <ac:chgData name="angelo campanale" userId="bac24d20b356b55b" providerId="LiveId" clId="{F4E171A0-DA65-4CF5-8534-AB1F16E024C4}" dt="2024-08-19T17:28:45.140" v="3384" actId="1076"/>
          <ac:picMkLst>
            <pc:docMk/>
            <pc:sldMk cId="1904014812" sldId="422"/>
            <ac:picMk id="16" creationId="{30CC8564-449D-4093-B00D-BCACB95FCC6F}"/>
          </ac:picMkLst>
        </pc:picChg>
        <pc:picChg chg="add del mod">
          <ac:chgData name="angelo campanale" userId="bac24d20b356b55b" providerId="LiveId" clId="{F4E171A0-DA65-4CF5-8534-AB1F16E024C4}" dt="2024-08-19T17:23:42.461" v="3347" actId="478"/>
          <ac:picMkLst>
            <pc:docMk/>
            <pc:sldMk cId="1904014812" sldId="422"/>
            <ac:picMk id="20" creationId="{0E951586-D8F4-14EE-3EA4-27B058105F90}"/>
          </ac:picMkLst>
        </pc:picChg>
        <pc:picChg chg="add mod ord">
          <ac:chgData name="angelo campanale" userId="bac24d20b356b55b" providerId="LiveId" clId="{F4E171A0-DA65-4CF5-8534-AB1F16E024C4}" dt="2024-08-19T17:28:45.140" v="3384" actId="1076"/>
          <ac:picMkLst>
            <pc:docMk/>
            <pc:sldMk cId="1904014812" sldId="422"/>
            <ac:picMk id="25" creationId="{28D3D262-5D96-82DE-6A8E-470C57D25F9A}"/>
          </ac:picMkLst>
        </pc:picChg>
        <pc:picChg chg="add del mod">
          <ac:chgData name="angelo campanale" userId="bac24d20b356b55b" providerId="LiveId" clId="{F4E171A0-DA65-4CF5-8534-AB1F16E024C4}" dt="2024-08-19T16:55:07.072" v="2816" actId="22"/>
          <ac:picMkLst>
            <pc:docMk/>
            <pc:sldMk cId="1904014812" sldId="422"/>
            <ac:picMk id="27" creationId="{4BBD35AB-6F53-026F-3F43-DBD0E5B2BA56}"/>
          </ac:picMkLst>
        </pc:picChg>
        <pc:picChg chg="add mod">
          <ac:chgData name="angelo campanale" userId="bac24d20b356b55b" providerId="LiveId" clId="{F4E171A0-DA65-4CF5-8534-AB1F16E024C4}" dt="2024-08-19T17:28:08.818" v="3375" actId="1076"/>
          <ac:picMkLst>
            <pc:docMk/>
            <pc:sldMk cId="1904014812" sldId="422"/>
            <ac:picMk id="37" creationId="{15179184-DD4B-2478-FA33-5F8F3B12BF53}"/>
          </ac:picMkLst>
        </pc:picChg>
      </pc:sldChg>
      <pc:sldChg chg="delSp modSp add del mod">
        <pc:chgData name="angelo campanale" userId="bac24d20b356b55b" providerId="LiveId" clId="{F4E171A0-DA65-4CF5-8534-AB1F16E024C4}" dt="2024-08-19T18:43:34.190" v="4238" actId="47"/>
        <pc:sldMkLst>
          <pc:docMk/>
          <pc:sldMk cId="3796574310" sldId="423"/>
        </pc:sldMkLst>
        <pc:spChg chg="mod">
          <ac:chgData name="angelo campanale" userId="bac24d20b356b55b" providerId="LiveId" clId="{F4E171A0-DA65-4CF5-8534-AB1F16E024C4}" dt="2024-08-19T17:35:44.645" v="3398" actId="20577"/>
          <ac:spMkLst>
            <pc:docMk/>
            <pc:sldMk cId="3796574310" sldId="423"/>
            <ac:spMk id="5" creationId="{C8D5A7AB-2D86-70BC-7501-99EFB5FBB8CC}"/>
          </ac:spMkLst>
        </pc:spChg>
        <pc:picChg chg="del">
          <ac:chgData name="angelo campanale" userId="bac24d20b356b55b" providerId="LiveId" clId="{F4E171A0-DA65-4CF5-8534-AB1F16E024C4}" dt="2024-08-19T15:19:06.669" v="1766" actId="478"/>
          <ac:picMkLst>
            <pc:docMk/>
            <pc:sldMk cId="3796574310" sldId="423"/>
            <ac:picMk id="6" creationId="{A0A5755A-BA1E-9907-E585-23ACA1D044E5}"/>
          </ac:picMkLst>
        </pc:picChg>
      </pc:sldChg>
      <pc:sldChg chg="addSp delSp modSp add mod ord">
        <pc:chgData name="angelo campanale" userId="bac24d20b356b55b" providerId="LiveId" clId="{F4E171A0-DA65-4CF5-8534-AB1F16E024C4}" dt="2024-08-27T16:12:42.301" v="5587" actId="14100"/>
        <pc:sldMkLst>
          <pc:docMk/>
          <pc:sldMk cId="1232274714" sldId="424"/>
        </pc:sldMkLst>
        <pc:spChg chg="mod">
          <ac:chgData name="angelo campanale" userId="bac24d20b356b55b" providerId="LiveId" clId="{F4E171A0-DA65-4CF5-8534-AB1F16E024C4}" dt="2024-08-19T17:51:31.035" v="3409" actId="20577"/>
          <ac:spMkLst>
            <pc:docMk/>
            <pc:sldMk cId="1232274714" sldId="424"/>
            <ac:spMk id="5" creationId="{C8D5A7AB-2D86-70BC-7501-99EFB5FBB8CC}"/>
          </ac:spMkLst>
        </pc:spChg>
        <pc:spChg chg="mod">
          <ac:chgData name="angelo campanale" userId="bac24d20b356b55b" providerId="LiveId" clId="{F4E171A0-DA65-4CF5-8534-AB1F16E024C4}" dt="2024-08-20T06:56:07.026" v="4537" actId="113"/>
          <ac:spMkLst>
            <pc:docMk/>
            <pc:sldMk cId="1232274714" sldId="424"/>
            <ac:spMk id="20" creationId="{01C88D38-E6FD-B593-A8A3-33AED5C480F2}"/>
          </ac:spMkLst>
        </pc:spChg>
        <pc:spChg chg="mod">
          <ac:chgData name="angelo campanale" userId="bac24d20b356b55b" providerId="LiveId" clId="{F4E171A0-DA65-4CF5-8534-AB1F16E024C4}" dt="2024-08-20T07:27:17.719" v="4635"/>
          <ac:spMkLst>
            <pc:docMk/>
            <pc:sldMk cId="1232274714" sldId="424"/>
            <ac:spMk id="24" creationId="{58E13DB1-431D-10EC-F219-82B35447651D}"/>
          </ac:spMkLst>
        </pc:spChg>
        <pc:picChg chg="add del mod">
          <ac:chgData name="angelo campanale" userId="bac24d20b356b55b" providerId="LiveId" clId="{F4E171A0-DA65-4CF5-8534-AB1F16E024C4}" dt="2024-08-19T18:30:07.178" v="4183" actId="478"/>
          <ac:picMkLst>
            <pc:docMk/>
            <pc:sldMk cId="1232274714" sldId="424"/>
            <ac:picMk id="6" creationId="{2E37862B-303C-09F8-E214-9AA724F37A7E}"/>
          </ac:picMkLst>
        </pc:picChg>
        <pc:picChg chg="add mod">
          <ac:chgData name="angelo campanale" userId="bac24d20b356b55b" providerId="LiveId" clId="{F4E171A0-DA65-4CF5-8534-AB1F16E024C4}" dt="2024-08-27T16:12:42.301" v="5587" actId="14100"/>
          <ac:picMkLst>
            <pc:docMk/>
            <pc:sldMk cId="1232274714" sldId="424"/>
            <ac:picMk id="6" creationId="{AB9C7607-BA31-2CCB-80BF-A3FD8FCA8A3F}"/>
          </ac:picMkLst>
        </pc:picChg>
        <pc:picChg chg="add del mod">
          <ac:chgData name="angelo campanale" userId="bac24d20b356b55b" providerId="LiveId" clId="{F4E171A0-DA65-4CF5-8534-AB1F16E024C4}" dt="2024-08-19T18:31:13.286" v="4197" actId="478"/>
          <ac:picMkLst>
            <pc:docMk/>
            <pc:sldMk cId="1232274714" sldId="424"/>
            <ac:picMk id="8" creationId="{147DCC0C-09BD-0CD0-0C13-10871E922A8E}"/>
          </ac:picMkLst>
        </pc:picChg>
        <pc:picChg chg="add del mod">
          <ac:chgData name="angelo campanale" userId="bac24d20b356b55b" providerId="LiveId" clId="{F4E171A0-DA65-4CF5-8534-AB1F16E024C4}" dt="2024-08-19T18:31:13.778" v="4198" actId="478"/>
          <ac:picMkLst>
            <pc:docMk/>
            <pc:sldMk cId="1232274714" sldId="424"/>
            <ac:picMk id="10" creationId="{93FB5F62-6085-AC89-73E0-EAB7C68220BE}"/>
          </ac:picMkLst>
        </pc:picChg>
        <pc:picChg chg="add del mod">
          <ac:chgData name="angelo campanale" userId="bac24d20b356b55b" providerId="LiveId" clId="{F4E171A0-DA65-4CF5-8534-AB1F16E024C4}" dt="2024-08-27T16:05:11.904" v="5554" actId="478"/>
          <ac:picMkLst>
            <pc:docMk/>
            <pc:sldMk cId="1232274714" sldId="424"/>
            <ac:picMk id="12" creationId="{147EECDA-E5BE-4E86-A197-48A6D23CEA0B}"/>
          </ac:picMkLst>
        </pc:picChg>
        <pc:picChg chg="del">
          <ac:chgData name="angelo campanale" userId="bac24d20b356b55b" providerId="LiveId" clId="{F4E171A0-DA65-4CF5-8534-AB1F16E024C4}" dt="2024-08-19T17:52:00.936" v="3414" actId="478"/>
          <ac:picMkLst>
            <pc:docMk/>
            <pc:sldMk cId="1232274714" sldId="424"/>
            <ac:picMk id="13" creationId="{3083559D-4C62-3271-2341-1ABB228B77D6}"/>
          </ac:picMkLst>
        </pc:picChg>
        <pc:picChg chg="del">
          <ac:chgData name="angelo campanale" userId="bac24d20b356b55b" providerId="LiveId" clId="{F4E171A0-DA65-4CF5-8534-AB1F16E024C4}" dt="2024-08-19T17:51:59.438" v="3413" actId="478"/>
          <ac:picMkLst>
            <pc:docMk/>
            <pc:sldMk cId="1232274714" sldId="424"/>
            <ac:picMk id="16" creationId="{138BB044-EBE4-A774-633E-665A90478CC6}"/>
          </ac:picMkLst>
        </pc:picChg>
        <pc:picChg chg="add del mod">
          <ac:chgData name="angelo campanale" userId="bac24d20b356b55b" providerId="LiveId" clId="{F4E171A0-DA65-4CF5-8534-AB1F16E024C4}" dt="2024-08-19T18:33:30.740" v="4209" actId="478"/>
          <ac:picMkLst>
            <pc:docMk/>
            <pc:sldMk cId="1232274714" sldId="424"/>
            <ac:picMk id="18" creationId="{4F05D89A-59C6-68A1-ACD3-00A4C5E4D853}"/>
          </ac:picMkLst>
        </pc:picChg>
        <pc:picChg chg="add mod">
          <ac:chgData name="angelo campanale" userId="bac24d20b356b55b" providerId="LiveId" clId="{F4E171A0-DA65-4CF5-8534-AB1F16E024C4}" dt="2024-08-27T16:11:19.957" v="5572" actId="14100"/>
          <ac:picMkLst>
            <pc:docMk/>
            <pc:sldMk cId="1232274714" sldId="424"/>
            <ac:picMk id="22" creationId="{9D328D0F-18C6-10D6-C461-DFD5649EA1B4}"/>
          </ac:picMkLst>
        </pc:picChg>
      </pc:sldChg>
      <pc:sldChg chg="add del">
        <pc:chgData name="angelo campanale" userId="bac24d20b356b55b" providerId="LiveId" clId="{F4E171A0-DA65-4CF5-8534-AB1F16E024C4}" dt="2024-08-19T17:51:17.325" v="3401" actId="2890"/>
        <pc:sldMkLst>
          <pc:docMk/>
          <pc:sldMk cId="2508582562" sldId="424"/>
        </pc:sldMkLst>
      </pc:sldChg>
      <pc:sldChg chg="addSp delSp modSp add mod ord">
        <pc:chgData name="angelo campanale" userId="bac24d20b356b55b" providerId="LiveId" clId="{F4E171A0-DA65-4CF5-8534-AB1F16E024C4}" dt="2024-08-30T16:13:23.137" v="5740"/>
        <pc:sldMkLst>
          <pc:docMk/>
          <pc:sldMk cId="3701595971" sldId="425"/>
        </pc:sldMkLst>
        <pc:spChg chg="mod">
          <ac:chgData name="angelo campanale" userId="bac24d20b356b55b" providerId="LiveId" clId="{F4E171A0-DA65-4CF5-8534-AB1F16E024C4}" dt="2024-08-19T18:35:11.209" v="4224" actId="20577"/>
          <ac:spMkLst>
            <pc:docMk/>
            <pc:sldMk cId="3701595971" sldId="425"/>
            <ac:spMk id="5" creationId="{C8D5A7AB-2D86-70BC-7501-99EFB5FBB8CC}"/>
          </ac:spMkLst>
        </pc:spChg>
        <pc:picChg chg="del">
          <ac:chgData name="angelo campanale" userId="bac24d20b356b55b" providerId="LiveId" clId="{F4E171A0-DA65-4CF5-8534-AB1F16E024C4}" dt="2024-08-30T16:13:17.334" v="5738" actId="478"/>
          <ac:picMkLst>
            <pc:docMk/>
            <pc:sldMk cId="3701595971" sldId="425"/>
            <ac:picMk id="3" creationId="{689F5C18-9BE6-0197-4BB0-7CED98AC0965}"/>
          </ac:picMkLst>
        </pc:picChg>
        <pc:picChg chg="add mod">
          <ac:chgData name="angelo campanale" userId="bac24d20b356b55b" providerId="LiveId" clId="{F4E171A0-DA65-4CF5-8534-AB1F16E024C4}" dt="2024-08-30T16:13:17.630" v="5739"/>
          <ac:picMkLst>
            <pc:docMk/>
            <pc:sldMk cId="3701595971" sldId="425"/>
            <ac:picMk id="4" creationId="{74E1A525-0173-FF17-73CE-02A98A63AC2F}"/>
          </ac:picMkLst>
        </pc:picChg>
        <pc:picChg chg="add mod">
          <ac:chgData name="angelo campanale" userId="bac24d20b356b55b" providerId="LiveId" clId="{F4E171A0-DA65-4CF5-8534-AB1F16E024C4}" dt="2024-08-19T18:35:29.257" v="4233" actId="1076"/>
          <ac:picMkLst>
            <pc:docMk/>
            <pc:sldMk cId="3701595971" sldId="425"/>
            <ac:picMk id="6" creationId="{BC7DC855-997C-E0D1-45DE-EC3485D5618A}"/>
          </ac:picMkLst>
        </pc:picChg>
        <pc:picChg chg="add mod">
          <ac:chgData name="angelo campanale" userId="bac24d20b356b55b" providerId="LiveId" clId="{F4E171A0-DA65-4CF5-8534-AB1F16E024C4}" dt="2024-08-30T16:13:23.137" v="5740"/>
          <ac:picMkLst>
            <pc:docMk/>
            <pc:sldMk cId="3701595971" sldId="425"/>
            <ac:picMk id="7" creationId="{A36DBFCB-5457-63A7-A445-734B2337F12B}"/>
          </ac:picMkLst>
        </pc:picChg>
        <pc:picChg chg="del">
          <ac:chgData name="angelo campanale" userId="bac24d20b356b55b" providerId="LiveId" clId="{F4E171A0-DA65-4CF5-8534-AB1F16E024C4}" dt="2024-08-19T18:35:12.927" v="4225" actId="478"/>
          <ac:picMkLst>
            <pc:docMk/>
            <pc:sldMk cId="3701595971" sldId="425"/>
            <ac:picMk id="11" creationId="{922412FE-9022-3E08-14B9-69BF77DCBB0A}"/>
          </ac:picMkLst>
        </pc:picChg>
      </pc:sldChg>
      <pc:sldChg chg="addSp delSp modSp add mod ord">
        <pc:chgData name="angelo campanale" userId="bac24d20b356b55b" providerId="LiveId" clId="{F4E171A0-DA65-4CF5-8534-AB1F16E024C4}" dt="2024-08-30T16:13:36.996" v="5744"/>
        <pc:sldMkLst>
          <pc:docMk/>
          <pc:sldMk cId="192589318" sldId="426"/>
        </pc:sldMkLst>
        <pc:spChg chg="mod">
          <ac:chgData name="angelo campanale" userId="bac24d20b356b55b" providerId="LiveId" clId="{F4E171A0-DA65-4CF5-8534-AB1F16E024C4}" dt="2024-08-27T09:16:45.979" v="5473" actId="20577"/>
          <ac:spMkLst>
            <pc:docMk/>
            <pc:sldMk cId="192589318" sldId="426"/>
            <ac:spMk id="2" creationId="{CC28FAF5-F9A5-0EF7-D499-1708CD810659}"/>
          </ac:spMkLst>
        </pc:spChg>
        <pc:spChg chg="mod">
          <ac:chgData name="angelo campanale" userId="bac24d20b356b55b" providerId="LiveId" clId="{F4E171A0-DA65-4CF5-8534-AB1F16E024C4}" dt="2024-08-19T18:43:38.292" v="4244" actId="20577"/>
          <ac:spMkLst>
            <pc:docMk/>
            <pc:sldMk cId="192589318" sldId="426"/>
            <ac:spMk id="5" creationId="{C8D5A7AB-2D86-70BC-7501-99EFB5FBB8CC}"/>
          </ac:spMkLst>
        </pc:spChg>
        <pc:spChg chg="mod">
          <ac:chgData name="angelo campanale" userId="bac24d20b356b55b" providerId="LiveId" clId="{F4E171A0-DA65-4CF5-8534-AB1F16E024C4}" dt="2024-08-19T18:44:34.734" v="4261" actId="20577"/>
          <ac:spMkLst>
            <pc:docMk/>
            <pc:sldMk cId="192589318" sldId="426"/>
            <ac:spMk id="10" creationId="{B89B8766-506D-1171-3304-EC6A9446B10B}"/>
          </ac:spMkLst>
        </pc:spChg>
        <pc:picChg chg="del">
          <ac:chgData name="angelo campanale" userId="bac24d20b356b55b" providerId="LiveId" clId="{F4E171A0-DA65-4CF5-8534-AB1F16E024C4}" dt="2024-08-30T16:13:30.655" v="5741" actId="478"/>
          <ac:picMkLst>
            <pc:docMk/>
            <pc:sldMk cId="192589318" sldId="426"/>
            <ac:picMk id="3" creationId="{689F5C18-9BE6-0197-4BB0-7CED98AC0965}"/>
          </ac:picMkLst>
        </pc:picChg>
        <pc:picChg chg="add del mod">
          <ac:chgData name="angelo campanale" userId="bac24d20b356b55b" providerId="LiveId" clId="{F4E171A0-DA65-4CF5-8534-AB1F16E024C4}" dt="2024-08-30T16:13:35.562" v="5743" actId="478"/>
          <ac:picMkLst>
            <pc:docMk/>
            <pc:sldMk cId="192589318" sldId="426"/>
            <ac:picMk id="4" creationId="{B321E90D-C517-5681-6C2C-FE1237703FE8}"/>
          </ac:picMkLst>
        </pc:picChg>
        <pc:picChg chg="del">
          <ac:chgData name="angelo campanale" userId="bac24d20b356b55b" providerId="LiveId" clId="{F4E171A0-DA65-4CF5-8534-AB1F16E024C4}" dt="2024-08-19T18:44:42.131" v="4262" actId="478"/>
          <ac:picMkLst>
            <pc:docMk/>
            <pc:sldMk cId="192589318" sldId="426"/>
            <ac:picMk id="6" creationId="{4D3C8ED3-6B45-8E49-6CB9-BFBADF3386C0}"/>
          </ac:picMkLst>
        </pc:picChg>
        <pc:picChg chg="add mod">
          <ac:chgData name="angelo campanale" userId="bac24d20b356b55b" providerId="LiveId" clId="{F4E171A0-DA65-4CF5-8534-AB1F16E024C4}" dt="2024-08-30T16:13:36.996" v="5744"/>
          <ac:picMkLst>
            <pc:docMk/>
            <pc:sldMk cId="192589318" sldId="426"/>
            <ac:picMk id="6" creationId="{71A45853-C684-1B06-3F09-221EA45270D9}"/>
          </ac:picMkLst>
        </pc:picChg>
        <pc:picChg chg="add mod ord">
          <ac:chgData name="angelo campanale" userId="bac24d20b356b55b" providerId="LiveId" clId="{F4E171A0-DA65-4CF5-8534-AB1F16E024C4}" dt="2024-08-19T18:45:06.164" v="4272" actId="167"/>
          <ac:picMkLst>
            <pc:docMk/>
            <pc:sldMk cId="192589318" sldId="426"/>
            <ac:picMk id="7" creationId="{ED69E5E7-430A-7459-0B16-7E5F22D8ACAC}"/>
          </ac:picMkLst>
        </pc:picChg>
      </pc:sldChg>
      <pc:sldChg chg="addSp delSp modSp add mod ord">
        <pc:chgData name="angelo campanale" userId="bac24d20b356b55b" providerId="LiveId" clId="{F4E171A0-DA65-4CF5-8534-AB1F16E024C4}" dt="2024-08-30T16:12:51.131" v="5734" actId="14100"/>
        <pc:sldMkLst>
          <pc:docMk/>
          <pc:sldMk cId="2745104923" sldId="427"/>
        </pc:sldMkLst>
        <pc:spChg chg="mod">
          <ac:chgData name="angelo campanale" userId="bac24d20b356b55b" providerId="LiveId" clId="{F4E171A0-DA65-4CF5-8534-AB1F16E024C4}" dt="2024-08-27T09:16:54.714" v="5475" actId="20577"/>
          <ac:spMkLst>
            <pc:docMk/>
            <pc:sldMk cId="2745104923" sldId="427"/>
            <ac:spMk id="2" creationId="{CC28FAF5-F9A5-0EF7-D499-1708CD810659}"/>
          </ac:spMkLst>
        </pc:spChg>
        <pc:spChg chg="mod">
          <ac:chgData name="angelo campanale" userId="bac24d20b356b55b" providerId="LiveId" clId="{F4E171A0-DA65-4CF5-8534-AB1F16E024C4}" dt="2024-08-19T18:52:04.632" v="4355" actId="20577"/>
          <ac:spMkLst>
            <pc:docMk/>
            <pc:sldMk cId="2745104923" sldId="427"/>
            <ac:spMk id="5" creationId="{C8D5A7AB-2D86-70BC-7501-99EFB5FBB8CC}"/>
          </ac:spMkLst>
        </pc:spChg>
        <pc:spChg chg="add mod">
          <ac:chgData name="angelo campanale" userId="bac24d20b356b55b" providerId="LiveId" clId="{F4E171A0-DA65-4CF5-8534-AB1F16E024C4}" dt="2024-08-19T19:06:36.835" v="4454" actId="14100"/>
          <ac:spMkLst>
            <pc:docMk/>
            <pc:sldMk cId="2745104923" sldId="427"/>
            <ac:spMk id="13" creationId="{8030846D-77AF-58D0-6654-25C74864CE18}"/>
          </ac:spMkLst>
        </pc:spChg>
        <pc:spChg chg="mod">
          <ac:chgData name="angelo campanale" userId="bac24d20b356b55b" providerId="LiveId" clId="{F4E171A0-DA65-4CF5-8534-AB1F16E024C4}" dt="2024-08-19T19:02:21.693" v="4403" actId="20577"/>
          <ac:spMkLst>
            <pc:docMk/>
            <pc:sldMk cId="2745104923" sldId="427"/>
            <ac:spMk id="22" creationId="{EE4FA449-858E-564D-4D38-94D8725CFE48}"/>
          </ac:spMkLst>
        </pc:spChg>
        <pc:spChg chg="mod">
          <ac:chgData name="angelo campanale" userId="bac24d20b356b55b" providerId="LiveId" clId="{F4E171A0-DA65-4CF5-8534-AB1F16E024C4}" dt="2024-08-19T19:08:23.064" v="4491" actId="14100"/>
          <ac:spMkLst>
            <pc:docMk/>
            <pc:sldMk cId="2745104923" sldId="427"/>
            <ac:spMk id="23" creationId="{283146FE-D5B5-1BC4-185B-B5E0C50F6458}"/>
          </ac:spMkLst>
        </pc:spChg>
        <pc:spChg chg="mod">
          <ac:chgData name="angelo campanale" userId="bac24d20b356b55b" providerId="LiveId" clId="{F4E171A0-DA65-4CF5-8534-AB1F16E024C4}" dt="2024-08-27T09:34:30.939" v="5546" actId="20577"/>
          <ac:spMkLst>
            <pc:docMk/>
            <pc:sldMk cId="2745104923" sldId="427"/>
            <ac:spMk id="28" creationId="{2FA97AD5-0919-1920-9183-461C8B4E377A}"/>
          </ac:spMkLst>
        </pc:spChg>
        <pc:spChg chg="del mod">
          <ac:chgData name="angelo campanale" userId="bac24d20b356b55b" providerId="LiveId" clId="{F4E171A0-DA65-4CF5-8534-AB1F16E024C4}" dt="2024-08-19T19:05:36.850" v="4438" actId="478"/>
          <ac:spMkLst>
            <pc:docMk/>
            <pc:sldMk cId="2745104923" sldId="427"/>
            <ac:spMk id="30" creationId="{94758559-AA37-90D8-0643-8E3B341EC2FC}"/>
          </ac:spMkLst>
        </pc:spChg>
        <pc:spChg chg="mod">
          <ac:chgData name="angelo campanale" userId="bac24d20b356b55b" providerId="LiveId" clId="{F4E171A0-DA65-4CF5-8534-AB1F16E024C4}" dt="2024-08-19T18:56:07.768" v="4373" actId="20577"/>
          <ac:spMkLst>
            <pc:docMk/>
            <pc:sldMk cId="2745104923" sldId="427"/>
            <ac:spMk id="31" creationId="{6D753D8A-750E-2205-A056-C0B250C20F7E}"/>
          </ac:spMkLst>
        </pc:spChg>
        <pc:spChg chg="mod">
          <ac:chgData name="angelo campanale" userId="bac24d20b356b55b" providerId="LiveId" clId="{F4E171A0-DA65-4CF5-8534-AB1F16E024C4}" dt="2024-08-19T18:55:31.139" v="4365" actId="20577"/>
          <ac:spMkLst>
            <pc:docMk/>
            <pc:sldMk cId="2745104923" sldId="427"/>
            <ac:spMk id="32" creationId="{094396BF-7897-7A19-E0BC-587D1262E81F}"/>
          </ac:spMkLst>
        </pc:spChg>
        <pc:spChg chg="mod">
          <ac:chgData name="angelo campanale" userId="bac24d20b356b55b" providerId="LiveId" clId="{F4E171A0-DA65-4CF5-8534-AB1F16E024C4}" dt="2024-08-20T06:57:13.347" v="4543" actId="113"/>
          <ac:spMkLst>
            <pc:docMk/>
            <pc:sldMk cId="2745104923" sldId="427"/>
            <ac:spMk id="34" creationId="{4FB388AB-57A2-9D15-8CDE-F6E6CC25A408}"/>
          </ac:spMkLst>
        </pc:spChg>
        <pc:spChg chg="mod">
          <ac:chgData name="angelo campanale" userId="bac24d20b356b55b" providerId="LiveId" clId="{F4E171A0-DA65-4CF5-8534-AB1F16E024C4}" dt="2024-08-19T19:06:52.681" v="4455" actId="14100"/>
          <ac:spMkLst>
            <pc:docMk/>
            <pc:sldMk cId="2745104923" sldId="427"/>
            <ac:spMk id="35" creationId="{BEE96D0F-991D-008D-70DD-6E759F8782D8}"/>
          </ac:spMkLst>
        </pc:spChg>
        <pc:picChg chg="del">
          <ac:chgData name="angelo campanale" userId="bac24d20b356b55b" providerId="LiveId" clId="{F4E171A0-DA65-4CF5-8534-AB1F16E024C4}" dt="2024-08-30T16:12:45.126" v="5732" actId="478"/>
          <ac:picMkLst>
            <pc:docMk/>
            <pc:sldMk cId="2745104923" sldId="427"/>
            <ac:picMk id="3" creationId="{689F5C18-9BE6-0197-4BB0-7CED98AC0965}"/>
          </ac:picMkLst>
        </pc:picChg>
        <pc:picChg chg="add mod">
          <ac:chgData name="angelo campanale" userId="bac24d20b356b55b" providerId="LiveId" clId="{F4E171A0-DA65-4CF5-8534-AB1F16E024C4}" dt="2024-08-30T16:12:51.131" v="5734" actId="14100"/>
          <ac:picMkLst>
            <pc:docMk/>
            <pc:sldMk cId="2745104923" sldId="427"/>
            <ac:picMk id="4" creationId="{003B45C3-179C-788D-5583-8152676655E8}"/>
          </ac:picMkLst>
        </pc:picChg>
        <pc:picChg chg="add mod">
          <ac:chgData name="angelo campanale" userId="bac24d20b356b55b" providerId="LiveId" clId="{F4E171A0-DA65-4CF5-8534-AB1F16E024C4}" dt="2024-08-19T19:06:04.648" v="4448" actId="1076"/>
          <ac:picMkLst>
            <pc:docMk/>
            <pc:sldMk cId="2745104923" sldId="427"/>
            <ac:picMk id="6" creationId="{AEF53219-357B-4DF4-0347-C3EB6B29E4BC}"/>
          </ac:picMkLst>
        </pc:picChg>
        <pc:picChg chg="add del mod ord">
          <ac:chgData name="angelo campanale" userId="bac24d20b356b55b" providerId="LiveId" clId="{F4E171A0-DA65-4CF5-8534-AB1F16E024C4}" dt="2024-08-19T19:04:01.276" v="4416" actId="478"/>
          <ac:picMkLst>
            <pc:docMk/>
            <pc:sldMk cId="2745104923" sldId="427"/>
            <ac:picMk id="8" creationId="{56751F90-2D18-EB00-9EA0-7F123A8F0CDA}"/>
          </ac:picMkLst>
        </pc:picChg>
        <pc:picChg chg="add mod ord">
          <ac:chgData name="angelo campanale" userId="bac24d20b356b55b" providerId="LiveId" clId="{F4E171A0-DA65-4CF5-8534-AB1F16E024C4}" dt="2024-08-19T19:06:21.266" v="4451" actId="1076"/>
          <ac:picMkLst>
            <pc:docMk/>
            <pc:sldMk cId="2745104923" sldId="427"/>
            <ac:picMk id="10" creationId="{9CBD99A4-3673-B9C8-AA0F-104095DC1CB6}"/>
          </ac:picMkLst>
        </pc:picChg>
        <pc:picChg chg="add mod ord">
          <ac:chgData name="angelo campanale" userId="bac24d20b356b55b" providerId="LiveId" clId="{F4E171A0-DA65-4CF5-8534-AB1F16E024C4}" dt="2024-08-19T19:07:17.225" v="4458" actId="14100"/>
          <ac:picMkLst>
            <pc:docMk/>
            <pc:sldMk cId="2745104923" sldId="427"/>
            <ac:picMk id="12" creationId="{F9091DBD-1EA3-9EE6-D889-2B571FECEC38}"/>
          </ac:picMkLst>
        </pc:picChg>
        <pc:picChg chg="del">
          <ac:chgData name="angelo campanale" userId="bac24d20b356b55b" providerId="LiveId" clId="{F4E171A0-DA65-4CF5-8534-AB1F16E024C4}" dt="2024-08-19T18:52:51.972" v="4357" actId="478"/>
          <ac:picMkLst>
            <pc:docMk/>
            <pc:sldMk cId="2745104923" sldId="427"/>
            <ac:picMk id="16" creationId="{30CC8564-449D-4093-B00D-BCACB95FCC6F}"/>
          </ac:picMkLst>
        </pc:picChg>
        <pc:picChg chg="del">
          <ac:chgData name="angelo campanale" userId="bac24d20b356b55b" providerId="LiveId" clId="{F4E171A0-DA65-4CF5-8534-AB1F16E024C4}" dt="2024-08-19T18:52:51.207" v="4356" actId="478"/>
          <ac:picMkLst>
            <pc:docMk/>
            <pc:sldMk cId="2745104923" sldId="427"/>
            <ac:picMk id="25" creationId="{28D3D262-5D96-82DE-6A8E-470C57D25F9A}"/>
          </ac:picMkLst>
        </pc:picChg>
        <pc:picChg chg="del">
          <ac:chgData name="angelo campanale" userId="bac24d20b356b55b" providerId="LiveId" clId="{F4E171A0-DA65-4CF5-8534-AB1F16E024C4}" dt="2024-08-19T18:56:21.379" v="4374" actId="478"/>
          <ac:picMkLst>
            <pc:docMk/>
            <pc:sldMk cId="2745104923" sldId="427"/>
            <ac:picMk id="37" creationId="{15179184-DD4B-2478-FA33-5F8F3B12BF53}"/>
          </ac:picMkLst>
        </pc:picChg>
      </pc:sldChg>
      <pc:sldChg chg="addSp delSp modSp add mod ord">
        <pc:chgData name="angelo campanale" userId="bac24d20b356b55b" providerId="LiveId" clId="{F4E171A0-DA65-4CF5-8534-AB1F16E024C4}" dt="2024-09-03T08:25:20.664" v="5990" actId="14100"/>
        <pc:sldMkLst>
          <pc:docMk/>
          <pc:sldMk cId="3654028501" sldId="428"/>
        </pc:sldMkLst>
        <pc:spChg chg="add mod">
          <ac:chgData name="angelo campanale" userId="bac24d20b356b55b" providerId="LiveId" clId="{F4E171A0-DA65-4CF5-8534-AB1F16E024C4}" dt="2024-08-20T10:20:45.399" v="5188" actId="1076"/>
          <ac:spMkLst>
            <pc:docMk/>
            <pc:sldMk cId="3654028501" sldId="428"/>
            <ac:spMk id="4" creationId="{4EC5AB76-7967-BEA6-43C0-2E9D9E269FDA}"/>
          </ac:spMkLst>
        </pc:spChg>
        <pc:spChg chg="add mod">
          <ac:chgData name="angelo campanale" userId="bac24d20b356b55b" providerId="LiveId" clId="{F4E171A0-DA65-4CF5-8534-AB1F16E024C4}" dt="2024-08-20T16:06:02.895" v="5434" actId="1076"/>
          <ac:spMkLst>
            <pc:docMk/>
            <pc:sldMk cId="3654028501" sldId="428"/>
            <ac:spMk id="5" creationId="{62554C70-B8A4-85D9-416A-3B35909F1D9A}"/>
          </ac:spMkLst>
        </pc:spChg>
        <pc:spChg chg="add mod">
          <ac:chgData name="angelo campanale" userId="bac24d20b356b55b" providerId="LiveId" clId="{F4E171A0-DA65-4CF5-8534-AB1F16E024C4}" dt="2024-08-20T10:21:13.021" v="5195" actId="1076"/>
          <ac:spMkLst>
            <pc:docMk/>
            <pc:sldMk cId="3654028501" sldId="428"/>
            <ac:spMk id="6" creationId="{DA4F2EA7-4D5E-827F-C60B-EB86881460FA}"/>
          </ac:spMkLst>
        </pc:spChg>
        <pc:spChg chg="add del mod">
          <ac:chgData name="angelo campanale" userId="bac24d20b356b55b" providerId="LiveId" clId="{F4E171A0-DA65-4CF5-8534-AB1F16E024C4}" dt="2024-08-30T16:11:36.416" v="5717" actId="478"/>
          <ac:spMkLst>
            <pc:docMk/>
            <pc:sldMk cId="3654028501" sldId="428"/>
            <ac:spMk id="7" creationId="{5D93332C-8DFF-AAB0-4223-75E4C43BBBA5}"/>
          </ac:spMkLst>
        </pc:spChg>
        <pc:spChg chg="del">
          <ac:chgData name="angelo campanale" userId="bac24d20b356b55b" providerId="LiveId" clId="{F4E171A0-DA65-4CF5-8534-AB1F16E024C4}" dt="2024-08-19T19:13:44.936" v="4528" actId="478"/>
          <ac:spMkLst>
            <pc:docMk/>
            <pc:sldMk cId="3654028501" sldId="428"/>
            <ac:spMk id="7" creationId="{918562CA-566C-4FA4-8421-89D51712B0AA}"/>
          </ac:spMkLst>
        </pc:spChg>
        <pc:spChg chg="del">
          <ac:chgData name="angelo campanale" userId="bac24d20b356b55b" providerId="LiveId" clId="{F4E171A0-DA65-4CF5-8534-AB1F16E024C4}" dt="2024-08-19T19:13:48.540" v="4530" actId="478"/>
          <ac:spMkLst>
            <pc:docMk/>
            <pc:sldMk cId="3654028501" sldId="428"/>
            <ac:spMk id="8" creationId="{F914076F-8209-7CBF-5135-990EA12FAE6D}"/>
          </ac:spMkLst>
        </pc:spChg>
        <pc:spChg chg="mod">
          <ac:chgData name="angelo campanale" userId="bac24d20b356b55b" providerId="LiveId" clId="{F4E171A0-DA65-4CF5-8534-AB1F16E024C4}" dt="2024-08-27T09:17:04.317" v="5479" actId="20577"/>
          <ac:spMkLst>
            <pc:docMk/>
            <pc:sldMk cId="3654028501" sldId="428"/>
            <ac:spMk id="11" creationId="{03C288A6-67E5-44C8-8107-CC2943C0F3AE}"/>
          </ac:spMkLst>
        </pc:spChg>
        <pc:spChg chg="del">
          <ac:chgData name="angelo campanale" userId="bac24d20b356b55b" providerId="LiveId" clId="{F4E171A0-DA65-4CF5-8534-AB1F16E024C4}" dt="2024-08-19T19:13:46.038" v="4529" actId="478"/>
          <ac:spMkLst>
            <pc:docMk/>
            <pc:sldMk cId="3654028501" sldId="428"/>
            <ac:spMk id="13" creationId="{0F6502C1-071B-34C2-94C0-CBF12BE8E107}"/>
          </ac:spMkLst>
        </pc:spChg>
        <pc:spChg chg="mod">
          <ac:chgData name="angelo campanale" userId="bac24d20b356b55b" providerId="LiveId" clId="{F4E171A0-DA65-4CF5-8534-AB1F16E024C4}" dt="2024-08-20T10:20:42.748" v="5187" actId="1076"/>
          <ac:spMkLst>
            <pc:docMk/>
            <pc:sldMk cId="3654028501" sldId="428"/>
            <ac:spMk id="16" creationId="{4E74E89E-B92A-4FAA-B64D-56177F8DF7AE}"/>
          </ac:spMkLst>
        </pc:spChg>
        <pc:picChg chg="del">
          <ac:chgData name="angelo campanale" userId="bac24d20b356b55b" providerId="LiveId" clId="{F4E171A0-DA65-4CF5-8534-AB1F16E024C4}" dt="2024-08-30T16:12:17.270" v="5727" actId="478"/>
          <ac:picMkLst>
            <pc:docMk/>
            <pc:sldMk cId="3654028501" sldId="428"/>
            <ac:picMk id="2" creationId="{865631F8-E60D-69B8-A8DF-CEFF0531C51F}"/>
          </ac:picMkLst>
        </pc:picChg>
        <pc:picChg chg="add mod">
          <ac:chgData name="angelo campanale" userId="bac24d20b356b55b" providerId="LiveId" clId="{F4E171A0-DA65-4CF5-8534-AB1F16E024C4}" dt="2024-08-30T16:13:12.039" v="5737" actId="14100"/>
          <ac:picMkLst>
            <pc:docMk/>
            <pc:sldMk cId="3654028501" sldId="428"/>
            <ac:picMk id="8" creationId="{638D2781-E6C4-BC65-D696-E4B5DACBA939}"/>
          </ac:picMkLst>
        </pc:picChg>
        <pc:picChg chg="add del mod">
          <ac:chgData name="angelo campanale" userId="bac24d20b356b55b" providerId="LiveId" clId="{F4E171A0-DA65-4CF5-8534-AB1F16E024C4}" dt="2024-08-27T16:12:59.922" v="5588" actId="478"/>
          <ac:picMkLst>
            <pc:docMk/>
            <pc:sldMk cId="3654028501" sldId="428"/>
            <ac:picMk id="9" creationId="{0B57E669-7A62-89AB-D7C9-A27D85ADB20D}"/>
          </ac:picMkLst>
        </pc:picChg>
        <pc:picChg chg="add mod ord">
          <ac:chgData name="angelo campanale" userId="bac24d20b356b55b" providerId="LiveId" clId="{F4E171A0-DA65-4CF5-8534-AB1F16E024C4}" dt="2024-09-03T08:25:20.664" v="5990" actId="14100"/>
          <ac:picMkLst>
            <pc:docMk/>
            <pc:sldMk cId="3654028501" sldId="428"/>
            <ac:picMk id="12" creationId="{5D591275-B98A-9FA2-F49D-DB941A8BD063}"/>
          </ac:picMkLst>
        </pc:picChg>
        <pc:picChg chg="add del mod">
          <ac:chgData name="angelo campanale" userId="bac24d20b356b55b" providerId="LiveId" clId="{F4E171A0-DA65-4CF5-8534-AB1F16E024C4}" dt="2024-08-27T16:13:00.273" v="5589" actId="478"/>
          <ac:picMkLst>
            <pc:docMk/>
            <pc:sldMk cId="3654028501" sldId="428"/>
            <ac:picMk id="13" creationId="{8754414C-B613-44DA-37FB-2AA340B6DF88}"/>
          </ac:picMkLst>
        </pc:picChg>
        <pc:picChg chg="add mod">
          <ac:chgData name="angelo campanale" userId="bac24d20b356b55b" providerId="LiveId" clId="{F4E171A0-DA65-4CF5-8534-AB1F16E024C4}" dt="2024-09-03T08:24:48.842" v="5984" actId="14100"/>
          <ac:picMkLst>
            <pc:docMk/>
            <pc:sldMk cId="3654028501" sldId="428"/>
            <ac:picMk id="15" creationId="{D2952121-E972-5CF9-446B-1CE344483945}"/>
          </ac:picMkLst>
        </pc:picChg>
      </pc:sldChg>
      <pc:sldChg chg="addSp delSp modSp add mod">
        <pc:chgData name="angelo campanale" userId="bac24d20b356b55b" providerId="LiveId" clId="{F4E171A0-DA65-4CF5-8534-AB1F16E024C4}" dt="2024-08-30T16:13:03.464" v="5736" actId="14100"/>
        <pc:sldMkLst>
          <pc:docMk/>
          <pc:sldMk cId="2195485850" sldId="429"/>
        </pc:sldMkLst>
        <pc:spChg chg="del">
          <ac:chgData name="angelo campanale" userId="bac24d20b356b55b" providerId="LiveId" clId="{F4E171A0-DA65-4CF5-8534-AB1F16E024C4}" dt="2024-08-30T16:11:41.891" v="5719" actId="478"/>
          <ac:spMkLst>
            <pc:docMk/>
            <pc:sldMk cId="2195485850" sldId="429"/>
            <ac:spMk id="4" creationId="{4EC5AB76-7967-BEA6-43C0-2E9D9E269FDA}"/>
          </ac:spMkLst>
        </pc:spChg>
        <pc:spChg chg="del">
          <ac:chgData name="angelo campanale" userId="bac24d20b356b55b" providerId="LiveId" clId="{F4E171A0-DA65-4CF5-8534-AB1F16E024C4}" dt="2024-08-30T16:11:41.891" v="5719" actId="478"/>
          <ac:spMkLst>
            <pc:docMk/>
            <pc:sldMk cId="2195485850" sldId="429"/>
            <ac:spMk id="5" creationId="{62554C70-B8A4-85D9-416A-3B35909F1D9A}"/>
          </ac:spMkLst>
        </pc:spChg>
        <pc:spChg chg="del">
          <ac:chgData name="angelo campanale" userId="bac24d20b356b55b" providerId="LiveId" clId="{F4E171A0-DA65-4CF5-8534-AB1F16E024C4}" dt="2024-08-30T16:11:41.891" v="5719" actId="478"/>
          <ac:spMkLst>
            <pc:docMk/>
            <pc:sldMk cId="2195485850" sldId="429"/>
            <ac:spMk id="6" creationId="{DA4F2EA7-4D5E-827F-C60B-EB86881460FA}"/>
          </ac:spMkLst>
        </pc:spChg>
        <pc:spChg chg="add del mod">
          <ac:chgData name="angelo campanale" userId="bac24d20b356b55b" providerId="LiveId" clId="{F4E171A0-DA65-4CF5-8534-AB1F16E024C4}" dt="2024-08-30T16:11:44.101" v="5720" actId="478"/>
          <ac:spMkLst>
            <pc:docMk/>
            <pc:sldMk cId="2195485850" sldId="429"/>
            <ac:spMk id="8" creationId="{E2BE1D8C-FC39-BEDF-FB29-53620D980336}"/>
          </ac:spMkLst>
        </pc:spChg>
        <pc:spChg chg="add mod">
          <ac:chgData name="angelo campanale" userId="bac24d20b356b55b" providerId="LiveId" clId="{F4E171A0-DA65-4CF5-8534-AB1F16E024C4}" dt="2024-08-30T16:11:53.986" v="5721"/>
          <ac:spMkLst>
            <pc:docMk/>
            <pc:sldMk cId="2195485850" sldId="429"/>
            <ac:spMk id="9" creationId="{43A6533A-77EA-E938-3C14-C8F4C51DE1EC}"/>
          </ac:spMkLst>
        </pc:spChg>
        <pc:spChg chg="del">
          <ac:chgData name="angelo campanale" userId="bac24d20b356b55b" providerId="LiveId" clId="{F4E171A0-DA65-4CF5-8534-AB1F16E024C4}" dt="2024-08-30T16:11:41.891" v="5719" actId="478"/>
          <ac:spMkLst>
            <pc:docMk/>
            <pc:sldMk cId="2195485850" sldId="429"/>
            <ac:spMk id="11" creationId="{03C288A6-67E5-44C8-8107-CC2943C0F3AE}"/>
          </ac:spMkLst>
        </pc:spChg>
        <pc:spChg chg="add mod">
          <ac:chgData name="angelo campanale" userId="bac24d20b356b55b" providerId="LiveId" clId="{F4E171A0-DA65-4CF5-8534-AB1F16E024C4}" dt="2024-08-30T16:11:53.986" v="5721"/>
          <ac:spMkLst>
            <pc:docMk/>
            <pc:sldMk cId="2195485850" sldId="429"/>
            <ac:spMk id="13" creationId="{2A3A0304-58EA-F8FB-2B85-6D933B86305F}"/>
          </ac:spMkLst>
        </pc:spChg>
        <pc:spChg chg="del">
          <ac:chgData name="angelo campanale" userId="bac24d20b356b55b" providerId="LiveId" clId="{F4E171A0-DA65-4CF5-8534-AB1F16E024C4}" dt="2024-08-30T16:11:41.891" v="5719" actId="478"/>
          <ac:spMkLst>
            <pc:docMk/>
            <pc:sldMk cId="2195485850" sldId="429"/>
            <ac:spMk id="16" creationId="{4E74E89E-B92A-4FAA-B64D-56177F8DF7AE}"/>
          </ac:spMkLst>
        </pc:spChg>
        <pc:picChg chg="del">
          <ac:chgData name="angelo campanale" userId="bac24d20b356b55b" providerId="LiveId" clId="{F4E171A0-DA65-4CF5-8534-AB1F16E024C4}" dt="2024-08-30T16:12:04.601" v="5722" actId="478"/>
          <ac:picMkLst>
            <pc:docMk/>
            <pc:sldMk cId="2195485850" sldId="429"/>
            <ac:picMk id="2" creationId="{865631F8-E60D-69B8-A8DF-CEFF0531C51F}"/>
          </ac:picMkLst>
        </pc:picChg>
        <pc:picChg chg="mod">
          <ac:chgData name="angelo campanale" userId="bac24d20b356b55b" providerId="LiveId" clId="{F4E171A0-DA65-4CF5-8534-AB1F16E024C4}" dt="2024-08-30T16:12:08.012" v="5724" actId="1076"/>
          <ac:picMkLst>
            <pc:docMk/>
            <pc:sldMk cId="2195485850" sldId="429"/>
            <ac:picMk id="3" creationId="{DF9CF7A2-80B5-32D1-1BF6-DFFDA86B812A}"/>
          </ac:picMkLst>
        </pc:picChg>
        <pc:picChg chg="del">
          <ac:chgData name="angelo campanale" userId="bac24d20b356b55b" providerId="LiveId" clId="{F4E171A0-DA65-4CF5-8534-AB1F16E024C4}" dt="2024-08-30T16:11:41.891" v="5719" actId="478"/>
          <ac:picMkLst>
            <pc:docMk/>
            <pc:sldMk cId="2195485850" sldId="429"/>
            <ac:picMk id="12" creationId="{5D591275-B98A-9FA2-F49D-DB941A8BD063}"/>
          </ac:picMkLst>
        </pc:picChg>
        <pc:picChg chg="add mod">
          <ac:chgData name="angelo campanale" userId="bac24d20b356b55b" providerId="LiveId" clId="{F4E171A0-DA65-4CF5-8534-AB1F16E024C4}" dt="2024-08-30T16:11:53.986" v="5721"/>
          <ac:picMkLst>
            <pc:docMk/>
            <pc:sldMk cId="2195485850" sldId="429"/>
            <ac:picMk id="14" creationId="{F8FD6D54-E84E-53D6-65E7-DF6B414E52B8}"/>
          </ac:picMkLst>
        </pc:picChg>
        <pc:picChg chg="del">
          <ac:chgData name="angelo campanale" userId="bac24d20b356b55b" providerId="LiveId" clId="{F4E171A0-DA65-4CF5-8534-AB1F16E024C4}" dt="2024-08-30T16:11:41.891" v="5719" actId="478"/>
          <ac:picMkLst>
            <pc:docMk/>
            <pc:sldMk cId="2195485850" sldId="429"/>
            <ac:picMk id="15" creationId="{D2952121-E972-5CF9-446B-1CE344483945}"/>
          </ac:picMkLst>
        </pc:picChg>
        <pc:picChg chg="add mod">
          <ac:chgData name="angelo campanale" userId="bac24d20b356b55b" providerId="LiveId" clId="{F4E171A0-DA65-4CF5-8534-AB1F16E024C4}" dt="2024-08-30T16:11:53.986" v="5721"/>
          <ac:picMkLst>
            <pc:docMk/>
            <pc:sldMk cId="2195485850" sldId="429"/>
            <ac:picMk id="17" creationId="{0292C892-9B83-5159-7602-53F5326A5AD5}"/>
          </ac:picMkLst>
        </pc:picChg>
        <pc:picChg chg="add mod">
          <ac:chgData name="angelo campanale" userId="bac24d20b356b55b" providerId="LiveId" clId="{F4E171A0-DA65-4CF5-8534-AB1F16E024C4}" dt="2024-08-30T16:11:53.986" v="5721"/>
          <ac:picMkLst>
            <pc:docMk/>
            <pc:sldMk cId="2195485850" sldId="429"/>
            <ac:picMk id="18" creationId="{EE8506B8-65C0-17E2-A4E9-CB1EA8420C59}"/>
          </ac:picMkLst>
        </pc:picChg>
        <pc:picChg chg="add mod">
          <ac:chgData name="angelo campanale" userId="bac24d20b356b55b" providerId="LiveId" clId="{F4E171A0-DA65-4CF5-8534-AB1F16E024C4}" dt="2024-08-30T16:13:03.464" v="5736" actId="14100"/>
          <ac:picMkLst>
            <pc:docMk/>
            <pc:sldMk cId="2195485850" sldId="429"/>
            <ac:picMk id="19" creationId="{E994BEE8-FD28-35EC-C2AE-D6697752516A}"/>
          </ac:picMkLst>
        </pc:picChg>
      </pc:sldChg>
      <pc:sldChg chg="addSp modSp add mod">
        <pc:chgData name="angelo campanale" userId="bac24d20b356b55b" providerId="LiveId" clId="{F4E171A0-DA65-4CF5-8534-AB1F16E024C4}" dt="2024-09-03T09:21:05.120" v="6064"/>
        <pc:sldMkLst>
          <pc:docMk/>
          <pc:sldMk cId="318656274" sldId="430"/>
        </pc:sldMkLst>
        <pc:spChg chg="mod">
          <ac:chgData name="angelo campanale" userId="bac24d20b356b55b" providerId="LiveId" clId="{F4E171A0-DA65-4CF5-8534-AB1F16E024C4}" dt="2024-09-03T09:13:14.683" v="6063" actId="14100"/>
          <ac:spMkLst>
            <pc:docMk/>
            <pc:sldMk cId="318656274" sldId="430"/>
            <ac:spMk id="4" creationId="{7B303BFD-165F-355C-79D9-47699CA6B81D}"/>
          </ac:spMkLst>
        </pc:spChg>
        <pc:spChg chg="mod">
          <ac:chgData name="angelo campanale" userId="bac24d20b356b55b" providerId="LiveId" clId="{F4E171A0-DA65-4CF5-8534-AB1F16E024C4}" dt="2024-09-03T09:12:56.862" v="6050" actId="207"/>
          <ac:spMkLst>
            <pc:docMk/>
            <pc:sldMk cId="318656274" sldId="430"/>
            <ac:spMk id="22" creationId="{7AAA2A6C-367A-4516-FDB0-94B2BE4A1A49}"/>
          </ac:spMkLst>
        </pc:spChg>
        <pc:picChg chg="add mod">
          <ac:chgData name="angelo campanale" userId="bac24d20b356b55b" providerId="LiveId" clId="{F4E171A0-DA65-4CF5-8534-AB1F16E024C4}" dt="2024-09-03T09:21:05.120" v="6064"/>
          <ac:picMkLst>
            <pc:docMk/>
            <pc:sldMk cId="318656274" sldId="430"/>
            <ac:picMk id="6" creationId="{4EE716A4-50CB-29D5-8216-FC625C02C1D4}"/>
          </ac:picMkLst>
        </pc:picChg>
      </pc:sldChg>
      <pc:sldChg chg="add del">
        <pc:chgData name="angelo campanale" userId="bac24d20b356b55b" providerId="LiveId" clId="{F4E171A0-DA65-4CF5-8534-AB1F16E024C4}" dt="2024-09-03T07:36:49.822" v="5766" actId="47"/>
        <pc:sldMkLst>
          <pc:docMk/>
          <pc:sldMk cId="2587535702" sldId="430"/>
        </pc:sldMkLst>
      </pc:sldChg>
    </pc:docChg>
  </pc:docChgLst>
  <pc:docChgLst>
    <pc:chgData name="angelo campanale" userId="bac24d20b356b55b" providerId="LiveId" clId="{82A86809-ABEF-410C-BB15-684EAA2C2585}"/>
    <pc:docChg chg="undo redo custSel addSld delSld modSld sldOrd">
      <pc:chgData name="angelo campanale" userId="bac24d20b356b55b" providerId="LiveId" clId="{82A86809-ABEF-410C-BB15-684EAA2C2585}" dt="2023-09-25T08:03:33.372" v="1865"/>
      <pc:docMkLst>
        <pc:docMk/>
      </pc:docMkLst>
      <pc:sldChg chg="addSp delSp modSp mod">
        <pc:chgData name="angelo campanale" userId="bac24d20b356b55b" providerId="LiveId" clId="{82A86809-ABEF-410C-BB15-684EAA2C2585}" dt="2023-09-10T08:38:57.794" v="1863" actId="1076"/>
        <pc:sldMkLst>
          <pc:docMk/>
          <pc:sldMk cId="1253644255" sldId="265"/>
        </pc:sldMkLst>
        <pc:spChg chg="add del mod">
          <ac:chgData name="angelo campanale" userId="bac24d20b356b55b" providerId="LiveId" clId="{82A86809-ABEF-410C-BB15-684EAA2C2585}" dt="2023-09-10T08:38:13.913" v="1851" actId="478"/>
          <ac:spMkLst>
            <pc:docMk/>
            <pc:sldMk cId="1253644255" sldId="265"/>
            <ac:spMk id="4" creationId="{1CA7B436-1B45-0B46-494C-1D614BB19EF4}"/>
          </ac:spMkLst>
        </pc:spChg>
        <pc:spChg chg="add del mod">
          <ac:chgData name="angelo campanale" userId="bac24d20b356b55b" providerId="LiveId" clId="{82A86809-ABEF-410C-BB15-684EAA2C2585}" dt="2023-09-09T09:00:45.666" v="603"/>
          <ac:spMkLst>
            <pc:docMk/>
            <pc:sldMk cId="1253644255" sldId="265"/>
            <ac:spMk id="5" creationId="{29951E2F-4918-3972-73D0-0BA7DC6871C3}"/>
          </ac:spMkLst>
        </pc:spChg>
        <pc:spChg chg="add del mod">
          <ac:chgData name="angelo campanale" userId="bac24d20b356b55b" providerId="LiveId" clId="{82A86809-ABEF-410C-BB15-684EAA2C2585}" dt="2023-09-10T08:38:12.675" v="1850" actId="478"/>
          <ac:spMkLst>
            <pc:docMk/>
            <pc:sldMk cId="1253644255" sldId="265"/>
            <ac:spMk id="6" creationId="{8B57911D-5B23-2AA7-FCAC-77567FEB8F21}"/>
          </ac:spMkLst>
        </pc:spChg>
        <pc:spChg chg="mod">
          <ac:chgData name="angelo campanale" userId="bac24d20b356b55b" providerId="LiveId" clId="{82A86809-ABEF-410C-BB15-684EAA2C2585}" dt="2023-09-10T08:38:50.890" v="1861" actId="1076"/>
          <ac:spMkLst>
            <pc:docMk/>
            <pc:sldMk cId="1253644255" sldId="265"/>
            <ac:spMk id="7" creationId="{918562CA-566C-4FA4-8421-89D51712B0AA}"/>
          </ac:spMkLst>
        </pc:spChg>
        <pc:spChg chg="mod">
          <ac:chgData name="angelo campanale" userId="bac24d20b356b55b" providerId="LiveId" clId="{82A86809-ABEF-410C-BB15-684EAA2C2585}" dt="2023-09-10T08:38:57.794" v="1863" actId="1076"/>
          <ac:spMkLst>
            <pc:docMk/>
            <pc:sldMk cId="1253644255" sldId="265"/>
            <ac:spMk id="8" creationId="{F914076F-8209-7CBF-5135-990EA12FAE6D}"/>
          </ac:spMkLst>
        </pc:spChg>
        <pc:spChg chg="mod">
          <ac:chgData name="angelo campanale" userId="bac24d20b356b55b" providerId="LiveId" clId="{82A86809-ABEF-410C-BB15-684EAA2C2585}" dt="2023-09-10T08:38:52.777" v="1862" actId="1076"/>
          <ac:spMkLst>
            <pc:docMk/>
            <pc:sldMk cId="1253644255" sldId="265"/>
            <ac:spMk id="13" creationId="{0F6502C1-071B-34C2-94C0-CBF12BE8E107}"/>
          </ac:spMkLst>
        </pc:spChg>
        <pc:spChg chg="del">
          <ac:chgData name="angelo campanale" userId="bac24d20b356b55b" providerId="LiveId" clId="{82A86809-ABEF-410C-BB15-684EAA2C2585}" dt="2023-09-09T08:43:27.933" v="321" actId="478"/>
          <ac:spMkLst>
            <pc:docMk/>
            <pc:sldMk cId="1253644255" sldId="265"/>
            <ac:spMk id="15" creationId="{60B1B160-2E74-106D-701C-48A2EF7E4F63}"/>
          </ac:spMkLst>
        </pc:spChg>
      </pc:sldChg>
      <pc:sldChg chg="addSp delSp modSp mod ord">
        <pc:chgData name="angelo campanale" userId="bac24d20b356b55b" providerId="LiveId" clId="{82A86809-ABEF-410C-BB15-684EAA2C2585}" dt="2023-09-09T09:29:50.690" v="722" actId="14100"/>
        <pc:sldMkLst>
          <pc:docMk/>
          <pc:sldMk cId="1598504864" sldId="370"/>
        </pc:sldMkLst>
        <pc:spChg chg="mod">
          <ac:chgData name="angelo campanale" userId="bac24d20b356b55b" providerId="LiveId" clId="{82A86809-ABEF-410C-BB15-684EAA2C2585}" dt="2023-09-09T08:16:01.608" v="239" actId="1076"/>
          <ac:spMkLst>
            <pc:docMk/>
            <pc:sldMk cId="1598504864" sldId="370"/>
            <ac:spMk id="6" creationId="{848252D0-FA19-1716-8178-325E8DB84BA4}"/>
          </ac:spMkLst>
        </pc:spChg>
        <pc:spChg chg="mod">
          <ac:chgData name="angelo campanale" userId="bac24d20b356b55b" providerId="LiveId" clId="{82A86809-ABEF-410C-BB15-684EAA2C2585}" dt="2023-09-09T08:16:47.719" v="257" actId="1076"/>
          <ac:spMkLst>
            <pc:docMk/>
            <pc:sldMk cId="1598504864" sldId="370"/>
            <ac:spMk id="11" creationId="{E1FC15A8-8CEA-3C93-6DFC-D4C1B5A570C9}"/>
          </ac:spMkLst>
        </pc:spChg>
        <pc:spChg chg="mod">
          <ac:chgData name="angelo campanale" userId="bac24d20b356b55b" providerId="LiveId" clId="{82A86809-ABEF-410C-BB15-684EAA2C2585}" dt="2023-09-09T08:11:14.312" v="192" actId="1076"/>
          <ac:spMkLst>
            <pc:docMk/>
            <pc:sldMk cId="1598504864" sldId="370"/>
            <ac:spMk id="14" creationId="{B7CCB928-DA7E-FDED-2860-55C86082DAD0}"/>
          </ac:spMkLst>
        </pc:spChg>
        <pc:spChg chg="add mod">
          <ac:chgData name="angelo campanale" userId="bac24d20b356b55b" providerId="LiveId" clId="{82A86809-ABEF-410C-BB15-684EAA2C2585}" dt="2023-09-09T09:29:01.402" v="714" actId="1076"/>
          <ac:spMkLst>
            <pc:docMk/>
            <pc:sldMk cId="1598504864" sldId="370"/>
            <ac:spMk id="19" creationId="{3E15040F-A3D7-E982-549A-DF4FD9D507AC}"/>
          </ac:spMkLst>
        </pc:spChg>
        <pc:spChg chg="mod">
          <ac:chgData name="angelo campanale" userId="bac24d20b356b55b" providerId="LiveId" clId="{82A86809-ABEF-410C-BB15-684EAA2C2585}" dt="2023-09-09T08:30:13.817" v="299" actId="20577"/>
          <ac:spMkLst>
            <pc:docMk/>
            <pc:sldMk cId="1598504864" sldId="370"/>
            <ac:spMk id="21" creationId="{2404E2CB-21EA-1438-DB3B-12B91D04876F}"/>
          </ac:spMkLst>
        </pc:spChg>
        <pc:spChg chg="del">
          <ac:chgData name="angelo campanale" userId="bac24d20b356b55b" providerId="LiveId" clId="{82A86809-ABEF-410C-BB15-684EAA2C2585}" dt="2023-09-09T08:10:08.957" v="172" actId="478"/>
          <ac:spMkLst>
            <pc:docMk/>
            <pc:sldMk cId="1598504864" sldId="370"/>
            <ac:spMk id="30" creationId="{D4681169-C998-D69A-E270-2E82DBA83CA7}"/>
          </ac:spMkLst>
        </pc:spChg>
        <pc:spChg chg="mod">
          <ac:chgData name="angelo campanale" userId="bac24d20b356b55b" providerId="LiveId" clId="{82A86809-ABEF-410C-BB15-684EAA2C2585}" dt="2023-09-09T09:29:05.626" v="715" actId="1076"/>
          <ac:spMkLst>
            <pc:docMk/>
            <pc:sldMk cId="1598504864" sldId="370"/>
            <ac:spMk id="31" creationId="{5EAB928B-4300-BDEB-EC25-7C8729C643AE}"/>
          </ac:spMkLst>
        </pc:spChg>
        <pc:spChg chg="del">
          <ac:chgData name="angelo campanale" userId="bac24d20b356b55b" providerId="LiveId" clId="{82A86809-ABEF-410C-BB15-684EAA2C2585}" dt="2023-09-09T08:10:18.036" v="177" actId="478"/>
          <ac:spMkLst>
            <pc:docMk/>
            <pc:sldMk cId="1598504864" sldId="370"/>
            <ac:spMk id="32" creationId="{4E031E3F-049F-FF29-A5F0-E4C2A5A0FC7B}"/>
          </ac:spMkLst>
        </pc:spChg>
        <pc:spChg chg="del">
          <ac:chgData name="angelo campanale" userId="bac24d20b356b55b" providerId="LiveId" clId="{82A86809-ABEF-410C-BB15-684EAA2C2585}" dt="2023-09-09T08:10:15.804" v="176" actId="478"/>
          <ac:spMkLst>
            <pc:docMk/>
            <pc:sldMk cId="1598504864" sldId="370"/>
            <ac:spMk id="33" creationId="{A26506EA-A70E-27E0-F60A-C898F2036989}"/>
          </ac:spMkLst>
        </pc:spChg>
        <pc:spChg chg="del">
          <ac:chgData name="angelo campanale" userId="bac24d20b356b55b" providerId="LiveId" clId="{82A86809-ABEF-410C-BB15-684EAA2C2585}" dt="2023-09-09T08:10:13.943" v="175" actId="478"/>
          <ac:spMkLst>
            <pc:docMk/>
            <pc:sldMk cId="1598504864" sldId="370"/>
            <ac:spMk id="34" creationId="{FAC80943-4C02-997D-72B5-F3EC9C648400}"/>
          </ac:spMkLst>
        </pc:spChg>
        <pc:spChg chg="del">
          <ac:chgData name="angelo campanale" userId="bac24d20b356b55b" providerId="LiveId" clId="{82A86809-ABEF-410C-BB15-684EAA2C2585}" dt="2023-09-09T08:10:19.401" v="178" actId="478"/>
          <ac:spMkLst>
            <pc:docMk/>
            <pc:sldMk cId="1598504864" sldId="370"/>
            <ac:spMk id="35" creationId="{83E5469E-6A73-6DB3-C903-9F074D111721}"/>
          </ac:spMkLst>
        </pc:spChg>
        <pc:spChg chg="add mod">
          <ac:chgData name="angelo campanale" userId="bac24d20b356b55b" providerId="LiveId" clId="{82A86809-ABEF-410C-BB15-684EAA2C2585}" dt="2023-09-09T09:29:10.658" v="717" actId="1076"/>
          <ac:spMkLst>
            <pc:docMk/>
            <pc:sldMk cId="1598504864" sldId="370"/>
            <ac:spMk id="49" creationId="{6F227412-277E-835F-7E75-DCA99C940F76}"/>
          </ac:spMkLst>
        </pc:spChg>
        <pc:spChg chg="add mod">
          <ac:chgData name="angelo campanale" userId="bac24d20b356b55b" providerId="LiveId" clId="{82A86809-ABEF-410C-BB15-684EAA2C2585}" dt="2023-09-09T09:29:18.266" v="720" actId="1076"/>
          <ac:spMkLst>
            <pc:docMk/>
            <pc:sldMk cId="1598504864" sldId="370"/>
            <ac:spMk id="50" creationId="{89671711-908B-A73A-435B-267E64E15986}"/>
          </ac:spMkLst>
        </pc:spChg>
        <pc:picChg chg="add del mod">
          <ac:chgData name="angelo campanale" userId="bac24d20b356b55b" providerId="LiveId" clId="{82A86809-ABEF-410C-BB15-684EAA2C2585}" dt="2023-09-09T08:09:07.939" v="156" actId="478"/>
          <ac:picMkLst>
            <pc:docMk/>
            <pc:sldMk cId="1598504864" sldId="370"/>
            <ac:picMk id="16" creationId="{0671560C-CDDA-E517-D475-F7038186C890}"/>
          </ac:picMkLst>
        </pc:picChg>
        <pc:picChg chg="add del mod ord">
          <ac:chgData name="angelo campanale" userId="bac24d20b356b55b" providerId="LiveId" clId="{82A86809-ABEF-410C-BB15-684EAA2C2585}" dt="2023-09-09T08:27:45.586" v="263" actId="478"/>
          <ac:picMkLst>
            <pc:docMk/>
            <pc:sldMk cId="1598504864" sldId="370"/>
            <ac:picMk id="18" creationId="{6E7C89DC-8C6B-7730-4CA8-42ED33D19052}"/>
          </ac:picMkLst>
        </pc:picChg>
        <pc:picChg chg="add del mod">
          <ac:chgData name="angelo campanale" userId="bac24d20b356b55b" providerId="LiveId" clId="{82A86809-ABEF-410C-BB15-684EAA2C2585}" dt="2023-09-09T08:28:03.315" v="265" actId="478"/>
          <ac:picMkLst>
            <pc:docMk/>
            <pc:sldMk cId="1598504864" sldId="370"/>
            <ac:picMk id="42" creationId="{CBE95689-105E-D787-0984-5F0930D874AC}"/>
          </ac:picMkLst>
        </pc:picChg>
        <pc:picChg chg="add mod ord">
          <ac:chgData name="angelo campanale" userId="bac24d20b356b55b" providerId="LiveId" clId="{82A86809-ABEF-410C-BB15-684EAA2C2585}" dt="2023-09-09T08:28:57.254" v="288" actId="14100"/>
          <ac:picMkLst>
            <pc:docMk/>
            <pc:sldMk cId="1598504864" sldId="370"/>
            <ac:picMk id="44" creationId="{F601E39E-557F-DDC9-1314-C1FB5C36EF97}"/>
          </ac:picMkLst>
        </pc:picChg>
        <pc:picChg chg="add del mod">
          <ac:chgData name="angelo campanale" userId="bac24d20b356b55b" providerId="LiveId" clId="{82A86809-ABEF-410C-BB15-684EAA2C2585}" dt="2023-09-09T09:28:32.966" v="705" actId="478"/>
          <ac:picMkLst>
            <pc:docMk/>
            <pc:sldMk cId="1598504864" sldId="370"/>
            <ac:picMk id="46" creationId="{344A1A6A-BD26-985B-2A7B-67CD9EE1A6CA}"/>
          </ac:picMkLst>
        </pc:picChg>
        <pc:picChg chg="add mod">
          <ac:chgData name="angelo campanale" userId="bac24d20b356b55b" providerId="LiveId" clId="{82A86809-ABEF-410C-BB15-684EAA2C2585}" dt="2023-09-09T09:29:50.690" v="722" actId="14100"/>
          <ac:picMkLst>
            <pc:docMk/>
            <pc:sldMk cId="1598504864" sldId="370"/>
            <ac:picMk id="48" creationId="{003B2EDA-6C38-FE96-6A6A-4E5FFAC1DD84}"/>
          </ac:picMkLst>
        </pc:picChg>
        <pc:cxnChg chg="mod">
          <ac:chgData name="angelo campanale" userId="bac24d20b356b55b" providerId="LiveId" clId="{82A86809-ABEF-410C-BB15-684EAA2C2585}" dt="2023-09-09T08:16:51.151" v="258" actId="1076"/>
          <ac:cxnSpMkLst>
            <pc:docMk/>
            <pc:sldMk cId="1598504864" sldId="370"/>
            <ac:cxnSpMk id="4" creationId="{B6C93B1B-9C32-A0E5-8510-8C956A259181}"/>
          </ac:cxnSpMkLst>
        </pc:cxnChg>
        <pc:cxnChg chg="del">
          <ac:chgData name="angelo campanale" userId="bac24d20b356b55b" providerId="LiveId" clId="{82A86809-ABEF-410C-BB15-684EAA2C2585}" dt="2023-09-09T08:17:06.525" v="262" actId="478"/>
          <ac:cxnSpMkLst>
            <pc:docMk/>
            <pc:sldMk cId="1598504864" sldId="370"/>
            <ac:cxnSpMk id="8" creationId="{BC43B0B3-F719-F6D8-2593-70632064357C}"/>
          </ac:cxnSpMkLst>
        </pc:cxnChg>
        <pc:cxnChg chg="mod">
          <ac:chgData name="angelo campanale" userId="bac24d20b356b55b" providerId="LiveId" clId="{82A86809-ABEF-410C-BB15-684EAA2C2585}" dt="2023-09-09T08:16:13.135" v="244" actId="1076"/>
          <ac:cxnSpMkLst>
            <pc:docMk/>
            <pc:sldMk cId="1598504864" sldId="370"/>
            <ac:cxnSpMk id="9" creationId="{440763C3-2FD1-0EB7-E6CF-83E6A4BD742D}"/>
          </ac:cxnSpMkLst>
        </pc:cxnChg>
        <pc:cxnChg chg="mod">
          <ac:chgData name="angelo campanale" userId="bac24d20b356b55b" providerId="LiveId" clId="{82A86809-ABEF-410C-BB15-684EAA2C2585}" dt="2023-09-09T08:17:00.248" v="261" actId="14100"/>
          <ac:cxnSpMkLst>
            <pc:docMk/>
            <pc:sldMk cId="1598504864" sldId="370"/>
            <ac:cxnSpMk id="10" creationId="{BFA7F908-47FB-EA67-1F69-DD3753CCE5BD}"/>
          </ac:cxnSpMkLst>
        </pc:cxnChg>
        <pc:cxnChg chg="add mod">
          <ac:chgData name="angelo campanale" userId="bac24d20b356b55b" providerId="LiveId" clId="{82A86809-ABEF-410C-BB15-684EAA2C2585}" dt="2023-09-09T08:16:18.424" v="245" actId="14100"/>
          <ac:cxnSpMkLst>
            <pc:docMk/>
            <pc:sldMk cId="1598504864" sldId="370"/>
            <ac:cxnSpMk id="23" creationId="{4BE74087-7B86-E3C3-82AE-C74A6EF968CD}"/>
          </ac:cxnSpMkLst>
        </pc:cxnChg>
      </pc:sldChg>
      <pc:sldChg chg="add del">
        <pc:chgData name="angelo campanale" userId="bac24d20b356b55b" providerId="LiveId" clId="{82A86809-ABEF-410C-BB15-684EAA2C2585}" dt="2023-09-09T07:00:40.672" v="86" actId="47"/>
        <pc:sldMkLst>
          <pc:docMk/>
          <pc:sldMk cId="3355722866" sldId="373"/>
        </pc:sldMkLst>
      </pc:sldChg>
      <pc:sldChg chg="del">
        <pc:chgData name="angelo campanale" userId="bac24d20b356b55b" providerId="LiveId" clId="{82A86809-ABEF-410C-BB15-684EAA2C2585}" dt="2023-09-09T06:51:21.654" v="16" actId="47"/>
        <pc:sldMkLst>
          <pc:docMk/>
          <pc:sldMk cId="2689622488" sldId="389"/>
        </pc:sldMkLst>
      </pc:sldChg>
      <pc:sldChg chg="addSp delSp modSp mod">
        <pc:chgData name="angelo campanale" userId="bac24d20b356b55b" providerId="LiveId" clId="{82A86809-ABEF-410C-BB15-684EAA2C2585}" dt="2023-09-10T08:35:25.107" v="1774" actId="1076"/>
        <pc:sldMkLst>
          <pc:docMk/>
          <pc:sldMk cId="504352588" sldId="391"/>
        </pc:sldMkLst>
        <pc:spChg chg="add del mod">
          <ac:chgData name="angelo campanale" userId="bac24d20b356b55b" providerId="LiveId" clId="{82A86809-ABEF-410C-BB15-684EAA2C2585}" dt="2023-09-09T09:01:48.010" v="622" actId="478"/>
          <ac:spMkLst>
            <pc:docMk/>
            <pc:sldMk cId="504352588" sldId="391"/>
            <ac:spMk id="5" creationId="{41491E36-0AB5-B200-9B41-2F2DBA39B38A}"/>
          </ac:spMkLst>
        </pc:spChg>
        <pc:spChg chg="del mod">
          <ac:chgData name="angelo campanale" userId="bac24d20b356b55b" providerId="LiveId" clId="{82A86809-ABEF-410C-BB15-684EAA2C2585}" dt="2023-09-09T10:31:44.851" v="928" actId="478"/>
          <ac:spMkLst>
            <pc:docMk/>
            <pc:sldMk cId="504352588" sldId="391"/>
            <ac:spMk id="6" creationId="{345F5D65-4119-4589-825C-8FD9D4E61A7D}"/>
          </ac:spMkLst>
        </pc:spChg>
        <pc:spChg chg="mod">
          <ac:chgData name="angelo campanale" userId="bac24d20b356b55b" providerId="LiveId" clId="{82A86809-ABEF-410C-BB15-684EAA2C2585}" dt="2023-09-09T10:33:29.181" v="992" actId="1076"/>
          <ac:spMkLst>
            <pc:docMk/>
            <pc:sldMk cId="504352588" sldId="391"/>
            <ac:spMk id="7" creationId="{918562CA-566C-4FA4-8421-89D51712B0AA}"/>
          </ac:spMkLst>
        </pc:spChg>
        <pc:spChg chg="mod">
          <ac:chgData name="angelo campanale" userId="bac24d20b356b55b" providerId="LiveId" clId="{82A86809-ABEF-410C-BB15-684EAA2C2585}" dt="2023-09-10T08:35:25.107" v="1774" actId="1076"/>
          <ac:spMkLst>
            <pc:docMk/>
            <pc:sldMk cId="504352588" sldId="391"/>
            <ac:spMk id="8" creationId="{AB08FEB9-739A-5FE4-31A5-D6A971011F8F}"/>
          </ac:spMkLst>
        </pc:spChg>
        <pc:spChg chg="add del mod">
          <ac:chgData name="angelo campanale" userId="bac24d20b356b55b" providerId="LiveId" clId="{82A86809-ABEF-410C-BB15-684EAA2C2585}" dt="2023-09-09T09:01:49.683" v="624"/>
          <ac:spMkLst>
            <pc:docMk/>
            <pc:sldMk cId="504352588" sldId="391"/>
            <ac:spMk id="9" creationId="{EA72B785-9836-721E-EF97-992D386E1A2B}"/>
          </ac:spMkLst>
        </pc:spChg>
        <pc:spChg chg="del mod">
          <ac:chgData name="angelo campanale" userId="bac24d20b356b55b" providerId="LiveId" clId="{82A86809-ABEF-410C-BB15-684EAA2C2585}" dt="2023-09-09T09:01:45.184" v="621" actId="478"/>
          <ac:spMkLst>
            <pc:docMk/>
            <pc:sldMk cId="504352588" sldId="391"/>
            <ac:spMk id="11" creationId="{03C288A6-67E5-44C8-8107-CC2943C0F3AE}"/>
          </ac:spMkLst>
        </pc:spChg>
        <pc:spChg chg="add mod">
          <ac:chgData name="angelo campanale" userId="bac24d20b356b55b" providerId="LiveId" clId="{82A86809-ABEF-410C-BB15-684EAA2C2585}" dt="2023-09-09T10:37:13.829" v="1099" actId="1076"/>
          <ac:spMkLst>
            <pc:docMk/>
            <pc:sldMk cId="504352588" sldId="391"/>
            <ac:spMk id="12" creationId="{2888B2A9-169E-D869-0E89-63BDB46FDC36}"/>
          </ac:spMkLst>
        </pc:spChg>
        <pc:spChg chg="add mod">
          <ac:chgData name="angelo campanale" userId="bac24d20b356b55b" providerId="LiveId" clId="{82A86809-ABEF-410C-BB15-684EAA2C2585}" dt="2023-09-09T10:35:25.189" v="1047" actId="1076"/>
          <ac:spMkLst>
            <pc:docMk/>
            <pc:sldMk cId="504352588" sldId="391"/>
            <ac:spMk id="13" creationId="{053FC535-C221-0F1D-F0AD-8DB2294337C8}"/>
          </ac:spMkLst>
        </pc:spChg>
        <pc:spChg chg="add mod">
          <ac:chgData name="angelo campanale" userId="bac24d20b356b55b" providerId="LiveId" clId="{82A86809-ABEF-410C-BB15-684EAA2C2585}" dt="2023-09-09T10:36:48.381" v="1083" actId="1076"/>
          <ac:spMkLst>
            <pc:docMk/>
            <pc:sldMk cId="504352588" sldId="391"/>
            <ac:spMk id="14" creationId="{282A70BE-F829-F79C-E037-D12FC3F99E23}"/>
          </ac:spMkLst>
        </pc:spChg>
        <pc:spChg chg="add del mod">
          <ac:chgData name="angelo campanale" userId="bac24d20b356b55b" providerId="LiveId" clId="{82A86809-ABEF-410C-BB15-684EAA2C2585}" dt="2023-09-09T10:34:19.690" v="1025"/>
          <ac:spMkLst>
            <pc:docMk/>
            <pc:sldMk cId="504352588" sldId="391"/>
            <ac:spMk id="15" creationId="{000AF6E5-2AA1-3487-5E07-F6F8FF495997}"/>
          </ac:spMkLst>
        </pc:spChg>
        <pc:spChg chg="mod">
          <ac:chgData name="angelo campanale" userId="bac24d20b356b55b" providerId="LiveId" clId="{82A86809-ABEF-410C-BB15-684EAA2C2585}" dt="2023-09-09T09:02:24.197" v="645" actId="1076"/>
          <ac:spMkLst>
            <pc:docMk/>
            <pc:sldMk cId="504352588" sldId="391"/>
            <ac:spMk id="16" creationId="{4E74E89E-B92A-4FAA-B64D-56177F8DF7AE}"/>
          </ac:spMkLst>
        </pc:spChg>
        <pc:spChg chg="add mod">
          <ac:chgData name="angelo campanale" userId="bac24d20b356b55b" providerId="LiveId" clId="{82A86809-ABEF-410C-BB15-684EAA2C2585}" dt="2023-09-09T10:37:19.748" v="1101" actId="1076"/>
          <ac:spMkLst>
            <pc:docMk/>
            <pc:sldMk cId="504352588" sldId="391"/>
            <ac:spMk id="17" creationId="{1AA23405-E8AF-7650-A9FE-B6D70DF285C1}"/>
          </ac:spMkLst>
        </pc:spChg>
        <pc:spChg chg="add mod">
          <ac:chgData name="angelo campanale" userId="bac24d20b356b55b" providerId="LiveId" clId="{82A86809-ABEF-410C-BB15-684EAA2C2585}" dt="2023-09-09T14:22:35.016" v="1748" actId="20577"/>
          <ac:spMkLst>
            <pc:docMk/>
            <pc:sldMk cId="504352588" sldId="391"/>
            <ac:spMk id="18" creationId="{E7822E2A-EA55-7BCB-80CF-F65858AD4477}"/>
          </ac:spMkLst>
        </pc:spChg>
      </pc:sldChg>
      <pc:sldChg chg="del">
        <pc:chgData name="angelo campanale" userId="bac24d20b356b55b" providerId="LiveId" clId="{82A86809-ABEF-410C-BB15-684EAA2C2585}" dt="2023-09-09T07:24:53.865" v="142" actId="47"/>
        <pc:sldMkLst>
          <pc:docMk/>
          <pc:sldMk cId="4254493637" sldId="407"/>
        </pc:sldMkLst>
      </pc:sldChg>
      <pc:sldChg chg="del">
        <pc:chgData name="angelo campanale" userId="bac24d20b356b55b" providerId="LiveId" clId="{82A86809-ABEF-410C-BB15-684EAA2C2585}" dt="2023-09-09T08:32:02.232" v="305" actId="47"/>
        <pc:sldMkLst>
          <pc:docMk/>
          <pc:sldMk cId="2296038580" sldId="408"/>
        </pc:sldMkLst>
      </pc:sldChg>
      <pc:sldChg chg="addSp delSp modSp mod">
        <pc:chgData name="angelo campanale" userId="bac24d20b356b55b" providerId="LiveId" clId="{82A86809-ABEF-410C-BB15-684EAA2C2585}" dt="2023-09-09T06:56:55.492" v="67" actId="167"/>
        <pc:sldMkLst>
          <pc:docMk/>
          <pc:sldMk cId="2417813367" sldId="410"/>
        </pc:sldMkLst>
        <pc:spChg chg="add mod">
          <ac:chgData name="angelo campanale" userId="bac24d20b356b55b" providerId="LiveId" clId="{82A86809-ABEF-410C-BB15-684EAA2C2585}" dt="2023-09-09T06:51:41.646" v="19" actId="14100"/>
          <ac:spMkLst>
            <pc:docMk/>
            <pc:sldMk cId="2417813367" sldId="410"/>
            <ac:spMk id="10" creationId="{10902AF9-DA47-C17A-7EA9-7FF0DC46DD18}"/>
          </ac:spMkLst>
        </pc:spChg>
        <pc:spChg chg="mod">
          <ac:chgData name="angelo campanale" userId="bac24d20b356b55b" providerId="LiveId" clId="{82A86809-ABEF-410C-BB15-684EAA2C2585}" dt="2023-09-09T06:56:24.566" v="59" actId="14100"/>
          <ac:spMkLst>
            <pc:docMk/>
            <pc:sldMk cId="2417813367" sldId="410"/>
            <ac:spMk id="16" creationId="{3B2BACA3-480A-24FF-A35E-336971BA6C98}"/>
          </ac:spMkLst>
        </pc:spChg>
        <pc:spChg chg="del">
          <ac:chgData name="angelo campanale" userId="bac24d20b356b55b" providerId="LiveId" clId="{82A86809-ABEF-410C-BB15-684EAA2C2585}" dt="2023-09-09T06:50:52.060" v="5" actId="478"/>
          <ac:spMkLst>
            <pc:docMk/>
            <pc:sldMk cId="2417813367" sldId="410"/>
            <ac:spMk id="17" creationId="{A6A6532C-7A21-85A1-FBA1-E57EA4C6C0E9}"/>
          </ac:spMkLst>
        </pc:spChg>
        <pc:spChg chg="del">
          <ac:chgData name="angelo campanale" userId="bac24d20b356b55b" providerId="LiveId" clId="{82A86809-ABEF-410C-BB15-684EAA2C2585}" dt="2023-09-09T06:50:51.370" v="4" actId="478"/>
          <ac:spMkLst>
            <pc:docMk/>
            <pc:sldMk cId="2417813367" sldId="410"/>
            <ac:spMk id="18" creationId="{A0EFE4D6-F804-1785-0426-F1E5D13105D7}"/>
          </ac:spMkLst>
        </pc:spChg>
        <pc:spChg chg="mod">
          <ac:chgData name="angelo campanale" userId="bac24d20b356b55b" providerId="LiveId" clId="{82A86809-ABEF-410C-BB15-684EAA2C2585}" dt="2023-09-09T06:50:58.960" v="13" actId="20577"/>
          <ac:spMkLst>
            <pc:docMk/>
            <pc:sldMk cId="2417813367" sldId="410"/>
            <ac:spMk id="21" creationId="{2404E2CB-21EA-1438-DB3B-12B91D04876F}"/>
          </ac:spMkLst>
        </pc:spChg>
        <pc:picChg chg="add mod ord">
          <ac:chgData name="angelo campanale" userId="bac24d20b356b55b" providerId="LiveId" clId="{82A86809-ABEF-410C-BB15-684EAA2C2585}" dt="2023-09-09T06:56:29.078" v="61" actId="14100"/>
          <ac:picMkLst>
            <pc:docMk/>
            <pc:sldMk cId="2417813367" sldId="410"/>
            <ac:picMk id="6" creationId="{5BFBC7F9-1099-153F-A868-4F0470E383E2}"/>
          </ac:picMkLst>
        </pc:picChg>
        <pc:picChg chg="mod ord">
          <ac:chgData name="angelo campanale" userId="bac24d20b356b55b" providerId="LiveId" clId="{82A86809-ABEF-410C-BB15-684EAA2C2585}" dt="2023-09-09T06:56:55.492" v="67" actId="167"/>
          <ac:picMkLst>
            <pc:docMk/>
            <pc:sldMk cId="2417813367" sldId="410"/>
            <ac:picMk id="9" creationId="{8E1CB56B-F587-1FCE-6C49-D2C52974732F}"/>
          </ac:picMkLst>
        </pc:picChg>
        <pc:picChg chg="del">
          <ac:chgData name="angelo campanale" userId="bac24d20b356b55b" providerId="LiveId" clId="{82A86809-ABEF-410C-BB15-684EAA2C2585}" dt="2023-09-09T06:50:50.195" v="3" actId="478"/>
          <ac:picMkLst>
            <pc:docMk/>
            <pc:sldMk cId="2417813367" sldId="410"/>
            <ac:picMk id="13" creationId="{64107565-165D-5D52-7598-B9899A1A33CE}"/>
          </ac:picMkLst>
        </pc:picChg>
        <pc:picChg chg="del">
          <ac:chgData name="angelo campanale" userId="bac24d20b356b55b" providerId="LiveId" clId="{82A86809-ABEF-410C-BB15-684EAA2C2585}" dt="2023-09-09T06:50:49.732" v="2" actId="478"/>
          <ac:picMkLst>
            <pc:docMk/>
            <pc:sldMk cId="2417813367" sldId="410"/>
            <ac:picMk id="23" creationId="{9063F2CC-0BEE-E71F-AA32-1B89B2F5A6B6}"/>
          </ac:picMkLst>
        </pc:picChg>
      </pc:sldChg>
      <pc:sldChg chg="addSp delSp modSp mod">
        <pc:chgData name="angelo campanale" userId="bac24d20b356b55b" providerId="LiveId" clId="{82A86809-ABEF-410C-BB15-684EAA2C2585}" dt="2023-09-09T06:59:32.758" v="84" actId="1076"/>
        <pc:sldMkLst>
          <pc:docMk/>
          <pc:sldMk cId="1357190852" sldId="411"/>
        </pc:sldMkLst>
        <pc:spChg chg="add mod ord">
          <ac:chgData name="angelo campanale" userId="bac24d20b356b55b" providerId="LiveId" clId="{82A86809-ABEF-410C-BB15-684EAA2C2585}" dt="2023-09-09T06:57:18.542" v="74" actId="14100"/>
          <ac:spMkLst>
            <pc:docMk/>
            <pc:sldMk cId="1357190852" sldId="411"/>
            <ac:spMk id="10" creationId="{313A1076-3E47-1D6D-B19A-8502A00B7EA0}"/>
          </ac:spMkLst>
        </pc:spChg>
        <pc:spChg chg="mod">
          <ac:chgData name="angelo campanale" userId="bac24d20b356b55b" providerId="LiveId" clId="{82A86809-ABEF-410C-BB15-684EAA2C2585}" dt="2023-09-09T06:57:16.302" v="73" actId="14100"/>
          <ac:spMkLst>
            <pc:docMk/>
            <pc:sldMk cId="1357190852" sldId="411"/>
            <ac:spMk id="16" creationId="{3B2BACA3-480A-24FF-A35E-336971BA6C98}"/>
          </ac:spMkLst>
        </pc:spChg>
        <pc:spChg chg="del">
          <ac:chgData name="angelo campanale" userId="bac24d20b356b55b" providerId="LiveId" clId="{82A86809-ABEF-410C-BB15-684EAA2C2585}" dt="2023-09-09T06:53:37.506" v="26" actId="478"/>
          <ac:spMkLst>
            <pc:docMk/>
            <pc:sldMk cId="1357190852" sldId="411"/>
            <ac:spMk id="17" creationId="{A6A6532C-7A21-85A1-FBA1-E57EA4C6C0E9}"/>
          </ac:spMkLst>
        </pc:spChg>
        <pc:spChg chg="del">
          <ac:chgData name="angelo campanale" userId="bac24d20b356b55b" providerId="LiveId" clId="{82A86809-ABEF-410C-BB15-684EAA2C2585}" dt="2023-09-09T06:53:38.194" v="27" actId="478"/>
          <ac:spMkLst>
            <pc:docMk/>
            <pc:sldMk cId="1357190852" sldId="411"/>
            <ac:spMk id="18" creationId="{A0EFE4D6-F804-1785-0426-F1E5D13105D7}"/>
          </ac:spMkLst>
        </pc:spChg>
        <pc:spChg chg="mod">
          <ac:chgData name="angelo campanale" userId="bac24d20b356b55b" providerId="LiveId" clId="{82A86809-ABEF-410C-BB15-684EAA2C2585}" dt="2023-09-09T06:54:11.817" v="39" actId="20577"/>
          <ac:spMkLst>
            <pc:docMk/>
            <pc:sldMk cId="1357190852" sldId="411"/>
            <ac:spMk id="21" creationId="{2404E2CB-21EA-1438-DB3B-12B91D04876F}"/>
          </ac:spMkLst>
        </pc:spChg>
        <pc:picChg chg="add mod ord">
          <ac:chgData name="angelo campanale" userId="bac24d20b356b55b" providerId="LiveId" clId="{82A86809-ABEF-410C-BB15-684EAA2C2585}" dt="2023-09-09T06:59:32.758" v="84" actId="1076"/>
          <ac:picMkLst>
            <pc:docMk/>
            <pc:sldMk cId="1357190852" sldId="411"/>
            <ac:picMk id="6" creationId="{922E2571-CCF9-53AD-468A-6AAD1C81E3E3}"/>
          </ac:picMkLst>
        </pc:picChg>
        <pc:picChg chg="del">
          <ac:chgData name="angelo campanale" userId="bac24d20b356b55b" providerId="LiveId" clId="{82A86809-ABEF-410C-BB15-684EAA2C2585}" dt="2023-09-09T06:53:36.483" v="25" actId="478"/>
          <ac:picMkLst>
            <pc:docMk/>
            <pc:sldMk cId="1357190852" sldId="411"/>
            <ac:picMk id="9" creationId="{64C13AD2-48BE-1BDE-9670-15E0069BD98C}"/>
          </ac:picMkLst>
        </pc:picChg>
        <pc:picChg chg="del">
          <ac:chgData name="angelo campanale" userId="bac24d20b356b55b" providerId="LiveId" clId="{82A86809-ABEF-410C-BB15-684EAA2C2585}" dt="2023-09-09T06:53:36.004" v="24" actId="478"/>
          <ac:picMkLst>
            <pc:docMk/>
            <pc:sldMk cId="1357190852" sldId="411"/>
            <ac:picMk id="13" creationId="{7F370F8D-5F98-BA38-22C6-1CAC53212961}"/>
          </ac:picMkLst>
        </pc:picChg>
        <pc:picChg chg="mod ord">
          <ac:chgData name="angelo campanale" userId="bac24d20b356b55b" providerId="LiveId" clId="{82A86809-ABEF-410C-BB15-684EAA2C2585}" dt="2023-09-09T06:59:31.109" v="83" actId="1076"/>
          <ac:picMkLst>
            <pc:docMk/>
            <pc:sldMk cId="1357190852" sldId="411"/>
            <ac:picMk id="20" creationId="{1B27C17F-A918-61A1-4F93-479A3F7AD42D}"/>
          </ac:picMkLst>
        </pc:picChg>
      </pc:sldChg>
      <pc:sldChg chg="delSp del mod">
        <pc:chgData name="angelo campanale" userId="bac24d20b356b55b" providerId="LiveId" clId="{82A86809-ABEF-410C-BB15-684EAA2C2585}" dt="2023-09-09T07:00:44.031" v="87" actId="47"/>
        <pc:sldMkLst>
          <pc:docMk/>
          <pc:sldMk cId="444378192" sldId="412"/>
        </pc:sldMkLst>
        <pc:spChg chg="del">
          <ac:chgData name="angelo campanale" userId="bac24d20b356b55b" providerId="LiveId" clId="{82A86809-ABEF-410C-BB15-684EAA2C2585}" dt="2023-09-09T06:53:42.438" v="30" actId="478"/>
          <ac:spMkLst>
            <pc:docMk/>
            <pc:sldMk cId="444378192" sldId="412"/>
            <ac:spMk id="17" creationId="{A6A6532C-7A21-85A1-FBA1-E57EA4C6C0E9}"/>
          </ac:spMkLst>
        </pc:spChg>
        <pc:spChg chg="del">
          <ac:chgData name="angelo campanale" userId="bac24d20b356b55b" providerId="LiveId" clId="{82A86809-ABEF-410C-BB15-684EAA2C2585}" dt="2023-09-09T06:53:43.178" v="31" actId="478"/>
          <ac:spMkLst>
            <pc:docMk/>
            <pc:sldMk cId="444378192" sldId="412"/>
            <ac:spMk id="18" creationId="{A0EFE4D6-F804-1785-0426-F1E5D13105D7}"/>
          </ac:spMkLst>
        </pc:spChg>
        <pc:picChg chg="del">
          <ac:chgData name="angelo campanale" userId="bac24d20b356b55b" providerId="LiveId" clId="{82A86809-ABEF-410C-BB15-684EAA2C2585}" dt="2023-09-09T06:53:41.404" v="29" actId="478"/>
          <ac:picMkLst>
            <pc:docMk/>
            <pc:sldMk cId="444378192" sldId="412"/>
            <ac:picMk id="12" creationId="{BB0777EE-D71B-5AE6-2129-B683D0F40EAA}"/>
          </ac:picMkLst>
        </pc:picChg>
        <pc:picChg chg="del">
          <ac:chgData name="angelo campanale" userId="bac24d20b356b55b" providerId="LiveId" clId="{82A86809-ABEF-410C-BB15-684EAA2C2585}" dt="2023-09-09T06:53:40.949" v="28" actId="478"/>
          <ac:picMkLst>
            <pc:docMk/>
            <pc:sldMk cId="444378192" sldId="412"/>
            <ac:picMk id="19" creationId="{AD301D2C-8E06-7095-1618-5CBCD9FE0381}"/>
          </ac:picMkLst>
        </pc:picChg>
      </pc:sldChg>
      <pc:sldChg chg="addSp delSp modSp mod">
        <pc:chgData name="angelo campanale" userId="bac24d20b356b55b" providerId="LiveId" clId="{82A86809-ABEF-410C-BB15-684EAA2C2585}" dt="2023-09-09T07:19:56.989" v="137" actId="14100"/>
        <pc:sldMkLst>
          <pc:docMk/>
          <pc:sldMk cId="1120262230" sldId="414"/>
        </pc:sldMkLst>
        <pc:spChg chg="add mod ord">
          <ac:chgData name="angelo campanale" userId="bac24d20b356b55b" providerId="LiveId" clId="{82A86809-ABEF-410C-BB15-684EAA2C2585}" dt="2023-09-09T07:19:35.476" v="135" actId="14100"/>
          <ac:spMkLst>
            <pc:docMk/>
            <pc:sldMk cId="1120262230" sldId="414"/>
            <ac:spMk id="9" creationId="{44E8AD6D-0AA8-33EB-776B-CDC430A3AA79}"/>
          </ac:spMkLst>
        </pc:spChg>
        <pc:spChg chg="mod">
          <ac:chgData name="angelo campanale" userId="bac24d20b356b55b" providerId="LiveId" clId="{82A86809-ABEF-410C-BB15-684EAA2C2585}" dt="2023-09-09T07:19:56.989" v="137" actId="14100"/>
          <ac:spMkLst>
            <pc:docMk/>
            <pc:sldMk cId="1120262230" sldId="414"/>
            <ac:spMk id="16" creationId="{3B2BACA3-480A-24FF-A35E-336971BA6C98}"/>
          </ac:spMkLst>
        </pc:spChg>
        <pc:spChg chg="del">
          <ac:chgData name="angelo campanale" userId="bac24d20b356b55b" providerId="LiveId" clId="{82A86809-ABEF-410C-BB15-684EAA2C2585}" dt="2023-09-09T07:17:45.987" v="101" actId="478"/>
          <ac:spMkLst>
            <pc:docMk/>
            <pc:sldMk cId="1120262230" sldId="414"/>
            <ac:spMk id="17" creationId="{A6A6532C-7A21-85A1-FBA1-E57EA4C6C0E9}"/>
          </ac:spMkLst>
        </pc:spChg>
        <pc:spChg chg="del">
          <ac:chgData name="angelo campanale" userId="bac24d20b356b55b" providerId="LiveId" clId="{82A86809-ABEF-410C-BB15-684EAA2C2585}" dt="2023-09-09T07:17:45.309" v="100" actId="478"/>
          <ac:spMkLst>
            <pc:docMk/>
            <pc:sldMk cId="1120262230" sldId="414"/>
            <ac:spMk id="18" creationId="{A0EFE4D6-F804-1785-0426-F1E5D13105D7}"/>
          </ac:spMkLst>
        </pc:spChg>
        <pc:spChg chg="mod">
          <ac:chgData name="angelo campanale" userId="bac24d20b356b55b" providerId="LiveId" clId="{82A86809-ABEF-410C-BB15-684EAA2C2585}" dt="2023-09-09T07:17:37.234" v="97" actId="20577"/>
          <ac:spMkLst>
            <pc:docMk/>
            <pc:sldMk cId="1120262230" sldId="414"/>
            <ac:spMk id="21" creationId="{2404E2CB-21EA-1438-DB3B-12B91D04876F}"/>
          </ac:spMkLst>
        </pc:spChg>
        <pc:picChg chg="add mod ord">
          <ac:chgData name="angelo campanale" userId="bac24d20b356b55b" providerId="LiveId" clId="{82A86809-ABEF-410C-BB15-684EAA2C2585}" dt="2023-09-09T07:19:43.892" v="136" actId="14100"/>
          <ac:picMkLst>
            <pc:docMk/>
            <pc:sldMk cId="1120262230" sldId="414"/>
            <ac:picMk id="6" creationId="{E4FFEC6D-B3ED-FB72-D3A5-D19AB9B1D101}"/>
          </ac:picMkLst>
        </pc:picChg>
        <pc:picChg chg="del">
          <ac:chgData name="angelo campanale" userId="bac24d20b356b55b" providerId="LiveId" clId="{82A86809-ABEF-410C-BB15-684EAA2C2585}" dt="2023-09-09T07:17:43.971" v="99" actId="478"/>
          <ac:picMkLst>
            <pc:docMk/>
            <pc:sldMk cId="1120262230" sldId="414"/>
            <ac:picMk id="23" creationId="{A375B93A-DFA5-6161-01AA-71845F8DBD84}"/>
          </ac:picMkLst>
        </pc:picChg>
        <pc:picChg chg="mod ord">
          <ac:chgData name="angelo campanale" userId="bac24d20b356b55b" providerId="LiveId" clId="{82A86809-ABEF-410C-BB15-684EAA2C2585}" dt="2023-09-09T07:18:58.660" v="127" actId="1076"/>
          <ac:picMkLst>
            <pc:docMk/>
            <pc:sldMk cId="1120262230" sldId="414"/>
            <ac:picMk id="25" creationId="{0E88DA56-F2C1-67EE-BCC7-E11A307181DC}"/>
          </ac:picMkLst>
        </pc:picChg>
        <pc:picChg chg="del">
          <ac:chgData name="angelo campanale" userId="bac24d20b356b55b" providerId="LiveId" clId="{82A86809-ABEF-410C-BB15-684EAA2C2585}" dt="2023-09-09T07:17:43.411" v="98" actId="478"/>
          <ac:picMkLst>
            <pc:docMk/>
            <pc:sldMk cId="1120262230" sldId="414"/>
            <ac:picMk id="27" creationId="{CE9ACB1E-2D4B-93D4-44EB-4BE1DD72E5DC}"/>
          </ac:picMkLst>
        </pc:picChg>
      </pc:sldChg>
      <pc:sldChg chg="del">
        <pc:chgData name="angelo campanale" userId="bac24d20b356b55b" providerId="LiveId" clId="{82A86809-ABEF-410C-BB15-684EAA2C2585}" dt="2023-09-09T07:20:08.983" v="139" actId="47"/>
        <pc:sldMkLst>
          <pc:docMk/>
          <pc:sldMk cId="4281237105" sldId="415"/>
        </pc:sldMkLst>
      </pc:sldChg>
      <pc:sldChg chg="delSp del mod">
        <pc:chgData name="angelo campanale" userId="bac24d20b356b55b" providerId="LiveId" clId="{82A86809-ABEF-410C-BB15-684EAA2C2585}" dt="2023-09-09T07:20:08.319" v="138" actId="47"/>
        <pc:sldMkLst>
          <pc:docMk/>
          <pc:sldMk cId="2356462268" sldId="416"/>
        </pc:sldMkLst>
        <pc:spChg chg="del">
          <ac:chgData name="angelo campanale" userId="bac24d20b356b55b" providerId="LiveId" clId="{82A86809-ABEF-410C-BB15-684EAA2C2585}" dt="2023-09-09T07:17:55.808" v="106" actId="478"/>
          <ac:spMkLst>
            <pc:docMk/>
            <pc:sldMk cId="2356462268" sldId="416"/>
            <ac:spMk id="17" creationId="{A6A6532C-7A21-85A1-FBA1-E57EA4C6C0E9}"/>
          </ac:spMkLst>
        </pc:spChg>
        <pc:spChg chg="del">
          <ac:chgData name="angelo campanale" userId="bac24d20b356b55b" providerId="LiveId" clId="{82A86809-ABEF-410C-BB15-684EAA2C2585}" dt="2023-09-09T07:17:56.433" v="107" actId="478"/>
          <ac:spMkLst>
            <pc:docMk/>
            <pc:sldMk cId="2356462268" sldId="416"/>
            <ac:spMk id="18" creationId="{A0EFE4D6-F804-1785-0426-F1E5D13105D7}"/>
          </ac:spMkLst>
        </pc:spChg>
        <pc:picChg chg="del">
          <ac:chgData name="angelo campanale" userId="bac24d20b356b55b" providerId="LiveId" clId="{82A86809-ABEF-410C-BB15-684EAA2C2585}" dt="2023-09-09T07:17:54.341" v="104" actId="478"/>
          <ac:picMkLst>
            <pc:docMk/>
            <pc:sldMk cId="2356462268" sldId="416"/>
            <ac:picMk id="12" creationId="{1D6F1521-50D1-9D20-CC90-EF2485D71596}"/>
          </ac:picMkLst>
        </pc:picChg>
        <pc:picChg chg="del">
          <ac:chgData name="angelo campanale" userId="bac24d20b356b55b" providerId="LiveId" clId="{82A86809-ABEF-410C-BB15-684EAA2C2585}" dt="2023-09-09T07:17:54.788" v="105" actId="478"/>
          <ac:picMkLst>
            <pc:docMk/>
            <pc:sldMk cId="2356462268" sldId="416"/>
            <ac:picMk id="19" creationId="{4E7E2DFD-7919-2D65-A3E9-72AC5A66E720}"/>
          </ac:picMkLst>
        </pc:picChg>
      </pc:sldChg>
      <pc:sldChg chg="addSp delSp modSp add mod ord">
        <pc:chgData name="angelo campanale" userId="bac24d20b356b55b" providerId="LiveId" clId="{82A86809-ABEF-410C-BB15-684EAA2C2585}" dt="2023-09-10T06:40:23.033" v="1757"/>
        <pc:sldMkLst>
          <pc:docMk/>
          <pc:sldMk cId="512167107" sldId="418"/>
        </pc:sldMkLst>
        <pc:spChg chg="mod">
          <ac:chgData name="angelo campanale" userId="bac24d20b356b55b" providerId="LiveId" clId="{82A86809-ABEF-410C-BB15-684EAA2C2585}" dt="2023-09-09T08:38:21.133" v="320" actId="20577"/>
          <ac:spMkLst>
            <pc:docMk/>
            <pc:sldMk cId="512167107" sldId="418"/>
            <ac:spMk id="6" creationId="{848252D0-FA19-1716-8178-325E8DB84BA4}"/>
          </ac:spMkLst>
        </pc:spChg>
        <pc:spChg chg="mod">
          <ac:chgData name="angelo campanale" userId="bac24d20b356b55b" providerId="LiveId" clId="{82A86809-ABEF-410C-BB15-684EAA2C2585}" dt="2023-09-09T08:31:58.602" v="304" actId="20577"/>
          <ac:spMkLst>
            <pc:docMk/>
            <pc:sldMk cId="512167107" sldId="418"/>
            <ac:spMk id="21" creationId="{2404E2CB-21EA-1438-DB3B-12B91D04876F}"/>
          </ac:spMkLst>
        </pc:spChg>
        <pc:spChg chg="add mod">
          <ac:chgData name="angelo campanale" userId="bac24d20b356b55b" providerId="LiveId" clId="{82A86809-ABEF-410C-BB15-684EAA2C2585}" dt="2023-09-09T08:49:57.230" v="343" actId="1076"/>
          <ac:spMkLst>
            <pc:docMk/>
            <pc:sldMk cId="512167107" sldId="418"/>
            <ac:spMk id="25" creationId="{EB21F074-7BF3-B0D6-A4E2-6CD16D059F18}"/>
          </ac:spMkLst>
        </pc:spChg>
        <pc:spChg chg="add mod">
          <ac:chgData name="angelo campanale" userId="bac24d20b356b55b" providerId="LiveId" clId="{82A86809-ABEF-410C-BB15-684EAA2C2585}" dt="2023-09-09T08:50:01.854" v="345" actId="1076"/>
          <ac:spMkLst>
            <pc:docMk/>
            <pc:sldMk cId="512167107" sldId="418"/>
            <ac:spMk id="26" creationId="{9D2798E0-8C60-1083-5B41-949494B35DDF}"/>
          </ac:spMkLst>
        </pc:spChg>
        <pc:picChg chg="add del mod">
          <ac:chgData name="angelo campanale" userId="bac24d20b356b55b" providerId="LiveId" clId="{82A86809-ABEF-410C-BB15-684EAA2C2585}" dt="2023-09-09T08:37:34.010" v="308" actId="478"/>
          <ac:picMkLst>
            <pc:docMk/>
            <pc:sldMk cId="512167107" sldId="418"/>
            <ac:picMk id="15" creationId="{DE704407-2154-A969-A261-A154BCCF0E99}"/>
          </ac:picMkLst>
        </pc:picChg>
        <pc:picChg chg="add mod ord">
          <ac:chgData name="angelo campanale" userId="bac24d20b356b55b" providerId="LiveId" clId="{82A86809-ABEF-410C-BB15-684EAA2C2585}" dt="2023-09-09T09:30:17.730" v="724" actId="14100"/>
          <ac:picMkLst>
            <pc:docMk/>
            <pc:sldMk cId="512167107" sldId="418"/>
            <ac:picMk id="17" creationId="{F8EA27E9-614C-DC50-0545-9BE26B3C7F13}"/>
          </ac:picMkLst>
        </pc:picChg>
        <pc:picChg chg="add del mod">
          <ac:chgData name="angelo campanale" userId="bac24d20b356b55b" providerId="LiveId" clId="{82A86809-ABEF-410C-BB15-684EAA2C2585}" dt="2023-09-09T08:49:30.724" v="335" actId="478"/>
          <ac:picMkLst>
            <pc:docMk/>
            <pc:sldMk cId="512167107" sldId="418"/>
            <ac:picMk id="20" creationId="{AF1E6C61-0A7E-A077-97AD-07933A727C48}"/>
          </ac:picMkLst>
        </pc:picChg>
        <pc:picChg chg="add mod">
          <ac:chgData name="angelo campanale" userId="bac24d20b356b55b" providerId="LiveId" clId="{82A86809-ABEF-410C-BB15-684EAA2C2585}" dt="2023-09-09T09:30:22.777" v="726" actId="14100"/>
          <ac:picMkLst>
            <pc:docMk/>
            <pc:sldMk cId="512167107" sldId="418"/>
            <ac:picMk id="24" creationId="{474FFEF5-FC93-EE5E-0576-381C101A50FF}"/>
          </ac:picMkLst>
        </pc:picChg>
        <pc:picChg chg="del">
          <ac:chgData name="angelo campanale" userId="bac24d20b356b55b" providerId="LiveId" clId="{82A86809-ABEF-410C-BB15-684EAA2C2585}" dt="2023-09-09T08:34:58.833" v="306" actId="478"/>
          <ac:picMkLst>
            <pc:docMk/>
            <pc:sldMk cId="512167107" sldId="418"/>
            <ac:picMk id="44" creationId="{F601E39E-557F-DDC9-1314-C1FB5C36EF97}"/>
          </ac:picMkLst>
        </pc:picChg>
      </pc:sldChg>
      <pc:sldChg chg="addSp delSp modSp add mod ord">
        <pc:chgData name="angelo campanale" userId="bac24d20b356b55b" providerId="LiveId" clId="{82A86809-ABEF-410C-BB15-684EAA2C2585}" dt="2023-09-09T14:27:46.898" v="1755" actId="1076"/>
        <pc:sldMkLst>
          <pc:docMk/>
          <pc:sldMk cId="1095519657" sldId="419"/>
        </pc:sldMkLst>
        <pc:spChg chg="mod">
          <ac:chgData name="angelo campanale" userId="bac24d20b356b55b" providerId="LiveId" clId="{82A86809-ABEF-410C-BB15-684EAA2C2585}" dt="2023-09-09T08:54:29.718" v="374" actId="255"/>
          <ac:spMkLst>
            <pc:docMk/>
            <pc:sldMk cId="1095519657" sldId="419"/>
            <ac:spMk id="2" creationId="{CC28FAF5-F9A5-0EF7-D499-1708CD810659}"/>
          </ac:spMkLst>
        </pc:spChg>
        <pc:spChg chg="del mod">
          <ac:chgData name="angelo campanale" userId="bac24d20b356b55b" providerId="LiveId" clId="{82A86809-ABEF-410C-BB15-684EAA2C2585}" dt="2023-09-09T14:21:52.571" v="1734" actId="478"/>
          <ac:spMkLst>
            <pc:docMk/>
            <pc:sldMk cId="1095519657" sldId="419"/>
            <ac:spMk id="4" creationId="{7B303BFD-165F-355C-79D9-47699CA6B81D}"/>
          </ac:spMkLst>
        </pc:spChg>
        <pc:spChg chg="mod">
          <ac:chgData name="angelo campanale" userId="bac24d20b356b55b" providerId="LiveId" clId="{82A86809-ABEF-410C-BB15-684EAA2C2585}" dt="2023-09-09T14:22:15.195" v="1739" actId="1076"/>
          <ac:spMkLst>
            <pc:docMk/>
            <pc:sldMk cId="1095519657" sldId="419"/>
            <ac:spMk id="5" creationId="{C8D5A7AB-2D86-70BC-7501-99EFB5FBB8CC}"/>
          </ac:spMkLst>
        </pc:spChg>
        <pc:spChg chg="del">
          <ac:chgData name="angelo campanale" userId="bac24d20b356b55b" providerId="LiveId" clId="{82A86809-ABEF-410C-BB15-684EAA2C2585}" dt="2023-09-09T14:17:52.929" v="1585" actId="478"/>
          <ac:spMkLst>
            <pc:docMk/>
            <pc:sldMk cId="1095519657" sldId="419"/>
            <ac:spMk id="7" creationId="{A832CC1A-7249-40DF-8F73-6A24F3A2A648}"/>
          </ac:spMkLst>
        </pc:spChg>
        <pc:spChg chg="del">
          <ac:chgData name="angelo campanale" userId="bac24d20b356b55b" providerId="LiveId" clId="{82A86809-ABEF-410C-BB15-684EAA2C2585}" dt="2023-09-09T14:18:40.407" v="1597" actId="478"/>
          <ac:spMkLst>
            <pc:docMk/>
            <pc:sldMk cId="1095519657" sldId="419"/>
            <ac:spMk id="10" creationId="{FB5F11BB-1E30-46CC-9519-ED9DCF64771D}"/>
          </ac:spMkLst>
        </pc:spChg>
        <pc:spChg chg="del">
          <ac:chgData name="angelo campanale" userId="bac24d20b356b55b" providerId="LiveId" clId="{82A86809-ABEF-410C-BB15-684EAA2C2585}" dt="2023-09-09T14:17:50.887" v="1583" actId="478"/>
          <ac:spMkLst>
            <pc:docMk/>
            <pc:sldMk cId="1095519657" sldId="419"/>
            <ac:spMk id="13" creationId="{FC492195-ADEF-46FE-AE01-62E736CD1F7A}"/>
          </ac:spMkLst>
        </pc:spChg>
        <pc:spChg chg="add mod">
          <ac:chgData name="angelo campanale" userId="bac24d20b356b55b" providerId="LiveId" clId="{82A86809-ABEF-410C-BB15-684EAA2C2585}" dt="2023-09-09T14:22:01.666" v="1736" actId="1076"/>
          <ac:spMkLst>
            <pc:docMk/>
            <pc:sldMk cId="1095519657" sldId="419"/>
            <ac:spMk id="18" creationId="{A68B10C0-2FF6-FAF1-D6BD-26EC561B6679}"/>
          </ac:spMkLst>
        </pc:spChg>
        <pc:spChg chg="add mod">
          <ac:chgData name="angelo campanale" userId="bac24d20b356b55b" providerId="LiveId" clId="{82A86809-ABEF-410C-BB15-684EAA2C2585}" dt="2023-09-09T14:22:08.707" v="1738" actId="1076"/>
          <ac:spMkLst>
            <pc:docMk/>
            <pc:sldMk cId="1095519657" sldId="419"/>
            <ac:spMk id="20" creationId="{A13BE17B-0B78-CAB5-37BB-92B11A157F16}"/>
          </ac:spMkLst>
        </pc:spChg>
        <pc:picChg chg="del">
          <ac:chgData name="angelo campanale" userId="bac24d20b356b55b" providerId="LiveId" clId="{82A86809-ABEF-410C-BB15-684EAA2C2585}" dt="2023-09-09T14:17:49.512" v="1582" actId="478"/>
          <ac:picMkLst>
            <pc:docMk/>
            <pc:sldMk cId="1095519657" sldId="419"/>
            <ac:picMk id="6" creationId="{C24BE868-97ED-4476-8AB8-3AB73C02636B}"/>
          </ac:picMkLst>
        </pc:picChg>
        <pc:picChg chg="del">
          <ac:chgData name="angelo campanale" userId="bac24d20b356b55b" providerId="LiveId" clId="{82A86809-ABEF-410C-BB15-684EAA2C2585}" dt="2023-09-09T14:17:48.979" v="1581" actId="478"/>
          <ac:picMkLst>
            <pc:docMk/>
            <pc:sldMk cId="1095519657" sldId="419"/>
            <ac:picMk id="9" creationId="{49E62471-6DE4-477E-B54C-7BD23F229D22}"/>
          </ac:picMkLst>
        </pc:picChg>
        <pc:picChg chg="add mod">
          <ac:chgData name="angelo campanale" userId="bac24d20b356b55b" providerId="LiveId" clId="{82A86809-ABEF-410C-BB15-684EAA2C2585}" dt="2023-09-09T14:18:05.172" v="1591"/>
          <ac:picMkLst>
            <pc:docMk/>
            <pc:sldMk cId="1095519657" sldId="419"/>
            <ac:picMk id="21" creationId="{AA6E58B2-7511-082C-ED9E-61ACE734FBC6}"/>
          </ac:picMkLst>
        </pc:picChg>
        <pc:picChg chg="add mod">
          <ac:chgData name="angelo campanale" userId="bac24d20b356b55b" providerId="LiveId" clId="{82A86809-ABEF-410C-BB15-684EAA2C2585}" dt="2023-09-09T14:26:55.779" v="1753" actId="1076"/>
          <ac:picMkLst>
            <pc:docMk/>
            <pc:sldMk cId="1095519657" sldId="419"/>
            <ac:picMk id="23" creationId="{23C2A48F-77D3-24AC-31AE-0A188B9E2B7E}"/>
          </ac:picMkLst>
        </pc:picChg>
        <pc:picChg chg="add mod">
          <ac:chgData name="angelo campanale" userId="bac24d20b356b55b" providerId="LiveId" clId="{82A86809-ABEF-410C-BB15-684EAA2C2585}" dt="2023-09-09T14:27:46.898" v="1755" actId="1076"/>
          <ac:picMkLst>
            <pc:docMk/>
            <pc:sldMk cId="1095519657" sldId="419"/>
            <ac:picMk id="25" creationId="{8701B909-2888-FB91-33E7-3553D9E1B1FD}"/>
          </ac:picMkLst>
        </pc:picChg>
        <pc:cxnChg chg="del">
          <ac:chgData name="angelo campanale" userId="bac24d20b356b55b" providerId="LiveId" clId="{82A86809-ABEF-410C-BB15-684EAA2C2585}" dt="2023-09-09T14:17:55.908" v="1589" actId="478"/>
          <ac:cxnSpMkLst>
            <pc:docMk/>
            <pc:sldMk cId="1095519657" sldId="419"/>
            <ac:cxnSpMk id="8" creationId="{29997BAB-CBB9-B7AF-53E8-19A319C46E8C}"/>
          </ac:cxnSpMkLst>
        </pc:cxnChg>
        <pc:cxnChg chg="del">
          <ac:chgData name="angelo campanale" userId="bac24d20b356b55b" providerId="LiveId" clId="{82A86809-ABEF-410C-BB15-684EAA2C2585}" dt="2023-09-09T14:17:55.400" v="1588" actId="478"/>
          <ac:cxnSpMkLst>
            <pc:docMk/>
            <pc:sldMk cId="1095519657" sldId="419"/>
            <ac:cxnSpMk id="11" creationId="{1FDD80BF-3640-DD59-0619-EC57E6F9496E}"/>
          </ac:cxnSpMkLst>
        </pc:cxnChg>
        <pc:cxnChg chg="del">
          <ac:chgData name="angelo campanale" userId="bac24d20b356b55b" providerId="LiveId" clId="{82A86809-ABEF-410C-BB15-684EAA2C2585}" dt="2023-09-09T14:17:51.528" v="1584" actId="478"/>
          <ac:cxnSpMkLst>
            <pc:docMk/>
            <pc:sldMk cId="1095519657" sldId="419"/>
            <ac:cxnSpMk id="12" creationId="{AA808248-0A9D-4A4E-82E5-5703F6B58A5F}"/>
          </ac:cxnSpMkLst>
        </pc:cxnChg>
        <pc:cxnChg chg="del">
          <ac:chgData name="angelo campanale" userId="bac24d20b356b55b" providerId="LiveId" clId="{82A86809-ABEF-410C-BB15-684EAA2C2585}" dt="2023-09-09T14:17:54.657" v="1587" actId="478"/>
          <ac:cxnSpMkLst>
            <pc:docMk/>
            <pc:sldMk cId="1095519657" sldId="419"/>
            <ac:cxnSpMk id="15" creationId="{8A07C6AA-2758-CD94-7D81-4A7918C1A543}"/>
          </ac:cxnSpMkLst>
        </pc:cxnChg>
        <pc:cxnChg chg="del">
          <ac:chgData name="angelo campanale" userId="bac24d20b356b55b" providerId="LiveId" clId="{82A86809-ABEF-410C-BB15-684EAA2C2585}" dt="2023-09-09T14:17:54.169" v="1586" actId="478"/>
          <ac:cxnSpMkLst>
            <pc:docMk/>
            <pc:sldMk cId="1095519657" sldId="419"/>
            <ac:cxnSpMk id="16" creationId="{DBBDA9AE-EF4B-7987-B045-41829A0E69B2}"/>
          </ac:cxnSpMkLst>
        </pc:cxnChg>
      </pc:sldChg>
      <pc:sldChg chg="addSp delSp modSp add mod">
        <pc:chgData name="angelo campanale" userId="bac24d20b356b55b" providerId="LiveId" clId="{82A86809-ABEF-410C-BB15-684EAA2C2585}" dt="2023-09-09T09:22:26.812" v="690" actId="1076"/>
        <pc:sldMkLst>
          <pc:docMk/>
          <pc:sldMk cId="2976553722" sldId="420"/>
        </pc:sldMkLst>
        <pc:spChg chg="del">
          <ac:chgData name="angelo campanale" userId="bac24d20b356b55b" providerId="LiveId" clId="{82A86809-ABEF-410C-BB15-684EAA2C2585}" dt="2023-09-09T09:01:15.622" v="608" actId="478"/>
          <ac:spMkLst>
            <pc:docMk/>
            <pc:sldMk cId="2976553722" sldId="420"/>
            <ac:spMk id="4" creationId="{7B303BFD-165F-355C-79D9-47699CA6B81D}"/>
          </ac:spMkLst>
        </pc:spChg>
        <pc:spChg chg="mod">
          <ac:chgData name="angelo campanale" userId="bac24d20b356b55b" providerId="LiveId" clId="{82A86809-ABEF-410C-BB15-684EAA2C2585}" dt="2023-09-09T08:56:47.592" v="514" actId="20577"/>
          <ac:spMkLst>
            <pc:docMk/>
            <pc:sldMk cId="2976553722" sldId="420"/>
            <ac:spMk id="5" creationId="{C8D5A7AB-2D86-70BC-7501-99EFB5FBB8CC}"/>
          </ac:spMkLst>
        </pc:spChg>
        <pc:spChg chg="del">
          <ac:chgData name="angelo campanale" userId="bac24d20b356b55b" providerId="LiveId" clId="{82A86809-ABEF-410C-BB15-684EAA2C2585}" dt="2023-09-09T09:01:26.133" v="618" actId="478"/>
          <ac:spMkLst>
            <pc:docMk/>
            <pc:sldMk cId="2976553722" sldId="420"/>
            <ac:spMk id="7" creationId="{A832CC1A-7249-40DF-8F73-6A24F3A2A648}"/>
          </ac:spMkLst>
        </pc:spChg>
        <pc:spChg chg="del">
          <ac:chgData name="angelo campanale" userId="bac24d20b356b55b" providerId="LiveId" clId="{82A86809-ABEF-410C-BB15-684EAA2C2585}" dt="2023-09-09T09:01:22.257" v="613" actId="478"/>
          <ac:spMkLst>
            <pc:docMk/>
            <pc:sldMk cId="2976553722" sldId="420"/>
            <ac:spMk id="10" creationId="{FB5F11BB-1E30-46CC-9519-ED9DCF64771D}"/>
          </ac:spMkLst>
        </pc:spChg>
        <pc:spChg chg="del">
          <ac:chgData name="angelo campanale" userId="bac24d20b356b55b" providerId="LiveId" clId="{82A86809-ABEF-410C-BB15-684EAA2C2585}" dt="2023-09-09T09:01:18.466" v="611" actId="478"/>
          <ac:spMkLst>
            <pc:docMk/>
            <pc:sldMk cId="2976553722" sldId="420"/>
            <ac:spMk id="13" creationId="{FC492195-ADEF-46FE-AE01-62E736CD1F7A}"/>
          </ac:spMkLst>
        </pc:spChg>
        <pc:spChg chg="add mod">
          <ac:chgData name="angelo campanale" userId="bac24d20b356b55b" providerId="LiveId" clId="{82A86809-ABEF-410C-BB15-684EAA2C2585}" dt="2023-09-09T09:21:28.186" v="681" actId="1076"/>
          <ac:spMkLst>
            <pc:docMk/>
            <pc:sldMk cId="2976553722" sldId="420"/>
            <ac:spMk id="18" creationId="{12CEFDEA-2DCE-5971-EE7A-FC492C0559D7}"/>
          </ac:spMkLst>
        </pc:spChg>
        <pc:spChg chg="add mod">
          <ac:chgData name="angelo campanale" userId="bac24d20b356b55b" providerId="LiveId" clId="{82A86809-ABEF-410C-BB15-684EAA2C2585}" dt="2023-09-09T09:22:26.812" v="690" actId="1076"/>
          <ac:spMkLst>
            <pc:docMk/>
            <pc:sldMk cId="2976553722" sldId="420"/>
            <ac:spMk id="22" creationId="{701F7618-B5B7-CD8B-A62C-97C28259917B}"/>
          </ac:spMkLst>
        </pc:spChg>
        <pc:picChg chg="del">
          <ac:chgData name="angelo campanale" userId="bac24d20b356b55b" providerId="LiveId" clId="{82A86809-ABEF-410C-BB15-684EAA2C2585}" dt="2023-09-09T09:01:16.909" v="609" actId="478"/>
          <ac:picMkLst>
            <pc:docMk/>
            <pc:sldMk cId="2976553722" sldId="420"/>
            <ac:picMk id="6" creationId="{C24BE868-97ED-4476-8AB8-3AB73C02636B}"/>
          </ac:picMkLst>
        </pc:picChg>
        <pc:picChg chg="del">
          <ac:chgData name="angelo campanale" userId="bac24d20b356b55b" providerId="LiveId" clId="{82A86809-ABEF-410C-BB15-684EAA2C2585}" dt="2023-09-09T09:01:17.447" v="610" actId="478"/>
          <ac:picMkLst>
            <pc:docMk/>
            <pc:sldMk cId="2976553722" sldId="420"/>
            <ac:picMk id="9" creationId="{49E62471-6DE4-477E-B54C-7BD23F229D22}"/>
          </ac:picMkLst>
        </pc:picChg>
        <pc:picChg chg="add mod ord">
          <ac:chgData name="angelo campanale" userId="bac24d20b356b55b" providerId="LiveId" clId="{82A86809-ABEF-410C-BB15-684EAA2C2585}" dt="2023-09-09T09:21:57.082" v="688" actId="1076"/>
          <ac:picMkLst>
            <pc:docMk/>
            <pc:sldMk cId="2976553722" sldId="420"/>
            <ac:picMk id="21" creationId="{3634D134-F8D3-AE9E-4755-5E9989C03D88}"/>
          </ac:picMkLst>
        </pc:picChg>
        <pc:cxnChg chg="del">
          <ac:chgData name="angelo campanale" userId="bac24d20b356b55b" providerId="LiveId" clId="{82A86809-ABEF-410C-BB15-684EAA2C2585}" dt="2023-09-09T09:01:23.299" v="614" actId="478"/>
          <ac:cxnSpMkLst>
            <pc:docMk/>
            <pc:sldMk cId="2976553722" sldId="420"/>
            <ac:cxnSpMk id="8" creationId="{29997BAB-CBB9-B7AF-53E8-19A319C46E8C}"/>
          </ac:cxnSpMkLst>
        </pc:cxnChg>
        <pc:cxnChg chg="del">
          <ac:chgData name="angelo campanale" userId="bac24d20b356b55b" providerId="LiveId" clId="{82A86809-ABEF-410C-BB15-684EAA2C2585}" dt="2023-09-09T09:01:23.988" v="615" actId="478"/>
          <ac:cxnSpMkLst>
            <pc:docMk/>
            <pc:sldMk cId="2976553722" sldId="420"/>
            <ac:cxnSpMk id="11" creationId="{1FDD80BF-3640-DD59-0619-EC57E6F9496E}"/>
          </ac:cxnSpMkLst>
        </pc:cxnChg>
        <pc:cxnChg chg="del">
          <ac:chgData name="angelo campanale" userId="bac24d20b356b55b" providerId="LiveId" clId="{82A86809-ABEF-410C-BB15-684EAA2C2585}" dt="2023-09-09T09:01:19.593" v="612" actId="478"/>
          <ac:cxnSpMkLst>
            <pc:docMk/>
            <pc:sldMk cId="2976553722" sldId="420"/>
            <ac:cxnSpMk id="12" creationId="{AA808248-0A9D-4A4E-82E5-5703F6B58A5F}"/>
          </ac:cxnSpMkLst>
        </pc:cxnChg>
        <pc:cxnChg chg="del">
          <ac:chgData name="angelo campanale" userId="bac24d20b356b55b" providerId="LiveId" clId="{82A86809-ABEF-410C-BB15-684EAA2C2585}" dt="2023-09-09T09:01:24.453" v="616" actId="478"/>
          <ac:cxnSpMkLst>
            <pc:docMk/>
            <pc:sldMk cId="2976553722" sldId="420"/>
            <ac:cxnSpMk id="15" creationId="{8A07C6AA-2758-CD94-7D81-4A7918C1A543}"/>
          </ac:cxnSpMkLst>
        </pc:cxnChg>
        <pc:cxnChg chg="del">
          <ac:chgData name="angelo campanale" userId="bac24d20b356b55b" providerId="LiveId" clId="{82A86809-ABEF-410C-BB15-684EAA2C2585}" dt="2023-09-09T09:01:24.927" v="617" actId="478"/>
          <ac:cxnSpMkLst>
            <pc:docMk/>
            <pc:sldMk cId="2976553722" sldId="420"/>
            <ac:cxnSpMk id="16" creationId="{DBBDA9AE-EF4B-7987-B045-41829A0E69B2}"/>
          </ac:cxnSpMkLst>
        </pc:cxnChg>
      </pc:sldChg>
      <pc:sldChg chg="addSp modSp add mod">
        <pc:chgData name="angelo campanale" userId="bac24d20b356b55b" providerId="LiveId" clId="{82A86809-ABEF-410C-BB15-684EAA2C2585}" dt="2023-09-09T09:51:44.001" v="800" actId="1076"/>
        <pc:sldMkLst>
          <pc:docMk/>
          <pc:sldMk cId="4147971190" sldId="421"/>
        </pc:sldMkLst>
        <pc:spChg chg="add mod">
          <ac:chgData name="angelo campanale" userId="bac24d20b356b55b" providerId="LiveId" clId="{82A86809-ABEF-410C-BB15-684EAA2C2585}" dt="2023-09-09T09:48:47.767" v="791" actId="20577"/>
          <ac:spMkLst>
            <pc:docMk/>
            <pc:sldMk cId="4147971190" sldId="421"/>
            <ac:spMk id="4" creationId="{EEAAD5DB-CD9D-CED0-D483-B0ECB2AD1AB4}"/>
          </ac:spMkLst>
        </pc:spChg>
        <pc:spChg chg="add mod">
          <ac:chgData name="angelo campanale" userId="bac24d20b356b55b" providerId="LiveId" clId="{82A86809-ABEF-410C-BB15-684EAA2C2585}" dt="2023-09-09T09:51:44.001" v="800" actId="1076"/>
          <ac:spMkLst>
            <pc:docMk/>
            <pc:sldMk cId="4147971190" sldId="421"/>
            <ac:spMk id="8" creationId="{80275C1A-5F2D-1096-B454-4466FDDAA43B}"/>
          </ac:spMkLst>
        </pc:spChg>
        <pc:picChg chg="add mod ord">
          <ac:chgData name="angelo campanale" userId="bac24d20b356b55b" providerId="LiveId" clId="{82A86809-ABEF-410C-BB15-684EAA2C2585}" dt="2023-09-09T09:49:36.967" v="798" actId="1076"/>
          <ac:picMkLst>
            <pc:docMk/>
            <pc:sldMk cId="4147971190" sldId="421"/>
            <ac:picMk id="7" creationId="{DCAD709A-430D-2B4C-4E35-7E23E53AD7CB}"/>
          </ac:picMkLst>
        </pc:picChg>
      </pc:sldChg>
      <pc:sldChg chg="addSp delSp modSp add mod ord">
        <pc:chgData name="angelo campanale" userId="bac24d20b356b55b" providerId="LiveId" clId="{82A86809-ABEF-410C-BB15-684EAA2C2585}" dt="2023-09-25T08:03:33.372" v="1865"/>
        <pc:sldMkLst>
          <pc:docMk/>
          <pc:sldMk cId="216353910" sldId="422"/>
        </pc:sldMkLst>
        <pc:spChg chg="mod">
          <ac:chgData name="angelo campanale" userId="bac24d20b356b55b" providerId="LiveId" clId="{82A86809-ABEF-410C-BB15-684EAA2C2585}" dt="2023-09-09T10:27:40.103" v="815" actId="20577"/>
          <ac:spMkLst>
            <pc:docMk/>
            <pc:sldMk cId="216353910" sldId="422"/>
            <ac:spMk id="4" creationId="{EEAAD5DB-CD9D-CED0-D483-B0ECB2AD1AB4}"/>
          </ac:spMkLst>
        </pc:spChg>
        <pc:spChg chg="del">
          <ac:chgData name="angelo campanale" userId="bac24d20b356b55b" providerId="LiveId" clId="{82A86809-ABEF-410C-BB15-684EAA2C2585}" dt="2023-09-09T10:27:22.374" v="803" actId="478"/>
          <ac:spMkLst>
            <pc:docMk/>
            <pc:sldMk cId="216353910" sldId="422"/>
            <ac:spMk id="8" creationId="{80275C1A-5F2D-1096-B454-4466FDDAA43B}"/>
          </ac:spMkLst>
        </pc:spChg>
        <pc:spChg chg="add mod">
          <ac:chgData name="angelo campanale" userId="bac24d20b356b55b" providerId="LiveId" clId="{82A86809-ABEF-410C-BB15-684EAA2C2585}" dt="2023-09-09T10:30:36.372" v="921" actId="20577"/>
          <ac:spMkLst>
            <pc:docMk/>
            <pc:sldMk cId="216353910" sldId="422"/>
            <ac:spMk id="10" creationId="{265484CA-44D4-9A86-2C39-F47C0792F234}"/>
          </ac:spMkLst>
        </pc:spChg>
        <pc:picChg chg="del">
          <ac:chgData name="angelo campanale" userId="bac24d20b356b55b" providerId="LiveId" clId="{82A86809-ABEF-410C-BB15-684EAA2C2585}" dt="2023-09-09T09:52:29.530" v="802" actId="478"/>
          <ac:picMkLst>
            <pc:docMk/>
            <pc:sldMk cId="216353910" sldId="422"/>
            <ac:picMk id="7" creationId="{DCAD709A-430D-2B4C-4E35-7E23E53AD7CB}"/>
          </ac:picMkLst>
        </pc:picChg>
        <pc:picChg chg="add mod">
          <ac:chgData name="angelo campanale" userId="bac24d20b356b55b" providerId="LiveId" clId="{82A86809-ABEF-410C-BB15-684EAA2C2585}" dt="2023-09-09T10:28:54.916" v="820" actId="14100"/>
          <ac:picMkLst>
            <pc:docMk/>
            <pc:sldMk cId="216353910" sldId="422"/>
            <ac:picMk id="9" creationId="{758CACE9-1C79-C7D6-A25B-49FAA141BC0C}"/>
          </ac:picMkLst>
        </pc:picChg>
        <pc:cxnChg chg="add mod">
          <ac:chgData name="angelo campanale" userId="bac24d20b356b55b" providerId="LiveId" clId="{82A86809-ABEF-410C-BB15-684EAA2C2585}" dt="2023-09-09T10:30:59.639" v="924" actId="14100"/>
          <ac:cxnSpMkLst>
            <pc:docMk/>
            <pc:sldMk cId="216353910" sldId="422"/>
            <ac:cxnSpMk id="11" creationId="{CED32944-1B32-4D4E-F003-A0836A9AB845}"/>
          </ac:cxnSpMkLst>
        </pc:cxnChg>
        <pc:cxnChg chg="add mod">
          <ac:chgData name="angelo campanale" userId="bac24d20b356b55b" providerId="LiveId" clId="{82A86809-ABEF-410C-BB15-684EAA2C2585}" dt="2023-09-09T10:31:06.877" v="927" actId="14100"/>
          <ac:cxnSpMkLst>
            <pc:docMk/>
            <pc:sldMk cId="216353910" sldId="422"/>
            <ac:cxnSpMk id="13" creationId="{856418D7-3BDB-E39B-57AE-6FDE1210748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D627B-F883-724D-940B-D964F8F0DCBA}" type="datetimeFigureOut">
              <a:rPr lang="it-IT" smtClean="0"/>
              <a:t>03/09/2024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65CA0-6192-9046-8639-3D8681E0B17A}" type="slidenum">
              <a:rPr lang="it-IT" smtClean="0"/>
              <a:t>‹N›</a:t>
            </a:fld>
            <a:endParaRPr lang="it-IT"/>
          </a:p>
        </p:txBody>
      </p:sp>
    </p:spTree>
    <p:extLst>
      <p:ext uri="{BB962C8B-B14F-4D97-AF65-F5344CB8AC3E}">
        <p14:creationId xmlns:p14="http://schemas.microsoft.com/office/powerpoint/2010/main" val="320139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4E65CA0-6192-9046-8639-3D8681E0B17A}" type="slidenum">
              <a:rPr lang="it-IT" smtClean="0"/>
              <a:t>1</a:t>
            </a:fld>
            <a:endParaRPr lang="it-IT"/>
          </a:p>
        </p:txBody>
      </p:sp>
    </p:spTree>
    <p:extLst>
      <p:ext uri="{BB962C8B-B14F-4D97-AF65-F5344CB8AC3E}">
        <p14:creationId xmlns:p14="http://schemas.microsoft.com/office/powerpoint/2010/main" val="188205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62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03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077F0E-D3F5-E14A-82FB-55F29F357BDF}"/>
              </a:ext>
            </a:extLst>
          </p:cNvPr>
          <p:cNvSpPr>
            <a:spLocks noGrp="1"/>
          </p:cNvSpPr>
          <p:nvPr>
            <p:ph type="ctrTitle"/>
          </p:nvPr>
        </p:nvSpPr>
        <p:spPr>
          <a:xfrm>
            <a:off x="94210" y="174567"/>
            <a:ext cx="11809616" cy="536936"/>
          </a:xfrm>
          <a:prstGeom prst="rect">
            <a:avLst/>
          </a:prstGeom>
        </p:spPr>
        <p:txBody>
          <a:bodyPr anchor="b">
            <a:normAutofit/>
          </a:bodyPr>
          <a:lstStyle>
            <a:lvl1pPr algn="ctr">
              <a:defRPr sz="3000" baseline="0"/>
            </a:lvl1pPr>
          </a:lstStyle>
          <a:p>
            <a:r>
              <a:rPr lang="it-IT" dirty="0"/>
              <a:t>Fare clic per modificare lo stile del titolo dello schema</a:t>
            </a:r>
          </a:p>
        </p:txBody>
      </p:sp>
    </p:spTree>
    <p:extLst>
      <p:ext uri="{BB962C8B-B14F-4D97-AF65-F5344CB8AC3E}">
        <p14:creationId xmlns:p14="http://schemas.microsoft.com/office/powerpoint/2010/main" val="197827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156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AC036B52-11E8-964F-B72E-E76D4B3B48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Segnaposto titolo 1">
            <a:extLst>
              <a:ext uri="{FF2B5EF4-FFF2-40B4-BE49-F238E27FC236}">
                <a16:creationId xmlns:a16="http://schemas.microsoft.com/office/drawing/2014/main" id="{C8E371F6-48A2-E644-B1DB-8532F25D414D}"/>
              </a:ext>
            </a:extLst>
          </p:cNvPr>
          <p:cNvSpPr>
            <a:spLocks noGrp="1"/>
          </p:cNvSpPr>
          <p:nvPr>
            <p:ph type="title"/>
          </p:nvPr>
        </p:nvSpPr>
        <p:spPr>
          <a:xfrm>
            <a:off x="5834149" y="772449"/>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F60A519-95F2-D041-8D67-86DEDAC8603A}"/>
              </a:ext>
            </a:extLst>
          </p:cNvPr>
          <p:cNvSpPr>
            <a:spLocks noGrp="1"/>
          </p:cNvSpPr>
          <p:nvPr>
            <p:ph type="body" idx="1"/>
          </p:nvPr>
        </p:nvSpPr>
        <p:spPr>
          <a:xfrm>
            <a:off x="5684520" y="2416838"/>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Rettangolo 8">
            <a:extLst>
              <a:ext uri="{FF2B5EF4-FFF2-40B4-BE49-F238E27FC236}">
                <a16:creationId xmlns:a16="http://schemas.microsoft.com/office/drawing/2014/main" id="{188085E4-F207-0841-9612-294BB3C440BA}"/>
              </a:ext>
            </a:extLst>
          </p:cNvPr>
          <p:cNvSpPr/>
          <p:nvPr userDrawn="1"/>
        </p:nvSpPr>
        <p:spPr>
          <a:xfrm>
            <a:off x="4904508" y="0"/>
            <a:ext cx="24938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42659710"/>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6737B5A-5CE0-5E46-A871-72E7E39A9661}"/>
              </a:ext>
            </a:extLst>
          </p:cNvPr>
          <p:cNvSpPr>
            <a:spLocks noGrp="1"/>
          </p:cNvSpPr>
          <p:nvPr>
            <p:ph type="title"/>
          </p:nvPr>
        </p:nvSpPr>
        <p:spPr>
          <a:xfrm>
            <a:off x="397625" y="272696"/>
            <a:ext cx="10965872" cy="635000"/>
          </a:xfrm>
          <a:prstGeom prst="rect">
            <a:avLst/>
          </a:prstGeom>
        </p:spPr>
        <p:txBody>
          <a:bodyPr vert="horz" lIns="91440" tIns="45720" rIns="91440" bIns="45720" rtlCol="0" anchor="ctr">
            <a:normAutofit/>
          </a:bodyPr>
          <a:lstStyle/>
          <a:p>
            <a:r>
              <a:rPr lang="it-IT" dirty="0"/>
              <a:t>Fare clic per modificare lo stile del titolo dello schema</a:t>
            </a:r>
          </a:p>
        </p:txBody>
      </p:sp>
      <p:pic>
        <p:nvPicPr>
          <p:cNvPr id="8" name="Immagine 7">
            <a:extLst>
              <a:ext uri="{FF2B5EF4-FFF2-40B4-BE49-F238E27FC236}">
                <a16:creationId xmlns:a16="http://schemas.microsoft.com/office/drawing/2014/main" id="{916F580A-75F5-8844-BFBF-7D6B22A67534}"/>
              </a:ext>
            </a:extLst>
          </p:cNvPr>
          <p:cNvPicPr>
            <a:picLocks noChangeAspect="1"/>
          </p:cNvPicPr>
          <p:nvPr userDrawn="1"/>
        </p:nvPicPr>
        <p:blipFill>
          <a:blip r:embed="rId3"/>
          <a:stretch>
            <a:fillRect/>
          </a:stretch>
        </p:blipFill>
        <p:spPr>
          <a:xfrm>
            <a:off x="0" y="6223000"/>
            <a:ext cx="12192000" cy="635000"/>
          </a:xfrm>
          <a:prstGeom prst="rect">
            <a:avLst/>
          </a:prstGeom>
        </p:spPr>
      </p:pic>
      <p:sp>
        <p:nvSpPr>
          <p:cNvPr id="9" name="Rettangolo 8">
            <a:extLst>
              <a:ext uri="{FF2B5EF4-FFF2-40B4-BE49-F238E27FC236}">
                <a16:creationId xmlns:a16="http://schemas.microsoft.com/office/drawing/2014/main" id="{CD1E8F7B-5AB7-7B40-AC8A-1E5848FD13BC}"/>
              </a:ext>
            </a:extLst>
          </p:cNvPr>
          <p:cNvSpPr/>
          <p:nvPr userDrawn="1"/>
        </p:nvSpPr>
        <p:spPr>
          <a:xfrm>
            <a:off x="0" y="-3273"/>
            <a:ext cx="12192000" cy="614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5460176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7D2A9D5-7574-1E4E-B61A-CF4D35CA316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094472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gitlab.dkrz.de/icon/icon-nwp" TargetMode="External"/><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E282E-3532-6247-BDB6-82AD15CE7440}"/>
              </a:ext>
            </a:extLst>
          </p:cNvPr>
          <p:cNvSpPr>
            <a:spLocks noGrp="1"/>
          </p:cNvSpPr>
          <p:nvPr>
            <p:ph type="ctrTitle" idx="4294967295"/>
          </p:nvPr>
        </p:nvSpPr>
        <p:spPr>
          <a:xfrm>
            <a:off x="5753123" y="313953"/>
            <a:ext cx="5836969" cy="2084035"/>
          </a:xfrm>
        </p:spPr>
        <p:txBody>
          <a:bodyPr>
            <a:normAutofit/>
          </a:bodyPr>
          <a:lstStyle/>
          <a:p>
            <a:pPr algn="ctr"/>
            <a:r>
              <a:rPr lang="en-US" sz="3200" dirty="0">
                <a:solidFill>
                  <a:srgbClr val="285FA9"/>
                </a:solidFill>
                <a:latin typeface="Arial Black" panose="020B0A04020102020204"/>
              </a:rPr>
              <a:t>Updates from CMCC on the last TERRA_URB implementation in ICON</a:t>
            </a:r>
            <a:endParaRPr lang="it-IT" sz="3200" b="1" dirty="0">
              <a:solidFill>
                <a:schemeClr val="accent1"/>
              </a:solidFill>
              <a:latin typeface="Arial Black" panose="020B0604020202020204" pitchFamily="34" charset="0"/>
              <a:cs typeface="Arial Black" panose="020B0604020202020204" pitchFamily="34" charset="0"/>
            </a:endParaRPr>
          </a:p>
        </p:txBody>
      </p:sp>
      <p:sp>
        <p:nvSpPr>
          <p:cNvPr id="5" name="CasellaDiTesto 4">
            <a:extLst>
              <a:ext uri="{FF2B5EF4-FFF2-40B4-BE49-F238E27FC236}">
                <a16:creationId xmlns:a16="http://schemas.microsoft.com/office/drawing/2014/main" id="{8A0A8F30-3EA2-9DA2-DA8C-DF0E73868C24}"/>
              </a:ext>
            </a:extLst>
          </p:cNvPr>
          <p:cNvSpPr txBox="1"/>
          <p:nvPr/>
        </p:nvSpPr>
        <p:spPr>
          <a:xfrm>
            <a:off x="5478087" y="5885408"/>
            <a:ext cx="6387042" cy="646331"/>
          </a:xfrm>
          <a:prstGeom prst="rect">
            <a:avLst/>
          </a:prstGeom>
          <a:noFill/>
        </p:spPr>
        <p:txBody>
          <a:bodyPr wrap="square" rtlCol="0">
            <a:spAutoFit/>
          </a:bodyPr>
          <a:lstStyle/>
          <a:p>
            <a:pPr algn="ctr"/>
            <a:r>
              <a:rPr lang="it-IT" b="1" dirty="0"/>
              <a:t>26th COSMO  General Meeting, 02-06 </a:t>
            </a:r>
            <a:r>
              <a:rPr lang="it-IT" b="1" dirty="0" err="1"/>
              <a:t>September</a:t>
            </a:r>
            <a:r>
              <a:rPr lang="it-IT" b="1" dirty="0"/>
              <a:t> 2024, Offenbach Germany</a:t>
            </a:r>
          </a:p>
        </p:txBody>
      </p:sp>
      <p:pic>
        <p:nvPicPr>
          <p:cNvPr id="6" name="Immagine 5">
            <a:extLst>
              <a:ext uri="{FF2B5EF4-FFF2-40B4-BE49-F238E27FC236}">
                <a16:creationId xmlns:a16="http://schemas.microsoft.com/office/drawing/2014/main" id="{FB629CDE-36DF-A8CA-7EDB-9D3F793595E6}"/>
              </a:ext>
            </a:extLst>
          </p:cNvPr>
          <p:cNvPicPr>
            <a:picLocks noChangeAspect="1"/>
          </p:cNvPicPr>
          <p:nvPr/>
        </p:nvPicPr>
        <p:blipFill>
          <a:blip r:embed="rId3"/>
          <a:stretch>
            <a:fillRect/>
          </a:stretch>
        </p:blipFill>
        <p:spPr>
          <a:xfrm>
            <a:off x="9288064" y="4879246"/>
            <a:ext cx="2577065" cy="731353"/>
          </a:xfrm>
          <a:prstGeom prst="rect">
            <a:avLst/>
          </a:prstGeom>
        </p:spPr>
      </p:pic>
      <p:pic>
        <p:nvPicPr>
          <p:cNvPr id="8" name="Immagine 7">
            <a:extLst>
              <a:ext uri="{FF2B5EF4-FFF2-40B4-BE49-F238E27FC236}">
                <a16:creationId xmlns:a16="http://schemas.microsoft.com/office/drawing/2014/main" id="{FC8167C6-D7CF-F60D-DC80-05E4471B57E4}"/>
              </a:ext>
            </a:extLst>
          </p:cNvPr>
          <p:cNvPicPr>
            <a:picLocks noChangeAspect="1"/>
          </p:cNvPicPr>
          <p:nvPr/>
        </p:nvPicPr>
        <p:blipFill>
          <a:blip r:embed="rId4"/>
          <a:stretch>
            <a:fillRect/>
          </a:stretch>
        </p:blipFill>
        <p:spPr>
          <a:xfrm>
            <a:off x="7307291" y="4779073"/>
            <a:ext cx="1896852" cy="864449"/>
          </a:xfrm>
          <a:prstGeom prst="rect">
            <a:avLst/>
          </a:prstGeom>
        </p:spPr>
      </p:pic>
      <p:pic>
        <p:nvPicPr>
          <p:cNvPr id="10" name="Immagine 9">
            <a:extLst>
              <a:ext uri="{FF2B5EF4-FFF2-40B4-BE49-F238E27FC236}">
                <a16:creationId xmlns:a16="http://schemas.microsoft.com/office/drawing/2014/main" id="{946476B3-4B83-2E76-BEDC-24BE1187CD96}"/>
              </a:ext>
            </a:extLst>
          </p:cNvPr>
          <p:cNvPicPr>
            <a:picLocks noChangeAspect="1"/>
          </p:cNvPicPr>
          <p:nvPr/>
        </p:nvPicPr>
        <p:blipFill>
          <a:blip r:embed="rId5"/>
          <a:stretch>
            <a:fillRect/>
          </a:stretch>
        </p:blipFill>
        <p:spPr>
          <a:xfrm>
            <a:off x="6841927" y="3632793"/>
            <a:ext cx="1652332" cy="1008875"/>
          </a:xfrm>
          <a:prstGeom prst="rect">
            <a:avLst/>
          </a:prstGeom>
        </p:spPr>
      </p:pic>
      <p:pic>
        <p:nvPicPr>
          <p:cNvPr id="12" name="Immagine 11">
            <a:extLst>
              <a:ext uri="{FF2B5EF4-FFF2-40B4-BE49-F238E27FC236}">
                <a16:creationId xmlns:a16="http://schemas.microsoft.com/office/drawing/2014/main" id="{A6A3085E-84BA-BE69-DE3C-67FB99EBAA6E}"/>
              </a:ext>
            </a:extLst>
          </p:cNvPr>
          <p:cNvPicPr>
            <a:picLocks noChangeAspect="1"/>
          </p:cNvPicPr>
          <p:nvPr/>
        </p:nvPicPr>
        <p:blipFill>
          <a:blip r:embed="rId6"/>
          <a:stretch>
            <a:fillRect/>
          </a:stretch>
        </p:blipFill>
        <p:spPr>
          <a:xfrm>
            <a:off x="9204143" y="3722900"/>
            <a:ext cx="1652333" cy="896557"/>
          </a:xfrm>
          <a:prstGeom prst="rect">
            <a:avLst/>
          </a:prstGeom>
        </p:spPr>
      </p:pic>
      <p:sp>
        <p:nvSpPr>
          <p:cNvPr id="9" name="Sottotitolo 2">
            <a:extLst>
              <a:ext uri="{FF2B5EF4-FFF2-40B4-BE49-F238E27FC236}">
                <a16:creationId xmlns:a16="http://schemas.microsoft.com/office/drawing/2014/main" id="{6EDA8B54-8BBA-6BC9-DAB8-8DDDF3D30528}"/>
              </a:ext>
            </a:extLst>
          </p:cNvPr>
          <p:cNvSpPr txBox="1">
            <a:spLocks/>
          </p:cNvSpPr>
          <p:nvPr/>
        </p:nvSpPr>
        <p:spPr>
          <a:xfrm>
            <a:off x="5507586" y="2694924"/>
            <a:ext cx="6328041" cy="929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1500" dirty="0">
                <a:solidFill>
                  <a:srgbClr val="285FA9"/>
                </a:solidFill>
                <a:latin typeface="Arial (Black)"/>
                <a:cs typeface="Arial" panose="020B0604020202020204" pitchFamily="34" charset="0"/>
              </a:rPr>
              <a:t>(*) CMCC Foundation,  </a:t>
            </a:r>
            <a:r>
              <a:rPr lang="it-IT" sz="1500" dirty="0" err="1">
                <a:solidFill>
                  <a:srgbClr val="285FA9"/>
                </a:solidFill>
                <a:latin typeface="Arial (Black)"/>
                <a:cs typeface="Arial" panose="020B0604020202020204" pitchFamily="34" charset="0"/>
              </a:rPr>
              <a:t>REgional</a:t>
            </a:r>
            <a:r>
              <a:rPr lang="it-IT" sz="1500" dirty="0">
                <a:solidFill>
                  <a:srgbClr val="285FA9"/>
                </a:solidFill>
                <a:latin typeface="Arial (Black)"/>
                <a:cs typeface="Arial" panose="020B0604020202020204" pitchFamily="34" charset="0"/>
              </a:rPr>
              <a:t> Models and geo-</a:t>
            </a:r>
            <a:r>
              <a:rPr lang="it-IT" sz="1500" dirty="0" err="1">
                <a:solidFill>
                  <a:srgbClr val="285FA9"/>
                </a:solidFill>
                <a:latin typeface="Arial (Black)"/>
                <a:cs typeface="Arial" panose="020B0604020202020204" pitchFamily="34" charset="0"/>
              </a:rPr>
              <a:t>Hydrological</a:t>
            </a:r>
            <a:r>
              <a:rPr lang="it-IT" sz="1500" dirty="0">
                <a:solidFill>
                  <a:srgbClr val="285FA9"/>
                </a:solidFill>
                <a:latin typeface="Arial (Black)"/>
                <a:cs typeface="Arial" panose="020B0604020202020204" pitchFamily="34" charset="0"/>
              </a:rPr>
              <a:t> Impacts </a:t>
            </a:r>
            <a:r>
              <a:rPr lang="it-IT" sz="1500" dirty="0" err="1">
                <a:solidFill>
                  <a:srgbClr val="285FA9"/>
                </a:solidFill>
                <a:latin typeface="Arial (Black)"/>
                <a:cs typeface="Arial" panose="020B0604020202020204" pitchFamily="34" charset="0"/>
              </a:rPr>
              <a:t>Division</a:t>
            </a:r>
            <a:r>
              <a:rPr lang="it-IT" sz="1500" dirty="0">
                <a:solidFill>
                  <a:srgbClr val="285FA9"/>
                </a:solidFill>
                <a:latin typeface="Arial (Black)"/>
                <a:cs typeface="Arial" panose="020B0604020202020204" pitchFamily="34" charset="0"/>
              </a:rPr>
              <a:t> (REMHI) </a:t>
            </a:r>
            <a:r>
              <a:rPr lang="it-IT" sz="1500" dirty="0" err="1">
                <a:solidFill>
                  <a:srgbClr val="285FA9"/>
                </a:solidFill>
                <a:latin typeface="Arial (Black)"/>
                <a:cs typeface="Arial" panose="020B0604020202020204" pitchFamily="34" charset="0"/>
              </a:rPr>
              <a:t>division</a:t>
            </a:r>
            <a:endParaRPr lang="it-IT" sz="1500" dirty="0">
              <a:solidFill>
                <a:srgbClr val="285FA9"/>
              </a:solidFill>
              <a:latin typeface="Arial (Black)"/>
              <a:cs typeface="Arial" panose="020B0604020202020204" pitchFamily="34" charset="0"/>
            </a:endParaRPr>
          </a:p>
          <a:p>
            <a:pPr marL="0" indent="0">
              <a:buNone/>
            </a:pPr>
            <a:r>
              <a:rPr lang="it-IT" sz="1500" dirty="0">
                <a:solidFill>
                  <a:srgbClr val="285FA9"/>
                </a:solidFill>
                <a:latin typeface="Arial (Black)"/>
                <a:cs typeface="Arial" panose="020B0604020202020204" pitchFamily="34" charset="0"/>
              </a:rPr>
              <a:t>(**) DWD, </a:t>
            </a:r>
            <a:r>
              <a:rPr lang="it-IT" sz="1500" dirty="0" err="1">
                <a:solidFill>
                  <a:srgbClr val="285FA9"/>
                </a:solidFill>
                <a:latin typeface="Arial (Black)"/>
                <a:cs typeface="Arial" panose="020B0604020202020204" pitchFamily="34" charset="0"/>
              </a:rPr>
              <a:t>Deutscher</a:t>
            </a:r>
            <a:r>
              <a:rPr lang="it-IT" sz="1500" dirty="0">
                <a:solidFill>
                  <a:srgbClr val="285FA9"/>
                </a:solidFill>
                <a:latin typeface="Arial (Black)"/>
                <a:cs typeface="Arial" panose="020B0604020202020204" pitchFamily="34" charset="0"/>
              </a:rPr>
              <a:t> </a:t>
            </a:r>
            <a:r>
              <a:rPr lang="it-IT" sz="1500" dirty="0" err="1">
                <a:solidFill>
                  <a:srgbClr val="285FA9"/>
                </a:solidFill>
                <a:latin typeface="Arial (Black)"/>
                <a:cs typeface="Arial" panose="020B0604020202020204" pitchFamily="34" charset="0"/>
              </a:rPr>
              <a:t>Wetterdienst</a:t>
            </a:r>
            <a:endParaRPr lang="it-IT" sz="1500" dirty="0">
              <a:solidFill>
                <a:srgbClr val="285FA9"/>
              </a:solidFill>
              <a:latin typeface="Arial (Black)"/>
              <a:cs typeface="Arial" panose="020B0604020202020204" pitchFamily="34" charset="0"/>
            </a:endParaRPr>
          </a:p>
          <a:p>
            <a:pPr marL="0" indent="0">
              <a:buFont typeface="Arial" panose="020B0604020202020204" pitchFamily="34" charset="0"/>
              <a:buNone/>
            </a:pPr>
            <a:endParaRPr lang="it-IT" sz="1800" i="1" dirty="0">
              <a:solidFill>
                <a:schemeClr val="accent2"/>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11" name="Sottotitolo 2">
                <a:extLst>
                  <a:ext uri="{FF2B5EF4-FFF2-40B4-BE49-F238E27FC236}">
                    <a16:creationId xmlns:a16="http://schemas.microsoft.com/office/drawing/2014/main" id="{040A764C-D538-C3CB-B58C-F7480C4EB68D}"/>
                  </a:ext>
                </a:extLst>
              </p:cNvPr>
              <p:cNvSpPr txBox="1">
                <a:spLocks/>
              </p:cNvSpPr>
              <p:nvPr/>
            </p:nvSpPr>
            <p:spPr>
              <a:xfrm>
                <a:off x="6349006" y="2019076"/>
                <a:ext cx="5241086" cy="828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sSup>
                      <m:sSupPr>
                        <m:ctrlPr>
                          <a:rPr lang="it-IT" sz="2000" i="1" smtClean="0">
                            <a:solidFill>
                              <a:srgbClr val="285FA9"/>
                            </a:solidFill>
                            <a:latin typeface="Cambria Math" panose="02040503050406030204" pitchFamily="18" charset="0"/>
                          </a:rPr>
                        </m:ctrlPr>
                      </m:sSupPr>
                      <m:e>
                        <m:r>
                          <m:rPr>
                            <m:sty m:val="p"/>
                          </m:rPr>
                          <a:rPr lang="it-IT" sz="2000" b="0" i="0" smtClean="0">
                            <a:solidFill>
                              <a:srgbClr val="285FA9"/>
                            </a:solidFill>
                            <a:latin typeface="Cambria Math" panose="02040503050406030204" pitchFamily="18" charset="0"/>
                          </a:rPr>
                          <m:t>A</m:t>
                        </m:r>
                        <m:r>
                          <a:rPr lang="it-IT" sz="2000" b="0" i="0" smtClean="0">
                            <a:solidFill>
                              <a:srgbClr val="285FA9"/>
                            </a:solidFill>
                            <a:latin typeface="Cambria Math" panose="02040503050406030204" pitchFamily="18" charset="0"/>
                          </a:rPr>
                          <m:t>. </m:t>
                        </m:r>
                        <m:r>
                          <m:rPr>
                            <m:sty m:val="p"/>
                          </m:rPr>
                          <a:rPr lang="it-IT" sz="2000" b="0" i="0" smtClean="0">
                            <a:solidFill>
                              <a:srgbClr val="285FA9"/>
                            </a:solidFill>
                            <a:latin typeface="Cambria Math" panose="02040503050406030204" pitchFamily="18" charset="0"/>
                          </a:rPr>
                          <m:t>Campanale</m:t>
                        </m:r>
                      </m:e>
                      <m:sup>
                        <m:r>
                          <a:rPr lang="it-IT" sz="2000" b="0" i="0" smtClean="0">
                            <a:solidFill>
                              <a:srgbClr val="285FA9"/>
                            </a:solidFill>
                            <a:latin typeface="Cambria Math" panose="02040503050406030204" pitchFamily="18" charset="0"/>
                          </a:rPr>
                          <m:t>(∗)</m:t>
                        </m:r>
                      </m:sup>
                    </m:sSup>
                  </m:oMath>
                </a14:m>
                <a:r>
                  <a:rPr lang="it-IT" sz="2000" dirty="0">
                    <a:solidFill>
                      <a:srgbClr val="285FA9"/>
                    </a:solidFill>
                    <a:latin typeface="Arial (Black)"/>
                    <a:cs typeface="Arial" panose="020B0604020202020204" pitchFamily="34" charset="0"/>
                  </a:rPr>
                  <a:t>, </a:t>
                </a:r>
                <a14:m>
                  <m:oMath xmlns:m="http://schemas.openxmlformats.org/officeDocument/2006/math">
                    <m:sSup>
                      <m:sSupPr>
                        <m:ctrlPr>
                          <a:rPr lang="it-IT" sz="2000" i="1">
                            <a:solidFill>
                              <a:srgbClr val="285FA9"/>
                            </a:solidFill>
                            <a:latin typeface="Cambria Math" panose="02040503050406030204" pitchFamily="18" charset="0"/>
                          </a:rPr>
                        </m:ctrlPr>
                      </m:sSupPr>
                      <m:e>
                        <m:r>
                          <m:rPr>
                            <m:sty m:val="p"/>
                          </m:rPr>
                          <a:rPr lang="it-IT" sz="2000" b="0" i="0" smtClean="0">
                            <a:solidFill>
                              <a:srgbClr val="285FA9"/>
                            </a:solidFill>
                            <a:latin typeface="Cambria Math" panose="02040503050406030204" pitchFamily="18" charset="0"/>
                          </a:rPr>
                          <m:t>M</m:t>
                        </m:r>
                        <m:r>
                          <a:rPr lang="it-IT" sz="2000" b="0" i="0">
                            <a:solidFill>
                              <a:srgbClr val="285FA9"/>
                            </a:solidFill>
                            <a:latin typeface="Cambria Math" panose="02040503050406030204" pitchFamily="18" charset="0"/>
                          </a:rPr>
                          <m:t>. </m:t>
                        </m:r>
                        <m:r>
                          <m:rPr>
                            <m:sty m:val="p"/>
                          </m:rPr>
                          <a:rPr lang="it-IT" sz="2000" b="0" i="0" smtClean="0">
                            <a:solidFill>
                              <a:srgbClr val="285FA9"/>
                            </a:solidFill>
                            <a:latin typeface="Cambria Math" panose="02040503050406030204" pitchFamily="18" charset="0"/>
                          </a:rPr>
                          <m:t>Adinolfi</m:t>
                        </m:r>
                      </m:e>
                      <m:sup>
                        <m:r>
                          <a:rPr lang="it-IT" sz="2000" b="0" i="0">
                            <a:solidFill>
                              <a:srgbClr val="285FA9"/>
                            </a:solidFill>
                            <a:latin typeface="Cambria Math" panose="02040503050406030204" pitchFamily="18" charset="0"/>
                          </a:rPr>
                          <m:t>(∗)</m:t>
                        </m:r>
                      </m:sup>
                    </m:sSup>
                  </m:oMath>
                </a14:m>
                <a:r>
                  <a:rPr lang="it-IT" sz="2000" dirty="0">
                    <a:solidFill>
                      <a:srgbClr val="285FA9"/>
                    </a:solidFill>
                    <a:latin typeface="Arial (Black)"/>
                    <a:cs typeface="Arial" panose="020B0604020202020204" pitchFamily="34" charset="0"/>
                  </a:rPr>
                  <a:t>, </a:t>
                </a:r>
                <a14:m>
                  <m:oMath xmlns:m="http://schemas.openxmlformats.org/officeDocument/2006/math">
                    <m:sSup>
                      <m:sSupPr>
                        <m:ctrlPr>
                          <a:rPr lang="it-IT" sz="2000" i="1">
                            <a:solidFill>
                              <a:srgbClr val="285FA9"/>
                            </a:solidFill>
                            <a:latin typeface="Cambria Math" panose="02040503050406030204" pitchFamily="18" charset="0"/>
                          </a:rPr>
                        </m:ctrlPr>
                      </m:sSupPr>
                      <m:e>
                        <m:r>
                          <m:rPr>
                            <m:sty m:val="p"/>
                          </m:rPr>
                          <a:rPr lang="it-IT" sz="2000" b="0" i="0">
                            <a:solidFill>
                              <a:srgbClr val="285FA9"/>
                            </a:solidFill>
                            <a:latin typeface="Cambria Math" panose="02040503050406030204" pitchFamily="18" charset="0"/>
                          </a:rPr>
                          <m:t>M</m:t>
                        </m:r>
                        <m:r>
                          <a:rPr lang="it-IT" sz="2000" b="0" i="0">
                            <a:solidFill>
                              <a:srgbClr val="285FA9"/>
                            </a:solidFill>
                            <a:latin typeface="Cambria Math" panose="02040503050406030204" pitchFamily="18" charset="0"/>
                          </a:rPr>
                          <m:t>. </m:t>
                        </m:r>
                        <m:r>
                          <m:rPr>
                            <m:sty m:val="p"/>
                          </m:rPr>
                          <a:rPr lang="it-IT" sz="2000" b="0" i="0" smtClean="0">
                            <a:solidFill>
                              <a:srgbClr val="285FA9"/>
                            </a:solidFill>
                            <a:latin typeface="Cambria Math" panose="02040503050406030204" pitchFamily="18" charset="0"/>
                          </a:rPr>
                          <m:t>Raffa</m:t>
                        </m:r>
                      </m:e>
                      <m:sup>
                        <m:r>
                          <a:rPr lang="it-IT" sz="2000" b="0" i="0">
                            <a:solidFill>
                              <a:srgbClr val="285FA9"/>
                            </a:solidFill>
                            <a:latin typeface="Cambria Math" panose="02040503050406030204" pitchFamily="18" charset="0"/>
                          </a:rPr>
                          <m:t>(∗)</m:t>
                        </m:r>
                      </m:sup>
                    </m:sSup>
                  </m:oMath>
                </a14:m>
                <a:r>
                  <a:rPr lang="it-IT" sz="2000" dirty="0">
                    <a:solidFill>
                      <a:srgbClr val="285FA9"/>
                    </a:solidFill>
                    <a:latin typeface="Arial (Black)"/>
                    <a:cs typeface="Arial" panose="020B0604020202020204" pitchFamily="34" charset="0"/>
                  </a:rPr>
                  <a:t>, </a:t>
                </a:r>
                <a14:m>
                  <m:oMath xmlns:m="http://schemas.openxmlformats.org/officeDocument/2006/math">
                    <m:sSup>
                      <m:sSupPr>
                        <m:ctrlPr>
                          <a:rPr lang="it-IT" sz="2000" i="1">
                            <a:solidFill>
                              <a:srgbClr val="285FA9"/>
                            </a:solidFill>
                            <a:latin typeface="Cambria Math" panose="02040503050406030204" pitchFamily="18" charset="0"/>
                          </a:rPr>
                        </m:ctrlPr>
                      </m:sSupPr>
                      <m:e>
                        <m:r>
                          <m:rPr>
                            <m:nor/>
                          </m:rPr>
                          <a:rPr lang="it-IT" sz="2000" dirty="0">
                            <a:solidFill>
                              <a:srgbClr val="285FA9"/>
                            </a:solidFill>
                            <a:latin typeface="Arial (Black)"/>
                            <a:ea typeface="Cambria Math" panose="02040503050406030204" pitchFamily="18" charset="0"/>
                            <a:cs typeface="Arial" panose="020B0604020202020204" pitchFamily="34" charset="0"/>
                          </a:rPr>
                          <m:t>J</m:t>
                        </m:r>
                        <m:r>
                          <m:rPr>
                            <m:nor/>
                          </m:rPr>
                          <a:rPr lang="it-IT" sz="2000" dirty="0">
                            <a:solidFill>
                              <a:srgbClr val="285FA9"/>
                            </a:solidFill>
                            <a:latin typeface="Arial (Black)"/>
                            <a:ea typeface="Cambria Math" panose="02040503050406030204" pitchFamily="18" charset="0"/>
                            <a:cs typeface="Arial" panose="020B0604020202020204" pitchFamily="34" charset="0"/>
                          </a:rPr>
                          <m:t>.− </m:t>
                        </m:r>
                        <m:sSup>
                          <m:sSupPr>
                            <m:ctrlPr>
                              <a:rPr lang="it-IT" sz="2000" i="1">
                                <a:solidFill>
                                  <a:srgbClr val="285FA9"/>
                                </a:solidFill>
                                <a:latin typeface="Cambria Math" panose="02040503050406030204" pitchFamily="18" charset="0"/>
                              </a:rPr>
                            </m:ctrlPr>
                          </m:sSupPr>
                          <m:e>
                            <m:r>
                              <m:rPr>
                                <m:sty m:val="p"/>
                              </m:rPr>
                              <a:rPr lang="it-IT" sz="2000" b="0" i="0">
                                <a:solidFill>
                                  <a:srgbClr val="285FA9"/>
                                </a:solidFill>
                                <a:latin typeface="Cambria Math" panose="02040503050406030204" pitchFamily="18" charset="0"/>
                              </a:rPr>
                              <m:t>P</m:t>
                            </m:r>
                            <m:r>
                              <a:rPr lang="it-IT" sz="2000" b="0" i="0">
                                <a:solidFill>
                                  <a:srgbClr val="285FA9"/>
                                </a:solidFill>
                                <a:latin typeface="Cambria Math" panose="02040503050406030204" pitchFamily="18" charset="0"/>
                              </a:rPr>
                              <m:t>. </m:t>
                            </m:r>
                            <m:r>
                              <m:rPr>
                                <m:sty m:val="p"/>
                              </m:rPr>
                              <a:rPr lang="it-IT" sz="2000" b="0" i="0">
                                <a:solidFill>
                                  <a:srgbClr val="285FA9"/>
                                </a:solidFill>
                                <a:latin typeface="Cambria Math" panose="02040503050406030204" pitchFamily="18" charset="0"/>
                              </a:rPr>
                              <m:t>Schulz</m:t>
                            </m:r>
                          </m:e>
                          <m:sup>
                            <m:r>
                              <a:rPr lang="it-IT" sz="2000" b="0" i="0">
                                <a:solidFill>
                                  <a:srgbClr val="285FA9"/>
                                </a:solidFill>
                                <a:latin typeface="Cambria Math" panose="02040503050406030204" pitchFamily="18" charset="0"/>
                              </a:rPr>
                              <m:t>(∗∗)(∗)</m:t>
                            </m:r>
                          </m:sup>
                        </m:sSup>
                        <m:r>
                          <a:rPr lang="it-IT" sz="2000" b="0" i="0" smtClean="0">
                            <a:solidFill>
                              <a:srgbClr val="285FA9"/>
                            </a:solidFill>
                            <a:latin typeface="Cambria Math" panose="02040503050406030204" pitchFamily="18" charset="0"/>
                          </a:rPr>
                          <m:t> </m:t>
                        </m:r>
                        <m:r>
                          <m:rPr>
                            <m:sty m:val="p"/>
                          </m:rPr>
                          <a:rPr lang="it-IT" sz="2000" b="0" i="0" smtClean="0">
                            <a:solidFill>
                              <a:srgbClr val="285FA9"/>
                            </a:solidFill>
                            <a:latin typeface="Cambria Math" panose="02040503050406030204" pitchFamily="18" charset="0"/>
                          </a:rPr>
                          <m:t>and</m:t>
                        </m:r>
                        <m:r>
                          <a:rPr lang="it-IT" sz="2000" b="0" i="0" smtClean="0">
                            <a:solidFill>
                              <a:srgbClr val="285FA9"/>
                            </a:solidFill>
                            <a:latin typeface="Cambria Math" panose="02040503050406030204" pitchFamily="18" charset="0"/>
                          </a:rPr>
                          <m:t> </m:t>
                        </m:r>
                        <m:r>
                          <m:rPr>
                            <m:sty m:val="p"/>
                          </m:rPr>
                          <a:rPr lang="it-IT" sz="2000" b="0" i="0" smtClean="0">
                            <a:solidFill>
                              <a:srgbClr val="285FA9"/>
                            </a:solidFill>
                            <a:latin typeface="Cambria Math" panose="02040503050406030204" pitchFamily="18" charset="0"/>
                          </a:rPr>
                          <m:t>P</m:t>
                        </m:r>
                        <m:r>
                          <a:rPr lang="it-IT" sz="2000" b="0" i="0" smtClean="0">
                            <a:solidFill>
                              <a:srgbClr val="285FA9"/>
                            </a:solidFill>
                            <a:latin typeface="Cambria Math" panose="02040503050406030204" pitchFamily="18" charset="0"/>
                          </a:rPr>
                          <m:t>. </m:t>
                        </m:r>
                        <m:r>
                          <m:rPr>
                            <m:sty m:val="p"/>
                          </m:rPr>
                          <a:rPr lang="it-IT" sz="2000" b="0" i="0" smtClean="0">
                            <a:solidFill>
                              <a:srgbClr val="285FA9"/>
                            </a:solidFill>
                            <a:latin typeface="Cambria Math" panose="02040503050406030204" pitchFamily="18" charset="0"/>
                          </a:rPr>
                          <m:t>Mercogliano</m:t>
                        </m:r>
                      </m:e>
                      <m:sup>
                        <m:r>
                          <a:rPr lang="it-IT" sz="2000" b="0" i="0">
                            <a:solidFill>
                              <a:srgbClr val="285FA9"/>
                            </a:solidFill>
                            <a:latin typeface="Cambria Math" panose="02040503050406030204" pitchFamily="18" charset="0"/>
                          </a:rPr>
                          <m:t>(∗)</m:t>
                        </m:r>
                      </m:sup>
                    </m:sSup>
                  </m:oMath>
                </a14:m>
                <a:endParaRPr lang="it-IT" sz="2000" dirty="0">
                  <a:solidFill>
                    <a:schemeClr val="accent2"/>
                  </a:solidFill>
                  <a:latin typeface="Arial (Black)"/>
                  <a:cs typeface="Arial" panose="020B0604020202020204" pitchFamily="34" charset="0"/>
                </a:endParaRPr>
              </a:p>
              <a:p>
                <a:pPr marL="0" indent="0">
                  <a:buFont typeface="Arial" panose="020B0604020202020204" pitchFamily="34" charset="0"/>
                  <a:buNone/>
                </a:pPr>
                <a:endParaRPr lang="it-IT" sz="1800" i="1" dirty="0">
                  <a:solidFill>
                    <a:schemeClr val="accent2"/>
                  </a:solidFill>
                  <a:latin typeface="Georgia" panose="02040502050405020303" pitchFamily="18" charset="0"/>
                </a:endParaRPr>
              </a:p>
            </p:txBody>
          </p:sp>
        </mc:Choice>
        <mc:Fallback xmlns="">
          <p:sp>
            <p:nvSpPr>
              <p:cNvPr id="11" name="Sottotitolo 2">
                <a:extLst>
                  <a:ext uri="{FF2B5EF4-FFF2-40B4-BE49-F238E27FC236}">
                    <a16:creationId xmlns:a16="http://schemas.microsoft.com/office/drawing/2014/main" id="{040A764C-D538-C3CB-B58C-F7480C4EB68D}"/>
                  </a:ext>
                </a:extLst>
              </p:cNvPr>
              <p:cNvSpPr txBox="1">
                <a:spLocks noRot="1" noChangeAspect="1" noMove="1" noResize="1" noEditPoints="1" noAdjustHandles="1" noChangeArrowheads="1" noChangeShapeType="1" noTextEdit="1"/>
              </p:cNvSpPr>
              <p:nvPr/>
            </p:nvSpPr>
            <p:spPr>
              <a:xfrm>
                <a:off x="6349006" y="2019076"/>
                <a:ext cx="5241086" cy="828647"/>
              </a:xfrm>
              <a:prstGeom prst="rect">
                <a:avLst/>
              </a:prstGeom>
              <a:blipFill>
                <a:blip r:embed="rId8"/>
                <a:stretch>
                  <a:fillRect l="-116" t="-5882"/>
                </a:stretch>
              </a:blipFill>
            </p:spPr>
            <p:txBody>
              <a:bodyPr/>
              <a:lstStyle/>
              <a:p>
                <a:r>
                  <a:rPr lang="it-IT">
                    <a:noFill/>
                  </a:rPr>
                  <a:t> </a:t>
                </a:r>
              </a:p>
            </p:txBody>
          </p:sp>
        </mc:Fallback>
      </mc:AlternateContent>
      <p:pic>
        <p:nvPicPr>
          <p:cNvPr id="3" name="Immagine 2">
            <a:extLst>
              <a:ext uri="{FF2B5EF4-FFF2-40B4-BE49-F238E27FC236}">
                <a16:creationId xmlns:a16="http://schemas.microsoft.com/office/drawing/2014/main" id="{8216D2AA-2D9C-8A3C-01BD-D30BC18A3903}"/>
              </a:ext>
            </a:extLst>
          </p:cNvPr>
          <p:cNvPicPr>
            <a:picLocks noChangeAspect="1"/>
          </p:cNvPicPr>
          <p:nvPr/>
        </p:nvPicPr>
        <p:blipFill>
          <a:blip r:embed="rId9"/>
          <a:stretch>
            <a:fillRect/>
          </a:stretch>
        </p:blipFill>
        <p:spPr>
          <a:xfrm>
            <a:off x="5531921" y="5012468"/>
            <a:ext cx="1634169" cy="502140"/>
          </a:xfrm>
          <a:prstGeom prst="rect">
            <a:avLst/>
          </a:prstGeom>
        </p:spPr>
      </p:pic>
    </p:spTree>
    <p:extLst>
      <p:ext uri="{BB962C8B-B14F-4D97-AF65-F5344CB8AC3E}">
        <p14:creationId xmlns:p14="http://schemas.microsoft.com/office/powerpoint/2010/main" val="274702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2"/>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3"/>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in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MILAN results</a:t>
            </a:r>
          </a:p>
        </p:txBody>
      </p:sp>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4"/>
          <a:stretch>
            <a:fillRect/>
          </a:stretch>
        </p:blipFill>
        <p:spPr>
          <a:xfrm>
            <a:off x="6096000" y="6305929"/>
            <a:ext cx="1879099" cy="494713"/>
          </a:xfrm>
          <a:prstGeom prst="rect">
            <a:avLst/>
          </a:prstGeom>
        </p:spPr>
      </p:pic>
      <p:pic>
        <p:nvPicPr>
          <p:cNvPr id="6" name="Immagine 5" descr="Immagine che contiene testo, diagramma, schermata&#10;&#10;Descrizione generata automaticamente">
            <a:extLst>
              <a:ext uri="{FF2B5EF4-FFF2-40B4-BE49-F238E27FC236}">
                <a16:creationId xmlns:a16="http://schemas.microsoft.com/office/drawing/2014/main" id="{BC7DC855-997C-E0D1-45DE-EC3485D5618A}"/>
              </a:ext>
            </a:extLst>
          </p:cNvPr>
          <p:cNvPicPr>
            <a:picLocks noChangeAspect="1"/>
          </p:cNvPicPr>
          <p:nvPr/>
        </p:nvPicPr>
        <p:blipFill>
          <a:blip r:embed="rId5"/>
          <a:stretch>
            <a:fillRect/>
          </a:stretch>
        </p:blipFill>
        <p:spPr>
          <a:xfrm>
            <a:off x="61832" y="911733"/>
            <a:ext cx="11759835" cy="5157162"/>
          </a:xfrm>
          <a:prstGeom prst="rect">
            <a:avLst/>
          </a:prstGeom>
        </p:spPr>
      </p:pic>
      <p:pic>
        <p:nvPicPr>
          <p:cNvPr id="7" name="Immagine 6">
            <a:extLst>
              <a:ext uri="{FF2B5EF4-FFF2-40B4-BE49-F238E27FC236}">
                <a16:creationId xmlns:a16="http://schemas.microsoft.com/office/drawing/2014/main" id="{A36DBFCB-5457-63A7-A445-734B2337F12B}"/>
              </a:ext>
            </a:extLst>
          </p:cNvPr>
          <p:cNvPicPr>
            <a:picLocks noChangeAspect="1"/>
          </p:cNvPicPr>
          <p:nvPr/>
        </p:nvPicPr>
        <p:blipFill>
          <a:blip r:embed="rId6"/>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370159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F9091DBD-1EA3-9EE6-D889-2B571FECEC38}"/>
              </a:ext>
            </a:extLst>
          </p:cNvPr>
          <p:cNvPicPr>
            <a:picLocks noChangeAspect="1"/>
          </p:cNvPicPr>
          <p:nvPr/>
        </p:nvPicPr>
        <p:blipFill>
          <a:blip r:embed="rId2"/>
          <a:stretch>
            <a:fillRect/>
          </a:stretch>
        </p:blipFill>
        <p:spPr>
          <a:xfrm>
            <a:off x="3817230" y="980439"/>
            <a:ext cx="2793743" cy="2084425"/>
          </a:xfrm>
          <a:prstGeom prst="rect">
            <a:avLst/>
          </a:prstGeom>
        </p:spPr>
      </p:pic>
      <p:pic>
        <p:nvPicPr>
          <p:cNvPr id="10" name="Immagine 9">
            <a:extLst>
              <a:ext uri="{FF2B5EF4-FFF2-40B4-BE49-F238E27FC236}">
                <a16:creationId xmlns:a16="http://schemas.microsoft.com/office/drawing/2014/main" id="{9CBD99A4-3673-B9C8-AA0F-104095DC1CB6}"/>
              </a:ext>
            </a:extLst>
          </p:cNvPr>
          <p:cNvPicPr>
            <a:picLocks noChangeAspect="1"/>
          </p:cNvPicPr>
          <p:nvPr/>
        </p:nvPicPr>
        <p:blipFill>
          <a:blip r:embed="rId3"/>
          <a:stretch>
            <a:fillRect/>
          </a:stretch>
        </p:blipFill>
        <p:spPr>
          <a:xfrm>
            <a:off x="636777" y="998464"/>
            <a:ext cx="3061720" cy="2065912"/>
          </a:xfrm>
          <a:prstGeom prst="rect">
            <a:avLst/>
          </a:prstGeom>
        </p:spPr>
      </p:pic>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4"/>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5"/>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to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MILAN results</a:t>
            </a:r>
          </a:p>
        </p:txBody>
      </p:sp>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6"/>
          <a:stretch>
            <a:fillRect/>
          </a:stretch>
        </p:blipFill>
        <p:spPr>
          <a:xfrm>
            <a:off x="6096000" y="6305929"/>
            <a:ext cx="1879099" cy="494713"/>
          </a:xfrm>
          <a:prstGeom prst="rect">
            <a:avLst/>
          </a:prstGeom>
        </p:spPr>
      </p:pic>
      <p:sp>
        <p:nvSpPr>
          <p:cNvPr id="22" name="CasellaDiTesto 21">
            <a:extLst>
              <a:ext uri="{FF2B5EF4-FFF2-40B4-BE49-F238E27FC236}">
                <a16:creationId xmlns:a16="http://schemas.microsoft.com/office/drawing/2014/main" id="{EE4FA449-858E-564D-4D38-94D8725CFE48}"/>
              </a:ext>
            </a:extLst>
          </p:cNvPr>
          <p:cNvSpPr txBox="1"/>
          <p:nvPr/>
        </p:nvSpPr>
        <p:spPr>
          <a:xfrm>
            <a:off x="8224145" y="5235752"/>
            <a:ext cx="3780021"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it-IT" sz="1400" b="1" dirty="0">
                <a:solidFill>
                  <a:srgbClr val="0070C0"/>
                </a:solidFill>
                <a:latin typeface="Arial" panose="020B0604020202020204"/>
              </a:rPr>
              <a:t>Max</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diff.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 </a:t>
            </a:r>
            <a:r>
              <a:rPr lang="it-IT" sz="1400" b="1" dirty="0">
                <a:solidFill>
                  <a:srgbClr val="0070C0"/>
                </a:solidFill>
                <a:latin typeface="Arial" panose="020B0604020202020204"/>
              </a:rPr>
              <a:t>1</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.4868 °C </a:t>
            </a:r>
          </a:p>
          <a:p>
            <a:r>
              <a:rPr lang="it-IT" sz="1400" b="1" dirty="0">
                <a:solidFill>
                  <a:srgbClr val="00B0F0"/>
                </a:solidFill>
                <a:latin typeface="Arial" panose="020B0604020202020204"/>
              </a:rPr>
              <a:t>Max</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B0F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diff. TU_old   = 2.5064 °C </a:t>
            </a:r>
          </a:p>
          <a:p>
            <a:endParaRPr lang="it-IT" dirty="0">
              <a:solidFill>
                <a:schemeClr val="accent1"/>
              </a:solidFill>
            </a:endParaRPr>
          </a:p>
        </p:txBody>
      </p:sp>
      <p:sp>
        <p:nvSpPr>
          <p:cNvPr id="23" name="Rettangolo 22">
            <a:extLst>
              <a:ext uri="{FF2B5EF4-FFF2-40B4-BE49-F238E27FC236}">
                <a16:creationId xmlns:a16="http://schemas.microsoft.com/office/drawing/2014/main" id="{283146FE-D5B5-1BC4-185B-B5E0C50F6458}"/>
              </a:ext>
            </a:extLst>
          </p:cNvPr>
          <p:cNvSpPr/>
          <p:nvPr/>
        </p:nvSpPr>
        <p:spPr>
          <a:xfrm>
            <a:off x="6834802" y="920310"/>
            <a:ext cx="5106325" cy="22573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2FA97AD5-0919-1920-9183-461C8B4E377A}"/>
              </a:ext>
            </a:extLst>
          </p:cNvPr>
          <p:cNvSpPr txBox="1"/>
          <p:nvPr/>
        </p:nvSpPr>
        <p:spPr>
          <a:xfrm>
            <a:off x="8215001" y="4686092"/>
            <a:ext cx="5674517"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diff.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 </a:t>
            </a:r>
            <a:r>
              <a:rPr lang="it-IT" sz="1400" b="1" dirty="0">
                <a:solidFill>
                  <a:srgbClr val="0070C0"/>
                </a:solidFill>
                <a:latin typeface="Arial" panose="020B0604020202020204"/>
              </a:rPr>
              <a:t>0.4873</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°C </a:t>
            </a:r>
          </a:p>
          <a:p>
            <a:r>
              <a:rPr kumimoji="0" lang="it-IT" sz="1400" b="1" i="0" u="none" strike="noStrike" kern="1200" cap="none" spc="0" normalizeH="0" baseline="0" noProof="0" dirty="0" err="1">
                <a:ln>
                  <a:noFill/>
                </a:ln>
                <a:solidFill>
                  <a:srgbClr val="00B0F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B0F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diff. TU_old   = </a:t>
            </a:r>
            <a:r>
              <a:rPr lang="it-IT" sz="1400" b="1" dirty="0">
                <a:solidFill>
                  <a:srgbClr val="00B0F0"/>
                </a:solidFill>
                <a:latin typeface="Arial" panose="020B0604020202020204"/>
              </a:rPr>
              <a:t>1.1256</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°C </a:t>
            </a:r>
          </a:p>
          <a:p>
            <a:endParaRPr lang="it-IT" dirty="0">
              <a:solidFill>
                <a:schemeClr val="accent1"/>
              </a:solidFill>
            </a:endParaRPr>
          </a:p>
        </p:txBody>
      </p:sp>
      <p:sp>
        <p:nvSpPr>
          <p:cNvPr id="31" name="CasellaDiTesto 30">
            <a:extLst>
              <a:ext uri="{FF2B5EF4-FFF2-40B4-BE49-F238E27FC236}">
                <a16:creationId xmlns:a16="http://schemas.microsoft.com/office/drawing/2014/main" id="{6D753D8A-750E-2205-A056-C0B250C20F7E}"/>
              </a:ext>
            </a:extLst>
          </p:cNvPr>
          <p:cNvSpPr txBox="1"/>
          <p:nvPr/>
        </p:nvSpPr>
        <p:spPr>
          <a:xfrm>
            <a:off x="8777485" y="4040431"/>
            <a:ext cx="2440537"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it-IT" sz="1400" b="1" dirty="0">
                <a:solidFill>
                  <a:srgbClr val="FF0000"/>
                </a:solidFill>
                <a:latin typeface="Arial" panose="020B0604020202020204"/>
              </a:rPr>
              <a:t>Max</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ISA </a:t>
            </a:r>
            <a:r>
              <a:rPr kumimoji="0" lang="it-IT" sz="1400" b="1" i="0" u="none" strike="noStrike" kern="1200" cap="none" spc="0" normalizeH="0" baseline="0" noProof="0" dirty="0" err="1">
                <a:ln>
                  <a:noFill/>
                </a:ln>
                <a:solidFill>
                  <a:srgbClr val="FF000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 0.8088  </a:t>
            </a:r>
          </a:p>
          <a:p>
            <a:r>
              <a:rPr lang="it-IT" sz="1400" b="1" dirty="0">
                <a:solidFill>
                  <a:srgbClr val="FFC000"/>
                </a:solidFill>
                <a:latin typeface="Arial" panose="020B0604020202020204"/>
              </a:rPr>
              <a:t>Max</a:t>
            </a:r>
            <a:r>
              <a:rPr kumimoji="0" lang="it-IT" sz="1400" b="1" i="0" u="none" strike="noStrike" kern="1200" cap="none" spc="0" normalizeH="0" baseline="0" noProof="0" dirty="0">
                <a:ln>
                  <a:noFill/>
                </a:ln>
                <a:solidFill>
                  <a:srgbClr val="FFC000"/>
                </a:solidFill>
                <a:effectLst/>
                <a:uLnTx/>
                <a:uFillTx/>
                <a:latin typeface="Arial" panose="020B0604020202020204"/>
                <a:ea typeface="+mn-ea"/>
                <a:cs typeface="+mn-cs"/>
              </a:rPr>
              <a:t> ISA TU_old   = 1  </a:t>
            </a:r>
          </a:p>
          <a:p>
            <a:endParaRPr lang="it-IT" dirty="0">
              <a:solidFill>
                <a:schemeClr val="accent1"/>
              </a:solidFill>
            </a:endParaRPr>
          </a:p>
        </p:txBody>
      </p:sp>
      <p:sp>
        <p:nvSpPr>
          <p:cNvPr id="32" name="CasellaDiTesto 31">
            <a:extLst>
              <a:ext uri="{FF2B5EF4-FFF2-40B4-BE49-F238E27FC236}">
                <a16:creationId xmlns:a16="http://schemas.microsoft.com/office/drawing/2014/main" id="{094396BF-7897-7A19-E0BC-587D1262E81F}"/>
              </a:ext>
            </a:extLst>
          </p:cNvPr>
          <p:cNvSpPr txBox="1"/>
          <p:nvPr/>
        </p:nvSpPr>
        <p:spPr>
          <a:xfrm>
            <a:off x="8777485" y="3497122"/>
            <a:ext cx="2594065"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it-IT" sz="1400" b="1" i="0" u="none" strike="noStrike" kern="1200" cap="none" spc="0" normalizeH="0" baseline="0" noProof="0" dirty="0" err="1">
                <a:ln>
                  <a:noFill/>
                </a:ln>
                <a:solidFill>
                  <a:srgbClr val="FF000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ISA </a:t>
            </a:r>
            <a:r>
              <a:rPr kumimoji="0" lang="it-IT" sz="1400" b="1" i="0" u="none" strike="noStrike" kern="1200" cap="none" spc="0" normalizeH="0" baseline="0" noProof="0" dirty="0" err="1">
                <a:ln>
                  <a:noFill/>
                </a:ln>
                <a:solidFill>
                  <a:srgbClr val="FF000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 0.1804  </a:t>
            </a:r>
          </a:p>
          <a:p>
            <a:r>
              <a:rPr kumimoji="0" lang="it-IT" sz="1400" b="1" i="0" u="none" strike="noStrike" kern="1200" cap="none" spc="0" normalizeH="0" baseline="0" noProof="0" dirty="0" err="1">
                <a:ln>
                  <a:noFill/>
                </a:ln>
                <a:solidFill>
                  <a:srgbClr val="FFC00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FFC000"/>
                </a:solidFill>
                <a:effectLst/>
                <a:uLnTx/>
                <a:uFillTx/>
                <a:latin typeface="Arial" panose="020B0604020202020204"/>
                <a:ea typeface="+mn-ea"/>
                <a:cs typeface="+mn-cs"/>
              </a:rPr>
              <a:t>. </a:t>
            </a:r>
            <a:r>
              <a:rPr lang="it-IT" sz="1400" b="1" dirty="0">
                <a:solidFill>
                  <a:srgbClr val="FFC000"/>
                </a:solidFill>
                <a:latin typeface="Arial" panose="020B0604020202020204"/>
              </a:rPr>
              <a:t>ISA </a:t>
            </a:r>
            <a:r>
              <a:rPr kumimoji="0" lang="it-IT" sz="1400" b="1" i="0" u="none" strike="noStrike" kern="1200" cap="none" spc="0" normalizeH="0" baseline="0" noProof="0" dirty="0">
                <a:ln>
                  <a:noFill/>
                </a:ln>
                <a:solidFill>
                  <a:srgbClr val="FFC000"/>
                </a:solidFill>
                <a:effectLst/>
                <a:uLnTx/>
                <a:uFillTx/>
                <a:latin typeface="Arial" panose="020B0604020202020204"/>
                <a:ea typeface="+mn-ea"/>
                <a:cs typeface="+mn-cs"/>
              </a:rPr>
              <a:t>TU_old   = 0.2914  </a:t>
            </a:r>
          </a:p>
          <a:p>
            <a:endParaRPr lang="it-IT" dirty="0">
              <a:solidFill>
                <a:schemeClr val="accent1"/>
              </a:solidFill>
            </a:endParaRPr>
          </a:p>
        </p:txBody>
      </p:sp>
      <p:sp>
        <p:nvSpPr>
          <p:cNvPr id="34" name="CasellaDiTesto 33">
            <a:extLst>
              <a:ext uri="{FF2B5EF4-FFF2-40B4-BE49-F238E27FC236}">
                <a16:creationId xmlns:a16="http://schemas.microsoft.com/office/drawing/2014/main" id="{4FB388AB-57A2-9D15-8CDE-F6E6CC25A408}"/>
              </a:ext>
            </a:extLst>
          </p:cNvPr>
          <p:cNvSpPr txBox="1"/>
          <p:nvPr/>
        </p:nvSpPr>
        <p:spPr>
          <a:xfrm>
            <a:off x="6857075" y="890729"/>
            <a:ext cx="5146387" cy="2308324"/>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With </a:t>
            </a:r>
            <a:r>
              <a:rPr lang="it-IT" dirty="0" err="1">
                <a:solidFill>
                  <a:srgbClr val="285FA9"/>
                </a:solidFill>
                <a:latin typeface="Arial" panose="020B0604020202020204"/>
              </a:rPr>
              <a:t>TU_new</a:t>
            </a:r>
            <a:r>
              <a:rPr lang="it-IT" dirty="0">
                <a:solidFill>
                  <a:srgbClr val="285FA9"/>
                </a:solidFill>
                <a:latin typeface="Arial" panose="020B0604020202020204"/>
              </a:rPr>
              <a:t>, </a:t>
            </a:r>
            <a:r>
              <a:rPr lang="it-IT" dirty="0" err="1">
                <a:solidFill>
                  <a:srgbClr val="285FA9"/>
                </a:solidFill>
                <a:latin typeface="Arial" panose="020B0604020202020204"/>
              </a:rPr>
              <a:t>weighted</a:t>
            </a:r>
            <a:r>
              <a:rPr lang="it-IT" dirty="0">
                <a:solidFill>
                  <a:srgbClr val="285FA9"/>
                </a:solidFill>
                <a:latin typeface="Arial" panose="020B0604020202020204"/>
              </a:rPr>
              <a:t> </a:t>
            </a:r>
            <a:r>
              <a:rPr lang="it-IT" dirty="0" err="1">
                <a:solidFill>
                  <a:srgbClr val="285FA9"/>
                </a:solidFill>
                <a:latin typeface="Arial" panose="020B0604020202020204"/>
              </a:rPr>
              <a:t>avg</a:t>
            </a:r>
            <a:r>
              <a:rPr lang="it-IT" dirty="0">
                <a:solidFill>
                  <a:srgbClr val="285FA9"/>
                </a:solidFill>
                <a:latin typeface="Arial" panose="020B0604020202020204"/>
              </a:rPr>
              <a:t>.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reduced</a:t>
            </a:r>
            <a:r>
              <a:rPr lang="it-IT" dirty="0">
                <a:solidFill>
                  <a:srgbClr val="285FA9"/>
                </a:solidFill>
                <a:latin typeface="Arial" panose="020B0604020202020204"/>
              </a:rPr>
              <a:t>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0.1</a:t>
            </a:r>
            <a:r>
              <a:rPr lang="it-IT" dirty="0">
                <a:solidFill>
                  <a:srgbClr val="285FA9"/>
                </a:solidFill>
                <a:latin typeface="Arial" panose="020B0604020202020204"/>
              </a:rPr>
              <a:t> and max </a:t>
            </a:r>
            <a:r>
              <a:rPr lang="it-IT" dirty="0" err="1">
                <a:solidFill>
                  <a:srgbClr val="285FA9"/>
                </a:solidFill>
                <a:latin typeface="Arial" panose="020B0604020202020204"/>
              </a:rPr>
              <a:t>values</a:t>
            </a:r>
            <a:r>
              <a:rPr lang="it-IT" dirty="0">
                <a:solidFill>
                  <a:srgbClr val="285FA9"/>
                </a:solidFill>
                <a:latin typeface="Arial" panose="020B0604020202020204"/>
              </a:rPr>
              <a:t> of ISA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reduced</a:t>
            </a:r>
            <a:r>
              <a:rPr lang="it-IT" dirty="0">
                <a:solidFill>
                  <a:srgbClr val="285FA9"/>
                </a:solidFill>
                <a:latin typeface="Arial" panose="020B0604020202020204"/>
              </a:rPr>
              <a:t>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0.2</a:t>
            </a:r>
            <a:r>
              <a:rPr lang="it-IT" dirty="0">
                <a:solidFill>
                  <a:srgbClr val="285FA9"/>
                </a:solidFill>
                <a:latin typeface="Arial" panose="020B0604020202020204"/>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With </a:t>
            </a:r>
            <a:r>
              <a:rPr lang="it-IT" dirty="0" err="1">
                <a:solidFill>
                  <a:srgbClr val="285FA9"/>
                </a:solidFill>
                <a:latin typeface="Arial" panose="020B0604020202020204"/>
              </a:rPr>
              <a:t>TU_new</a:t>
            </a:r>
            <a:r>
              <a:rPr lang="it-IT" dirty="0">
                <a:solidFill>
                  <a:srgbClr val="285FA9"/>
                </a:solidFill>
                <a:latin typeface="Arial" panose="020B0604020202020204"/>
              </a:rPr>
              <a:t>, </a:t>
            </a:r>
            <a:r>
              <a:rPr lang="it-IT" dirty="0" err="1">
                <a:solidFill>
                  <a:srgbClr val="285FA9"/>
                </a:solidFill>
                <a:latin typeface="Arial" panose="020B0604020202020204"/>
              </a:rPr>
              <a:t>weighted</a:t>
            </a:r>
            <a:r>
              <a:rPr lang="it-IT" dirty="0">
                <a:solidFill>
                  <a:srgbClr val="285FA9"/>
                </a:solidFill>
                <a:latin typeface="Arial" panose="020B0604020202020204"/>
              </a:rPr>
              <a:t> </a:t>
            </a:r>
            <a:r>
              <a:rPr lang="it-IT" dirty="0" err="1">
                <a:solidFill>
                  <a:srgbClr val="285FA9"/>
                </a:solidFill>
                <a:latin typeface="Arial" panose="020B0604020202020204"/>
              </a:rPr>
              <a:t>avg</a:t>
            </a:r>
            <a:r>
              <a:rPr lang="it-IT" dirty="0">
                <a:solidFill>
                  <a:srgbClr val="285FA9"/>
                </a:solidFill>
                <a:latin typeface="Arial" panose="020B0604020202020204"/>
              </a:rPr>
              <a:t>. of </a:t>
            </a:r>
            <a:r>
              <a:rPr lang="it-IT" dirty="0" err="1">
                <a:solidFill>
                  <a:srgbClr val="285FA9"/>
                </a:solidFill>
                <a:latin typeface="Arial" panose="020B0604020202020204"/>
              </a:rPr>
              <a:t>nightt</a:t>
            </a:r>
            <a:r>
              <a:rPr lang="it-IT" dirty="0">
                <a:solidFill>
                  <a:srgbClr val="285FA9"/>
                </a:solidFill>
                <a:latin typeface="Arial" panose="020B0604020202020204"/>
              </a:rPr>
              <a:t>. T2m diff.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reduced</a:t>
            </a:r>
            <a:r>
              <a:rPr lang="it-IT" dirty="0">
                <a:solidFill>
                  <a:srgbClr val="285FA9"/>
                </a:solidFill>
                <a:latin typeface="Arial" panose="020B0604020202020204"/>
              </a:rPr>
              <a:t>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0.6 °C </a:t>
            </a:r>
            <a:r>
              <a:rPr lang="it-IT" dirty="0">
                <a:solidFill>
                  <a:srgbClr val="285FA9"/>
                </a:solidFill>
                <a:latin typeface="Arial" panose="020B0604020202020204"/>
              </a:rPr>
              <a:t>and max </a:t>
            </a:r>
            <a:r>
              <a:rPr lang="it-IT" dirty="0" err="1">
                <a:solidFill>
                  <a:srgbClr val="285FA9"/>
                </a:solidFill>
                <a:latin typeface="Arial" panose="020B0604020202020204"/>
              </a:rPr>
              <a:t>values</a:t>
            </a:r>
            <a:r>
              <a:rPr lang="it-IT" dirty="0">
                <a:solidFill>
                  <a:srgbClr val="285FA9"/>
                </a:solidFill>
                <a:latin typeface="Arial" panose="020B0604020202020204"/>
              </a:rPr>
              <a:t> of </a:t>
            </a:r>
            <a:r>
              <a:rPr lang="it-IT" dirty="0" err="1">
                <a:solidFill>
                  <a:srgbClr val="285FA9"/>
                </a:solidFill>
                <a:latin typeface="Arial" panose="020B0604020202020204"/>
              </a:rPr>
              <a:t>nightt</a:t>
            </a:r>
            <a:r>
              <a:rPr lang="it-IT" dirty="0">
                <a:solidFill>
                  <a:srgbClr val="285FA9"/>
                </a:solidFill>
                <a:latin typeface="Arial" panose="020B0604020202020204"/>
              </a:rPr>
              <a:t>. T2m diff.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reduced</a:t>
            </a:r>
            <a:r>
              <a:rPr lang="it-IT" dirty="0">
                <a:solidFill>
                  <a:srgbClr val="285FA9"/>
                </a:solidFill>
                <a:latin typeface="Arial" panose="020B0604020202020204"/>
              </a:rPr>
              <a:t>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1 °C</a:t>
            </a:r>
            <a:r>
              <a:rPr lang="it-IT" dirty="0">
                <a:solidFill>
                  <a:srgbClr val="285FA9"/>
                </a:solidFill>
                <a:latin typeface="Arial" panose="020B0604020202020204"/>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Note </a:t>
            </a:r>
            <a:r>
              <a:rPr lang="it-IT" dirty="0" err="1">
                <a:solidFill>
                  <a:srgbClr val="285FA9"/>
                </a:solidFill>
                <a:latin typeface="Arial" panose="020B0604020202020204"/>
              </a:rPr>
              <a:t>that</a:t>
            </a:r>
            <a:r>
              <a:rPr lang="it-IT" dirty="0">
                <a:solidFill>
                  <a:srgbClr val="285FA9"/>
                </a:solidFill>
                <a:latin typeface="Arial" panose="020B0604020202020204"/>
              </a:rPr>
              <a:t> </a:t>
            </a:r>
            <a:r>
              <a:rPr lang="it-IT" dirty="0" err="1">
                <a:solidFill>
                  <a:srgbClr val="285FA9"/>
                </a:solidFill>
                <a:latin typeface="Arial" panose="020B0604020202020204"/>
              </a:rPr>
              <a:t>these</a:t>
            </a:r>
            <a:r>
              <a:rPr lang="it-IT" dirty="0">
                <a:solidFill>
                  <a:srgbClr val="285FA9"/>
                </a:solidFill>
                <a:latin typeface="Arial" panose="020B0604020202020204"/>
              </a:rPr>
              <a:t> temp. </a:t>
            </a:r>
            <a:r>
              <a:rPr lang="it-IT" dirty="0" err="1">
                <a:solidFill>
                  <a:srgbClr val="285FA9"/>
                </a:solidFill>
                <a:latin typeface="Arial" panose="020B0604020202020204"/>
              </a:rPr>
              <a:t>reductions</a:t>
            </a:r>
            <a:r>
              <a:rPr lang="it-IT" dirty="0">
                <a:solidFill>
                  <a:srgbClr val="285FA9"/>
                </a:solidFill>
                <a:latin typeface="Arial" panose="020B0604020202020204"/>
              </a:rPr>
              <a:t> </a:t>
            </a:r>
            <a:r>
              <a:rPr lang="it-IT" dirty="0" err="1">
                <a:solidFill>
                  <a:srgbClr val="285FA9"/>
                </a:solidFill>
                <a:latin typeface="Arial" panose="020B0604020202020204"/>
              </a:rPr>
              <a:t>could</a:t>
            </a:r>
            <a:r>
              <a:rPr lang="it-IT" dirty="0">
                <a:solidFill>
                  <a:srgbClr val="285FA9"/>
                </a:solidFill>
                <a:latin typeface="Arial" panose="020B0604020202020204"/>
              </a:rPr>
              <a:t> also be due to AHF </a:t>
            </a:r>
            <a:r>
              <a:rPr lang="it-IT" dirty="0" err="1">
                <a:solidFill>
                  <a:srgbClr val="285FA9"/>
                </a:solidFill>
                <a:latin typeface="Arial" panose="020B0604020202020204"/>
              </a:rPr>
              <a:t>effects</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p:txBody>
      </p:sp>
      <p:sp>
        <p:nvSpPr>
          <p:cNvPr id="35" name="Rettangolo 34">
            <a:extLst>
              <a:ext uri="{FF2B5EF4-FFF2-40B4-BE49-F238E27FC236}">
                <a16:creationId xmlns:a16="http://schemas.microsoft.com/office/drawing/2014/main" id="{BEE96D0F-991D-008D-70DD-6E759F8782D8}"/>
              </a:ext>
            </a:extLst>
          </p:cNvPr>
          <p:cNvSpPr/>
          <p:nvPr/>
        </p:nvSpPr>
        <p:spPr>
          <a:xfrm>
            <a:off x="1356800" y="1554479"/>
            <a:ext cx="1670880" cy="85344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Immagine che contiene testo, schermata, Diagramma, Carattere&#10;&#10;Descrizione generata automaticamente">
            <a:extLst>
              <a:ext uri="{FF2B5EF4-FFF2-40B4-BE49-F238E27FC236}">
                <a16:creationId xmlns:a16="http://schemas.microsoft.com/office/drawing/2014/main" id="{AEF53219-357B-4DF4-0347-C3EB6B29E4BC}"/>
              </a:ext>
            </a:extLst>
          </p:cNvPr>
          <p:cNvPicPr>
            <a:picLocks noChangeAspect="1"/>
          </p:cNvPicPr>
          <p:nvPr/>
        </p:nvPicPr>
        <p:blipFill>
          <a:blip r:embed="rId7"/>
          <a:stretch>
            <a:fillRect/>
          </a:stretch>
        </p:blipFill>
        <p:spPr>
          <a:xfrm>
            <a:off x="329471" y="3269538"/>
            <a:ext cx="7557533" cy="2767484"/>
          </a:xfrm>
          <a:prstGeom prst="rect">
            <a:avLst/>
          </a:prstGeom>
        </p:spPr>
      </p:pic>
      <p:sp>
        <p:nvSpPr>
          <p:cNvPr id="13" name="Rettangolo 12">
            <a:extLst>
              <a:ext uri="{FF2B5EF4-FFF2-40B4-BE49-F238E27FC236}">
                <a16:creationId xmlns:a16="http://schemas.microsoft.com/office/drawing/2014/main" id="{8030846D-77AF-58D0-6654-25C74864CE18}"/>
              </a:ext>
            </a:extLst>
          </p:cNvPr>
          <p:cNvSpPr/>
          <p:nvPr/>
        </p:nvSpPr>
        <p:spPr>
          <a:xfrm>
            <a:off x="4511040" y="1554479"/>
            <a:ext cx="1503680" cy="85344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003B45C3-179C-788D-5583-8152676655E8}"/>
              </a:ext>
            </a:extLst>
          </p:cNvPr>
          <p:cNvPicPr>
            <a:picLocks noChangeAspect="1"/>
          </p:cNvPicPr>
          <p:nvPr/>
        </p:nvPicPr>
        <p:blipFill>
          <a:blip r:embed="rId8"/>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274510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03C288A6-67E5-44C8-8107-CC2943C0F3AE}"/>
              </a:ext>
            </a:extLst>
          </p:cNvPr>
          <p:cNvSpPr>
            <a:spLocks noGrp="1"/>
          </p:cNvSpPr>
          <p:nvPr>
            <p:ph type="ctrTitle"/>
          </p:nvPr>
        </p:nvSpPr>
        <p:spPr>
          <a:xfrm>
            <a:off x="166259" y="191192"/>
            <a:ext cx="11426301" cy="520311"/>
          </a:xfrm>
        </p:spPr>
        <p:txBody>
          <a:bodyPr>
            <a:normAutofit/>
          </a:bodyPr>
          <a:lstStyle/>
          <a:p>
            <a:r>
              <a:rPr lang="it-IT" dirty="0"/>
              <a:t>WG1: Porting of TERRA_URB to ICON</a:t>
            </a:r>
          </a:p>
        </p:txBody>
      </p:sp>
      <p:sp>
        <p:nvSpPr>
          <p:cNvPr id="16" name="Titolo 1">
            <a:extLst>
              <a:ext uri="{FF2B5EF4-FFF2-40B4-BE49-F238E27FC236}">
                <a16:creationId xmlns:a16="http://schemas.microsoft.com/office/drawing/2014/main" id="{4E74E89E-B92A-4FAA-B64D-56177F8DF7AE}"/>
              </a:ext>
            </a:extLst>
          </p:cNvPr>
          <p:cNvSpPr txBox="1">
            <a:spLocks/>
          </p:cNvSpPr>
          <p:nvPr/>
        </p:nvSpPr>
        <p:spPr>
          <a:xfrm>
            <a:off x="166259" y="711503"/>
            <a:ext cx="11426301" cy="520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400" b="0" i="0" u="none" strike="noStrike" kern="1200" cap="none" spc="0" normalizeH="0" baseline="0" noProof="0" dirty="0" err="1">
                <a:ln>
                  <a:noFill/>
                </a:ln>
                <a:solidFill>
                  <a:srgbClr val="285FA9"/>
                </a:solidFill>
                <a:effectLst/>
                <a:uLnTx/>
                <a:uFillTx/>
                <a:latin typeface="Arial Black" panose="020B0A04020102020204"/>
                <a:ea typeface="+mj-ea"/>
                <a:cs typeface="+mj-cs"/>
              </a:rPr>
              <a:t>Conclusions</a:t>
            </a:r>
            <a:endParaRPr kumimoji="0" lang="it-IT" sz="2400" b="0" i="0" u="none" strike="noStrike" kern="1200" cap="none" spc="0" normalizeH="0" baseline="0" noProof="0" dirty="0">
              <a:ln>
                <a:noFill/>
              </a:ln>
              <a:solidFill>
                <a:srgbClr val="285FA9"/>
              </a:solidFill>
              <a:effectLst/>
              <a:uLnTx/>
              <a:uFillTx/>
              <a:latin typeface="Arial Black" panose="020B0A04020102020204"/>
              <a:ea typeface="+mj-ea"/>
              <a:cs typeface="+mj-cs"/>
            </a:endParaRPr>
          </a:p>
        </p:txBody>
      </p:sp>
      <p:sp>
        <p:nvSpPr>
          <p:cNvPr id="7" name="Titolo 1">
            <a:extLst>
              <a:ext uri="{FF2B5EF4-FFF2-40B4-BE49-F238E27FC236}">
                <a16:creationId xmlns:a16="http://schemas.microsoft.com/office/drawing/2014/main" id="{918562CA-566C-4FA4-8421-89D51712B0AA}"/>
              </a:ext>
            </a:extLst>
          </p:cNvPr>
          <p:cNvSpPr txBox="1">
            <a:spLocks/>
          </p:cNvSpPr>
          <p:nvPr/>
        </p:nvSpPr>
        <p:spPr>
          <a:xfrm>
            <a:off x="329471" y="1435225"/>
            <a:ext cx="11728289" cy="6624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The last TU implementation, regarding ISA and AHF, has been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tested</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with 2-month period  simulations (1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month</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as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spinup</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and 1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month</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as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evaluation</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over ROME and MILAN,</a:t>
            </a:r>
          </a:p>
        </p:txBody>
      </p:sp>
      <p:pic>
        <p:nvPicPr>
          <p:cNvPr id="3" name="Immagine 2">
            <a:extLst>
              <a:ext uri="{FF2B5EF4-FFF2-40B4-BE49-F238E27FC236}">
                <a16:creationId xmlns:a16="http://schemas.microsoft.com/office/drawing/2014/main" id="{DF9CF7A2-80B5-32D1-1BF6-DFFDA86B812A}"/>
              </a:ext>
            </a:extLst>
          </p:cNvPr>
          <p:cNvPicPr>
            <a:picLocks noChangeAspect="1"/>
          </p:cNvPicPr>
          <p:nvPr/>
        </p:nvPicPr>
        <p:blipFill>
          <a:blip r:embed="rId2"/>
          <a:stretch>
            <a:fillRect/>
          </a:stretch>
        </p:blipFill>
        <p:spPr>
          <a:xfrm>
            <a:off x="6096000" y="6305929"/>
            <a:ext cx="1879099" cy="494713"/>
          </a:xfrm>
          <a:prstGeom prst="rect">
            <a:avLst/>
          </a:prstGeom>
        </p:spPr>
      </p:pic>
      <p:sp>
        <p:nvSpPr>
          <p:cNvPr id="8" name="Titolo 1">
            <a:extLst>
              <a:ext uri="{FF2B5EF4-FFF2-40B4-BE49-F238E27FC236}">
                <a16:creationId xmlns:a16="http://schemas.microsoft.com/office/drawing/2014/main" id="{F914076F-8209-7CBF-5135-990EA12FAE6D}"/>
              </a:ext>
            </a:extLst>
          </p:cNvPr>
          <p:cNvSpPr txBox="1">
            <a:spLocks/>
          </p:cNvSpPr>
          <p:nvPr/>
        </p:nvSpPr>
        <p:spPr>
          <a:xfrm>
            <a:off x="329471" y="4860322"/>
            <a:ext cx="11380515" cy="6624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800" dirty="0">
                <a:solidFill>
                  <a:srgbClr val="285FA9"/>
                </a:solidFill>
                <a:latin typeface="Arial Black" panose="020B0A04020102020204"/>
              </a:rPr>
              <a:t>The results are now city-dependent, with improvements seen in Rome but a worsening in Milan. Anyway, further improvements are possible, as the new implementation allows for tuning of ISA (‘</a:t>
            </a:r>
            <a:r>
              <a:rPr lang="en-US" sz="1800" dirty="0" err="1">
                <a:solidFill>
                  <a:srgbClr val="285FA9"/>
                </a:solidFill>
                <a:latin typeface="Arial Black" panose="020B0A04020102020204"/>
              </a:rPr>
              <a:t>itune_urbisa</a:t>
            </a:r>
            <a:r>
              <a:rPr lang="en-US" sz="1800" dirty="0">
                <a:solidFill>
                  <a:srgbClr val="285FA9"/>
                </a:solidFill>
                <a:latin typeface="Arial Black" panose="020B0A04020102020204"/>
              </a:rPr>
              <a:t>’) and AHF (‘</a:t>
            </a:r>
            <a:r>
              <a:rPr lang="en-US" sz="1800" dirty="0" err="1">
                <a:solidFill>
                  <a:srgbClr val="285FA9"/>
                </a:solidFill>
                <a:latin typeface="Arial Black" panose="020B0A04020102020204"/>
              </a:rPr>
              <a:t>itune_urbahf</a:t>
            </a:r>
            <a:r>
              <a:rPr lang="en-US" sz="1800" dirty="0">
                <a:solidFill>
                  <a:srgbClr val="285FA9"/>
                </a:solidFill>
                <a:latin typeface="Arial Black" panose="020B0A04020102020204"/>
              </a:rPr>
              <a:t>’):</a:t>
            </a:r>
          </a:p>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1800" dirty="0">
              <a:solidFill>
                <a:srgbClr val="285FA9"/>
              </a:solidFill>
              <a:latin typeface="Arial Black" panose="020B0A04020102020204"/>
            </a:endParaRPr>
          </a:p>
          <a:p>
            <a:pPr marR="0" lvl="0" algn="l" defTabSz="914400" rtl="0" eaLnBrk="1" fontAlgn="auto" latinLnBrk="0" hangingPunct="1">
              <a:lnSpc>
                <a:spcPct val="90000"/>
              </a:lnSpc>
              <a:spcBef>
                <a:spcPct val="0"/>
              </a:spcBef>
              <a:spcAft>
                <a:spcPts val="0"/>
              </a:spcAft>
              <a:buClrTx/>
              <a:buSzTx/>
              <a:tabLst/>
              <a:defRPr/>
            </a:pPr>
            <a:r>
              <a:rPr lang="en-US" sz="1800" dirty="0">
                <a:solidFill>
                  <a:srgbClr val="285FA9"/>
                </a:solidFill>
                <a:latin typeface="Arial Black" panose="020B0A04020102020204"/>
              </a:rPr>
              <a:t>    - </a:t>
            </a:r>
            <a:r>
              <a:rPr lang="en-US" sz="1800" dirty="0" err="1">
                <a:solidFill>
                  <a:srgbClr val="285FA9"/>
                </a:solidFill>
                <a:latin typeface="Arial Black" panose="020B0A04020102020204"/>
              </a:rPr>
              <a:t>itune_urbisa</a:t>
            </a:r>
            <a:r>
              <a:rPr lang="en-US" sz="1800" dirty="0">
                <a:solidFill>
                  <a:srgbClr val="285FA9"/>
                </a:solidFill>
                <a:latin typeface="Arial Black" panose="020B0A04020102020204"/>
              </a:rPr>
              <a:t>: lower and upper bounds </a:t>
            </a:r>
          </a:p>
          <a:p>
            <a:pPr marR="0" lvl="0" algn="l" defTabSz="914400" rtl="0" eaLnBrk="1" fontAlgn="auto" latinLnBrk="0" hangingPunct="1">
              <a:lnSpc>
                <a:spcPct val="90000"/>
              </a:lnSpc>
              <a:spcBef>
                <a:spcPct val="0"/>
              </a:spcBef>
              <a:spcAft>
                <a:spcPts val="0"/>
              </a:spcAft>
              <a:buClrTx/>
              <a:buSzTx/>
              <a:tabLst/>
              <a:defRPr/>
            </a:pP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itune_urbahf</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constant</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value</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cooling</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and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heating</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gradients</a:t>
            </a:r>
            <a:r>
              <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rPr>
              <a:t>, and upper </a:t>
            </a:r>
            <a:r>
              <a:rPr kumimoji="0" lang="it-IT" sz="1800" b="0" i="0" u="none" strike="noStrike" kern="1200" cap="none" spc="0" normalizeH="0" baseline="0" noProof="0" dirty="0" err="1">
                <a:ln>
                  <a:noFill/>
                </a:ln>
                <a:solidFill>
                  <a:srgbClr val="285FA9"/>
                </a:solidFill>
                <a:effectLst/>
                <a:uLnTx/>
                <a:uFillTx/>
                <a:latin typeface="Arial Black" panose="020B0A04020102020204"/>
                <a:ea typeface="+mj-ea"/>
                <a:cs typeface="+mj-cs"/>
              </a:rPr>
              <a:t>value</a:t>
            </a:r>
            <a:endPar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endParaRPr>
          </a:p>
        </p:txBody>
      </p:sp>
      <p:pic>
        <p:nvPicPr>
          <p:cNvPr id="10" name="Immagine 9">
            <a:extLst>
              <a:ext uri="{FF2B5EF4-FFF2-40B4-BE49-F238E27FC236}">
                <a16:creationId xmlns:a16="http://schemas.microsoft.com/office/drawing/2014/main" id="{BC8C7957-614B-EB53-4BB7-C4AB1C3CC2CF}"/>
              </a:ext>
            </a:extLst>
          </p:cNvPr>
          <p:cNvPicPr>
            <a:picLocks noChangeAspect="1"/>
          </p:cNvPicPr>
          <p:nvPr/>
        </p:nvPicPr>
        <p:blipFill>
          <a:blip r:embed="rId3"/>
          <a:stretch>
            <a:fillRect/>
          </a:stretch>
        </p:blipFill>
        <p:spPr>
          <a:xfrm>
            <a:off x="329471" y="6356861"/>
            <a:ext cx="1595952" cy="392852"/>
          </a:xfrm>
          <a:prstGeom prst="rect">
            <a:avLst/>
          </a:prstGeom>
        </p:spPr>
      </p:pic>
      <p:sp>
        <p:nvSpPr>
          <p:cNvPr id="13" name="CasellaDiTesto 12">
            <a:extLst>
              <a:ext uri="{FF2B5EF4-FFF2-40B4-BE49-F238E27FC236}">
                <a16:creationId xmlns:a16="http://schemas.microsoft.com/office/drawing/2014/main" id="{0F6502C1-071B-34C2-94C0-CBF12BE8E107}"/>
              </a:ext>
            </a:extLst>
          </p:cNvPr>
          <p:cNvSpPr txBox="1"/>
          <p:nvPr/>
        </p:nvSpPr>
        <p:spPr>
          <a:xfrm>
            <a:off x="329471" y="2548272"/>
            <a:ext cx="11215261" cy="1089529"/>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85FA9"/>
                </a:solidFill>
                <a:effectLst/>
                <a:uLnTx/>
                <a:uFillTx/>
                <a:latin typeface="Arial Black" panose="020B0A04020102020204"/>
                <a:ea typeface="+mj-ea"/>
                <a:cs typeface="+mj-cs"/>
              </a:rPr>
              <a:t>The analysis confirm a reduction in urban effects at nighttime. In Rome, the new implementation yields better results, as the previous implementation overestimated nighttime temperatures. Conversely, in Milan, where the previous results were already good, the new implementation leads to a worsening in the results,</a:t>
            </a:r>
            <a:endParaRPr kumimoji="0" lang="it-IT" b="0" i="0" u="none" strike="noStrike" kern="1200" cap="none" spc="0" normalizeH="0" baseline="0" noProof="0" dirty="0">
              <a:ln>
                <a:noFill/>
              </a:ln>
              <a:solidFill>
                <a:srgbClr val="285FA9"/>
              </a:solidFill>
              <a:effectLst/>
              <a:uLnTx/>
              <a:uFillTx/>
              <a:latin typeface="Arial Black" panose="020B0A04020102020204"/>
              <a:ea typeface="+mj-ea"/>
              <a:cs typeface="+mj-cs"/>
            </a:endParaRPr>
          </a:p>
        </p:txBody>
      </p:sp>
      <p:pic>
        <p:nvPicPr>
          <p:cNvPr id="4" name="Immagine 3">
            <a:extLst>
              <a:ext uri="{FF2B5EF4-FFF2-40B4-BE49-F238E27FC236}">
                <a16:creationId xmlns:a16="http://schemas.microsoft.com/office/drawing/2014/main" id="{4F5A9919-23E5-D94F-A639-486E65F495FE}"/>
              </a:ext>
            </a:extLst>
          </p:cNvPr>
          <p:cNvPicPr>
            <a:picLocks noChangeAspect="1"/>
          </p:cNvPicPr>
          <p:nvPr/>
        </p:nvPicPr>
        <p:blipFill>
          <a:blip r:embed="rId4"/>
          <a:stretch>
            <a:fillRect/>
          </a:stretch>
        </p:blipFill>
        <p:spPr>
          <a:xfrm>
            <a:off x="4576391" y="6305929"/>
            <a:ext cx="1519609" cy="494713"/>
          </a:xfrm>
          <a:prstGeom prst="rect">
            <a:avLst/>
          </a:prstGeom>
        </p:spPr>
      </p:pic>
    </p:spTree>
    <p:extLst>
      <p:ext uri="{BB962C8B-B14F-4D97-AF65-F5344CB8AC3E}">
        <p14:creationId xmlns:p14="http://schemas.microsoft.com/office/powerpoint/2010/main" val="125364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03C288A6-67E5-44C8-8107-CC2943C0F3AE}"/>
              </a:ext>
            </a:extLst>
          </p:cNvPr>
          <p:cNvSpPr>
            <a:spLocks noGrp="1"/>
          </p:cNvSpPr>
          <p:nvPr>
            <p:ph type="ctrTitle"/>
          </p:nvPr>
        </p:nvSpPr>
        <p:spPr>
          <a:xfrm>
            <a:off x="166259" y="191192"/>
            <a:ext cx="11426301" cy="520311"/>
          </a:xfrm>
        </p:spPr>
        <p:txBody>
          <a:bodyPr>
            <a:normAutofit/>
          </a:bodyPr>
          <a:lstStyle/>
          <a:p>
            <a:r>
              <a:rPr lang="it-IT" dirty="0"/>
              <a:t>WG1: Porting of TERRA_URB to ICON</a:t>
            </a:r>
          </a:p>
        </p:txBody>
      </p:sp>
      <p:sp>
        <p:nvSpPr>
          <p:cNvPr id="16" name="Titolo 1">
            <a:extLst>
              <a:ext uri="{FF2B5EF4-FFF2-40B4-BE49-F238E27FC236}">
                <a16:creationId xmlns:a16="http://schemas.microsoft.com/office/drawing/2014/main" id="{4E74E89E-B92A-4FAA-B64D-56177F8DF7AE}"/>
              </a:ext>
            </a:extLst>
          </p:cNvPr>
          <p:cNvSpPr txBox="1">
            <a:spLocks/>
          </p:cNvSpPr>
          <p:nvPr/>
        </p:nvSpPr>
        <p:spPr>
          <a:xfrm>
            <a:off x="166259" y="614663"/>
            <a:ext cx="11426301" cy="520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2400" b="0" i="0" u="none" strike="noStrike" kern="1200" cap="none" spc="0" normalizeH="0" baseline="0" noProof="0" dirty="0" err="1">
                <a:ln>
                  <a:noFill/>
                </a:ln>
                <a:solidFill>
                  <a:srgbClr val="285FA9"/>
                </a:solidFill>
                <a:effectLst/>
                <a:uLnTx/>
                <a:uFillTx/>
                <a:latin typeface="Arial Black" panose="020B0A04020102020204"/>
                <a:ea typeface="+mj-ea"/>
                <a:cs typeface="+mj-cs"/>
              </a:rPr>
              <a:t>Further</a:t>
            </a:r>
            <a:r>
              <a:rPr kumimoji="0" lang="it-IT" sz="2400" b="0" i="0" u="none" strike="noStrike" kern="1200" cap="none" spc="0" normalizeH="0" baseline="0" noProof="0" dirty="0">
                <a:ln>
                  <a:noFill/>
                </a:ln>
                <a:solidFill>
                  <a:srgbClr val="285FA9"/>
                </a:solidFill>
                <a:effectLst/>
                <a:uLnTx/>
                <a:uFillTx/>
                <a:latin typeface="Arial Black" panose="020B0A04020102020204"/>
                <a:ea typeface="+mj-ea"/>
                <a:cs typeface="+mj-cs"/>
              </a:rPr>
              <a:t> </a:t>
            </a:r>
            <a:r>
              <a:rPr kumimoji="0" lang="it-IT" sz="2400" b="0" i="0" u="none" strike="noStrike" kern="1200" cap="none" spc="0" normalizeH="0" baseline="0" noProof="0" dirty="0" err="1">
                <a:ln>
                  <a:noFill/>
                </a:ln>
                <a:solidFill>
                  <a:srgbClr val="285FA9"/>
                </a:solidFill>
                <a:effectLst/>
                <a:uLnTx/>
                <a:uFillTx/>
                <a:latin typeface="Arial Black" panose="020B0A04020102020204"/>
                <a:ea typeface="+mj-ea"/>
                <a:cs typeface="+mj-cs"/>
              </a:rPr>
              <a:t>developments</a:t>
            </a:r>
            <a:endParaRPr kumimoji="0" lang="it-IT" sz="2400" b="0" i="0" u="none" strike="noStrike" kern="1200" cap="none" spc="0" normalizeH="0" baseline="0" noProof="0" dirty="0">
              <a:ln>
                <a:noFill/>
              </a:ln>
              <a:solidFill>
                <a:srgbClr val="285FA9"/>
              </a:solidFill>
              <a:effectLst/>
              <a:uLnTx/>
              <a:uFillTx/>
              <a:latin typeface="Arial Black" panose="020B0A04020102020204"/>
              <a:ea typeface="+mj-ea"/>
              <a:cs typeface="+mj-cs"/>
            </a:endParaRPr>
          </a:p>
        </p:txBody>
      </p:sp>
      <p:pic>
        <p:nvPicPr>
          <p:cNvPr id="3" name="Immagine 2">
            <a:extLst>
              <a:ext uri="{FF2B5EF4-FFF2-40B4-BE49-F238E27FC236}">
                <a16:creationId xmlns:a16="http://schemas.microsoft.com/office/drawing/2014/main" id="{DF9CF7A2-80B5-32D1-1BF6-DFFDA86B812A}"/>
              </a:ext>
            </a:extLst>
          </p:cNvPr>
          <p:cNvPicPr>
            <a:picLocks noChangeAspect="1"/>
          </p:cNvPicPr>
          <p:nvPr/>
        </p:nvPicPr>
        <p:blipFill>
          <a:blip r:embed="rId2"/>
          <a:stretch>
            <a:fillRect/>
          </a:stretch>
        </p:blipFill>
        <p:spPr>
          <a:xfrm>
            <a:off x="6096000" y="6305929"/>
            <a:ext cx="1879099" cy="494713"/>
          </a:xfrm>
          <a:prstGeom prst="rect">
            <a:avLst/>
          </a:prstGeom>
        </p:spPr>
      </p:pic>
      <p:pic>
        <p:nvPicPr>
          <p:cNvPr id="10" name="Immagine 9">
            <a:extLst>
              <a:ext uri="{FF2B5EF4-FFF2-40B4-BE49-F238E27FC236}">
                <a16:creationId xmlns:a16="http://schemas.microsoft.com/office/drawing/2014/main" id="{BC8C7957-614B-EB53-4BB7-C4AB1C3CC2CF}"/>
              </a:ext>
            </a:extLst>
          </p:cNvPr>
          <p:cNvPicPr>
            <a:picLocks noChangeAspect="1"/>
          </p:cNvPicPr>
          <p:nvPr/>
        </p:nvPicPr>
        <p:blipFill>
          <a:blip r:embed="rId3"/>
          <a:stretch>
            <a:fillRect/>
          </a:stretch>
        </p:blipFill>
        <p:spPr>
          <a:xfrm>
            <a:off x="329471" y="6356861"/>
            <a:ext cx="1595952" cy="392852"/>
          </a:xfrm>
          <a:prstGeom prst="rect">
            <a:avLst/>
          </a:prstGeom>
        </p:spPr>
      </p:pic>
      <p:sp>
        <p:nvSpPr>
          <p:cNvPr id="4" name="Titolo 1">
            <a:extLst>
              <a:ext uri="{FF2B5EF4-FFF2-40B4-BE49-F238E27FC236}">
                <a16:creationId xmlns:a16="http://schemas.microsoft.com/office/drawing/2014/main" id="{4EC5AB76-7967-BEA6-43C0-2E9D9E269FDA}"/>
              </a:ext>
            </a:extLst>
          </p:cNvPr>
          <p:cNvSpPr txBox="1">
            <a:spLocks/>
          </p:cNvSpPr>
          <p:nvPr/>
        </p:nvSpPr>
        <p:spPr>
          <a:xfrm>
            <a:off x="487022" y="1263015"/>
            <a:ext cx="11704978" cy="6624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800" dirty="0">
                <a:solidFill>
                  <a:srgbClr val="285FA9"/>
                </a:solidFill>
                <a:latin typeface="Arial Black" panose="020B0A04020102020204"/>
              </a:rPr>
              <a:t>Try to tune </a:t>
            </a:r>
            <a:r>
              <a:rPr lang="en-US" sz="1800" dirty="0" err="1">
                <a:solidFill>
                  <a:srgbClr val="285FA9"/>
                </a:solidFill>
                <a:latin typeface="Arial Black" panose="020B0A04020102020204"/>
              </a:rPr>
              <a:t>itype_isa</a:t>
            </a:r>
            <a:r>
              <a:rPr lang="en-US" sz="1800" dirty="0">
                <a:solidFill>
                  <a:srgbClr val="285FA9"/>
                </a:solidFill>
                <a:latin typeface="Arial Black" panose="020B0A04020102020204"/>
              </a:rPr>
              <a:t>, in order to mimic the ISA based on ECOCLIMAP-SG.</a:t>
            </a:r>
          </a:p>
          <a:p>
            <a:pPr marR="0" lvl="0" algn="l" defTabSz="914400" rtl="0" eaLnBrk="1" fontAlgn="auto" latinLnBrk="0" hangingPunct="1">
              <a:lnSpc>
                <a:spcPct val="90000"/>
              </a:lnSpc>
              <a:spcBef>
                <a:spcPct val="0"/>
              </a:spcBef>
              <a:spcAft>
                <a:spcPts val="0"/>
              </a:spcAft>
              <a:buClrTx/>
              <a:buSzTx/>
              <a:tabLst/>
              <a:defRPr/>
            </a:pPr>
            <a:r>
              <a:rPr kumimoji="0" lang="en-US" sz="1800" b="0" i="0" u="none" strike="noStrike" kern="1200" cap="none" spc="0" normalizeH="0" baseline="0" noProof="0" dirty="0">
                <a:ln>
                  <a:noFill/>
                </a:ln>
                <a:solidFill>
                  <a:srgbClr val="285FA9"/>
                </a:solidFill>
                <a:effectLst/>
                <a:uLnTx/>
                <a:uFillTx/>
                <a:latin typeface="Arial Black" panose="020B0A04020102020204"/>
                <a:ea typeface="+mj-ea"/>
                <a:cs typeface="+mj-cs"/>
              </a:rPr>
              <a:t>E.g. ISA c</a:t>
            </a:r>
            <a:r>
              <a:rPr lang="en-US" sz="1800" dirty="0" err="1">
                <a:solidFill>
                  <a:srgbClr val="285FA9"/>
                </a:solidFill>
                <a:latin typeface="Arial Black" panose="020B0A04020102020204"/>
              </a:rPr>
              <a:t>alculated</a:t>
            </a:r>
            <a:r>
              <a:rPr lang="en-US" sz="1800" dirty="0">
                <a:solidFill>
                  <a:srgbClr val="285FA9"/>
                </a:solidFill>
                <a:latin typeface="Arial Black" panose="020B0A04020102020204"/>
              </a:rPr>
              <a:t> with LCZs provided by ECO-SG for ROME. The lookup table are derived from Steward and </a:t>
            </a:r>
            <a:r>
              <a:rPr lang="en-US" sz="1800" dirty="0" err="1">
                <a:solidFill>
                  <a:srgbClr val="285FA9"/>
                </a:solidFill>
                <a:latin typeface="Arial Black" panose="020B0A04020102020204"/>
              </a:rPr>
              <a:t>Oke</a:t>
            </a:r>
            <a:r>
              <a:rPr lang="en-US" sz="1800" dirty="0">
                <a:solidFill>
                  <a:srgbClr val="285FA9"/>
                </a:solidFill>
                <a:latin typeface="Arial Black" panose="020B0A04020102020204"/>
              </a:rPr>
              <a:t> (2012)</a:t>
            </a:r>
            <a:endPar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endParaRPr>
          </a:p>
        </p:txBody>
      </p:sp>
      <p:sp>
        <p:nvSpPr>
          <p:cNvPr id="5" name="Titolo 1">
            <a:extLst>
              <a:ext uri="{FF2B5EF4-FFF2-40B4-BE49-F238E27FC236}">
                <a16:creationId xmlns:a16="http://schemas.microsoft.com/office/drawing/2014/main" id="{62554C70-B8A4-85D9-416A-3B35909F1D9A}"/>
              </a:ext>
            </a:extLst>
          </p:cNvPr>
          <p:cNvSpPr txBox="1">
            <a:spLocks/>
          </p:cNvSpPr>
          <p:nvPr/>
        </p:nvSpPr>
        <p:spPr>
          <a:xfrm>
            <a:off x="405742" y="4488849"/>
            <a:ext cx="11380515" cy="6624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800" dirty="0">
                <a:solidFill>
                  <a:srgbClr val="285FA9"/>
                </a:solidFill>
                <a:latin typeface="Arial Black" panose="020B0A04020102020204"/>
              </a:rPr>
              <a:t>Longer simulations over specific cities (e.g. climate runs), in order also to see AHF effect during winter period. </a:t>
            </a:r>
            <a:endParaRPr kumimoji="0" lang="it-IT" sz="1800" b="0" i="0" u="none" strike="noStrike" kern="1200" cap="none" spc="0" normalizeH="0" baseline="0" noProof="0" dirty="0">
              <a:ln>
                <a:noFill/>
              </a:ln>
              <a:solidFill>
                <a:srgbClr val="285FA9"/>
              </a:solidFill>
              <a:effectLst/>
              <a:uLnTx/>
              <a:uFillTx/>
              <a:latin typeface="Arial Black" panose="020B0A04020102020204"/>
              <a:ea typeface="+mj-ea"/>
              <a:cs typeface="+mj-cs"/>
            </a:endParaRPr>
          </a:p>
        </p:txBody>
      </p:sp>
      <p:sp>
        <p:nvSpPr>
          <p:cNvPr id="6" name="Titolo 1">
            <a:extLst>
              <a:ext uri="{FF2B5EF4-FFF2-40B4-BE49-F238E27FC236}">
                <a16:creationId xmlns:a16="http://schemas.microsoft.com/office/drawing/2014/main" id="{DA4F2EA7-4D5E-827F-C60B-EB86881460FA}"/>
              </a:ext>
            </a:extLst>
          </p:cNvPr>
          <p:cNvSpPr txBox="1">
            <a:spLocks/>
          </p:cNvSpPr>
          <p:nvPr/>
        </p:nvSpPr>
        <p:spPr>
          <a:xfrm>
            <a:off x="401805" y="5135387"/>
            <a:ext cx="11380515" cy="6624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US" sz="1800" dirty="0">
                <a:solidFill>
                  <a:srgbClr val="285FA9"/>
                </a:solidFill>
                <a:latin typeface="Arial Black" panose="020B0A04020102020204"/>
              </a:rPr>
              <a:t>Start testing high resolution domains than 2km, in order to better capture </a:t>
            </a:r>
            <a:r>
              <a:rPr lang="en-US" sz="1800" dirty="0" err="1">
                <a:solidFill>
                  <a:srgbClr val="285FA9"/>
                </a:solidFill>
                <a:latin typeface="Arial Black" panose="020B0A04020102020204"/>
              </a:rPr>
              <a:t>subgrid</a:t>
            </a:r>
            <a:r>
              <a:rPr lang="en-US" sz="1800" dirty="0">
                <a:solidFill>
                  <a:srgbClr val="285FA9"/>
                </a:solidFill>
                <a:latin typeface="Arial Black" panose="020B0A04020102020204"/>
              </a:rPr>
              <a:t> elements in cities (e.g. park in urban environment)</a:t>
            </a:r>
            <a:endParaRPr kumimoji="0" lang="it-IT" sz="1800" b="0" i="0" u="none" strike="noStrike" kern="1200" cap="none" spc="0" normalizeH="0" baseline="0" noProof="0" dirty="0">
              <a:ln>
                <a:noFill/>
              </a:ln>
              <a:solidFill>
                <a:srgbClr val="285FA9"/>
              </a:solidFill>
              <a:effectLst/>
              <a:uLnTx/>
              <a:uFillTx/>
              <a:latin typeface="Arial Black" panose="020B0A04020102020204"/>
            </a:endParaRPr>
          </a:p>
        </p:txBody>
      </p:sp>
      <p:pic>
        <p:nvPicPr>
          <p:cNvPr id="12" name="Immagine 11">
            <a:extLst>
              <a:ext uri="{FF2B5EF4-FFF2-40B4-BE49-F238E27FC236}">
                <a16:creationId xmlns:a16="http://schemas.microsoft.com/office/drawing/2014/main" id="{5D591275-B98A-9FA2-F49D-DB941A8BD063}"/>
              </a:ext>
            </a:extLst>
          </p:cNvPr>
          <p:cNvPicPr>
            <a:picLocks noChangeAspect="1"/>
          </p:cNvPicPr>
          <p:nvPr/>
        </p:nvPicPr>
        <p:blipFill>
          <a:blip r:embed="rId4"/>
          <a:stretch>
            <a:fillRect/>
          </a:stretch>
        </p:blipFill>
        <p:spPr>
          <a:xfrm>
            <a:off x="5997176" y="1869238"/>
            <a:ext cx="5707802" cy="2707084"/>
          </a:xfrm>
          <a:prstGeom prst="rect">
            <a:avLst/>
          </a:prstGeom>
        </p:spPr>
      </p:pic>
      <p:pic>
        <p:nvPicPr>
          <p:cNvPr id="15" name="Immagine 14">
            <a:extLst>
              <a:ext uri="{FF2B5EF4-FFF2-40B4-BE49-F238E27FC236}">
                <a16:creationId xmlns:a16="http://schemas.microsoft.com/office/drawing/2014/main" id="{D2952121-E972-5CF9-446B-1CE344483945}"/>
              </a:ext>
            </a:extLst>
          </p:cNvPr>
          <p:cNvPicPr>
            <a:picLocks noChangeAspect="1"/>
          </p:cNvPicPr>
          <p:nvPr/>
        </p:nvPicPr>
        <p:blipFill>
          <a:blip r:embed="rId5"/>
          <a:stretch>
            <a:fillRect/>
          </a:stretch>
        </p:blipFill>
        <p:spPr>
          <a:xfrm>
            <a:off x="517680" y="1933117"/>
            <a:ext cx="5479496" cy="2579326"/>
          </a:xfrm>
          <a:prstGeom prst="rect">
            <a:avLst/>
          </a:prstGeom>
        </p:spPr>
      </p:pic>
      <p:pic>
        <p:nvPicPr>
          <p:cNvPr id="8" name="Immagine 7">
            <a:extLst>
              <a:ext uri="{FF2B5EF4-FFF2-40B4-BE49-F238E27FC236}">
                <a16:creationId xmlns:a16="http://schemas.microsoft.com/office/drawing/2014/main" id="{638D2781-E6C4-BC65-D696-E4B5DACBA939}"/>
              </a:ext>
            </a:extLst>
          </p:cNvPr>
          <p:cNvPicPr>
            <a:picLocks noChangeAspect="1"/>
          </p:cNvPicPr>
          <p:nvPr/>
        </p:nvPicPr>
        <p:blipFill>
          <a:blip r:embed="rId6"/>
          <a:stretch>
            <a:fillRect/>
          </a:stretch>
        </p:blipFill>
        <p:spPr>
          <a:xfrm>
            <a:off x="4576391" y="6305929"/>
            <a:ext cx="1519609" cy="494713"/>
          </a:xfrm>
          <a:prstGeom prst="rect">
            <a:avLst/>
          </a:prstGeom>
        </p:spPr>
      </p:pic>
    </p:spTree>
    <p:extLst>
      <p:ext uri="{BB962C8B-B14F-4D97-AF65-F5344CB8AC3E}">
        <p14:creationId xmlns:p14="http://schemas.microsoft.com/office/powerpoint/2010/main" val="365402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9CF7A2-80B5-32D1-1BF6-DFFDA86B812A}"/>
              </a:ext>
            </a:extLst>
          </p:cNvPr>
          <p:cNvPicPr>
            <a:picLocks noChangeAspect="1"/>
          </p:cNvPicPr>
          <p:nvPr/>
        </p:nvPicPr>
        <p:blipFill>
          <a:blip r:embed="rId2"/>
          <a:stretch>
            <a:fillRect/>
          </a:stretch>
        </p:blipFill>
        <p:spPr>
          <a:xfrm>
            <a:off x="6096000" y="6305929"/>
            <a:ext cx="1879099" cy="494713"/>
          </a:xfrm>
          <a:prstGeom prst="rect">
            <a:avLst/>
          </a:prstGeom>
        </p:spPr>
      </p:pic>
      <p:pic>
        <p:nvPicPr>
          <p:cNvPr id="10" name="Immagine 9">
            <a:extLst>
              <a:ext uri="{FF2B5EF4-FFF2-40B4-BE49-F238E27FC236}">
                <a16:creationId xmlns:a16="http://schemas.microsoft.com/office/drawing/2014/main" id="{BC8C7957-614B-EB53-4BB7-C4AB1C3CC2CF}"/>
              </a:ext>
            </a:extLst>
          </p:cNvPr>
          <p:cNvPicPr>
            <a:picLocks noChangeAspect="1"/>
          </p:cNvPicPr>
          <p:nvPr/>
        </p:nvPicPr>
        <p:blipFill>
          <a:blip r:embed="rId3"/>
          <a:stretch>
            <a:fillRect/>
          </a:stretch>
        </p:blipFill>
        <p:spPr>
          <a:xfrm>
            <a:off x="329471" y="6356861"/>
            <a:ext cx="1595952" cy="392852"/>
          </a:xfrm>
          <a:prstGeom prst="rect">
            <a:avLst/>
          </a:prstGeom>
        </p:spPr>
      </p:pic>
      <p:sp>
        <p:nvSpPr>
          <p:cNvPr id="9" name="Text Box 1">
            <a:extLst>
              <a:ext uri="{FF2B5EF4-FFF2-40B4-BE49-F238E27FC236}">
                <a16:creationId xmlns:a16="http://schemas.microsoft.com/office/drawing/2014/main" id="{43A6533A-77EA-E938-3C14-C8F4C51DE1EC}"/>
              </a:ext>
            </a:extLst>
          </p:cNvPr>
          <p:cNvSpPr txBox="1">
            <a:spLocks noChangeArrowheads="1"/>
          </p:cNvSpPr>
          <p:nvPr/>
        </p:nvSpPr>
        <p:spPr bwMode="auto">
          <a:xfrm>
            <a:off x="2181513" y="1640204"/>
            <a:ext cx="7461034" cy="536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8" tIns="44994" rIns="89988" bIns="4499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rgbClr val="000000"/>
                </a:solidFill>
                <a:latin typeface="Arial" panose="020B0604020202020204" pitchFamily="34" charset="0"/>
                <a:cs typeface="Arial Unicode MS" charset="0"/>
              </a:defRPr>
            </a:lvl9pPr>
          </a:lstStyle>
          <a:p>
            <a:pPr algn="ctr" hangingPunct="1">
              <a:lnSpc>
                <a:spcPct val="90000"/>
              </a:lnSpc>
              <a:buClrTx/>
              <a:buFontTx/>
              <a:buNone/>
            </a:pPr>
            <a:r>
              <a:rPr lang="it-IT" altLang="it-IT" sz="3400" b="1" dirty="0">
                <a:solidFill>
                  <a:srgbClr val="285FA9"/>
                </a:solidFill>
                <a:latin typeface="Helvetica Neue" charset="0"/>
              </a:rPr>
              <a:t>Thank you for </a:t>
            </a:r>
            <a:r>
              <a:rPr lang="it-IT" altLang="it-IT" sz="3400" b="1" dirty="0" err="1">
                <a:solidFill>
                  <a:srgbClr val="285FA9"/>
                </a:solidFill>
                <a:latin typeface="Helvetica Neue" charset="0"/>
              </a:rPr>
              <a:t>your</a:t>
            </a:r>
            <a:r>
              <a:rPr lang="it-IT" altLang="it-IT" sz="3400" b="1" dirty="0">
                <a:solidFill>
                  <a:srgbClr val="285FA9"/>
                </a:solidFill>
                <a:latin typeface="Helvetica Neue" charset="0"/>
              </a:rPr>
              <a:t> </a:t>
            </a:r>
            <a:r>
              <a:rPr lang="it-IT" altLang="it-IT" sz="3400" b="1" dirty="0" err="1">
                <a:solidFill>
                  <a:srgbClr val="285FA9"/>
                </a:solidFill>
                <a:latin typeface="Helvetica Neue" charset="0"/>
              </a:rPr>
              <a:t>attention</a:t>
            </a:r>
            <a:r>
              <a:rPr lang="it-IT" altLang="it-IT" sz="3400" b="1" dirty="0">
                <a:solidFill>
                  <a:srgbClr val="285FA9"/>
                </a:solidFill>
                <a:latin typeface="Helvetica Neue" charset="0"/>
              </a:rPr>
              <a:t>!</a:t>
            </a:r>
          </a:p>
          <a:p>
            <a:pPr algn="ctr" hangingPunct="1">
              <a:lnSpc>
                <a:spcPct val="90000"/>
              </a:lnSpc>
              <a:buClrTx/>
              <a:buFontTx/>
              <a:buNone/>
            </a:pPr>
            <a:endParaRPr lang="it-IT" altLang="it-IT" sz="2000" b="1" dirty="0">
              <a:solidFill>
                <a:srgbClr val="285FA9"/>
              </a:solidFill>
              <a:latin typeface="Helvetica Neue" charset="0"/>
            </a:endParaRPr>
          </a:p>
          <a:p>
            <a:pPr algn="ctr" hangingPunct="1">
              <a:lnSpc>
                <a:spcPct val="90000"/>
              </a:lnSpc>
              <a:buClrTx/>
              <a:buFontTx/>
              <a:buNone/>
            </a:pPr>
            <a:r>
              <a:rPr lang="it-IT" altLang="it-IT" sz="2000" b="1" dirty="0">
                <a:solidFill>
                  <a:srgbClr val="285FA9"/>
                </a:solidFill>
                <a:latin typeface="Helvetica Neue" charset="0"/>
              </a:rPr>
              <a:t>angelo.campanale@cmcc.it</a:t>
            </a:r>
          </a:p>
        </p:txBody>
      </p:sp>
      <p:sp>
        <p:nvSpPr>
          <p:cNvPr id="13" name="CasellaDiTesto 12">
            <a:extLst>
              <a:ext uri="{FF2B5EF4-FFF2-40B4-BE49-F238E27FC236}">
                <a16:creationId xmlns:a16="http://schemas.microsoft.com/office/drawing/2014/main" id="{2A3A0304-58EA-F8FB-2B85-6D933B86305F}"/>
              </a:ext>
            </a:extLst>
          </p:cNvPr>
          <p:cNvSpPr txBox="1"/>
          <p:nvPr/>
        </p:nvSpPr>
        <p:spPr>
          <a:xfrm>
            <a:off x="2680458" y="4187543"/>
            <a:ext cx="6387042" cy="646331"/>
          </a:xfrm>
          <a:prstGeom prst="rect">
            <a:avLst/>
          </a:prstGeom>
          <a:noFill/>
        </p:spPr>
        <p:txBody>
          <a:bodyPr wrap="square" rtlCol="0">
            <a:spAutoFit/>
          </a:bodyPr>
          <a:lstStyle/>
          <a:p>
            <a:pPr algn="ctr"/>
            <a:r>
              <a:rPr lang="it-IT" b="1" dirty="0"/>
              <a:t>26th COSMO  General Meeting, 02-06 </a:t>
            </a:r>
            <a:r>
              <a:rPr lang="it-IT" b="1" dirty="0" err="1"/>
              <a:t>September</a:t>
            </a:r>
            <a:r>
              <a:rPr lang="it-IT" b="1" dirty="0"/>
              <a:t> 2024, Offenbach Germany</a:t>
            </a:r>
          </a:p>
        </p:txBody>
      </p:sp>
      <p:pic>
        <p:nvPicPr>
          <p:cNvPr id="14" name="Immagine 13">
            <a:extLst>
              <a:ext uri="{FF2B5EF4-FFF2-40B4-BE49-F238E27FC236}">
                <a16:creationId xmlns:a16="http://schemas.microsoft.com/office/drawing/2014/main" id="{F8FD6D54-E84E-53D6-65E7-DF6B414E52B8}"/>
              </a:ext>
            </a:extLst>
          </p:cNvPr>
          <p:cNvPicPr>
            <a:picLocks noChangeAspect="1"/>
          </p:cNvPicPr>
          <p:nvPr/>
        </p:nvPicPr>
        <p:blipFill>
          <a:blip r:embed="rId3"/>
          <a:stretch>
            <a:fillRect/>
          </a:stretch>
        </p:blipFill>
        <p:spPr>
          <a:xfrm>
            <a:off x="6490435" y="3181381"/>
            <a:ext cx="2577065" cy="731353"/>
          </a:xfrm>
          <a:prstGeom prst="rect">
            <a:avLst/>
          </a:prstGeom>
        </p:spPr>
      </p:pic>
      <p:pic>
        <p:nvPicPr>
          <p:cNvPr id="17" name="Immagine 16">
            <a:extLst>
              <a:ext uri="{FF2B5EF4-FFF2-40B4-BE49-F238E27FC236}">
                <a16:creationId xmlns:a16="http://schemas.microsoft.com/office/drawing/2014/main" id="{0292C892-9B83-5159-7602-53F5326A5AD5}"/>
              </a:ext>
            </a:extLst>
          </p:cNvPr>
          <p:cNvPicPr>
            <a:picLocks noChangeAspect="1"/>
          </p:cNvPicPr>
          <p:nvPr/>
        </p:nvPicPr>
        <p:blipFill>
          <a:blip r:embed="rId2"/>
          <a:stretch>
            <a:fillRect/>
          </a:stretch>
        </p:blipFill>
        <p:spPr>
          <a:xfrm>
            <a:off x="4509662" y="3081208"/>
            <a:ext cx="1896852" cy="864449"/>
          </a:xfrm>
          <a:prstGeom prst="rect">
            <a:avLst/>
          </a:prstGeom>
        </p:spPr>
      </p:pic>
      <p:pic>
        <p:nvPicPr>
          <p:cNvPr id="18" name="Immagine 17">
            <a:extLst>
              <a:ext uri="{FF2B5EF4-FFF2-40B4-BE49-F238E27FC236}">
                <a16:creationId xmlns:a16="http://schemas.microsoft.com/office/drawing/2014/main" id="{EE8506B8-65C0-17E2-A4E9-CB1EA8420C59}"/>
              </a:ext>
            </a:extLst>
          </p:cNvPr>
          <p:cNvPicPr>
            <a:picLocks noChangeAspect="1"/>
          </p:cNvPicPr>
          <p:nvPr/>
        </p:nvPicPr>
        <p:blipFill>
          <a:blip r:embed="rId4"/>
          <a:stretch>
            <a:fillRect/>
          </a:stretch>
        </p:blipFill>
        <p:spPr>
          <a:xfrm>
            <a:off x="2780248" y="3181381"/>
            <a:ext cx="1519609" cy="497451"/>
          </a:xfrm>
          <a:prstGeom prst="rect">
            <a:avLst/>
          </a:prstGeom>
        </p:spPr>
      </p:pic>
      <p:pic>
        <p:nvPicPr>
          <p:cNvPr id="19" name="Immagine 18">
            <a:extLst>
              <a:ext uri="{FF2B5EF4-FFF2-40B4-BE49-F238E27FC236}">
                <a16:creationId xmlns:a16="http://schemas.microsoft.com/office/drawing/2014/main" id="{E994BEE8-FD28-35EC-C2AE-D6697752516A}"/>
              </a:ext>
            </a:extLst>
          </p:cNvPr>
          <p:cNvPicPr>
            <a:picLocks noChangeAspect="1"/>
          </p:cNvPicPr>
          <p:nvPr/>
        </p:nvPicPr>
        <p:blipFill>
          <a:blip r:embed="rId4"/>
          <a:stretch>
            <a:fillRect/>
          </a:stretch>
        </p:blipFill>
        <p:spPr>
          <a:xfrm>
            <a:off x="4576391" y="6305929"/>
            <a:ext cx="1519609" cy="494713"/>
          </a:xfrm>
          <a:prstGeom prst="rect">
            <a:avLst/>
          </a:prstGeom>
        </p:spPr>
      </p:pic>
    </p:spTree>
    <p:extLst>
      <p:ext uri="{BB962C8B-B14F-4D97-AF65-F5344CB8AC3E}">
        <p14:creationId xmlns:p14="http://schemas.microsoft.com/office/powerpoint/2010/main" val="219548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45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2"/>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3"/>
          <a:stretch>
            <a:fillRect/>
          </a:stretch>
        </p:blipFill>
        <p:spPr>
          <a:xfrm>
            <a:off x="5643534" y="6305930"/>
            <a:ext cx="1225421" cy="494713"/>
          </a:xfrm>
          <a:prstGeom prst="rect">
            <a:avLst/>
          </a:prstGeom>
        </p:spPr>
      </p:pic>
      <p:pic>
        <p:nvPicPr>
          <p:cNvPr id="3" name="Immagine 2">
            <a:extLst>
              <a:ext uri="{FF2B5EF4-FFF2-40B4-BE49-F238E27FC236}">
                <a16:creationId xmlns:a16="http://schemas.microsoft.com/office/drawing/2014/main" id="{689F5C18-9BE6-0197-4BB0-7CED98AC0965}"/>
              </a:ext>
            </a:extLst>
          </p:cNvPr>
          <p:cNvPicPr>
            <a:picLocks noChangeAspect="1"/>
          </p:cNvPicPr>
          <p:nvPr/>
        </p:nvPicPr>
        <p:blipFill>
          <a:blip r:embed="rId3"/>
          <a:stretch>
            <a:fillRect/>
          </a:stretch>
        </p:blipFill>
        <p:spPr>
          <a:xfrm>
            <a:off x="4870579" y="6305930"/>
            <a:ext cx="1225421" cy="494713"/>
          </a:xfrm>
          <a:prstGeom prst="rect">
            <a:avLst/>
          </a:prstGeom>
        </p:spPr>
      </p:pic>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4"/>
          <a:stretch>
            <a:fillRect/>
          </a:stretch>
        </p:blipFill>
        <p:spPr>
          <a:xfrm>
            <a:off x="6096000" y="6305929"/>
            <a:ext cx="1879099" cy="494713"/>
          </a:xfrm>
          <a:prstGeom prst="rect">
            <a:avLst/>
          </a:prstGeom>
        </p:spPr>
      </p:pic>
      <p:sp>
        <p:nvSpPr>
          <p:cNvPr id="10" name="Titolo 1">
            <a:extLst>
              <a:ext uri="{FF2B5EF4-FFF2-40B4-BE49-F238E27FC236}">
                <a16:creationId xmlns:a16="http://schemas.microsoft.com/office/drawing/2014/main" id="{1EBE4991-7224-18BD-8D99-E60F6491B0AE}"/>
              </a:ext>
            </a:extLst>
          </p:cNvPr>
          <p:cNvSpPr txBox="1">
            <a:spLocks/>
          </p:cNvSpPr>
          <p:nvPr/>
        </p:nvSpPr>
        <p:spPr>
          <a:xfrm>
            <a:off x="2878949" y="-32628"/>
            <a:ext cx="6434102" cy="11299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285FA9"/>
                </a:solidFill>
                <a:latin typeface="Arial Black" panose="020B0A04020102020204"/>
              </a:rPr>
              <a:t>Outlook of the presentation</a:t>
            </a:r>
            <a:endParaRPr lang="it-IT" sz="3200" b="1" dirty="0">
              <a:solidFill>
                <a:schemeClr val="accent1"/>
              </a:solidFill>
              <a:latin typeface="Arial Black" panose="020B0604020202020204" pitchFamily="34" charset="0"/>
              <a:cs typeface="Arial Black" panose="020B0604020202020204" pitchFamily="34" charset="0"/>
            </a:endParaRPr>
          </a:p>
        </p:txBody>
      </p:sp>
      <p:sp>
        <p:nvSpPr>
          <p:cNvPr id="12" name="CasellaDiTesto 11">
            <a:extLst>
              <a:ext uri="{FF2B5EF4-FFF2-40B4-BE49-F238E27FC236}">
                <a16:creationId xmlns:a16="http://schemas.microsoft.com/office/drawing/2014/main" id="{24CF4715-ACF8-5DD7-CA26-01F2B6F47B48}"/>
              </a:ext>
            </a:extLst>
          </p:cNvPr>
          <p:cNvSpPr txBox="1"/>
          <p:nvPr/>
        </p:nvSpPr>
        <p:spPr>
          <a:xfrm>
            <a:off x="329471" y="1235427"/>
            <a:ext cx="11616209" cy="1384995"/>
          </a:xfrm>
          <a:prstGeom prst="rect">
            <a:avLst/>
          </a:prstGeom>
          <a:noFill/>
        </p:spPr>
        <p:txBody>
          <a:bodyPr wrap="square">
            <a:spAutoFit/>
          </a:bodyPr>
          <a:lstStyle/>
          <a:p>
            <a:pPr marL="171450" indent="-171450">
              <a:buFont typeface="Arial" panose="020B0604020202020204" pitchFamily="34" charset="0"/>
              <a:buChar char="•"/>
            </a:pPr>
            <a:r>
              <a:rPr lang="it-IT" sz="2400" dirty="0">
                <a:solidFill>
                  <a:srgbClr val="285FA9"/>
                </a:solidFill>
                <a:latin typeface="+mj-lt"/>
                <a:ea typeface="Calibri" panose="020F0502020204030204" pitchFamily="34" charset="0"/>
                <a:cs typeface="Calibri" panose="020F0502020204030204" pitchFamily="34" charset="0"/>
              </a:rPr>
              <a:t>Setup of the simulations: </a:t>
            </a:r>
          </a:p>
          <a:p>
            <a:endParaRPr lang="it-IT" sz="2400" dirty="0">
              <a:solidFill>
                <a:srgbClr val="285FA9"/>
              </a:solidFill>
              <a:latin typeface="+mj-lt"/>
              <a:ea typeface="Calibri" panose="020F0502020204030204" pitchFamily="34" charset="0"/>
              <a:cs typeface="Calibri" panose="020F0502020204030204" pitchFamily="34" charset="0"/>
            </a:endParaRPr>
          </a:p>
          <a:p>
            <a:r>
              <a:rPr lang="it-IT" dirty="0">
                <a:solidFill>
                  <a:srgbClr val="285FA9"/>
                </a:solidFill>
                <a:latin typeface="+mj-lt"/>
                <a:ea typeface="Calibri" panose="020F0502020204030204" pitchFamily="34" charset="0"/>
                <a:cs typeface="Calibri" panose="020F0502020204030204" pitchFamily="34" charset="0"/>
              </a:rPr>
              <a:t>test of the new TERRA_URB </a:t>
            </a:r>
            <a:r>
              <a:rPr lang="it-IT" dirty="0" err="1">
                <a:solidFill>
                  <a:srgbClr val="285FA9"/>
                </a:solidFill>
                <a:latin typeface="+mj-lt"/>
                <a:ea typeface="Calibri" panose="020F0502020204030204" pitchFamily="34" charset="0"/>
                <a:cs typeface="Calibri" panose="020F0502020204030204" pitchFamily="34" charset="0"/>
              </a:rPr>
              <a:t>implementations</a:t>
            </a:r>
            <a:r>
              <a:rPr lang="it-IT" dirty="0">
                <a:solidFill>
                  <a:srgbClr val="285FA9"/>
                </a:solidFill>
                <a:latin typeface="+mj-lt"/>
                <a:ea typeface="Calibri" panose="020F0502020204030204" pitchFamily="34" charset="0"/>
                <a:cs typeface="Calibri" panose="020F0502020204030204" pitchFamily="34" charset="0"/>
              </a:rPr>
              <a:t> in ICON: </a:t>
            </a:r>
          </a:p>
          <a:p>
            <a:r>
              <a:rPr lang="it-IT" dirty="0">
                <a:solidFill>
                  <a:srgbClr val="285FA9"/>
                </a:solidFill>
                <a:latin typeface="+mj-lt"/>
                <a:ea typeface="Calibri" panose="020F0502020204030204" pitchFamily="34" charset="0"/>
                <a:cs typeface="Calibri" panose="020F0502020204030204" pitchFamily="34" charset="0"/>
              </a:rPr>
              <a:t>case study of ROME and MILAN</a:t>
            </a:r>
            <a:endParaRPr lang="it-IT" dirty="0">
              <a:solidFill>
                <a:srgbClr val="285FA9"/>
              </a:solidFill>
              <a:latin typeface="Helvetica Neue" panose="020B0604020202020204"/>
              <a:ea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F26DF2DC-7050-0B00-53A0-5F0164E73BD7}"/>
              </a:ext>
            </a:extLst>
          </p:cNvPr>
          <p:cNvSpPr txBox="1"/>
          <p:nvPr/>
        </p:nvSpPr>
        <p:spPr>
          <a:xfrm>
            <a:off x="344688" y="3020836"/>
            <a:ext cx="11616209" cy="1384995"/>
          </a:xfrm>
          <a:prstGeom prst="rect">
            <a:avLst/>
          </a:prstGeom>
          <a:noFill/>
        </p:spPr>
        <p:txBody>
          <a:bodyPr wrap="square">
            <a:spAutoFit/>
          </a:bodyPr>
          <a:lstStyle/>
          <a:p>
            <a:pPr marL="171450" indent="-171450">
              <a:buFont typeface="Arial" panose="020B0604020202020204" pitchFamily="34" charset="0"/>
              <a:buChar char="•"/>
            </a:pPr>
            <a:r>
              <a:rPr lang="it-IT" sz="2400" dirty="0">
                <a:solidFill>
                  <a:srgbClr val="285FA9"/>
                </a:solidFill>
                <a:latin typeface="+mj-lt"/>
                <a:ea typeface="Calibri" panose="020F0502020204030204" pitchFamily="34" charset="0"/>
                <a:cs typeface="Calibri" panose="020F0502020204030204" pitchFamily="34" charset="0"/>
              </a:rPr>
              <a:t>Evaluation: </a:t>
            </a:r>
          </a:p>
          <a:p>
            <a:endParaRPr lang="it-IT" sz="2400" dirty="0">
              <a:solidFill>
                <a:srgbClr val="285FA9"/>
              </a:solidFill>
              <a:latin typeface="+mj-lt"/>
              <a:ea typeface="Calibri" panose="020F0502020204030204" pitchFamily="34" charset="0"/>
              <a:cs typeface="Calibri" panose="020F0502020204030204" pitchFamily="34" charset="0"/>
            </a:endParaRPr>
          </a:p>
          <a:p>
            <a:r>
              <a:rPr lang="it-IT" dirty="0">
                <a:solidFill>
                  <a:srgbClr val="285FA9"/>
                </a:solidFill>
                <a:latin typeface="+mj-lt"/>
                <a:ea typeface="Calibri" panose="020F0502020204030204" pitchFamily="34" charset="0"/>
                <a:cs typeface="Calibri" panose="020F0502020204030204" pitchFamily="34" charset="0"/>
              </a:rPr>
              <a:t>temperature </a:t>
            </a:r>
            <a:r>
              <a:rPr lang="it-IT" dirty="0" err="1">
                <a:solidFill>
                  <a:srgbClr val="285FA9"/>
                </a:solidFill>
                <a:latin typeface="+mj-lt"/>
                <a:ea typeface="Calibri" panose="020F0502020204030204" pitchFamily="34" charset="0"/>
                <a:cs typeface="Calibri" panose="020F0502020204030204" pitchFamily="34" charset="0"/>
              </a:rPr>
              <a:t>against</a:t>
            </a:r>
            <a:r>
              <a:rPr lang="it-IT" dirty="0">
                <a:solidFill>
                  <a:srgbClr val="285FA9"/>
                </a:solidFill>
                <a:latin typeface="+mj-lt"/>
                <a:ea typeface="Calibri" panose="020F0502020204030204" pitchFamily="34" charset="0"/>
                <a:cs typeface="Calibri" panose="020F0502020204030204" pitchFamily="34" charset="0"/>
              </a:rPr>
              <a:t> stations data,</a:t>
            </a:r>
          </a:p>
          <a:p>
            <a:r>
              <a:rPr lang="it-IT" dirty="0" err="1">
                <a:solidFill>
                  <a:srgbClr val="285FA9"/>
                </a:solidFill>
                <a:latin typeface="+mj-lt"/>
                <a:ea typeface="Calibri" panose="020F0502020204030204" pitchFamily="34" charset="0"/>
                <a:cs typeface="Calibri" panose="020F0502020204030204" pitchFamily="34" charset="0"/>
              </a:rPr>
              <a:t>effects</a:t>
            </a:r>
            <a:r>
              <a:rPr lang="it-IT" dirty="0">
                <a:solidFill>
                  <a:srgbClr val="285FA9"/>
                </a:solidFill>
                <a:latin typeface="+mj-lt"/>
                <a:ea typeface="Calibri" panose="020F0502020204030204" pitchFamily="34" charset="0"/>
                <a:cs typeface="Calibri" panose="020F0502020204030204" pitchFamily="34" charset="0"/>
              </a:rPr>
              <a:t> of the new ISA </a:t>
            </a:r>
            <a:r>
              <a:rPr lang="it-IT" dirty="0" err="1">
                <a:solidFill>
                  <a:srgbClr val="285FA9"/>
                </a:solidFill>
                <a:latin typeface="+mj-lt"/>
                <a:ea typeface="Calibri" panose="020F0502020204030204" pitchFamily="34" charset="0"/>
                <a:cs typeface="Calibri" panose="020F0502020204030204" pitchFamily="34" charset="0"/>
              </a:rPr>
              <a:t>distribution</a:t>
            </a:r>
            <a:r>
              <a:rPr lang="it-IT" dirty="0">
                <a:solidFill>
                  <a:srgbClr val="285FA9"/>
                </a:solidFill>
                <a:latin typeface="+mj-lt"/>
                <a:ea typeface="Calibri" panose="020F0502020204030204" pitchFamily="34" charset="0"/>
                <a:cs typeface="Calibri" panose="020F0502020204030204" pitchFamily="34" charset="0"/>
              </a:rPr>
              <a:t> on </a:t>
            </a:r>
            <a:r>
              <a:rPr lang="it-IT" dirty="0" err="1">
                <a:solidFill>
                  <a:srgbClr val="285FA9"/>
                </a:solidFill>
                <a:latin typeface="+mj-lt"/>
                <a:ea typeface="Calibri" panose="020F0502020204030204" pitchFamily="34" charset="0"/>
                <a:cs typeface="Calibri" panose="020F0502020204030204" pitchFamily="34" charset="0"/>
              </a:rPr>
              <a:t>nocturnal</a:t>
            </a:r>
            <a:r>
              <a:rPr lang="it-IT" dirty="0">
                <a:solidFill>
                  <a:srgbClr val="285FA9"/>
                </a:solidFill>
                <a:latin typeface="+mj-lt"/>
                <a:ea typeface="Calibri" panose="020F0502020204030204" pitchFamily="34" charset="0"/>
                <a:cs typeface="Calibri" panose="020F0502020204030204" pitchFamily="34" charset="0"/>
              </a:rPr>
              <a:t> temperature</a:t>
            </a:r>
            <a:endParaRPr lang="it-IT" dirty="0">
              <a:solidFill>
                <a:srgbClr val="285FA9"/>
              </a:solidFill>
              <a:latin typeface="Helvetica Neue" panose="020B0604020202020204"/>
              <a:ea typeface="Calibri" panose="020F0502020204030204" pitchFamily="34" charset="0"/>
              <a:cs typeface="Calibri" panose="020F0502020204030204" pitchFamily="34" charset="0"/>
            </a:endParaRPr>
          </a:p>
        </p:txBody>
      </p:sp>
      <p:sp>
        <p:nvSpPr>
          <p:cNvPr id="15" name="CasellaDiTesto 14">
            <a:extLst>
              <a:ext uri="{FF2B5EF4-FFF2-40B4-BE49-F238E27FC236}">
                <a16:creationId xmlns:a16="http://schemas.microsoft.com/office/drawing/2014/main" id="{0D748C31-BFA3-42BB-0E9F-7980367858FB}"/>
              </a:ext>
            </a:extLst>
          </p:cNvPr>
          <p:cNvSpPr txBox="1"/>
          <p:nvPr/>
        </p:nvSpPr>
        <p:spPr>
          <a:xfrm>
            <a:off x="329470" y="4853009"/>
            <a:ext cx="11616209" cy="461665"/>
          </a:xfrm>
          <a:prstGeom prst="rect">
            <a:avLst/>
          </a:prstGeom>
          <a:noFill/>
        </p:spPr>
        <p:txBody>
          <a:bodyPr wrap="square">
            <a:spAutoFit/>
          </a:bodyPr>
          <a:lstStyle/>
          <a:p>
            <a:pPr marL="171450" indent="-171450">
              <a:buFont typeface="Arial" panose="020B0604020202020204" pitchFamily="34" charset="0"/>
              <a:buChar char="•"/>
            </a:pPr>
            <a:r>
              <a:rPr lang="it-IT" sz="2400" dirty="0" err="1">
                <a:solidFill>
                  <a:srgbClr val="285FA9"/>
                </a:solidFill>
                <a:latin typeface="+mj-lt"/>
                <a:ea typeface="Calibri" panose="020F0502020204030204" pitchFamily="34" charset="0"/>
                <a:cs typeface="Calibri" panose="020F0502020204030204" pitchFamily="34" charset="0"/>
              </a:rPr>
              <a:t>Conclusions</a:t>
            </a:r>
            <a:r>
              <a:rPr lang="it-IT" sz="2400" dirty="0">
                <a:solidFill>
                  <a:srgbClr val="285FA9"/>
                </a:solidFill>
                <a:latin typeface="+mj-lt"/>
                <a:ea typeface="Calibri" panose="020F0502020204030204" pitchFamily="34" charset="0"/>
                <a:cs typeface="Calibri" panose="020F0502020204030204" pitchFamily="34" charset="0"/>
              </a:rPr>
              <a:t> and future </a:t>
            </a:r>
            <a:r>
              <a:rPr lang="it-IT" sz="2400" dirty="0" err="1">
                <a:solidFill>
                  <a:srgbClr val="285FA9"/>
                </a:solidFill>
                <a:latin typeface="+mj-lt"/>
                <a:ea typeface="Calibri" panose="020F0502020204030204" pitchFamily="34" charset="0"/>
                <a:cs typeface="Calibri" panose="020F0502020204030204" pitchFamily="34" charset="0"/>
              </a:rPr>
              <a:t>perspectives</a:t>
            </a:r>
            <a:endParaRPr lang="it-IT" dirty="0">
              <a:solidFill>
                <a:srgbClr val="285FA9"/>
              </a:solidFill>
              <a:latin typeface="Helvetica Neue" panose="020B0604020202020204"/>
              <a:ea typeface="Calibri" panose="020F0502020204030204" pitchFamily="34" charset="0"/>
              <a:cs typeface="Calibri" panose="020F0502020204030204" pitchFamily="34" charset="0"/>
            </a:endParaRPr>
          </a:p>
        </p:txBody>
      </p:sp>
      <p:pic>
        <p:nvPicPr>
          <p:cNvPr id="25" name="Immagine 24">
            <a:extLst>
              <a:ext uri="{FF2B5EF4-FFF2-40B4-BE49-F238E27FC236}">
                <a16:creationId xmlns:a16="http://schemas.microsoft.com/office/drawing/2014/main" id="{FB874580-42FF-9F75-9472-3D1F495AF3C5}"/>
              </a:ext>
            </a:extLst>
          </p:cNvPr>
          <p:cNvPicPr>
            <a:picLocks noChangeAspect="1"/>
          </p:cNvPicPr>
          <p:nvPr/>
        </p:nvPicPr>
        <p:blipFill>
          <a:blip r:embed="rId5"/>
          <a:stretch>
            <a:fillRect/>
          </a:stretch>
        </p:blipFill>
        <p:spPr>
          <a:xfrm>
            <a:off x="8656888" y="835013"/>
            <a:ext cx="2559182" cy="2597283"/>
          </a:xfrm>
          <a:prstGeom prst="rect">
            <a:avLst/>
          </a:prstGeom>
        </p:spPr>
      </p:pic>
      <p:pic>
        <p:nvPicPr>
          <p:cNvPr id="27" name="Immagine 26">
            <a:extLst>
              <a:ext uri="{FF2B5EF4-FFF2-40B4-BE49-F238E27FC236}">
                <a16:creationId xmlns:a16="http://schemas.microsoft.com/office/drawing/2014/main" id="{D700E540-2A4E-8BE4-13B4-1CD218BE8367}"/>
              </a:ext>
            </a:extLst>
          </p:cNvPr>
          <p:cNvPicPr>
            <a:picLocks noChangeAspect="1"/>
          </p:cNvPicPr>
          <p:nvPr/>
        </p:nvPicPr>
        <p:blipFill>
          <a:blip r:embed="rId6"/>
          <a:stretch>
            <a:fillRect/>
          </a:stretch>
        </p:blipFill>
        <p:spPr>
          <a:xfrm>
            <a:off x="8656887" y="3492175"/>
            <a:ext cx="2559183" cy="2682756"/>
          </a:xfrm>
          <a:prstGeom prst="rect">
            <a:avLst/>
          </a:prstGeom>
        </p:spPr>
      </p:pic>
      <p:pic>
        <p:nvPicPr>
          <p:cNvPr id="2" name="Immagine 1">
            <a:extLst>
              <a:ext uri="{FF2B5EF4-FFF2-40B4-BE49-F238E27FC236}">
                <a16:creationId xmlns:a16="http://schemas.microsoft.com/office/drawing/2014/main" id="{AA0D1C45-5BF1-B054-E2BE-640DD86CC6A8}"/>
              </a:ext>
            </a:extLst>
          </p:cNvPr>
          <p:cNvPicPr>
            <a:picLocks noChangeAspect="1"/>
          </p:cNvPicPr>
          <p:nvPr/>
        </p:nvPicPr>
        <p:blipFill>
          <a:blip r:embed="rId7"/>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144376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descr="Immagine che contiene testo, mappa, diagramma, schermata&#10;&#10;Descrizione generata automaticamente">
            <a:extLst>
              <a:ext uri="{FF2B5EF4-FFF2-40B4-BE49-F238E27FC236}">
                <a16:creationId xmlns:a16="http://schemas.microsoft.com/office/drawing/2014/main" id="{1FED70E6-66F0-A2CD-B43C-9348188F8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244" y="792608"/>
            <a:ext cx="5543948" cy="4983799"/>
          </a:xfrm>
          <a:prstGeom prst="rect">
            <a:avLst/>
          </a:prstGeom>
        </p:spPr>
      </p:pic>
      <p:sp>
        <p:nvSpPr>
          <p:cNvPr id="4" name="CasellaDiTesto 3">
            <a:extLst>
              <a:ext uri="{FF2B5EF4-FFF2-40B4-BE49-F238E27FC236}">
                <a16:creationId xmlns:a16="http://schemas.microsoft.com/office/drawing/2014/main" id="{7B303BFD-165F-355C-79D9-47699CA6B81D}"/>
              </a:ext>
            </a:extLst>
          </p:cNvPr>
          <p:cNvSpPr txBox="1"/>
          <p:nvPr/>
        </p:nvSpPr>
        <p:spPr>
          <a:xfrm>
            <a:off x="436229" y="1034163"/>
            <a:ext cx="5659771" cy="5016758"/>
          </a:xfrm>
          <a:prstGeom prst="rect">
            <a:avLst/>
          </a:prstGeom>
          <a:noFill/>
        </p:spPr>
        <p:txBody>
          <a:bodyPr wrap="square" rtlCol="0">
            <a:spAutoFit/>
          </a:bodyPr>
          <a:lstStyle/>
          <a:p>
            <a:r>
              <a:rPr lang="it-IT" sz="1600" dirty="0"/>
              <a:t>- </a:t>
            </a:r>
            <a:r>
              <a:rPr lang="it-IT" sz="1600" b="1" dirty="0"/>
              <a:t>Model </a:t>
            </a:r>
            <a:r>
              <a:rPr lang="it-IT" sz="1600" b="1" dirty="0" err="1"/>
              <a:t>version</a:t>
            </a:r>
            <a:r>
              <a:rPr lang="it-IT" sz="1600" dirty="0"/>
              <a:t>: ICON-</a:t>
            </a:r>
            <a:r>
              <a:rPr lang="it-IT" sz="1600" dirty="0" err="1"/>
              <a:t>nwp</a:t>
            </a:r>
            <a:r>
              <a:rPr lang="it-IT" sz="1600" dirty="0"/>
              <a:t> </a:t>
            </a:r>
            <a:r>
              <a:rPr lang="it-IT" sz="1600" dirty="0">
                <a:hlinkClick r:id="rId3"/>
              </a:rPr>
              <a:t>https://gitlab.dkrz.de/icon/icon-     </a:t>
            </a:r>
            <a:r>
              <a:rPr lang="it-IT" sz="1600" dirty="0" err="1">
                <a:hlinkClick r:id="rId3"/>
              </a:rPr>
              <a:t>nwp</a:t>
            </a:r>
            <a:r>
              <a:rPr lang="it-IT" sz="1600" dirty="0"/>
              <a:t> (</a:t>
            </a:r>
            <a:r>
              <a:rPr lang="it-IT" sz="1600" dirty="0" err="1"/>
              <a:t>downloaded</a:t>
            </a:r>
            <a:r>
              <a:rPr lang="it-IT" sz="1600" dirty="0"/>
              <a:t> 26 </a:t>
            </a:r>
            <a:r>
              <a:rPr lang="it-IT" sz="1600" dirty="0" err="1"/>
              <a:t>July</a:t>
            </a:r>
            <a:r>
              <a:rPr lang="it-IT" sz="1600" dirty="0"/>
              <a:t> 2024)</a:t>
            </a:r>
          </a:p>
          <a:p>
            <a:r>
              <a:rPr lang="it-IT" sz="1600" dirty="0"/>
              <a:t>- </a:t>
            </a:r>
            <a:r>
              <a:rPr lang="it-IT" sz="1600" b="1" dirty="0" err="1"/>
              <a:t>Resolution</a:t>
            </a:r>
            <a:r>
              <a:rPr lang="it-IT" sz="1600" dirty="0"/>
              <a:t>: 2.5km (0.022°) over Rome and Milan</a:t>
            </a:r>
          </a:p>
          <a:p>
            <a:r>
              <a:rPr lang="it-IT" sz="1600" b="1" dirty="0"/>
              <a:t>- Period</a:t>
            </a:r>
            <a:r>
              <a:rPr lang="it-IT" sz="1600" dirty="0"/>
              <a:t>: 01 </a:t>
            </a:r>
            <a:r>
              <a:rPr lang="it-IT" sz="1600" dirty="0" err="1"/>
              <a:t>July</a:t>
            </a:r>
            <a:r>
              <a:rPr lang="it-IT" sz="1600" dirty="0"/>
              <a:t> 2017 (00 UTC) to 31 August 2017 (24     UTC) </a:t>
            </a:r>
            <a:r>
              <a:rPr lang="it-IT" sz="1600" b="1" dirty="0" err="1"/>
              <a:t>July</a:t>
            </a:r>
            <a:r>
              <a:rPr lang="it-IT" sz="1600" b="1" dirty="0"/>
              <a:t> 2017 as </a:t>
            </a:r>
            <a:r>
              <a:rPr lang="it-IT" sz="1600" b="1" dirty="0" err="1"/>
              <a:t>spinup</a:t>
            </a:r>
            <a:r>
              <a:rPr lang="it-IT" sz="1600" b="1" dirty="0"/>
              <a:t>, August 2017 as </a:t>
            </a:r>
            <a:r>
              <a:rPr lang="it-IT" sz="1600" b="1" dirty="0" err="1"/>
              <a:t>evaluation</a:t>
            </a:r>
            <a:r>
              <a:rPr lang="it-IT" sz="1600" b="1" dirty="0"/>
              <a:t> period </a:t>
            </a:r>
            <a:r>
              <a:rPr lang="it-IT" sz="1600" dirty="0"/>
              <a:t>(very hot August in </a:t>
            </a:r>
            <a:r>
              <a:rPr lang="it-IT" sz="1600" dirty="0" err="1"/>
              <a:t>Italy</a:t>
            </a:r>
            <a:r>
              <a:rPr lang="it-IT" sz="1600" dirty="0"/>
              <a:t>, +2.53°C </a:t>
            </a:r>
            <a:r>
              <a:rPr lang="it-IT" sz="1600" dirty="0" err="1"/>
              <a:t>anomaly</a:t>
            </a:r>
            <a:r>
              <a:rPr lang="it-IT" sz="1600" dirty="0"/>
              <a:t> in </a:t>
            </a:r>
            <a:r>
              <a:rPr lang="it-IT" sz="1600" dirty="0" err="1"/>
              <a:t>respect</a:t>
            </a:r>
            <a:r>
              <a:rPr lang="it-IT" sz="1600" dirty="0"/>
              <a:t> to period 1971/2000)</a:t>
            </a:r>
          </a:p>
          <a:p>
            <a:r>
              <a:rPr lang="it-IT" sz="1600" dirty="0"/>
              <a:t>- </a:t>
            </a:r>
            <a:r>
              <a:rPr lang="it-IT" sz="1600" b="1" dirty="0"/>
              <a:t>Forcing data</a:t>
            </a:r>
            <a:r>
              <a:rPr lang="it-IT" sz="1600" dirty="0"/>
              <a:t>: 8.5km ECMWF IFS </a:t>
            </a:r>
            <a:r>
              <a:rPr lang="it-IT" sz="1600" dirty="0" err="1"/>
              <a:t>analyses</a:t>
            </a:r>
            <a:r>
              <a:rPr lang="it-IT" sz="1600" dirty="0"/>
              <a:t> </a:t>
            </a:r>
            <a:r>
              <a:rPr lang="it-IT" sz="1600" dirty="0" err="1"/>
              <a:t>at</a:t>
            </a:r>
            <a:r>
              <a:rPr lang="it-IT" sz="1600" dirty="0"/>
              <a:t> 6hr </a:t>
            </a:r>
          </a:p>
          <a:p>
            <a:pPr marL="285750" indent="-285750">
              <a:buFontTx/>
              <a:buChar char="-"/>
            </a:pPr>
            <a:endParaRPr lang="it-IT" sz="1600" dirty="0"/>
          </a:p>
          <a:p>
            <a:r>
              <a:rPr lang="it-IT" sz="1600" dirty="0"/>
              <a:t>                                       </a:t>
            </a:r>
            <a:r>
              <a:rPr lang="it-IT" sz="1600" b="1" dirty="0"/>
              <a:t>Simulations: </a:t>
            </a:r>
          </a:p>
          <a:p>
            <a:endParaRPr lang="it-IT" sz="1600" dirty="0"/>
          </a:p>
          <a:p>
            <a:pPr marL="285750" indent="-285750">
              <a:buFont typeface="Arial" panose="020B0604020202020204" pitchFamily="34" charset="0"/>
              <a:buChar char="•"/>
            </a:pPr>
            <a:r>
              <a:rPr lang="it-IT" sz="1600" b="1" dirty="0" err="1">
                <a:solidFill>
                  <a:srgbClr val="00B050"/>
                </a:solidFill>
              </a:rPr>
              <a:t>TU_new</a:t>
            </a:r>
            <a:r>
              <a:rPr lang="it-IT" sz="1600" b="1" dirty="0">
                <a:solidFill>
                  <a:srgbClr val="00B050"/>
                </a:solidFill>
              </a:rPr>
              <a:t>                  </a:t>
            </a:r>
            <a:r>
              <a:rPr lang="it-IT" sz="1600" dirty="0" err="1">
                <a:solidFill>
                  <a:srgbClr val="00B050"/>
                </a:solidFill>
              </a:rPr>
              <a:t>smoothed</a:t>
            </a:r>
            <a:r>
              <a:rPr lang="it-IT" sz="1600" dirty="0">
                <a:solidFill>
                  <a:srgbClr val="00B050"/>
                </a:solidFill>
              </a:rPr>
              <a:t> ISA (</a:t>
            </a:r>
            <a:r>
              <a:rPr lang="it-IT" sz="1600" dirty="0" err="1">
                <a:solidFill>
                  <a:srgbClr val="00B050"/>
                </a:solidFill>
              </a:rPr>
              <a:t>urb_isa</a:t>
            </a:r>
            <a:r>
              <a:rPr lang="it-IT" sz="1600" dirty="0">
                <a:solidFill>
                  <a:srgbClr val="00B050"/>
                </a:solidFill>
              </a:rPr>
              <a:t>) and </a:t>
            </a:r>
            <a:r>
              <a:rPr lang="it-IT" sz="1600" dirty="0" err="1">
                <a:solidFill>
                  <a:srgbClr val="00B050"/>
                </a:solidFill>
              </a:rPr>
              <a:t>itype_ahf</a:t>
            </a:r>
            <a:r>
              <a:rPr lang="it-IT" sz="1600" dirty="0">
                <a:solidFill>
                  <a:srgbClr val="00B050"/>
                </a:solidFill>
              </a:rPr>
              <a:t> = 2, AHF </a:t>
            </a:r>
            <a:r>
              <a:rPr lang="it-IT" sz="1600" dirty="0" err="1">
                <a:solidFill>
                  <a:srgbClr val="00B050"/>
                </a:solidFill>
              </a:rPr>
              <a:t>based</a:t>
            </a:r>
            <a:r>
              <a:rPr lang="it-IT" sz="1600" dirty="0">
                <a:solidFill>
                  <a:srgbClr val="00B050"/>
                </a:solidFill>
              </a:rPr>
              <a:t> on </a:t>
            </a:r>
            <a:r>
              <a:rPr lang="it-IT" sz="1600" dirty="0" err="1">
                <a:solidFill>
                  <a:srgbClr val="00B050"/>
                </a:solidFill>
              </a:rPr>
              <a:t>climatological</a:t>
            </a:r>
            <a:r>
              <a:rPr lang="it-IT" sz="1600" dirty="0">
                <a:solidFill>
                  <a:srgbClr val="00B050"/>
                </a:solidFill>
              </a:rPr>
              <a:t> T_2M</a:t>
            </a:r>
          </a:p>
          <a:p>
            <a:r>
              <a:rPr lang="it-IT" sz="1600" dirty="0"/>
              <a:t>                               </a:t>
            </a:r>
          </a:p>
          <a:p>
            <a:pPr marL="285750" indent="-285750">
              <a:buFont typeface="Arial" panose="020B0604020202020204" pitchFamily="34" charset="0"/>
              <a:buChar char="•"/>
            </a:pPr>
            <a:r>
              <a:rPr lang="it-IT" sz="1600" b="1" dirty="0" err="1">
                <a:solidFill>
                  <a:srgbClr val="FF0000"/>
                </a:solidFill>
              </a:rPr>
              <a:t>TU_old</a:t>
            </a:r>
            <a:r>
              <a:rPr lang="it-IT" sz="1600" dirty="0"/>
              <a:t>                    </a:t>
            </a:r>
            <a:r>
              <a:rPr lang="it-IT" sz="1600" dirty="0">
                <a:solidFill>
                  <a:srgbClr val="FF0000"/>
                </a:solidFill>
              </a:rPr>
              <a:t>ISA </a:t>
            </a:r>
            <a:r>
              <a:rPr lang="it-IT" sz="1600" dirty="0" err="1">
                <a:solidFill>
                  <a:srgbClr val="FF0000"/>
                </a:solidFill>
              </a:rPr>
              <a:t>based</a:t>
            </a:r>
            <a:r>
              <a:rPr lang="it-IT" sz="1600" dirty="0">
                <a:solidFill>
                  <a:srgbClr val="FF0000"/>
                </a:solidFill>
              </a:rPr>
              <a:t> on URBAN class of GLC2009 and </a:t>
            </a:r>
            <a:r>
              <a:rPr lang="it-IT" sz="1600" dirty="0" err="1">
                <a:solidFill>
                  <a:srgbClr val="FF0000"/>
                </a:solidFill>
              </a:rPr>
              <a:t>lurbahf</a:t>
            </a:r>
            <a:r>
              <a:rPr lang="it-IT" sz="1600" dirty="0">
                <a:solidFill>
                  <a:srgbClr val="FF0000"/>
                </a:solidFill>
              </a:rPr>
              <a:t> = .TRUE., </a:t>
            </a:r>
            <a:r>
              <a:rPr lang="it-IT" sz="1600" dirty="0" err="1">
                <a:solidFill>
                  <a:srgbClr val="FF0000"/>
                </a:solidFill>
              </a:rPr>
              <a:t>constant</a:t>
            </a:r>
            <a:r>
              <a:rPr lang="it-IT" sz="1600" dirty="0">
                <a:solidFill>
                  <a:srgbClr val="FF0000"/>
                </a:solidFill>
              </a:rPr>
              <a:t> </a:t>
            </a:r>
            <a:r>
              <a:rPr lang="it-IT" sz="1600" dirty="0" err="1">
                <a:solidFill>
                  <a:srgbClr val="FF0000"/>
                </a:solidFill>
              </a:rPr>
              <a:t>value</a:t>
            </a:r>
            <a:r>
              <a:rPr lang="it-IT" sz="1600" dirty="0">
                <a:solidFill>
                  <a:srgbClr val="FF0000"/>
                </a:solidFill>
              </a:rPr>
              <a:t> of AHF (max 15 W/m^2). Simulations </a:t>
            </a:r>
            <a:r>
              <a:rPr lang="it-IT" sz="1600" dirty="0" err="1">
                <a:solidFill>
                  <a:srgbClr val="FF0000"/>
                </a:solidFill>
              </a:rPr>
              <a:t>performed</a:t>
            </a:r>
            <a:r>
              <a:rPr lang="it-IT" sz="1600" dirty="0">
                <a:solidFill>
                  <a:srgbClr val="FF0000"/>
                </a:solidFill>
              </a:rPr>
              <a:t> with the </a:t>
            </a:r>
            <a:r>
              <a:rPr lang="it-IT" sz="1600" dirty="0" err="1">
                <a:solidFill>
                  <a:srgbClr val="FF0000"/>
                </a:solidFill>
              </a:rPr>
              <a:t>old</a:t>
            </a:r>
            <a:r>
              <a:rPr lang="it-IT" sz="1600" dirty="0">
                <a:solidFill>
                  <a:srgbClr val="FF0000"/>
                </a:solidFill>
              </a:rPr>
              <a:t> ICON </a:t>
            </a:r>
            <a:r>
              <a:rPr lang="it-IT" sz="1600" dirty="0" err="1">
                <a:solidFill>
                  <a:srgbClr val="FF0000"/>
                </a:solidFill>
              </a:rPr>
              <a:t>version</a:t>
            </a:r>
            <a:r>
              <a:rPr lang="it-IT" sz="1600" dirty="0">
                <a:solidFill>
                  <a:srgbClr val="FF0000"/>
                </a:solidFill>
              </a:rPr>
              <a:t>.</a:t>
            </a:r>
          </a:p>
          <a:p>
            <a:pPr marL="285750" indent="-285750">
              <a:buFont typeface="Arial" panose="020B0604020202020204" pitchFamily="34" charset="0"/>
              <a:buChar char="•"/>
            </a:pPr>
            <a:endParaRPr lang="it-IT" sz="1600" dirty="0">
              <a:solidFill>
                <a:srgbClr val="FF0000"/>
              </a:solidFill>
            </a:endParaRPr>
          </a:p>
          <a:p>
            <a:pPr marL="285750" indent="-285750">
              <a:buFont typeface="Arial" panose="020B0604020202020204" pitchFamily="34" charset="0"/>
              <a:buChar char="•"/>
            </a:pPr>
            <a:r>
              <a:rPr lang="en-US" sz="1600" b="1" dirty="0">
                <a:solidFill>
                  <a:srgbClr val="0070C0"/>
                </a:solidFill>
              </a:rPr>
              <a:t>ctrl                          TERRA_URB off</a:t>
            </a:r>
            <a:endParaRPr lang="en-US" sz="1600" dirty="0">
              <a:solidFill>
                <a:srgbClr val="0070C0"/>
              </a:solidFill>
            </a:endParaRPr>
          </a:p>
        </p:txBody>
      </p:sp>
      <p:cxnSp>
        <p:nvCxnSpPr>
          <p:cNvPr id="8" name="Connettore 2 7">
            <a:extLst>
              <a:ext uri="{FF2B5EF4-FFF2-40B4-BE49-F238E27FC236}">
                <a16:creationId xmlns:a16="http://schemas.microsoft.com/office/drawing/2014/main" id="{29997BAB-CBB9-B7AF-53E8-19A319C46E8C}"/>
              </a:ext>
            </a:extLst>
          </p:cNvPr>
          <p:cNvCxnSpPr>
            <a:cxnSpLocks/>
          </p:cNvCxnSpPr>
          <p:nvPr/>
        </p:nvCxnSpPr>
        <p:spPr>
          <a:xfrm>
            <a:off x="1657033" y="3903680"/>
            <a:ext cx="901960" cy="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1" name="Connettore 2 10">
            <a:extLst>
              <a:ext uri="{FF2B5EF4-FFF2-40B4-BE49-F238E27FC236}">
                <a16:creationId xmlns:a16="http://schemas.microsoft.com/office/drawing/2014/main" id="{1FDD80BF-3640-DD59-0619-EC57E6F9496E}"/>
              </a:ext>
            </a:extLst>
          </p:cNvPr>
          <p:cNvCxnSpPr>
            <a:cxnSpLocks/>
          </p:cNvCxnSpPr>
          <p:nvPr/>
        </p:nvCxnSpPr>
        <p:spPr>
          <a:xfrm>
            <a:off x="1657033" y="4636607"/>
            <a:ext cx="90196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4"/>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5"/>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to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simulations</a:t>
            </a:r>
          </a:p>
        </p:txBody>
      </p:sp>
      <p:pic>
        <p:nvPicPr>
          <p:cNvPr id="3" name="Immagine 2">
            <a:extLst>
              <a:ext uri="{FF2B5EF4-FFF2-40B4-BE49-F238E27FC236}">
                <a16:creationId xmlns:a16="http://schemas.microsoft.com/office/drawing/2014/main" id="{689F5C18-9BE6-0197-4BB0-7CED98AC0965}"/>
              </a:ext>
            </a:extLst>
          </p:cNvPr>
          <p:cNvPicPr>
            <a:picLocks noChangeAspect="1"/>
          </p:cNvPicPr>
          <p:nvPr/>
        </p:nvPicPr>
        <p:blipFill>
          <a:blip r:embed="rId5"/>
          <a:stretch>
            <a:fillRect/>
          </a:stretch>
        </p:blipFill>
        <p:spPr>
          <a:xfrm>
            <a:off x="4870579" y="6305930"/>
            <a:ext cx="1225421" cy="494713"/>
          </a:xfrm>
          <a:prstGeom prst="rect">
            <a:avLst/>
          </a:prstGeom>
        </p:spPr>
      </p:pic>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6"/>
          <a:stretch>
            <a:fillRect/>
          </a:stretch>
        </p:blipFill>
        <p:spPr>
          <a:xfrm>
            <a:off x="6096000" y="6305929"/>
            <a:ext cx="1879099" cy="494713"/>
          </a:xfrm>
          <a:prstGeom prst="rect">
            <a:avLst/>
          </a:prstGeom>
        </p:spPr>
      </p:pic>
      <p:cxnSp>
        <p:nvCxnSpPr>
          <p:cNvPr id="18" name="Connettore 2 17">
            <a:extLst>
              <a:ext uri="{FF2B5EF4-FFF2-40B4-BE49-F238E27FC236}">
                <a16:creationId xmlns:a16="http://schemas.microsoft.com/office/drawing/2014/main" id="{E1B6D3E7-9DAA-119B-D1A0-2ED7FE062599}"/>
              </a:ext>
            </a:extLst>
          </p:cNvPr>
          <p:cNvCxnSpPr>
            <a:cxnSpLocks/>
          </p:cNvCxnSpPr>
          <p:nvPr/>
        </p:nvCxnSpPr>
        <p:spPr>
          <a:xfrm>
            <a:off x="1254573" y="5869422"/>
            <a:ext cx="1299153" cy="0"/>
          </a:xfrm>
          <a:prstGeom prst="straightConnector1">
            <a:avLst/>
          </a:prstGeom>
          <a:ln>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22" name="CasellaDiTesto 21">
            <a:extLst>
              <a:ext uri="{FF2B5EF4-FFF2-40B4-BE49-F238E27FC236}">
                <a16:creationId xmlns:a16="http://schemas.microsoft.com/office/drawing/2014/main" id="{7AAA2A6C-367A-4516-FDB0-94B2BE4A1A49}"/>
              </a:ext>
            </a:extLst>
          </p:cNvPr>
          <p:cNvSpPr txBox="1"/>
          <p:nvPr/>
        </p:nvSpPr>
        <p:spPr>
          <a:xfrm>
            <a:off x="5966036" y="5793920"/>
            <a:ext cx="6124364" cy="323165"/>
          </a:xfrm>
          <a:prstGeom prst="rect">
            <a:avLst/>
          </a:prstGeom>
          <a:noFill/>
        </p:spPr>
        <p:txBody>
          <a:bodyPr wrap="square" rtlCol="0">
            <a:spAutoFit/>
          </a:bodyPr>
          <a:lstStyle/>
          <a:p>
            <a:r>
              <a:rPr lang="en-US" sz="1500" dirty="0"/>
              <a:t>Computational domains of  ICON in </a:t>
            </a:r>
            <a:r>
              <a:rPr lang="en-US" sz="1500" b="1" dirty="0">
                <a:solidFill>
                  <a:srgbClr val="285FA9"/>
                </a:solidFill>
              </a:rPr>
              <a:t>blue</a:t>
            </a:r>
            <a:r>
              <a:rPr lang="en-US" sz="1500" dirty="0"/>
              <a:t>, IFS forcings domain in </a:t>
            </a:r>
            <a:r>
              <a:rPr lang="en-US" sz="1500" b="1" dirty="0">
                <a:solidFill>
                  <a:srgbClr val="FF0000"/>
                </a:solidFill>
              </a:rPr>
              <a:t>red</a:t>
            </a:r>
            <a:endParaRPr lang="it-IT" sz="1500" b="1" dirty="0">
              <a:solidFill>
                <a:srgbClr val="FF0000"/>
              </a:solidFill>
            </a:endParaRPr>
          </a:p>
        </p:txBody>
      </p:sp>
      <p:pic>
        <p:nvPicPr>
          <p:cNvPr id="6" name="Immagine 5">
            <a:extLst>
              <a:ext uri="{FF2B5EF4-FFF2-40B4-BE49-F238E27FC236}">
                <a16:creationId xmlns:a16="http://schemas.microsoft.com/office/drawing/2014/main" id="{4EE716A4-50CB-29D5-8216-FC625C02C1D4}"/>
              </a:ext>
            </a:extLst>
          </p:cNvPr>
          <p:cNvPicPr>
            <a:picLocks noChangeAspect="1"/>
          </p:cNvPicPr>
          <p:nvPr/>
        </p:nvPicPr>
        <p:blipFill>
          <a:blip r:embed="rId7"/>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31865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FC1574C-6E9D-5BB3-3761-7C3BFD17ECCE}"/>
              </a:ext>
            </a:extLst>
          </p:cNvPr>
          <p:cNvPicPr>
            <a:picLocks noChangeAspect="1"/>
          </p:cNvPicPr>
          <p:nvPr/>
        </p:nvPicPr>
        <p:blipFill>
          <a:blip r:embed="rId2"/>
          <a:stretch>
            <a:fillRect/>
          </a:stretch>
        </p:blipFill>
        <p:spPr>
          <a:xfrm>
            <a:off x="5994559" y="3535682"/>
            <a:ext cx="5968842" cy="2435848"/>
          </a:xfrm>
          <a:prstGeom prst="rect">
            <a:avLst/>
          </a:prstGeom>
        </p:spPr>
      </p:pic>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3"/>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4"/>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to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ROME results</a:t>
            </a:r>
          </a:p>
        </p:txBody>
      </p:sp>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5"/>
          <a:stretch>
            <a:fillRect/>
          </a:stretch>
        </p:blipFill>
        <p:spPr>
          <a:xfrm>
            <a:off x="6096000" y="6305929"/>
            <a:ext cx="1879099" cy="494713"/>
          </a:xfrm>
          <a:prstGeom prst="rect">
            <a:avLst/>
          </a:prstGeom>
        </p:spPr>
      </p:pic>
      <p:sp>
        <p:nvSpPr>
          <p:cNvPr id="20" name="CasellaDiTesto 19">
            <a:extLst>
              <a:ext uri="{FF2B5EF4-FFF2-40B4-BE49-F238E27FC236}">
                <a16:creationId xmlns:a16="http://schemas.microsoft.com/office/drawing/2014/main" id="{01C88D38-E6FD-B593-A8A3-33AED5C480F2}"/>
              </a:ext>
            </a:extLst>
          </p:cNvPr>
          <p:cNvSpPr txBox="1"/>
          <p:nvPr/>
        </p:nvSpPr>
        <p:spPr>
          <a:xfrm>
            <a:off x="6212683" y="1199699"/>
            <a:ext cx="5339236" cy="92333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solidFill>
                  <a:srgbClr val="285FA9"/>
                </a:solidFill>
                <a:latin typeface="Arial" panose="020B0604020202020204"/>
              </a:rPr>
              <a:t>Reduction</a:t>
            </a:r>
            <a:r>
              <a:rPr lang="it-IT" dirty="0">
                <a:solidFill>
                  <a:srgbClr val="285FA9"/>
                </a:solidFill>
                <a:latin typeface="Arial" panose="020B0604020202020204"/>
              </a:rPr>
              <a:t> of ISA for urban stations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0.1</a:t>
            </a:r>
            <a:r>
              <a:rPr lang="it-IT" dirty="0">
                <a:solidFill>
                  <a:srgbClr val="285FA9"/>
                </a:solidFill>
                <a:latin typeface="Arial" panose="020B0604020202020204"/>
              </a:rPr>
              <a:t> in the city center and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0.3</a:t>
            </a:r>
            <a:r>
              <a:rPr lang="it-IT" dirty="0">
                <a:solidFill>
                  <a:srgbClr val="285FA9"/>
                </a:solidFill>
                <a:latin typeface="Arial" panose="020B0604020202020204"/>
              </a:rPr>
              <a:t> in the </a:t>
            </a:r>
            <a:r>
              <a:rPr lang="it-IT" dirty="0" err="1">
                <a:solidFill>
                  <a:srgbClr val="285FA9"/>
                </a:solidFill>
                <a:latin typeface="Arial" panose="020B0604020202020204"/>
              </a:rPr>
              <a:t>periurban</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a:p>
            <a:pPr marL="171450" indent="-171450">
              <a:buFont typeface="Arial" panose="020B0604020202020204" pitchFamily="34" charset="0"/>
              <a:buChar char="•"/>
            </a:pPr>
            <a:endParaRPr lang="it-IT" dirty="0">
              <a:solidFill>
                <a:schemeClr val="accent1"/>
              </a:solidFill>
            </a:endParaRPr>
          </a:p>
        </p:txBody>
      </p:sp>
      <p:sp>
        <p:nvSpPr>
          <p:cNvPr id="23" name="Rettangolo 22">
            <a:extLst>
              <a:ext uri="{FF2B5EF4-FFF2-40B4-BE49-F238E27FC236}">
                <a16:creationId xmlns:a16="http://schemas.microsoft.com/office/drawing/2014/main" id="{6126AE02-8777-55E9-0C10-56E4A19B71B6}"/>
              </a:ext>
            </a:extLst>
          </p:cNvPr>
          <p:cNvSpPr/>
          <p:nvPr/>
        </p:nvSpPr>
        <p:spPr>
          <a:xfrm>
            <a:off x="6182203" y="1120824"/>
            <a:ext cx="5339237" cy="22014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58E13DB1-431D-10EC-F219-82B35447651D}"/>
              </a:ext>
            </a:extLst>
          </p:cNvPr>
          <p:cNvSpPr txBox="1"/>
          <p:nvPr/>
        </p:nvSpPr>
        <p:spPr>
          <a:xfrm>
            <a:off x="6197443" y="1838507"/>
            <a:ext cx="5561373" cy="175432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Same </a:t>
            </a:r>
            <a:r>
              <a:rPr lang="it-IT" dirty="0" err="1">
                <a:solidFill>
                  <a:srgbClr val="285FA9"/>
                </a:solidFill>
                <a:latin typeface="Arial" panose="020B0604020202020204"/>
              </a:rPr>
              <a:t>vegetations</a:t>
            </a:r>
            <a:r>
              <a:rPr lang="it-IT" dirty="0">
                <a:solidFill>
                  <a:srgbClr val="285FA9"/>
                </a:solidFill>
                <a:latin typeface="Arial" panose="020B0604020202020204"/>
              </a:rPr>
              <a:t> </a:t>
            </a:r>
            <a:r>
              <a:rPr lang="it-IT" dirty="0" err="1">
                <a:solidFill>
                  <a:srgbClr val="285FA9"/>
                </a:solidFill>
                <a:latin typeface="Arial" panose="020B0604020202020204"/>
              </a:rPr>
              <a:t>levels</a:t>
            </a:r>
            <a:r>
              <a:rPr lang="it-IT" dirty="0">
                <a:solidFill>
                  <a:srgbClr val="285FA9"/>
                </a:solidFill>
                <a:latin typeface="Arial" panose="020B0604020202020204"/>
              </a:rPr>
              <a:t> for </a:t>
            </a:r>
            <a:r>
              <a:rPr lang="it-IT" dirty="0" err="1">
                <a:solidFill>
                  <a:srgbClr val="285FA9"/>
                </a:solidFill>
                <a:latin typeface="Arial" panose="020B0604020202020204"/>
              </a:rPr>
              <a:t>both</a:t>
            </a:r>
            <a:r>
              <a:rPr lang="it-IT" dirty="0">
                <a:solidFill>
                  <a:srgbClr val="285FA9"/>
                </a:solidFill>
                <a:latin typeface="Arial" panose="020B0604020202020204"/>
              </a:rPr>
              <a:t> simulations (e.g. PLCOV). This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true</a:t>
            </a:r>
            <a:r>
              <a:rPr lang="it-IT" dirty="0">
                <a:solidFill>
                  <a:srgbClr val="285FA9"/>
                </a:solidFill>
                <a:latin typeface="Arial" panose="020B0604020202020204"/>
              </a:rPr>
              <a:t> also for </a:t>
            </a:r>
            <a:r>
              <a:rPr lang="it-IT" dirty="0" err="1">
                <a:solidFill>
                  <a:srgbClr val="285FA9"/>
                </a:solidFill>
                <a:latin typeface="Arial" panose="020B0604020202020204"/>
              </a:rPr>
              <a:t>other</a:t>
            </a:r>
            <a:r>
              <a:rPr lang="it-IT" dirty="0">
                <a:solidFill>
                  <a:srgbClr val="285FA9"/>
                </a:solidFill>
                <a:latin typeface="Arial" panose="020B0604020202020204"/>
              </a:rPr>
              <a:t> </a:t>
            </a:r>
            <a:r>
              <a:rPr lang="it-IT" dirty="0" err="1">
                <a:solidFill>
                  <a:srgbClr val="285FA9"/>
                </a:solidFill>
                <a:latin typeface="Arial" panose="020B0604020202020204"/>
              </a:rPr>
              <a:t>physiographic</a:t>
            </a:r>
            <a:r>
              <a:rPr lang="it-IT" dirty="0">
                <a:solidFill>
                  <a:srgbClr val="285FA9"/>
                </a:solidFill>
                <a:latin typeface="Arial" panose="020B0604020202020204"/>
              </a:rPr>
              <a:t> </a:t>
            </a:r>
            <a:r>
              <a:rPr lang="it-IT" dirty="0" err="1">
                <a:solidFill>
                  <a:srgbClr val="285FA9"/>
                </a:solidFill>
                <a:latin typeface="Arial" panose="020B0604020202020204"/>
              </a:rPr>
              <a:t>parameters</a:t>
            </a:r>
            <a:r>
              <a:rPr lang="it-IT" dirty="0">
                <a:solidFill>
                  <a:srgbClr val="285FA9"/>
                </a:solidFill>
                <a:latin typeface="Arial" panose="020B0604020202020204"/>
              </a:rPr>
              <a:t> </a:t>
            </a:r>
            <a:r>
              <a:rPr lang="it-IT" dirty="0" err="1">
                <a:solidFill>
                  <a:srgbClr val="285FA9"/>
                </a:solidFill>
                <a:latin typeface="Arial" panose="020B0604020202020204"/>
              </a:rPr>
              <a:t>that</a:t>
            </a:r>
            <a:r>
              <a:rPr lang="it-IT" dirty="0">
                <a:solidFill>
                  <a:srgbClr val="285FA9"/>
                </a:solidFill>
                <a:latin typeface="Arial" panose="020B0604020202020204"/>
              </a:rPr>
              <a:t> can </a:t>
            </a:r>
            <a:r>
              <a:rPr lang="it-IT" dirty="0" err="1">
                <a:solidFill>
                  <a:srgbClr val="285FA9"/>
                </a:solidFill>
                <a:latin typeface="Arial" panose="020B0604020202020204"/>
              </a:rPr>
              <a:t>affect</a:t>
            </a:r>
            <a:r>
              <a:rPr lang="it-IT" dirty="0">
                <a:solidFill>
                  <a:srgbClr val="285FA9"/>
                </a:solidFill>
                <a:latin typeface="Arial" panose="020B0604020202020204"/>
              </a:rPr>
              <a:t> TU performances (e.g. </a:t>
            </a:r>
            <a:r>
              <a:rPr lang="it-IT" dirty="0" err="1">
                <a:solidFill>
                  <a:srgbClr val="285FA9"/>
                </a:solidFill>
                <a:latin typeface="Arial" panose="020B0604020202020204"/>
              </a:rPr>
              <a:t>skin</a:t>
            </a:r>
            <a:r>
              <a:rPr lang="it-IT" dirty="0">
                <a:solidFill>
                  <a:srgbClr val="285FA9"/>
                </a:solidFill>
                <a:latin typeface="Arial" panose="020B0604020202020204"/>
              </a:rPr>
              <a:t> </a:t>
            </a:r>
            <a:r>
              <a:rPr lang="it-IT" dirty="0" err="1">
                <a:solidFill>
                  <a:srgbClr val="285FA9"/>
                </a:solidFill>
                <a:latin typeface="Arial" panose="020B0604020202020204"/>
              </a:rPr>
              <a:t>conductivity</a:t>
            </a:r>
            <a:r>
              <a:rPr lang="it-IT" dirty="0">
                <a:solidFill>
                  <a:srgbClr val="285FA9"/>
                </a:solidFill>
                <a:latin typeface="Arial" panose="020B0604020202020204"/>
              </a:rPr>
              <a:t>, </a:t>
            </a:r>
            <a:r>
              <a:rPr lang="it-IT" dirty="0" err="1">
                <a:solidFill>
                  <a:srgbClr val="285FA9"/>
                </a:solidFill>
                <a:latin typeface="Arial" panose="020B0604020202020204"/>
              </a:rPr>
              <a:t>stomatal</a:t>
            </a:r>
            <a:r>
              <a:rPr lang="it-IT" dirty="0">
                <a:solidFill>
                  <a:srgbClr val="285FA9"/>
                </a:solidFill>
                <a:latin typeface="Arial" panose="020B0604020202020204"/>
              </a:rPr>
              <a:t> </a:t>
            </a:r>
            <a:r>
              <a:rPr lang="it-IT" dirty="0" err="1">
                <a:solidFill>
                  <a:srgbClr val="285FA9"/>
                </a:solidFill>
                <a:latin typeface="Arial" panose="020B0604020202020204"/>
              </a:rPr>
              <a:t>resistance</a:t>
            </a:r>
            <a:r>
              <a:rPr lang="it-IT" dirty="0">
                <a:solidFill>
                  <a:srgbClr val="285FA9"/>
                </a:solidFill>
                <a:latin typeface="Arial" panose="020B0604020202020204"/>
              </a:rPr>
              <a:t>, </a:t>
            </a:r>
            <a:r>
              <a:rPr lang="it-IT" dirty="0" err="1">
                <a:solidFill>
                  <a:srgbClr val="285FA9"/>
                </a:solidFill>
                <a:latin typeface="Arial" panose="020B0604020202020204"/>
              </a:rPr>
              <a:t>roughness</a:t>
            </a:r>
            <a:r>
              <a:rPr lang="it-IT" dirty="0">
                <a:solidFill>
                  <a:srgbClr val="285FA9"/>
                </a:solidFill>
                <a:latin typeface="Arial" panose="020B0604020202020204"/>
              </a:rPr>
              <a:t> </a:t>
            </a:r>
            <a:r>
              <a:rPr lang="it-IT" dirty="0" err="1">
                <a:solidFill>
                  <a:srgbClr val="285FA9"/>
                </a:solidFill>
                <a:latin typeface="Arial" panose="020B0604020202020204"/>
              </a:rPr>
              <a:t>length</a:t>
            </a:r>
            <a:r>
              <a:rPr lang="it-IT" dirty="0">
                <a:solidFill>
                  <a:srgbClr val="285FA9"/>
                </a:solidFill>
                <a:latin typeface="Arial" panose="020B0604020202020204"/>
              </a:rPr>
              <a:t>…).</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a:p>
            <a:pPr marL="171450" indent="-171450">
              <a:buFont typeface="Arial" panose="020B0604020202020204" pitchFamily="34" charset="0"/>
              <a:buChar char="•"/>
            </a:pPr>
            <a:endParaRPr lang="it-IT" dirty="0">
              <a:solidFill>
                <a:schemeClr val="accent1"/>
              </a:solidFill>
            </a:endParaRPr>
          </a:p>
        </p:txBody>
      </p:sp>
      <p:pic>
        <p:nvPicPr>
          <p:cNvPr id="16" name="Immagine 15">
            <a:extLst>
              <a:ext uri="{FF2B5EF4-FFF2-40B4-BE49-F238E27FC236}">
                <a16:creationId xmlns:a16="http://schemas.microsoft.com/office/drawing/2014/main" id="{138BB044-EBE4-A774-633E-665A90478CC6}"/>
              </a:ext>
            </a:extLst>
          </p:cNvPr>
          <p:cNvPicPr>
            <a:picLocks noChangeAspect="1"/>
          </p:cNvPicPr>
          <p:nvPr/>
        </p:nvPicPr>
        <p:blipFill>
          <a:blip r:embed="rId6"/>
          <a:stretch>
            <a:fillRect/>
          </a:stretch>
        </p:blipFill>
        <p:spPr>
          <a:xfrm>
            <a:off x="228600" y="923226"/>
            <a:ext cx="5657735" cy="5011548"/>
          </a:xfrm>
          <a:prstGeom prst="rect">
            <a:avLst/>
          </a:prstGeom>
        </p:spPr>
      </p:pic>
      <p:pic>
        <p:nvPicPr>
          <p:cNvPr id="4" name="Immagine 3">
            <a:extLst>
              <a:ext uri="{FF2B5EF4-FFF2-40B4-BE49-F238E27FC236}">
                <a16:creationId xmlns:a16="http://schemas.microsoft.com/office/drawing/2014/main" id="{A4FF161B-AF04-BE83-2565-9362C27D62FE}"/>
              </a:ext>
            </a:extLst>
          </p:cNvPr>
          <p:cNvPicPr>
            <a:picLocks noChangeAspect="1"/>
          </p:cNvPicPr>
          <p:nvPr/>
        </p:nvPicPr>
        <p:blipFill>
          <a:blip r:embed="rId7"/>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32133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diagramma, linea, Diagramma&#10;&#10;Descrizione generata automaticamente">
            <a:extLst>
              <a:ext uri="{FF2B5EF4-FFF2-40B4-BE49-F238E27FC236}">
                <a16:creationId xmlns:a16="http://schemas.microsoft.com/office/drawing/2014/main" id="{4D3C8ED3-6B45-8E49-6CB9-BFBADF3386C0}"/>
              </a:ext>
            </a:extLst>
          </p:cNvPr>
          <p:cNvPicPr>
            <a:picLocks noChangeAspect="1"/>
          </p:cNvPicPr>
          <p:nvPr/>
        </p:nvPicPr>
        <p:blipFill>
          <a:blip r:embed="rId2"/>
          <a:stretch>
            <a:fillRect/>
          </a:stretch>
        </p:blipFill>
        <p:spPr>
          <a:xfrm>
            <a:off x="330526" y="1134436"/>
            <a:ext cx="11222448" cy="5087118"/>
          </a:xfrm>
          <a:prstGeom prst="rect">
            <a:avLst/>
          </a:prstGeom>
        </p:spPr>
      </p:pic>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3"/>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4"/>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to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ROME results</a:t>
            </a:r>
          </a:p>
        </p:txBody>
      </p:sp>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5"/>
          <a:stretch>
            <a:fillRect/>
          </a:stretch>
        </p:blipFill>
        <p:spPr>
          <a:xfrm>
            <a:off x="6096000" y="6305929"/>
            <a:ext cx="1879099" cy="494713"/>
          </a:xfrm>
          <a:prstGeom prst="rect">
            <a:avLst/>
          </a:prstGeom>
        </p:spPr>
      </p:pic>
      <p:sp>
        <p:nvSpPr>
          <p:cNvPr id="10" name="CasellaDiTesto 9">
            <a:extLst>
              <a:ext uri="{FF2B5EF4-FFF2-40B4-BE49-F238E27FC236}">
                <a16:creationId xmlns:a16="http://schemas.microsoft.com/office/drawing/2014/main" id="{B89B8766-506D-1171-3304-EC6A9446B10B}"/>
              </a:ext>
            </a:extLst>
          </p:cNvPr>
          <p:cNvSpPr txBox="1"/>
          <p:nvPr/>
        </p:nvSpPr>
        <p:spPr>
          <a:xfrm>
            <a:off x="6212683" y="1199699"/>
            <a:ext cx="5308757" cy="230832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solidFill>
                  <a:srgbClr val="285FA9"/>
                </a:solidFill>
                <a:latin typeface="Arial" panose="020B0604020202020204"/>
              </a:rPr>
              <a:t>Reduction</a:t>
            </a:r>
            <a:r>
              <a:rPr lang="it-IT" dirty="0">
                <a:solidFill>
                  <a:srgbClr val="285FA9"/>
                </a:solidFill>
                <a:latin typeface="Arial" panose="020B0604020202020204"/>
              </a:rPr>
              <a:t> of nighttime temperature with </a:t>
            </a:r>
            <a:r>
              <a:rPr lang="it-IT" dirty="0" err="1">
                <a:solidFill>
                  <a:srgbClr val="285FA9"/>
                </a:solidFill>
                <a:latin typeface="Arial" panose="020B0604020202020204"/>
              </a:rPr>
              <a:t>TU_new</a:t>
            </a:r>
            <a:endParaRPr lang="it-IT" dirty="0">
              <a:solidFill>
                <a:srgbClr val="285FA9"/>
              </a:solidFill>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and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better</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representation</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of </a:t>
            </a:r>
            <a:r>
              <a:rPr lang="it-IT" dirty="0">
                <a:solidFill>
                  <a:srgbClr val="285FA9"/>
                </a:solidFill>
                <a:latin typeface="Arial" panose="020B0604020202020204"/>
              </a:rPr>
              <a:t>UHI and </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urban          </a:t>
            </a:r>
          </a:p>
          <a:p>
            <a:pPr marR="0" lvl="0" algn="l" defTabSz="914400" rtl="0" eaLnBrk="1" fontAlgn="auto" latinLnBrk="0" hangingPunct="1">
              <a:lnSpc>
                <a:spcPct val="100000"/>
              </a:lnSpc>
              <a:spcBef>
                <a:spcPts val="0"/>
              </a:spcBef>
              <a:spcAft>
                <a:spcPts val="0"/>
              </a:spcAft>
              <a:buClrTx/>
              <a:buSzTx/>
              <a:tabLst/>
              <a:defRPr/>
            </a:pPr>
            <a:r>
              <a:rPr lang="it-IT" dirty="0">
                <a:solidFill>
                  <a:srgbClr val="285FA9"/>
                </a:solidFill>
                <a:latin typeface="Arial" panose="020B0604020202020204"/>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diurnal</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cycle</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a:t>
            </a:r>
            <a:endParaRPr lang="it-IT" dirty="0">
              <a:solidFill>
                <a:srgbClr val="285FA9"/>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TU_old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tends</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to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overestimate</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nocturnal</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UHI and urban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solidFill>
                  <a:srgbClr val="285FA9"/>
                </a:solidFill>
                <a:latin typeface="Arial" panose="020B0604020202020204"/>
              </a:rPr>
              <a:t>Reduced</a:t>
            </a:r>
            <a:r>
              <a:rPr lang="it-IT" dirty="0">
                <a:solidFill>
                  <a:srgbClr val="285FA9"/>
                </a:solidFill>
                <a:latin typeface="Arial" panose="020B0604020202020204"/>
              </a:rPr>
              <a:t> </a:t>
            </a:r>
            <a:r>
              <a:rPr lang="it-IT" dirty="0" err="1">
                <a:solidFill>
                  <a:srgbClr val="285FA9"/>
                </a:solidFill>
                <a:latin typeface="Arial" panose="020B0604020202020204"/>
              </a:rPr>
              <a:t>effect</a:t>
            </a:r>
            <a:r>
              <a:rPr lang="it-IT" dirty="0">
                <a:solidFill>
                  <a:srgbClr val="285FA9"/>
                </a:solidFill>
                <a:latin typeface="Arial" panose="020B0604020202020204"/>
              </a:rPr>
              <a:t> </a:t>
            </a:r>
            <a:r>
              <a:rPr lang="it-IT" dirty="0" err="1">
                <a:solidFill>
                  <a:srgbClr val="285FA9"/>
                </a:solidFill>
                <a:latin typeface="Arial" panose="020B0604020202020204"/>
              </a:rPr>
              <a:t>during</a:t>
            </a:r>
            <a:r>
              <a:rPr lang="it-IT" dirty="0">
                <a:solidFill>
                  <a:srgbClr val="285FA9"/>
                </a:solidFill>
                <a:latin typeface="Arial" panose="020B0604020202020204"/>
              </a:rPr>
              <a:t> daytime and for rural </a:t>
            </a:r>
            <a:r>
              <a:rPr lang="it-IT" dirty="0" err="1">
                <a:solidFill>
                  <a:srgbClr val="285FA9"/>
                </a:solidFill>
                <a:latin typeface="Arial" panose="020B0604020202020204"/>
              </a:rPr>
              <a:t>signal</a:t>
            </a:r>
            <a:r>
              <a:rPr lang="it-IT" dirty="0">
                <a:solidFill>
                  <a:srgbClr val="285FA9"/>
                </a:solidFill>
                <a:latin typeface="Arial" panose="020B0604020202020204"/>
              </a:rPr>
              <a:t>, as </a:t>
            </a:r>
            <a:r>
              <a:rPr lang="it-IT" dirty="0" err="1">
                <a:solidFill>
                  <a:srgbClr val="285FA9"/>
                </a:solidFill>
                <a:latin typeface="Arial" panose="020B0604020202020204"/>
              </a:rPr>
              <a:t>expected</a:t>
            </a:r>
            <a:r>
              <a:rPr lang="it-IT" dirty="0">
                <a:solidFill>
                  <a:srgbClr val="285FA9"/>
                </a:solidFill>
                <a:latin typeface="Arial" panose="020B0604020202020204"/>
              </a:rPr>
              <a:t>.</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a:p>
            <a:pPr marL="171450" indent="-171450">
              <a:buFont typeface="Arial" panose="020B0604020202020204" pitchFamily="34" charset="0"/>
              <a:buChar char="•"/>
            </a:pPr>
            <a:endParaRPr lang="it-IT" dirty="0">
              <a:solidFill>
                <a:schemeClr val="accent1"/>
              </a:solidFill>
            </a:endParaRPr>
          </a:p>
        </p:txBody>
      </p:sp>
      <p:sp>
        <p:nvSpPr>
          <p:cNvPr id="11" name="Rettangolo 10">
            <a:extLst>
              <a:ext uri="{FF2B5EF4-FFF2-40B4-BE49-F238E27FC236}">
                <a16:creationId xmlns:a16="http://schemas.microsoft.com/office/drawing/2014/main" id="{47AC468F-8ACC-D914-B177-871E00C500ED}"/>
              </a:ext>
            </a:extLst>
          </p:cNvPr>
          <p:cNvSpPr/>
          <p:nvPr/>
        </p:nvSpPr>
        <p:spPr>
          <a:xfrm>
            <a:off x="6182203" y="1120824"/>
            <a:ext cx="5339237" cy="22014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AC3DE56A-CD4E-AB11-C12C-079B48CAA020}"/>
              </a:ext>
            </a:extLst>
          </p:cNvPr>
          <p:cNvPicPr>
            <a:picLocks noChangeAspect="1"/>
          </p:cNvPicPr>
          <p:nvPr/>
        </p:nvPicPr>
        <p:blipFill>
          <a:blip r:embed="rId6"/>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106934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2"/>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3"/>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to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ROME results</a:t>
            </a:r>
          </a:p>
        </p:txBody>
      </p:sp>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4"/>
          <a:stretch>
            <a:fillRect/>
          </a:stretch>
        </p:blipFill>
        <p:spPr>
          <a:xfrm>
            <a:off x="6096000" y="6305929"/>
            <a:ext cx="1879099" cy="494713"/>
          </a:xfrm>
          <a:prstGeom prst="rect">
            <a:avLst/>
          </a:prstGeom>
        </p:spPr>
      </p:pic>
      <p:pic>
        <p:nvPicPr>
          <p:cNvPr id="11" name="Immagine 10" descr="Immagine che contiene testo, diagramma, schermata, Policromia&#10;&#10;Descrizione generata automaticamente">
            <a:extLst>
              <a:ext uri="{FF2B5EF4-FFF2-40B4-BE49-F238E27FC236}">
                <a16:creationId xmlns:a16="http://schemas.microsoft.com/office/drawing/2014/main" id="{922412FE-9022-3E08-14B9-69BF77DCBB0A}"/>
              </a:ext>
            </a:extLst>
          </p:cNvPr>
          <p:cNvPicPr>
            <a:picLocks noChangeAspect="1"/>
          </p:cNvPicPr>
          <p:nvPr/>
        </p:nvPicPr>
        <p:blipFill>
          <a:blip r:embed="rId5"/>
          <a:stretch>
            <a:fillRect/>
          </a:stretch>
        </p:blipFill>
        <p:spPr>
          <a:xfrm>
            <a:off x="424267" y="889953"/>
            <a:ext cx="11230635" cy="5178941"/>
          </a:xfrm>
          <a:prstGeom prst="rect">
            <a:avLst/>
          </a:prstGeom>
        </p:spPr>
      </p:pic>
      <p:pic>
        <p:nvPicPr>
          <p:cNvPr id="4" name="Immagine 3">
            <a:extLst>
              <a:ext uri="{FF2B5EF4-FFF2-40B4-BE49-F238E27FC236}">
                <a16:creationId xmlns:a16="http://schemas.microsoft.com/office/drawing/2014/main" id="{5961A1BC-FF26-717E-3A2B-1C4E71BD5E04}"/>
              </a:ext>
            </a:extLst>
          </p:cNvPr>
          <p:cNvPicPr>
            <a:picLocks noChangeAspect="1"/>
          </p:cNvPicPr>
          <p:nvPr/>
        </p:nvPicPr>
        <p:blipFill>
          <a:blip r:embed="rId6"/>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129404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28D3D262-5D96-82DE-6A8E-470C57D25F9A}"/>
              </a:ext>
            </a:extLst>
          </p:cNvPr>
          <p:cNvPicPr>
            <a:picLocks noChangeAspect="1"/>
          </p:cNvPicPr>
          <p:nvPr/>
        </p:nvPicPr>
        <p:blipFill>
          <a:blip r:embed="rId2"/>
          <a:stretch>
            <a:fillRect/>
          </a:stretch>
        </p:blipFill>
        <p:spPr>
          <a:xfrm>
            <a:off x="3635165" y="810975"/>
            <a:ext cx="3042573" cy="2300116"/>
          </a:xfrm>
          <a:prstGeom prst="rect">
            <a:avLst/>
          </a:prstGeom>
        </p:spPr>
      </p:pic>
      <p:pic>
        <p:nvPicPr>
          <p:cNvPr id="16" name="Immagine 15">
            <a:extLst>
              <a:ext uri="{FF2B5EF4-FFF2-40B4-BE49-F238E27FC236}">
                <a16:creationId xmlns:a16="http://schemas.microsoft.com/office/drawing/2014/main" id="{30CC8564-449D-4093-B00D-BCACB95FCC6F}"/>
              </a:ext>
            </a:extLst>
          </p:cNvPr>
          <p:cNvPicPr>
            <a:picLocks noChangeAspect="1"/>
          </p:cNvPicPr>
          <p:nvPr/>
        </p:nvPicPr>
        <p:blipFill>
          <a:blip r:embed="rId3"/>
          <a:stretch>
            <a:fillRect/>
          </a:stretch>
        </p:blipFill>
        <p:spPr>
          <a:xfrm>
            <a:off x="550482" y="879062"/>
            <a:ext cx="3084683" cy="2210696"/>
          </a:xfrm>
          <a:prstGeom prst="rect">
            <a:avLst/>
          </a:prstGeom>
        </p:spPr>
      </p:pic>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4"/>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5"/>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to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ROME results</a:t>
            </a:r>
          </a:p>
        </p:txBody>
      </p:sp>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6"/>
          <a:stretch>
            <a:fillRect/>
          </a:stretch>
        </p:blipFill>
        <p:spPr>
          <a:xfrm>
            <a:off x="6096000" y="6305929"/>
            <a:ext cx="1879099" cy="494713"/>
          </a:xfrm>
          <a:prstGeom prst="rect">
            <a:avLst/>
          </a:prstGeom>
        </p:spPr>
      </p:pic>
      <p:sp>
        <p:nvSpPr>
          <p:cNvPr id="22" name="CasellaDiTesto 21">
            <a:extLst>
              <a:ext uri="{FF2B5EF4-FFF2-40B4-BE49-F238E27FC236}">
                <a16:creationId xmlns:a16="http://schemas.microsoft.com/office/drawing/2014/main" id="{EE4FA449-858E-564D-4D38-94D8725CFE48}"/>
              </a:ext>
            </a:extLst>
          </p:cNvPr>
          <p:cNvSpPr txBox="1"/>
          <p:nvPr/>
        </p:nvSpPr>
        <p:spPr>
          <a:xfrm>
            <a:off x="8224145" y="5235752"/>
            <a:ext cx="3780021"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it-IT" sz="1400" b="1" dirty="0">
                <a:solidFill>
                  <a:srgbClr val="0070C0"/>
                </a:solidFill>
                <a:latin typeface="Arial" panose="020B0604020202020204"/>
              </a:rPr>
              <a:t>Max</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diff.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 2.8763 °C </a:t>
            </a:r>
          </a:p>
          <a:p>
            <a:r>
              <a:rPr lang="it-IT" sz="1400" b="1" dirty="0">
                <a:solidFill>
                  <a:srgbClr val="00B0F0"/>
                </a:solidFill>
                <a:latin typeface="Arial" panose="020B0604020202020204"/>
              </a:rPr>
              <a:t>Max</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B0F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diff. TU_old   = 3.6560 °C </a:t>
            </a:r>
          </a:p>
          <a:p>
            <a:endParaRPr lang="it-IT" dirty="0">
              <a:solidFill>
                <a:schemeClr val="accent1"/>
              </a:solidFill>
            </a:endParaRPr>
          </a:p>
        </p:txBody>
      </p:sp>
      <p:sp>
        <p:nvSpPr>
          <p:cNvPr id="23" name="Rettangolo 22">
            <a:extLst>
              <a:ext uri="{FF2B5EF4-FFF2-40B4-BE49-F238E27FC236}">
                <a16:creationId xmlns:a16="http://schemas.microsoft.com/office/drawing/2014/main" id="{283146FE-D5B5-1BC4-185B-B5E0C50F6458}"/>
              </a:ext>
            </a:extLst>
          </p:cNvPr>
          <p:cNvSpPr/>
          <p:nvPr/>
        </p:nvSpPr>
        <p:spPr>
          <a:xfrm>
            <a:off x="6804270" y="1012312"/>
            <a:ext cx="5106325" cy="2115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2FA97AD5-0919-1920-9183-461C8B4E377A}"/>
              </a:ext>
            </a:extLst>
          </p:cNvPr>
          <p:cNvSpPr txBox="1"/>
          <p:nvPr/>
        </p:nvSpPr>
        <p:spPr>
          <a:xfrm>
            <a:off x="8215001" y="4686092"/>
            <a:ext cx="5674517"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diff. </a:t>
            </a:r>
            <a:r>
              <a:rPr kumimoji="0" lang="it-IT" sz="1400" b="1" i="0" u="none" strike="noStrike" kern="1200" cap="none" spc="0" normalizeH="0" baseline="0" noProof="0" dirty="0" err="1">
                <a:ln>
                  <a:noFill/>
                </a:ln>
                <a:solidFill>
                  <a:srgbClr val="0070C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 </a:t>
            </a:r>
            <a:r>
              <a:rPr lang="it-IT" sz="1400" b="1" dirty="0">
                <a:solidFill>
                  <a:srgbClr val="0070C0"/>
                </a:solidFill>
                <a:latin typeface="Arial" panose="020B0604020202020204"/>
              </a:rPr>
              <a:t>0.9393</a:t>
            </a:r>
            <a:r>
              <a:rPr kumimoji="0" lang="it-IT" sz="1400" b="1" i="0" u="none" strike="noStrike" kern="1200" cap="none" spc="0" normalizeH="0" baseline="0" noProof="0" dirty="0">
                <a:ln>
                  <a:noFill/>
                </a:ln>
                <a:solidFill>
                  <a:srgbClr val="0070C0"/>
                </a:solidFill>
                <a:effectLst/>
                <a:uLnTx/>
                <a:uFillTx/>
                <a:latin typeface="Arial" panose="020B0604020202020204"/>
                <a:ea typeface="+mn-ea"/>
                <a:cs typeface="+mn-cs"/>
              </a:rPr>
              <a:t> °C </a:t>
            </a:r>
          </a:p>
          <a:p>
            <a:r>
              <a:rPr kumimoji="0" lang="it-IT" sz="1400" b="1" i="0" u="none" strike="noStrike" kern="1200" cap="none" spc="0" normalizeH="0" baseline="0" noProof="0" dirty="0" err="1">
                <a:ln>
                  <a:noFill/>
                </a:ln>
                <a:solidFill>
                  <a:srgbClr val="00B0F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T2m </a:t>
            </a:r>
            <a:r>
              <a:rPr kumimoji="0" lang="it-IT" sz="1400" b="1" i="0" u="none" strike="noStrike" kern="1200" cap="none" spc="0" normalizeH="0" baseline="0" noProof="0" dirty="0" err="1">
                <a:ln>
                  <a:noFill/>
                </a:ln>
                <a:solidFill>
                  <a:srgbClr val="00B0F0"/>
                </a:solidFill>
                <a:effectLst/>
                <a:uLnTx/>
                <a:uFillTx/>
                <a:latin typeface="Arial" panose="020B0604020202020204"/>
                <a:ea typeface="+mn-ea"/>
                <a:cs typeface="+mn-cs"/>
              </a:rPr>
              <a:t>nightt</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diff. TU_old   = </a:t>
            </a:r>
            <a:r>
              <a:rPr lang="it-IT" sz="1400" b="1" dirty="0">
                <a:solidFill>
                  <a:srgbClr val="00B0F0"/>
                </a:solidFill>
                <a:latin typeface="Arial" panose="020B0604020202020204"/>
              </a:rPr>
              <a:t>1.4274</a:t>
            </a:r>
            <a:r>
              <a:rPr kumimoji="0" lang="it-IT" sz="1400" b="1" i="0" u="none" strike="noStrike" kern="1200" cap="none" spc="0" normalizeH="0" baseline="0" noProof="0" dirty="0">
                <a:ln>
                  <a:noFill/>
                </a:ln>
                <a:solidFill>
                  <a:srgbClr val="00B0F0"/>
                </a:solidFill>
                <a:effectLst/>
                <a:uLnTx/>
                <a:uFillTx/>
                <a:latin typeface="Arial" panose="020B0604020202020204"/>
                <a:ea typeface="+mn-ea"/>
                <a:cs typeface="+mn-cs"/>
              </a:rPr>
              <a:t> °C </a:t>
            </a:r>
          </a:p>
          <a:p>
            <a:endParaRPr lang="it-IT" dirty="0">
              <a:solidFill>
                <a:schemeClr val="accent1"/>
              </a:solidFill>
            </a:endParaRPr>
          </a:p>
        </p:txBody>
      </p:sp>
      <p:sp>
        <p:nvSpPr>
          <p:cNvPr id="30" name="Rettangolo 29">
            <a:extLst>
              <a:ext uri="{FF2B5EF4-FFF2-40B4-BE49-F238E27FC236}">
                <a16:creationId xmlns:a16="http://schemas.microsoft.com/office/drawing/2014/main" id="{94758559-AA37-90D8-0643-8E3B341EC2FC}"/>
              </a:ext>
            </a:extLst>
          </p:cNvPr>
          <p:cNvSpPr/>
          <p:nvPr/>
        </p:nvSpPr>
        <p:spPr>
          <a:xfrm>
            <a:off x="4534652" y="1453036"/>
            <a:ext cx="1370131" cy="112776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6D753D8A-750E-2205-A056-C0B250C20F7E}"/>
              </a:ext>
            </a:extLst>
          </p:cNvPr>
          <p:cNvSpPr txBox="1"/>
          <p:nvPr/>
        </p:nvSpPr>
        <p:spPr>
          <a:xfrm>
            <a:off x="8777485" y="4040431"/>
            <a:ext cx="2440537"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it-IT" sz="1400" b="1" dirty="0">
                <a:solidFill>
                  <a:srgbClr val="FF0000"/>
                </a:solidFill>
                <a:latin typeface="Arial" panose="020B0604020202020204"/>
              </a:rPr>
              <a:t>Max</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ISA </a:t>
            </a:r>
            <a:r>
              <a:rPr kumimoji="0" lang="it-IT" sz="1400" b="1" i="0" u="none" strike="noStrike" kern="1200" cap="none" spc="0" normalizeH="0" baseline="0" noProof="0" dirty="0" err="1">
                <a:ln>
                  <a:noFill/>
                </a:ln>
                <a:solidFill>
                  <a:srgbClr val="FF000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 0.9170  </a:t>
            </a:r>
          </a:p>
          <a:p>
            <a:r>
              <a:rPr lang="it-IT" sz="1400" b="1" dirty="0">
                <a:solidFill>
                  <a:srgbClr val="FFC000"/>
                </a:solidFill>
                <a:latin typeface="Arial" panose="020B0604020202020204"/>
              </a:rPr>
              <a:t>Max</a:t>
            </a:r>
            <a:r>
              <a:rPr kumimoji="0" lang="it-IT" sz="1400" b="1" i="0" u="none" strike="noStrike" kern="1200" cap="none" spc="0" normalizeH="0" baseline="0" noProof="0" dirty="0">
                <a:ln>
                  <a:noFill/>
                </a:ln>
                <a:solidFill>
                  <a:srgbClr val="FFC000"/>
                </a:solidFill>
                <a:effectLst/>
                <a:uLnTx/>
                <a:uFillTx/>
                <a:latin typeface="Arial" panose="020B0604020202020204"/>
                <a:ea typeface="+mn-ea"/>
                <a:cs typeface="+mn-cs"/>
              </a:rPr>
              <a:t> ISA TU_old   = 1  </a:t>
            </a:r>
          </a:p>
          <a:p>
            <a:endParaRPr lang="it-IT" dirty="0">
              <a:solidFill>
                <a:schemeClr val="accent1"/>
              </a:solidFill>
            </a:endParaRPr>
          </a:p>
        </p:txBody>
      </p:sp>
      <p:sp>
        <p:nvSpPr>
          <p:cNvPr id="32" name="CasellaDiTesto 31">
            <a:extLst>
              <a:ext uri="{FF2B5EF4-FFF2-40B4-BE49-F238E27FC236}">
                <a16:creationId xmlns:a16="http://schemas.microsoft.com/office/drawing/2014/main" id="{094396BF-7897-7A19-E0BC-587D1262E81F}"/>
              </a:ext>
            </a:extLst>
          </p:cNvPr>
          <p:cNvSpPr txBox="1"/>
          <p:nvPr/>
        </p:nvSpPr>
        <p:spPr>
          <a:xfrm>
            <a:off x="8777485" y="3497122"/>
            <a:ext cx="2594065"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it-IT" sz="1400" b="1" i="0" u="none" strike="noStrike" kern="1200" cap="none" spc="0" normalizeH="0" baseline="0" noProof="0" dirty="0" err="1">
                <a:ln>
                  <a:noFill/>
                </a:ln>
                <a:solidFill>
                  <a:srgbClr val="FF000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ISA </a:t>
            </a:r>
            <a:r>
              <a:rPr kumimoji="0" lang="it-IT" sz="1400" b="1" i="0" u="none" strike="noStrike" kern="1200" cap="none" spc="0" normalizeH="0" baseline="0" noProof="0" dirty="0" err="1">
                <a:ln>
                  <a:noFill/>
                </a:ln>
                <a:solidFill>
                  <a:srgbClr val="FF0000"/>
                </a:solidFill>
                <a:effectLst/>
                <a:uLnTx/>
                <a:uFillTx/>
                <a:latin typeface="Arial" panose="020B0604020202020204"/>
                <a:ea typeface="+mn-ea"/>
                <a:cs typeface="+mn-cs"/>
              </a:rPr>
              <a:t>TU_new</a:t>
            </a:r>
            <a:r>
              <a:rPr kumimoji="0" lang="it-IT" sz="1400" b="1" i="0" u="none" strike="noStrike" kern="1200" cap="none" spc="0" normalizeH="0" baseline="0" noProof="0" dirty="0">
                <a:ln>
                  <a:noFill/>
                </a:ln>
                <a:solidFill>
                  <a:srgbClr val="FF0000"/>
                </a:solidFill>
                <a:effectLst/>
                <a:uLnTx/>
                <a:uFillTx/>
                <a:latin typeface="Arial" panose="020B0604020202020204"/>
                <a:ea typeface="+mn-ea"/>
                <a:cs typeface="+mn-cs"/>
              </a:rPr>
              <a:t> = 0.2041  </a:t>
            </a:r>
          </a:p>
          <a:p>
            <a:r>
              <a:rPr kumimoji="0" lang="it-IT" sz="1400" b="1" i="0" u="none" strike="noStrike" kern="1200" cap="none" spc="0" normalizeH="0" baseline="0" noProof="0" dirty="0" err="1">
                <a:ln>
                  <a:noFill/>
                </a:ln>
                <a:solidFill>
                  <a:srgbClr val="FFC000"/>
                </a:solidFill>
                <a:effectLst/>
                <a:uLnTx/>
                <a:uFillTx/>
                <a:latin typeface="Arial" panose="020B0604020202020204"/>
                <a:ea typeface="+mn-ea"/>
                <a:cs typeface="+mn-cs"/>
              </a:rPr>
              <a:t>Avg</a:t>
            </a:r>
            <a:r>
              <a:rPr kumimoji="0" lang="it-IT" sz="1400" b="1" i="0" u="none" strike="noStrike" kern="1200" cap="none" spc="0" normalizeH="0" baseline="0" noProof="0" dirty="0">
                <a:ln>
                  <a:noFill/>
                </a:ln>
                <a:solidFill>
                  <a:srgbClr val="FFC000"/>
                </a:solidFill>
                <a:effectLst/>
                <a:uLnTx/>
                <a:uFillTx/>
                <a:latin typeface="Arial" panose="020B0604020202020204"/>
                <a:ea typeface="+mn-ea"/>
                <a:cs typeface="+mn-cs"/>
              </a:rPr>
              <a:t>. </a:t>
            </a:r>
            <a:r>
              <a:rPr lang="it-IT" sz="1400" b="1" dirty="0">
                <a:solidFill>
                  <a:srgbClr val="FFC000"/>
                </a:solidFill>
                <a:latin typeface="Arial" panose="020B0604020202020204"/>
              </a:rPr>
              <a:t>ISA </a:t>
            </a:r>
            <a:r>
              <a:rPr kumimoji="0" lang="it-IT" sz="1400" b="1" i="0" u="none" strike="noStrike" kern="1200" cap="none" spc="0" normalizeH="0" baseline="0" noProof="0" dirty="0">
                <a:ln>
                  <a:noFill/>
                </a:ln>
                <a:solidFill>
                  <a:srgbClr val="FFC000"/>
                </a:solidFill>
                <a:effectLst/>
                <a:uLnTx/>
                <a:uFillTx/>
                <a:latin typeface="Arial" panose="020B0604020202020204"/>
                <a:ea typeface="+mn-ea"/>
                <a:cs typeface="+mn-cs"/>
              </a:rPr>
              <a:t>TU_old   = 0.3159  </a:t>
            </a:r>
          </a:p>
          <a:p>
            <a:endParaRPr lang="it-IT" dirty="0">
              <a:solidFill>
                <a:schemeClr val="accent1"/>
              </a:solidFill>
            </a:endParaRPr>
          </a:p>
        </p:txBody>
      </p:sp>
      <p:sp>
        <p:nvSpPr>
          <p:cNvPr id="34" name="CasellaDiTesto 33">
            <a:extLst>
              <a:ext uri="{FF2B5EF4-FFF2-40B4-BE49-F238E27FC236}">
                <a16:creationId xmlns:a16="http://schemas.microsoft.com/office/drawing/2014/main" id="{4FB388AB-57A2-9D15-8CDE-F6E6CC25A408}"/>
              </a:ext>
            </a:extLst>
          </p:cNvPr>
          <p:cNvSpPr txBox="1"/>
          <p:nvPr/>
        </p:nvSpPr>
        <p:spPr>
          <a:xfrm>
            <a:off x="6804270" y="1054554"/>
            <a:ext cx="5146387" cy="203132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With </a:t>
            </a:r>
            <a:r>
              <a:rPr lang="it-IT" dirty="0" err="1">
                <a:solidFill>
                  <a:srgbClr val="285FA9"/>
                </a:solidFill>
                <a:latin typeface="Arial" panose="020B0604020202020204"/>
              </a:rPr>
              <a:t>TU_new</a:t>
            </a:r>
            <a:r>
              <a:rPr lang="it-IT" dirty="0">
                <a:solidFill>
                  <a:srgbClr val="285FA9"/>
                </a:solidFill>
                <a:latin typeface="Arial" panose="020B0604020202020204"/>
              </a:rPr>
              <a:t>, </a:t>
            </a:r>
            <a:r>
              <a:rPr lang="it-IT" dirty="0" err="1">
                <a:solidFill>
                  <a:srgbClr val="285FA9"/>
                </a:solidFill>
                <a:latin typeface="Arial" panose="020B0604020202020204"/>
              </a:rPr>
              <a:t>weighted</a:t>
            </a:r>
            <a:r>
              <a:rPr lang="it-IT" dirty="0">
                <a:solidFill>
                  <a:srgbClr val="285FA9"/>
                </a:solidFill>
                <a:latin typeface="Arial" panose="020B0604020202020204"/>
              </a:rPr>
              <a:t> </a:t>
            </a:r>
            <a:r>
              <a:rPr lang="it-IT" dirty="0" err="1">
                <a:solidFill>
                  <a:srgbClr val="285FA9"/>
                </a:solidFill>
                <a:latin typeface="Arial" panose="020B0604020202020204"/>
              </a:rPr>
              <a:t>avg</a:t>
            </a:r>
            <a:r>
              <a:rPr lang="it-IT" dirty="0">
                <a:solidFill>
                  <a:srgbClr val="285FA9"/>
                </a:solidFill>
                <a:latin typeface="Arial" panose="020B0604020202020204"/>
              </a:rPr>
              <a:t>. and max </a:t>
            </a:r>
            <a:r>
              <a:rPr lang="it-IT" dirty="0" err="1">
                <a:solidFill>
                  <a:srgbClr val="285FA9"/>
                </a:solidFill>
                <a:latin typeface="Arial" panose="020B0604020202020204"/>
              </a:rPr>
              <a:t>values</a:t>
            </a:r>
            <a:r>
              <a:rPr lang="it-IT" dirty="0">
                <a:solidFill>
                  <a:srgbClr val="285FA9"/>
                </a:solidFill>
                <a:latin typeface="Arial" panose="020B0604020202020204"/>
              </a:rPr>
              <a:t> of ISA are </a:t>
            </a:r>
            <a:r>
              <a:rPr lang="it-IT" dirty="0" err="1">
                <a:solidFill>
                  <a:srgbClr val="285FA9"/>
                </a:solidFill>
                <a:latin typeface="Arial" panose="020B0604020202020204"/>
              </a:rPr>
              <a:t>reduced</a:t>
            </a:r>
            <a:r>
              <a:rPr lang="it-IT" dirty="0">
                <a:solidFill>
                  <a:srgbClr val="285FA9"/>
                </a:solidFill>
                <a:latin typeface="Arial" panose="020B0604020202020204"/>
              </a:rPr>
              <a:t>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0.1</a:t>
            </a:r>
            <a:r>
              <a:rPr lang="it-IT" dirty="0">
                <a:solidFill>
                  <a:srgbClr val="285FA9"/>
                </a:solidFill>
                <a:latin typeface="Arial" panose="020B0604020202020204"/>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With </a:t>
            </a:r>
            <a:r>
              <a:rPr lang="it-IT" dirty="0" err="1">
                <a:solidFill>
                  <a:srgbClr val="285FA9"/>
                </a:solidFill>
                <a:latin typeface="Arial" panose="020B0604020202020204"/>
              </a:rPr>
              <a:t>TU_new</a:t>
            </a:r>
            <a:r>
              <a:rPr lang="it-IT" dirty="0">
                <a:solidFill>
                  <a:srgbClr val="285FA9"/>
                </a:solidFill>
                <a:latin typeface="Arial" panose="020B0604020202020204"/>
              </a:rPr>
              <a:t>, </a:t>
            </a:r>
            <a:r>
              <a:rPr lang="it-IT" dirty="0" err="1">
                <a:solidFill>
                  <a:srgbClr val="285FA9"/>
                </a:solidFill>
                <a:latin typeface="Arial" panose="020B0604020202020204"/>
              </a:rPr>
              <a:t>weighted</a:t>
            </a:r>
            <a:r>
              <a:rPr lang="it-IT" dirty="0">
                <a:solidFill>
                  <a:srgbClr val="285FA9"/>
                </a:solidFill>
                <a:latin typeface="Arial" panose="020B0604020202020204"/>
              </a:rPr>
              <a:t> </a:t>
            </a:r>
            <a:r>
              <a:rPr lang="it-IT" dirty="0" err="1">
                <a:solidFill>
                  <a:srgbClr val="285FA9"/>
                </a:solidFill>
                <a:latin typeface="Arial" panose="020B0604020202020204"/>
              </a:rPr>
              <a:t>avg</a:t>
            </a:r>
            <a:r>
              <a:rPr lang="it-IT" dirty="0">
                <a:solidFill>
                  <a:srgbClr val="285FA9"/>
                </a:solidFill>
                <a:latin typeface="Arial" panose="020B0604020202020204"/>
              </a:rPr>
              <a:t>. of </a:t>
            </a:r>
            <a:r>
              <a:rPr lang="it-IT" dirty="0" err="1">
                <a:solidFill>
                  <a:srgbClr val="285FA9"/>
                </a:solidFill>
                <a:latin typeface="Arial" panose="020B0604020202020204"/>
              </a:rPr>
              <a:t>nightt</a:t>
            </a:r>
            <a:r>
              <a:rPr lang="it-IT" dirty="0">
                <a:solidFill>
                  <a:srgbClr val="285FA9"/>
                </a:solidFill>
                <a:latin typeface="Arial" panose="020B0604020202020204"/>
              </a:rPr>
              <a:t>. T2m diff.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reduced</a:t>
            </a:r>
            <a:r>
              <a:rPr lang="it-IT" dirty="0">
                <a:solidFill>
                  <a:srgbClr val="285FA9"/>
                </a:solidFill>
                <a:latin typeface="Arial" panose="020B0604020202020204"/>
              </a:rPr>
              <a:t>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0.5 °C </a:t>
            </a:r>
            <a:r>
              <a:rPr lang="it-IT" dirty="0">
                <a:solidFill>
                  <a:srgbClr val="285FA9"/>
                </a:solidFill>
                <a:latin typeface="Arial" panose="020B0604020202020204"/>
              </a:rPr>
              <a:t>and max </a:t>
            </a:r>
            <a:r>
              <a:rPr lang="it-IT" dirty="0" err="1">
                <a:solidFill>
                  <a:srgbClr val="285FA9"/>
                </a:solidFill>
                <a:latin typeface="Arial" panose="020B0604020202020204"/>
              </a:rPr>
              <a:t>values</a:t>
            </a:r>
            <a:r>
              <a:rPr lang="it-IT" dirty="0">
                <a:solidFill>
                  <a:srgbClr val="285FA9"/>
                </a:solidFill>
                <a:latin typeface="Arial" panose="020B0604020202020204"/>
              </a:rPr>
              <a:t> of </a:t>
            </a:r>
            <a:r>
              <a:rPr lang="it-IT" dirty="0" err="1">
                <a:solidFill>
                  <a:srgbClr val="285FA9"/>
                </a:solidFill>
                <a:latin typeface="Arial" panose="020B0604020202020204"/>
              </a:rPr>
              <a:t>nightt</a:t>
            </a:r>
            <a:r>
              <a:rPr lang="it-IT" dirty="0">
                <a:solidFill>
                  <a:srgbClr val="285FA9"/>
                </a:solidFill>
                <a:latin typeface="Arial" panose="020B0604020202020204"/>
              </a:rPr>
              <a:t>. T2m diff.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reduced</a:t>
            </a:r>
            <a:r>
              <a:rPr lang="it-IT" dirty="0">
                <a:solidFill>
                  <a:srgbClr val="285FA9"/>
                </a:solidFill>
                <a:latin typeface="Arial" panose="020B0604020202020204"/>
              </a:rPr>
              <a:t>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0.8 °C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Note </a:t>
            </a:r>
            <a:r>
              <a:rPr lang="it-IT" dirty="0" err="1">
                <a:solidFill>
                  <a:srgbClr val="285FA9"/>
                </a:solidFill>
                <a:latin typeface="Arial" panose="020B0604020202020204"/>
              </a:rPr>
              <a:t>that</a:t>
            </a:r>
            <a:r>
              <a:rPr lang="it-IT" dirty="0">
                <a:solidFill>
                  <a:srgbClr val="285FA9"/>
                </a:solidFill>
                <a:latin typeface="Arial" panose="020B0604020202020204"/>
              </a:rPr>
              <a:t> </a:t>
            </a:r>
            <a:r>
              <a:rPr lang="it-IT" dirty="0" err="1">
                <a:solidFill>
                  <a:srgbClr val="285FA9"/>
                </a:solidFill>
                <a:latin typeface="Arial" panose="020B0604020202020204"/>
              </a:rPr>
              <a:t>these</a:t>
            </a:r>
            <a:r>
              <a:rPr lang="it-IT" dirty="0">
                <a:solidFill>
                  <a:srgbClr val="285FA9"/>
                </a:solidFill>
                <a:latin typeface="Arial" panose="020B0604020202020204"/>
              </a:rPr>
              <a:t> temp. </a:t>
            </a:r>
            <a:r>
              <a:rPr lang="it-IT" dirty="0" err="1">
                <a:solidFill>
                  <a:srgbClr val="285FA9"/>
                </a:solidFill>
                <a:latin typeface="Arial" panose="020B0604020202020204"/>
              </a:rPr>
              <a:t>reductions</a:t>
            </a:r>
            <a:r>
              <a:rPr lang="it-IT" dirty="0">
                <a:solidFill>
                  <a:srgbClr val="285FA9"/>
                </a:solidFill>
                <a:latin typeface="Arial" panose="020B0604020202020204"/>
              </a:rPr>
              <a:t> </a:t>
            </a:r>
            <a:r>
              <a:rPr lang="it-IT" dirty="0" err="1">
                <a:solidFill>
                  <a:srgbClr val="285FA9"/>
                </a:solidFill>
                <a:latin typeface="Arial" panose="020B0604020202020204"/>
              </a:rPr>
              <a:t>could</a:t>
            </a:r>
            <a:r>
              <a:rPr lang="it-IT" dirty="0">
                <a:solidFill>
                  <a:srgbClr val="285FA9"/>
                </a:solidFill>
                <a:latin typeface="Arial" panose="020B0604020202020204"/>
              </a:rPr>
              <a:t> also be due to AHF </a:t>
            </a:r>
            <a:r>
              <a:rPr lang="it-IT" dirty="0" err="1">
                <a:solidFill>
                  <a:srgbClr val="285FA9"/>
                </a:solidFill>
                <a:latin typeface="Arial" panose="020B0604020202020204"/>
              </a:rPr>
              <a:t>effects</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p:txBody>
      </p:sp>
      <p:sp>
        <p:nvSpPr>
          <p:cNvPr id="35" name="Rettangolo 34">
            <a:extLst>
              <a:ext uri="{FF2B5EF4-FFF2-40B4-BE49-F238E27FC236}">
                <a16:creationId xmlns:a16="http://schemas.microsoft.com/office/drawing/2014/main" id="{BEE96D0F-991D-008D-70DD-6E759F8782D8}"/>
              </a:ext>
            </a:extLst>
          </p:cNvPr>
          <p:cNvSpPr/>
          <p:nvPr/>
        </p:nvSpPr>
        <p:spPr>
          <a:xfrm>
            <a:off x="1510795" y="1453036"/>
            <a:ext cx="1370131" cy="112776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Immagine 36" descr="Immagine che contiene testo, schermata, Diagramma, diagramma&#10;&#10;Descrizione generata automaticamente">
            <a:extLst>
              <a:ext uri="{FF2B5EF4-FFF2-40B4-BE49-F238E27FC236}">
                <a16:creationId xmlns:a16="http://schemas.microsoft.com/office/drawing/2014/main" id="{15179184-DD4B-2478-FA33-5F8F3B12BF53}"/>
              </a:ext>
            </a:extLst>
          </p:cNvPr>
          <p:cNvPicPr>
            <a:picLocks noChangeAspect="1"/>
          </p:cNvPicPr>
          <p:nvPr/>
        </p:nvPicPr>
        <p:blipFill>
          <a:blip r:embed="rId7"/>
          <a:stretch>
            <a:fillRect/>
          </a:stretch>
        </p:blipFill>
        <p:spPr>
          <a:xfrm>
            <a:off x="488781" y="3339888"/>
            <a:ext cx="7735364" cy="2713612"/>
          </a:xfrm>
          <a:prstGeom prst="rect">
            <a:avLst/>
          </a:prstGeom>
        </p:spPr>
      </p:pic>
      <p:pic>
        <p:nvPicPr>
          <p:cNvPr id="4" name="Immagine 3">
            <a:extLst>
              <a:ext uri="{FF2B5EF4-FFF2-40B4-BE49-F238E27FC236}">
                <a16:creationId xmlns:a16="http://schemas.microsoft.com/office/drawing/2014/main" id="{31625C1A-BBF4-F7D3-1BFE-EEE97C92D881}"/>
              </a:ext>
            </a:extLst>
          </p:cNvPr>
          <p:cNvPicPr>
            <a:picLocks noChangeAspect="1"/>
          </p:cNvPicPr>
          <p:nvPr/>
        </p:nvPicPr>
        <p:blipFill>
          <a:blip r:embed="rId8"/>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190401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2"/>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3"/>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in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MILAN results</a:t>
            </a:r>
          </a:p>
        </p:txBody>
      </p:sp>
      <p:pic>
        <p:nvPicPr>
          <p:cNvPr id="3" name="Immagine 2">
            <a:extLst>
              <a:ext uri="{FF2B5EF4-FFF2-40B4-BE49-F238E27FC236}">
                <a16:creationId xmlns:a16="http://schemas.microsoft.com/office/drawing/2014/main" id="{689F5C18-9BE6-0197-4BB0-7CED98AC0965}"/>
              </a:ext>
            </a:extLst>
          </p:cNvPr>
          <p:cNvPicPr>
            <a:picLocks noChangeAspect="1"/>
          </p:cNvPicPr>
          <p:nvPr/>
        </p:nvPicPr>
        <p:blipFill>
          <a:blip r:embed="rId3"/>
          <a:stretch>
            <a:fillRect/>
          </a:stretch>
        </p:blipFill>
        <p:spPr>
          <a:xfrm>
            <a:off x="4870579" y="6305930"/>
            <a:ext cx="1225421" cy="494713"/>
          </a:xfrm>
          <a:prstGeom prst="rect">
            <a:avLst/>
          </a:prstGeom>
        </p:spPr>
      </p:pic>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4"/>
          <a:stretch>
            <a:fillRect/>
          </a:stretch>
        </p:blipFill>
        <p:spPr>
          <a:xfrm>
            <a:off x="6096000" y="6305929"/>
            <a:ext cx="1879099" cy="494713"/>
          </a:xfrm>
          <a:prstGeom prst="rect">
            <a:avLst/>
          </a:prstGeom>
        </p:spPr>
      </p:pic>
      <p:sp>
        <p:nvSpPr>
          <p:cNvPr id="20" name="CasellaDiTesto 19">
            <a:extLst>
              <a:ext uri="{FF2B5EF4-FFF2-40B4-BE49-F238E27FC236}">
                <a16:creationId xmlns:a16="http://schemas.microsoft.com/office/drawing/2014/main" id="{01C88D38-E6FD-B593-A8A3-33AED5C480F2}"/>
              </a:ext>
            </a:extLst>
          </p:cNvPr>
          <p:cNvSpPr txBox="1"/>
          <p:nvPr/>
        </p:nvSpPr>
        <p:spPr>
          <a:xfrm>
            <a:off x="6212683" y="1199699"/>
            <a:ext cx="5339236" cy="92333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solidFill>
                  <a:srgbClr val="285FA9"/>
                </a:solidFill>
                <a:latin typeface="Arial" panose="020B0604020202020204"/>
              </a:rPr>
              <a:t>Reduction</a:t>
            </a:r>
            <a:r>
              <a:rPr lang="it-IT" dirty="0">
                <a:solidFill>
                  <a:srgbClr val="285FA9"/>
                </a:solidFill>
                <a:latin typeface="Arial" panose="020B0604020202020204"/>
              </a:rPr>
              <a:t> of ISA for urban stations of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0.2 </a:t>
            </a:r>
            <a:r>
              <a:rPr lang="it-IT" dirty="0">
                <a:solidFill>
                  <a:srgbClr val="285FA9"/>
                </a:solidFill>
                <a:latin typeface="Arial" panose="020B0604020202020204"/>
              </a:rPr>
              <a:t>in the city center and </a:t>
            </a:r>
            <a:r>
              <a:rPr lang="it-IT" dirty="0" err="1">
                <a:solidFill>
                  <a:srgbClr val="285FA9"/>
                </a:solidFill>
                <a:latin typeface="Arial" panose="020B0604020202020204"/>
              </a:rPr>
              <a:t>about</a:t>
            </a:r>
            <a:r>
              <a:rPr lang="it-IT" dirty="0">
                <a:solidFill>
                  <a:srgbClr val="285FA9"/>
                </a:solidFill>
                <a:latin typeface="Arial" panose="020B0604020202020204"/>
              </a:rPr>
              <a:t> </a:t>
            </a:r>
            <a:r>
              <a:rPr lang="it-IT" b="1" dirty="0">
                <a:solidFill>
                  <a:srgbClr val="285FA9"/>
                </a:solidFill>
                <a:latin typeface="Arial" panose="020B0604020202020204"/>
              </a:rPr>
              <a:t>0.3</a:t>
            </a:r>
            <a:r>
              <a:rPr lang="it-IT" dirty="0">
                <a:solidFill>
                  <a:srgbClr val="285FA9"/>
                </a:solidFill>
                <a:latin typeface="Arial" panose="020B0604020202020204"/>
              </a:rPr>
              <a:t> in the </a:t>
            </a:r>
            <a:r>
              <a:rPr lang="it-IT" dirty="0" err="1">
                <a:solidFill>
                  <a:srgbClr val="285FA9"/>
                </a:solidFill>
                <a:latin typeface="Arial" panose="020B0604020202020204"/>
              </a:rPr>
              <a:t>periurban</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a:p>
            <a:pPr marL="171450" indent="-171450">
              <a:buFont typeface="Arial" panose="020B0604020202020204" pitchFamily="34" charset="0"/>
              <a:buChar char="•"/>
            </a:pPr>
            <a:endParaRPr lang="it-IT" dirty="0">
              <a:solidFill>
                <a:schemeClr val="accent1"/>
              </a:solidFill>
            </a:endParaRPr>
          </a:p>
        </p:txBody>
      </p:sp>
      <p:sp>
        <p:nvSpPr>
          <p:cNvPr id="23" name="Rettangolo 22">
            <a:extLst>
              <a:ext uri="{FF2B5EF4-FFF2-40B4-BE49-F238E27FC236}">
                <a16:creationId xmlns:a16="http://schemas.microsoft.com/office/drawing/2014/main" id="{6126AE02-8777-55E9-0C10-56E4A19B71B6}"/>
              </a:ext>
            </a:extLst>
          </p:cNvPr>
          <p:cNvSpPr/>
          <p:nvPr/>
        </p:nvSpPr>
        <p:spPr>
          <a:xfrm>
            <a:off x="6182203" y="1120824"/>
            <a:ext cx="5339237" cy="22014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58E13DB1-431D-10EC-F219-82B35447651D}"/>
              </a:ext>
            </a:extLst>
          </p:cNvPr>
          <p:cNvSpPr txBox="1"/>
          <p:nvPr/>
        </p:nvSpPr>
        <p:spPr>
          <a:xfrm>
            <a:off x="6197443" y="1838507"/>
            <a:ext cx="5561373" cy="175432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solidFill>
                  <a:srgbClr val="285FA9"/>
                </a:solidFill>
                <a:latin typeface="Arial" panose="020B0604020202020204"/>
              </a:rPr>
              <a:t>Same </a:t>
            </a:r>
            <a:r>
              <a:rPr lang="it-IT" dirty="0" err="1">
                <a:solidFill>
                  <a:srgbClr val="285FA9"/>
                </a:solidFill>
                <a:latin typeface="Arial" panose="020B0604020202020204"/>
              </a:rPr>
              <a:t>vegetations</a:t>
            </a:r>
            <a:r>
              <a:rPr lang="it-IT" dirty="0">
                <a:solidFill>
                  <a:srgbClr val="285FA9"/>
                </a:solidFill>
                <a:latin typeface="Arial" panose="020B0604020202020204"/>
              </a:rPr>
              <a:t> </a:t>
            </a:r>
            <a:r>
              <a:rPr lang="it-IT" dirty="0" err="1">
                <a:solidFill>
                  <a:srgbClr val="285FA9"/>
                </a:solidFill>
                <a:latin typeface="Arial" panose="020B0604020202020204"/>
              </a:rPr>
              <a:t>levels</a:t>
            </a:r>
            <a:r>
              <a:rPr lang="it-IT" dirty="0">
                <a:solidFill>
                  <a:srgbClr val="285FA9"/>
                </a:solidFill>
                <a:latin typeface="Arial" panose="020B0604020202020204"/>
              </a:rPr>
              <a:t> for </a:t>
            </a:r>
            <a:r>
              <a:rPr lang="it-IT" dirty="0" err="1">
                <a:solidFill>
                  <a:srgbClr val="285FA9"/>
                </a:solidFill>
                <a:latin typeface="Arial" panose="020B0604020202020204"/>
              </a:rPr>
              <a:t>both</a:t>
            </a:r>
            <a:r>
              <a:rPr lang="it-IT" dirty="0">
                <a:solidFill>
                  <a:srgbClr val="285FA9"/>
                </a:solidFill>
                <a:latin typeface="Arial" panose="020B0604020202020204"/>
              </a:rPr>
              <a:t> simulations (e.g. PLCOV). This </a:t>
            </a:r>
            <a:r>
              <a:rPr lang="it-IT" dirty="0" err="1">
                <a:solidFill>
                  <a:srgbClr val="285FA9"/>
                </a:solidFill>
                <a:latin typeface="Arial" panose="020B0604020202020204"/>
              </a:rPr>
              <a:t>is</a:t>
            </a:r>
            <a:r>
              <a:rPr lang="it-IT" dirty="0">
                <a:solidFill>
                  <a:srgbClr val="285FA9"/>
                </a:solidFill>
                <a:latin typeface="Arial" panose="020B0604020202020204"/>
              </a:rPr>
              <a:t> </a:t>
            </a:r>
            <a:r>
              <a:rPr lang="it-IT" dirty="0" err="1">
                <a:solidFill>
                  <a:srgbClr val="285FA9"/>
                </a:solidFill>
                <a:latin typeface="Arial" panose="020B0604020202020204"/>
              </a:rPr>
              <a:t>true</a:t>
            </a:r>
            <a:r>
              <a:rPr lang="it-IT" dirty="0">
                <a:solidFill>
                  <a:srgbClr val="285FA9"/>
                </a:solidFill>
                <a:latin typeface="Arial" panose="020B0604020202020204"/>
              </a:rPr>
              <a:t> also for </a:t>
            </a:r>
            <a:r>
              <a:rPr lang="it-IT" dirty="0" err="1">
                <a:solidFill>
                  <a:srgbClr val="285FA9"/>
                </a:solidFill>
                <a:latin typeface="Arial" panose="020B0604020202020204"/>
              </a:rPr>
              <a:t>other</a:t>
            </a:r>
            <a:r>
              <a:rPr lang="it-IT" dirty="0">
                <a:solidFill>
                  <a:srgbClr val="285FA9"/>
                </a:solidFill>
                <a:latin typeface="Arial" panose="020B0604020202020204"/>
              </a:rPr>
              <a:t> </a:t>
            </a:r>
            <a:r>
              <a:rPr lang="it-IT" dirty="0" err="1">
                <a:solidFill>
                  <a:srgbClr val="285FA9"/>
                </a:solidFill>
                <a:latin typeface="Arial" panose="020B0604020202020204"/>
              </a:rPr>
              <a:t>physiographic</a:t>
            </a:r>
            <a:r>
              <a:rPr lang="it-IT" dirty="0">
                <a:solidFill>
                  <a:srgbClr val="285FA9"/>
                </a:solidFill>
                <a:latin typeface="Arial" panose="020B0604020202020204"/>
              </a:rPr>
              <a:t> </a:t>
            </a:r>
            <a:r>
              <a:rPr lang="it-IT" dirty="0" err="1">
                <a:solidFill>
                  <a:srgbClr val="285FA9"/>
                </a:solidFill>
                <a:latin typeface="Arial" panose="020B0604020202020204"/>
              </a:rPr>
              <a:t>parameters</a:t>
            </a:r>
            <a:r>
              <a:rPr lang="it-IT" dirty="0">
                <a:solidFill>
                  <a:srgbClr val="285FA9"/>
                </a:solidFill>
                <a:latin typeface="Arial" panose="020B0604020202020204"/>
              </a:rPr>
              <a:t> </a:t>
            </a:r>
            <a:r>
              <a:rPr lang="it-IT" dirty="0" err="1">
                <a:solidFill>
                  <a:srgbClr val="285FA9"/>
                </a:solidFill>
                <a:latin typeface="Arial" panose="020B0604020202020204"/>
              </a:rPr>
              <a:t>that</a:t>
            </a:r>
            <a:r>
              <a:rPr lang="it-IT" dirty="0">
                <a:solidFill>
                  <a:srgbClr val="285FA9"/>
                </a:solidFill>
                <a:latin typeface="Arial" panose="020B0604020202020204"/>
              </a:rPr>
              <a:t> can </a:t>
            </a:r>
            <a:r>
              <a:rPr lang="it-IT" dirty="0" err="1">
                <a:solidFill>
                  <a:srgbClr val="285FA9"/>
                </a:solidFill>
                <a:latin typeface="Arial" panose="020B0604020202020204"/>
              </a:rPr>
              <a:t>affect</a:t>
            </a:r>
            <a:r>
              <a:rPr lang="it-IT" dirty="0">
                <a:solidFill>
                  <a:srgbClr val="285FA9"/>
                </a:solidFill>
                <a:latin typeface="Arial" panose="020B0604020202020204"/>
              </a:rPr>
              <a:t> TU performances (e.g. </a:t>
            </a:r>
            <a:r>
              <a:rPr lang="it-IT" dirty="0" err="1">
                <a:solidFill>
                  <a:srgbClr val="285FA9"/>
                </a:solidFill>
                <a:latin typeface="Arial" panose="020B0604020202020204"/>
              </a:rPr>
              <a:t>skin</a:t>
            </a:r>
            <a:r>
              <a:rPr lang="it-IT" dirty="0">
                <a:solidFill>
                  <a:srgbClr val="285FA9"/>
                </a:solidFill>
                <a:latin typeface="Arial" panose="020B0604020202020204"/>
              </a:rPr>
              <a:t> </a:t>
            </a:r>
            <a:r>
              <a:rPr lang="it-IT" dirty="0" err="1">
                <a:solidFill>
                  <a:srgbClr val="285FA9"/>
                </a:solidFill>
                <a:latin typeface="Arial" panose="020B0604020202020204"/>
              </a:rPr>
              <a:t>conductivity</a:t>
            </a:r>
            <a:r>
              <a:rPr lang="it-IT" dirty="0">
                <a:solidFill>
                  <a:srgbClr val="285FA9"/>
                </a:solidFill>
                <a:latin typeface="Arial" panose="020B0604020202020204"/>
              </a:rPr>
              <a:t>, </a:t>
            </a:r>
            <a:r>
              <a:rPr lang="it-IT" dirty="0" err="1">
                <a:solidFill>
                  <a:srgbClr val="285FA9"/>
                </a:solidFill>
                <a:latin typeface="Arial" panose="020B0604020202020204"/>
              </a:rPr>
              <a:t>stomatal</a:t>
            </a:r>
            <a:r>
              <a:rPr lang="it-IT" dirty="0">
                <a:solidFill>
                  <a:srgbClr val="285FA9"/>
                </a:solidFill>
                <a:latin typeface="Arial" panose="020B0604020202020204"/>
              </a:rPr>
              <a:t> </a:t>
            </a:r>
            <a:r>
              <a:rPr lang="it-IT" dirty="0" err="1">
                <a:solidFill>
                  <a:srgbClr val="285FA9"/>
                </a:solidFill>
                <a:latin typeface="Arial" panose="020B0604020202020204"/>
              </a:rPr>
              <a:t>resistance</a:t>
            </a:r>
            <a:r>
              <a:rPr lang="it-IT" dirty="0">
                <a:solidFill>
                  <a:srgbClr val="285FA9"/>
                </a:solidFill>
                <a:latin typeface="Arial" panose="020B0604020202020204"/>
              </a:rPr>
              <a:t>, </a:t>
            </a:r>
            <a:r>
              <a:rPr lang="it-IT" dirty="0" err="1">
                <a:solidFill>
                  <a:srgbClr val="285FA9"/>
                </a:solidFill>
                <a:latin typeface="Arial" panose="020B0604020202020204"/>
              </a:rPr>
              <a:t>roughness</a:t>
            </a:r>
            <a:r>
              <a:rPr lang="it-IT" dirty="0">
                <a:solidFill>
                  <a:srgbClr val="285FA9"/>
                </a:solidFill>
                <a:latin typeface="Arial" panose="020B0604020202020204"/>
              </a:rPr>
              <a:t> </a:t>
            </a:r>
            <a:r>
              <a:rPr lang="it-IT" dirty="0" err="1">
                <a:solidFill>
                  <a:srgbClr val="285FA9"/>
                </a:solidFill>
                <a:latin typeface="Arial" panose="020B0604020202020204"/>
              </a:rPr>
              <a:t>length</a:t>
            </a:r>
            <a:r>
              <a:rPr lang="it-IT" dirty="0">
                <a:solidFill>
                  <a:srgbClr val="285FA9"/>
                </a:solidFill>
                <a:latin typeface="Arial" panose="020B0604020202020204"/>
              </a:rPr>
              <a:t>…).</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a:p>
            <a:pPr marL="171450" indent="-171450">
              <a:buFont typeface="Arial" panose="020B0604020202020204" pitchFamily="34" charset="0"/>
              <a:buChar char="•"/>
            </a:pPr>
            <a:endParaRPr lang="it-IT" dirty="0">
              <a:solidFill>
                <a:schemeClr val="accent1"/>
              </a:solidFill>
            </a:endParaRPr>
          </a:p>
        </p:txBody>
      </p:sp>
      <p:pic>
        <p:nvPicPr>
          <p:cNvPr id="22" name="Immagine 21">
            <a:extLst>
              <a:ext uri="{FF2B5EF4-FFF2-40B4-BE49-F238E27FC236}">
                <a16:creationId xmlns:a16="http://schemas.microsoft.com/office/drawing/2014/main" id="{9D328D0F-18C6-10D6-C461-DFD5649EA1B4}"/>
              </a:ext>
            </a:extLst>
          </p:cNvPr>
          <p:cNvPicPr>
            <a:picLocks noChangeAspect="1"/>
          </p:cNvPicPr>
          <p:nvPr/>
        </p:nvPicPr>
        <p:blipFill>
          <a:blip r:embed="rId5"/>
          <a:stretch>
            <a:fillRect/>
          </a:stretch>
        </p:blipFill>
        <p:spPr>
          <a:xfrm>
            <a:off x="562697" y="1217707"/>
            <a:ext cx="5080837" cy="4644613"/>
          </a:xfrm>
          <a:prstGeom prst="rect">
            <a:avLst/>
          </a:prstGeom>
        </p:spPr>
      </p:pic>
      <p:pic>
        <p:nvPicPr>
          <p:cNvPr id="6" name="Immagine 5">
            <a:extLst>
              <a:ext uri="{FF2B5EF4-FFF2-40B4-BE49-F238E27FC236}">
                <a16:creationId xmlns:a16="http://schemas.microsoft.com/office/drawing/2014/main" id="{AB9C7607-BA31-2CCB-80BF-A3FD8FCA8A3F}"/>
              </a:ext>
            </a:extLst>
          </p:cNvPr>
          <p:cNvPicPr>
            <a:picLocks noChangeAspect="1"/>
          </p:cNvPicPr>
          <p:nvPr/>
        </p:nvPicPr>
        <p:blipFill>
          <a:blip r:embed="rId6"/>
          <a:stretch>
            <a:fillRect/>
          </a:stretch>
        </p:blipFill>
        <p:spPr>
          <a:xfrm>
            <a:off x="6096000" y="3682998"/>
            <a:ext cx="5662815" cy="2298609"/>
          </a:xfrm>
          <a:prstGeom prst="rect">
            <a:avLst/>
          </a:prstGeom>
        </p:spPr>
      </p:pic>
    </p:spTree>
    <p:extLst>
      <p:ext uri="{BB962C8B-B14F-4D97-AF65-F5344CB8AC3E}">
        <p14:creationId xmlns:p14="http://schemas.microsoft.com/office/powerpoint/2010/main" val="123227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diagramma, testo, Diagramma, linea&#10;&#10;Descrizione generata automaticamente">
            <a:extLst>
              <a:ext uri="{FF2B5EF4-FFF2-40B4-BE49-F238E27FC236}">
                <a16:creationId xmlns:a16="http://schemas.microsoft.com/office/drawing/2014/main" id="{ED69E5E7-430A-7459-0B16-7E5F22D8ACAC}"/>
              </a:ext>
            </a:extLst>
          </p:cNvPr>
          <p:cNvPicPr>
            <a:picLocks noChangeAspect="1"/>
          </p:cNvPicPr>
          <p:nvPr/>
        </p:nvPicPr>
        <p:blipFill>
          <a:blip r:embed="rId2"/>
          <a:stretch>
            <a:fillRect/>
          </a:stretch>
        </p:blipFill>
        <p:spPr>
          <a:xfrm>
            <a:off x="329470" y="839021"/>
            <a:ext cx="11375866" cy="5307779"/>
          </a:xfrm>
          <a:prstGeom prst="rect">
            <a:avLst/>
          </a:prstGeom>
        </p:spPr>
      </p:pic>
      <p:pic>
        <p:nvPicPr>
          <p:cNvPr id="17" name="Immagine 16">
            <a:extLst>
              <a:ext uri="{FF2B5EF4-FFF2-40B4-BE49-F238E27FC236}">
                <a16:creationId xmlns:a16="http://schemas.microsoft.com/office/drawing/2014/main" id="{E22C7421-49D5-029F-3D6D-84AD13ADCEF3}"/>
              </a:ext>
            </a:extLst>
          </p:cNvPr>
          <p:cNvPicPr>
            <a:picLocks noChangeAspect="1"/>
          </p:cNvPicPr>
          <p:nvPr/>
        </p:nvPicPr>
        <p:blipFill>
          <a:blip r:embed="rId3"/>
          <a:stretch>
            <a:fillRect/>
          </a:stretch>
        </p:blipFill>
        <p:spPr>
          <a:xfrm>
            <a:off x="329471" y="6356861"/>
            <a:ext cx="1595952" cy="392852"/>
          </a:xfrm>
          <a:prstGeom prst="rect">
            <a:avLst/>
          </a:prstGeom>
        </p:spPr>
      </p:pic>
      <p:pic>
        <p:nvPicPr>
          <p:cNvPr id="19" name="Immagine 18">
            <a:extLst>
              <a:ext uri="{FF2B5EF4-FFF2-40B4-BE49-F238E27FC236}">
                <a16:creationId xmlns:a16="http://schemas.microsoft.com/office/drawing/2014/main" id="{FAD720AA-A8ED-301E-5EC8-B91E539CD70A}"/>
              </a:ext>
            </a:extLst>
          </p:cNvPr>
          <p:cNvPicPr>
            <a:picLocks noChangeAspect="1"/>
          </p:cNvPicPr>
          <p:nvPr/>
        </p:nvPicPr>
        <p:blipFill>
          <a:blip r:embed="rId4"/>
          <a:stretch>
            <a:fillRect/>
          </a:stretch>
        </p:blipFill>
        <p:spPr>
          <a:xfrm>
            <a:off x="5643534" y="6305930"/>
            <a:ext cx="1225421" cy="494713"/>
          </a:xfrm>
          <a:prstGeom prst="rect">
            <a:avLst/>
          </a:prstGeom>
        </p:spPr>
      </p:pic>
      <p:sp>
        <p:nvSpPr>
          <p:cNvPr id="2" name="Titolo 1">
            <a:extLst>
              <a:ext uri="{FF2B5EF4-FFF2-40B4-BE49-F238E27FC236}">
                <a16:creationId xmlns:a16="http://schemas.microsoft.com/office/drawing/2014/main" id="{CC28FAF5-F9A5-0EF7-D499-1708CD810659}"/>
              </a:ext>
            </a:extLst>
          </p:cNvPr>
          <p:cNvSpPr>
            <a:spLocks noGrp="1"/>
          </p:cNvSpPr>
          <p:nvPr>
            <p:ph type="ctrTitle"/>
          </p:nvPr>
        </p:nvSpPr>
        <p:spPr>
          <a:xfrm>
            <a:off x="228601" y="30743"/>
            <a:ext cx="11426301" cy="520311"/>
          </a:xfrm>
        </p:spPr>
        <p:txBody>
          <a:bodyPr>
            <a:normAutofit/>
          </a:bodyPr>
          <a:lstStyle/>
          <a:p>
            <a:r>
              <a:rPr lang="it-IT" sz="2400" dirty="0"/>
              <a:t>WG1: Porting of TERRA_URB to ICON</a:t>
            </a:r>
          </a:p>
        </p:txBody>
      </p:sp>
      <p:sp>
        <p:nvSpPr>
          <p:cNvPr id="5" name="Titolo 1">
            <a:extLst>
              <a:ext uri="{FF2B5EF4-FFF2-40B4-BE49-F238E27FC236}">
                <a16:creationId xmlns:a16="http://schemas.microsoft.com/office/drawing/2014/main" id="{C8D5A7AB-2D86-70BC-7501-99EFB5FBB8CC}"/>
              </a:ext>
            </a:extLst>
          </p:cNvPr>
          <p:cNvSpPr txBox="1">
            <a:spLocks/>
          </p:cNvSpPr>
          <p:nvPr/>
        </p:nvSpPr>
        <p:spPr>
          <a:xfrm>
            <a:off x="178165" y="391421"/>
            <a:ext cx="11527171" cy="44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000" kern="1200" baseline="0">
                <a:solidFill>
                  <a:schemeClr val="accent1"/>
                </a:solidFill>
                <a:latin typeface="+mj-lt"/>
                <a:ea typeface="+mj-ea"/>
                <a:cs typeface="+mj-cs"/>
              </a:defRPr>
            </a:lvl1pPr>
          </a:lstStyle>
          <a:p>
            <a:r>
              <a:rPr lang="it-IT" sz="1800" dirty="0"/>
              <a:t>New ISA and AHF implementation: MILAN results</a:t>
            </a:r>
          </a:p>
        </p:txBody>
      </p:sp>
      <p:pic>
        <p:nvPicPr>
          <p:cNvPr id="14" name="Immagine 13">
            <a:extLst>
              <a:ext uri="{FF2B5EF4-FFF2-40B4-BE49-F238E27FC236}">
                <a16:creationId xmlns:a16="http://schemas.microsoft.com/office/drawing/2014/main" id="{30469039-E470-0A95-B781-D1193E781862}"/>
              </a:ext>
            </a:extLst>
          </p:cNvPr>
          <p:cNvPicPr>
            <a:picLocks noChangeAspect="1"/>
          </p:cNvPicPr>
          <p:nvPr/>
        </p:nvPicPr>
        <p:blipFill>
          <a:blip r:embed="rId5"/>
          <a:stretch>
            <a:fillRect/>
          </a:stretch>
        </p:blipFill>
        <p:spPr>
          <a:xfrm>
            <a:off x="6096000" y="6305929"/>
            <a:ext cx="1879099" cy="494713"/>
          </a:xfrm>
          <a:prstGeom prst="rect">
            <a:avLst/>
          </a:prstGeom>
        </p:spPr>
      </p:pic>
      <p:sp>
        <p:nvSpPr>
          <p:cNvPr id="10" name="CasellaDiTesto 9">
            <a:extLst>
              <a:ext uri="{FF2B5EF4-FFF2-40B4-BE49-F238E27FC236}">
                <a16:creationId xmlns:a16="http://schemas.microsoft.com/office/drawing/2014/main" id="{B89B8766-506D-1171-3304-EC6A9446B10B}"/>
              </a:ext>
            </a:extLst>
          </p:cNvPr>
          <p:cNvSpPr txBox="1"/>
          <p:nvPr/>
        </p:nvSpPr>
        <p:spPr>
          <a:xfrm>
            <a:off x="6212683" y="1199699"/>
            <a:ext cx="5308757" cy="230832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solidFill>
                  <a:srgbClr val="285FA9"/>
                </a:solidFill>
                <a:latin typeface="Arial" panose="020B0604020202020204"/>
              </a:rPr>
              <a:t>Reduction</a:t>
            </a:r>
            <a:r>
              <a:rPr lang="it-IT" dirty="0">
                <a:solidFill>
                  <a:srgbClr val="285FA9"/>
                </a:solidFill>
                <a:latin typeface="Arial" panose="020B0604020202020204"/>
              </a:rPr>
              <a:t> of nighttime temperature with </a:t>
            </a:r>
            <a:r>
              <a:rPr lang="it-IT" dirty="0" err="1">
                <a:solidFill>
                  <a:srgbClr val="285FA9"/>
                </a:solidFill>
                <a:latin typeface="Arial" panose="020B0604020202020204"/>
              </a:rPr>
              <a:t>TU_new</a:t>
            </a:r>
            <a:endParaRPr lang="it-IT" dirty="0">
              <a:solidFill>
                <a:srgbClr val="285FA9"/>
              </a:solidFill>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and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worst</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representation</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of </a:t>
            </a:r>
            <a:r>
              <a:rPr lang="it-IT" dirty="0">
                <a:solidFill>
                  <a:srgbClr val="285FA9"/>
                </a:solidFill>
                <a:latin typeface="Arial" panose="020B0604020202020204"/>
              </a:rPr>
              <a:t>UHI and </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urban          </a:t>
            </a:r>
          </a:p>
          <a:p>
            <a:pPr marR="0" lvl="0" algn="l" defTabSz="914400" rtl="0" eaLnBrk="1" fontAlgn="auto" latinLnBrk="0" hangingPunct="1">
              <a:lnSpc>
                <a:spcPct val="100000"/>
              </a:lnSpc>
              <a:spcBef>
                <a:spcPts val="0"/>
              </a:spcBef>
              <a:spcAft>
                <a:spcPts val="0"/>
              </a:spcAft>
              <a:buClrTx/>
              <a:buSzTx/>
              <a:tabLst/>
              <a:defRPr/>
            </a:pPr>
            <a:r>
              <a:rPr lang="it-IT" dirty="0">
                <a:solidFill>
                  <a:srgbClr val="285FA9"/>
                </a:solidFill>
                <a:latin typeface="Arial" panose="020B0604020202020204"/>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diurnal</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cycle</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a:t>
            </a:r>
            <a:endParaRPr lang="it-IT" dirty="0">
              <a:solidFill>
                <a:srgbClr val="285FA9"/>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TU_new</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tends</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to </a:t>
            </a:r>
            <a:r>
              <a:rPr lang="it-IT" dirty="0">
                <a:solidFill>
                  <a:srgbClr val="285FA9"/>
                </a:solidFill>
                <a:latin typeface="Arial" panose="020B0604020202020204"/>
              </a:rPr>
              <a:t>under</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estimate </a:t>
            </a:r>
            <a:r>
              <a:rPr kumimoji="0" lang="it-IT" sz="1800" b="0" i="0" u="none" strike="noStrike" kern="1200" cap="none" spc="0" normalizeH="0" baseline="0" noProof="0" dirty="0" err="1">
                <a:ln>
                  <a:noFill/>
                </a:ln>
                <a:solidFill>
                  <a:srgbClr val="285FA9"/>
                </a:solidFill>
                <a:effectLst/>
                <a:uLnTx/>
                <a:uFillTx/>
                <a:latin typeface="Arial" panose="020B0604020202020204"/>
                <a:ea typeface="+mn-ea"/>
                <a:cs typeface="+mn-cs"/>
              </a:rPr>
              <a:t>nocturnal</a:t>
            </a:r>
            <a:r>
              <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rPr>
              <a:t> UHI and urban temperature,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err="1">
                <a:solidFill>
                  <a:srgbClr val="285FA9"/>
                </a:solidFill>
                <a:latin typeface="Arial" panose="020B0604020202020204"/>
              </a:rPr>
              <a:t>Reduced</a:t>
            </a:r>
            <a:r>
              <a:rPr lang="it-IT" dirty="0">
                <a:solidFill>
                  <a:srgbClr val="285FA9"/>
                </a:solidFill>
                <a:latin typeface="Arial" panose="020B0604020202020204"/>
              </a:rPr>
              <a:t> </a:t>
            </a:r>
            <a:r>
              <a:rPr lang="it-IT" dirty="0" err="1">
                <a:solidFill>
                  <a:srgbClr val="285FA9"/>
                </a:solidFill>
                <a:latin typeface="Arial" panose="020B0604020202020204"/>
              </a:rPr>
              <a:t>effect</a:t>
            </a:r>
            <a:r>
              <a:rPr lang="it-IT" dirty="0">
                <a:solidFill>
                  <a:srgbClr val="285FA9"/>
                </a:solidFill>
                <a:latin typeface="Arial" panose="020B0604020202020204"/>
              </a:rPr>
              <a:t> </a:t>
            </a:r>
            <a:r>
              <a:rPr lang="it-IT" dirty="0" err="1">
                <a:solidFill>
                  <a:srgbClr val="285FA9"/>
                </a:solidFill>
                <a:latin typeface="Arial" panose="020B0604020202020204"/>
              </a:rPr>
              <a:t>during</a:t>
            </a:r>
            <a:r>
              <a:rPr lang="it-IT" dirty="0">
                <a:solidFill>
                  <a:srgbClr val="285FA9"/>
                </a:solidFill>
                <a:latin typeface="Arial" panose="020B0604020202020204"/>
              </a:rPr>
              <a:t> daytime and for rural </a:t>
            </a:r>
            <a:r>
              <a:rPr lang="it-IT" dirty="0" err="1">
                <a:solidFill>
                  <a:srgbClr val="285FA9"/>
                </a:solidFill>
                <a:latin typeface="Arial" panose="020B0604020202020204"/>
              </a:rPr>
              <a:t>signal</a:t>
            </a:r>
            <a:r>
              <a:rPr lang="it-IT" dirty="0">
                <a:solidFill>
                  <a:srgbClr val="285FA9"/>
                </a:solidFill>
                <a:latin typeface="Arial" panose="020B0604020202020204"/>
              </a:rPr>
              <a:t>, as </a:t>
            </a:r>
            <a:r>
              <a:rPr lang="it-IT" dirty="0" err="1">
                <a:solidFill>
                  <a:srgbClr val="285FA9"/>
                </a:solidFill>
                <a:latin typeface="Arial" panose="020B0604020202020204"/>
              </a:rPr>
              <a:t>expected</a:t>
            </a:r>
            <a:r>
              <a:rPr lang="it-IT" dirty="0">
                <a:solidFill>
                  <a:srgbClr val="285FA9"/>
                </a:solidFill>
                <a:latin typeface="Arial" panose="020B0604020202020204"/>
              </a:rPr>
              <a:t>.</a:t>
            </a:r>
            <a:endParaRPr kumimoji="0" lang="it-IT" sz="1800" b="0" i="0" u="none" strike="noStrike" kern="1200" cap="none" spc="0" normalizeH="0" baseline="0" noProof="0" dirty="0">
              <a:ln>
                <a:noFill/>
              </a:ln>
              <a:solidFill>
                <a:srgbClr val="285FA9"/>
              </a:solidFill>
              <a:effectLst/>
              <a:uLnTx/>
              <a:uFillTx/>
              <a:latin typeface="Arial" panose="020B0604020202020204"/>
              <a:ea typeface="+mn-ea"/>
              <a:cs typeface="+mn-cs"/>
            </a:endParaRPr>
          </a:p>
          <a:p>
            <a:pPr marL="171450" indent="-171450">
              <a:buFont typeface="Arial" panose="020B0604020202020204" pitchFamily="34" charset="0"/>
              <a:buChar char="•"/>
            </a:pPr>
            <a:endParaRPr lang="it-IT" dirty="0">
              <a:solidFill>
                <a:schemeClr val="accent1"/>
              </a:solidFill>
            </a:endParaRPr>
          </a:p>
        </p:txBody>
      </p:sp>
      <p:sp>
        <p:nvSpPr>
          <p:cNvPr id="11" name="Rettangolo 10">
            <a:extLst>
              <a:ext uri="{FF2B5EF4-FFF2-40B4-BE49-F238E27FC236}">
                <a16:creationId xmlns:a16="http://schemas.microsoft.com/office/drawing/2014/main" id="{47AC468F-8ACC-D914-B177-871E00C500ED}"/>
              </a:ext>
            </a:extLst>
          </p:cNvPr>
          <p:cNvSpPr/>
          <p:nvPr/>
        </p:nvSpPr>
        <p:spPr>
          <a:xfrm>
            <a:off x="6182203" y="1120824"/>
            <a:ext cx="5339237" cy="22014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71A45853-C684-1B06-3F09-221EA45270D9}"/>
              </a:ext>
            </a:extLst>
          </p:cNvPr>
          <p:cNvPicPr>
            <a:picLocks noChangeAspect="1"/>
          </p:cNvPicPr>
          <p:nvPr/>
        </p:nvPicPr>
        <p:blipFill>
          <a:blip r:embed="rId6"/>
          <a:stretch>
            <a:fillRect/>
          </a:stretch>
        </p:blipFill>
        <p:spPr>
          <a:xfrm>
            <a:off x="4576391" y="6305930"/>
            <a:ext cx="1519609" cy="494712"/>
          </a:xfrm>
          <a:prstGeom prst="rect">
            <a:avLst/>
          </a:prstGeom>
        </p:spPr>
      </p:pic>
    </p:spTree>
    <p:extLst>
      <p:ext uri="{BB962C8B-B14F-4D97-AF65-F5344CB8AC3E}">
        <p14:creationId xmlns:p14="http://schemas.microsoft.com/office/powerpoint/2010/main" val="192589318"/>
      </p:ext>
    </p:extLst>
  </p:cSld>
  <p:clrMapOvr>
    <a:masterClrMapping/>
  </p:clrMapOvr>
</p:sld>
</file>

<file path=ppt/theme/theme1.xml><?xml version="1.0" encoding="utf-8"?>
<a:theme xmlns:a="http://schemas.openxmlformats.org/drawingml/2006/main" name="Personalizza struttura">
  <a:themeElements>
    <a:clrScheme name="CMCC_Palette_def">
      <a:dk1>
        <a:srgbClr val="000000"/>
      </a:dk1>
      <a:lt1>
        <a:srgbClr val="FFFFFF"/>
      </a:lt1>
      <a:dk2>
        <a:srgbClr val="44546A"/>
      </a:dk2>
      <a:lt2>
        <a:srgbClr val="E7E6E6"/>
      </a:lt2>
      <a:accent1>
        <a:srgbClr val="285FA9"/>
      </a:accent1>
      <a:accent2>
        <a:srgbClr val="0A2A51"/>
      </a:accent2>
      <a:accent3>
        <a:srgbClr val="F9F9F9"/>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cmcc_slide" id="{11248173-494D-4E41-8B44-C74B5AB0CF97}" vid="{7D13057A-A4BE-3647-91D0-D78B59956876}"/>
    </a:ext>
  </a:extLst>
</a:theme>
</file>

<file path=ppt/theme/theme2.xml><?xml version="1.0" encoding="utf-8"?>
<a:theme xmlns:a="http://schemas.openxmlformats.org/drawingml/2006/main" name="Tema di Office">
  <a:themeElements>
    <a:clrScheme name="CMCC_Palette">
      <a:dk1>
        <a:srgbClr val="000000"/>
      </a:dk1>
      <a:lt1>
        <a:srgbClr val="FFFFFF"/>
      </a:lt1>
      <a:dk2>
        <a:srgbClr val="44546A"/>
      </a:dk2>
      <a:lt2>
        <a:srgbClr val="E7E6E6"/>
      </a:lt2>
      <a:accent1>
        <a:srgbClr val="285FA9"/>
      </a:accent1>
      <a:accent2>
        <a:srgbClr val="123868"/>
      </a:accent2>
      <a:accent3>
        <a:srgbClr val="F9F9F9"/>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cmcc_slide" id="{11248173-494D-4E41-8B44-C74B5AB0CF97}" vid="{A235EA5C-BD01-F44B-B104-2AE9E878F068}"/>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cmcc_slide" id="{11248173-494D-4E41-8B44-C74B5AB0CF97}" vid="{0ECC6A7A-FFEA-6045-B82A-6937721DBCE9}"/>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1232</Words>
  <Application>Microsoft Office PowerPoint</Application>
  <PresentationFormat>Widescreen</PresentationFormat>
  <Paragraphs>101</Paragraphs>
  <Slides>15</Slides>
  <Notes>1</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15</vt:i4>
      </vt:variant>
    </vt:vector>
  </HeadingPairs>
  <TitlesOfParts>
    <vt:vector size="26" baseType="lpstr">
      <vt:lpstr>Arial</vt:lpstr>
      <vt:lpstr>Arial (Black)</vt:lpstr>
      <vt:lpstr>Arial Black</vt:lpstr>
      <vt:lpstr>Calibri</vt:lpstr>
      <vt:lpstr>Calibri Light</vt:lpstr>
      <vt:lpstr>Cambria Math</vt:lpstr>
      <vt:lpstr>Georgia</vt:lpstr>
      <vt:lpstr>Helvetica Neue</vt:lpstr>
      <vt:lpstr>Personalizza struttura</vt:lpstr>
      <vt:lpstr>Tema di Office</vt:lpstr>
      <vt:lpstr>1_Personalizza struttura</vt:lpstr>
      <vt:lpstr>Updates from CMCC on the last TERRA_URB implementation in ICON</vt:lpstr>
      <vt:lpstr>Presentazione standard di PowerPoint</vt:lpstr>
      <vt:lpstr>WG1: Porting of TERRA_URB to ICON</vt:lpstr>
      <vt:lpstr>WG1: Porting of TERRA_URB to ICON</vt:lpstr>
      <vt:lpstr>WG1: Porting of TERRA_URB to ICON</vt:lpstr>
      <vt:lpstr>WG1: Porting of TERRA_URB to ICON</vt:lpstr>
      <vt:lpstr>WG1: Porting of TERRA_URB to ICON</vt:lpstr>
      <vt:lpstr>WG1: Porting of TERRA_URB in ICON</vt:lpstr>
      <vt:lpstr>WG1: Porting of TERRA_URB to ICON</vt:lpstr>
      <vt:lpstr>WG1: Porting of TERRA_URB in ICON</vt:lpstr>
      <vt:lpstr>WG1: Porting of TERRA_URB to ICON</vt:lpstr>
      <vt:lpstr>WG1: Porting of TERRA_URB to ICON</vt:lpstr>
      <vt:lpstr>WG1: Porting of TERRA_URB to ICON</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CLIC PER MODIFICARE</dc:title>
  <dc:creator>lorenzo tarricone</dc:creator>
  <cp:lastModifiedBy>angelo campanale</cp:lastModifiedBy>
  <cp:revision>49</cp:revision>
  <dcterms:created xsi:type="dcterms:W3CDTF">2022-01-26T13:22:41Z</dcterms:created>
  <dcterms:modified xsi:type="dcterms:W3CDTF">2024-09-03T09:31:31Z</dcterms:modified>
</cp:coreProperties>
</file>