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3_9A958ADE.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50_32A0B8D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1"/>
  </p:notesMasterIdLst>
  <p:sldIdLst>
    <p:sldId id="301" r:id="rId2"/>
    <p:sldId id="303" r:id="rId3"/>
    <p:sldId id="306" r:id="rId4"/>
    <p:sldId id="307" r:id="rId5"/>
    <p:sldId id="337" r:id="rId6"/>
    <p:sldId id="338" r:id="rId7"/>
    <p:sldId id="336" r:id="rId8"/>
    <p:sldId id="339" r:id="rId9"/>
    <p:sldId id="34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5C4E6D-E4A4-FCCB-0CEE-611BCC5EB935}" name="Valeria Garbero" initials="VG" userId="S::valergar@arpa.piemonte.it::1bf38d1f-4a2b-4177-98ad-f8644cfe9b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leria Garbero" initials="VG" lastIdx="1" clrIdx="0">
    <p:extLst>
      <p:ext uri="{19B8F6BF-5375-455C-9EA6-DF929625EA0E}">
        <p15:presenceInfo xmlns:p15="http://schemas.microsoft.com/office/powerpoint/2012/main" userId="S::valergar@arpa.piemonte.it::1bf38d1f-4a2b-4177-98ad-f8644cfe9b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100"/>
    <a:srgbClr val="0176AD"/>
    <a:srgbClr val="90409C"/>
    <a:srgbClr val="FF7F00"/>
    <a:srgbClr val="11C1FF"/>
    <a:srgbClr val="AC0000"/>
    <a:srgbClr val="C13F3F"/>
    <a:srgbClr val="27A8FD"/>
    <a:srgbClr val="D72500"/>
    <a:srgbClr val="DA37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79C26-5CA9-4C04-AA2C-CFF4AAD216DE}" v="31" dt="2024-09-02T15:30:41.15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162" autoAdjust="0"/>
  </p:normalViewPr>
  <p:slideViewPr>
    <p:cSldViewPr snapToGrid="0">
      <p:cViewPr varScale="1">
        <p:scale>
          <a:sx n="84" d="100"/>
          <a:sy n="84" d="100"/>
        </p:scale>
        <p:origin x="17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a Garbero" userId="1bf38d1f-4a2b-4177-98ad-f8644cfe9bed" providerId="ADAL" clId="{17179C26-5CA9-4C04-AA2C-CFF4AAD216DE}"/>
    <pc:docChg chg="undo redo custSel addSld delSld modSld">
      <pc:chgData name="Valeria Garbero" userId="1bf38d1f-4a2b-4177-98ad-f8644cfe9bed" providerId="ADAL" clId="{17179C26-5CA9-4C04-AA2C-CFF4AAD216DE}" dt="2024-09-02T15:31:25.940" v="1020" actId="1076"/>
      <pc:docMkLst>
        <pc:docMk/>
      </pc:docMkLst>
      <pc:sldChg chg="modSp mod">
        <pc:chgData name="Valeria Garbero" userId="1bf38d1f-4a2b-4177-98ad-f8644cfe9bed" providerId="ADAL" clId="{17179C26-5CA9-4C04-AA2C-CFF4AAD216DE}" dt="2024-08-08T10:19:33.003" v="0" actId="20577"/>
        <pc:sldMkLst>
          <pc:docMk/>
          <pc:sldMk cId="2224161778" sldId="301"/>
        </pc:sldMkLst>
        <pc:spChg chg="mod">
          <ac:chgData name="Valeria Garbero" userId="1bf38d1f-4a2b-4177-98ad-f8644cfe9bed" providerId="ADAL" clId="{17179C26-5CA9-4C04-AA2C-CFF4AAD216DE}" dt="2024-08-08T10:19:33.003" v="0" actId="20577"/>
          <ac:spMkLst>
            <pc:docMk/>
            <pc:sldMk cId="2224161778" sldId="301"/>
            <ac:spMk id="8" creationId="{B30C5BAC-AF11-9ED6-3C35-82F5D380A3F4}"/>
          </ac:spMkLst>
        </pc:spChg>
      </pc:sldChg>
      <pc:sldChg chg="modSp mod">
        <pc:chgData name="Valeria Garbero" userId="1bf38d1f-4a2b-4177-98ad-f8644cfe9bed" providerId="ADAL" clId="{17179C26-5CA9-4C04-AA2C-CFF4AAD216DE}" dt="2024-09-02T13:07:47.052" v="155" actId="20577"/>
        <pc:sldMkLst>
          <pc:docMk/>
          <pc:sldMk cId="3360417643" sldId="303"/>
        </pc:sldMkLst>
        <pc:spChg chg="mod">
          <ac:chgData name="Valeria Garbero" userId="1bf38d1f-4a2b-4177-98ad-f8644cfe9bed" providerId="ADAL" clId="{17179C26-5CA9-4C04-AA2C-CFF4AAD216DE}" dt="2024-09-02T13:07:47.052" v="155" actId="20577"/>
          <ac:spMkLst>
            <pc:docMk/>
            <pc:sldMk cId="3360417643" sldId="303"/>
            <ac:spMk id="8" creationId="{E7F62170-3AF0-CC24-8BC7-CE20A92B90BC}"/>
          </ac:spMkLst>
        </pc:spChg>
      </pc:sldChg>
      <pc:sldChg chg="modSp mod">
        <pc:chgData name="Valeria Garbero" userId="1bf38d1f-4a2b-4177-98ad-f8644cfe9bed" providerId="ADAL" clId="{17179C26-5CA9-4C04-AA2C-CFF4AAD216DE}" dt="2024-09-02T13:03:58.639" v="105" actId="1076"/>
        <pc:sldMkLst>
          <pc:docMk/>
          <pc:sldMk cId="1380561692" sldId="306"/>
        </pc:sldMkLst>
        <pc:spChg chg="mod">
          <ac:chgData name="Valeria Garbero" userId="1bf38d1f-4a2b-4177-98ad-f8644cfe9bed" providerId="ADAL" clId="{17179C26-5CA9-4C04-AA2C-CFF4AAD216DE}" dt="2024-09-02T13:03:58.639" v="105" actId="1076"/>
          <ac:spMkLst>
            <pc:docMk/>
            <pc:sldMk cId="1380561692" sldId="306"/>
            <ac:spMk id="4" creationId="{0619CAE6-78EB-888C-BFF9-DC5542C4A7A7}"/>
          </ac:spMkLst>
        </pc:spChg>
        <pc:spChg chg="mod">
          <ac:chgData name="Valeria Garbero" userId="1bf38d1f-4a2b-4177-98ad-f8644cfe9bed" providerId="ADAL" clId="{17179C26-5CA9-4C04-AA2C-CFF4AAD216DE}" dt="2024-09-02T13:03:00.409" v="82" actId="1076"/>
          <ac:spMkLst>
            <pc:docMk/>
            <pc:sldMk cId="1380561692" sldId="306"/>
            <ac:spMk id="9" creationId="{378A56DF-7DAE-8E21-9445-1C6DC35790F7}"/>
          </ac:spMkLst>
        </pc:spChg>
        <pc:spChg chg="mod">
          <ac:chgData name="Valeria Garbero" userId="1bf38d1f-4a2b-4177-98ad-f8644cfe9bed" providerId="ADAL" clId="{17179C26-5CA9-4C04-AA2C-CFF4AAD216DE}" dt="2024-09-02T13:03:54.927" v="104" actId="1076"/>
          <ac:spMkLst>
            <pc:docMk/>
            <pc:sldMk cId="1380561692" sldId="306"/>
            <ac:spMk id="12" creationId="{A9BFC690-4811-BBEE-A41F-BC9EAF69A1C1}"/>
          </ac:spMkLst>
        </pc:spChg>
        <pc:graphicFrameChg chg="mod modGraphic">
          <ac:chgData name="Valeria Garbero" userId="1bf38d1f-4a2b-4177-98ad-f8644cfe9bed" providerId="ADAL" clId="{17179C26-5CA9-4C04-AA2C-CFF4AAD216DE}" dt="2024-09-02T13:02:56.867" v="81" actId="14734"/>
          <ac:graphicFrameMkLst>
            <pc:docMk/>
            <pc:sldMk cId="1380561692" sldId="306"/>
            <ac:graphicFrameMk id="5" creationId="{D7F5278E-DBE4-CFD9-5665-F8E278E1D706}"/>
          </ac:graphicFrameMkLst>
        </pc:graphicFrameChg>
        <pc:picChg chg="mod">
          <ac:chgData name="Valeria Garbero" userId="1bf38d1f-4a2b-4177-98ad-f8644cfe9bed" providerId="ADAL" clId="{17179C26-5CA9-4C04-AA2C-CFF4AAD216DE}" dt="2024-09-02T13:03:51.903" v="103" actId="1076"/>
          <ac:picMkLst>
            <pc:docMk/>
            <pc:sldMk cId="1380561692" sldId="306"/>
            <ac:picMk id="11" creationId="{8397F04D-A275-8C02-4396-9E0C957BD0A7}"/>
          </ac:picMkLst>
        </pc:picChg>
      </pc:sldChg>
      <pc:sldChg chg="addSp delSp modSp mod">
        <pc:chgData name="Valeria Garbero" userId="1bf38d1f-4a2b-4177-98ad-f8644cfe9bed" providerId="ADAL" clId="{17179C26-5CA9-4C04-AA2C-CFF4AAD216DE}" dt="2024-09-02T13:12:58.815" v="207" actId="1076"/>
        <pc:sldMkLst>
          <pc:docMk/>
          <pc:sldMk cId="2593491678" sldId="307"/>
        </pc:sldMkLst>
        <pc:spChg chg="add mod">
          <ac:chgData name="Valeria Garbero" userId="1bf38d1f-4a2b-4177-98ad-f8644cfe9bed" providerId="ADAL" clId="{17179C26-5CA9-4C04-AA2C-CFF4AAD216DE}" dt="2024-09-02T13:11:59.302" v="193" actId="20577"/>
          <ac:spMkLst>
            <pc:docMk/>
            <pc:sldMk cId="2593491678" sldId="307"/>
            <ac:spMk id="2" creationId="{F6019A8F-E8BD-2261-DB8F-D1F90A57DD1F}"/>
          </ac:spMkLst>
        </pc:spChg>
        <pc:spChg chg="add del mod">
          <ac:chgData name="Valeria Garbero" userId="1bf38d1f-4a2b-4177-98ad-f8644cfe9bed" providerId="ADAL" clId="{17179C26-5CA9-4C04-AA2C-CFF4AAD216DE}" dt="2024-09-02T13:12:02.529" v="194" actId="478"/>
          <ac:spMkLst>
            <pc:docMk/>
            <pc:sldMk cId="2593491678" sldId="307"/>
            <ac:spMk id="6" creationId="{312BBB44-2371-EC2E-D583-C448D44B993D}"/>
          </ac:spMkLst>
        </pc:spChg>
        <pc:picChg chg="add mod">
          <ac:chgData name="Valeria Garbero" userId="1bf38d1f-4a2b-4177-98ad-f8644cfe9bed" providerId="ADAL" clId="{17179C26-5CA9-4C04-AA2C-CFF4AAD216DE}" dt="2024-09-02T13:12:58.815" v="207" actId="1076"/>
          <ac:picMkLst>
            <pc:docMk/>
            <pc:sldMk cId="2593491678" sldId="307"/>
            <ac:picMk id="4" creationId="{0D763141-D487-67B7-D3FB-B20B44E2A38A}"/>
          </ac:picMkLst>
        </pc:picChg>
        <pc:picChg chg="mod">
          <ac:chgData name="Valeria Garbero" userId="1bf38d1f-4a2b-4177-98ad-f8644cfe9bed" providerId="ADAL" clId="{17179C26-5CA9-4C04-AA2C-CFF4AAD216DE}" dt="2024-09-02T13:12:56.686" v="206" actId="1076"/>
          <ac:picMkLst>
            <pc:docMk/>
            <pc:sldMk cId="2593491678" sldId="307"/>
            <ac:picMk id="14" creationId="{923D2138-40EF-B4B4-1D19-DF62A2DA7850}"/>
          </ac:picMkLst>
        </pc:picChg>
        <pc:picChg chg="mod">
          <ac:chgData name="Valeria Garbero" userId="1bf38d1f-4a2b-4177-98ad-f8644cfe9bed" providerId="ADAL" clId="{17179C26-5CA9-4C04-AA2C-CFF4AAD216DE}" dt="2024-09-02T13:09:19.420" v="173" actId="1076"/>
          <ac:picMkLst>
            <pc:docMk/>
            <pc:sldMk cId="2593491678" sldId="307"/>
            <ac:picMk id="16" creationId="{B6AEC770-5DCE-F02B-5B98-2EAA9F29BF92}"/>
          </ac:picMkLst>
        </pc:picChg>
      </pc:sldChg>
      <pc:sldChg chg="del">
        <pc:chgData name="Valeria Garbero" userId="1bf38d1f-4a2b-4177-98ad-f8644cfe9bed" providerId="ADAL" clId="{17179C26-5CA9-4C04-AA2C-CFF4AAD216DE}" dt="2024-08-08T10:19:40.601" v="1" actId="47"/>
        <pc:sldMkLst>
          <pc:docMk/>
          <pc:sldMk cId="1264197984" sldId="329"/>
        </pc:sldMkLst>
      </pc:sldChg>
      <pc:sldChg chg="del">
        <pc:chgData name="Valeria Garbero" userId="1bf38d1f-4a2b-4177-98ad-f8644cfe9bed" providerId="ADAL" clId="{17179C26-5CA9-4C04-AA2C-CFF4AAD216DE}" dt="2024-08-08T10:19:50.864" v="2" actId="47"/>
        <pc:sldMkLst>
          <pc:docMk/>
          <pc:sldMk cId="1704157298" sldId="330"/>
        </pc:sldMkLst>
      </pc:sldChg>
      <pc:sldChg chg="modSp mod">
        <pc:chgData name="Valeria Garbero" userId="1bf38d1f-4a2b-4177-98ad-f8644cfe9bed" providerId="ADAL" clId="{17179C26-5CA9-4C04-AA2C-CFF4AAD216DE}" dt="2024-09-02T13:49:42.943" v="364" actId="1076"/>
        <pc:sldMkLst>
          <pc:docMk/>
          <pc:sldMk cId="849393887" sldId="336"/>
        </pc:sldMkLst>
        <pc:picChg chg="mod">
          <ac:chgData name="Valeria Garbero" userId="1bf38d1f-4a2b-4177-98ad-f8644cfe9bed" providerId="ADAL" clId="{17179C26-5CA9-4C04-AA2C-CFF4AAD216DE}" dt="2024-09-02T13:49:42.943" v="364" actId="1076"/>
          <ac:picMkLst>
            <pc:docMk/>
            <pc:sldMk cId="849393887" sldId="336"/>
            <ac:picMk id="5" creationId="{314961E2-707B-AEA1-A8C8-A8455340A91C}"/>
          </ac:picMkLst>
        </pc:picChg>
        <pc:picChg chg="mod modCrop">
          <ac:chgData name="Valeria Garbero" userId="1bf38d1f-4a2b-4177-98ad-f8644cfe9bed" providerId="ADAL" clId="{17179C26-5CA9-4C04-AA2C-CFF4AAD216DE}" dt="2024-09-02T13:28:15.523" v="359" actId="732"/>
          <ac:picMkLst>
            <pc:docMk/>
            <pc:sldMk cId="849393887" sldId="336"/>
            <ac:picMk id="8" creationId="{87D718BD-C230-F385-DC47-F9B1E95DEDB2}"/>
          </ac:picMkLst>
        </pc:picChg>
      </pc:sldChg>
      <pc:sldChg chg="addSp delSp modSp mod">
        <pc:chgData name="Valeria Garbero" userId="1bf38d1f-4a2b-4177-98ad-f8644cfe9bed" providerId="ADAL" clId="{17179C26-5CA9-4C04-AA2C-CFF4AAD216DE}" dt="2024-09-02T13:21:14.245" v="276"/>
        <pc:sldMkLst>
          <pc:docMk/>
          <pc:sldMk cId="955457920" sldId="337"/>
        </pc:sldMkLst>
        <pc:spChg chg="add mod">
          <ac:chgData name="Valeria Garbero" userId="1bf38d1f-4a2b-4177-98ad-f8644cfe9bed" providerId="ADAL" clId="{17179C26-5CA9-4C04-AA2C-CFF4AAD216DE}" dt="2024-09-02T13:21:14.245" v="276"/>
          <ac:spMkLst>
            <pc:docMk/>
            <pc:sldMk cId="955457920" sldId="337"/>
            <ac:spMk id="2" creationId="{63D99E77-55F1-62E6-A0CC-0BA910ECF4C1}"/>
          </ac:spMkLst>
        </pc:spChg>
        <pc:spChg chg="del">
          <ac:chgData name="Valeria Garbero" userId="1bf38d1f-4a2b-4177-98ad-f8644cfe9bed" providerId="ADAL" clId="{17179C26-5CA9-4C04-AA2C-CFF4AAD216DE}" dt="2024-08-08T10:20:16.046" v="3" actId="478"/>
          <ac:spMkLst>
            <pc:docMk/>
            <pc:sldMk cId="955457920" sldId="337"/>
            <ac:spMk id="11" creationId="{64DEA413-C09F-358A-F38F-D49D55CD6A7A}"/>
          </ac:spMkLst>
        </pc:spChg>
        <pc:spChg chg="add del mod">
          <ac:chgData name="Valeria Garbero" userId="1bf38d1f-4a2b-4177-98ad-f8644cfe9bed" providerId="ADAL" clId="{17179C26-5CA9-4C04-AA2C-CFF4AAD216DE}" dt="2024-09-02T13:21:13.507" v="275" actId="478"/>
          <ac:spMkLst>
            <pc:docMk/>
            <pc:sldMk cId="955457920" sldId="337"/>
            <ac:spMk id="15" creationId="{17A7A9A6-961C-6A82-C9E9-640A4F134EDC}"/>
          </ac:spMkLst>
        </pc:spChg>
        <pc:grpChg chg="mod">
          <ac:chgData name="Valeria Garbero" userId="1bf38d1f-4a2b-4177-98ad-f8644cfe9bed" providerId="ADAL" clId="{17179C26-5CA9-4C04-AA2C-CFF4AAD216DE}" dt="2024-09-02T13:16:50.376" v="208" actId="1076"/>
          <ac:grpSpMkLst>
            <pc:docMk/>
            <pc:sldMk cId="955457920" sldId="337"/>
            <ac:grpSpMk id="13" creationId="{4F5BA2DC-8F96-98C9-D566-3F0BCAF8EEA6}"/>
          </ac:grpSpMkLst>
        </pc:grpChg>
        <pc:picChg chg="mod">
          <ac:chgData name="Valeria Garbero" userId="1bf38d1f-4a2b-4177-98ad-f8644cfe9bed" providerId="ADAL" clId="{17179C26-5CA9-4C04-AA2C-CFF4AAD216DE}" dt="2024-09-02T13:17:00.125" v="209" actId="1076"/>
          <ac:picMkLst>
            <pc:docMk/>
            <pc:sldMk cId="955457920" sldId="337"/>
            <ac:picMk id="10" creationId="{1F56E85A-01D4-2AEC-068A-408DDCF922B8}"/>
          </ac:picMkLst>
        </pc:picChg>
        <pc:picChg chg="mod modCrop">
          <ac:chgData name="Valeria Garbero" userId="1bf38d1f-4a2b-4177-98ad-f8644cfe9bed" providerId="ADAL" clId="{17179C26-5CA9-4C04-AA2C-CFF4AAD216DE}" dt="2024-09-02T13:17:12.407" v="213" actId="732"/>
          <ac:picMkLst>
            <pc:docMk/>
            <pc:sldMk cId="955457920" sldId="337"/>
            <ac:picMk id="12" creationId="{2EF14A8F-D396-2315-C363-7A9C0685B753}"/>
          </ac:picMkLst>
        </pc:picChg>
      </pc:sldChg>
      <pc:sldChg chg="modSp mod">
        <pc:chgData name="Valeria Garbero" userId="1bf38d1f-4a2b-4177-98ad-f8644cfe9bed" providerId="ADAL" clId="{17179C26-5CA9-4C04-AA2C-CFF4AAD216DE}" dt="2024-09-02T13:25:52.713" v="358" actId="1076"/>
        <pc:sldMkLst>
          <pc:docMk/>
          <pc:sldMk cId="3967367912" sldId="338"/>
        </pc:sldMkLst>
        <pc:spChg chg="mod">
          <ac:chgData name="Valeria Garbero" userId="1bf38d1f-4a2b-4177-98ad-f8644cfe9bed" providerId="ADAL" clId="{17179C26-5CA9-4C04-AA2C-CFF4AAD216DE}" dt="2024-09-02T13:25:52.713" v="358" actId="1076"/>
          <ac:spMkLst>
            <pc:docMk/>
            <pc:sldMk cId="3967367912" sldId="338"/>
            <ac:spMk id="6" creationId="{24ED1C33-ECEA-3C73-9187-01BDA04401BF}"/>
          </ac:spMkLst>
        </pc:spChg>
        <pc:picChg chg="mod">
          <ac:chgData name="Valeria Garbero" userId="1bf38d1f-4a2b-4177-98ad-f8644cfe9bed" providerId="ADAL" clId="{17179C26-5CA9-4C04-AA2C-CFF4AAD216DE}" dt="2024-09-02T13:23:32.734" v="321" actId="1076"/>
          <ac:picMkLst>
            <pc:docMk/>
            <pc:sldMk cId="3967367912" sldId="338"/>
            <ac:picMk id="8" creationId="{1CEF310B-CE1A-3F54-FCA2-90137345E5C1}"/>
          </ac:picMkLst>
        </pc:picChg>
        <pc:picChg chg="mod modCrop">
          <ac:chgData name="Valeria Garbero" userId="1bf38d1f-4a2b-4177-98ad-f8644cfe9bed" providerId="ADAL" clId="{17179C26-5CA9-4C04-AA2C-CFF4AAD216DE}" dt="2024-09-02T13:22:13.571" v="285" actId="14100"/>
          <ac:picMkLst>
            <pc:docMk/>
            <pc:sldMk cId="3967367912" sldId="338"/>
            <ac:picMk id="9" creationId="{71CBC017-2A6E-188E-D552-DCA793538E8C}"/>
          </ac:picMkLst>
        </pc:picChg>
        <pc:picChg chg="mod">
          <ac:chgData name="Valeria Garbero" userId="1bf38d1f-4a2b-4177-98ad-f8644cfe9bed" providerId="ADAL" clId="{17179C26-5CA9-4C04-AA2C-CFF4AAD216DE}" dt="2024-09-02T13:23:38.925" v="325" actId="1076"/>
          <ac:picMkLst>
            <pc:docMk/>
            <pc:sldMk cId="3967367912" sldId="338"/>
            <ac:picMk id="12" creationId="{41755BDA-21B7-6080-0661-80F13D1DBFE8}"/>
          </ac:picMkLst>
        </pc:picChg>
        <pc:picChg chg="mod">
          <ac:chgData name="Valeria Garbero" userId="1bf38d1f-4a2b-4177-98ad-f8644cfe9bed" providerId="ADAL" clId="{17179C26-5CA9-4C04-AA2C-CFF4AAD216DE}" dt="2024-09-02T13:23:28.209" v="320" actId="1037"/>
          <ac:picMkLst>
            <pc:docMk/>
            <pc:sldMk cId="3967367912" sldId="338"/>
            <ac:picMk id="13" creationId="{14838438-185E-EB38-FD7E-C8995BDD1171}"/>
          </ac:picMkLst>
        </pc:picChg>
        <pc:picChg chg="mod modCrop">
          <ac:chgData name="Valeria Garbero" userId="1bf38d1f-4a2b-4177-98ad-f8644cfe9bed" providerId="ADAL" clId="{17179C26-5CA9-4C04-AA2C-CFF4AAD216DE}" dt="2024-09-02T13:21:58.476" v="283" actId="732"/>
          <ac:picMkLst>
            <pc:docMk/>
            <pc:sldMk cId="3967367912" sldId="338"/>
            <ac:picMk id="17" creationId="{5C83BA6E-99C5-AAF9-DFB0-6B7413B8324E}"/>
          </ac:picMkLst>
        </pc:picChg>
        <pc:picChg chg="mod">
          <ac:chgData name="Valeria Garbero" userId="1bf38d1f-4a2b-4177-98ad-f8644cfe9bed" providerId="ADAL" clId="{17179C26-5CA9-4C04-AA2C-CFF4AAD216DE}" dt="2024-09-02T13:23:35.213" v="322" actId="1076"/>
          <ac:picMkLst>
            <pc:docMk/>
            <pc:sldMk cId="3967367912" sldId="338"/>
            <ac:picMk id="26" creationId="{170E8A66-C3AC-00CC-D7DC-B23BCCEF995D}"/>
          </ac:picMkLst>
        </pc:picChg>
      </pc:sldChg>
      <pc:sldChg chg="addSp modSp mod">
        <pc:chgData name="Valeria Garbero" userId="1bf38d1f-4a2b-4177-98ad-f8644cfe9bed" providerId="ADAL" clId="{17179C26-5CA9-4C04-AA2C-CFF4AAD216DE}" dt="2024-09-02T15:31:25.940" v="1020" actId="1076"/>
        <pc:sldMkLst>
          <pc:docMk/>
          <pc:sldMk cId="2110618120" sldId="339"/>
        </pc:sldMkLst>
        <pc:spChg chg="mod">
          <ac:chgData name="Valeria Garbero" userId="1bf38d1f-4a2b-4177-98ad-f8644cfe9bed" providerId="ADAL" clId="{17179C26-5CA9-4C04-AA2C-CFF4AAD216DE}" dt="2024-09-02T15:31:18.580" v="1018" actId="1076"/>
          <ac:spMkLst>
            <pc:docMk/>
            <pc:sldMk cId="2110618120" sldId="339"/>
            <ac:spMk id="7" creationId="{BF375016-8E77-6F7E-7ADB-491DA45721D9}"/>
          </ac:spMkLst>
        </pc:spChg>
        <pc:spChg chg="add mod">
          <ac:chgData name="Valeria Garbero" userId="1bf38d1f-4a2b-4177-98ad-f8644cfe9bed" providerId="ADAL" clId="{17179C26-5CA9-4C04-AA2C-CFF4AAD216DE}" dt="2024-08-08T10:20:44.380" v="9" actId="20577"/>
          <ac:spMkLst>
            <pc:docMk/>
            <pc:sldMk cId="2110618120" sldId="339"/>
            <ac:spMk id="8" creationId="{773EBFB2-D054-89DC-2481-FB51FE5E0E38}"/>
          </ac:spMkLst>
        </pc:spChg>
        <pc:picChg chg="add mod">
          <ac:chgData name="Valeria Garbero" userId="1bf38d1f-4a2b-4177-98ad-f8644cfe9bed" providerId="ADAL" clId="{17179C26-5CA9-4C04-AA2C-CFF4AAD216DE}" dt="2024-09-02T15:31:25.940" v="1020" actId="1076"/>
          <ac:picMkLst>
            <pc:docMk/>
            <pc:sldMk cId="2110618120" sldId="339"/>
            <ac:picMk id="3" creationId="{ADD18B15-95D8-2FAE-ACDD-8F5C1CE34D6D}"/>
          </ac:picMkLst>
        </pc:picChg>
      </pc:sldChg>
      <pc:sldChg chg="addSp delSp modSp new mod">
        <pc:chgData name="Valeria Garbero" userId="1bf38d1f-4a2b-4177-98ad-f8644cfe9bed" providerId="ADAL" clId="{17179C26-5CA9-4C04-AA2C-CFF4AAD216DE}" dt="2024-09-02T14:39:32.945" v="1013" actId="255"/>
        <pc:sldMkLst>
          <pc:docMk/>
          <pc:sldMk cId="3135718382" sldId="340"/>
        </pc:sldMkLst>
        <pc:spChg chg="del">
          <ac:chgData name="Valeria Garbero" userId="1bf38d1f-4a2b-4177-98ad-f8644cfe9bed" providerId="ADAL" clId="{17179C26-5CA9-4C04-AA2C-CFF4AAD216DE}" dt="2024-09-02T13:49:33.884" v="362" actId="478"/>
          <ac:spMkLst>
            <pc:docMk/>
            <pc:sldMk cId="3135718382" sldId="340"/>
            <ac:spMk id="2" creationId="{C66AB9E9-8878-45A8-57FC-A71F598DFA7F}"/>
          </ac:spMkLst>
        </pc:spChg>
        <pc:spChg chg="del">
          <ac:chgData name="Valeria Garbero" userId="1bf38d1f-4a2b-4177-98ad-f8644cfe9bed" providerId="ADAL" clId="{17179C26-5CA9-4C04-AA2C-CFF4AAD216DE}" dt="2024-09-02T13:49:32.732" v="361" actId="478"/>
          <ac:spMkLst>
            <pc:docMk/>
            <pc:sldMk cId="3135718382" sldId="340"/>
            <ac:spMk id="3" creationId="{02227264-E303-B057-152E-53C483F9462D}"/>
          </ac:spMkLst>
        </pc:spChg>
        <pc:spChg chg="del">
          <ac:chgData name="Valeria Garbero" userId="1bf38d1f-4a2b-4177-98ad-f8644cfe9bed" providerId="ADAL" clId="{17179C26-5CA9-4C04-AA2C-CFF4AAD216DE}" dt="2024-09-02T13:49:35.565" v="363" actId="478"/>
          <ac:spMkLst>
            <pc:docMk/>
            <pc:sldMk cId="3135718382" sldId="340"/>
            <ac:spMk id="4" creationId="{88C4A03C-87A9-51A3-62DD-A8783818C9DB}"/>
          </ac:spMkLst>
        </pc:spChg>
        <pc:spChg chg="add mod">
          <ac:chgData name="Valeria Garbero" userId="1bf38d1f-4a2b-4177-98ad-f8644cfe9bed" providerId="ADAL" clId="{17179C26-5CA9-4C04-AA2C-CFF4AAD216DE}" dt="2024-09-02T14:35:46.539" v="904" actId="1076"/>
          <ac:spMkLst>
            <pc:docMk/>
            <pc:sldMk cId="3135718382" sldId="340"/>
            <ac:spMk id="7" creationId="{755547A4-D239-7F47-12D3-879CE070E674}"/>
          </ac:spMkLst>
        </pc:spChg>
        <pc:spChg chg="add del mod">
          <ac:chgData name="Valeria Garbero" userId="1bf38d1f-4a2b-4177-98ad-f8644cfe9bed" providerId="ADAL" clId="{17179C26-5CA9-4C04-AA2C-CFF4AAD216DE}" dt="2024-09-02T14:05:47.356" v="402" actId="478"/>
          <ac:spMkLst>
            <pc:docMk/>
            <pc:sldMk cId="3135718382" sldId="340"/>
            <ac:spMk id="9" creationId="{2EC26C40-B915-CB3D-6F7D-6BC8D2891D71}"/>
          </ac:spMkLst>
        </pc:spChg>
        <pc:spChg chg="add mod">
          <ac:chgData name="Valeria Garbero" userId="1bf38d1f-4a2b-4177-98ad-f8644cfe9bed" providerId="ADAL" clId="{17179C26-5CA9-4C04-AA2C-CFF4AAD216DE}" dt="2024-09-02T14:35:15.779" v="899" actId="20577"/>
          <ac:spMkLst>
            <pc:docMk/>
            <pc:sldMk cId="3135718382" sldId="340"/>
            <ac:spMk id="10" creationId="{93C88570-7FF8-BEE0-DF34-CD63791DA3C4}"/>
          </ac:spMkLst>
        </pc:spChg>
        <pc:spChg chg="add mod">
          <ac:chgData name="Valeria Garbero" userId="1bf38d1f-4a2b-4177-98ad-f8644cfe9bed" providerId="ADAL" clId="{17179C26-5CA9-4C04-AA2C-CFF4AAD216DE}" dt="2024-09-02T14:35:59.872" v="905" actId="1076"/>
          <ac:spMkLst>
            <pc:docMk/>
            <pc:sldMk cId="3135718382" sldId="340"/>
            <ac:spMk id="11" creationId="{57BEF6AC-1784-F8F5-19C0-671EEAD4F785}"/>
          </ac:spMkLst>
        </pc:spChg>
        <pc:spChg chg="add del mod">
          <ac:chgData name="Valeria Garbero" userId="1bf38d1f-4a2b-4177-98ad-f8644cfe9bed" providerId="ADAL" clId="{17179C26-5CA9-4C04-AA2C-CFF4AAD216DE}" dt="2024-09-02T14:19:31.998" v="694" actId="478"/>
          <ac:spMkLst>
            <pc:docMk/>
            <pc:sldMk cId="3135718382" sldId="340"/>
            <ac:spMk id="12" creationId="{2621461E-209E-D3C6-4217-25C36771A840}"/>
          </ac:spMkLst>
        </pc:spChg>
        <pc:spChg chg="add mod">
          <ac:chgData name="Valeria Garbero" userId="1bf38d1f-4a2b-4177-98ad-f8644cfe9bed" providerId="ADAL" clId="{17179C26-5CA9-4C04-AA2C-CFF4AAD216DE}" dt="2024-09-02T14:36:02.945" v="906" actId="1076"/>
          <ac:spMkLst>
            <pc:docMk/>
            <pc:sldMk cId="3135718382" sldId="340"/>
            <ac:spMk id="13" creationId="{A20EAC77-DC11-2C92-131F-8EE96512A12C}"/>
          </ac:spMkLst>
        </pc:spChg>
        <pc:spChg chg="add mod">
          <ac:chgData name="Valeria Garbero" userId="1bf38d1f-4a2b-4177-98ad-f8644cfe9bed" providerId="ADAL" clId="{17179C26-5CA9-4C04-AA2C-CFF4AAD216DE}" dt="2024-09-02T14:38:21.291" v="952" actId="20577"/>
          <ac:spMkLst>
            <pc:docMk/>
            <pc:sldMk cId="3135718382" sldId="340"/>
            <ac:spMk id="14" creationId="{99789675-C1B5-A9D6-ED5F-465CA397DF02}"/>
          </ac:spMkLst>
        </pc:spChg>
        <pc:spChg chg="add mod">
          <ac:chgData name="Valeria Garbero" userId="1bf38d1f-4a2b-4177-98ad-f8644cfe9bed" providerId="ADAL" clId="{17179C26-5CA9-4C04-AA2C-CFF4AAD216DE}" dt="2024-09-02T14:39:32.945" v="1013" actId="255"/>
          <ac:spMkLst>
            <pc:docMk/>
            <pc:sldMk cId="3135718382" sldId="340"/>
            <ac:spMk id="18" creationId="{A1DC6B38-35C5-CF73-A686-576732C8AE12}"/>
          </ac:spMkLst>
        </pc:spChg>
        <pc:picChg chg="add del mod">
          <ac:chgData name="Valeria Garbero" userId="1bf38d1f-4a2b-4177-98ad-f8644cfe9bed" providerId="ADAL" clId="{17179C26-5CA9-4C04-AA2C-CFF4AAD216DE}" dt="2024-09-02T14:05:21.122" v="397" actId="22"/>
          <ac:picMkLst>
            <pc:docMk/>
            <pc:sldMk cId="3135718382" sldId="340"/>
            <ac:picMk id="6" creationId="{A4EDB8BB-B7D0-6252-E467-5C97B90FDDB6}"/>
          </ac:picMkLst>
        </pc:picChg>
        <pc:picChg chg="add del mod">
          <ac:chgData name="Valeria Garbero" userId="1bf38d1f-4a2b-4177-98ad-f8644cfe9bed" providerId="ADAL" clId="{17179C26-5CA9-4C04-AA2C-CFF4AAD216DE}" dt="2024-09-02T14:36:42.452" v="912" actId="478"/>
          <ac:picMkLst>
            <pc:docMk/>
            <pc:sldMk cId="3135718382" sldId="340"/>
            <ac:picMk id="16" creationId="{95DBDE43-1833-18CB-8943-8FF3BB20CDE1}"/>
          </ac:picMkLst>
        </pc:picChg>
      </pc:sldChg>
      <pc:sldChg chg="add del">
        <pc:chgData name="Valeria Garbero" userId="1bf38d1f-4a2b-4177-98ad-f8644cfe9bed" providerId="ADAL" clId="{17179C26-5CA9-4C04-AA2C-CFF4AAD216DE}" dt="2024-09-02T15:30:41.129" v="1015"/>
        <pc:sldMkLst>
          <pc:docMk/>
          <pc:sldMk cId="4266009925" sldId="341"/>
        </pc:sldMkLst>
      </pc:sldChg>
    </pc:docChg>
  </pc:docChgLst>
</pc:chgInfo>
</file>

<file path=ppt/comments/modernComment_133_9A958ADE.xml><?xml version="1.0" encoding="utf-8"?>
<p188:cmLst xmlns:a="http://schemas.openxmlformats.org/drawingml/2006/main" xmlns:r="http://schemas.openxmlformats.org/officeDocument/2006/relationships" xmlns:p188="http://schemas.microsoft.com/office/powerpoint/2018/8/main">
  <p188:cm id="{CDA7ECC1-8C2E-4C21-8C53-1F13F9460C5C}" authorId="{A55C4E6D-E4A4-FCCB-0CEE-611BCC5EB935}" created="2024-08-07T16:58:29.890">
    <pc:sldMkLst xmlns:pc="http://schemas.microsoft.com/office/powerpoint/2013/main/command">
      <pc:docMk/>
      <pc:sldMk cId="2593491678" sldId="307"/>
    </pc:sldMkLst>
    <p188:txBody>
      <a:bodyPr/>
      <a:lstStyle/>
      <a:p>
        <a:r>
          <a:rPr lang="it-IT"/>
          <a:t>Inserire anche ECOCLIMAP</a:t>
        </a:r>
      </a:p>
    </p188:txBody>
  </p188:cm>
</p188:cmLst>
</file>

<file path=ppt/comments/modernComment_150_32A0B8DF.xml><?xml version="1.0" encoding="utf-8"?>
<p188:cmLst xmlns:a="http://schemas.openxmlformats.org/drawingml/2006/main" xmlns:r="http://schemas.openxmlformats.org/officeDocument/2006/relationships" xmlns:p188="http://schemas.microsoft.com/office/powerpoint/2018/8/main">
  <p188:cm id="{FBB489F4-0225-48D7-B3F1-CCB11FD7A6AB}" authorId="{A55C4E6D-E4A4-FCCB-0CEE-611BCC5EB935}" created="2024-08-07T16:58:29.890">
    <pc:sldMkLst xmlns:pc="http://schemas.microsoft.com/office/powerpoint/2013/main/command">
      <pc:docMk/>
      <pc:sldMk cId="2593491678" sldId="307"/>
    </pc:sldMkLst>
    <p188:txBody>
      <a:bodyPr/>
      <a:lstStyle/>
      <a:p>
        <a:r>
          <a:rPr lang="it-IT"/>
          <a:t>Inserire anche ECOCLIMAP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1296D-BF77-4D64-9254-9C461D7390D8}" type="datetimeFigureOut">
              <a:rPr lang="it-IT" smtClean="0"/>
              <a:t>02/09/2024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FCA09-3339-49B6-AA9D-24CC44EE788D}" type="slidenum">
              <a:rPr lang="it-IT" smtClean="0"/>
              <a:t>‹N›</a:t>
            </a:fld>
            <a:endParaRPr lang="it-IT"/>
          </a:p>
        </p:txBody>
      </p:sp>
    </p:spTree>
    <p:extLst>
      <p:ext uri="{BB962C8B-B14F-4D97-AF65-F5344CB8AC3E}">
        <p14:creationId xmlns:p14="http://schemas.microsoft.com/office/powerpoint/2010/main" val="105478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22FCA09-3339-49B6-AA9D-24CC44EE788D}" type="slidenum">
              <a:rPr lang="it-IT" smtClean="0"/>
              <a:t>1</a:t>
            </a:fld>
            <a:endParaRPr lang="it-IT"/>
          </a:p>
        </p:txBody>
      </p:sp>
    </p:spTree>
    <p:extLst>
      <p:ext uri="{BB962C8B-B14F-4D97-AF65-F5344CB8AC3E}">
        <p14:creationId xmlns:p14="http://schemas.microsoft.com/office/powerpoint/2010/main" val="416861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22FCA09-3339-49B6-AA9D-24CC44EE788D}" type="slidenum">
              <a:rPr lang="it-IT" smtClean="0"/>
              <a:t>2</a:t>
            </a:fld>
            <a:endParaRPr lang="it-IT"/>
          </a:p>
        </p:txBody>
      </p:sp>
    </p:spTree>
    <p:extLst>
      <p:ext uri="{BB962C8B-B14F-4D97-AF65-F5344CB8AC3E}">
        <p14:creationId xmlns:p14="http://schemas.microsoft.com/office/powerpoint/2010/main" val="26202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22FCA09-3339-49B6-AA9D-24CC44EE788D}" type="slidenum">
              <a:rPr lang="it-IT" smtClean="0"/>
              <a:t>3</a:t>
            </a:fld>
            <a:endParaRPr lang="it-IT"/>
          </a:p>
        </p:txBody>
      </p:sp>
    </p:spTree>
    <p:extLst>
      <p:ext uri="{BB962C8B-B14F-4D97-AF65-F5344CB8AC3E}">
        <p14:creationId xmlns:p14="http://schemas.microsoft.com/office/powerpoint/2010/main" val="325498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22FCA09-3339-49B6-AA9D-24CC44EE788D}" type="slidenum">
              <a:rPr lang="it-IT" smtClean="0"/>
              <a:t>4</a:t>
            </a:fld>
            <a:endParaRPr lang="it-IT"/>
          </a:p>
        </p:txBody>
      </p:sp>
    </p:spTree>
    <p:extLst>
      <p:ext uri="{BB962C8B-B14F-4D97-AF65-F5344CB8AC3E}">
        <p14:creationId xmlns:p14="http://schemas.microsoft.com/office/powerpoint/2010/main" val="126608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22FCA09-3339-49B6-AA9D-24CC44EE788D}" type="slidenum">
              <a:rPr lang="it-IT" smtClean="0"/>
              <a:t>6</a:t>
            </a:fld>
            <a:endParaRPr lang="it-IT"/>
          </a:p>
        </p:txBody>
      </p:sp>
    </p:spTree>
    <p:extLst>
      <p:ext uri="{BB962C8B-B14F-4D97-AF65-F5344CB8AC3E}">
        <p14:creationId xmlns:p14="http://schemas.microsoft.com/office/powerpoint/2010/main" val="67363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22FCA09-3339-49B6-AA9D-24CC44EE788D}" type="slidenum">
              <a:rPr lang="it-IT" smtClean="0"/>
              <a:t>7</a:t>
            </a:fld>
            <a:endParaRPr lang="it-IT"/>
          </a:p>
        </p:txBody>
      </p:sp>
    </p:spTree>
    <p:extLst>
      <p:ext uri="{BB962C8B-B14F-4D97-AF65-F5344CB8AC3E}">
        <p14:creationId xmlns:p14="http://schemas.microsoft.com/office/powerpoint/2010/main" val="232135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3371" y="1122619"/>
            <a:ext cx="9145259" cy="2386765"/>
          </a:xfrm>
        </p:spPr>
        <p:txBody>
          <a:bodyPr anchor="b"/>
          <a:lstStyle>
            <a:lvl1pPr algn="ctr">
              <a:defRPr sz="5194"/>
            </a:lvl1pPr>
          </a:lstStyle>
          <a:p>
            <a:r>
              <a:rPr lang="it-IT"/>
              <a:t>Fare clic per modificare lo stile del titolo</a:t>
            </a:r>
          </a:p>
        </p:txBody>
      </p:sp>
      <p:sp>
        <p:nvSpPr>
          <p:cNvPr id="3" name="Sottotitolo 2"/>
          <p:cNvSpPr>
            <a:spLocks noGrp="1"/>
          </p:cNvSpPr>
          <p:nvPr>
            <p:ph type="subTitle" idx="1"/>
          </p:nvPr>
        </p:nvSpPr>
        <p:spPr>
          <a:xfrm>
            <a:off x="1523371" y="3601447"/>
            <a:ext cx="9145259" cy="1655758"/>
          </a:xfrm>
        </p:spPr>
        <p:txBody>
          <a:bodyPr/>
          <a:lstStyle>
            <a:lvl1pPr marL="0" indent="0" algn="ctr">
              <a:buNone/>
              <a:defRPr sz="2077"/>
            </a:lvl1pPr>
            <a:lvl2pPr marL="395752" indent="0" algn="ctr">
              <a:buNone/>
              <a:defRPr sz="1731"/>
            </a:lvl2pPr>
            <a:lvl3pPr marL="791505" indent="0" algn="ctr">
              <a:buNone/>
              <a:defRPr sz="1558"/>
            </a:lvl3pPr>
            <a:lvl4pPr marL="1187257" indent="0" algn="ctr">
              <a:buNone/>
              <a:defRPr sz="1385"/>
            </a:lvl4pPr>
            <a:lvl5pPr marL="1583009" indent="0" algn="ctr">
              <a:buNone/>
              <a:defRPr sz="1385"/>
            </a:lvl5pPr>
            <a:lvl6pPr marL="1978762" indent="0" algn="ctr">
              <a:buNone/>
              <a:defRPr sz="1385"/>
            </a:lvl6pPr>
            <a:lvl7pPr marL="2374514" indent="0" algn="ctr">
              <a:buNone/>
              <a:defRPr sz="1385"/>
            </a:lvl7pPr>
            <a:lvl8pPr marL="2770266" indent="0" algn="ctr">
              <a:buNone/>
              <a:defRPr sz="1385"/>
            </a:lvl8pPr>
            <a:lvl9pPr marL="3166019" indent="0" algn="ctr">
              <a:buNone/>
              <a:defRPr sz="1385"/>
            </a:lvl9pPr>
          </a:lstStyle>
          <a:p>
            <a:r>
              <a:rPr lang="it-IT"/>
              <a:t>Fare clic per modificare lo stile del sottotitolo dello schema</a:t>
            </a:r>
          </a:p>
        </p:txBody>
      </p:sp>
      <p:sp>
        <p:nvSpPr>
          <p:cNvPr id="4" name="Rectangle 6">
            <a:extLst>
              <a:ext uri="{FF2B5EF4-FFF2-40B4-BE49-F238E27FC236}">
                <a16:creationId xmlns:a16="http://schemas.microsoft.com/office/drawing/2014/main" id="{5BA4C513-84F9-4C21-9B18-9BA62E00F37D}"/>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197116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71B20FA7-66CE-4457-B168-F813A0C3DDED}"/>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136172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47976" y="1604918"/>
            <a:ext cx="2836794" cy="396145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35914" y="1604918"/>
            <a:ext cx="8350823" cy="396145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0D8C557E-9F7E-46CA-AFA0-A86298262C15}"/>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7809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3A868EA3-C97D-4CDC-9CEA-C79B51C591CD}"/>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18852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388" y="1709347"/>
            <a:ext cx="10515788" cy="2852576"/>
          </a:xfrm>
        </p:spPr>
        <p:txBody>
          <a:bodyPr anchor="b"/>
          <a:lstStyle>
            <a:lvl1pPr>
              <a:defRPr sz="5194"/>
            </a:lvl1pPr>
          </a:lstStyle>
          <a:p>
            <a:r>
              <a:rPr lang="it-IT"/>
              <a:t>Fare clic per modificare lo stile del titolo</a:t>
            </a:r>
          </a:p>
        </p:txBody>
      </p:sp>
      <p:sp>
        <p:nvSpPr>
          <p:cNvPr id="3" name="Segnaposto testo 2"/>
          <p:cNvSpPr>
            <a:spLocks noGrp="1"/>
          </p:cNvSpPr>
          <p:nvPr>
            <p:ph type="body" idx="1"/>
          </p:nvPr>
        </p:nvSpPr>
        <p:spPr>
          <a:xfrm>
            <a:off x="831388" y="4589405"/>
            <a:ext cx="10515788" cy="1500488"/>
          </a:xfrm>
        </p:spPr>
        <p:txBody>
          <a:bodyPr/>
          <a:lstStyle>
            <a:lvl1pPr marL="0" indent="0">
              <a:buNone/>
              <a:defRPr sz="2077"/>
            </a:lvl1pPr>
            <a:lvl2pPr marL="395752" indent="0">
              <a:buNone/>
              <a:defRPr sz="1731"/>
            </a:lvl2pPr>
            <a:lvl3pPr marL="791505" indent="0">
              <a:buNone/>
              <a:defRPr sz="1558"/>
            </a:lvl3pPr>
            <a:lvl4pPr marL="1187257" indent="0">
              <a:buNone/>
              <a:defRPr sz="1385"/>
            </a:lvl4pPr>
            <a:lvl5pPr marL="1583009" indent="0">
              <a:buNone/>
              <a:defRPr sz="1385"/>
            </a:lvl5pPr>
            <a:lvl6pPr marL="1978762" indent="0">
              <a:buNone/>
              <a:defRPr sz="1385"/>
            </a:lvl6pPr>
            <a:lvl7pPr marL="2374514" indent="0">
              <a:buNone/>
              <a:defRPr sz="1385"/>
            </a:lvl7pPr>
            <a:lvl8pPr marL="2770266" indent="0">
              <a:buNone/>
              <a:defRPr sz="1385"/>
            </a:lvl8pPr>
            <a:lvl9pPr marL="3166019" indent="0">
              <a:buNone/>
              <a:defRPr sz="1385"/>
            </a:lvl9pPr>
          </a:lstStyle>
          <a:p>
            <a:pPr lvl="0"/>
            <a:r>
              <a:rPr lang="it-IT"/>
              <a:t>Fare clic per modificare stili del testo dello schema</a:t>
            </a:r>
          </a:p>
        </p:txBody>
      </p:sp>
      <p:sp>
        <p:nvSpPr>
          <p:cNvPr id="4" name="Rectangle 6">
            <a:extLst>
              <a:ext uri="{FF2B5EF4-FFF2-40B4-BE49-F238E27FC236}">
                <a16:creationId xmlns:a16="http://schemas.microsoft.com/office/drawing/2014/main" id="{A148EA74-6B58-488B-8490-3BEBB340B7E3}"/>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289460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85" y="1604918"/>
            <a:ext cx="5396458" cy="3961454"/>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67382" y="1604918"/>
            <a:ext cx="5398138" cy="3961454"/>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ED353BB2-CD97-410F-B35E-7AA7A1350D83}"/>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371206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5" y="365503"/>
            <a:ext cx="10515789" cy="1324607"/>
          </a:xfrm>
        </p:spPr>
        <p:txBody>
          <a:bodyPr/>
          <a:lstStyle/>
          <a:p>
            <a:r>
              <a:rPr lang="it-IT"/>
              <a:t>Fare clic per modificare lo stile del titolo</a:t>
            </a:r>
          </a:p>
        </p:txBody>
      </p:sp>
      <p:sp>
        <p:nvSpPr>
          <p:cNvPr id="3" name="Segnaposto testo 2"/>
          <p:cNvSpPr>
            <a:spLocks noGrp="1"/>
          </p:cNvSpPr>
          <p:nvPr>
            <p:ph type="body" idx="1"/>
          </p:nvPr>
        </p:nvSpPr>
        <p:spPr>
          <a:xfrm>
            <a:off x="839786" y="1680492"/>
            <a:ext cx="5157960" cy="824444"/>
          </a:xfrm>
        </p:spPr>
        <p:txBody>
          <a:bodyPr anchor="b"/>
          <a:lstStyle>
            <a:lvl1pPr marL="0" indent="0">
              <a:buNone/>
              <a:defRPr sz="2077" b="1"/>
            </a:lvl1pPr>
            <a:lvl2pPr marL="395752" indent="0">
              <a:buNone/>
              <a:defRPr sz="1731" b="1"/>
            </a:lvl2pPr>
            <a:lvl3pPr marL="791505" indent="0">
              <a:buNone/>
              <a:defRPr sz="1558" b="1"/>
            </a:lvl3pPr>
            <a:lvl4pPr marL="1187257" indent="0">
              <a:buNone/>
              <a:defRPr sz="1385" b="1"/>
            </a:lvl4pPr>
            <a:lvl5pPr marL="1583009" indent="0">
              <a:buNone/>
              <a:defRPr sz="1385" b="1"/>
            </a:lvl5pPr>
            <a:lvl6pPr marL="1978762" indent="0">
              <a:buNone/>
              <a:defRPr sz="1385" b="1"/>
            </a:lvl6pPr>
            <a:lvl7pPr marL="2374514" indent="0">
              <a:buNone/>
              <a:defRPr sz="1385" b="1"/>
            </a:lvl7pPr>
            <a:lvl8pPr marL="2770266" indent="0">
              <a:buNone/>
              <a:defRPr sz="1385" b="1"/>
            </a:lvl8pPr>
            <a:lvl9pPr marL="3166019" indent="0">
              <a:buNone/>
              <a:defRPr sz="1385" b="1"/>
            </a:lvl9pPr>
          </a:lstStyle>
          <a:p>
            <a:pPr lvl="0"/>
            <a:r>
              <a:rPr lang="it-IT"/>
              <a:t>Fare clic per modificare stili del testo dello schema</a:t>
            </a:r>
          </a:p>
        </p:txBody>
      </p:sp>
      <p:sp>
        <p:nvSpPr>
          <p:cNvPr id="4" name="Segnaposto contenuto 3"/>
          <p:cNvSpPr>
            <a:spLocks noGrp="1"/>
          </p:cNvSpPr>
          <p:nvPr>
            <p:ph sz="half" idx="2"/>
          </p:nvPr>
        </p:nvSpPr>
        <p:spPr>
          <a:xfrm>
            <a:off x="839786" y="2504937"/>
            <a:ext cx="5157960" cy="3685264"/>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421" y="1680492"/>
            <a:ext cx="5183153" cy="824444"/>
          </a:xfrm>
        </p:spPr>
        <p:txBody>
          <a:bodyPr anchor="b"/>
          <a:lstStyle>
            <a:lvl1pPr marL="0" indent="0">
              <a:buNone/>
              <a:defRPr sz="2077" b="1"/>
            </a:lvl1pPr>
            <a:lvl2pPr marL="395752" indent="0">
              <a:buNone/>
              <a:defRPr sz="1731" b="1"/>
            </a:lvl2pPr>
            <a:lvl3pPr marL="791505" indent="0">
              <a:buNone/>
              <a:defRPr sz="1558" b="1"/>
            </a:lvl3pPr>
            <a:lvl4pPr marL="1187257" indent="0">
              <a:buNone/>
              <a:defRPr sz="1385" b="1"/>
            </a:lvl4pPr>
            <a:lvl5pPr marL="1583009" indent="0">
              <a:buNone/>
              <a:defRPr sz="1385" b="1"/>
            </a:lvl5pPr>
            <a:lvl6pPr marL="1978762" indent="0">
              <a:buNone/>
              <a:defRPr sz="1385" b="1"/>
            </a:lvl6pPr>
            <a:lvl7pPr marL="2374514" indent="0">
              <a:buNone/>
              <a:defRPr sz="1385" b="1"/>
            </a:lvl7pPr>
            <a:lvl8pPr marL="2770266" indent="0">
              <a:buNone/>
              <a:defRPr sz="1385" b="1"/>
            </a:lvl8pPr>
            <a:lvl9pPr marL="3166019" indent="0">
              <a:buNone/>
              <a:defRPr sz="1385" b="1"/>
            </a:lvl9pPr>
          </a:lstStyle>
          <a:p>
            <a:pPr lvl="0"/>
            <a:r>
              <a:rPr lang="it-IT"/>
              <a:t>Fare clic per modificare stili del testo dello schema</a:t>
            </a:r>
          </a:p>
        </p:txBody>
      </p:sp>
      <p:sp>
        <p:nvSpPr>
          <p:cNvPr id="6" name="Segnaposto contenuto 5"/>
          <p:cNvSpPr>
            <a:spLocks noGrp="1"/>
          </p:cNvSpPr>
          <p:nvPr>
            <p:ph sz="quarter" idx="4"/>
          </p:nvPr>
        </p:nvSpPr>
        <p:spPr>
          <a:xfrm>
            <a:off x="6172421" y="2504937"/>
            <a:ext cx="5183153" cy="3685264"/>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a:extLst>
              <a:ext uri="{FF2B5EF4-FFF2-40B4-BE49-F238E27FC236}">
                <a16:creationId xmlns:a16="http://schemas.microsoft.com/office/drawing/2014/main" id="{F64A356E-A811-4807-9573-1C5A073B1077}"/>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219963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a:extLst>
              <a:ext uri="{FF2B5EF4-FFF2-40B4-BE49-F238E27FC236}">
                <a16:creationId xmlns:a16="http://schemas.microsoft.com/office/drawing/2014/main" id="{A2399E6B-4842-4E64-A108-04D432EBAED9}"/>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8174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EAB623C-2C9E-4483-832A-3E039DD318D4}"/>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104135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5" y="457567"/>
            <a:ext cx="3931874" cy="1599421"/>
          </a:xfrm>
        </p:spPr>
        <p:txBody>
          <a:bodyPr anchor="b"/>
          <a:lstStyle>
            <a:lvl1pPr>
              <a:defRPr sz="2770"/>
            </a:lvl1pPr>
          </a:lstStyle>
          <a:p>
            <a:r>
              <a:rPr lang="it-IT"/>
              <a:t>Fare clic per modificare lo stile del titolo</a:t>
            </a:r>
          </a:p>
        </p:txBody>
      </p:sp>
      <p:sp>
        <p:nvSpPr>
          <p:cNvPr id="3" name="Segnaposto contenuto 2"/>
          <p:cNvSpPr>
            <a:spLocks noGrp="1"/>
          </p:cNvSpPr>
          <p:nvPr>
            <p:ph idx="1"/>
          </p:nvPr>
        </p:nvSpPr>
        <p:spPr>
          <a:xfrm>
            <a:off x="5183154" y="987959"/>
            <a:ext cx="6172421" cy="4872464"/>
          </a:xfrm>
        </p:spPr>
        <p:txBody>
          <a:bodyPr/>
          <a:lstStyle>
            <a:lvl1pPr>
              <a:defRPr sz="2770"/>
            </a:lvl1pPr>
            <a:lvl2pPr>
              <a:defRPr sz="2424"/>
            </a:lvl2pPr>
            <a:lvl3pPr>
              <a:defRPr sz="2077"/>
            </a:lvl3pPr>
            <a:lvl4pPr>
              <a:defRPr sz="1731"/>
            </a:lvl4pPr>
            <a:lvl5pPr>
              <a:defRPr sz="1731"/>
            </a:lvl5pPr>
            <a:lvl6pPr>
              <a:defRPr sz="1731"/>
            </a:lvl6pPr>
            <a:lvl7pPr>
              <a:defRPr sz="1731"/>
            </a:lvl7pPr>
            <a:lvl8pPr>
              <a:defRPr sz="1731"/>
            </a:lvl8pPr>
            <a:lvl9pPr>
              <a:defRPr sz="1731"/>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5" y="2056989"/>
            <a:ext cx="3931874" cy="3811679"/>
          </a:xfrm>
        </p:spPr>
        <p:txBody>
          <a:bodyPr/>
          <a:lstStyle>
            <a:lvl1pPr marL="0" indent="0">
              <a:buNone/>
              <a:defRPr sz="1385"/>
            </a:lvl1pPr>
            <a:lvl2pPr marL="395752" indent="0">
              <a:buNone/>
              <a:defRPr sz="1212"/>
            </a:lvl2pPr>
            <a:lvl3pPr marL="791505" indent="0">
              <a:buNone/>
              <a:defRPr sz="1039"/>
            </a:lvl3pPr>
            <a:lvl4pPr marL="1187257" indent="0">
              <a:buNone/>
              <a:defRPr sz="866"/>
            </a:lvl4pPr>
            <a:lvl5pPr marL="1583009" indent="0">
              <a:buNone/>
              <a:defRPr sz="866"/>
            </a:lvl5pPr>
            <a:lvl6pPr marL="1978762" indent="0">
              <a:buNone/>
              <a:defRPr sz="866"/>
            </a:lvl6pPr>
            <a:lvl7pPr marL="2374514" indent="0">
              <a:buNone/>
              <a:defRPr sz="866"/>
            </a:lvl7pPr>
            <a:lvl8pPr marL="2770266" indent="0">
              <a:buNone/>
              <a:defRPr sz="866"/>
            </a:lvl8pPr>
            <a:lvl9pPr marL="3166019" indent="0">
              <a:buNone/>
              <a:defRPr sz="866"/>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E6EF8D19-CAC1-489B-81DA-E1E602517F71}"/>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123318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5" y="457567"/>
            <a:ext cx="3931874" cy="1599421"/>
          </a:xfrm>
        </p:spPr>
        <p:txBody>
          <a:bodyPr anchor="b"/>
          <a:lstStyle>
            <a:lvl1pPr>
              <a:defRPr sz="2770"/>
            </a:lvl1pPr>
          </a:lstStyle>
          <a:p>
            <a:r>
              <a:rPr lang="it-IT"/>
              <a:t>Fare clic per modificare lo stile del titolo</a:t>
            </a:r>
          </a:p>
        </p:txBody>
      </p:sp>
      <p:sp>
        <p:nvSpPr>
          <p:cNvPr id="3" name="Segnaposto immagine 2"/>
          <p:cNvSpPr>
            <a:spLocks noGrp="1"/>
          </p:cNvSpPr>
          <p:nvPr>
            <p:ph type="pic" idx="1"/>
          </p:nvPr>
        </p:nvSpPr>
        <p:spPr>
          <a:xfrm>
            <a:off x="5183154" y="987959"/>
            <a:ext cx="6172421" cy="4872464"/>
          </a:xfrm>
        </p:spPr>
        <p:txBody>
          <a:bodyPr/>
          <a:lstStyle>
            <a:lvl1pPr marL="0" indent="0">
              <a:buNone/>
              <a:defRPr sz="2770"/>
            </a:lvl1pPr>
            <a:lvl2pPr marL="395752" indent="0">
              <a:buNone/>
              <a:defRPr sz="2424"/>
            </a:lvl2pPr>
            <a:lvl3pPr marL="791505" indent="0">
              <a:buNone/>
              <a:defRPr sz="2077"/>
            </a:lvl3pPr>
            <a:lvl4pPr marL="1187257" indent="0">
              <a:buNone/>
              <a:defRPr sz="1731"/>
            </a:lvl4pPr>
            <a:lvl5pPr marL="1583009" indent="0">
              <a:buNone/>
              <a:defRPr sz="1731"/>
            </a:lvl5pPr>
            <a:lvl6pPr marL="1978762" indent="0">
              <a:buNone/>
              <a:defRPr sz="1731"/>
            </a:lvl6pPr>
            <a:lvl7pPr marL="2374514" indent="0">
              <a:buNone/>
              <a:defRPr sz="1731"/>
            </a:lvl7pPr>
            <a:lvl8pPr marL="2770266" indent="0">
              <a:buNone/>
              <a:defRPr sz="1731"/>
            </a:lvl8pPr>
            <a:lvl9pPr marL="3166019" indent="0">
              <a:buNone/>
              <a:defRPr sz="1731"/>
            </a:lvl9pPr>
          </a:lstStyle>
          <a:p>
            <a:pPr lvl="0"/>
            <a:endParaRPr lang="it-IT" noProof="0"/>
          </a:p>
        </p:txBody>
      </p:sp>
      <p:sp>
        <p:nvSpPr>
          <p:cNvPr id="4" name="Segnaposto testo 3"/>
          <p:cNvSpPr>
            <a:spLocks noGrp="1"/>
          </p:cNvSpPr>
          <p:nvPr>
            <p:ph type="body" sz="half" idx="2"/>
          </p:nvPr>
        </p:nvSpPr>
        <p:spPr>
          <a:xfrm>
            <a:off x="839785" y="2056989"/>
            <a:ext cx="3931874" cy="3811679"/>
          </a:xfrm>
        </p:spPr>
        <p:txBody>
          <a:bodyPr/>
          <a:lstStyle>
            <a:lvl1pPr marL="0" indent="0">
              <a:buNone/>
              <a:defRPr sz="1385"/>
            </a:lvl1pPr>
            <a:lvl2pPr marL="395752" indent="0">
              <a:buNone/>
              <a:defRPr sz="1212"/>
            </a:lvl2pPr>
            <a:lvl3pPr marL="791505" indent="0">
              <a:buNone/>
              <a:defRPr sz="1039"/>
            </a:lvl3pPr>
            <a:lvl4pPr marL="1187257" indent="0">
              <a:buNone/>
              <a:defRPr sz="866"/>
            </a:lvl4pPr>
            <a:lvl5pPr marL="1583009" indent="0">
              <a:buNone/>
              <a:defRPr sz="866"/>
            </a:lvl5pPr>
            <a:lvl6pPr marL="1978762" indent="0">
              <a:buNone/>
              <a:defRPr sz="866"/>
            </a:lvl6pPr>
            <a:lvl7pPr marL="2374514" indent="0">
              <a:buNone/>
              <a:defRPr sz="866"/>
            </a:lvl7pPr>
            <a:lvl8pPr marL="2770266" indent="0">
              <a:buNone/>
              <a:defRPr sz="866"/>
            </a:lvl8pPr>
            <a:lvl9pPr marL="3166019" indent="0">
              <a:buNone/>
              <a:defRPr sz="866"/>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0264133B-9F89-4472-A9CE-C444094DD708}"/>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229445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6072709C-0590-4B3D-86E8-5D5F543241DF}"/>
              </a:ext>
            </a:extLst>
          </p:cNvPr>
          <p:cNvSpPr>
            <a:spLocks noChangeArrowheads="1"/>
          </p:cNvSpPr>
          <p:nvPr/>
        </p:nvSpPr>
        <p:spPr bwMode="auto">
          <a:xfrm>
            <a:off x="3407848" y="6645018"/>
            <a:ext cx="8651465" cy="71452"/>
          </a:xfrm>
          <a:prstGeom prst="rect">
            <a:avLst/>
          </a:prstGeom>
          <a:gradFill rotWithShape="0">
            <a:gsLst>
              <a:gs pos="0">
                <a:srgbClr val="FFFFFF"/>
              </a:gs>
              <a:gs pos="100000">
                <a:srgbClr val="81CDDE"/>
              </a:gs>
            </a:gsLst>
            <a:lin ang="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ltLang="it-IT" sz="1558"/>
          </a:p>
        </p:txBody>
      </p:sp>
      <p:pic>
        <p:nvPicPr>
          <p:cNvPr id="1027" name="Picture 2">
            <a:extLst>
              <a:ext uri="{FF2B5EF4-FFF2-40B4-BE49-F238E27FC236}">
                <a16:creationId xmlns:a16="http://schemas.microsoft.com/office/drawing/2014/main" id="{44C51489-CBE3-488E-8B08-0D65D42322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334" y="5996456"/>
            <a:ext cx="1486419" cy="7447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a:extLst>
              <a:ext uri="{FF2B5EF4-FFF2-40B4-BE49-F238E27FC236}">
                <a16:creationId xmlns:a16="http://schemas.microsoft.com/office/drawing/2014/main" id="{B17FF864-F2AC-4DE8-8462-E73E7792E27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93650" y="5996455"/>
            <a:ext cx="1039653" cy="648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9" name="Picture 4">
            <a:extLst>
              <a:ext uri="{FF2B5EF4-FFF2-40B4-BE49-F238E27FC236}">
                <a16:creationId xmlns:a16="http://schemas.microsoft.com/office/drawing/2014/main" id="{52E69576-0304-4DB6-8AAD-CABD9D3F7D0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6370610" cy="1581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0" name="Rectangle 5">
            <a:extLst>
              <a:ext uri="{FF2B5EF4-FFF2-40B4-BE49-F238E27FC236}">
                <a16:creationId xmlns:a16="http://schemas.microsoft.com/office/drawing/2014/main" id="{172E84F8-FE74-4B68-A590-40F50AA16919}"/>
              </a:ext>
            </a:extLst>
          </p:cNvPr>
          <p:cNvSpPr>
            <a:spLocks noGrp="1" noChangeArrowheads="1"/>
          </p:cNvSpPr>
          <p:nvPr>
            <p:ph type="title"/>
          </p:nvPr>
        </p:nvSpPr>
        <p:spPr bwMode="auto">
          <a:xfrm>
            <a:off x="335914" y="1721714"/>
            <a:ext cx="11348856" cy="545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Click to edit the title text format</a:t>
            </a:r>
          </a:p>
        </p:txBody>
      </p:sp>
      <p:sp>
        <p:nvSpPr>
          <p:cNvPr id="2" name="Rectangle 6">
            <a:extLst>
              <a:ext uri="{FF2B5EF4-FFF2-40B4-BE49-F238E27FC236}">
                <a16:creationId xmlns:a16="http://schemas.microsoft.com/office/drawing/2014/main" id="{9E9F288C-1568-48FF-AFB5-A9A04D61A8EF}"/>
              </a:ext>
            </a:extLst>
          </p:cNvPr>
          <p:cNvSpPr>
            <a:spLocks noGrp="1" noChangeArrowheads="1"/>
          </p:cNvSpPr>
          <p:nvPr>
            <p:ph type="ftr"/>
          </p:nvPr>
        </p:nvSpPr>
        <p:spPr bwMode="auto">
          <a:xfrm>
            <a:off x="3522059" y="6349593"/>
            <a:ext cx="8522139" cy="263822"/>
          </a:xfrm>
          <a:prstGeom prst="rect">
            <a:avLst/>
          </a:prstGeom>
          <a:noFill/>
          <a:ln>
            <a:noFill/>
          </a:ln>
          <a:effectLst/>
        </p:spPr>
        <p:txBody>
          <a:bodyPr vert="horz" wrap="square" lIns="90000" tIns="45000" rIns="90000" bIns="45000" numCol="1" anchor="t" anchorCtr="0" compatLnSpc="1">
            <a:prstTxWarp prst="textNoShape">
              <a:avLst/>
            </a:prstTxWarp>
          </a:bodyPr>
          <a:lstStyle>
            <a:lvl1pPr algn="r" eaLnBrk="1" hangingPunct="1">
              <a:buClrTx/>
              <a:buSzPct val="100000"/>
              <a:buFontTx/>
              <a:buNone/>
              <a:tabLst>
                <a:tab pos="0" algn="l"/>
                <a:tab pos="387507" algn="l"/>
                <a:tab pos="776390" algn="l"/>
                <a:tab pos="1165271" algn="l"/>
                <a:tab pos="1554153" algn="l"/>
                <a:tab pos="1943034" algn="l"/>
                <a:tab pos="2331916" algn="l"/>
                <a:tab pos="2720797" algn="l"/>
                <a:tab pos="3109679" algn="l"/>
                <a:tab pos="3498560" algn="l"/>
                <a:tab pos="3887442" algn="l"/>
                <a:tab pos="4276324" algn="l"/>
                <a:tab pos="4665206" algn="l"/>
                <a:tab pos="5054087" algn="l"/>
                <a:tab pos="5442969" algn="l"/>
                <a:tab pos="5831850" algn="l"/>
                <a:tab pos="6220732" algn="l"/>
                <a:tab pos="6609613" algn="l"/>
                <a:tab pos="6998495" algn="l"/>
                <a:tab pos="7387377" algn="l"/>
                <a:tab pos="7776259" algn="l"/>
              </a:tabLst>
              <a:defRPr sz="1039">
                <a:solidFill>
                  <a:srgbClr val="2F5597"/>
                </a:solidFill>
                <a:latin typeface="Franklin Gothic Demi" panose="020B0703020102020204" pitchFamily="34" charset="0"/>
                <a:ea typeface="DejaVu Sans" charset="0"/>
                <a:cs typeface="DejaVu Sans" charset="0"/>
              </a:defRPr>
            </a:lvl1pPr>
          </a:lstStyle>
          <a:p>
            <a:pPr>
              <a:defRPr/>
            </a:pPr>
            <a:r>
              <a:rPr lang="en-GB" altLang="it-IT"/>
              <a:t>COSMO General Meeting 2018, St PetersburgInserire il titolo dell'evento, città, gg mese aaaa (dal menù "inserisci piè di pagina")</a:t>
            </a:r>
          </a:p>
        </p:txBody>
      </p:sp>
      <p:sp>
        <p:nvSpPr>
          <p:cNvPr id="1032" name="Rectangle 7">
            <a:extLst>
              <a:ext uri="{FF2B5EF4-FFF2-40B4-BE49-F238E27FC236}">
                <a16:creationId xmlns:a16="http://schemas.microsoft.com/office/drawing/2014/main" id="{211D8C63-12D1-4B8B-AEBD-BD606B28946C}"/>
              </a:ext>
            </a:extLst>
          </p:cNvPr>
          <p:cNvSpPr>
            <a:spLocks noGrp="1" noChangeArrowheads="1"/>
          </p:cNvSpPr>
          <p:nvPr>
            <p:ph type="body" idx="1"/>
          </p:nvPr>
        </p:nvSpPr>
        <p:spPr bwMode="auto">
          <a:xfrm>
            <a:off x="609685" y="1604918"/>
            <a:ext cx="10955835" cy="3961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it-IT"/>
              <a:t>Click to edit the outline text format</a:t>
            </a:r>
          </a:p>
          <a:p>
            <a:pPr lvl="1"/>
            <a:r>
              <a:rPr lang="en-GB" altLang="it-IT"/>
              <a:t>Second Outline Level</a:t>
            </a:r>
          </a:p>
          <a:p>
            <a:pPr lvl="2"/>
            <a:r>
              <a:rPr lang="en-GB" altLang="it-IT"/>
              <a:t>Third Outline Level</a:t>
            </a:r>
          </a:p>
          <a:p>
            <a:pPr lvl="3"/>
            <a:r>
              <a:rPr lang="en-GB" altLang="it-IT"/>
              <a:t>Fourth Outline Level</a:t>
            </a:r>
          </a:p>
          <a:p>
            <a:pPr lvl="4"/>
            <a:r>
              <a:rPr lang="en-GB" altLang="it-IT"/>
              <a:t>Fifth Outline Level</a:t>
            </a:r>
          </a:p>
          <a:p>
            <a:pPr lvl="4"/>
            <a:r>
              <a:rPr lang="en-GB" altLang="it-IT"/>
              <a:t>Sixth Outline Level</a:t>
            </a:r>
          </a:p>
          <a:p>
            <a:pPr lvl="4"/>
            <a:r>
              <a:rPr lang="en-GB" altLang="it-IT"/>
              <a:t>Seventh Outline Level</a:t>
            </a:r>
          </a:p>
        </p:txBody>
      </p:sp>
    </p:spTree>
    <p:extLst>
      <p:ext uri="{BB962C8B-B14F-4D97-AF65-F5344CB8AC3E}">
        <p14:creationId xmlns:p14="http://schemas.microsoft.com/office/powerpoint/2010/main" val="421572915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l" defTabSz="388882"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388882"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Noto Sans CJK SC" charset="0"/>
          <a:cs typeface="Noto Sans CJK SC" charset="0"/>
        </a:defRPr>
      </a:lvl2pPr>
      <a:lvl3pPr algn="l" defTabSz="388882"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Noto Sans CJK SC" charset="0"/>
          <a:cs typeface="Noto Sans CJK SC" charset="0"/>
        </a:defRPr>
      </a:lvl3pPr>
      <a:lvl4pPr algn="l" defTabSz="388882"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Noto Sans CJK SC" charset="0"/>
          <a:cs typeface="Noto Sans CJK SC" charset="0"/>
        </a:defRPr>
      </a:lvl4pPr>
      <a:lvl5pPr algn="l" defTabSz="388882"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Noto Sans CJK SC" charset="0"/>
          <a:cs typeface="Noto Sans CJK SC" charset="0"/>
        </a:defRPr>
      </a:lvl5pPr>
      <a:lvl6pPr marL="2176638" indent="-197876" algn="l" defTabSz="388882"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Noto Sans CJK SC" charset="0"/>
          <a:cs typeface="Noto Sans CJK SC" charset="0"/>
        </a:defRPr>
      </a:lvl6pPr>
      <a:lvl7pPr marL="2572390" indent="-197876" algn="l" defTabSz="388882"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Noto Sans CJK SC" charset="0"/>
          <a:cs typeface="Noto Sans CJK SC" charset="0"/>
        </a:defRPr>
      </a:lvl7pPr>
      <a:lvl8pPr marL="2968142" indent="-197876" algn="l" defTabSz="388882"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Noto Sans CJK SC" charset="0"/>
          <a:cs typeface="Noto Sans CJK SC" charset="0"/>
        </a:defRPr>
      </a:lvl8pPr>
      <a:lvl9pPr marL="3363895" indent="-197876" algn="l" defTabSz="388882"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Noto Sans CJK SC" charset="0"/>
          <a:cs typeface="Noto Sans CJK SC" charset="0"/>
        </a:defRPr>
      </a:lvl9pPr>
    </p:titleStyle>
    <p:bodyStyle>
      <a:lvl1pPr marL="296814" indent="-296814" algn="l" defTabSz="388882" rtl="0" eaLnBrk="0" fontAlgn="base" hangingPunct="0">
        <a:lnSpc>
          <a:spcPct val="93000"/>
        </a:lnSpc>
        <a:spcBef>
          <a:spcPts val="1233"/>
        </a:spcBef>
        <a:spcAft>
          <a:spcPct val="0"/>
        </a:spcAft>
        <a:buClr>
          <a:srgbClr val="000000"/>
        </a:buClr>
        <a:buSzPct val="100000"/>
        <a:buFont typeface="Times New Roman" panose="02020603050405020304" pitchFamily="18" charset="0"/>
        <a:defRPr sz="2077" kern="1200">
          <a:solidFill>
            <a:srgbClr val="000000"/>
          </a:solidFill>
          <a:latin typeface="+mn-lt"/>
          <a:ea typeface="+mn-ea"/>
          <a:cs typeface="+mn-cs"/>
        </a:defRPr>
      </a:lvl1pPr>
      <a:lvl2pPr marL="643098" indent="-247345" algn="l" defTabSz="388882" rtl="0" eaLnBrk="0" fontAlgn="base" hangingPunct="0">
        <a:lnSpc>
          <a:spcPct val="93000"/>
        </a:lnSpc>
        <a:spcBef>
          <a:spcPts val="98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989381" indent="-197876" algn="l" defTabSz="388882" rtl="0" eaLnBrk="0" fontAlgn="base" hangingPunct="0">
        <a:lnSpc>
          <a:spcPct val="93000"/>
        </a:lnSpc>
        <a:spcBef>
          <a:spcPts val="736"/>
        </a:spcBef>
        <a:spcAft>
          <a:spcPct val="0"/>
        </a:spcAft>
        <a:buClr>
          <a:srgbClr val="000000"/>
        </a:buClr>
        <a:buSzPct val="100000"/>
        <a:buFont typeface="Times New Roman" panose="02020603050405020304" pitchFamily="18" charset="0"/>
        <a:defRPr sz="1298" kern="1200">
          <a:solidFill>
            <a:srgbClr val="000000"/>
          </a:solidFill>
          <a:latin typeface="+mn-lt"/>
          <a:ea typeface="+mn-ea"/>
          <a:cs typeface="+mn-cs"/>
        </a:defRPr>
      </a:lvl3pPr>
      <a:lvl4pPr marL="1385133" indent="-197876" algn="l" defTabSz="388882" rtl="0" eaLnBrk="0" fontAlgn="base" hangingPunct="0">
        <a:lnSpc>
          <a:spcPct val="93000"/>
        </a:lnSpc>
        <a:spcBef>
          <a:spcPts val="498"/>
        </a:spcBef>
        <a:spcAft>
          <a:spcPct val="0"/>
        </a:spcAft>
        <a:buClr>
          <a:srgbClr val="000000"/>
        </a:buClr>
        <a:buSzPct val="100000"/>
        <a:buFont typeface="Times New Roman" panose="02020603050405020304" pitchFamily="18" charset="0"/>
        <a:defRPr sz="1298" kern="1200">
          <a:solidFill>
            <a:srgbClr val="000000"/>
          </a:solidFill>
          <a:latin typeface="+mn-lt"/>
          <a:ea typeface="+mn-ea"/>
          <a:cs typeface="+mn-cs"/>
        </a:defRPr>
      </a:lvl4pPr>
      <a:lvl5pPr marL="1780885" indent="-197876" algn="l" defTabSz="388882" rtl="0" eaLnBrk="0" fontAlgn="base" hangingPunct="0">
        <a:lnSpc>
          <a:spcPct val="93000"/>
        </a:lnSpc>
        <a:spcBef>
          <a:spcPts val="249"/>
        </a:spcBef>
        <a:spcAft>
          <a:spcPct val="0"/>
        </a:spcAft>
        <a:buClr>
          <a:srgbClr val="000000"/>
        </a:buClr>
        <a:buSzPct val="100000"/>
        <a:buFont typeface="Times New Roman" panose="02020603050405020304" pitchFamily="18" charset="0"/>
        <a:defRPr sz="1731" kern="1200">
          <a:solidFill>
            <a:srgbClr val="000000"/>
          </a:solidFill>
          <a:latin typeface="+mn-lt"/>
          <a:ea typeface="+mn-ea"/>
          <a:cs typeface="+mn-cs"/>
        </a:defRPr>
      </a:lvl5pPr>
      <a:lvl6pPr marL="2176638" indent="-197876" algn="l" defTabSz="791505" rtl="0" eaLnBrk="1" latinLnBrk="0" hangingPunct="1">
        <a:lnSpc>
          <a:spcPct val="90000"/>
        </a:lnSpc>
        <a:spcBef>
          <a:spcPts val="433"/>
        </a:spcBef>
        <a:buFont typeface="Arial" panose="020B0604020202020204" pitchFamily="34" charset="0"/>
        <a:buChar char="•"/>
        <a:defRPr sz="1558" kern="1200">
          <a:solidFill>
            <a:schemeClr val="tx1"/>
          </a:solidFill>
          <a:latin typeface="+mn-lt"/>
          <a:ea typeface="+mn-ea"/>
          <a:cs typeface="+mn-cs"/>
        </a:defRPr>
      </a:lvl6pPr>
      <a:lvl7pPr marL="2572390" indent="-197876" algn="l" defTabSz="791505" rtl="0" eaLnBrk="1" latinLnBrk="0" hangingPunct="1">
        <a:lnSpc>
          <a:spcPct val="90000"/>
        </a:lnSpc>
        <a:spcBef>
          <a:spcPts val="433"/>
        </a:spcBef>
        <a:buFont typeface="Arial" panose="020B0604020202020204" pitchFamily="34" charset="0"/>
        <a:buChar char="•"/>
        <a:defRPr sz="1558" kern="1200">
          <a:solidFill>
            <a:schemeClr val="tx1"/>
          </a:solidFill>
          <a:latin typeface="+mn-lt"/>
          <a:ea typeface="+mn-ea"/>
          <a:cs typeface="+mn-cs"/>
        </a:defRPr>
      </a:lvl7pPr>
      <a:lvl8pPr marL="2968142" indent="-197876" algn="l" defTabSz="791505" rtl="0" eaLnBrk="1" latinLnBrk="0" hangingPunct="1">
        <a:lnSpc>
          <a:spcPct val="90000"/>
        </a:lnSpc>
        <a:spcBef>
          <a:spcPts val="433"/>
        </a:spcBef>
        <a:buFont typeface="Arial" panose="020B0604020202020204" pitchFamily="34" charset="0"/>
        <a:buChar char="•"/>
        <a:defRPr sz="1558" kern="1200">
          <a:solidFill>
            <a:schemeClr val="tx1"/>
          </a:solidFill>
          <a:latin typeface="+mn-lt"/>
          <a:ea typeface="+mn-ea"/>
          <a:cs typeface="+mn-cs"/>
        </a:defRPr>
      </a:lvl8pPr>
      <a:lvl9pPr marL="3363895" indent="-197876" algn="l" defTabSz="791505" rtl="0" eaLnBrk="1" latinLnBrk="0" hangingPunct="1">
        <a:lnSpc>
          <a:spcPct val="90000"/>
        </a:lnSpc>
        <a:spcBef>
          <a:spcPts val="433"/>
        </a:spcBef>
        <a:buFont typeface="Arial" panose="020B0604020202020204" pitchFamily="34" charset="0"/>
        <a:buChar char="•"/>
        <a:defRPr sz="1558" kern="1200">
          <a:solidFill>
            <a:schemeClr val="tx1"/>
          </a:solidFill>
          <a:latin typeface="+mn-lt"/>
          <a:ea typeface="+mn-ea"/>
          <a:cs typeface="+mn-cs"/>
        </a:defRPr>
      </a:lvl9pPr>
    </p:bodyStyle>
    <p:otherStyle>
      <a:defPPr>
        <a:defRPr lang="it-IT"/>
      </a:defPPr>
      <a:lvl1pPr marL="0" algn="l" defTabSz="791505" rtl="0" eaLnBrk="1" latinLnBrk="0" hangingPunct="1">
        <a:defRPr sz="1558" kern="1200">
          <a:solidFill>
            <a:schemeClr val="tx1"/>
          </a:solidFill>
          <a:latin typeface="+mn-lt"/>
          <a:ea typeface="+mn-ea"/>
          <a:cs typeface="+mn-cs"/>
        </a:defRPr>
      </a:lvl1pPr>
      <a:lvl2pPr marL="395752" algn="l" defTabSz="791505" rtl="0" eaLnBrk="1" latinLnBrk="0" hangingPunct="1">
        <a:defRPr sz="1558" kern="1200">
          <a:solidFill>
            <a:schemeClr val="tx1"/>
          </a:solidFill>
          <a:latin typeface="+mn-lt"/>
          <a:ea typeface="+mn-ea"/>
          <a:cs typeface="+mn-cs"/>
        </a:defRPr>
      </a:lvl2pPr>
      <a:lvl3pPr marL="791505" algn="l" defTabSz="791505" rtl="0" eaLnBrk="1" latinLnBrk="0" hangingPunct="1">
        <a:defRPr sz="1558" kern="1200">
          <a:solidFill>
            <a:schemeClr val="tx1"/>
          </a:solidFill>
          <a:latin typeface="+mn-lt"/>
          <a:ea typeface="+mn-ea"/>
          <a:cs typeface="+mn-cs"/>
        </a:defRPr>
      </a:lvl3pPr>
      <a:lvl4pPr marL="1187257" algn="l" defTabSz="791505" rtl="0" eaLnBrk="1" latinLnBrk="0" hangingPunct="1">
        <a:defRPr sz="1558" kern="1200">
          <a:solidFill>
            <a:schemeClr val="tx1"/>
          </a:solidFill>
          <a:latin typeface="+mn-lt"/>
          <a:ea typeface="+mn-ea"/>
          <a:cs typeface="+mn-cs"/>
        </a:defRPr>
      </a:lvl4pPr>
      <a:lvl5pPr marL="1583009" algn="l" defTabSz="791505" rtl="0" eaLnBrk="1" latinLnBrk="0" hangingPunct="1">
        <a:defRPr sz="1558" kern="1200">
          <a:solidFill>
            <a:schemeClr val="tx1"/>
          </a:solidFill>
          <a:latin typeface="+mn-lt"/>
          <a:ea typeface="+mn-ea"/>
          <a:cs typeface="+mn-cs"/>
        </a:defRPr>
      </a:lvl5pPr>
      <a:lvl6pPr marL="1978762" algn="l" defTabSz="791505" rtl="0" eaLnBrk="1" latinLnBrk="0" hangingPunct="1">
        <a:defRPr sz="1558" kern="1200">
          <a:solidFill>
            <a:schemeClr val="tx1"/>
          </a:solidFill>
          <a:latin typeface="+mn-lt"/>
          <a:ea typeface="+mn-ea"/>
          <a:cs typeface="+mn-cs"/>
        </a:defRPr>
      </a:lvl6pPr>
      <a:lvl7pPr marL="2374514" algn="l" defTabSz="791505" rtl="0" eaLnBrk="1" latinLnBrk="0" hangingPunct="1">
        <a:defRPr sz="1558" kern="1200">
          <a:solidFill>
            <a:schemeClr val="tx1"/>
          </a:solidFill>
          <a:latin typeface="+mn-lt"/>
          <a:ea typeface="+mn-ea"/>
          <a:cs typeface="+mn-cs"/>
        </a:defRPr>
      </a:lvl7pPr>
      <a:lvl8pPr marL="2770266" algn="l" defTabSz="791505" rtl="0" eaLnBrk="1" latinLnBrk="0" hangingPunct="1">
        <a:defRPr sz="1558" kern="1200">
          <a:solidFill>
            <a:schemeClr val="tx1"/>
          </a:solidFill>
          <a:latin typeface="+mn-lt"/>
          <a:ea typeface="+mn-ea"/>
          <a:cs typeface="+mn-cs"/>
        </a:defRPr>
      </a:lvl8pPr>
      <a:lvl9pPr marL="3166019" algn="l" defTabSz="791505" rtl="0" eaLnBrk="1" latinLnBrk="0" hangingPunct="1">
        <a:defRPr sz="15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microsoft.com/office/2018/10/relationships/comments" Target="../comments/modernComment_133_9A958ADE.xml"/><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50_32A0B8DF.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30C5BAC-AF11-9ED6-3C35-82F5D380A3F4}"/>
              </a:ext>
            </a:extLst>
          </p:cNvPr>
          <p:cNvSpPr txBox="1"/>
          <p:nvPr/>
        </p:nvSpPr>
        <p:spPr>
          <a:xfrm>
            <a:off x="566128" y="1824836"/>
            <a:ext cx="11059743" cy="3447098"/>
          </a:xfrm>
          <a:prstGeom prst="rect">
            <a:avLst/>
          </a:prstGeom>
          <a:noFill/>
        </p:spPr>
        <p:txBody>
          <a:bodyPr wrap="square">
            <a:spAutoFit/>
          </a:bodyPr>
          <a:lstStyle/>
          <a:p>
            <a:pPr algn="ctr"/>
            <a:endParaRPr lang="it-IT" sz="2800" dirty="0">
              <a:solidFill>
                <a:srgbClr val="1F497D"/>
              </a:solidFill>
              <a:latin typeface="Arial Nova" panose="020B0504020202020204" pitchFamily="34" charset="0"/>
              <a:ea typeface="Times New Roman" panose="02020603050405020304" pitchFamily="18" charset="0"/>
            </a:endParaRPr>
          </a:p>
          <a:p>
            <a:pPr algn="ctr"/>
            <a:r>
              <a:rPr lang="it-IT" sz="5400" b="1" dirty="0">
                <a:solidFill>
                  <a:srgbClr val="1F497D"/>
                </a:solidFill>
                <a:latin typeface="Arial Nova" panose="020B0504020202020204" pitchFamily="34" charset="0"/>
                <a:ea typeface="Times New Roman" panose="02020603050405020304" pitchFamily="18" charset="0"/>
              </a:rPr>
              <a:t>PP CITTA’</a:t>
            </a:r>
          </a:p>
          <a:p>
            <a:pPr algn="ctr"/>
            <a:r>
              <a:rPr lang="en-US" sz="3600" b="1" i="0" dirty="0">
                <a:solidFill>
                  <a:srgbClr val="000000"/>
                </a:solidFill>
                <a:effectLst/>
                <a:latin typeface="Calibri" panose="020F0502020204030204" pitchFamily="34" charset="0"/>
              </a:rPr>
              <a:t>Update on high-resolution experiments with ICON-LAM</a:t>
            </a:r>
          </a:p>
          <a:p>
            <a:pPr algn="ctr"/>
            <a:endParaRPr lang="en-US" sz="3200" b="0" i="0" dirty="0">
              <a:solidFill>
                <a:srgbClr val="000000"/>
              </a:solidFill>
              <a:effectLst/>
              <a:latin typeface="Calibri" panose="020F0502020204030204" pitchFamily="34" charset="0"/>
            </a:endParaRPr>
          </a:p>
          <a:p>
            <a:pPr algn="ctr"/>
            <a:r>
              <a:rPr lang="it-IT" sz="3600" i="1" dirty="0">
                <a:latin typeface="Arial Nova" panose="020B0504020202020204" pitchFamily="34" charset="0"/>
              </a:rPr>
              <a:t>Valeria Garbero, Arpa Piemonte </a:t>
            </a:r>
            <a:endParaRPr lang="it-IT" sz="2000" dirty="0">
              <a:latin typeface="Arial Nova" panose="020B0504020202020204" pitchFamily="34" charset="0"/>
            </a:endParaRPr>
          </a:p>
          <a:p>
            <a:endParaRPr lang="it-IT" sz="3200" dirty="0">
              <a:latin typeface="Arial Nova" panose="020B0504020202020204" pitchFamily="34" charset="0"/>
            </a:endParaRPr>
          </a:p>
        </p:txBody>
      </p:sp>
      <p:sp>
        <p:nvSpPr>
          <p:cNvPr id="4" name="CasellaDiTesto 3">
            <a:extLst>
              <a:ext uri="{FF2B5EF4-FFF2-40B4-BE49-F238E27FC236}">
                <a16:creationId xmlns:a16="http://schemas.microsoft.com/office/drawing/2014/main" id="{C20BD1F9-9CB2-C8D7-3690-9CB85B14277D}"/>
              </a:ext>
            </a:extLst>
          </p:cNvPr>
          <p:cNvSpPr txBox="1"/>
          <p:nvPr/>
        </p:nvSpPr>
        <p:spPr>
          <a:xfrm>
            <a:off x="7065819" y="6092304"/>
            <a:ext cx="4967388" cy="461665"/>
          </a:xfrm>
          <a:prstGeom prst="rect">
            <a:avLst/>
          </a:prstGeom>
          <a:noFill/>
        </p:spPr>
        <p:txBody>
          <a:bodyPr wrap="square">
            <a:spAutoFit/>
          </a:bodyPr>
          <a:lstStyle/>
          <a:p>
            <a:pPr algn="r"/>
            <a:r>
              <a:rPr lang="it-IT" sz="2400">
                <a:latin typeface="Calibri" panose="020F0502020204030204" pitchFamily="34" charset="0"/>
                <a:ea typeface="Calibri" panose="020F0502020204030204" pitchFamily="34" charset="0"/>
                <a:cs typeface="Calibri" panose="020F0502020204030204" pitchFamily="34" charset="0"/>
              </a:rPr>
              <a:t>GM2024 Offenbach, 03/09/2024</a:t>
            </a:r>
            <a:endParaRPr lang="it-IT" sz="240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3">
            <a:extLst>
              <a:ext uri="{FF2B5EF4-FFF2-40B4-BE49-F238E27FC236}">
                <a16:creationId xmlns:a16="http://schemas.microsoft.com/office/drawing/2014/main" id="{9CC65813-29BE-74C6-A1FB-AA3465D1D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3838" y="255982"/>
            <a:ext cx="2129872" cy="1775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2416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AF0BD96-01A4-0F43-6FA8-3F1E3D81779D}"/>
              </a:ext>
            </a:extLst>
          </p:cNvPr>
          <p:cNvSpPr txBox="1"/>
          <p:nvPr/>
        </p:nvSpPr>
        <p:spPr>
          <a:xfrm>
            <a:off x="7127406" y="184881"/>
            <a:ext cx="4941363" cy="646331"/>
          </a:xfrm>
          <a:prstGeom prst="rect">
            <a:avLst/>
          </a:prstGeom>
          <a:noFill/>
        </p:spPr>
        <p:txBody>
          <a:bodyPr wrap="square">
            <a:spAutoFit/>
          </a:bodyPr>
          <a:lstStyle/>
          <a:p>
            <a:pPr algn="r"/>
            <a:r>
              <a:rPr lang="it-IT" sz="3600" b="1" dirty="0">
                <a:solidFill>
                  <a:srgbClr val="1F497D"/>
                </a:solidFill>
                <a:latin typeface="Calibri" panose="020F0502020204030204" pitchFamily="34" charset="0"/>
                <a:ea typeface="Calibri" panose="020F0502020204030204" pitchFamily="34" charset="0"/>
                <a:cs typeface="Calibri" panose="020F0502020204030204" pitchFamily="34" charset="0"/>
              </a:rPr>
              <a:t>ICON set-up</a:t>
            </a:r>
          </a:p>
        </p:txBody>
      </p:sp>
      <p:grpSp>
        <p:nvGrpSpPr>
          <p:cNvPr id="14" name="Gruppo 13">
            <a:extLst>
              <a:ext uri="{FF2B5EF4-FFF2-40B4-BE49-F238E27FC236}">
                <a16:creationId xmlns:a16="http://schemas.microsoft.com/office/drawing/2014/main" id="{10DC0917-8803-918C-0CA3-3F1027F4DA31}"/>
              </a:ext>
            </a:extLst>
          </p:cNvPr>
          <p:cNvGrpSpPr/>
          <p:nvPr/>
        </p:nvGrpSpPr>
        <p:grpSpPr>
          <a:xfrm>
            <a:off x="9154" y="1548882"/>
            <a:ext cx="6086846" cy="4446174"/>
            <a:chOff x="3618508" y="1588994"/>
            <a:chExt cx="6861502" cy="5010105"/>
          </a:xfrm>
        </p:grpSpPr>
        <p:pic>
          <p:nvPicPr>
            <p:cNvPr id="6" name="Immagine 5">
              <a:extLst>
                <a:ext uri="{FF2B5EF4-FFF2-40B4-BE49-F238E27FC236}">
                  <a16:creationId xmlns:a16="http://schemas.microsoft.com/office/drawing/2014/main" id="{BA80F7BC-079A-675C-6D12-7F954394B60C}"/>
                </a:ext>
              </a:extLst>
            </p:cNvPr>
            <p:cNvPicPr>
              <a:picLocks noChangeAspect="1"/>
            </p:cNvPicPr>
            <p:nvPr/>
          </p:nvPicPr>
          <p:blipFill>
            <a:blip r:embed="rId3"/>
            <a:stretch>
              <a:fillRect/>
            </a:stretch>
          </p:blipFill>
          <p:spPr>
            <a:xfrm>
              <a:off x="3618508" y="1588994"/>
              <a:ext cx="6861502" cy="5010105"/>
            </a:xfrm>
            <a:prstGeom prst="rect">
              <a:avLst/>
            </a:prstGeom>
          </p:spPr>
        </p:pic>
        <p:sp>
          <p:nvSpPr>
            <p:cNvPr id="7" name="CasellaDiTesto 6">
              <a:extLst>
                <a:ext uri="{FF2B5EF4-FFF2-40B4-BE49-F238E27FC236}">
                  <a16:creationId xmlns:a16="http://schemas.microsoft.com/office/drawing/2014/main" id="{1706D556-EC58-F273-DF18-1CEAF59E3658}"/>
                </a:ext>
              </a:extLst>
            </p:cNvPr>
            <p:cNvSpPr txBox="1"/>
            <p:nvPr/>
          </p:nvSpPr>
          <p:spPr>
            <a:xfrm>
              <a:off x="4297694" y="5085317"/>
              <a:ext cx="2642140" cy="797671"/>
            </a:xfrm>
            <a:prstGeom prst="rect">
              <a:avLst/>
            </a:prstGeom>
            <a:solidFill>
              <a:schemeClr val="bg1"/>
            </a:solidFill>
          </p:spPr>
          <p:txBody>
            <a:bodyPr wrap="square">
              <a:spAutoFit/>
            </a:bodyPr>
            <a:lstStyle/>
            <a:p>
              <a:pPr algn="ctr"/>
              <a:r>
                <a:rPr lang="it-IT" sz="2000" dirty="0">
                  <a:solidFill>
                    <a:srgbClr val="0176AD"/>
                  </a:solidFill>
                  <a:latin typeface="Calibri" panose="020F0502020204030204" pitchFamily="34" charset="0"/>
                  <a:ea typeface="Calibri" panose="020F0502020204030204" pitchFamily="34" charset="0"/>
                  <a:cs typeface="Calibri" panose="020F0502020204030204" pitchFamily="34" charset="0"/>
                </a:rPr>
                <a:t>ICON-LAM domain</a:t>
              </a:r>
            </a:p>
            <a:p>
              <a:pPr algn="ctr"/>
              <a:r>
                <a:rPr lang="it-IT" sz="2000" dirty="0">
                  <a:solidFill>
                    <a:srgbClr val="0176AD"/>
                  </a:solidFill>
                  <a:latin typeface="Calibri" panose="020F0502020204030204" pitchFamily="34" charset="0"/>
                  <a:ea typeface="Calibri" panose="020F0502020204030204" pitchFamily="34" charset="0"/>
                  <a:cs typeface="Calibri" panose="020F0502020204030204" pitchFamily="34" charset="0"/>
                </a:rPr>
                <a:t>@ 1.3 km </a:t>
              </a:r>
              <a:r>
                <a:rPr lang="it-IT" sz="2000" dirty="0" err="1">
                  <a:solidFill>
                    <a:srgbClr val="0176AD"/>
                  </a:solidFill>
                  <a:latin typeface="Calibri" panose="020F0502020204030204" pitchFamily="34" charset="0"/>
                  <a:ea typeface="Calibri" panose="020F0502020204030204" pitchFamily="34" charset="0"/>
                  <a:cs typeface="Calibri" panose="020F0502020204030204" pitchFamily="34" charset="0"/>
                </a:rPr>
                <a:t>resolution</a:t>
              </a:r>
              <a:endParaRPr lang="it-IT" sz="2000" dirty="0">
                <a:solidFill>
                  <a:srgbClr val="0176AD"/>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Elemento grafico 9" descr="Freccia linea: curva antioraria con riempimento a tinta unita">
              <a:extLst>
                <a:ext uri="{FF2B5EF4-FFF2-40B4-BE49-F238E27FC236}">
                  <a16:creationId xmlns:a16="http://schemas.microsoft.com/office/drawing/2014/main" id="{35872B32-1433-11DB-CEDF-F3BC07CEA0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1188">
              <a:off x="6592059" y="4628117"/>
              <a:ext cx="914400" cy="914400"/>
            </a:xfrm>
            <a:prstGeom prst="rect">
              <a:avLst/>
            </a:prstGeom>
          </p:spPr>
        </p:pic>
        <p:sp>
          <p:nvSpPr>
            <p:cNvPr id="12" name="CasellaDiTesto 11">
              <a:extLst>
                <a:ext uri="{FF2B5EF4-FFF2-40B4-BE49-F238E27FC236}">
                  <a16:creationId xmlns:a16="http://schemas.microsoft.com/office/drawing/2014/main" id="{9D546689-04F9-7249-8BF1-B427FE443A89}"/>
                </a:ext>
              </a:extLst>
            </p:cNvPr>
            <p:cNvSpPr txBox="1"/>
            <p:nvPr/>
          </p:nvSpPr>
          <p:spPr>
            <a:xfrm>
              <a:off x="5787469" y="2047138"/>
              <a:ext cx="3816985" cy="797671"/>
            </a:xfrm>
            <a:prstGeom prst="rect">
              <a:avLst/>
            </a:prstGeom>
            <a:solidFill>
              <a:schemeClr val="bg1"/>
            </a:solidFill>
          </p:spPr>
          <p:txBody>
            <a:bodyPr wrap="square">
              <a:spAutoFit/>
            </a:bodyPr>
            <a:lstStyle/>
            <a:p>
              <a:pPr algn="ctr"/>
              <a:r>
                <a:rPr lang="it-IT" sz="2000" dirty="0">
                  <a:solidFill>
                    <a:srgbClr val="AC0000"/>
                  </a:solidFill>
                  <a:latin typeface="Calibri" panose="020F0502020204030204" pitchFamily="34" charset="0"/>
                  <a:ea typeface="Calibri" panose="020F0502020204030204" pitchFamily="34" charset="0"/>
                  <a:cs typeface="Calibri" panose="020F0502020204030204" pitchFamily="34" charset="0"/>
                </a:rPr>
                <a:t>ICBC from ICON-EU </a:t>
              </a:r>
              <a:r>
                <a:rPr lang="it-IT" sz="2000" dirty="0" err="1">
                  <a:solidFill>
                    <a:srgbClr val="AC0000"/>
                  </a:solidFill>
                  <a:latin typeface="Calibri" panose="020F0502020204030204" pitchFamily="34" charset="0"/>
                  <a:ea typeface="Calibri" panose="020F0502020204030204" pitchFamily="34" charset="0"/>
                  <a:cs typeface="Calibri" panose="020F0502020204030204" pitchFamily="34" charset="0"/>
                </a:rPr>
                <a:t>analysis</a:t>
              </a:r>
              <a:endParaRPr lang="it-IT" sz="2000" dirty="0">
                <a:solidFill>
                  <a:srgbClr val="AC0000"/>
                </a:solidFill>
                <a:latin typeface="Calibri" panose="020F0502020204030204" pitchFamily="34" charset="0"/>
                <a:ea typeface="Calibri" panose="020F0502020204030204" pitchFamily="34" charset="0"/>
                <a:cs typeface="Calibri" panose="020F0502020204030204" pitchFamily="34" charset="0"/>
              </a:endParaRPr>
            </a:p>
            <a:p>
              <a:pPr algn="ctr"/>
              <a:r>
                <a:rPr lang="it-IT" sz="2000" dirty="0" err="1">
                  <a:solidFill>
                    <a:srgbClr val="AC0000"/>
                  </a:solidFill>
                  <a:latin typeface="Calibri" panose="020F0502020204030204" pitchFamily="34" charset="0"/>
                  <a:ea typeface="Calibri" panose="020F0502020204030204" pitchFamily="34" charset="0"/>
                  <a:cs typeface="Calibri" panose="020F0502020204030204" pitchFamily="34" charset="0"/>
                </a:rPr>
                <a:t>at</a:t>
              </a:r>
              <a:r>
                <a:rPr lang="it-IT" sz="2000" dirty="0">
                  <a:solidFill>
                    <a:srgbClr val="AC0000"/>
                  </a:solidFill>
                  <a:latin typeface="Calibri" panose="020F0502020204030204" pitchFamily="34" charset="0"/>
                  <a:ea typeface="Calibri" panose="020F0502020204030204" pitchFamily="34" charset="0"/>
                  <a:cs typeface="Calibri" panose="020F0502020204030204" pitchFamily="34" charset="0"/>
                </a:rPr>
                <a:t> 7 km </a:t>
              </a:r>
              <a:r>
                <a:rPr lang="it-IT" sz="2000" dirty="0" err="1">
                  <a:solidFill>
                    <a:srgbClr val="AC0000"/>
                  </a:solidFill>
                  <a:latin typeface="Calibri" panose="020F0502020204030204" pitchFamily="34" charset="0"/>
                  <a:ea typeface="Calibri" panose="020F0502020204030204" pitchFamily="34" charset="0"/>
                  <a:cs typeface="Calibri" panose="020F0502020204030204" pitchFamily="34" charset="0"/>
                </a:rPr>
                <a:t>resolution</a:t>
              </a:r>
              <a:r>
                <a:rPr lang="it-IT" sz="2000" dirty="0">
                  <a:solidFill>
                    <a:srgbClr val="AC0000"/>
                  </a:solidFill>
                  <a:latin typeface="Calibri" panose="020F0502020204030204" pitchFamily="34" charset="0"/>
                  <a:ea typeface="Calibri" panose="020F0502020204030204" pitchFamily="34" charset="0"/>
                  <a:cs typeface="Calibri" panose="020F0502020204030204" pitchFamily="34" charset="0"/>
                </a:rPr>
                <a:t> (R03B08)</a:t>
              </a:r>
            </a:p>
          </p:txBody>
        </p:sp>
        <p:pic>
          <p:nvPicPr>
            <p:cNvPr id="13" name="Elemento grafico 12" descr="Freccia linea: curva antioraria con riempimento a tinta unita">
              <a:extLst>
                <a:ext uri="{FF2B5EF4-FFF2-40B4-BE49-F238E27FC236}">
                  <a16:creationId xmlns:a16="http://schemas.microsoft.com/office/drawing/2014/main" id="{2D2F05C2-ADA6-FF11-F411-A6EAF1CD57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2214085">
              <a:off x="6094210" y="2857045"/>
              <a:ext cx="852990" cy="688453"/>
            </a:xfrm>
            <a:prstGeom prst="rect">
              <a:avLst/>
            </a:prstGeom>
          </p:spPr>
        </p:pic>
      </p:grpSp>
      <p:sp>
        <p:nvSpPr>
          <p:cNvPr id="3" name="CasellaDiTesto 2">
            <a:extLst>
              <a:ext uri="{FF2B5EF4-FFF2-40B4-BE49-F238E27FC236}">
                <a16:creationId xmlns:a16="http://schemas.microsoft.com/office/drawing/2014/main" id="{AB7D352E-CA60-25D4-9F69-597F84F912E6}"/>
              </a:ext>
            </a:extLst>
          </p:cNvPr>
          <p:cNvSpPr txBox="1"/>
          <p:nvPr/>
        </p:nvSpPr>
        <p:spPr>
          <a:xfrm>
            <a:off x="6105155" y="1249473"/>
            <a:ext cx="5963614" cy="3108543"/>
          </a:xfrm>
          <a:prstGeom prst="rect">
            <a:avLst/>
          </a:prstGeom>
          <a:solidFill>
            <a:schemeClr val="bg1"/>
          </a:solidFill>
        </p:spPr>
        <p:txBody>
          <a:bodyPr wrap="square">
            <a:spAutoFit/>
          </a:bodyPr>
          <a:lstStyle/>
          <a:p>
            <a:r>
              <a:rPr lang="it-IT" sz="2400" dirty="0">
                <a:latin typeface="Calibri" panose="020F0502020204030204" pitchFamily="34" charset="0"/>
                <a:ea typeface="Calibri" panose="020F0502020204030204" pitchFamily="34" charset="0"/>
                <a:cs typeface="Calibri" panose="020F0502020204030204" pitchFamily="34" charset="0"/>
              </a:rPr>
              <a:t>3 </a:t>
            </a:r>
            <a:r>
              <a:rPr lang="it-IT" sz="2400" dirty="0" err="1">
                <a:latin typeface="Calibri" panose="020F0502020204030204" pitchFamily="34" charset="0"/>
                <a:ea typeface="Calibri" panose="020F0502020204030204" pitchFamily="34" charset="0"/>
                <a:cs typeface="Calibri" panose="020F0502020204030204" pitchFamily="34" charset="0"/>
              </a:rPr>
              <a:t>different</a:t>
            </a:r>
            <a:r>
              <a:rPr lang="it-IT" sz="2400" dirty="0">
                <a:latin typeface="Calibri" panose="020F0502020204030204" pitchFamily="34" charset="0"/>
                <a:ea typeface="Calibri" panose="020F0502020204030204" pitchFamily="34" charset="0"/>
                <a:cs typeface="Calibri" panose="020F0502020204030204" pitchFamily="34" charset="0"/>
              </a:rPr>
              <a:t> Land Use </a:t>
            </a:r>
            <a:r>
              <a:rPr lang="it-IT" sz="2400" dirty="0" err="1">
                <a:latin typeface="Calibri" panose="020F0502020204030204" pitchFamily="34" charset="0"/>
                <a:ea typeface="Calibri" panose="020F0502020204030204" pitchFamily="34" charset="0"/>
                <a:cs typeface="Calibri" panose="020F0502020204030204" pitchFamily="34" charset="0"/>
              </a:rPr>
              <a:t>Classification</a:t>
            </a:r>
            <a:r>
              <a:rPr lang="it-IT" sz="2400" dirty="0">
                <a:latin typeface="Calibri" panose="020F0502020204030204" pitchFamily="34" charset="0"/>
                <a:ea typeface="Calibri" panose="020F0502020204030204" pitchFamily="34" charset="0"/>
                <a:cs typeface="Calibri" panose="020F0502020204030204" pitchFamily="34" charset="0"/>
              </a:rPr>
              <a:t>:</a:t>
            </a:r>
          </a:p>
          <a:p>
            <a:pPr marL="457200" indent="-457200">
              <a:buAutoNum type="arabicPeriod"/>
            </a:pPr>
            <a:r>
              <a:rPr lang="it-IT" sz="2400" b="1" dirty="0">
                <a:latin typeface="Calibri" panose="020F0502020204030204" pitchFamily="34" charset="0"/>
                <a:ea typeface="Calibri" panose="020F0502020204030204" pitchFamily="34" charset="0"/>
                <a:cs typeface="Calibri" panose="020F0502020204030204" pitchFamily="34" charset="0"/>
              </a:rPr>
              <a:t>GLOBCOVER </a:t>
            </a:r>
            <a:r>
              <a:rPr lang="it-IT" sz="2000" dirty="0">
                <a:latin typeface="Calibri" panose="020F0502020204030204" pitchFamily="34" charset="0"/>
                <a:ea typeface="Calibri" panose="020F0502020204030204" pitchFamily="34" charset="0"/>
                <a:cs typeface="Calibri" panose="020F0502020204030204" pitchFamily="34" charset="0"/>
              </a:rPr>
              <a:t>300 m </a:t>
            </a:r>
            <a:r>
              <a:rPr lang="it-IT" sz="2000" dirty="0" err="1">
                <a:latin typeface="Calibri" panose="020F0502020204030204" pitchFamily="34" charset="0"/>
                <a:ea typeface="Calibri" panose="020F0502020204030204" pitchFamily="34" charset="0"/>
                <a:cs typeface="Calibri" panose="020F0502020204030204" pitchFamily="34" charset="0"/>
              </a:rPr>
              <a:t>resolution</a:t>
            </a:r>
            <a:r>
              <a:rPr lang="it-IT" sz="2000" dirty="0">
                <a:latin typeface="Calibri" panose="020F0502020204030204" pitchFamily="34" charset="0"/>
                <a:ea typeface="Calibri" panose="020F0502020204030204" pitchFamily="34" charset="0"/>
                <a:cs typeface="Calibri" panose="020F0502020204030204" pitchFamily="34" charset="0"/>
              </a:rPr>
              <a:t>  (2019), </a:t>
            </a:r>
          </a:p>
          <a:p>
            <a:r>
              <a:rPr lang="it-IT" sz="2000" dirty="0">
                <a:latin typeface="Calibri" panose="020F0502020204030204" pitchFamily="34" charset="0"/>
                <a:ea typeface="Calibri" panose="020F0502020204030204" pitchFamily="34" charset="0"/>
                <a:cs typeface="Calibri" panose="020F0502020204030204" pitchFamily="34" charset="0"/>
              </a:rPr>
              <a:t>	23 Land Use Classes, URBAN: LU=19</a:t>
            </a:r>
          </a:p>
          <a:p>
            <a:r>
              <a:rPr lang="it-IT" sz="2400" b="1" dirty="0">
                <a:latin typeface="Calibri" panose="020F0502020204030204" pitchFamily="34" charset="0"/>
                <a:ea typeface="Calibri" panose="020F0502020204030204" pitchFamily="34" charset="0"/>
                <a:cs typeface="Calibri" panose="020F0502020204030204" pitchFamily="34" charset="0"/>
              </a:rPr>
              <a:t>2.   ESA </a:t>
            </a:r>
            <a:r>
              <a:rPr lang="it-IT" sz="2400" b="1" dirty="0" err="1">
                <a:latin typeface="Calibri" panose="020F0502020204030204" pitchFamily="34" charset="0"/>
                <a:ea typeface="Calibri" panose="020F0502020204030204" pitchFamily="34" charset="0"/>
                <a:cs typeface="Calibri" panose="020F0502020204030204" pitchFamily="34" charset="0"/>
              </a:rPr>
              <a:t>WorldCover</a:t>
            </a:r>
            <a:r>
              <a:rPr lang="it-IT" sz="2400" b="1" dirty="0">
                <a:latin typeface="Calibri" panose="020F0502020204030204" pitchFamily="34" charset="0"/>
                <a:ea typeface="Calibri" panose="020F0502020204030204" pitchFamily="34" charset="0"/>
                <a:cs typeface="Calibri" panose="020F0502020204030204" pitchFamily="34" charset="0"/>
              </a:rPr>
              <a:t> </a:t>
            </a:r>
            <a:r>
              <a:rPr lang="it-IT" sz="2000" dirty="0">
                <a:latin typeface="Calibri" panose="020F0502020204030204" pitchFamily="34" charset="0"/>
                <a:ea typeface="Calibri" panose="020F0502020204030204" pitchFamily="34" charset="0"/>
                <a:cs typeface="Calibri" panose="020F0502020204030204" pitchFamily="34" charset="0"/>
              </a:rPr>
              <a:t>10 m </a:t>
            </a:r>
            <a:r>
              <a:rPr lang="it-IT" sz="2000" dirty="0" err="1">
                <a:latin typeface="Calibri" panose="020F0502020204030204" pitchFamily="34" charset="0"/>
                <a:ea typeface="Calibri" panose="020F0502020204030204" pitchFamily="34" charset="0"/>
                <a:cs typeface="Calibri" panose="020F0502020204030204" pitchFamily="34" charset="0"/>
              </a:rPr>
              <a:t>resolution</a:t>
            </a:r>
            <a:r>
              <a:rPr lang="it-IT" sz="2000" dirty="0">
                <a:latin typeface="Calibri" panose="020F0502020204030204" pitchFamily="34" charset="0"/>
                <a:ea typeface="Calibri" panose="020F0502020204030204" pitchFamily="34" charset="0"/>
                <a:cs typeface="Calibri" panose="020F0502020204030204" pitchFamily="34" charset="0"/>
              </a:rPr>
              <a:t> (2021), </a:t>
            </a:r>
          </a:p>
          <a:p>
            <a:r>
              <a:rPr lang="it-IT" sz="2000" dirty="0">
                <a:latin typeface="Calibri" panose="020F0502020204030204" pitchFamily="34" charset="0"/>
                <a:ea typeface="Calibri" panose="020F0502020204030204" pitchFamily="34" charset="0"/>
                <a:cs typeface="Calibri" panose="020F0502020204030204" pitchFamily="34" charset="0"/>
              </a:rPr>
              <a:t>	10 Land Use Classes, URBAN: LU=50*</a:t>
            </a:r>
          </a:p>
          <a:p>
            <a:r>
              <a:rPr lang="it-IT" sz="2000" dirty="0">
                <a:latin typeface="Calibri" panose="020F0502020204030204" pitchFamily="34" charset="0"/>
                <a:ea typeface="Calibri" panose="020F0502020204030204" pitchFamily="34" charset="0"/>
                <a:cs typeface="Calibri" panose="020F0502020204030204" pitchFamily="34" charset="0"/>
              </a:rPr>
              <a:t>…</a:t>
            </a:r>
          </a:p>
          <a:p>
            <a:r>
              <a:rPr lang="it-IT" sz="2400" b="1" dirty="0">
                <a:latin typeface="Calibri" panose="020F0502020204030204" pitchFamily="34" charset="0"/>
                <a:ea typeface="Calibri" panose="020F0502020204030204" pitchFamily="34" charset="0"/>
                <a:cs typeface="Calibri" panose="020F0502020204030204" pitchFamily="34" charset="0"/>
              </a:rPr>
              <a:t>3.   ECOCLIMAP-SG </a:t>
            </a:r>
            <a:r>
              <a:rPr lang="it-IT" sz="2000" dirty="0">
                <a:latin typeface="Calibri" panose="020F0502020204030204" pitchFamily="34" charset="0"/>
                <a:ea typeface="Calibri" panose="020F0502020204030204" pitchFamily="34" charset="0"/>
                <a:cs typeface="Calibri" panose="020F0502020204030204" pitchFamily="34" charset="0"/>
              </a:rPr>
              <a:t>300 m </a:t>
            </a:r>
            <a:r>
              <a:rPr lang="it-IT" sz="2000" dirty="0" err="1">
                <a:latin typeface="Calibri" panose="020F0502020204030204" pitchFamily="34" charset="0"/>
                <a:ea typeface="Calibri" panose="020F0502020204030204" pitchFamily="34" charset="0"/>
                <a:cs typeface="Calibri" panose="020F0502020204030204" pitchFamily="34" charset="0"/>
              </a:rPr>
              <a:t>resolution</a:t>
            </a:r>
            <a:r>
              <a:rPr lang="it-IT" sz="2000" dirty="0">
                <a:latin typeface="Calibri" panose="020F0502020204030204" pitchFamily="34" charset="0"/>
                <a:ea typeface="Calibri" panose="020F0502020204030204" pitchFamily="34" charset="0"/>
                <a:cs typeface="Calibri" panose="020F0502020204030204" pitchFamily="34" charset="0"/>
              </a:rPr>
              <a:t> (2020), </a:t>
            </a:r>
          </a:p>
          <a:p>
            <a:r>
              <a:rPr lang="it-IT" sz="2000" dirty="0">
                <a:latin typeface="Calibri" panose="020F0502020204030204" pitchFamily="34" charset="0"/>
                <a:ea typeface="Calibri" panose="020F0502020204030204" pitchFamily="34" charset="0"/>
                <a:cs typeface="Calibri" panose="020F0502020204030204" pitchFamily="34" charset="0"/>
              </a:rPr>
              <a:t>	23 </a:t>
            </a:r>
            <a:r>
              <a:rPr lang="it-IT" sz="2000" dirty="0" err="1">
                <a:latin typeface="Calibri" panose="020F0502020204030204" pitchFamily="34" charset="0"/>
                <a:ea typeface="Calibri" panose="020F0502020204030204" pitchFamily="34" charset="0"/>
                <a:cs typeface="Calibri" panose="020F0502020204030204" pitchFamily="34" charset="0"/>
              </a:rPr>
              <a:t>natural</a:t>
            </a:r>
            <a:r>
              <a:rPr lang="it-IT" sz="2000" dirty="0">
                <a:latin typeface="Calibri" panose="020F0502020204030204" pitchFamily="34" charset="0"/>
                <a:ea typeface="Calibri" panose="020F0502020204030204" pitchFamily="34" charset="0"/>
                <a:cs typeface="Calibri" panose="020F0502020204030204" pitchFamily="34" charset="0"/>
              </a:rPr>
              <a:t> Land Use Classes, 10 urban classes (LCZ)</a:t>
            </a:r>
          </a:p>
          <a:p>
            <a:endParaRPr lang="it-IT" sz="2000" dirty="0">
              <a:latin typeface="Calibri" panose="020F0502020204030204" pitchFamily="34" charset="0"/>
              <a:ea typeface="Calibri" panose="020F0502020204030204" pitchFamily="34" charset="0"/>
              <a:cs typeface="Calibri" panose="020F0502020204030204" pitchFamily="34" charset="0"/>
            </a:endParaRPr>
          </a:p>
        </p:txBody>
      </p:sp>
      <p:sp>
        <p:nvSpPr>
          <p:cNvPr id="23" name="CasellaDiTesto 22">
            <a:extLst>
              <a:ext uri="{FF2B5EF4-FFF2-40B4-BE49-F238E27FC236}">
                <a16:creationId xmlns:a16="http://schemas.microsoft.com/office/drawing/2014/main" id="{A5D3413A-400E-C7CF-8A7F-BAEC2B0CAB42}"/>
              </a:ext>
            </a:extLst>
          </p:cNvPr>
          <p:cNvSpPr txBox="1"/>
          <p:nvPr/>
        </p:nvSpPr>
        <p:spPr>
          <a:xfrm>
            <a:off x="5218388" y="6294465"/>
            <a:ext cx="69525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D2228"/>
                </a:solidFill>
                <a:latin typeface="Calibri" panose="020F0502020204030204" pitchFamily="34" charset="0"/>
                <a:ea typeface="Calibri" panose="020F0502020204030204" pitchFamily="34" charset="0"/>
                <a:cs typeface="Calibri" panose="020F0502020204030204" pitchFamily="34" charset="0"/>
              </a:rPr>
              <a:t>*Roni </a:t>
            </a:r>
            <a:r>
              <a:rPr lang="en-US" dirty="0" err="1">
                <a:solidFill>
                  <a:srgbClr val="1D2228"/>
                </a:solidFill>
                <a:latin typeface="Calibri" panose="020F0502020204030204" pitchFamily="34" charset="0"/>
                <a:ea typeface="Calibri" panose="020F0502020204030204" pitchFamily="34" charset="0"/>
                <a:cs typeface="Calibri" panose="020F0502020204030204" pitchFamily="34" charset="0"/>
              </a:rPr>
              <a:t>Drori</a:t>
            </a:r>
            <a:r>
              <a:rPr lang="en-US" dirty="0">
                <a:solidFill>
                  <a:srgbClr val="1D2228"/>
                </a:solidFill>
                <a:latin typeface="Calibri" panose="020F0502020204030204" pitchFamily="34" charset="0"/>
                <a:ea typeface="Calibri" panose="020F0502020204030204" pitchFamily="34" charset="0"/>
                <a:cs typeface="Calibri" panose="020F0502020204030204" pitchFamily="34" charset="0"/>
              </a:rPr>
              <a:t> (IMS) converted 10 ESA LU classes into 23 </a:t>
            </a:r>
            <a:r>
              <a:rPr lang="en-US" dirty="0" err="1">
                <a:solidFill>
                  <a:srgbClr val="1D2228"/>
                </a:solidFill>
                <a:latin typeface="Calibri" panose="020F0502020204030204" pitchFamily="34" charset="0"/>
                <a:ea typeface="Calibri" panose="020F0502020204030204" pitchFamily="34" charset="0"/>
                <a:cs typeface="Calibri" panose="020F0502020204030204" pitchFamily="34" charset="0"/>
              </a:rPr>
              <a:t>GlobCov</a:t>
            </a:r>
            <a:r>
              <a:rPr lang="en-US" dirty="0">
                <a:solidFill>
                  <a:srgbClr val="1D2228"/>
                </a:solidFill>
                <a:latin typeface="Calibri" panose="020F0502020204030204" pitchFamily="34" charset="0"/>
                <a:ea typeface="Calibri" panose="020F0502020204030204" pitchFamily="34" charset="0"/>
                <a:cs typeface="Calibri" panose="020F0502020204030204" pitchFamily="34" charset="0"/>
              </a:rPr>
              <a:t> classes</a:t>
            </a:r>
            <a:endParaRPr lang="aa-ET" dirty="0">
              <a:latin typeface="Calibri" panose="020F0502020204030204" pitchFamily="34" charset="0"/>
              <a:ea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E7F62170-3AF0-CC24-8BC7-CE20A92B90BC}"/>
              </a:ext>
            </a:extLst>
          </p:cNvPr>
          <p:cNvSpPr txBox="1"/>
          <p:nvPr/>
        </p:nvSpPr>
        <p:spPr>
          <a:xfrm>
            <a:off x="6425698" y="4077973"/>
            <a:ext cx="5322527" cy="2646878"/>
          </a:xfrm>
          <a:prstGeom prst="rect">
            <a:avLst/>
          </a:prstGeom>
          <a:noFill/>
        </p:spPr>
        <p:txBody>
          <a:bodyPr wrap="square" rtlCol="0">
            <a:spAutoFit/>
          </a:bodyPr>
          <a:lstStyle/>
          <a:p>
            <a:r>
              <a:rPr lang="it-IT" b="1" dirty="0" err="1">
                <a:latin typeface="Calibri" panose="020F0502020204030204" pitchFamily="34" charset="0"/>
                <a:ea typeface="Calibri" panose="020F0502020204030204" pitchFamily="34" charset="0"/>
                <a:cs typeface="Calibri" panose="020F0502020204030204" pitchFamily="34" charset="0"/>
              </a:rPr>
              <a:t>ntiles</a:t>
            </a:r>
            <a:r>
              <a:rPr lang="it-IT" b="1" dirty="0">
                <a:latin typeface="Calibri" panose="020F0502020204030204" pitchFamily="34" charset="0"/>
                <a:ea typeface="Calibri" panose="020F0502020204030204" pitchFamily="34" charset="0"/>
                <a:cs typeface="Calibri" panose="020F0502020204030204" pitchFamily="34" charset="0"/>
              </a:rPr>
              <a:t>=1 </a:t>
            </a:r>
            <a:r>
              <a:rPr lang="it-IT" dirty="0">
                <a:latin typeface="Calibri" panose="020F0502020204030204" pitchFamily="34" charset="0"/>
                <a:ea typeface="Calibri" panose="020F0502020204030204" pitchFamily="34" charset="0"/>
                <a:cs typeface="Calibri" panose="020F0502020204030204" pitchFamily="34" charset="0"/>
              </a:rPr>
              <a:t>to use </a:t>
            </a:r>
            <a:r>
              <a:rPr lang="it-IT" dirty="0" err="1">
                <a:latin typeface="Calibri" panose="020F0502020204030204" pitchFamily="34" charset="0"/>
                <a:ea typeface="Calibri" panose="020F0502020204030204" pitchFamily="34" charset="0"/>
                <a:cs typeface="Calibri" panose="020F0502020204030204" pitchFamily="34" charset="0"/>
              </a:rPr>
              <a:t>landuse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variables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directly</a:t>
            </a:r>
            <a:r>
              <a:rPr lang="it-IT" dirty="0">
                <a:latin typeface="Calibri" panose="020F0502020204030204" pitchFamily="34" charset="0"/>
                <a:ea typeface="Calibri" panose="020F0502020204030204" pitchFamily="34" charset="0"/>
                <a:cs typeface="Calibri" panose="020F0502020204030204" pitchFamily="34" charset="0"/>
              </a:rPr>
              <a:t> by </a:t>
            </a:r>
            <a:r>
              <a:rPr lang="it-IT" dirty="0" err="1">
                <a:latin typeface="Calibri" panose="020F0502020204030204" pitchFamily="34" charset="0"/>
                <a:ea typeface="Calibri" panose="020F0502020204030204" pitchFamily="34" charset="0"/>
                <a:cs typeface="Calibri" panose="020F0502020204030204" pitchFamily="34" charset="0"/>
              </a:rPr>
              <a:t>extpar</a:t>
            </a:r>
            <a:r>
              <a:rPr lang="it-IT" dirty="0">
                <a:latin typeface="Calibri" panose="020F0502020204030204" pitchFamily="34" charset="0"/>
                <a:ea typeface="Calibri" panose="020F0502020204030204" pitchFamily="34" charset="0"/>
                <a:cs typeface="Calibri" panose="020F0502020204030204" pitchFamily="34" charset="0"/>
              </a:rPr>
              <a:t> files [</a:t>
            </a:r>
            <a:r>
              <a:rPr lang="it-IT" dirty="0" err="1">
                <a:latin typeface="Calibri" panose="020F0502020204030204" pitchFamily="34" charset="0"/>
                <a:ea typeface="Calibri" panose="020F0502020204030204" pitchFamily="34" charset="0"/>
                <a:cs typeface="Calibri" panose="020F0502020204030204" pitchFamily="34" charset="0"/>
              </a:rPr>
              <a:t>as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suggested</a:t>
            </a:r>
            <a:r>
              <a:rPr lang="it-IT" dirty="0">
                <a:latin typeface="Calibri" panose="020F0502020204030204" pitchFamily="34" charset="0"/>
                <a:ea typeface="Calibri" panose="020F0502020204030204" pitchFamily="34" charset="0"/>
                <a:cs typeface="Calibri" panose="020F0502020204030204" pitchFamily="34" charset="0"/>
              </a:rPr>
              <a:t> by J. Canton]   </a:t>
            </a:r>
          </a:p>
          <a:p>
            <a:r>
              <a:rPr lang="it-IT" dirty="0" err="1">
                <a:latin typeface="Calibri" panose="020F0502020204030204" pitchFamily="34" charset="0"/>
                <a:ea typeface="Calibri" panose="020F0502020204030204" pitchFamily="34" charset="0"/>
                <a:cs typeface="Calibri" panose="020F0502020204030204" pitchFamily="34" charset="0"/>
              </a:rPr>
              <a:t>but</a:t>
            </a:r>
            <a:r>
              <a:rPr lang="it-IT" dirty="0">
                <a:latin typeface="Calibri" panose="020F0502020204030204" pitchFamily="34" charset="0"/>
                <a:ea typeface="Calibri" panose="020F0502020204030204" pitchFamily="34" charset="0"/>
                <a:cs typeface="Calibri" panose="020F0502020204030204" pitchFamily="34" charset="0"/>
              </a:rPr>
              <a:t> </a:t>
            </a:r>
            <a:r>
              <a:rPr lang="it-IT" u="sng" dirty="0" err="1">
                <a:latin typeface="Calibri" panose="020F0502020204030204" pitchFamily="34" charset="0"/>
                <a:ea typeface="Calibri" panose="020F0502020204030204" pitchFamily="34" charset="0"/>
                <a:cs typeface="Calibri" panose="020F0502020204030204" pitchFamily="34" charset="0"/>
              </a:rPr>
              <a:t>error</a:t>
            </a:r>
            <a:r>
              <a:rPr lang="it-IT" dirty="0">
                <a:latin typeface="Calibri" panose="020F0502020204030204" pitchFamily="34" charset="0"/>
                <a:ea typeface="Calibri" panose="020F0502020204030204" pitchFamily="34" charset="0"/>
                <a:cs typeface="Calibri" panose="020F0502020204030204" pitchFamily="34" charset="0"/>
              </a:rPr>
              <a:t> in </a:t>
            </a:r>
            <a:r>
              <a:rPr kumimoji="0" lang="it-IT" altLang="it-IT"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mo_ext_data_inquire</a:t>
            </a:r>
            <a:r>
              <a:rPr kumimoji="0" lang="it-IT" altLang="it-IT"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it-IT" altLang="it-IT"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inquire_extpar_file</a:t>
            </a:r>
            <a:r>
              <a:rPr kumimoji="0" lang="it-IT" altLang="it-IT"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r>
              <a:rPr kumimoji="0" lang="it-IT" altLang="it-IT"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Number</a:t>
            </a:r>
            <a:r>
              <a:rPr kumimoji="0" lang="it-IT" altLang="it-IT"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of </a:t>
            </a:r>
            <a:r>
              <a:rPr kumimoji="0" lang="it-IT" altLang="it-IT"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land</a:t>
            </a:r>
            <a:r>
              <a:rPr kumimoji="0" lang="it-IT" altLang="it-IT"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-use classes in </a:t>
            </a:r>
            <a:r>
              <a:rPr kumimoji="0" lang="it-IT" altLang="it-IT"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external</a:t>
            </a:r>
            <a:r>
              <a:rPr kumimoji="0" lang="it-IT" altLang="it-IT"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file  33 </a:t>
            </a:r>
            <a:r>
              <a:rPr kumimoji="0" lang="it-IT" altLang="it-IT"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does</a:t>
            </a:r>
            <a:r>
              <a:rPr kumimoji="0" lang="it-IT" altLang="it-IT"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not</a:t>
            </a:r>
            <a:r>
              <a:rPr kumimoji="0" lang="it-IT" altLang="it-IT"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match ICON-</a:t>
            </a:r>
            <a:r>
              <a:rPr kumimoji="0" lang="it-IT" altLang="it-IT"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internal</a:t>
            </a:r>
            <a:r>
              <a:rPr kumimoji="0" lang="it-IT" altLang="it-IT"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value</a:t>
            </a:r>
            <a:r>
              <a:rPr kumimoji="0" lang="it-IT" altLang="it-IT"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num_lcc</a:t>
            </a:r>
            <a:r>
              <a:rPr kumimoji="0" lang="it-IT" altLang="it-IT"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23</a:t>
            </a:r>
          </a:p>
          <a:p>
            <a:endParaRPr kumimoji="0" lang="it-IT"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kumimoji="0" lang="it-IT" altLang="it-IT" sz="2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How can </a:t>
            </a:r>
            <a:r>
              <a:rPr kumimoji="0" lang="it-IT" altLang="it-IT" sz="2000" b="1"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we</a:t>
            </a:r>
            <a:r>
              <a:rPr kumimoji="0" lang="it-IT" altLang="it-IT" sz="2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solve </a:t>
            </a:r>
            <a:r>
              <a:rPr kumimoji="0" lang="it-IT" altLang="it-IT" sz="2000" b="1"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this</a:t>
            </a:r>
            <a:r>
              <a:rPr kumimoji="0" lang="it-IT" altLang="it-IT" sz="2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it-IT" altLang="it-IT" sz="2000" b="1"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problem</a:t>
            </a:r>
            <a:r>
              <a:rPr kumimoji="0" lang="it-IT" altLang="it-IT" sz="2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p>
          <a:p>
            <a:r>
              <a:rPr lang="it-IT" dirty="0">
                <a:latin typeface="Calibri" panose="020F0502020204030204" pitchFamily="34" charset="0"/>
                <a:ea typeface="Calibri" panose="020F0502020204030204" pitchFamily="34" charset="0"/>
                <a:cs typeface="Calibri" panose="020F0502020204030204" pitchFamily="34" charset="0"/>
              </a:rPr>
              <a:t>   </a:t>
            </a:r>
          </a:p>
          <a:p>
            <a:endParaRPr lang="it-IT"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041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AF0BD96-01A4-0F43-6FA8-3F1E3D81779D}"/>
              </a:ext>
            </a:extLst>
          </p:cNvPr>
          <p:cNvSpPr txBox="1"/>
          <p:nvPr/>
        </p:nvSpPr>
        <p:spPr>
          <a:xfrm>
            <a:off x="7127406" y="184881"/>
            <a:ext cx="4941363" cy="1200329"/>
          </a:xfrm>
          <a:prstGeom prst="rect">
            <a:avLst/>
          </a:prstGeom>
          <a:noFill/>
        </p:spPr>
        <p:txBody>
          <a:bodyPr wrap="square">
            <a:spAutoFit/>
          </a:bodyPr>
          <a:lstStyle/>
          <a:p>
            <a:pPr algn="r"/>
            <a:r>
              <a:rPr lang="it-IT" sz="3600" b="1" dirty="0">
                <a:solidFill>
                  <a:srgbClr val="1F497D"/>
                </a:solidFill>
                <a:latin typeface="Calibri" panose="020F0502020204030204" pitchFamily="34" charset="0"/>
                <a:ea typeface="Calibri" panose="020F0502020204030204" pitchFamily="34" charset="0"/>
                <a:cs typeface="Calibri" panose="020F0502020204030204" pitchFamily="34" charset="0"/>
              </a:rPr>
              <a:t>ICON+TERRA_URB </a:t>
            </a:r>
            <a:r>
              <a:rPr lang="it-IT" sz="3600" b="1" dirty="0" err="1">
                <a:solidFill>
                  <a:srgbClr val="1F497D"/>
                </a:solidFill>
                <a:latin typeface="Calibri" panose="020F0502020204030204" pitchFamily="34" charset="0"/>
                <a:ea typeface="Calibri" panose="020F0502020204030204" pitchFamily="34" charset="0"/>
                <a:cs typeface="Calibri" panose="020F0502020204030204" pitchFamily="34" charset="0"/>
              </a:rPr>
              <a:t>experiments</a:t>
            </a:r>
            <a:endParaRPr lang="it-IT" sz="3600" b="1" dirty="0">
              <a:solidFill>
                <a:srgbClr val="1F497D"/>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ella 21">
            <a:extLst>
              <a:ext uri="{FF2B5EF4-FFF2-40B4-BE49-F238E27FC236}">
                <a16:creationId xmlns:a16="http://schemas.microsoft.com/office/drawing/2014/main" id="{D7F5278E-DBE4-CFD9-5665-F8E278E1D706}"/>
              </a:ext>
            </a:extLst>
          </p:cNvPr>
          <p:cNvGraphicFramePr>
            <a:graphicFrameLocks noGrp="1"/>
          </p:cNvGraphicFramePr>
          <p:nvPr>
            <p:extLst>
              <p:ext uri="{D42A27DB-BD31-4B8C-83A1-F6EECF244321}">
                <p14:modId xmlns:p14="http://schemas.microsoft.com/office/powerpoint/2010/main" val="2147882375"/>
              </p:ext>
            </p:extLst>
          </p:nvPr>
        </p:nvGraphicFramePr>
        <p:xfrm>
          <a:off x="4110641" y="2198517"/>
          <a:ext cx="7307929" cy="4167592"/>
        </p:xfrm>
        <a:graphic>
          <a:graphicData uri="http://schemas.openxmlformats.org/drawingml/2006/table">
            <a:tbl>
              <a:tblPr firstRow="1" bandRow="1">
                <a:tableStyleId>{073A0DAA-6AF3-43AB-8588-CEC1D06C72B9}</a:tableStyleId>
              </a:tblPr>
              <a:tblGrid>
                <a:gridCol w="1616392">
                  <a:extLst>
                    <a:ext uri="{9D8B030D-6E8A-4147-A177-3AD203B41FA5}">
                      <a16:colId xmlns:a16="http://schemas.microsoft.com/office/drawing/2014/main" val="4146457347"/>
                    </a:ext>
                  </a:extLst>
                </a:gridCol>
                <a:gridCol w="1522730">
                  <a:extLst>
                    <a:ext uri="{9D8B030D-6E8A-4147-A177-3AD203B41FA5}">
                      <a16:colId xmlns:a16="http://schemas.microsoft.com/office/drawing/2014/main" val="3424062169"/>
                    </a:ext>
                  </a:extLst>
                </a:gridCol>
                <a:gridCol w="1308418">
                  <a:extLst>
                    <a:ext uri="{9D8B030D-6E8A-4147-A177-3AD203B41FA5}">
                      <a16:colId xmlns:a16="http://schemas.microsoft.com/office/drawing/2014/main" val="2068715465"/>
                    </a:ext>
                  </a:extLst>
                </a:gridCol>
                <a:gridCol w="1587818">
                  <a:extLst>
                    <a:ext uri="{9D8B030D-6E8A-4147-A177-3AD203B41FA5}">
                      <a16:colId xmlns:a16="http://schemas.microsoft.com/office/drawing/2014/main" val="528334581"/>
                    </a:ext>
                  </a:extLst>
                </a:gridCol>
                <a:gridCol w="1272571">
                  <a:extLst>
                    <a:ext uri="{9D8B030D-6E8A-4147-A177-3AD203B41FA5}">
                      <a16:colId xmlns:a16="http://schemas.microsoft.com/office/drawing/2014/main" val="536971661"/>
                    </a:ext>
                  </a:extLst>
                </a:gridCol>
              </a:tblGrid>
              <a:tr h="609166">
                <a:tc>
                  <a:txBody>
                    <a:bodyPr/>
                    <a:lstStyle/>
                    <a:p>
                      <a:pPr marL="0" algn="ctr" defTabSz="2138324" rtl="0" eaLnBrk="1" latinLnBrk="0" hangingPunct="1"/>
                      <a:r>
                        <a:rPr lang="en-US" sz="1600" b="0" kern="1200" dirty="0">
                          <a:solidFill>
                            <a:schemeClr val="lt1"/>
                          </a:solidFill>
                          <a:latin typeface="Poppins" panose="02000000000000000000" pitchFamily="2" charset="0"/>
                          <a:ea typeface="+mn-ea"/>
                          <a:cs typeface="Poppins" panose="02000000000000000000" pitchFamily="2" charset="0"/>
                        </a:rPr>
                        <a:t>Version</a:t>
                      </a:r>
                    </a:p>
                  </a:txBody>
                  <a:tcPr anchor="ctr"/>
                </a:tc>
                <a:tc>
                  <a:txBody>
                    <a:bodyPr/>
                    <a:lstStyle/>
                    <a:p>
                      <a:pPr marL="0" algn="ctr" defTabSz="2138324" rtl="0" eaLnBrk="1" latinLnBrk="0" hangingPunct="1"/>
                      <a:r>
                        <a:rPr lang="en-US" sz="1600" b="0" kern="1200" dirty="0">
                          <a:solidFill>
                            <a:schemeClr val="lt1"/>
                          </a:solidFill>
                          <a:latin typeface="Poppins" panose="02000000000000000000" pitchFamily="2" charset="0"/>
                          <a:ea typeface="+mn-ea"/>
                          <a:cs typeface="Poppins" panose="02000000000000000000" pitchFamily="2" charset="0"/>
                        </a:rPr>
                        <a:t>LU</a:t>
                      </a:r>
                    </a:p>
                  </a:txBody>
                  <a:tcPr anchor="ctr"/>
                </a:tc>
                <a:tc>
                  <a:txBody>
                    <a:bodyPr/>
                    <a:lstStyle/>
                    <a:p>
                      <a:pPr marL="0" algn="ctr" defTabSz="2138324" rtl="0" eaLnBrk="1" latinLnBrk="0" hangingPunct="1"/>
                      <a:r>
                        <a:rPr lang="en-US" sz="1600" b="0" kern="1200" dirty="0" err="1">
                          <a:solidFill>
                            <a:schemeClr val="lt1"/>
                          </a:solidFill>
                          <a:latin typeface="Poppins" panose="02000000000000000000" pitchFamily="2" charset="0"/>
                          <a:ea typeface="+mn-ea"/>
                          <a:cs typeface="Poppins" panose="02000000000000000000" pitchFamily="2" charset="0"/>
                        </a:rPr>
                        <a:t>Lterra_urb</a:t>
                      </a:r>
                      <a:endParaRPr lang="en-US" sz="1600" b="0" kern="1200" dirty="0">
                        <a:solidFill>
                          <a:schemeClr val="lt1"/>
                        </a:solidFill>
                        <a:latin typeface="Poppins" panose="02000000000000000000" pitchFamily="2" charset="0"/>
                        <a:ea typeface="+mn-ea"/>
                        <a:cs typeface="Poppins" panose="02000000000000000000" pitchFamily="2" charset="0"/>
                      </a:endParaRPr>
                    </a:p>
                  </a:txBody>
                  <a:tcPr anchor="ctr"/>
                </a:tc>
                <a:tc>
                  <a:txBody>
                    <a:bodyPr/>
                    <a:lstStyle/>
                    <a:p>
                      <a:pPr marL="0" algn="ctr" defTabSz="2138324" rtl="0" eaLnBrk="1" latinLnBrk="0" hangingPunct="1"/>
                      <a:r>
                        <a:rPr lang="en-US" sz="1600" b="0" kern="1200" dirty="0">
                          <a:solidFill>
                            <a:schemeClr val="lt1"/>
                          </a:solidFill>
                          <a:latin typeface="Poppins" panose="02000000000000000000" pitchFamily="2" charset="0"/>
                          <a:ea typeface="+mn-ea"/>
                          <a:cs typeface="Poppins" panose="02000000000000000000" pitchFamily="2" charset="0"/>
                        </a:rPr>
                        <a:t>urb</a:t>
                      </a:r>
                    </a:p>
                  </a:txBody>
                  <a:tcPr anchor="ctr"/>
                </a:tc>
                <a:tc>
                  <a:txBody>
                    <a:bodyPr/>
                    <a:lstStyle/>
                    <a:p>
                      <a:pPr marL="0" algn="ctr" defTabSz="2138324" rtl="0" eaLnBrk="1" latinLnBrk="0" hangingPunct="1"/>
                      <a:r>
                        <a:rPr lang="it-IT" sz="1600" b="0" kern="1200" dirty="0">
                          <a:solidFill>
                            <a:schemeClr val="lt1"/>
                          </a:solidFill>
                        </a:rPr>
                        <a:t>Name</a:t>
                      </a:r>
                      <a:endParaRPr lang="en-US" sz="1600" b="0" kern="1200" dirty="0">
                        <a:solidFill>
                          <a:schemeClr val="lt1"/>
                        </a:solidFill>
                        <a:latin typeface="Poppins" panose="02000000000000000000" pitchFamily="2" charset="0"/>
                        <a:ea typeface="+mn-ea"/>
                        <a:cs typeface="Poppins" panose="02000000000000000000" pitchFamily="2" charset="0"/>
                      </a:endParaRPr>
                    </a:p>
                  </a:txBody>
                  <a:tcPr anchor="ctr"/>
                </a:tc>
                <a:extLst>
                  <a:ext uri="{0D108BD9-81ED-4DB2-BD59-A6C34878D82A}">
                    <a16:rowId xmlns:a16="http://schemas.microsoft.com/office/drawing/2014/main" val="1197497382"/>
                  </a:ext>
                </a:extLst>
              </a:tr>
              <a:tr h="511791">
                <a:tc>
                  <a:txBody>
                    <a:bodyPr/>
                    <a:lstStyle/>
                    <a:p>
                      <a:pPr marL="0" algn="ctr" defTabSz="2138324" rtl="0" eaLnBrk="1" latinLnBrk="0" hangingPunct="1"/>
                      <a:r>
                        <a:rPr lang="en-US" sz="1600" b="0" kern="1200" dirty="0">
                          <a:solidFill>
                            <a:srgbClr val="01184B"/>
                          </a:solidFill>
                          <a:latin typeface="Poppins" panose="02000000000000000000" pitchFamily="2" charset="0"/>
                          <a:ea typeface="+mn-ea"/>
                          <a:cs typeface="Poppins" panose="02000000000000000000" pitchFamily="2" charset="0"/>
                        </a:rPr>
                        <a:t>icon-2.2.6</a:t>
                      </a:r>
                    </a:p>
                    <a:p>
                      <a:pPr marL="0" algn="ctr" defTabSz="2138324" rtl="0" eaLnBrk="1" latinLnBrk="0" hangingPunct="1"/>
                      <a:r>
                        <a:rPr lang="en-US" sz="1000" b="0" kern="1200" dirty="0">
                          <a:solidFill>
                            <a:srgbClr val="01184B"/>
                          </a:solidFill>
                          <a:latin typeface="Poppins" panose="02000000000000000000" pitchFamily="2" charset="0"/>
                          <a:ea typeface="+mn-ea"/>
                          <a:cs typeface="Poppins" panose="02000000000000000000" pitchFamily="2" charset="0"/>
                        </a:rPr>
                        <a:t>branch </a:t>
                      </a:r>
                      <a:r>
                        <a:rPr lang="en-US" sz="1000" b="0" kern="1200" dirty="0" err="1">
                          <a:solidFill>
                            <a:srgbClr val="01184B"/>
                          </a:solidFill>
                          <a:latin typeface="Poppins" panose="02000000000000000000" pitchFamily="2" charset="0"/>
                          <a:ea typeface="+mn-ea"/>
                          <a:cs typeface="Poppins" panose="02000000000000000000" pitchFamily="2" charset="0"/>
                        </a:rPr>
                        <a:t>terra_urb_ahf</a:t>
                      </a:r>
                      <a:endParaRPr lang="en-US" sz="1000" b="0" kern="1200" dirty="0">
                        <a:solidFill>
                          <a:srgbClr val="01184B"/>
                        </a:solidFill>
                        <a:latin typeface="Poppins" panose="02000000000000000000" pitchFamily="2" charset="0"/>
                        <a:ea typeface="+mn-ea"/>
                        <a:cs typeface="Poppins" panose="02000000000000000000" pitchFamily="2" charset="0"/>
                      </a:endParaRPr>
                    </a:p>
                  </a:txBody>
                  <a:tcPr anchor="ctr"/>
                </a:tc>
                <a:tc>
                  <a:txBody>
                    <a:bodyPr/>
                    <a:lstStyle/>
                    <a:p>
                      <a:pPr marL="0" algn="ctr" defTabSz="2138324" rtl="0" eaLnBrk="1" latinLnBrk="0" hangingPunct="1"/>
                      <a:r>
                        <a:rPr lang="it-IT" sz="1600" b="0" kern="1200" dirty="0">
                          <a:solidFill>
                            <a:srgbClr val="01184B"/>
                          </a:solidFill>
                        </a:rPr>
                        <a:t>GLOBCOVER</a:t>
                      </a:r>
                      <a:endParaRPr lang="en-US" sz="1600" b="0" kern="1200" dirty="0">
                        <a:solidFill>
                          <a:srgbClr val="01184B"/>
                        </a:solidFill>
                        <a:latin typeface="Poppins" panose="02000000000000000000" pitchFamily="2" charset="0"/>
                        <a:ea typeface="+mn-ea"/>
                        <a:cs typeface="Poppins" panose="02000000000000000000" pitchFamily="2" charset="0"/>
                      </a:endParaRPr>
                    </a:p>
                  </a:txBody>
                  <a:tcPr anchor="ctr"/>
                </a:tc>
                <a:tc>
                  <a:txBody>
                    <a:bodyPr/>
                    <a:lstStyle/>
                    <a:p>
                      <a:pPr algn="ctr"/>
                      <a:r>
                        <a:rPr lang="en-US" sz="1600" b="0" kern="1200" dirty="0">
                          <a:solidFill>
                            <a:srgbClr val="01184B"/>
                          </a:solidFill>
                          <a:latin typeface="Poppins" panose="02000000000000000000" pitchFamily="2" charset="0"/>
                          <a:ea typeface="+mn-ea"/>
                          <a:cs typeface="Poppins" panose="02000000000000000000" pitchFamily="2" charset="0"/>
                        </a:rPr>
                        <a:t>FALSE</a:t>
                      </a:r>
                    </a:p>
                  </a:txBody>
                  <a:tcPr anchor="ctr"/>
                </a:tc>
                <a:tc>
                  <a:txBody>
                    <a:bodyPr/>
                    <a:lstStyle/>
                    <a:p>
                      <a:pPr algn="ctr"/>
                      <a:r>
                        <a:rPr lang="en-US" sz="1600" b="0" kern="1200" dirty="0">
                          <a:solidFill>
                            <a:srgbClr val="01184B"/>
                          </a:solidFill>
                          <a:latin typeface="Poppins" panose="02000000000000000000" pitchFamily="2" charset="0"/>
                          <a:ea typeface="+mn-ea"/>
                          <a:cs typeface="Poppins" panose="02000000000000000000" pitchFamily="2" charset="0"/>
                        </a:rPr>
                        <a:t> -</a:t>
                      </a:r>
                    </a:p>
                  </a:txBody>
                  <a:tcPr anchor="ctr"/>
                </a:tc>
                <a:tc>
                  <a:txBody>
                    <a:bodyPr/>
                    <a:lstStyle/>
                    <a:p>
                      <a:pPr algn="l"/>
                      <a:r>
                        <a:rPr lang="it-IT" sz="1600" b="0" kern="1200" dirty="0">
                          <a:solidFill>
                            <a:srgbClr val="01184B"/>
                          </a:solidFill>
                        </a:rPr>
                        <a:t>CTRL</a:t>
                      </a:r>
                      <a:endParaRPr lang="en-US" sz="1600" b="0" kern="1200" dirty="0">
                        <a:solidFill>
                          <a:srgbClr val="01184B"/>
                        </a:solidFill>
                        <a:latin typeface="Poppins" panose="02000000000000000000" pitchFamily="2" charset="0"/>
                        <a:ea typeface="+mn-ea"/>
                        <a:cs typeface="Poppins" panose="02000000000000000000" pitchFamily="2" charset="0"/>
                      </a:endParaRPr>
                    </a:p>
                  </a:txBody>
                  <a:tcPr anchor="ctr"/>
                </a:tc>
                <a:extLst>
                  <a:ext uri="{0D108BD9-81ED-4DB2-BD59-A6C34878D82A}">
                    <a16:rowId xmlns:a16="http://schemas.microsoft.com/office/drawing/2014/main" val="2751424662"/>
                  </a:ext>
                </a:extLst>
              </a:tr>
              <a:tr h="511791">
                <a:tc>
                  <a:txBody>
                    <a:bodyPr/>
                    <a:lstStyle/>
                    <a:p>
                      <a:pPr marL="0" marR="0" lvl="0" indent="0" algn="ctr" defTabSz="2138324" rtl="0" eaLnBrk="1" fontAlgn="auto" latinLnBrk="0" hangingPunct="1">
                        <a:lnSpc>
                          <a:spcPct val="100000"/>
                        </a:lnSpc>
                        <a:spcBef>
                          <a:spcPts val="0"/>
                        </a:spcBef>
                        <a:spcAft>
                          <a:spcPts val="0"/>
                        </a:spcAft>
                        <a:buClrTx/>
                        <a:buSzTx/>
                        <a:buFontTx/>
                        <a:buNone/>
                        <a:tabLst/>
                        <a:defRPr/>
                      </a:pPr>
                      <a:r>
                        <a:rPr lang="it-IT" sz="1600" b="0" kern="1200" dirty="0">
                          <a:solidFill>
                            <a:srgbClr val="01184B"/>
                          </a:solidFill>
                          <a:latin typeface="Poppins" panose="02000000000000000000" pitchFamily="2" charset="0"/>
                          <a:ea typeface="+mn-ea"/>
                          <a:cs typeface="Poppins" panose="02000000000000000000" pitchFamily="2" charset="0"/>
                        </a:rPr>
                        <a:t>icon-2.2.6</a:t>
                      </a:r>
                    </a:p>
                    <a:p>
                      <a:pPr marL="0" marR="0" lvl="0" indent="0" algn="ctr" defTabSz="2138324" rtl="0" eaLnBrk="1" fontAlgn="auto" latinLnBrk="0" hangingPunct="1">
                        <a:lnSpc>
                          <a:spcPct val="100000"/>
                        </a:lnSpc>
                        <a:spcBef>
                          <a:spcPts val="0"/>
                        </a:spcBef>
                        <a:spcAft>
                          <a:spcPts val="0"/>
                        </a:spcAft>
                        <a:buClrTx/>
                        <a:buSzTx/>
                        <a:buFontTx/>
                        <a:buNone/>
                        <a:tabLst/>
                        <a:defRPr/>
                      </a:pPr>
                      <a:r>
                        <a:rPr lang="it-IT" sz="1000" b="0" kern="1200" dirty="0" err="1">
                          <a:solidFill>
                            <a:srgbClr val="01184B"/>
                          </a:solidFill>
                          <a:latin typeface="Poppins" panose="02000000000000000000" pitchFamily="2" charset="0"/>
                          <a:ea typeface="+mn-ea"/>
                          <a:cs typeface="Poppins" panose="02000000000000000000" pitchFamily="2" charset="0"/>
                        </a:rPr>
                        <a:t>branch</a:t>
                      </a:r>
                      <a:r>
                        <a:rPr lang="it-IT" sz="1000" b="0" kern="1200" dirty="0">
                          <a:solidFill>
                            <a:srgbClr val="01184B"/>
                          </a:solidFill>
                          <a:latin typeface="Poppins" panose="02000000000000000000" pitchFamily="2" charset="0"/>
                          <a:ea typeface="+mn-ea"/>
                          <a:cs typeface="Poppins" panose="02000000000000000000" pitchFamily="2" charset="0"/>
                        </a:rPr>
                        <a:t> </a:t>
                      </a:r>
                      <a:r>
                        <a:rPr lang="it-IT" sz="1000" b="0" kern="1200" dirty="0" err="1">
                          <a:solidFill>
                            <a:srgbClr val="01184B"/>
                          </a:solidFill>
                          <a:latin typeface="Poppins" panose="02000000000000000000" pitchFamily="2" charset="0"/>
                          <a:ea typeface="+mn-ea"/>
                          <a:cs typeface="Poppins" panose="02000000000000000000" pitchFamily="2" charset="0"/>
                        </a:rPr>
                        <a:t>terra_urb_ahf</a:t>
                      </a:r>
                      <a:endParaRPr lang="it-IT" sz="1000" b="0" kern="1200" dirty="0">
                        <a:solidFill>
                          <a:srgbClr val="01184B"/>
                        </a:solidFill>
                        <a:latin typeface="Poppins" panose="02000000000000000000" pitchFamily="2" charset="0"/>
                        <a:ea typeface="+mn-ea"/>
                        <a:cs typeface="Poppins" panose="02000000000000000000" pitchFamily="2" charset="0"/>
                      </a:endParaRPr>
                    </a:p>
                  </a:txBody>
                  <a:tcPr anchor="ctr"/>
                </a:tc>
                <a:tc>
                  <a:txBody>
                    <a:bodyPr/>
                    <a:lstStyle/>
                    <a:p>
                      <a:pPr marL="0" algn="ctr" defTabSz="2138324" rtl="0" eaLnBrk="1" latinLnBrk="0" hangingPunct="1"/>
                      <a:r>
                        <a:rPr lang="it-IT" sz="1600" b="0" kern="1200" dirty="0">
                          <a:solidFill>
                            <a:srgbClr val="01184B"/>
                          </a:solidFill>
                        </a:rPr>
                        <a:t>GLOBCOVER</a:t>
                      </a:r>
                      <a:endParaRPr lang="en-US" sz="1600" b="0" kern="1200" dirty="0">
                        <a:solidFill>
                          <a:srgbClr val="01184B"/>
                        </a:solidFill>
                        <a:latin typeface="Poppins" panose="02000000000000000000" pitchFamily="2" charset="0"/>
                        <a:ea typeface="+mn-ea"/>
                        <a:cs typeface="Poppins" panose="02000000000000000000" pitchFamily="2" charset="0"/>
                      </a:endParaRPr>
                    </a:p>
                  </a:txBody>
                  <a:tcPr anchor="ctr"/>
                </a:tc>
                <a:tc>
                  <a:txBody>
                    <a:bodyPr/>
                    <a:lstStyle/>
                    <a:p>
                      <a:pPr marL="0" algn="ctr" defTabSz="2138324" rtl="0" eaLnBrk="1" latinLnBrk="0" hangingPunct="1"/>
                      <a:r>
                        <a:rPr lang="en-US" sz="1600" b="1" kern="1200" dirty="0">
                          <a:solidFill>
                            <a:srgbClr val="01184B"/>
                          </a:solidFill>
                          <a:latin typeface="Poppins" panose="02000000000000000000" pitchFamily="2" charset="0"/>
                          <a:ea typeface="+mn-ea"/>
                          <a:cs typeface="Poppins" panose="02000000000000000000" pitchFamily="2" charset="0"/>
                        </a:rPr>
                        <a:t>TRUE</a:t>
                      </a:r>
                    </a:p>
                  </a:txBody>
                  <a:tcPr anchor="ctr"/>
                </a:tc>
                <a:tc>
                  <a:txBody>
                    <a:bodyPr/>
                    <a:lstStyle/>
                    <a:p>
                      <a:pPr marL="0" algn="l" defTabSz="2138324" rtl="0" eaLnBrk="1" latinLnBrk="0" hangingPunct="1"/>
                      <a:r>
                        <a:rPr lang="en-US" sz="1600" b="0" kern="1200" dirty="0" err="1">
                          <a:solidFill>
                            <a:srgbClr val="01184B"/>
                          </a:solidFill>
                          <a:latin typeface="Poppins" panose="02000000000000000000" pitchFamily="2" charset="0"/>
                          <a:ea typeface="+mn-ea"/>
                          <a:cs typeface="Poppins" panose="02000000000000000000" pitchFamily="2" charset="0"/>
                        </a:rPr>
                        <a:t>lurbahf</a:t>
                      </a:r>
                      <a:r>
                        <a:rPr lang="en-US" sz="1600" b="0" kern="1200" dirty="0">
                          <a:solidFill>
                            <a:srgbClr val="01184B"/>
                          </a:solidFill>
                          <a:latin typeface="Poppins" panose="02000000000000000000" pitchFamily="2" charset="0"/>
                          <a:ea typeface="+mn-ea"/>
                          <a:cs typeface="Poppins" panose="02000000000000000000" pitchFamily="2" charset="0"/>
                        </a:rPr>
                        <a:t>=TRUE</a:t>
                      </a:r>
                    </a:p>
                  </a:txBody>
                  <a:tcPr anchor="ctr"/>
                </a:tc>
                <a:tc>
                  <a:txBody>
                    <a:bodyPr/>
                    <a:lstStyle/>
                    <a:p>
                      <a:pPr marL="0" algn="l" defTabSz="2138324" rtl="0" eaLnBrk="1" latinLnBrk="0" hangingPunct="1"/>
                      <a:r>
                        <a:rPr lang="it-IT" sz="1600" b="0" kern="1200" dirty="0">
                          <a:solidFill>
                            <a:srgbClr val="01184B"/>
                          </a:solidFill>
                        </a:rPr>
                        <a:t>URB</a:t>
                      </a:r>
                      <a:endParaRPr lang="en-US" sz="1600" b="0" kern="1200" dirty="0">
                        <a:solidFill>
                          <a:srgbClr val="01184B"/>
                        </a:solidFill>
                        <a:latin typeface="Poppins" panose="02000000000000000000" pitchFamily="2" charset="0"/>
                        <a:ea typeface="+mn-ea"/>
                        <a:cs typeface="Poppins" panose="02000000000000000000" pitchFamily="2" charset="0"/>
                      </a:endParaRPr>
                    </a:p>
                  </a:txBody>
                  <a:tcPr anchor="ctr"/>
                </a:tc>
                <a:extLst>
                  <a:ext uri="{0D108BD9-81ED-4DB2-BD59-A6C34878D82A}">
                    <a16:rowId xmlns:a16="http://schemas.microsoft.com/office/drawing/2014/main" val="2094645965"/>
                  </a:ext>
                </a:extLst>
              </a:tr>
              <a:tr h="269546">
                <a:tc>
                  <a:txBody>
                    <a:bodyPr/>
                    <a:lstStyle/>
                    <a:p>
                      <a:pPr marL="0" marR="0" lvl="0" indent="0" algn="ctr" defTabSz="2138324" rtl="0" eaLnBrk="1" fontAlgn="auto" latinLnBrk="0" hangingPunct="1">
                        <a:lnSpc>
                          <a:spcPct val="100000"/>
                        </a:lnSpc>
                        <a:spcBef>
                          <a:spcPts val="0"/>
                        </a:spcBef>
                        <a:spcAft>
                          <a:spcPts val="0"/>
                        </a:spcAft>
                        <a:buClrTx/>
                        <a:buSzTx/>
                        <a:buFontTx/>
                        <a:buNone/>
                        <a:tabLst/>
                        <a:defRPr/>
                      </a:pPr>
                      <a:r>
                        <a:rPr lang="en-US" sz="1600" b="0" kern="1200" dirty="0">
                          <a:solidFill>
                            <a:srgbClr val="01184B"/>
                          </a:solidFill>
                          <a:latin typeface="Poppins" panose="02000000000000000000" pitchFamily="2" charset="0"/>
                          <a:ea typeface="+mn-ea"/>
                          <a:cs typeface="Poppins" panose="02000000000000000000" pitchFamily="2" charset="0"/>
                        </a:rPr>
                        <a:t>icon-2.2.6</a:t>
                      </a:r>
                    </a:p>
                    <a:p>
                      <a:pPr marL="0" marR="0" lvl="0" indent="0" algn="ctr" defTabSz="2138324"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srgbClr val="01184B"/>
                          </a:solidFill>
                          <a:effectLst/>
                          <a:uLnTx/>
                          <a:uFillTx/>
                          <a:latin typeface="Poppins" panose="02000000000000000000" pitchFamily="2" charset="0"/>
                          <a:ea typeface="+mn-ea"/>
                          <a:cs typeface="Poppins" panose="02000000000000000000" pitchFamily="2" charset="0"/>
                        </a:rPr>
                        <a:t>branch</a:t>
                      </a:r>
                      <a:r>
                        <a:rPr kumimoji="0" lang="it-IT" sz="1000" b="0" i="0" u="none" strike="noStrike" kern="1200" cap="none" spc="0" normalizeH="0" baseline="0" noProof="0" dirty="0">
                          <a:ln>
                            <a:noFill/>
                          </a:ln>
                          <a:solidFill>
                            <a:srgbClr val="01184B"/>
                          </a:solidFill>
                          <a:effectLst/>
                          <a:uLnTx/>
                          <a:uFillTx/>
                          <a:latin typeface="Poppins" panose="02000000000000000000" pitchFamily="2" charset="0"/>
                          <a:ea typeface="+mn-ea"/>
                          <a:cs typeface="Poppins" panose="02000000000000000000" pitchFamily="2" charset="0"/>
                        </a:rPr>
                        <a:t> </a:t>
                      </a:r>
                      <a:r>
                        <a:rPr kumimoji="0" lang="it-IT" sz="1000" b="0" i="0" u="none" strike="noStrike" kern="1200" cap="none" spc="0" normalizeH="0" baseline="0" noProof="0" dirty="0" err="1">
                          <a:ln>
                            <a:noFill/>
                          </a:ln>
                          <a:solidFill>
                            <a:srgbClr val="01184B"/>
                          </a:solidFill>
                          <a:effectLst/>
                          <a:uLnTx/>
                          <a:uFillTx/>
                          <a:latin typeface="Poppins" panose="02000000000000000000" pitchFamily="2" charset="0"/>
                          <a:ea typeface="+mn-ea"/>
                          <a:cs typeface="Poppins" panose="02000000000000000000" pitchFamily="2" charset="0"/>
                        </a:rPr>
                        <a:t>terra_urb_ahf</a:t>
                      </a:r>
                      <a:endParaRPr kumimoji="0" lang="it-IT" sz="1000" b="0" i="0" u="none" strike="noStrike" kern="1200" cap="none" spc="0" normalizeH="0" baseline="0" noProof="0" dirty="0">
                        <a:ln>
                          <a:noFill/>
                        </a:ln>
                        <a:solidFill>
                          <a:srgbClr val="01184B"/>
                        </a:solidFill>
                        <a:effectLst/>
                        <a:uLnTx/>
                        <a:uFillTx/>
                        <a:latin typeface="Poppins" panose="02000000000000000000" pitchFamily="2" charset="0"/>
                        <a:ea typeface="+mn-ea"/>
                        <a:cs typeface="Poppins" panose="02000000000000000000" pitchFamily="2" charset="0"/>
                      </a:endParaRPr>
                    </a:p>
                  </a:txBody>
                  <a:tcPr anchor="ctr"/>
                </a:tc>
                <a:tc>
                  <a:txBody>
                    <a:bodyPr/>
                    <a:lstStyle/>
                    <a:p>
                      <a:pPr marL="0" algn="ctr" defTabSz="2138324" rtl="0" eaLnBrk="1" latinLnBrk="0" hangingPunct="1"/>
                      <a:r>
                        <a:rPr lang="it-IT" sz="1600" b="1" kern="1200" dirty="0">
                          <a:solidFill>
                            <a:srgbClr val="01184B"/>
                          </a:solidFill>
                        </a:rPr>
                        <a:t>ESA </a:t>
                      </a:r>
                      <a:endParaRPr lang="en-US" sz="1600" b="1" kern="1200" dirty="0">
                        <a:solidFill>
                          <a:srgbClr val="01184B"/>
                        </a:solidFill>
                        <a:latin typeface="Poppins" panose="02000000000000000000" pitchFamily="2" charset="0"/>
                        <a:ea typeface="+mn-ea"/>
                        <a:cs typeface="Poppins" panose="02000000000000000000" pitchFamily="2" charset="0"/>
                      </a:endParaRPr>
                    </a:p>
                  </a:txBody>
                  <a:tcPr anchor="ctr"/>
                </a:tc>
                <a:tc>
                  <a:txBody>
                    <a:bodyPr/>
                    <a:lstStyle/>
                    <a:p>
                      <a:pPr marL="0" algn="ctr" defTabSz="2138324" rtl="0" eaLnBrk="1" latinLnBrk="0" hangingPunct="1"/>
                      <a:r>
                        <a:rPr lang="en-US" sz="1600" b="1" kern="1200" dirty="0">
                          <a:solidFill>
                            <a:srgbClr val="01184B"/>
                          </a:solidFill>
                          <a:latin typeface="Poppins" panose="02000000000000000000" pitchFamily="2" charset="0"/>
                          <a:ea typeface="+mn-ea"/>
                          <a:cs typeface="Poppins" panose="02000000000000000000" pitchFamily="2" charset="0"/>
                        </a:rPr>
                        <a:t>TRUE</a:t>
                      </a:r>
                    </a:p>
                  </a:txBody>
                  <a:tcPr anchor="ctr"/>
                </a:tc>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US" sz="1600" b="0" kern="1200" dirty="0" err="1">
                          <a:solidFill>
                            <a:srgbClr val="01184B"/>
                          </a:solidFill>
                          <a:latin typeface="Poppins" panose="02000000000000000000" pitchFamily="2" charset="0"/>
                          <a:ea typeface="+mn-ea"/>
                          <a:cs typeface="Poppins" panose="02000000000000000000" pitchFamily="2" charset="0"/>
                        </a:rPr>
                        <a:t>lurbahf</a:t>
                      </a:r>
                      <a:r>
                        <a:rPr lang="en-US" sz="1600" b="0" kern="1200" dirty="0">
                          <a:solidFill>
                            <a:srgbClr val="01184B"/>
                          </a:solidFill>
                          <a:latin typeface="Poppins" panose="02000000000000000000" pitchFamily="2" charset="0"/>
                          <a:ea typeface="+mn-ea"/>
                          <a:cs typeface="Poppins" panose="02000000000000000000" pitchFamily="2" charset="0"/>
                        </a:rPr>
                        <a:t>=TRUE</a:t>
                      </a:r>
                    </a:p>
                  </a:txBody>
                  <a:tcPr anchor="ctr"/>
                </a:tc>
                <a:tc>
                  <a:txBody>
                    <a:bodyPr/>
                    <a:lstStyle/>
                    <a:p>
                      <a:pPr marL="0" algn="l" defTabSz="2138324" rtl="0" eaLnBrk="1" latinLnBrk="0" hangingPunct="1"/>
                      <a:r>
                        <a:rPr lang="en-US" sz="1600" b="0" kern="1200" dirty="0" err="1">
                          <a:solidFill>
                            <a:srgbClr val="01184B"/>
                          </a:solidFill>
                        </a:rPr>
                        <a:t>URBesa</a:t>
                      </a:r>
                      <a:endParaRPr lang="en-US" sz="1600" b="0" kern="1200" dirty="0">
                        <a:solidFill>
                          <a:srgbClr val="01184B"/>
                        </a:solidFill>
                        <a:latin typeface="Poppins" panose="02000000000000000000" pitchFamily="2" charset="0"/>
                        <a:ea typeface="+mn-ea"/>
                        <a:cs typeface="Poppins" panose="02000000000000000000" pitchFamily="2" charset="0"/>
                      </a:endParaRPr>
                    </a:p>
                  </a:txBody>
                  <a:tcPr anchor="ctr"/>
                </a:tc>
                <a:extLst>
                  <a:ext uri="{0D108BD9-81ED-4DB2-BD59-A6C34878D82A}">
                    <a16:rowId xmlns:a16="http://schemas.microsoft.com/office/drawing/2014/main" val="3495328259"/>
                  </a:ext>
                </a:extLst>
              </a:tr>
              <a:tr h="511791">
                <a:tc>
                  <a:txBody>
                    <a:bodyPr/>
                    <a:lstStyle/>
                    <a:p>
                      <a:pPr marL="0" marR="0" lvl="0" indent="0" algn="ctr" defTabSz="2138324" rtl="0" eaLnBrk="1" fontAlgn="auto" latinLnBrk="0" hangingPunct="1">
                        <a:lnSpc>
                          <a:spcPct val="100000"/>
                        </a:lnSpc>
                        <a:spcBef>
                          <a:spcPts val="0"/>
                        </a:spcBef>
                        <a:spcAft>
                          <a:spcPts val="0"/>
                        </a:spcAft>
                        <a:buClrTx/>
                        <a:buSzTx/>
                        <a:buFontTx/>
                        <a:buNone/>
                        <a:tabLst/>
                        <a:defRPr/>
                      </a:pPr>
                      <a:r>
                        <a:rPr lang="en-US" sz="1600" b="0" kern="1200" dirty="0">
                          <a:solidFill>
                            <a:srgbClr val="01184B"/>
                          </a:solidFill>
                          <a:latin typeface="Poppins" panose="02000000000000000000" pitchFamily="2" charset="0"/>
                          <a:ea typeface="+mn-ea"/>
                          <a:cs typeface="Poppins" panose="02000000000000000000" pitchFamily="2" charset="0"/>
                        </a:rPr>
                        <a:t>icon-2024.07</a:t>
                      </a:r>
                    </a:p>
                  </a:txBody>
                  <a:tcPr anchor="ctr"/>
                </a:tc>
                <a:tc>
                  <a:txBody>
                    <a:bodyPr/>
                    <a:lstStyle/>
                    <a:p>
                      <a:pPr marL="0" algn="ctr" defTabSz="2138324" rtl="0" eaLnBrk="1" latinLnBrk="0" hangingPunct="1"/>
                      <a:r>
                        <a:rPr lang="it-IT" sz="1600" b="0" kern="1200" dirty="0">
                          <a:solidFill>
                            <a:srgbClr val="01184B"/>
                          </a:solidFill>
                        </a:rPr>
                        <a:t>GLOBCOVER</a:t>
                      </a:r>
                      <a:endParaRPr lang="en-US" sz="1600" b="0" kern="1200" dirty="0">
                        <a:solidFill>
                          <a:srgbClr val="01184B"/>
                        </a:solidFill>
                        <a:latin typeface="Poppins" panose="02000000000000000000" pitchFamily="2" charset="0"/>
                        <a:ea typeface="+mn-ea"/>
                        <a:cs typeface="Poppins" panose="02000000000000000000" pitchFamily="2" charset="0"/>
                      </a:endParaRPr>
                    </a:p>
                  </a:txBody>
                  <a:tcPr anchor="ctr"/>
                </a:tc>
                <a:tc>
                  <a:txBody>
                    <a:bodyPr/>
                    <a:lstStyle/>
                    <a:p>
                      <a:pPr algn="ctr"/>
                      <a:r>
                        <a:rPr lang="en-US" sz="1600" b="0" kern="1200" dirty="0">
                          <a:solidFill>
                            <a:srgbClr val="01184B"/>
                          </a:solidFill>
                          <a:latin typeface="Poppins" panose="02000000000000000000" pitchFamily="2" charset="0"/>
                          <a:ea typeface="+mn-ea"/>
                          <a:cs typeface="Poppins" panose="02000000000000000000" pitchFamily="2" charset="0"/>
                        </a:rPr>
                        <a:t>FALSE</a:t>
                      </a:r>
                    </a:p>
                  </a:txBody>
                  <a:tcPr anchor="ctr"/>
                </a:tc>
                <a:tc>
                  <a:txBody>
                    <a:bodyPr/>
                    <a:lstStyle/>
                    <a:p>
                      <a:pPr algn="ctr"/>
                      <a:r>
                        <a:rPr lang="en-US" sz="1600" b="0" kern="1200" dirty="0">
                          <a:solidFill>
                            <a:srgbClr val="01184B"/>
                          </a:solidFill>
                          <a:latin typeface="Poppins" panose="02000000000000000000" pitchFamily="2" charset="0"/>
                          <a:ea typeface="+mn-ea"/>
                          <a:cs typeface="Poppins" panose="02000000000000000000" pitchFamily="2" charset="0"/>
                        </a:rPr>
                        <a:t>-</a:t>
                      </a:r>
                    </a:p>
                  </a:txBody>
                  <a:tcPr anchor="ctr"/>
                </a:tc>
                <a:tc>
                  <a:txBody>
                    <a:bodyPr/>
                    <a:lstStyle/>
                    <a:p>
                      <a:pPr algn="l"/>
                      <a:r>
                        <a:rPr lang="it-IT" sz="1600" b="0" kern="1200" dirty="0">
                          <a:solidFill>
                            <a:srgbClr val="01184B"/>
                          </a:solidFill>
                          <a:latin typeface="Poppins" panose="02000000000000000000" pitchFamily="2" charset="0"/>
                          <a:ea typeface="+mn-ea"/>
                          <a:cs typeface="Poppins" panose="02000000000000000000" pitchFamily="2" charset="0"/>
                        </a:rPr>
                        <a:t>REF</a:t>
                      </a:r>
                      <a:endParaRPr lang="en-US" sz="1600" b="0" kern="1200" dirty="0">
                        <a:solidFill>
                          <a:srgbClr val="01184B"/>
                        </a:solidFill>
                        <a:latin typeface="Poppins" panose="02000000000000000000" pitchFamily="2" charset="0"/>
                        <a:ea typeface="+mn-ea"/>
                        <a:cs typeface="Poppins" panose="02000000000000000000" pitchFamily="2" charset="0"/>
                      </a:endParaRPr>
                    </a:p>
                  </a:txBody>
                  <a:tcPr anchor="ctr"/>
                </a:tc>
                <a:extLst>
                  <a:ext uri="{0D108BD9-81ED-4DB2-BD59-A6C34878D82A}">
                    <a16:rowId xmlns:a16="http://schemas.microsoft.com/office/drawing/2014/main" val="1675383761"/>
                  </a:ext>
                </a:extLst>
              </a:tr>
              <a:tr h="511791">
                <a:tc>
                  <a:txBody>
                    <a:bodyPr/>
                    <a:lstStyle/>
                    <a:p>
                      <a:pPr marL="0" marR="0" lvl="0" indent="0" algn="ctr" defTabSz="2138324" rtl="0" eaLnBrk="1" fontAlgn="auto" latinLnBrk="0" hangingPunct="1">
                        <a:lnSpc>
                          <a:spcPct val="100000"/>
                        </a:lnSpc>
                        <a:spcBef>
                          <a:spcPts val="0"/>
                        </a:spcBef>
                        <a:spcAft>
                          <a:spcPts val="0"/>
                        </a:spcAft>
                        <a:buClrTx/>
                        <a:buSzTx/>
                        <a:buFontTx/>
                        <a:buNone/>
                        <a:tabLst/>
                        <a:defRPr/>
                      </a:pPr>
                      <a:r>
                        <a:rPr lang="en-US" sz="1600" b="0" kern="1200" dirty="0">
                          <a:solidFill>
                            <a:srgbClr val="01184B"/>
                          </a:solidFill>
                          <a:latin typeface="Poppins" panose="02000000000000000000" pitchFamily="2" charset="0"/>
                          <a:ea typeface="+mn-ea"/>
                          <a:cs typeface="Poppins" panose="02000000000000000000" pitchFamily="2" charset="0"/>
                        </a:rPr>
                        <a:t>icon-2024.07</a:t>
                      </a:r>
                    </a:p>
                  </a:txBody>
                  <a:tcPr anchor="ctr"/>
                </a:tc>
                <a:tc>
                  <a:txBody>
                    <a:bodyPr/>
                    <a:lstStyle/>
                    <a:p>
                      <a:pPr marL="0" algn="ctr" defTabSz="2138324" rtl="0" eaLnBrk="1" latinLnBrk="0" hangingPunct="1"/>
                      <a:r>
                        <a:rPr lang="it-IT" sz="1600" b="0" kern="1200" dirty="0">
                          <a:solidFill>
                            <a:srgbClr val="01184B"/>
                          </a:solidFill>
                        </a:rPr>
                        <a:t>GLOBCOVER</a:t>
                      </a:r>
                      <a:endParaRPr lang="en-US" sz="1600" b="0" kern="1200" dirty="0">
                        <a:solidFill>
                          <a:srgbClr val="01184B"/>
                        </a:solidFill>
                        <a:latin typeface="Poppins" panose="02000000000000000000" pitchFamily="2" charset="0"/>
                        <a:ea typeface="+mn-ea"/>
                        <a:cs typeface="Poppins" panose="02000000000000000000" pitchFamily="2" charset="0"/>
                      </a:endParaRPr>
                    </a:p>
                  </a:txBody>
                  <a:tcPr anchor="ctr"/>
                </a:tc>
                <a:tc>
                  <a:txBody>
                    <a:bodyPr/>
                    <a:lstStyle/>
                    <a:p>
                      <a:pPr marL="0" algn="ctr" defTabSz="2138324" rtl="0" eaLnBrk="1" latinLnBrk="0" hangingPunct="1"/>
                      <a:r>
                        <a:rPr lang="en-US" sz="1600" b="1" kern="1200" dirty="0">
                          <a:solidFill>
                            <a:srgbClr val="01184B"/>
                          </a:solidFill>
                          <a:latin typeface="Poppins" panose="02000000000000000000" pitchFamily="2" charset="0"/>
                          <a:ea typeface="+mn-ea"/>
                          <a:cs typeface="Poppins" panose="02000000000000000000" pitchFamily="2" charset="0"/>
                        </a:rPr>
                        <a:t>TRUE</a:t>
                      </a:r>
                    </a:p>
                  </a:txBody>
                  <a:tcPr anchor="ctr"/>
                </a:tc>
                <a:tc>
                  <a:txBody>
                    <a:bodyPr/>
                    <a:lstStyle/>
                    <a:p>
                      <a:pPr marL="0" algn="l" defTabSz="2138324" rtl="0" eaLnBrk="1" latinLnBrk="0" hangingPunct="1"/>
                      <a:r>
                        <a:rPr lang="en-US" sz="1600" b="0" kern="1200" dirty="0" err="1">
                          <a:solidFill>
                            <a:srgbClr val="01184B"/>
                          </a:solidFill>
                          <a:latin typeface="Poppins" panose="02000000000000000000" pitchFamily="2" charset="0"/>
                          <a:ea typeface="+mn-ea"/>
                          <a:cs typeface="Poppins" panose="02000000000000000000" pitchFamily="2" charset="0"/>
                        </a:rPr>
                        <a:t>Itype_ahf</a:t>
                      </a:r>
                      <a:r>
                        <a:rPr lang="en-US" sz="1600" b="0" kern="1200" dirty="0">
                          <a:solidFill>
                            <a:srgbClr val="01184B"/>
                          </a:solidFill>
                          <a:latin typeface="Poppins" panose="02000000000000000000" pitchFamily="2" charset="0"/>
                          <a:ea typeface="+mn-ea"/>
                          <a:cs typeface="Poppins" panose="02000000000000000000" pitchFamily="2" charset="0"/>
                        </a:rPr>
                        <a:t>=1</a:t>
                      </a:r>
                    </a:p>
                  </a:txBody>
                  <a:tcPr anchor="ctr"/>
                </a:tc>
                <a:tc>
                  <a:txBody>
                    <a:bodyPr/>
                    <a:lstStyle/>
                    <a:p>
                      <a:pPr marL="0" algn="l" defTabSz="2138324" rtl="0" eaLnBrk="1" latinLnBrk="0" hangingPunct="1"/>
                      <a:r>
                        <a:rPr lang="en-US" sz="1600" b="0" kern="1200" dirty="0">
                          <a:solidFill>
                            <a:srgbClr val="01184B"/>
                          </a:solidFill>
                          <a:latin typeface="Poppins" panose="02000000000000000000" pitchFamily="2" charset="0"/>
                          <a:ea typeface="+mn-ea"/>
                          <a:cs typeface="Poppins" panose="02000000000000000000" pitchFamily="2" charset="0"/>
                        </a:rPr>
                        <a:t>AHF1</a:t>
                      </a:r>
                    </a:p>
                  </a:txBody>
                  <a:tcPr anchor="ctr"/>
                </a:tc>
                <a:extLst>
                  <a:ext uri="{0D108BD9-81ED-4DB2-BD59-A6C34878D82A}">
                    <a16:rowId xmlns:a16="http://schemas.microsoft.com/office/drawing/2014/main" val="3485410596"/>
                  </a:ext>
                </a:extLst>
              </a:tr>
              <a:tr h="511791">
                <a:tc>
                  <a:txBody>
                    <a:bodyPr/>
                    <a:lstStyle/>
                    <a:p>
                      <a:pPr marL="0" marR="0" lvl="0" indent="0" algn="ctr" defTabSz="2138324" rtl="0" eaLnBrk="1" fontAlgn="auto" latinLnBrk="0" hangingPunct="1">
                        <a:lnSpc>
                          <a:spcPct val="100000"/>
                        </a:lnSpc>
                        <a:spcBef>
                          <a:spcPts val="0"/>
                        </a:spcBef>
                        <a:spcAft>
                          <a:spcPts val="0"/>
                        </a:spcAft>
                        <a:buClrTx/>
                        <a:buSzTx/>
                        <a:buFontTx/>
                        <a:buNone/>
                        <a:tabLst/>
                        <a:defRPr/>
                      </a:pPr>
                      <a:r>
                        <a:rPr lang="en-US" sz="1600" b="0" kern="1200" dirty="0">
                          <a:solidFill>
                            <a:srgbClr val="01184B"/>
                          </a:solidFill>
                          <a:latin typeface="Poppins" panose="02000000000000000000" pitchFamily="2" charset="0"/>
                          <a:ea typeface="+mn-ea"/>
                          <a:cs typeface="Poppins" panose="02000000000000000000" pitchFamily="2" charset="0"/>
                        </a:rPr>
                        <a:t>icon-2024.07</a:t>
                      </a:r>
                    </a:p>
                  </a:txBody>
                  <a:tcPr anchor="ctr"/>
                </a:tc>
                <a:tc>
                  <a:txBody>
                    <a:bodyPr/>
                    <a:lstStyle/>
                    <a:p>
                      <a:pPr marL="0" algn="ctr" defTabSz="2138324" rtl="0" eaLnBrk="1" latinLnBrk="0" hangingPunct="1"/>
                      <a:r>
                        <a:rPr lang="it-IT" sz="1600" b="0" kern="1200" dirty="0">
                          <a:solidFill>
                            <a:srgbClr val="01184B"/>
                          </a:solidFill>
                        </a:rPr>
                        <a:t>GLOBCOVER</a:t>
                      </a:r>
                      <a:endParaRPr lang="en-US" sz="1600" b="0" kern="1200" dirty="0">
                        <a:solidFill>
                          <a:srgbClr val="01184B"/>
                        </a:solidFill>
                        <a:latin typeface="Poppins" panose="02000000000000000000" pitchFamily="2" charset="0"/>
                        <a:ea typeface="+mn-ea"/>
                        <a:cs typeface="Poppins" panose="02000000000000000000" pitchFamily="2" charset="0"/>
                      </a:endParaRPr>
                    </a:p>
                  </a:txBody>
                  <a:tcPr anchor="ctr"/>
                </a:tc>
                <a:tc>
                  <a:txBody>
                    <a:bodyPr/>
                    <a:lstStyle/>
                    <a:p>
                      <a:pPr marL="0" algn="ctr" defTabSz="2138324" rtl="0" eaLnBrk="1" latinLnBrk="0" hangingPunct="1"/>
                      <a:r>
                        <a:rPr lang="en-US" sz="1600" b="1" kern="1200" dirty="0">
                          <a:solidFill>
                            <a:srgbClr val="01184B"/>
                          </a:solidFill>
                          <a:latin typeface="Poppins" panose="02000000000000000000" pitchFamily="2" charset="0"/>
                          <a:ea typeface="+mn-ea"/>
                          <a:cs typeface="Poppins" panose="02000000000000000000" pitchFamily="2" charset="0"/>
                        </a:rPr>
                        <a:t>TRUE</a:t>
                      </a:r>
                    </a:p>
                  </a:txBody>
                  <a:tcPr anchor="ctr"/>
                </a:tc>
                <a:tc>
                  <a:txBody>
                    <a:bodyPr/>
                    <a:lstStyle/>
                    <a:p>
                      <a:pPr marL="0" algn="l" defTabSz="2138324" rtl="0" eaLnBrk="1" latinLnBrk="0" hangingPunct="1"/>
                      <a:r>
                        <a:rPr lang="en-US" sz="1600" b="0" kern="1200" dirty="0" err="1">
                          <a:solidFill>
                            <a:srgbClr val="01184B"/>
                          </a:solidFill>
                          <a:latin typeface="Poppins" panose="02000000000000000000" pitchFamily="2" charset="0"/>
                          <a:ea typeface="+mn-ea"/>
                          <a:cs typeface="Poppins" panose="02000000000000000000" pitchFamily="2" charset="0"/>
                        </a:rPr>
                        <a:t>Itype_ahf</a:t>
                      </a:r>
                      <a:r>
                        <a:rPr lang="en-US" sz="1600" b="0" kern="1200" dirty="0">
                          <a:solidFill>
                            <a:srgbClr val="01184B"/>
                          </a:solidFill>
                          <a:latin typeface="Poppins" panose="02000000000000000000" pitchFamily="2" charset="0"/>
                          <a:ea typeface="+mn-ea"/>
                          <a:cs typeface="Poppins" panose="02000000000000000000" pitchFamily="2" charset="0"/>
                        </a:rPr>
                        <a:t>=1</a:t>
                      </a:r>
                    </a:p>
                  </a:txBody>
                  <a:tcPr anchor="ctr"/>
                </a:tc>
                <a:tc>
                  <a:txBody>
                    <a:bodyPr/>
                    <a:lstStyle/>
                    <a:p>
                      <a:pPr marL="0" algn="l" defTabSz="2138324" rtl="0" eaLnBrk="1" latinLnBrk="0" hangingPunct="1"/>
                      <a:r>
                        <a:rPr lang="en-US" sz="1600" b="0" kern="1200" dirty="0">
                          <a:solidFill>
                            <a:srgbClr val="01184B"/>
                          </a:solidFill>
                          <a:latin typeface="Poppins" panose="02000000000000000000" pitchFamily="2" charset="0"/>
                          <a:ea typeface="+mn-ea"/>
                          <a:cs typeface="Poppins" panose="02000000000000000000" pitchFamily="2" charset="0"/>
                        </a:rPr>
                        <a:t>AHF1esa</a:t>
                      </a:r>
                    </a:p>
                  </a:txBody>
                  <a:tcPr anchor="ctr"/>
                </a:tc>
                <a:extLst>
                  <a:ext uri="{0D108BD9-81ED-4DB2-BD59-A6C34878D82A}">
                    <a16:rowId xmlns:a16="http://schemas.microsoft.com/office/drawing/2014/main" val="375964189"/>
                  </a:ext>
                </a:extLst>
              </a:tr>
              <a:tr h="511791">
                <a:tc>
                  <a:txBody>
                    <a:bodyPr/>
                    <a:lstStyle/>
                    <a:p>
                      <a:pPr marL="0" marR="0" lvl="0" indent="0" algn="ctr" defTabSz="2138324" rtl="0" eaLnBrk="1" fontAlgn="auto" latinLnBrk="0" hangingPunct="1">
                        <a:lnSpc>
                          <a:spcPct val="100000"/>
                        </a:lnSpc>
                        <a:spcBef>
                          <a:spcPts val="0"/>
                        </a:spcBef>
                        <a:spcAft>
                          <a:spcPts val="0"/>
                        </a:spcAft>
                        <a:buClrTx/>
                        <a:buSzTx/>
                        <a:buFontTx/>
                        <a:buNone/>
                        <a:tabLst/>
                        <a:defRPr/>
                      </a:pPr>
                      <a:r>
                        <a:rPr lang="en-US" sz="1600" b="0" kern="1200" dirty="0">
                          <a:solidFill>
                            <a:srgbClr val="01184B"/>
                          </a:solidFill>
                          <a:latin typeface="Poppins" panose="02000000000000000000" pitchFamily="2" charset="0"/>
                          <a:ea typeface="+mn-ea"/>
                          <a:cs typeface="Poppins" panose="02000000000000000000" pitchFamily="2" charset="0"/>
                        </a:rPr>
                        <a:t>icon-2024.07</a:t>
                      </a:r>
                    </a:p>
                  </a:txBody>
                  <a:tcPr anchor="ctr"/>
                </a:tc>
                <a:tc>
                  <a:txBody>
                    <a:bodyPr/>
                    <a:lstStyle/>
                    <a:p>
                      <a:pPr marL="0" algn="ctr" defTabSz="2138324" rtl="0" eaLnBrk="1" latinLnBrk="0" hangingPunct="1"/>
                      <a:r>
                        <a:rPr lang="it-IT" sz="1600" b="1" kern="1200" dirty="0">
                          <a:solidFill>
                            <a:srgbClr val="01184B"/>
                          </a:solidFill>
                        </a:rPr>
                        <a:t>ESA </a:t>
                      </a:r>
                      <a:endParaRPr lang="en-US" sz="1600" b="1" kern="1200" dirty="0">
                        <a:solidFill>
                          <a:srgbClr val="01184B"/>
                        </a:solidFill>
                        <a:latin typeface="Poppins" panose="02000000000000000000" pitchFamily="2" charset="0"/>
                        <a:ea typeface="+mn-ea"/>
                        <a:cs typeface="Poppins" panose="02000000000000000000" pitchFamily="2" charset="0"/>
                      </a:endParaRPr>
                    </a:p>
                  </a:txBody>
                  <a:tcPr anchor="ctr"/>
                </a:tc>
                <a:tc>
                  <a:txBody>
                    <a:bodyPr/>
                    <a:lstStyle/>
                    <a:p>
                      <a:pPr marL="0" algn="ctr" defTabSz="2138324" rtl="0" eaLnBrk="1" latinLnBrk="0" hangingPunct="1"/>
                      <a:r>
                        <a:rPr lang="en-US" sz="1600" b="1" kern="1200" dirty="0">
                          <a:solidFill>
                            <a:srgbClr val="01184B"/>
                          </a:solidFill>
                          <a:latin typeface="Poppins" panose="02000000000000000000" pitchFamily="2" charset="0"/>
                          <a:ea typeface="+mn-ea"/>
                          <a:cs typeface="Poppins" panose="02000000000000000000" pitchFamily="2" charset="0"/>
                        </a:rPr>
                        <a:t>TRUE</a:t>
                      </a:r>
                    </a:p>
                  </a:txBody>
                  <a:tcPr anchor="ctr"/>
                </a:tc>
                <a:tc>
                  <a:txBody>
                    <a:bodyPr/>
                    <a:lstStyle/>
                    <a:p>
                      <a:pPr marL="0" algn="l" defTabSz="2138324" rtl="0" eaLnBrk="1" latinLnBrk="0" hangingPunct="1"/>
                      <a:r>
                        <a:rPr lang="en-US" sz="1600" b="0" kern="1200" dirty="0" err="1">
                          <a:solidFill>
                            <a:srgbClr val="01184B"/>
                          </a:solidFill>
                          <a:latin typeface="Poppins" panose="02000000000000000000" pitchFamily="2" charset="0"/>
                          <a:ea typeface="+mn-ea"/>
                          <a:cs typeface="Poppins" panose="02000000000000000000" pitchFamily="2" charset="0"/>
                        </a:rPr>
                        <a:t>Itype_ahf</a:t>
                      </a:r>
                      <a:r>
                        <a:rPr lang="en-US" sz="1600" b="0" kern="1200" dirty="0">
                          <a:solidFill>
                            <a:srgbClr val="01184B"/>
                          </a:solidFill>
                          <a:latin typeface="Poppins" panose="02000000000000000000" pitchFamily="2" charset="0"/>
                          <a:ea typeface="+mn-ea"/>
                          <a:cs typeface="Poppins" panose="02000000000000000000" pitchFamily="2" charset="0"/>
                        </a:rPr>
                        <a:t>=2</a:t>
                      </a:r>
                    </a:p>
                  </a:txBody>
                  <a:tcPr anchor="ctr"/>
                </a:tc>
                <a:tc>
                  <a:txBody>
                    <a:bodyPr/>
                    <a:lstStyle/>
                    <a:p>
                      <a:pPr marL="0" algn="l" defTabSz="2138324" rtl="0" eaLnBrk="1" latinLnBrk="0" hangingPunct="1"/>
                      <a:r>
                        <a:rPr lang="en-US" sz="1600" b="0" kern="1200" dirty="0">
                          <a:solidFill>
                            <a:srgbClr val="01184B"/>
                          </a:solidFill>
                          <a:latin typeface="Poppins" panose="02000000000000000000" pitchFamily="2" charset="0"/>
                          <a:ea typeface="+mn-ea"/>
                          <a:cs typeface="Poppins" panose="02000000000000000000" pitchFamily="2" charset="0"/>
                        </a:rPr>
                        <a:t>AHF2</a:t>
                      </a:r>
                    </a:p>
                  </a:txBody>
                  <a:tcPr anchor="ctr"/>
                </a:tc>
                <a:extLst>
                  <a:ext uri="{0D108BD9-81ED-4DB2-BD59-A6C34878D82A}">
                    <a16:rowId xmlns:a16="http://schemas.microsoft.com/office/drawing/2014/main" val="1939692526"/>
                  </a:ext>
                </a:extLst>
              </a:tr>
            </a:tbl>
          </a:graphicData>
        </a:graphic>
      </p:graphicFrame>
      <p:sp>
        <p:nvSpPr>
          <p:cNvPr id="4" name="CasellaDiTesto 3">
            <a:extLst>
              <a:ext uri="{FF2B5EF4-FFF2-40B4-BE49-F238E27FC236}">
                <a16:creationId xmlns:a16="http://schemas.microsoft.com/office/drawing/2014/main" id="{0619CAE6-78EB-888C-BFF9-DC5542C4A7A7}"/>
              </a:ext>
            </a:extLst>
          </p:cNvPr>
          <p:cNvSpPr txBox="1"/>
          <p:nvPr/>
        </p:nvSpPr>
        <p:spPr>
          <a:xfrm>
            <a:off x="920953" y="2612480"/>
            <a:ext cx="245014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D2228"/>
                </a:solidFill>
                <a:latin typeface="Calibri" panose="020F0502020204030204" pitchFamily="34" charset="0"/>
                <a:ea typeface="Calibri" panose="020F0502020204030204" pitchFamily="34" charset="0"/>
                <a:cs typeface="Calibri" panose="020F0502020204030204" pitchFamily="34" charset="0"/>
              </a:rPr>
              <a:t>DWD </a:t>
            </a:r>
            <a:r>
              <a:rPr lang="en-US" sz="2000" dirty="0" err="1">
                <a:solidFill>
                  <a:srgbClr val="1D2228"/>
                </a:solidFill>
                <a:latin typeface="Calibri" panose="020F0502020204030204" pitchFamily="34" charset="0"/>
                <a:ea typeface="Calibri" panose="020F0502020204030204" pitchFamily="34" charset="0"/>
                <a:cs typeface="Calibri" panose="020F0502020204030204" pitchFamily="34" charset="0"/>
              </a:rPr>
              <a:t>namelist</a:t>
            </a:r>
            <a:r>
              <a:rPr lang="en-US" sz="2000" dirty="0">
                <a:solidFill>
                  <a:srgbClr val="1D2228"/>
                </a:solidFill>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1D2228"/>
                </a:solidFill>
                <a:latin typeface="Calibri" panose="020F0502020204030204" pitchFamily="34" charset="0"/>
                <a:ea typeface="Calibri" panose="020F0502020204030204" pitchFamily="34" charset="0"/>
                <a:cs typeface="Calibri" panose="020F0502020204030204" pitchFamily="34" charset="0"/>
              </a:rPr>
              <a:t>lurbalb</a:t>
            </a:r>
            <a:r>
              <a:rPr lang="en-US" sz="2000" dirty="0">
                <a:solidFill>
                  <a:srgbClr val="1D2228"/>
                </a:solidFill>
                <a:latin typeface="Calibri" panose="020F0502020204030204" pitchFamily="34" charset="0"/>
                <a:ea typeface="Calibri" panose="020F0502020204030204" pitchFamily="34" charset="0"/>
                <a:cs typeface="Calibri" panose="020F0502020204030204" pitchFamily="34" charset="0"/>
              </a:rPr>
              <a:t> =TRUE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latin typeface="Calibri" panose="020F0502020204030204" pitchFamily="34" charset="0"/>
                <a:ea typeface="Calibri" panose="020F0502020204030204" pitchFamily="34" charset="0"/>
                <a:cs typeface="Calibri" panose="020F0502020204030204" pitchFamily="34" charset="0"/>
              </a:rPr>
              <a:t>itype_eisa</a:t>
            </a:r>
            <a:r>
              <a:rPr lang="en-US" sz="2000" dirty="0">
                <a:solidFill>
                  <a:srgbClr val="1D2228"/>
                </a:solidFill>
                <a:latin typeface="Calibri" panose="020F0502020204030204" pitchFamily="34" charset="0"/>
                <a:ea typeface="Calibri" panose="020F0502020204030204" pitchFamily="34" charset="0"/>
                <a:cs typeface="Calibri" panose="020F0502020204030204" pitchFamily="34" charset="0"/>
              </a:rPr>
              <a:t>=3</a:t>
            </a:r>
            <a:endParaRPr lang="aa-ET"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aa-ET" sz="2000" dirty="0">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924D1523-F92C-FCD8-BF31-822C8A31C807}"/>
              </a:ext>
            </a:extLst>
          </p:cNvPr>
          <p:cNvSpPr txBox="1"/>
          <p:nvPr/>
        </p:nvSpPr>
        <p:spPr>
          <a:xfrm>
            <a:off x="372313" y="1618234"/>
            <a:ext cx="107963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D2228"/>
                </a:solidFill>
                <a:latin typeface="Calibri" panose="020F0502020204030204" pitchFamily="34" charset="0"/>
                <a:ea typeface="Calibri" panose="020F0502020204030204" pitchFamily="34" charset="0"/>
                <a:cs typeface="Calibri" panose="020F0502020204030204" pitchFamily="34" charset="0"/>
              </a:rPr>
              <a:t>1 week simulation in hindcast mode during a heat waves on Turin: 9-16 June 2022</a:t>
            </a:r>
            <a:endParaRPr lang="aa-ET" sz="2400" dirty="0">
              <a:latin typeface="Calibri" panose="020F0502020204030204" pitchFamily="34" charset="0"/>
              <a:ea typeface="Calibri" panose="020F0502020204030204" pitchFamily="34" charset="0"/>
              <a:cs typeface="Calibri" panose="020F0502020204030204" pitchFamily="34" charset="0"/>
            </a:endParaRPr>
          </a:p>
        </p:txBody>
      </p:sp>
      <p:sp>
        <p:nvSpPr>
          <p:cNvPr id="9" name="Rettangolo 8">
            <a:extLst>
              <a:ext uri="{FF2B5EF4-FFF2-40B4-BE49-F238E27FC236}">
                <a16:creationId xmlns:a16="http://schemas.microsoft.com/office/drawing/2014/main" id="{378A56DF-7DAE-8E21-9445-1C6DC35790F7}"/>
              </a:ext>
            </a:extLst>
          </p:cNvPr>
          <p:cNvSpPr/>
          <p:nvPr/>
        </p:nvSpPr>
        <p:spPr bwMode="auto">
          <a:xfrm>
            <a:off x="4179220" y="4345976"/>
            <a:ext cx="7170769" cy="2020133"/>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ndParaRPr>
          </a:p>
        </p:txBody>
      </p:sp>
      <p:pic>
        <p:nvPicPr>
          <p:cNvPr id="11" name="Elemento grafico 10" descr="Freccia a destra con riempimento a tinta unita">
            <a:extLst>
              <a:ext uri="{FF2B5EF4-FFF2-40B4-BE49-F238E27FC236}">
                <a16:creationId xmlns:a16="http://schemas.microsoft.com/office/drawing/2014/main" id="{8397F04D-A275-8C02-4396-9E0C957B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0268" y="5109934"/>
            <a:ext cx="914400" cy="914400"/>
          </a:xfrm>
          <a:prstGeom prst="rect">
            <a:avLst/>
          </a:prstGeom>
        </p:spPr>
      </p:pic>
      <p:sp>
        <p:nvSpPr>
          <p:cNvPr id="12" name="CasellaDiTesto 11">
            <a:extLst>
              <a:ext uri="{FF2B5EF4-FFF2-40B4-BE49-F238E27FC236}">
                <a16:creationId xmlns:a16="http://schemas.microsoft.com/office/drawing/2014/main" id="{A9BFC690-4811-BBEE-A41F-BC9EAF69A1C1}"/>
              </a:ext>
            </a:extLst>
          </p:cNvPr>
          <p:cNvSpPr txBox="1"/>
          <p:nvPr/>
        </p:nvSpPr>
        <p:spPr>
          <a:xfrm>
            <a:off x="268416" y="4085342"/>
            <a:ext cx="3330491"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solidFill>
                  <a:srgbClr val="1D2228"/>
                </a:solidFill>
                <a:latin typeface="Calibri" panose="020F0502020204030204" pitchFamily="34" charset="0"/>
                <a:ea typeface="Calibri" panose="020F0502020204030204" pitchFamily="34" charset="0"/>
                <a:cs typeface="Calibri" panose="020F0502020204030204" pitchFamily="34" charset="0"/>
              </a:rPr>
              <a:t>New </a:t>
            </a:r>
            <a:r>
              <a:rPr lang="it-IT" sz="2000" dirty="0" err="1">
                <a:solidFill>
                  <a:srgbClr val="1D2228"/>
                </a:solidFill>
                <a:latin typeface="Calibri" panose="020F0502020204030204" pitchFamily="34" charset="0"/>
                <a:ea typeface="Calibri" panose="020F0502020204030204" pitchFamily="34" charset="0"/>
                <a:cs typeface="Calibri" panose="020F0502020204030204" pitchFamily="34" charset="0"/>
              </a:rPr>
              <a:t>implementations</a:t>
            </a:r>
            <a:r>
              <a:rPr lang="it-IT" sz="2000" dirty="0">
                <a:solidFill>
                  <a:srgbClr val="1D2228"/>
                </a:solidFill>
                <a:latin typeface="Calibri" panose="020F0502020204030204" pitchFamily="34" charset="0"/>
                <a:ea typeface="Calibri" panose="020F0502020204030204" pitchFamily="34" charset="0"/>
                <a:cs typeface="Calibri" panose="020F0502020204030204" pitchFamily="34" charset="0"/>
              </a:rPr>
              <a: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it-IT" sz="2000" dirty="0">
                <a:solidFill>
                  <a:srgbClr val="1D2228"/>
                </a:solidFill>
                <a:latin typeface="Calibri" panose="020F0502020204030204" pitchFamily="34" charset="0"/>
                <a:ea typeface="Calibri" panose="020F0502020204030204" pitchFamily="34" charset="0"/>
                <a:cs typeface="Calibri" panose="020F0502020204030204" pitchFamily="34" charset="0"/>
              </a:rPr>
              <a:t>ISA </a:t>
            </a:r>
            <a:r>
              <a:rPr lang="it-IT" sz="2000" dirty="0" err="1">
                <a:solidFill>
                  <a:srgbClr val="1D2228"/>
                </a:solidFill>
                <a:latin typeface="Calibri" panose="020F0502020204030204" pitchFamily="34" charset="0"/>
                <a:ea typeface="Calibri" panose="020F0502020204030204" pitchFamily="34" charset="0"/>
                <a:cs typeface="Calibri" panose="020F0502020204030204" pitchFamily="34" charset="0"/>
              </a:rPr>
              <a:t>horizontally</a:t>
            </a:r>
            <a:r>
              <a:rPr lang="it-IT" sz="2000" dirty="0">
                <a:solidFill>
                  <a:srgbClr val="1D2228"/>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1D2228"/>
                </a:solidFill>
                <a:latin typeface="Calibri" panose="020F0502020204030204" pitchFamily="34" charset="0"/>
                <a:ea typeface="Calibri" panose="020F0502020204030204" pitchFamily="34" charset="0"/>
                <a:cs typeface="Calibri" panose="020F0502020204030204" pitchFamily="34" charset="0"/>
              </a:rPr>
              <a:t>averaged</a:t>
            </a:r>
            <a:endParaRPr lang="it-IT" sz="2000" dirty="0">
              <a:solidFill>
                <a:srgbClr val="1D2228"/>
              </a:solidFill>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it-IT" sz="2000" dirty="0">
                <a:solidFill>
                  <a:srgbClr val="1D2228"/>
                </a:solidFill>
                <a:latin typeface="Calibri" panose="020F0502020204030204" pitchFamily="34" charset="0"/>
                <a:ea typeface="Calibri" panose="020F0502020204030204" pitchFamily="34" charset="0"/>
                <a:cs typeface="Calibri" panose="020F0502020204030204" pitchFamily="34" charset="0"/>
              </a:rPr>
              <a:t>AHF </a:t>
            </a:r>
            <a:r>
              <a:rPr lang="it-IT" sz="2000" dirty="0" err="1">
                <a:solidFill>
                  <a:srgbClr val="1D2228"/>
                </a:solidFill>
                <a:latin typeface="Calibri" panose="020F0502020204030204" pitchFamily="34" charset="0"/>
                <a:ea typeface="Calibri" panose="020F0502020204030204" pitchFamily="34" charset="0"/>
                <a:cs typeface="Calibri" panose="020F0502020204030204" pitchFamily="34" charset="0"/>
              </a:rPr>
              <a:t>constant</a:t>
            </a:r>
            <a:r>
              <a:rPr lang="it-IT" sz="2000" dirty="0">
                <a:solidFill>
                  <a:srgbClr val="1D2228"/>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1D2228"/>
                </a:solidFill>
                <a:latin typeface="Calibri" panose="020F0502020204030204" pitchFamily="34" charset="0"/>
                <a:ea typeface="Calibri" panose="020F0502020204030204" pitchFamily="34" charset="0"/>
                <a:cs typeface="Calibri" panose="020F0502020204030204" pitchFamily="34" charset="0"/>
              </a:rPr>
              <a:t>itype_ahf</a:t>
            </a:r>
            <a:r>
              <a:rPr lang="it-IT" sz="2000" dirty="0">
                <a:solidFill>
                  <a:srgbClr val="1D2228"/>
                </a:solidFill>
                <a:latin typeface="Calibri" panose="020F0502020204030204" pitchFamily="34" charset="0"/>
                <a:ea typeface="Calibri" panose="020F0502020204030204" pitchFamily="34" charset="0"/>
                <a:cs typeface="Calibri" panose="020F0502020204030204" pitchFamily="34" charset="0"/>
              </a:rPr>
              <a:t>=1) or </a:t>
            </a:r>
            <a:r>
              <a:rPr lang="it-IT" sz="2000" dirty="0" err="1">
                <a:solidFill>
                  <a:srgbClr val="1D2228"/>
                </a:solidFill>
                <a:latin typeface="Calibri" panose="020F0502020204030204" pitchFamily="34" charset="0"/>
                <a:ea typeface="Calibri" panose="020F0502020204030204" pitchFamily="34" charset="0"/>
                <a:cs typeface="Calibri" panose="020F0502020204030204" pitchFamily="34" charset="0"/>
              </a:rPr>
              <a:t>annual</a:t>
            </a:r>
            <a:r>
              <a:rPr lang="it-IT" sz="2000" dirty="0">
                <a:solidFill>
                  <a:srgbClr val="1D2228"/>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1D2228"/>
                </a:solidFill>
                <a:latin typeface="Calibri" panose="020F0502020204030204" pitchFamily="34" charset="0"/>
                <a:ea typeface="Calibri" panose="020F0502020204030204" pitchFamily="34" charset="0"/>
                <a:cs typeface="Calibri" panose="020F0502020204030204" pitchFamily="34" charset="0"/>
              </a:rPr>
              <a:t>cycle</a:t>
            </a:r>
            <a:r>
              <a:rPr lang="it-IT" sz="2000" dirty="0">
                <a:solidFill>
                  <a:srgbClr val="1D2228"/>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rgbClr val="1D2228"/>
                </a:solidFill>
                <a:latin typeface="Calibri" panose="020F0502020204030204" pitchFamily="34" charset="0"/>
                <a:ea typeface="Calibri" panose="020F0502020204030204" pitchFamily="34" charset="0"/>
                <a:cs typeface="Calibri" panose="020F0502020204030204" pitchFamily="34" charset="0"/>
              </a:rPr>
              <a:t>itype_ahf</a:t>
            </a:r>
            <a:r>
              <a:rPr lang="it-IT" sz="2000" dirty="0">
                <a:solidFill>
                  <a:srgbClr val="1D2228"/>
                </a:solidFill>
                <a:latin typeface="Calibri" panose="020F0502020204030204" pitchFamily="34" charset="0"/>
                <a:ea typeface="Calibri" panose="020F0502020204030204" pitchFamily="34" charset="0"/>
                <a:cs typeface="Calibri" panose="020F0502020204030204" pitchFamily="34" charset="0"/>
              </a:rPr>
              <a:t>=2) </a:t>
            </a:r>
            <a:endParaRPr lang="aa-ET"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aa-ET"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56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68ED5B9-0590-987A-82B4-1701E99D5BDC}"/>
              </a:ext>
            </a:extLst>
          </p:cNvPr>
          <p:cNvSpPr txBox="1"/>
          <p:nvPr/>
        </p:nvSpPr>
        <p:spPr>
          <a:xfrm>
            <a:off x="7127406" y="184881"/>
            <a:ext cx="4941363" cy="1200329"/>
          </a:xfrm>
          <a:prstGeom prst="rect">
            <a:avLst/>
          </a:prstGeom>
          <a:noFill/>
        </p:spPr>
        <p:txBody>
          <a:bodyPr wrap="square">
            <a:spAutoFit/>
          </a:bodyPr>
          <a:lstStyle/>
          <a:p>
            <a:pPr algn="r"/>
            <a:r>
              <a:rPr lang="it-IT" sz="3600" b="1" dirty="0" err="1">
                <a:solidFill>
                  <a:srgbClr val="1F497D"/>
                </a:solidFill>
                <a:latin typeface="Calibri" panose="020F0502020204030204" pitchFamily="34" charset="0"/>
                <a:ea typeface="Calibri" panose="020F0502020204030204" pitchFamily="34" charset="0"/>
                <a:cs typeface="Calibri" panose="020F0502020204030204" pitchFamily="34" charset="0"/>
              </a:rPr>
              <a:t>Verification</a:t>
            </a:r>
            <a:r>
              <a:rPr lang="it-IT" sz="3600" b="1" dirty="0">
                <a:solidFill>
                  <a:srgbClr val="1F497D"/>
                </a:solidFill>
                <a:latin typeface="Calibri" panose="020F0502020204030204" pitchFamily="34" charset="0"/>
                <a:ea typeface="Calibri" panose="020F0502020204030204" pitchFamily="34" charset="0"/>
                <a:cs typeface="Calibri" panose="020F0502020204030204" pitchFamily="34" charset="0"/>
              </a:rPr>
              <a:t> on Turin and </a:t>
            </a:r>
            <a:r>
              <a:rPr lang="it-IT" sz="3600" b="1" dirty="0" err="1">
                <a:solidFill>
                  <a:srgbClr val="1F497D"/>
                </a:solidFill>
                <a:latin typeface="Calibri" panose="020F0502020204030204" pitchFamily="34" charset="0"/>
                <a:ea typeface="Calibri" panose="020F0502020204030204" pitchFamily="34" charset="0"/>
                <a:cs typeface="Calibri" panose="020F0502020204030204" pitchFamily="34" charset="0"/>
              </a:rPr>
              <a:t>surrounding</a:t>
            </a:r>
            <a:r>
              <a:rPr lang="it-IT" sz="3600" b="1" dirty="0">
                <a:solidFill>
                  <a:srgbClr val="1F497D"/>
                </a:solidFill>
                <a:latin typeface="Calibri" panose="020F0502020204030204" pitchFamily="34" charset="0"/>
                <a:ea typeface="Calibri" panose="020F0502020204030204" pitchFamily="34" charset="0"/>
                <a:cs typeface="Calibri" panose="020F0502020204030204" pitchFamily="34" charset="0"/>
              </a:rPr>
              <a:t> stations</a:t>
            </a:r>
          </a:p>
        </p:txBody>
      </p:sp>
      <p:pic>
        <p:nvPicPr>
          <p:cNvPr id="14" name="Immagine 13">
            <a:extLst>
              <a:ext uri="{FF2B5EF4-FFF2-40B4-BE49-F238E27FC236}">
                <a16:creationId xmlns:a16="http://schemas.microsoft.com/office/drawing/2014/main" id="{923D2138-40EF-B4B4-1D19-DF62A2DA7850}"/>
              </a:ext>
            </a:extLst>
          </p:cNvPr>
          <p:cNvPicPr>
            <a:picLocks noChangeAspect="1"/>
          </p:cNvPicPr>
          <p:nvPr/>
        </p:nvPicPr>
        <p:blipFill>
          <a:blip r:embed="rId4"/>
          <a:stretch>
            <a:fillRect/>
          </a:stretch>
        </p:blipFill>
        <p:spPr>
          <a:xfrm>
            <a:off x="6336765" y="1844902"/>
            <a:ext cx="5427613" cy="4683888"/>
          </a:xfrm>
          <a:prstGeom prst="rect">
            <a:avLst/>
          </a:prstGeom>
        </p:spPr>
      </p:pic>
      <p:pic>
        <p:nvPicPr>
          <p:cNvPr id="16" name="Immagine 15">
            <a:extLst>
              <a:ext uri="{FF2B5EF4-FFF2-40B4-BE49-F238E27FC236}">
                <a16:creationId xmlns:a16="http://schemas.microsoft.com/office/drawing/2014/main" id="{B6AEC770-5DCE-F02B-5B98-2EAA9F29BF92}"/>
              </a:ext>
            </a:extLst>
          </p:cNvPr>
          <p:cNvPicPr>
            <a:picLocks noChangeAspect="1"/>
          </p:cNvPicPr>
          <p:nvPr/>
        </p:nvPicPr>
        <p:blipFill>
          <a:blip r:embed="rId5"/>
          <a:stretch>
            <a:fillRect/>
          </a:stretch>
        </p:blipFill>
        <p:spPr>
          <a:xfrm>
            <a:off x="601036" y="1924912"/>
            <a:ext cx="4831173" cy="4078707"/>
          </a:xfrm>
          <a:prstGeom prst="rect">
            <a:avLst/>
          </a:prstGeom>
        </p:spPr>
      </p:pic>
      <p:sp>
        <p:nvSpPr>
          <p:cNvPr id="2" name="CasellaDiTesto 1">
            <a:extLst>
              <a:ext uri="{FF2B5EF4-FFF2-40B4-BE49-F238E27FC236}">
                <a16:creationId xmlns:a16="http://schemas.microsoft.com/office/drawing/2014/main" id="{F6019A8F-E8BD-2261-DB8F-D1F90A57DD1F}"/>
              </a:ext>
            </a:extLst>
          </p:cNvPr>
          <p:cNvSpPr txBox="1"/>
          <p:nvPr/>
        </p:nvSpPr>
        <p:spPr>
          <a:xfrm>
            <a:off x="601036" y="1403872"/>
            <a:ext cx="2775953" cy="523220"/>
          </a:xfrm>
          <a:prstGeom prst="rect">
            <a:avLst/>
          </a:prstGeom>
          <a:noFill/>
        </p:spPr>
        <p:txBody>
          <a:bodyPr wrap="none" rtlCol="0">
            <a:spAutoFit/>
          </a:bodyPr>
          <a:lstStyle/>
          <a:p>
            <a:r>
              <a:rPr lang="it-IT" sz="2800" dirty="0">
                <a:latin typeface="Calibri" panose="020F0502020204030204" pitchFamily="34" charset="0"/>
                <a:ea typeface="Calibri" panose="020F0502020204030204" pitchFamily="34" charset="0"/>
                <a:cs typeface="Calibri" panose="020F0502020204030204" pitchFamily="34" charset="0"/>
              </a:rPr>
              <a:t>Piemonte domain</a:t>
            </a:r>
          </a:p>
        </p:txBody>
      </p:sp>
      <p:pic>
        <p:nvPicPr>
          <p:cNvPr id="4" name="Elemento grafico 3" descr="Freccia linea: curva oraria contorno">
            <a:extLst>
              <a:ext uri="{FF2B5EF4-FFF2-40B4-BE49-F238E27FC236}">
                <a16:creationId xmlns:a16="http://schemas.microsoft.com/office/drawing/2014/main" id="{0D763141-D487-67B7-D3FB-B20B44E2A3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924286">
            <a:off x="4834645" y="2508415"/>
            <a:ext cx="2041180" cy="2041180"/>
          </a:xfrm>
          <a:prstGeom prst="rect">
            <a:avLst/>
          </a:prstGeom>
        </p:spPr>
      </p:pic>
    </p:spTree>
    <p:extLst>
      <p:ext uri="{BB962C8B-B14F-4D97-AF65-F5344CB8AC3E}">
        <p14:creationId xmlns:p14="http://schemas.microsoft.com/office/powerpoint/2010/main" val="259349167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E0A51A3C-C2F1-4AF2-9172-DF439A2D9C0A}"/>
              </a:ext>
            </a:extLst>
          </p:cNvPr>
          <p:cNvPicPr>
            <a:picLocks noChangeAspect="1"/>
          </p:cNvPicPr>
          <p:nvPr/>
        </p:nvPicPr>
        <p:blipFill>
          <a:blip r:embed="rId2"/>
          <a:stretch>
            <a:fillRect/>
          </a:stretch>
        </p:blipFill>
        <p:spPr>
          <a:xfrm>
            <a:off x="433577" y="1988820"/>
            <a:ext cx="3233711" cy="1774597"/>
          </a:xfrm>
          <a:prstGeom prst="rect">
            <a:avLst/>
          </a:prstGeom>
        </p:spPr>
      </p:pic>
      <p:grpSp>
        <p:nvGrpSpPr>
          <p:cNvPr id="13" name="Gruppo 12">
            <a:extLst>
              <a:ext uri="{FF2B5EF4-FFF2-40B4-BE49-F238E27FC236}">
                <a16:creationId xmlns:a16="http://schemas.microsoft.com/office/drawing/2014/main" id="{4F5BA2DC-8F96-98C9-D566-3F0BCAF8EEA6}"/>
              </a:ext>
            </a:extLst>
          </p:cNvPr>
          <p:cNvGrpSpPr/>
          <p:nvPr/>
        </p:nvGrpSpPr>
        <p:grpSpPr>
          <a:xfrm>
            <a:off x="4207881" y="1521126"/>
            <a:ext cx="7687702" cy="5252480"/>
            <a:chOff x="2258135" y="1177290"/>
            <a:chExt cx="7687702" cy="5252480"/>
          </a:xfrm>
        </p:grpSpPr>
        <p:pic>
          <p:nvPicPr>
            <p:cNvPr id="10" name="Immagine 9">
              <a:extLst>
                <a:ext uri="{FF2B5EF4-FFF2-40B4-BE49-F238E27FC236}">
                  <a16:creationId xmlns:a16="http://schemas.microsoft.com/office/drawing/2014/main" id="{1F56E85A-01D4-2AEC-068A-408DDCF922B8}"/>
                </a:ext>
              </a:extLst>
            </p:cNvPr>
            <p:cNvPicPr>
              <a:picLocks noChangeAspect="1"/>
            </p:cNvPicPr>
            <p:nvPr/>
          </p:nvPicPr>
          <p:blipFill rotWithShape="1">
            <a:blip r:embed="rId3"/>
            <a:srcRect t="7177" r="15833"/>
            <a:stretch/>
          </p:blipFill>
          <p:spPr>
            <a:xfrm>
              <a:off x="4718083" y="1177290"/>
              <a:ext cx="5227754" cy="5252480"/>
            </a:xfrm>
            <a:prstGeom prst="rect">
              <a:avLst/>
            </a:prstGeom>
          </p:spPr>
        </p:pic>
        <p:pic>
          <p:nvPicPr>
            <p:cNvPr id="12" name="Immagine 11">
              <a:extLst>
                <a:ext uri="{FF2B5EF4-FFF2-40B4-BE49-F238E27FC236}">
                  <a16:creationId xmlns:a16="http://schemas.microsoft.com/office/drawing/2014/main" id="{2EF14A8F-D396-2315-C363-7A9C0685B753}"/>
                </a:ext>
              </a:extLst>
            </p:cNvPr>
            <p:cNvPicPr>
              <a:picLocks noChangeAspect="1"/>
            </p:cNvPicPr>
            <p:nvPr/>
          </p:nvPicPr>
          <p:blipFill rotWithShape="1">
            <a:blip r:embed="rId3"/>
            <a:srcRect l="82818" t="44768" b="36130"/>
            <a:stretch/>
          </p:blipFill>
          <p:spPr>
            <a:xfrm>
              <a:off x="2258135" y="1535245"/>
              <a:ext cx="2279142" cy="2308325"/>
            </a:xfrm>
            <a:prstGeom prst="rect">
              <a:avLst/>
            </a:prstGeom>
          </p:spPr>
        </p:pic>
      </p:grpSp>
      <p:sp>
        <p:nvSpPr>
          <p:cNvPr id="14" name="CasellaDiTesto 13">
            <a:extLst>
              <a:ext uri="{FF2B5EF4-FFF2-40B4-BE49-F238E27FC236}">
                <a16:creationId xmlns:a16="http://schemas.microsoft.com/office/drawing/2014/main" id="{FE8B60CC-61E0-C6EE-D345-8466A1A0D308}"/>
              </a:ext>
            </a:extLst>
          </p:cNvPr>
          <p:cNvSpPr txBox="1"/>
          <p:nvPr/>
        </p:nvSpPr>
        <p:spPr>
          <a:xfrm>
            <a:off x="296417" y="4147366"/>
            <a:ext cx="6198226"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D2228"/>
                </a:solidFill>
                <a:latin typeface="Calibri" panose="020F0502020204030204" pitchFamily="34" charset="0"/>
                <a:ea typeface="Calibri" panose="020F0502020204030204" pitchFamily="34" charset="0"/>
                <a:cs typeface="Calibri" panose="020F0502020204030204" pitchFamily="34" charset="0"/>
              </a:rPr>
              <a:t>Latest ICON version worsens the MB but </a:t>
            </a:r>
            <a:r>
              <a:rPr lang="en-US" sz="2400" dirty="0" err="1">
                <a:solidFill>
                  <a:srgbClr val="1D2228"/>
                </a:solidFill>
                <a:latin typeface="Calibri" panose="020F0502020204030204" pitchFamily="34" charset="0"/>
                <a:ea typeface="Calibri" panose="020F0502020204030204" pitchFamily="34" charset="0"/>
                <a:cs typeface="Calibri" panose="020F0502020204030204" pitchFamily="34" charset="0"/>
              </a:rPr>
              <a:t>sligthly</a:t>
            </a:r>
            <a:r>
              <a:rPr lang="en-US" sz="2400" dirty="0">
                <a:solidFill>
                  <a:srgbClr val="1D2228"/>
                </a:solidFill>
                <a:latin typeface="Calibri" panose="020F0502020204030204" pitchFamily="34" charset="0"/>
                <a:ea typeface="Calibri" panose="020F0502020204030204" pitchFamily="34" charset="0"/>
                <a:cs typeface="Calibri" panose="020F0502020204030204" pitchFamily="34" charset="0"/>
              </a:rPr>
              <a:t> improves the correlation coefficient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D2228"/>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D2228"/>
                </a:solidFill>
                <a:latin typeface="Calibri" panose="020F0502020204030204" pitchFamily="34" charset="0"/>
                <a:ea typeface="Calibri" panose="020F0502020204030204" pitchFamily="34" charset="0"/>
                <a:cs typeface="Calibri" panose="020F0502020204030204" pitchFamily="34" charset="0"/>
              </a:rPr>
              <a:t>TERRA_URB switched on improves all the scores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D2228"/>
                </a:solidFill>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aa-ET" sz="2400" dirty="0">
              <a:latin typeface="Calibri" panose="020F0502020204030204" pitchFamily="34" charset="0"/>
              <a:ea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63D99E77-55F1-62E6-A0CC-0BA910ECF4C1}"/>
              </a:ext>
            </a:extLst>
          </p:cNvPr>
          <p:cNvSpPr txBox="1"/>
          <p:nvPr/>
        </p:nvSpPr>
        <p:spPr>
          <a:xfrm>
            <a:off x="5779698" y="259207"/>
            <a:ext cx="6014353" cy="1077218"/>
          </a:xfrm>
          <a:prstGeom prst="rect">
            <a:avLst/>
          </a:prstGeom>
          <a:solidFill>
            <a:schemeClr val="bg1"/>
          </a:solidFill>
        </p:spPr>
        <p:txBody>
          <a:bodyPr wrap="square">
            <a:spAutoFit/>
          </a:bodyPr>
          <a:lstStyle/>
          <a:p>
            <a:pPr algn="r"/>
            <a:r>
              <a:rPr lang="it-IT" sz="3600" b="1" dirty="0">
                <a:solidFill>
                  <a:srgbClr val="1F497D"/>
                </a:solidFill>
                <a:latin typeface="Calibri" panose="020F0502020204030204" pitchFamily="34" charset="0"/>
                <a:ea typeface="Calibri" panose="020F0502020204030204" pitchFamily="34" charset="0"/>
                <a:cs typeface="Calibri" panose="020F0502020204030204" pitchFamily="34" charset="0"/>
              </a:rPr>
              <a:t>2M TEMPERATURE</a:t>
            </a:r>
          </a:p>
          <a:p>
            <a:pPr algn="r"/>
            <a:r>
              <a:rPr lang="it-IT" sz="2800" b="1" dirty="0">
                <a:solidFill>
                  <a:srgbClr val="1F497D"/>
                </a:solidFill>
                <a:latin typeface="Calibri" panose="020F0502020204030204" pitchFamily="34" charset="0"/>
                <a:ea typeface="Calibri" panose="020F0502020204030204" pitchFamily="34" charset="0"/>
                <a:cs typeface="Calibri" panose="020F0502020204030204" pitchFamily="34" charset="0"/>
              </a:rPr>
              <a:t>FOCUS ON TURIN AGGLOMERATION</a:t>
            </a:r>
          </a:p>
        </p:txBody>
      </p:sp>
    </p:spTree>
    <p:extLst>
      <p:ext uri="{BB962C8B-B14F-4D97-AF65-F5344CB8AC3E}">
        <p14:creationId xmlns:p14="http://schemas.microsoft.com/office/powerpoint/2010/main" val="95545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lemento grafico 9" descr="Luna e stelle con riempimento a tinta unita">
            <a:extLst>
              <a:ext uri="{FF2B5EF4-FFF2-40B4-BE49-F238E27FC236}">
                <a16:creationId xmlns:a16="http://schemas.microsoft.com/office/drawing/2014/main" id="{F1854F0A-6F76-18E1-51FD-8E59415C87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9524" y="1584179"/>
            <a:ext cx="914400" cy="914400"/>
          </a:xfrm>
          <a:prstGeom prst="rect">
            <a:avLst/>
          </a:prstGeom>
        </p:spPr>
      </p:pic>
      <p:pic>
        <p:nvPicPr>
          <p:cNvPr id="12" name="Elemento grafico 11" descr="Sole con riempimento a tinta unita">
            <a:extLst>
              <a:ext uri="{FF2B5EF4-FFF2-40B4-BE49-F238E27FC236}">
                <a16:creationId xmlns:a16="http://schemas.microsoft.com/office/drawing/2014/main" id="{41755BDA-21B7-6080-0661-80F13D1DBF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5951" y="2096944"/>
            <a:ext cx="914400" cy="914400"/>
          </a:xfrm>
          <a:prstGeom prst="rect">
            <a:avLst/>
          </a:prstGeom>
        </p:spPr>
      </p:pic>
      <p:sp>
        <p:nvSpPr>
          <p:cNvPr id="2" name="CasellaDiTesto 1">
            <a:extLst>
              <a:ext uri="{FF2B5EF4-FFF2-40B4-BE49-F238E27FC236}">
                <a16:creationId xmlns:a16="http://schemas.microsoft.com/office/drawing/2014/main" id="{566F590F-FBE7-5D82-90AC-0053517AC689}"/>
              </a:ext>
            </a:extLst>
          </p:cNvPr>
          <p:cNvSpPr txBox="1"/>
          <p:nvPr/>
        </p:nvSpPr>
        <p:spPr>
          <a:xfrm>
            <a:off x="5779698" y="259207"/>
            <a:ext cx="6014353" cy="1077218"/>
          </a:xfrm>
          <a:prstGeom prst="rect">
            <a:avLst/>
          </a:prstGeom>
          <a:solidFill>
            <a:schemeClr val="bg1"/>
          </a:solidFill>
        </p:spPr>
        <p:txBody>
          <a:bodyPr wrap="square">
            <a:spAutoFit/>
          </a:bodyPr>
          <a:lstStyle/>
          <a:p>
            <a:pPr algn="r"/>
            <a:r>
              <a:rPr lang="it-IT" sz="3600" b="1" dirty="0">
                <a:solidFill>
                  <a:srgbClr val="1F497D"/>
                </a:solidFill>
                <a:latin typeface="Calibri" panose="020F0502020204030204" pitchFamily="34" charset="0"/>
                <a:ea typeface="Calibri" panose="020F0502020204030204" pitchFamily="34" charset="0"/>
                <a:cs typeface="Calibri" panose="020F0502020204030204" pitchFamily="34" charset="0"/>
              </a:rPr>
              <a:t>2M TEMPERATURE</a:t>
            </a:r>
          </a:p>
          <a:p>
            <a:pPr algn="r"/>
            <a:r>
              <a:rPr lang="it-IT" sz="2800" b="1" dirty="0">
                <a:solidFill>
                  <a:srgbClr val="1F497D"/>
                </a:solidFill>
                <a:latin typeface="Calibri" panose="020F0502020204030204" pitchFamily="34" charset="0"/>
                <a:ea typeface="Calibri" panose="020F0502020204030204" pitchFamily="34" charset="0"/>
                <a:cs typeface="Calibri" panose="020F0502020204030204" pitchFamily="34" charset="0"/>
              </a:rPr>
              <a:t>FOCUS ON TURIN AGGLOMERATION</a:t>
            </a:r>
          </a:p>
        </p:txBody>
      </p:sp>
      <p:pic>
        <p:nvPicPr>
          <p:cNvPr id="23" name="Elemento grafico 22" descr="Freccia linea: curva antioraria con riempimento a tinta unita">
            <a:extLst>
              <a:ext uri="{FF2B5EF4-FFF2-40B4-BE49-F238E27FC236}">
                <a16:creationId xmlns:a16="http://schemas.microsoft.com/office/drawing/2014/main" id="{DEDB29BF-E91E-D6AD-2D2E-DA853762C5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2681556" y="1861796"/>
            <a:ext cx="914400" cy="914400"/>
          </a:xfrm>
          <a:prstGeom prst="rect">
            <a:avLst/>
          </a:prstGeom>
        </p:spPr>
      </p:pic>
      <p:pic>
        <p:nvPicPr>
          <p:cNvPr id="26" name="Elemento grafico 25" descr="Freccia linea: curva oraria con riempimento a tinta unita">
            <a:extLst>
              <a:ext uri="{FF2B5EF4-FFF2-40B4-BE49-F238E27FC236}">
                <a16:creationId xmlns:a16="http://schemas.microsoft.com/office/drawing/2014/main" id="{170E8A66-C3AC-00CC-D7DC-B23BCCEF99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596819">
            <a:off x="7625951" y="2770741"/>
            <a:ext cx="914400" cy="914400"/>
          </a:xfrm>
          <a:prstGeom prst="rect">
            <a:avLst/>
          </a:prstGeom>
        </p:spPr>
      </p:pic>
      <p:pic>
        <p:nvPicPr>
          <p:cNvPr id="5" name="Immagine 4">
            <a:extLst>
              <a:ext uri="{FF2B5EF4-FFF2-40B4-BE49-F238E27FC236}">
                <a16:creationId xmlns:a16="http://schemas.microsoft.com/office/drawing/2014/main" id="{2B94AFE4-C146-4CD7-03C1-EDF3A1F246EE}"/>
              </a:ext>
            </a:extLst>
          </p:cNvPr>
          <p:cNvPicPr>
            <a:picLocks noChangeAspect="1"/>
          </p:cNvPicPr>
          <p:nvPr/>
        </p:nvPicPr>
        <p:blipFill rotWithShape="1">
          <a:blip r:embed="rId11"/>
          <a:srcRect r="14826"/>
          <a:stretch/>
        </p:blipFill>
        <p:spPr>
          <a:xfrm>
            <a:off x="8522869" y="1543841"/>
            <a:ext cx="3669131" cy="3700979"/>
          </a:xfrm>
          <a:prstGeom prst="rect">
            <a:avLst/>
          </a:prstGeom>
        </p:spPr>
      </p:pic>
      <p:pic>
        <p:nvPicPr>
          <p:cNvPr id="8" name="Immagine 7">
            <a:extLst>
              <a:ext uri="{FF2B5EF4-FFF2-40B4-BE49-F238E27FC236}">
                <a16:creationId xmlns:a16="http://schemas.microsoft.com/office/drawing/2014/main" id="{1CEF310B-CE1A-3F54-FCA2-90137345E5C1}"/>
              </a:ext>
            </a:extLst>
          </p:cNvPr>
          <p:cNvPicPr>
            <a:picLocks noChangeAspect="1"/>
          </p:cNvPicPr>
          <p:nvPr/>
        </p:nvPicPr>
        <p:blipFill>
          <a:blip r:embed="rId12"/>
          <a:stretch>
            <a:fillRect/>
          </a:stretch>
        </p:blipFill>
        <p:spPr>
          <a:xfrm>
            <a:off x="4740980" y="3429000"/>
            <a:ext cx="3500927" cy="1929081"/>
          </a:xfrm>
          <a:prstGeom prst="rect">
            <a:avLst/>
          </a:prstGeom>
        </p:spPr>
      </p:pic>
      <p:pic>
        <p:nvPicPr>
          <p:cNvPr id="9" name="Immagine 8">
            <a:extLst>
              <a:ext uri="{FF2B5EF4-FFF2-40B4-BE49-F238E27FC236}">
                <a16:creationId xmlns:a16="http://schemas.microsoft.com/office/drawing/2014/main" id="{71CBC017-2A6E-188E-D552-DCA793538E8C}"/>
              </a:ext>
            </a:extLst>
          </p:cNvPr>
          <p:cNvPicPr>
            <a:picLocks noChangeAspect="1"/>
          </p:cNvPicPr>
          <p:nvPr/>
        </p:nvPicPr>
        <p:blipFill rotWithShape="1">
          <a:blip r:embed="rId13"/>
          <a:srcRect l="85123" t="43487" r="1570" b="37770"/>
          <a:stretch/>
        </p:blipFill>
        <p:spPr>
          <a:xfrm>
            <a:off x="8946642" y="3157336"/>
            <a:ext cx="1317471" cy="1690620"/>
          </a:xfrm>
          <a:prstGeom prst="rect">
            <a:avLst/>
          </a:prstGeom>
        </p:spPr>
      </p:pic>
      <p:pic>
        <p:nvPicPr>
          <p:cNvPr id="13" name="Immagine 12">
            <a:extLst>
              <a:ext uri="{FF2B5EF4-FFF2-40B4-BE49-F238E27FC236}">
                <a16:creationId xmlns:a16="http://schemas.microsoft.com/office/drawing/2014/main" id="{14838438-185E-EB38-FD7E-C8995BDD1171}"/>
              </a:ext>
            </a:extLst>
          </p:cNvPr>
          <p:cNvPicPr>
            <a:picLocks noChangeAspect="1"/>
          </p:cNvPicPr>
          <p:nvPr/>
        </p:nvPicPr>
        <p:blipFill>
          <a:blip r:embed="rId14"/>
          <a:stretch>
            <a:fillRect/>
          </a:stretch>
        </p:blipFill>
        <p:spPr>
          <a:xfrm>
            <a:off x="3669914" y="1389869"/>
            <a:ext cx="3658110" cy="1914792"/>
          </a:xfrm>
          <a:prstGeom prst="rect">
            <a:avLst/>
          </a:prstGeom>
        </p:spPr>
      </p:pic>
      <p:pic>
        <p:nvPicPr>
          <p:cNvPr id="16" name="Immagine 15">
            <a:extLst>
              <a:ext uri="{FF2B5EF4-FFF2-40B4-BE49-F238E27FC236}">
                <a16:creationId xmlns:a16="http://schemas.microsoft.com/office/drawing/2014/main" id="{24400D58-EFEB-BEB8-2A9C-1C860BF8E9CF}"/>
              </a:ext>
            </a:extLst>
          </p:cNvPr>
          <p:cNvPicPr>
            <a:picLocks noChangeAspect="1"/>
          </p:cNvPicPr>
          <p:nvPr/>
        </p:nvPicPr>
        <p:blipFill rotWithShape="1">
          <a:blip r:embed="rId15"/>
          <a:srcRect r="14415"/>
          <a:stretch/>
        </p:blipFill>
        <p:spPr>
          <a:xfrm>
            <a:off x="0" y="2496715"/>
            <a:ext cx="3681138" cy="3667637"/>
          </a:xfrm>
          <a:prstGeom prst="rect">
            <a:avLst/>
          </a:prstGeom>
        </p:spPr>
      </p:pic>
      <p:pic>
        <p:nvPicPr>
          <p:cNvPr id="17" name="Immagine 16">
            <a:extLst>
              <a:ext uri="{FF2B5EF4-FFF2-40B4-BE49-F238E27FC236}">
                <a16:creationId xmlns:a16="http://schemas.microsoft.com/office/drawing/2014/main" id="{5C83BA6E-99C5-AAF9-DFB0-6B7413B8324E}"/>
              </a:ext>
            </a:extLst>
          </p:cNvPr>
          <p:cNvPicPr>
            <a:picLocks noChangeAspect="1"/>
          </p:cNvPicPr>
          <p:nvPr/>
        </p:nvPicPr>
        <p:blipFill rotWithShape="1">
          <a:blip r:embed="rId13"/>
          <a:srcRect l="85125" t="43487" r="1590" b="37770"/>
          <a:stretch/>
        </p:blipFill>
        <p:spPr>
          <a:xfrm>
            <a:off x="371990" y="3932711"/>
            <a:ext cx="1308220" cy="1681499"/>
          </a:xfrm>
          <a:prstGeom prst="rect">
            <a:avLst/>
          </a:prstGeom>
        </p:spPr>
      </p:pic>
      <p:sp>
        <p:nvSpPr>
          <p:cNvPr id="6" name="CasellaDiTesto 5">
            <a:extLst>
              <a:ext uri="{FF2B5EF4-FFF2-40B4-BE49-F238E27FC236}">
                <a16:creationId xmlns:a16="http://schemas.microsoft.com/office/drawing/2014/main" id="{24ED1C33-ECEA-3C73-9187-01BDA04401BF}"/>
              </a:ext>
            </a:extLst>
          </p:cNvPr>
          <p:cNvSpPr txBox="1"/>
          <p:nvPr/>
        </p:nvSpPr>
        <p:spPr>
          <a:xfrm>
            <a:off x="3669914" y="5386164"/>
            <a:ext cx="8336475" cy="1323439"/>
          </a:xfrm>
          <a:prstGeom prst="rect">
            <a:avLst/>
          </a:prstGeom>
          <a:noFill/>
          <a:ln>
            <a:noFill/>
          </a:ln>
        </p:spPr>
        <p:txBody>
          <a:bodyPr wrap="square">
            <a:spAutoFit/>
          </a:bodyPr>
          <a:lstStyle/>
          <a:p>
            <a:pPr defTabSz="2138324"/>
            <a:r>
              <a:rPr lang="en-US" sz="2000" dirty="0">
                <a:latin typeface="Calibri" panose="020F0502020204030204" pitchFamily="34" charset="0"/>
                <a:ea typeface="Calibri" panose="020F0502020204030204" pitchFamily="34" charset="0"/>
                <a:cs typeface="Calibri" panose="020F0502020204030204" pitchFamily="34" charset="0"/>
              </a:rPr>
              <a:t>Urban parameterization improves all the scores</a:t>
            </a:r>
          </a:p>
          <a:p>
            <a:pPr marL="0" defTabSz="2138324" rtl="0" eaLnBrk="1" latinLnBrk="0" hangingPunct="1"/>
            <a:r>
              <a:rPr lang="en-US" sz="2000" dirty="0">
                <a:latin typeface="Calibri" panose="020F0502020204030204" pitchFamily="34" charset="0"/>
                <a:ea typeface="Calibri" panose="020F0502020204030204" pitchFamily="34" charset="0"/>
                <a:cs typeface="Calibri" panose="020F0502020204030204" pitchFamily="34" charset="0"/>
              </a:rPr>
              <a:t>Latest ICON version worsens MB, especially during the night when the minimum temperatures are underestimated, and RMSE during the day, but improves the correlation coefficient and slightly reduces RMSE during the night </a:t>
            </a:r>
          </a:p>
        </p:txBody>
      </p:sp>
    </p:spTree>
    <p:extLst>
      <p:ext uri="{BB962C8B-B14F-4D97-AF65-F5344CB8AC3E}">
        <p14:creationId xmlns:p14="http://schemas.microsoft.com/office/powerpoint/2010/main" val="396736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14961E2-707B-AEA1-A8C8-A8455340A91C}"/>
              </a:ext>
            </a:extLst>
          </p:cNvPr>
          <p:cNvPicPr>
            <a:picLocks noChangeAspect="1"/>
          </p:cNvPicPr>
          <p:nvPr/>
        </p:nvPicPr>
        <p:blipFill rotWithShape="1">
          <a:blip r:embed="rId4"/>
          <a:srcRect r="13839"/>
          <a:stretch/>
        </p:blipFill>
        <p:spPr>
          <a:xfrm>
            <a:off x="133800" y="1618995"/>
            <a:ext cx="4911676" cy="5239005"/>
          </a:xfrm>
          <a:prstGeom prst="rect">
            <a:avLst/>
          </a:prstGeom>
        </p:spPr>
      </p:pic>
      <p:pic>
        <p:nvPicPr>
          <p:cNvPr id="8" name="Immagine 7">
            <a:extLst>
              <a:ext uri="{FF2B5EF4-FFF2-40B4-BE49-F238E27FC236}">
                <a16:creationId xmlns:a16="http://schemas.microsoft.com/office/drawing/2014/main" id="{87D718BD-C230-F385-DC47-F9B1E95DEDB2}"/>
              </a:ext>
            </a:extLst>
          </p:cNvPr>
          <p:cNvPicPr>
            <a:picLocks noChangeAspect="1"/>
          </p:cNvPicPr>
          <p:nvPr/>
        </p:nvPicPr>
        <p:blipFill rotWithShape="1">
          <a:blip r:embed="rId4"/>
          <a:srcRect l="85559" t="15518" r="-2349" b="49011"/>
          <a:stretch/>
        </p:blipFill>
        <p:spPr>
          <a:xfrm>
            <a:off x="1157378" y="2394132"/>
            <a:ext cx="957172" cy="1858297"/>
          </a:xfrm>
          <a:prstGeom prst="rect">
            <a:avLst/>
          </a:prstGeom>
        </p:spPr>
      </p:pic>
      <p:pic>
        <p:nvPicPr>
          <p:cNvPr id="10" name="Immagine 9">
            <a:extLst>
              <a:ext uri="{FF2B5EF4-FFF2-40B4-BE49-F238E27FC236}">
                <a16:creationId xmlns:a16="http://schemas.microsoft.com/office/drawing/2014/main" id="{536799C0-7381-3559-4FE6-33B0DA4F4D0F}"/>
              </a:ext>
            </a:extLst>
          </p:cNvPr>
          <p:cNvPicPr>
            <a:picLocks noChangeAspect="1"/>
          </p:cNvPicPr>
          <p:nvPr/>
        </p:nvPicPr>
        <p:blipFill>
          <a:blip r:embed="rId5"/>
          <a:stretch>
            <a:fillRect/>
          </a:stretch>
        </p:blipFill>
        <p:spPr>
          <a:xfrm>
            <a:off x="5045476" y="1727761"/>
            <a:ext cx="6833807" cy="5049336"/>
          </a:xfrm>
          <a:prstGeom prst="rect">
            <a:avLst/>
          </a:prstGeom>
        </p:spPr>
      </p:pic>
      <p:sp>
        <p:nvSpPr>
          <p:cNvPr id="12" name="CasellaDiTesto 11">
            <a:extLst>
              <a:ext uri="{FF2B5EF4-FFF2-40B4-BE49-F238E27FC236}">
                <a16:creationId xmlns:a16="http://schemas.microsoft.com/office/drawing/2014/main" id="{B4C72CD8-118B-3155-79DA-78C673F7E998}"/>
              </a:ext>
            </a:extLst>
          </p:cNvPr>
          <p:cNvSpPr txBox="1"/>
          <p:nvPr/>
        </p:nvSpPr>
        <p:spPr>
          <a:xfrm>
            <a:off x="5293930" y="80903"/>
            <a:ext cx="6694732" cy="1938992"/>
          </a:xfrm>
          <a:prstGeom prst="rect">
            <a:avLst/>
          </a:prstGeom>
          <a:noFill/>
        </p:spPr>
        <p:txBody>
          <a:bodyPr wrap="square">
            <a:spAutoFit/>
          </a:bodyPr>
          <a:lstStyle/>
          <a:p>
            <a:pPr defTabSz="2138324"/>
            <a:r>
              <a:rPr lang="en-US" sz="2400" dirty="0">
                <a:latin typeface="Calibri" panose="020F0502020204030204" pitchFamily="34" charset="0"/>
                <a:ea typeface="Calibri" panose="020F0502020204030204" pitchFamily="34" charset="0"/>
                <a:cs typeface="Calibri" panose="020F0502020204030204" pitchFamily="34" charset="0"/>
              </a:rPr>
              <a:t>Urban parameterization improves forecast of nighttime t2m </a:t>
            </a:r>
          </a:p>
          <a:p>
            <a:pPr marL="0" defTabSz="2138324" rtl="0" eaLnBrk="1" latinLnBrk="0" hangingPunct="1"/>
            <a:r>
              <a:rPr lang="en-US" sz="2400" dirty="0">
                <a:latin typeface="Calibri" panose="020F0502020204030204" pitchFamily="34" charset="0"/>
                <a:ea typeface="Calibri" panose="020F0502020204030204" pitchFamily="34" charset="0"/>
                <a:cs typeface="Calibri" panose="020F0502020204030204" pitchFamily="34" charset="0"/>
              </a:rPr>
              <a:t>Latest ICON version worsens the performance overestimating during day and underestimating during night </a:t>
            </a:r>
            <a:endParaRPr lang="it-IT" sz="2400" dirty="0"/>
          </a:p>
        </p:txBody>
      </p:sp>
    </p:spTree>
    <p:extLst>
      <p:ext uri="{BB962C8B-B14F-4D97-AF65-F5344CB8AC3E}">
        <p14:creationId xmlns:p14="http://schemas.microsoft.com/office/powerpoint/2010/main" val="84939388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5E86159-E890-1DBB-CD88-FEFB2C0C10F4}"/>
              </a:ext>
            </a:extLst>
          </p:cNvPr>
          <p:cNvPicPr>
            <a:picLocks noChangeAspect="1"/>
          </p:cNvPicPr>
          <p:nvPr/>
        </p:nvPicPr>
        <p:blipFill>
          <a:blip r:embed="rId2"/>
          <a:stretch>
            <a:fillRect/>
          </a:stretch>
        </p:blipFill>
        <p:spPr>
          <a:xfrm>
            <a:off x="3995546" y="891693"/>
            <a:ext cx="8196454" cy="5564329"/>
          </a:xfrm>
          <a:prstGeom prst="rect">
            <a:avLst/>
          </a:prstGeom>
        </p:spPr>
      </p:pic>
      <p:sp>
        <p:nvSpPr>
          <p:cNvPr id="7" name="CasellaDiTesto 6">
            <a:extLst>
              <a:ext uri="{FF2B5EF4-FFF2-40B4-BE49-F238E27FC236}">
                <a16:creationId xmlns:a16="http://schemas.microsoft.com/office/drawing/2014/main" id="{BF375016-8E77-6F7E-7ADB-491DA45721D9}"/>
              </a:ext>
            </a:extLst>
          </p:cNvPr>
          <p:cNvSpPr txBox="1"/>
          <p:nvPr/>
        </p:nvSpPr>
        <p:spPr>
          <a:xfrm>
            <a:off x="411186" y="1734865"/>
            <a:ext cx="3277187" cy="1938992"/>
          </a:xfrm>
          <a:prstGeom prst="rect">
            <a:avLst/>
          </a:prstGeom>
          <a:noFill/>
        </p:spPr>
        <p:txBody>
          <a:bodyPr wrap="square">
            <a:spAutoFit/>
          </a:bodyPr>
          <a:lstStyle/>
          <a:p>
            <a:pPr defTabSz="2138324"/>
            <a:r>
              <a:rPr lang="en-US" sz="2400" dirty="0">
                <a:latin typeface="Calibri" panose="020F0502020204030204" pitchFamily="34" charset="0"/>
                <a:ea typeface="Calibri" panose="020F0502020204030204" pitchFamily="34" charset="0"/>
                <a:cs typeface="Calibri" panose="020F0502020204030204" pitchFamily="34" charset="0"/>
              </a:rPr>
              <a:t>Urban parameterization improves the UHI prediction, even if the new implementations worsen the performance</a:t>
            </a:r>
            <a:endParaRPr lang="it-IT" sz="2400" dirty="0"/>
          </a:p>
        </p:txBody>
      </p:sp>
      <p:sp>
        <p:nvSpPr>
          <p:cNvPr id="8" name="CasellaDiTesto 7">
            <a:extLst>
              <a:ext uri="{FF2B5EF4-FFF2-40B4-BE49-F238E27FC236}">
                <a16:creationId xmlns:a16="http://schemas.microsoft.com/office/drawing/2014/main" id="{773EBFB2-D054-89DC-2481-FB51FE5E0E38}"/>
              </a:ext>
            </a:extLst>
          </p:cNvPr>
          <p:cNvSpPr txBox="1"/>
          <p:nvPr/>
        </p:nvSpPr>
        <p:spPr>
          <a:xfrm>
            <a:off x="5779698" y="259207"/>
            <a:ext cx="6014353" cy="646331"/>
          </a:xfrm>
          <a:prstGeom prst="rect">
            <a:avLst/>
          </a:prstGeom>
          <a:solidFill>
            <a:schemeClr val="bg1"/>
          </a:solidFill>
        </p:spPr>
        <p:txBody>
          <a:bodyPr wrap="square">
            <a:spAutoFit/>
          </a:bodyPr>
          <a:lstStyle/>
          <a:p>
            <a:pPr algn="r"/>
            <a:r>
              <a:rPr lang="it-IT" sz="3600" b="1">
                <a:solidFill>
                  <a:srgbClr val="1F497D"/>
                </a:solidFill>
                <a:latin typeface="Calibri" panose="020F0502020204030204" pitchFamily="34" charset="0"/>
                <a:ea typeface="Calibri" panose="020F0502020204030204" pitchFamily="34" charset="0"/>
                <a:cs typeface="Calibri" panose="020F0502020204030204" pitchFamily="34" charset="0"/>
              </a:rPr>
              <a:t>UHI</a:t>
            </a:r>
            <a:endParaRPr lang="it-IT" sz="3600" b="1" dirty="0">
              <a:solidFill>
                <a:srgbClr val="1F497D"/>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Immagine 2">
            <a:extLst>
              <a:ext uri="{FF2B5EF4-FFF2-40B4-BE49-F238E27FC236}">
                <a16:creationId xmlns:a16="http://schemas.microsoft.com/office/drawing/2014/main" id="{ADD18B15-95D8-2FAE-ACDD-8F5C1CE34D6D}"/>
              </a:ext>
            </a:extLst>
          </p:cNvPr>
          <p:cNvPicPr>
            <a:picLocks noChangeAspect="1"/>
          </p:cNvPicPr>
          <p:nvPr/>
        </p:nvPicPr>
        <p:blipFill>
          <a:blip r:embed="rId3"/>
          <a:stretch>
            <a:fillRect/>
          </a:stretch>
        </p:blipFill>
        <p:spPr>
          <a:xfrm>
            <a:off x="354532" y="3899922"/>
            <a:ext cx="3333841" cy="1838414"/>
          </a:xfrm>
          <a:prstGeom prst="rect">
            <a:avLst/>
          </a:prstGeom>
        </p:spPr>
      </p:pic>
    </p:spTree>
    <p:extLst>
      <p:ext uri="{BB962C8B-B14F-4D97-AF65-F5344CB8AC3E}">
        <p14:creationId xmlns:p14="http://schemas.microsoft.com/office/powerpoint/2010/main" val="211061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755547A4-D239-7F47-12D3-879CE070E674}"/>
              </a:ext>
            </a:extLst>
          </p:cNvPr>
          <p:cNvSpPr txBox="1"/>
          <p:nvPr/>
        </p:nvSpPr>
        <p:spPr>
          <a:xfrm>
            <a:off x="405471" y="1793550"/>
            <a:ext cx="11381057" cy="830997"/>
          </a:xfrm>
          <a:prstGeom prst="rect">
            <a:avLst/>
          </a:prstGeom>
          <a:noFill/>
          <a:ln w="28575">
            <a:solidFill>
              <a:srgbClr val="C00000"/>
            </a:solidFill>
          </a:ln>
        </p:spPr>
        <p:txBody>
          <a:bodyPr wrap="square">
            <a:spAutoFit/>
          </a:bodyPr>
          <a:lstStyle/>
          <a:p>
            <a:pPr defTabSz="2138324"/>
            <a:r>
              <a:rPr lang="en-US" sz="2400" dirty="0">
                <a:latin typeface="Calibri" panose="020F0502020204030204" pitchFamily="34" charset="0"/>
                <a:ea typeface="Calibri" panose="020F0502020204030204" pitchFamily="34" charset="0"/>
                <a:cs typeface="Calibri" panose="020F0502020204030204" pitchFamily="34" charset="0"/>
              </a:rPr>
              <a:t>Urban parameterization improves the reconstruction of the UHI phenomenon, whereas the new implementations (ISA, AHF) worsen the performance</a:t>
            </a:r>
            <a:endParaRPr lang="it-IT" sz="2400" dirty="0"/>
          </a:p>
        </p:txBody>
      </p:sp>
      <p:sp>
        <p:nvSpPr>
          <p:cNvPr id="10" name="CasellaDiTesto 9">
            <a:extLst>
              <a:ext uri="{FF2B5EF4-FFF2-40B4-BE49-F238E27FC236}">
                <a16:creationId xmlns:a16="http://schemas.microsoft.com/office/drawing/2014/main" id="{93C88570-7FF8-BEE0-DF34-CD63791DA3C4}"/>
              </a:ext>
            </a:extLst>
          </p:cNvPr>
          <p:cNvSpPr txBox="1"/>
          <p:nvPr/>
        </p:nvSpPr>
        <p:spPr>
          <a:xfrm>
            <a:off x="5779698" y="259207"/>
            <a:ext cx="6014353" cy="1200329"/>
          </a:xfrm>
          <a:prstGeom prst="rect">
            <a:avLst/>
          </a:prstGeom>
          <a:solidFill>
            <a:schemeClr val="bg1"/>
          </a:solidFill>
        </p:spPr>
        <p:txBody>
          <a:bodyPr wrap="square">
            <a:spAutoFit/>
          </a:bodyPr>
          <a:lstStyle/>
          <a:p>
            <a:pPr algn="r"/>
            <a:r>
              <a:rPr lang="it-IT" sz="3600" b="1" dirty="0">
                <a:solidFill>
                  <a:srgbClr val="1F497D"/>
                </a:solidFill>
                <a:latin typeface="Calibri" panose="020F0502020204030204" pitchFamily="34" charset="0"/>
                <a:ea typeface="Calibri" panose="020F0502020204030204" pitchFamily="34" charset="0"/>
                <a:cs typeface="Calibri" panose="020F0502020204030204" pitchFamily="34" charset="0"/>
              </a:rPr>
              <a:t>CONCLUSIONS</a:t>
            </a:r>
          </a:p>
          <a:p>
            <a:pPr algn="r"/>
            <a:r>
              <a:rPr lang="it-IT" sz="3600" b="1" dirty="0">
                <a:solidFill>
                  <a:srgbClr val="1F497D"/>
                </a:solidFill>
                <a:latin typeface="Calibri" panose="020F0502020204030204" pitchFamily="34" charset="0"/>
                <a:ea typeface="Calibri" panose="020F0502020204030204" pitchFamily="34" charset="0"/>
                <a:cs typeface="Calibri" panose="020F0502020204030204" pitchFamily="34" charset="0"/>
              </a:rPr>
              <a:t> and FURTHER WORKS</a:t>
            </a:r>
          </a:p>
        </p:txBody>
      </p:sp>
      <p:sp>
        <p:nvSpPr>
          <p:cNvPr id="11" name="CasellaDiTesto 10">
            <a:extLst>
              <a:ext uri="{FF2B5EF4-FFF2-40B4-BE49-F238E27FC236}">
                <a16:creationId xmlns:a16="http://schemas.microsoft.com/office/drawing/2014/main" id="{57BEF6AC-1784-F8F5-19C0-671EEAD4F785}"/>
              </a:ext>
            </a:extLst>
          </p:cNvPr>
          <p:cNvSpPr txBox="1"/>
          <p:nvPr/>
        </p:nvSpPr>
        <p:spPr>
          <a:xfrm>
            <a:off x="324439" y="2700592"/>
            <a:ext cx="11624310" cy="830997"/>
          </a:xfrm>
          <a:prstGeom prst="rect">
            <a:avLst/>
          </a:prstGeom>
          <a:solidFill>
            <a:schemeClr val="bg1"/>
          </a:solidFill>
        </p:spPr>
        <p:txBody>
          <a:bodyPr wrap="square">
            <a:spAutoFit/>
          </a:bodyPr>
          <a:lstStyle/>
          <a:p>
            <a:r>
              <a:rPr lang="it-IT" sz="2400" dirty="0">
                <a:solidFill>
                  <a:srgbClr val="1F497D"/>
                </a:solidFill>
                <a:latin typeface="Calibri" panose="020F0502020204030204" pitchFamily="34" charset="0"/>
                <a:ea typeface="Calibri" panose="020F0502020204030204" pitchFamily="34" charset="0"/>
                <a:cs typeface="Calibri" panose="020F0502020204030204" pitchFamily="34" charset="0"/>
              </a:rPr>
              <a:t>New </a:t>
            </a:r>
            <a:r>
              <a:rPr lang="it-IT" sz="2400" dirty="0" err="1">
                <a:solidFill>
                  <a:srgbClr val="1F497D"/>
                </a:solidFill>
                <a:latin typeface="Calibri" panose="020F0502020204030204" pitchFamily="34" charset="0"/>
                <a:ea typeface="Calibri" panose="020F0502020204030204" pitchFamily="34" charset="0"/>
                <a:cs typeface="Calibri" panose="020F0502020204030204" pitchFamily="34" charset="0"/>
              </a:rPr>
              <a:t>experiments</a:t>
            </a:r>
            <a:r>
              <a:rPr lang="it-IT" sz="2400" dirty="0">
                <a:solidFill>
                  <a:srgbClr val="1F497D"/>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1F497D"/>
                </a:solidFill>
                <a:latin typeface="Calibri" panose="020F0502020204030204" pitchFamily="34" charset="0"/>
                <a:ea typeface="Calibri" panose="020F0502020204030204" pitchFamily="34" charset="0"/>
                <a:cs typeface="Calibri" panose="020F0502020204030204" pitchFamily="34" charset="0"/>
              </a:rPr>
              <a:t>to become independent from the ICON version and to exclude the new Gunther’s modifications:</a:t>
            </a:r>
            <a:endParaRPr lang="it-IT" sz="2400" dirty="0">
              <a:solidFill>
                <a:srgbClr val="1F497D"/>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CasellaDiTesto 12">
            <a:extLst>
              <a:ext uri="{FF2B5EF4-FFF2-40B4-BE49-F238E27FC236}">
                <a16:creationId xmlns:a16="http://schemas.microsoft.com/office/drawing/2014/main" id="{A20EAC77-DC11-2C92-131F-8EE96512A12C}"/>
              </a:ext>
            </a:extLst>
          </p:cNvPr>
          <p:cNvSpPr txBox="1"/>
          <p:nvPr/>
        </p:nvSpPr>
        <p:spPr>
          <a:xfrm>
            <a:off x="405471" y="3429000"/>
            <a:ext cx="3894408" cy="1323439"/>
          </a:xfrm>
          <a:prstGeom prst="rect">
            <a:avLst/>
          </a:prstGeom>
          <a:noFill/>
        </p:spPr>
        <p:txBody>
          <a:bodyPr wrap="square">
            <a:spAutoFit/>
          </a:bodyPr>
          <a:lstStyle/>
          <a:p>
            <a:pPr algn="l"/>
            <a:r>
              <a:rPr lang="it-IT" sz="2000" b="0" i="0" dirty="0">
                <a:solidFill>
                  <a:srgbClr val="000000"/>
                </a:solidFill>
                <a:effectLst/>
                <a:latin typeface="Calibri" panose="020F0502020204030204" pitchFamily="34" charset="0"/>
              </a:rPr>
              <a:t> </a:t>
            </a:r>
            <a:r>
              <a:rPr lang="it-IT" sz="2000" b="0" i="0" dirty="0" err="1">
                <a:solidFill>
                  <a:srgbClr val="000000"/>
                </a:solidFill>
                <a:effectLst/>
                <a:latin typeface="Calibri" panose="020F0502020204030204" pitchFamily="34" charset="0"/>
              </a:rPr>
              <a:t>lterra_urb</a:t>
            </a:r>
            <a:r>
              <a:rPr lang="it-IT" sz="2000" b="0" i="0" dirty="0">
                <a:solidFill>
                  <a:srgbClr val="000000"/>
                </a:solidFill>
                <a:effectLst/>
                <a:latin typeface="Calibri" panose="020F0502020204030204" pitchFamily="34" charset="0"/>
              </a:rPr>
              <a:t> = .TRUE.</a:t>
            </a:r>
          </a:p>
          <a:p>
            <a:pPr algn="l"/>
            <a:r>
              <a:rPr lang="it-IT" sz="2000" b="0" i="0" dirty="0">
                <a:solidFill>
                  <a:srgbClr val="000000"/>
                </a:solidFill>
                <a:effectLst/>
                <a:latin typeface="Calibri" panose="020F0502020204030204" pitchFamily="34" charset="0"/>
              </a:rPr>
              <a:t> </a:t>
            </a:r>
            <a:r>
              <a:rPr lang="it-IT" sz="2000" b="0" i="0" dirty="0" err="1">
                <a:solidFill>
                  <a:srgbClr val="000000"/>
                </a:solidFill>
                <a:effectLst/>
                <a:latin typeface="Calibri" panose="020F0502020204030204" pitchFamily="34" charset="0"/>
              </a:rPr>
              <a:t>itype_ahf</a:t>
            </a:r>
            <a:r>
              <a:rPr lang="it-IT" sz="2000" b="0" i="0" dirty="0">
                <a:solidFill>
                  <a:srgbClr val="000000"/>
                </a:solidFill>
                <a:effectLst/>
                <a:latin typeface="Calibri" panose="020F0502020204030204" pitchFamily="34" charset="0"/>
              </a:rPr>
              <a:t> = 1</a:t>
            </a:r>
          </a:p>
          <a:p>
            <a:pPr algn="l"/>
            <a:r>
              <a:rPr lang="it-IT" sz="2000" b="0" i="0" dirty="0">
                <a:solidFill>
                  <a:srgbClr val="000000"/>
                </a:solidFill>
                <a:effectLst/>
                <a:latin typeface="Calibri" panose="020F0502020204030204" pitchFamily="34" charset="0"/>
              </a:rPr>
              <a:t> </a:t>
            </a:r>
            <a:r>
              <a:rPr lang="it-IT" sz="2000" b="0" i="0" dirty="0" err="1">
                <a:solidFill>
                  <a:srgbClr val="000000"/>
                </a:solidFill>
                <a:effectLst/>
                <a:latin typeface="Calibri" panose="020F0502020204030204" pitchFamily="34" charset="0"/>
              </a:rPr>
              <a:t>tune_urbahf</a:t>
            </a:r>
            <a:r>
              <a:rPr lang="it-IT" sz="2000" b="0" i="0" dirty="0">
                <a:solidFill>
                  <a:srgbClr val="000000"/>
                </a:solidFill>
                <a:effectLst/>
                <a:latin typeface="Calibri" panose="020F0502020204030204" pitchFamily="34" charset="0"/>
              </a:rPr>
              <a:t> = 15., 0., 0., 15.</a:t>
            </a:r>
          </a:p>
          <a:p>
            <a:pPr algn="l"/>
            <a:r>
              <a:rPr lang="it-IT" sz="2000" b="0" i="0" dirty="0">
                <a:solidFill>
                  <a:srgbClr val="000000"/>
                </a:solidFill>
                <a:effectLst/>
                <a:latin typeface="Calibri" panose="020F0502020204030204" pitchFamily="34" charset="0"/>
              </a:rPr>
              <a:t> </a:t>
            </a:r>
            <a:r>
              <a:rPr lang="it-IT" sz="2000" b="0" i="0" dirty="0" err="1">
                <a:solidFill>
                  <a:srgbClr val="000000"/>
                </a:solidFill>
                <a:effectLst/>
                <a:latin typeface="Calibri" panose="020F0502020204030204" pitchFamily="34" charset="0"/>
              </a:rPr>
              <a:t>tune_urbisa</a:t>
            </a:r>
            <a:r>
              <a:rPr lang="it-IT" sz="2000" b="0" i="0" dirty="0">
                <a:solidFill>
                  <a:srgbClr val="000000"/>
                </a:solidFill>
                <a:effectLst/>
                <a:latin typeface="Calibri" panose="020F0502020204030204" pitchFamily="34" charset="0"/>
              </a:rPr>
              <a:t> = 1.0, 1.0</a:t>
            </a:r>
          </a:p>
        </p:txBody>
      </p:sp>
      <p:sp>
        <p:nvSpPr>
          <p:cNvPr id="14" name="CasellaDiTesto 13">
            <a:extLst>
              <a:ext uri="{FF2B5EF4-FFF2-40B4-BE49-F238E27FC236}">
                <a16:creationId xmlns:a16="http://schemas.microsoft.com/office/drawing/2014/main" id="{99789675-C1B5-A9D6-ED5F-465CA397DF02}"/>
              </a:ext>
            </a:extLst>
          </p:cNvPr>
          <p:cNvSpPr txBox="1"/>
          <p:nvPr/>
        </p:nvSpPr>
        <p:spPr>
          <a:xfrm>
            <a:off x="283845" y="4777755"/>
            <a:ext cx="11624310" cy="1200329"/>
          </a:xfrm>
          <a:prstGeom prst="rect">
            <a:avLst/>
          </a:prstGeom>
          <a:solidFill>
            <a:schemeClr val="bg1"/>
          </a:solidFill>
        </p:spPr>
        <p:txBody>
          <a:bodyPr wrap="square">
            <a:spAutoFit/>
          </a:bodyPr>
          <a:lstStyle/>
          <a:p>
            <a:r>
              <a:rPr lang="en-US" sz="2400" dirty="0"/>
              <a:t>N.B. Assuming constant values for urban parameters means that we disregard the city's heterogeneity, represented by the LCZ classes of </a:t>
            </a:r>
            <a:r>
              <a:rPr lang="en-US" sz="2400" dirty="0" err="1"/>
              <a:t>Oke</a:t>
            </a:r>
            <a:r>
              <a:rPr lang="en-US" sz="2400" dirty="0"/>
              <a:t> &amp; Stewart.</a:t>
            </a:r>
          </a:p>
          <a:p>
            <a:endParaRPr lang="it-IT" sz="2400" dirty="0">
              <a:solidFill>
                <a:srgbClr val="1F497D"/>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CasellaDiTesto 17">
            <a:extLst>
              <a:ext uri="{FF2B5EF4-FFF2-40B4-BE49-F238E27FC236}">
                <a16:creationId xmlns:a16="http://schemas.microsoft.com/office/drawing/2014/main" id="{A1DC6B38-35C5-CF73-A686-576732C8AE12}"/>
              </a:ext>
            </a:extLst>
          </p:cNvPr>
          <p:cNvSpPr txBox="1"/>
          <p:nvPr/>
        </p:nvSpPr>
        <p:spPr>
          <a:xfrm>
            <a:off x="3691231" y="5767796"/>
            <a:ext cx="8095297" cy="830997"/>
          </a:xfrm>
          <a:prstGeom prst="rect">
            <a:avLst/>
          </a:prstGeom>
          <a:noFill/>
        </p:spPr>
        <p:txBody>
          <a:bodyPr wrap="square">
            <a:spAutoFit/>
          </a:bodyPr>
          <a:lstStyle/>
          <a:p>
            <a:r>
              <a:rPr lang="en-US" sz="2400" b="1" dirty="0"/>
              <a:t>2D urban parameters ! </a:t>
            </a:r>
            <a:r>
              <a:rPr lang="en-US" sz="2000" dirty="0" err="1"/>
              <a:t>ntiles</a:t>
            </a:r>
            <a:r>
              <a:rPr lang="en-US" sz="2000" dirty="0"/>
              <a:t>=1?</a:t>
            </a:r>
          </a:p>
          <a:p>
            <a:r>
              <a:rPr lang="en-US" sz="2400" dirty="0"/>
              <a:t>(AHF, ISA, geometrical and thermal parameters) </a:t>
            </a:r>
          </a:p>
        </p:txBody>
      </p:sp>
    </p:spTree>
    <p:extLst>
      <p:ext uri="{BB962C8B-B14F-4D97-AF65-F5344CB8AC3E}">
        <p14:creationId xmlns:p14="http://schemas.microsoft.com/office/powerpoint/2010/main" val="3135718382"/>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Noto Sans CJK SC"/>
        <a:cs typeface="Noto Sans CJK SC"/>
      </a:majorFont>
      <a:minorFont>
        <a:latin typeface="Arial"/>
        <a:ea typeface="Noto Sans CJK SC"/>
        <a:cs typeface="Noto Sans CJK S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9455</TotalTime>
  <Words>567</Words>
  <Application>Microsoft Office PowerPoint</Application>
  <PresentationFormat>Widescreen</PresentationFormat>
  <Paragraphs>110</Paragraphs>
  <Slides>9</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Arial</vt:lpstr>
      <vt:lpstr>Arial Nova</vt:lpstr>
      <vt:lpstr>Calibri</vt:lpstr>
      <vt:lpstr>Franklin Gothic Demi</vt:lpstr>
      <vt:lpstr>Poppins</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5.5 Partecipazione alle attività del consorzio COSMO-LAMI   Task 5.5.3: partecipazione a PT AEVUS2   Studio dell’isola di calore urbana coN Il modello COSMO,  grazie all’uso del nuovo schema di parametrizzazione che  accoppia suolo e atmosfera in ambito urbano.</dc:title>
  <dc:creator>Valeria Garbero</dc:creator>
  <cp:lastModifiedBy>Valeria Garbero</cp:lastModifiedBy>
  <cp:revision>492</cp:revision>
  <dcterms:created xsi:type="dcterms:W3CDTF">2020-12-04T13:47:29Z</dcterms:created>
  <dcterms:modified xsi:type="dcterms:W3CDTF">2024-09-02T15:31:27Z</dcterms:modified>
</cp:coreProperties>
</file>