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995" r:id="rId5"/>
    <p:sldId id="1036" r:id="rId6"/>
    <p:sldId id="1013" r:id="rId7"/>
    <p:sldId id="1064" r:id="rId8"/>
    <p:sldId id="1037" r:id="rId9"/>
    <p:sldId id="1067" r:id="rId10"/>
    <p:sldId id="1071" r:id="rId11"/>
    <p:sldId id="1065" r:id="rId12"/>
    <p:sldId id="1066" r:id="rId13"/>
    <p:sldId id="1069" r:id="rId14"/>
    <p:sldId id="1070" r:id="rId15"/>
    <p:sldId id="1058" r:id="rId16"/>
    <p:sldId id="1077" r:id="rId17"/>
    <p:sldId id="1078" r:id="rId18"/>
    <p:sldId id="1080" r:id="rId19"/>
    <p:sldId id="1060" r:id="rId20"/>
    <p:sldId id="1079" r:id="rId21"/>
    <p:sldId id="1068" r:id="rId22"/>
    <p:sldId id="1072" r:id="rId23"/>
    <p:sldId id="1073" r:id="rId24"/>
    <p:sldId id="1074" r:id="rId25"/>
    <p:sldId id="1075" r:id="rId26"/>
    <p:sldId id="1076" r:id="rId27"/>
    <p:sldId id="273" r:id="rId28"/>
    <p:sldId id="1026" r:id="rId29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AE95ED17-B3AE-40CA-9C59-6D738F884C8F}">
          <p14:sldIdLst>
            <p14:sldId id="995"/>
            <p14:sldId id="1036"/>
            <p14:sldId id="1013"/>
            <p14:sldId id="1064"/>
            <p14:sldId id="1037"/>
            <p14:sldId id="1067"/>
            <p14:sldId id="1071"/>
            <p14:sldId id="1065"/>
            <p14:sldId id="1066"/>
            <p14:sldId id="1069"/>
            <p14:sldId id="1070"/>
            <p14:sldId id="1058"/>
            <p14:sldId id="1077"/>
            <p14:sldId id="1078"/>
            <p14:sldId id="1080"/>
            <p14:sldId id="1060"/>
            <p14:sldId id="1079"/>
            <p14:sldId id="1068"/>
            <p14:sldId id="1072"/>
            <p14:sldId id="1073"/>
            <p14:sldId id="1074"/>
            <p14:sldId id="1075"/>
            <p14:sldId id="1076"/>
            <p14:sldId id="273"/>
            <p14:sldId id="10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to Marcello" initials="AM" lastIdx="1" clrIdx="0">
    <p:extLst>
      <p:ext uri="{19B8F6BF-5375-455C-9EA6-DF929625EA0E}">
        <p15:presenceInfo xmlns:p15="http://schemas.microsoft.com/office/powerpoint/2012/main" userId="S-1-5-21-62873138-23557228-1278814174-1072" providerId="AD"/>
      </p:ext>
    </p:extLst>
  </p:cmAuthor>
  <p:cmAuthor id="2" name="Myriam Montesarchio" initials="MM" lastIdx="19" clrIdx="1">
    <p:extLst>
      <p:ext uri="{19B8F6BF-5375-455C-9EA6-DF929625EA0E}">
        <p15:presenceInfo xmlns:p15="http://schemas.microsoft.com/office/powerpoint/2012/main" userId="S-1-5-21-62873138-23557228-1278814174-91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CC3300"/>
    <a:srgbClr val="FF33CC"/>
    <a:srgbClr val="000099"/>
    <a:srgbClr val="800000"/>
    <a:srgbClr val="CCECFF"/>
    <a:srgbClr val="DDDDDD"/>
    <a:srgbClr val="FF9900"/>
    <a:srgbClr val="FDEADA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Stile medio 4 - Color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DBED569-4797-4DF1-A0F4-6AAB3CD982D8}" styleName="Stile chiaro 3 - Color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76" autoAdjust="0"/>
    <p:restoredTop sz="91184" autoAdjust="0"/>
  </p:normalViewPr>
  <p:slideViewPr>
    <p:cSldViewPr snapToGrid="0">
      <p:cViewPr varScale="1">
        <p:scale>
          <a:sx n="100" d="100"/>
          <a:sy n="100" d="100"/>
        </p:scale>
        <p:origin x="1302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228" y="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e Cinquegrana" userId="97c7b6ee-c1fe-49ff-939b-1b17caaa0b73" providerId="ADAL" clId="{A026E617-63BD-4E90-9E16-C30D4A0352B3}"/>
    <pc:docChg chg="undo custSel addSld delSld modSld sldOrd modSection">
      <pc:chgData name="Davide Cinquegrana" userId="97c7b6ee-c1fe-49ff-939b-1b17caaa0b73" providerId="ADAL" clId="{A026E617-63BD-4E90-9E16-C30D4A0352B3}" dt="2024-08-28T14:44:48.615" v="1794" actId="5793"/>
      <pc:docMkLst>
        <pc:docMk/>
      </pc:docMkLst>
      <pc:sldChg chg="modSp">
        <pc:chgData name="Davide Cinquegrana" userId="97c7b6ee-c1fe-49ff-939b-1b17caaa0b73" providerId="ADAL" clId="{A026E617-63BD-4E90-9E16-C30D4A0352B3}" dt="2024-08-28T14:44:48.615" v="1794" actId="5793"/>
        <pc:sldMkLst>
          <pc:docMk/>
          <pc:sldMk cId="2162391785" sldId="273"/>
        </pc:sldMkLst>
        <pc:spChg chg="mod">
          <ac:chgData name="Davide Cinquegrana" userId="97c7b6ee-c1fe-49ff-939b-1b17caaa0b73" providerId="ADAL" clId="{A026E617-63BD-4E90-9E16-C30D4A0352B3}" dt="2024-08-28T14:44:48.615" v="1794" actId="5793"/>
          <ac:spMkLst>
            <pc:docMk/>
            <pc:sldMk cId="2162391785" sldId="273"/>
            <ac:spMk id="3" creationId="{C4E1D206-B908-4623-8F44-0FF311BB7CE7}"/>
          </ac:spMkLst>
        </pc:spChg>
      </pc:sldChg>
      <pc:sldChg chg="delSp modSp">
        <pc:chgData name="Davide Cinquegrana" userId="97c7b6ee-c1fe-49ff-939b-1b17caaa0b73" providerId="ADAL" clId="{A026E617-63BD-4E90-9E16-C30D4A0352B3}" dt="2024-08-28T08:45:59.377" v="61" actId="947"/>
        <pc:sldMkLst>
          <pc:docMk/>
          <pc:sldMk cId="653779749" sldId="995"/>
        </pc:sldMkLst>
        <pc:spChg chg="mod">
          <ac:chgData name="Davide Cinquegrana" userId="97c7b6ee-c1fe-49ff-939b-1b17caaa0b73" providerId="ADAL" clId="{A026E617-63BD-4E90-9E16-C30D4A0352B3}" dt="2024-08-28T08:44:06.883" v="42" actId="20577"/>
          <ac:spMkLst>
            <pc:docMk/>
            <pc:sldMk cId="653779749" sldId="995"/>
            <ac:spMk id="2" creationId="{3FE0114B-2DC1-4E91-8AAF-ACB01075CE9C}"/>
          </ac:spMkLst>
        </pc:spChg>
        <pc:spChg chg="mod">
          <ac:chgData name="Davide Cinquegrana" userId="97c7b6ee-c1fe-49ff-939b-1b17caaa0b73" providerId="ADAL" clId="{A026E617-63BD-4E90-9E16-C30D4A0352B3}" dt="2024-08-28T08:45:59.377" v="61" actId="947"/>
          <ac:spMkLst>
            <pc:docMk/>
            <pc:sldMk cId="653779749" sldId="995"/>
            <ac:spMk id="7" creationId="{5336065F-2987-4758-ADC4-D6549E477F1D}"/>
          </ac:spMkLst>
        </pc:spChg>
        <pc:picChg chg="del">
          <ac:chgData name="Davide Cinquegrana" userId="97c7b6ee-c1fe-49ff-939b-1b17caaa0b73" providerId="ADAL" clId="{A026E617-63BD-4E90-9E16-C30D4A0352B3}" dt="2024-08-28T08:44:13.292" v="43" actId="478"/>
          <ac:picMkLst>
            <pc:docMk/>
            <pc:sldMk cId="653779749" sldId="995"/>
            <ac:picMk id="1026" creationId="{E039625E-24A3-45A6-A428-A537BA915638}"/>
          </ac:picMkLst>
        </pc:picChg>
      </pc:sldChg>
      <pc:sldChg chg="delSp modSp">
        <pc:chgData name="Davide Cinquegrana" userId="97c7b6ee-c1fe-49ff-939b-1b17caaa0b73" providerId="ADAL" clId="{A026E617-63BD-4E90-9E16-C30D4A0352B3}" dt="2024-08-28T14:25:24.046" v="1614" actId="20577"/>
        <pc:sldMkLst>
          <pc:docMk/>
          <pc:sldMk cId="2940882056" sldId="1013"/>
        </pc:sldMkLst>
        <pc:spChg chg="del">
          <ac:chgData name="Davide Cinquegrana" userId="97c7b6ee-c1fe-49ff-939b-1b17caaa0b73" providerId="ADAL" clId="{A026E617-63BD-4E90-9E16-C30D4A0352B3}" dt="2024-08-28T14:22:00.809" v="1427" actId="478"/>
          <ac:spMkLst>
            <pc:docMk/>
            <pc:sldMk cId="2940882056" sldId="1013"/>
            <ac:spMk id="3" creationId="{77F35111-C6E2-4B81-9605-B0BB4D7D5A0D}"/>
          </ac:spMkLst>
        </pc:spChg>
        <pc:spChg chg="mod">
          <ac:chgData name="Davide Cinquegrana" userId="97c7b6ee-c1fe-49ff-939b-1b17caaa0b73" providerId="ADAL" clId="{A026E617-63BD-4E90-9E16-C30D4A0352B3}" dt="2024-08-28T14:25:24.046" v="1614" actId="20577"/>
          <ac:spMkLst>
            <pc:docMk/>
            <pc:sldMk cId="2940882056" sldId="1013"/>
            <ac:spMk id="4" creationId="{A7A79D33-A322-4F0B-B2CF-47F0E23E9FCB}"/>
          </ac:spMkLst>
        </pc:spChg>
        <pc:spChg chg="del mod">
          <ac:chgData name="Davide Cinquegrana" userId="97c7b6ee-c1fe-49ff-939b-1b17caaa0b73" providerId="ADAL" clId="{A026E617-63BD-4E90-9E16-C30D4A0352B3}" dt="2024-08-28T10:14:17.669" v="83"/>
          <ac:spMkLst>
            <pc:docMk/>
            <pc:sldMk cId="2940882056" sldId="1013"/>
            <ac:spMk id="7" creationId="{5C8132C5-A089-4A3F-A823-93C8D0768CF6}"/>
          </ac:spMkLst>
        </pc:spChg>
      </pc:sldChg>
      <pc:sldChg chg="addSp delSp modSp">
        <pc:chgData name="Davide Cinquegrana" userId="97c7b6ee-c1fe-49ff-939b-1b17caaa0b73" providerId="ADAL" clId="{A026E617-63BD-4E90-9E16-C30D4A0352B3}" dt="2024-08-28T13:27:49.721" v="759" actId="1076"/>
        <pc:sldMkLst>
          <pc:docMk/>
          <pc:sldMk cId="2207246119" sldId="1037"/>
        </pc:sldMkLst>
        <pc:spChg chg="mod">
          <ac:chgData name="Davide Cinquegrana" userId="97c7b6ee-c1fe-49ff-939b-1b17caaa0b73" providerId="ADAL" clId="{A026E617-63BD-4E90-9E16-C30D4A0352B3}" dt="2024-08-28T13:25:12.276" v="702" actId="20577"/>
          <ac:spMkLst>
            <pc:docMk/>
            <pc:sldMk cId="2207246119" sldId="1037"/>
            <ac:spMk id="2" creationId="{2E45D05F-21CC-49EB-90F8-0B27C5E8DD20}"/>
          </ac:spMkLst>
        </pc:spChg>
        <pc:spChg chg="mod">
          <ac:chgData name="Davide Cinquegrana" userId="97c7b6ee-c1fe-49ff-939b-1b17caaa0b73" providerId="ADAL" clId="{A026E617-63BD-4E90-9E16-C30D4A0352B3}" dt="2024-08-28T13:27:39.857" v="755" actId="1076"/>
          <ac:spMkLst>
            <pc:docMk/>
            <pc:sldMk cId="2207246119" sldId="1037"/>
            <ac:spMk id="4" creationId="{1930A3B0-D068-4634-BB72-7D3CA0AEE14A}"/>
          </ac:spMkLst>
        </pc:spChg>
        <pc:spChg chg="del">
          <ac:chgData name="Davide Cinquegrana" userId="97c7b6ee-c1fe-49ff-939b-1b17caaa0b73" providerId="ADAL" clId="{A026E617-63BD-4E90-9E16-C30D4A0352B3}" dt="2024-08-28T13:22:53.613" v="637" actId="478"/>
          <ac:spMkLst>
            <pc:docMk/>
            <pc:sldMk cId="2207246119" sldId="1037"/>
            <ac:spMk id="6" creationId="{58FCD9F9-AA1D-44B6-A47A-3635F2E3D7A6}"/>
          </ac:spMkLst>
        </pc:spChg>
        <pc:spChg chg="del topLvl">
          <ac:chgData name="Davide Cinquegrana" userId="97c7b6ee-c1fe-49ff-939b-1b17caaa0b73" providerId="ADAL" clId="{A026E617-63BD-4E90-9E16-C30D4A0352B3}" dt="2024-08-28T11:01:29.167" v="435" actId="478"/>
          <ac:spMkLst>
            <pc:docMk/>
            <pc:sldMk cId="2207246119" sldId="1037"/>
            <ac:spMk id="13" creationId="{75B65CAE-DAB0-4A53-A8C5-BF8A1F4963F4}"/>
          </ac:spMkLst>
        </pc:spChg>
        <pc:spChg chg="del">
          <ac:chgData name="Davide Cinquegrana" userId="97c7b6ee-c1fe-49ff-939b-1b17caaa0b73" providerId="ADAL" clId="{A026E617-63BD-4E90-9E16-C30D4A0352B3}" dt="2024-08-28T11:01:21.752" v="431" actId="478"/>
          <ac:spMkLst>
            <pc:docMk/>
            <pc:sldMk cId="2207246119" sldId="1037"/>
            <ac:spMk id="14" creationId="{0BF9A63C-ACD8-4EF2-8B02-1BAB58934940}"/>
          </ac:spMkLst>
        </pc:spChg>
        <pc:spChg chg="add mod">
          <ac:chgData name="Davide Cinquegrana" userId="97c7b6ee-c1fe-49ff-939b-1b17caaa0b73" providerId="ADAL" clId="{A026E617-63BD-4E90-9E16-C30D4A0352B3}" dt="2024-08-28T13:27:41.945" v="756" actId="1076"/>
          <ac:spMkLst>
            <pc:docMk/>
            <pc:sldMk cId="2207246119" sldId="1037"/>
            <ac:spMk id="17" creationId="{CD8706EA-E6AF-4178-BAA8-BE13640081F5}"/>
          </ac:spMkLst>
        </pc:spChg>
        <pc:grpChg chg="add del mod">
          <ac:chgData name="Davide Cinquegrana" userId="97c7b6ee-c1fe-49ff-939b-1b17caaa0b73" providerId="ADAL" clId="{A026E617-63BD-4E90-9E16-C30D4A0352B3}" dt="2024-08-28T11:01:29.167" v="435" actId="478"/>
          <ac:grpSpMkLst>
            <pc:docMk/>
            <pc:sldMk cId="2207246119" sldId="1037"/>
            <ac:grpSpMk id="10" creationId="{D1533C98-0DD4-43E8-B538-2EC80D4615F7}"/>
          </ac:grpSpMkLst>
        </pc:grpChg>
        <pc:graphicFrameChg chg="add mod modGraphic">
          <ac:chgData name="Davide Cinquegrana" userId="97c7b6ee-c1fe-49ff-939b-1b17caaa0b73" providerId="ADAL" clId="{A026E617-63BD-4E90-9E16-C30D4A0352B3}" dt="2024-08-28T13:27:49.721" v="759" actId="1076"/>
          <ac:graphicFrameMkLst>
            <pc:docMk/>
            <pc:sldMk cId="2207246119" sldId="1037"/>
            <ac:graphicFrameMk id="16" creationId="{6F8E444A-B8A3-4E1C-9940-724EA9A51654}"/>
          </ac:graphicFrameMkLst>
        </pc:graphicFrameChg>
        <pc:picChg chg="add mod modCrop">
          <ac:chgData name="Davide Cinquegrana" userId="97c7b6ee-c1fe-49ff-939b-1b17caaa0b73" providerId="ADAL" clId="{A026E617-63BD-4E90-9E16-C30D4A0352B3}" dt="2024-08-28T13:27:33.657" v="753" actId="14100"/>
          <ac:picMkLst>
            <pc:docMk/>
            <pc:sldMk cId="2207246119" sldId="1037"/>
            <ac:picMk id="5" creationId="{DBA52ECF-621A-4E2A-AE33-FF07A6F313DB}"/>
          </ac:picMkLst>
        </pc:picChg>
        <pc:picChg chg="add mod modCrop">
          <ac:chgData name="Davide Cinquegrana" userId="97c7b6ee-c1fe-49ff-939b-1b17caaa0b73" providerId="ADAL" clId="{A026E617-63BD-4E90-9E16-C30D4A0352B3}" dt="2024-08-28T13:27:37.345" v="754" actId="14100"/>
          <ac:picMkLst>
            <pc:docMk/>
            <pc:sldMk cId="2207246119" sldId="1037"/>
            <ac:picMk id="7" creationId="{1FE3CA36-B336-44EB-8E95-052975701FE2}"/>
          </ac:picMkLst>
        </pc:picChg>
        <pc:picChg chg="del mod">
          <ac:chgData name="Davide Cinquegrana" userId="97c7b6ee-c1fe-49ff-939b-1b17caaa0b73" providerId="ADAL" clId="{A026E617-63BD-4E90-9E16-C30D4A0352B3}" dt="2024-08-28T13:22:52.273" v="636" actId="478"/>
          <ac:picMkLst>
            <pc:docMk/>
            <pc:sldMk cId="2207246119" sldId="1037"/>
            <ac:picMk id="9" creationId="{9B9D4628-7C2E-470F-896B-9E72D94CFF4A}"/>
          </ac:picMkLst>
        </pc:picChg>
        <pc:picChg chg="del mod topLvl">
          <ac:chgData name="Davide Cinquegrana" userId="97c7b6ee-c1fe-49ff-939b-1b17caaa0b73" providerId="ADAL" clId="{A026E617-63BD-4E90-9E16-C30D4A0352B3}" dt="2024-08-28T13:03:17.078" v="590" actId="478"/>
          <ac:picMkLst>
            <pc:docMk/>
            <pc:sldMk cId="2207246119" sldId="1037"/>
            <ac:picMk id="11" creationId="{00F8FC30-2C3F-469F-80CF-07DB99222ACC}"/>
          </ac:picMkLst>
        </pc:picChg>
        <pc:picChg chg="del mod">
          <ac:chgData name="Davide Cinquegrana" userId="97c7b6ee-c1fe-49ff-939b-1b17caaa0b73" providerId="ADAL" clId="{A026E617-63BD-4E90-9E16-C30D4A0352B3}" dt="2024-08-28T12:56:15.558" v="576" actId="478"/>
          <ac:picMkLst>
            <pc:docMk/>
            <pc:sldMk cId="2207246119" sldId="1037"/>
            <ac:picMk id="15" creationId="{2EAD25C3-DBA3-42CE-B770-63B3D1B8CEE2}"/>
          </ac:picMkLst>
        </pc:picChg>
        <pc:cxnChg chg="del">
          <ac:chgData name="Davide Cinquegrana" userId="97c7b6ee-c1fe-49ff-939b-1b17caaa0b73" providerId="ADAL" clId="{A026E617-63BD-4E90-9E16-C30D4A0352B3}" dt="2024-08-28T11:01:26.715" v="434" actId="478"/>
          <ac:cxnSpMkLst>
            <pc:docMk/>
            <pc:sldMk cId="2207246119" sldId="1037"/>
            <ac:cxnSpMk id="12" creationId="{129E43B0-83EF-4799-A0A7-B09C9EF12102}"/>
          </ac:cxnSpMkLst>
        </pc:cxnChg>
      </pc:sldChg>
      <pc:sldChg chg="ord">
        <pc:chgData name="Davide Cinquegrana" userId="97c7b6ee-c1fe-49ff-939b-1b17caaa0b73" providerId="ADAL" clId="{A026E617-63BD-4E90-9E16-C30D4A0352B3}" dt="2024-08-28T13:15:11.610" v="623"/>
        <pc:sldMkLst>
          <pc:docMk/>
          <pc:sldMk cId="2588671361" sldId="1058"/>
        </pc:sldMkLst>
      </pc:sldChg>
      <pc:sldChg chg="addSp delSp modSp ord">
        <pc:chgData name="Davide Cinquegrana" userId="97c7b6ee-c1fe-49ff-939b-1b17caaa0b73" providerId="ADAL" clId="{A026E617-63BD-4E90-9E16-C30D4A0352B3}" dt="2024-08-28T14:41:45.385" v="1622" actId="1076"/>
        <pc:sldMkLst>
          <pc:docMk/>
          <pc:sldMk cId="3583876535" sldId="1060"/>
        </pc:sldMkLst>
        <pc:spChg chg="del">
          <ac:chgData name="Davide Cinquegrana" userId="97c7b6ee-c1fe-49ff-939b-1b17caaa0b73" providerId="ADAL" clId="{A026E617-63BD-4E90-9E16-C30D4A0352B3}" dt="2024-08-28T14:41:22.853" v="1619" actId="478"/>
          <ac:spMkLst>
            <pc:docMk/>
            <pc:sldMk cId="3583876535" sldId="1060"/>
            <ac:spMk id="18" creationId="{1FADA470-00FE-4460-B162-8202B297D1C9}"/>
          </ac:spMkLst>
        </pc:spChg>
        <pc:graphicFrameChg chg="del">
          <ac:chgData name="Davide Cinquegrana" userId="97c7b6ee-c1fe-49ff-939b-1b17caaa0b73" providerId="ADAL" clId="{A026E617-63BD-4E90-9E16-C30D4A0352B3}" dt="2024-08-28T14:41:43.851" v="1621" actId="478"/>
          <ac:graphicFrameMkLst>
            <pc:docMk/>
            <pc:sldMk cId="3583876535" sldId="1060"/>
            <ac:graphicFrameMk id="3" creationId="{C21D0150-0092-41D7-9E51-B1C8E642BAD1}"/>
          </ac:graphicFrameMkLst>
        </pc:graphicFrameChg>
        <pc:picChg chg="add mod">
          <ac:chgData name="Davide Cinquegrana" userId="97c7b6ee-c1fe-49ff-939b-1b17caaa0b73" providerId="ADAL" clId="{A026E617-63BD-4E90-9E16-C30D4A0352B3}" dt="2024-08-28T14:41:45.385" v="1622" actId="1076"/>
          <ac:picMkLst>
            <pc:docMk/>
            <pc:sldMk cId="3583876535" sldId="1060"/>
            <ac:picMk id="9" creationId="{C905F19D-FFCA-420A-94BE-835A06AF0A99}"/>
          </ac:picMkLst>
        </pc:picChg>
        <pc:picChg chg="del">
          <ac:chgData name="Davide Cinquegrana" userId="97c7b6ee-c1fe-49ff-939b-1b17caaa0b73" providerId="ADAL" clId="{A026E617-63BD-4E90-9E16-C30D4A0352B3}" dt="2024-08-28T14:41:22.138" v="1618" actId="478"/>
          <ac:picMkLst>
            <pc:docMk/>
            <pc:sldMk cId="3583876535" sldId="1060"/>
            <ac:picMk id="19" creationId="{FBC61A7E-1560-44BE-8707-4507C13DE516}"/>
          </ac:picMkLst>
        </pc:picChg>
      </pc:sldChg>
      <pc:sldChg chg="addSp delSp modSp add mod">
        <pc:chgData name="Davide Cinquegrana" userId="97c7b6ee-c1fe-49ff-939b-1b17caaa0b73" providerId="ADAL" clId="{A026E617-63BD-4E90-9E16-C30D4A0352B3}" dt="2024-08-28T10:33:14.632" v="405"/>
        <pc:sldMkLst>
          <pc:docMk/>
          <pc:sldMk cId="2527776152" sldId="1064"/>
        </pc:sldMkLst>
        <pc:spChg chg="del">
          <ac:chgData name="Davide Cinquegrana" userId="97c7b6ee-c1fe-49ff-939b-1b17caaa0b73" providerId="ADAL" clId="{A026E617-63BD-4E90-9E16-C30D4A0352B3}" dt="2024-08-28T10:13:57.139" v="77" actId="478"/>
          <ac:spMkLst>
            <pc:docMk/>
            <pc:sldMk cId="2527776152" sldId="1064"/>
            <ac:spMk id="2" creationId="{C50E2084-2CC7-494E-899E-107A5E6D798D}"/>
          </ac:spMkLst>
        </pc:spChg>
        <pc:spChg chg="mod">
          <ac:chgData name="Davide Cinquegrana" userId="97c7b6ee-c1fe-49ff-939b-1b17caaa0b73" providerId="ADAL" clId="{A026E617-63BD-4E90-9E16-C30D4A0352B3}" dt="2024-08-28T10:26:31.752" v="144" actId="20577"/>
          <ac:spMkLst>
            <pc:docMk/>
            <pc:sldMk cId="2527776152" sldId="1064"/>
            <ac:spMk id="3" creationId="{290950AE-6F44-427D-9282-CF5EB287A611}"/>
          </ac:spMkLst>
        </pc:spChg>
        <pc:spChg chg="add del mod">
          <ac:chgData name="Davide Cinquegrana" userId="97c7b6ee-c1fe-49ff-939b-1b17caaa0b73" providerId="ADAL" clId="{A026E617-63BD-4E90-9E16-C30D4A0352B3}" dt="2024-08-28T10:26:36.543" v="145" actId="478"/>
          <ac:spMkLst>
            <pc:docMk/>
            <pc:sldMk cId="2527776152" sldId="1064"/>
            <ac:spMk id="5" creationId="{5BA47D75-CCA2-4D83-A580-2FD7D18CC0A3}"/>
          </ac:spMkLst>
        </pc:spChg>
        <pc:spChg chg="add mod">
          <ac:chgData name="Davide Cinquegrana" userId="97c7b6ee-c1fe-49ff-939b-1b17caaa0b73" providerId="ADAL" clId="{A026E617-63BD-4E90-9E16-C30D4A0352B3}" dt="2024-08-28T10:32:11.538" v="402" actId="20577"/>
          <ac:spMkLst>
            <pc:docMk/>
            <pc:sldMk cId="2527776152" sldId="1064"/>
            <ac:spMk id="9" creationId="{58042378-37F8-4504-88D9-16D4F6AC2D20}"/>
          </ac:spMkLst>
        </pc:spChg>
        <pc:spChg chg="add mod">
          <ac:chgData name="Davide Cinquegrana" userId="97c7b6ee-c1fe-49ff-939b-1b17caaa0b73" providerId="ADAL" clId="{A026E617-63BD-4E90-9E16-C30D4A0352B3}" dt="2024-08-28T10:30:50.199" v="351" actId="1076"/>
          <ac:spMkLst>
            <pc:docMk/>
            <pc:sldMk cId="2527776152" sldId="1064"/>
            <ac:spMk id="10" creationId="{BCE93E64-D36F-417F-9FAA-747AD69A3B2D}"/>
          </ac:spMkLst>
        </pc:spChg>
        <pc:spChg chg="add del mod">
          <ac:chgData name="Davide Cinquegrana" userId="97c7b6ee-c1fe-49ff-939b-1b17caaa0b73" providerId="ADAL" clId="{A026E617-63BD-4E90-9E16-C30D4A0352B3}" dt="2024-08-28T10:31:42.621" v="377"/>
          <ac:spMkLst>
            <pc:docMk/>
            <pc:sldMk cId="2527776152" sldId="1064"/>
            <ac:spMk id="11" creationId="{7465BE09-A29A-463D-834F-BE261B49DBB4}"/>
          </ac:spMkLst>
        </pc:spChg>
        <pc:graphicFrameChg chg="add mod">
          <ac:chgData name="Davide Cinquegrana" userId="97c7b6ee-c1fe-49ff-939b-1b17caaa0b73" providerId="ADAL" clId="{A026E617-63BD-4E90-9E16-C30D4A0352B3}" dt="2024-08-28T10:30:57.383" v="353" actId="1076"/>
          <ac:graphicFrameMkLst>
            <pc:docMk/>
            <pc:sldMk cId="2527776152" sldId="1064"/>
            <ac:graphicFrameMk id="4" creationId="{F5599037-6B53-4E61-9C89-57B88B200E3B}"/>
          </ac:graphicFrameMkLst>
        </pc:graphicFrameChg>
        <pc:graphicFrameChg chg="add del mod">
          <ac:chgData name="Davide Cinquegrana" userId="97c7b6ee-c1fe-49ff-939b-1b17caaa0b73" providerId="ADAL" clId="{A026E617-63BD-4E90-9E16-C30D4A0352B3}" dt="2024-08-28T10:14:42.606" v="90" actId="478"/>
          <ac:graphicFrameMkLst>
            <pc:docMk/>
            <pc:sldMk cId="2527776152" sldId="1064"/>
            <ac:graphicFrameMk id="6" creationId="{47A91D30-038B-4170-A8D1-C944B21BC2E7}"/>
          </ac:graphicFrameMkLst>
        </pc:graphicFrameChg>
        <pc:graphicFrameChg chg="add mod">
          <ac:chgData name="Davide Cinquegrana" userId="97c7b6ee-c1fe-49ff-939b-1b17caaa0b73" providerId="ADAL" clId="{A026E617-63BD-4E90-9E16-C30D4A0352B3}" dt="2024-08-28T10:33:14.632" v="405"/>
          <ac:graphicFrameMkLst>
            <pc:docMk/>
            <pc:sldMk cId="2527776152" sldId="1064"/>
            <ac:graphicFrameMk id="7" creationId="{47A91D30-038B-4170-A8D1-C944B21BC2E7}"/>
          </ac:graphicFrameMkLst>
        </pc:graphicFrameChg>
        <pc:graphicFrameChg chg="add mod">
          <ac:chgData name="Davide Cinquegrana" userId="97c7b6ee-c1fe-49ff-939b-1b17caaa0b73" providerId="ADAL" clId="{A026E617-63BD-4E90-9E16-C30D4A0352B3}" dt="2024-08-28T10:26:48.328" v="150" actId="1076"/>
          <ac:graphicFrameMkLst>
            <pc:docMk/>
            <pc:sldMk cId="2527776152" sldId="1064"/>
            <ac:graphicFrameMk id="8" creationId="{F3EEE659-D61E-4935-B267-140F5FBAD636}"/>
          </ac:graphicFrameMkLst>
        </pc:graphicFrameChg>
      </pc:sldChg>
      <pc:sldChg chg="addSp delSp modSp add">
        <pc:chgData name="Davide Cinquegrana" userId="97c7b6ee-c1fe-49ff-939b-1b17caaa0b73" providerId="ADAL" clId="{A026E617-63BD-4E90-9E16-C30D4A0352B3}" dt="2024-08-28T13:59:44.284" v="1151"/>
        <pc:sldMkLst>
          <pc:docMk/>
          <pc:sldMk cId="2591983980" sldId="1065"/>
        </pc:sldMkLst>
        <pc:spChg chg="del">
          <ac:chgData name="Davide Cinquegrana" userId="97c7b6ee-c1fe-49ff-939b-1b17caaa0b73" providerId="ADAL" clId="{A026E617-63BD-4E90-9E16-C30D4A0352B3}" dt="2024-08-28T10:58:29.845" v="415" actId="478"/>
          <ac:spMkLst>
            <pc:docMk/>
            <pc:sldMk cId="2591983980" sldId="1065"/>
            <ac:spMk id="2" creationId="{8DAEEA3C-7D7C-4070-B7F3-8F3066D67AE1}"/>
          </ac:spMkLst>
        </pc:spChg>
        <pc:spChg chg="mod">
          <ac:chgData name="Davide Cinquegrana" userId="97c7b6ee-c1fe-49ff-939b-1b17caaa0b73" providerId="ADAL" clId="{A026E617-63BD-4E90-9E16-C30D4A0352B3}" dt="2024-08-28T13:59:44.284" v="1151"/>
          <ac:spMkLst>
            <pc:docMk/>
            <pc:sldMk cId="2591983980" sldId="1065"/>
            <ac:spMk id="3" creationId="{AE901963-D433-4B2B-899D-778354BD3B08}"/>
          </ac:spMkLst>
        </pc:spChg>
        <pc:picChg chg="add mod modCrop">
          <ac:chgData name="Davide Cinquegrana" userId="97c7b6ee-c1fe-49ff-939b-1b17caaa0b73" providerId="ADAL" clId="{A026E617-63BD-4E90-9E16-C30D4A0352B3}" dt="2024-08-28T13:53:56.243" v="1042" actId="14100"/>
          <ac:picMkLst>
            <pc:docMk/>
            <pc:sldMk cId="2591983980" sldId="1065"/>
            <ac:picMk id="5" creationId="{C91DD411-F47E-4988-9C51-9EDE34A9B0BE}"/>
          </ac:picMkLst>
        </pc:picChg>
        <pc:picChg chg="add mod">
          <ac:chgData name="Davide Cinquegrana" userId="97c7b6ee-c1fe-49ff-939b-1b17caaa0b73" providerId="ADAL" clId="{A026E617-63BD-4E90-9E16-C30D4A0352B3}" dt="2024-08-28T13:53:57.827" v="1043" actId="1076"/>
          <ac:picMkLst>
            <pc:docMk/>
            <pc:sldMk cId="2591983980" sldId="1065"/>
            <ac:picMk id="7" creationId="{853C0C9F-EA8B-4C02-BF71-910E431612FD}"/>
          </ac:picMkLst>
        </pc:picChg>
      </pc:sldChg>
      <pc:sldChg chg="addSp delSp modSp add">
        <pc:chgData name="Davide Cinquegrana" userId="97c7b6ee-c1fe-49ff-939b-1b17caaa0b73" providerId="ADAL" clId="{A026E617-63BD-4E90-9E16-C30D4A0352B3}" dt="2024-08-28T13:59:48.083" v="1152"/>
        <pc:sldMkLst>
          <pc:docMk/>
          <pc:sldMk cId="1405968371" sldId="1066"/>
        </pc:sldMkLst>
        <pc:spChg chg="del">
          <ac:chgData name="Davide Cinquegrana" userId="97c7b6ee-c1fe-49ff-939b-1b17caaa0b73" providerId="ADAL" clId="{A026E617-63BD-4E90-9E16-C30D4A0352B3}" dt="2024-08-28T13:05:11.499" v="605" actId="478"/>
          <ac:spMkLst>
            <pc:docMk/>
            <pc:sldMk cId="1405968371" sldId="1066"/>
            <ac:spMk id="2" creationId="{014F2EF0-A1C0-4C14-B77F-795552C781F9}"/>
          </ac:spMkLst>
        </pc:spChg>
        <pc:spChg chg="mod">
          <ac:chgData name="Davide Cinquegrana" userId="97c7b6ee-c1fe-49ff-939b-1b17caaa0b73" providerId="ADAL" clId="{A026E617-63BD-4E90-9E16-C30D4A0352B3}" dt="2024-08-28T13:59:48.083" v="1152"/>
          <ac:spMkLst>
            <pc:docMk/>
            <pc:sldMk cId="1405968371" sldId="1066"/>
            <ac:spMk id="3" creationId="{9904CCD2-82ED-4930-9E80-17F847E858FC}"/>
          </ac:spMkLst>
        </pc:spChg>
        <pc:picChg chg="add mod">
          <ac:chgData name="Davide Cinquegrana" userId="97c7b6ee-c1fe-49ff-939b-1b17caaa0b73" providerId="ADAL" clId="{A026E617-63BD-4E90-9E16-C30D4A0352B3}" dt="2024-08-28T13:53:30.449" v="1037" actId="1076"/>
          <ac:picMkLst>
            <pc:docMk/>
            <pc:sldMk cId="1405968371" sldId="1066"/>
            <ac:picMk id="5" creationId="{6E21067B-4741-4533-ABFC-BDF89DE8F844}"/>
          </ac:picMkLst>
        </pc:picChg>
        <pc:picChg chg="add mod modCrop">
          <ac:chgData name="Davide Cinquegrana" userId="97c7b6ee-c1fe-49ff-939b-1b17caaa0b73" providerId="ADAL" clId="{A026E617-63BD-4E90-9E16-C30D4A0352B3}" dt="2024-08-28T13:53:28.850" v="1036" actId="1076"/>
          <ac:picMkLst>
            <pc:docMk/>
            <pc:sldMk cId="1405968371" sldId="1066"/>
            <ac:picMk id="7" creationId="{1027D97B-B4A0-4F54-8F74-D0643FBE1B4B}"/>
          </ac:picMkLst>
        </pc:picChg>
      </pc:sldChg>
      <pc:sldChg chg="addSp delSp modSp add">
        <pc:chgData name="Davide Cinquegrana" userId="97c7b6ee-c1fe-49ff-939b-1b17caaa0b73" providerId="ADAL" clId="{A026E617-63BD-4E90-9E16-C30D4A0352B3}" dt="2024-08-28T13:59:22.785" v="1150" actId="20577"/>
        <pc:sldMkLst>
          <pc:docMk/>
          <pc:sldMk cId="1067954449" sldId="1067"/>
        </pc:sldMkLst>
        <pc:spChg chg="del">
          <ac:chgData name="Davide Cinquegrana" userId="97c7b6ee-c1fe-49ff-939b-1b17caaa0b73" providerId="ADAL" clId="{A026E617-63BD-4E90-9E16-C30D4A0352B3}" dt="2024-08-28T13:55:58.199" v="1063" actId="478"/>
          <ac:spMkLst>
            <pc:docMk/>
            <pc:sldMk cId="1067954449" sldId="1067"/>
            <ac:spMk id="2" creationId="{B668CC10-E7B2-4CC1-831C-DA0D119CF369}"/>
          </ac:spMkLst>
        </pc:spChg>
        <pc:spChg chg="mod">
          <ac:chgData name="Davide Cinquegrana" userId="97c7b6ee-c1fe-49ff-939b-1b17caaa0b73" providerId="ADAL" clId="{A026E617-63BD-4E90-9E16-C30D4A0352B3}" dt="2024-08-28T13:59:22.785" v="1150" actId="20577"/>
          <ac:spMkLst>
            <pc:docMk/>
            <pc:sldMk cId="1067954449" sldId="1067"/>
            <ac:spMk id="3" creationId="{207F2AD4-3C68-485F-AEB2-6680C8D06A04}"/>
          </ac:spMkLst>
        </pc:spChg>
        <pc:picChg chg="add mod">
          <ac:chgData name="Davide Cinquegrana" userId="97c7b6ee-c1fe-49ff-939b-1b17caaa0b73" providerId="ADAL" clId="{A026E617-63BD-4E90-9E16-C30D4A0352B3}" dt="2024-08-28T13:58:21.034" v="1087" actId="1076"/>
          <ac:picMkLst>
            <pc:docMk/>
            <pc:sldMk cId="1067954449" sldId="1067"/>
            <ac:picMk id="5" creationId="{8651DDF4-5896-4772-B1C1-13695E663D28}"/>
          </ac:picMkLst>
        </pc:picChg>
        <pc:picChg chg="add mod">
          <ac:chgData name="Davide Cinquegrana" userId="97c7b6ee-c1fe-49ff-939b-1b17caaa0b73" providerId="ADAL" clId="{A026E617-63BD-4E90-9E16-C30D4A0352B3}" dt="2024-08-28T13:58:11.362" v="1084" actId="14100"/>
          <ac:picMkLst>
            <pc:docMk/>
            <pc:sldMk cId="1067954449" sldId="1067"/>
            <ac:picMk id="7" creationId="{1E27870F-4406-495B-B61E-0476AD95092A}"/>
          </ac:picMkLst>
        </pc:picChg>
        <pc:picChg chg="add mod">
          <ac:chgData name="Davide Cinquegrana" userId="97c7b6ee-c1fe-49ff-939b-1b17caaa0b73" providerId="ADAL" clId="{A026E617-63BD-4E90-9E16-C30D4A0352B3}" dt="2024-08-28T13:58:09.098" v="1083" actId="14100"/>
          <ac:picMkLst>
            <pc:docMk/>
            <pc:sldMk cId="1067954449" sldId="1067"/>
            <ac:picMk id="9" creationId="{7E166090-3ED5-442E-9B55-4F5EAE1EA10A}"/>
          </ac:picMkLst>
        </pc:picChg>
        <pc:picChg chg="add mod">
          <ac:chgData name="Davide Cinquegrana" userId="97c7b6ee-c1fe-49ff-939b-1b17caaa0b73" providerId="ADAL" clId="{A026E617-63BD-4E90-9E16-C30D4A0352B3}" dt="2024-08-28T13:58:15.482" v="1085" actId="14100"/>
          <ac:picMkLst>
            <pc:docMk/>
            <pc:sldMk cId="1067954449" sldId="1067"/>
            <ac:picMk id="11" creationId="{BA9F7052-FC0D-4AED-994D-1736C7E7FE86}"/>
          </ac:picMkLst>
        </pc:picChg>
      </pc:sldChg>
      <pc:sldChg chg="addSp modSp add">
        <pc:chgData name="Davide Cinquegrana" userId="97c7b6ee-c1fe-49ff-939b-1b17caaa0b73" providerId="ADAL" clId="{A026E617-63BD-4E90-9E16-C30D4A0352B3}" dt="2024-08-28T14:43:49.810" v="1785" actId="20577"/>
        <pc:sldMkLst>
          <pc:docMk/>
          <pc:sldMk cId="367235895" sldId="1068"/>
        </pc:sldMkLst>
        <pc:spChg chg="mod">
          <ac:chgData name="Davide Cinquegrana" userId="97c7b6ee-c1fe-49ff-939b-1b17caaa0b73" providerId="ADAL" clId="{A026E617-63BD-4E90-9E16-C30D4A0352B3}" dt="2024-08-28T14:13:03.065" v="1216"/>
          <ac:spMkLst>
            <pc:docMk/>
            <pc:sldMk cId="367235895" sldId="1068"/>
            <ac:spMk id="2" creationId="{8A2DACF5-163F-48CE-A2FD-675028274AC2}"/>
          </ac:spMkLst>
        </pc:spChg>
        <pc:spChg chg="add mod">
          <ac:chgData name="Davide Cinquegrana" userId="97c7b6ee-c1fe-49ff-939b-1b17caaa0b73" providerId="ADAL" clId="{A026E617-63BD-4E90-9E16-C30D4A0352B3}" dt="2024-08-28T13:39:10.381" v="1009" actId="14100"/>
          <ac:spMkLst>
            <pc:docMk/>
            <pc:sldMk cId="367235895" sldId="1068"/>
            <ac:spMk id="17" creationId="{9DE5C98F-B59A-4A30-9982-B4D013950FDB}"/>
          </ac:spMkLst>
        </pc:spChg>
        <pc:spChg chg="add mod">
          <ac:chgData name="Davide Cinquegrana" userId="97c7b6ee-c1fe-49ff-939b-1b17caaa0b73" providerId="ADAL" clId="{A026E617-63BD-4E90-9E16-C30D4A0352B3}" dt="2024-08-28T14:43:49.810" v="1785" actId="20577"/>
          <ac:spMkLst>
            <pc:docMk/>
            <pc:sldMk cId="367235895" sldId="1068"/>
            <ac:spMk id="18" creationId="{37F3EC58-16E7-4DCD-8546-C0F8F7770CD0}"/>
          </ac:spMkLst>
        </pc:spChg>
        <pc:picChg chg="add mod">
          <ac:chgData name="Davide Cinquegrana" userId="97c7b6ee-c1fe-49ff-939b-1b17caaa0b73" providerId="ADAL" clId="{A026E617-63BD-4E90-9E16-C30D4A0352B3}" dt="2024-08-28T14:42:20.234" v="1623" actId="1076"/>
          <ac:picMkLst>
            <pc:docMk/>
            <pc:sldMk cId="367235895" sldId="1068"/>
            <ac:picMk id="4" creationId="{7EC44C6C-6DD8-4D75-9452-6D2BEFEC79B9}"/>
          </ac:picMkLst>
        </pc:picChg>
        <pc:picChg chg="add mod modCrop">
          <ac:chgData name="Davide Cinquegrana" userId="97c7b6ee-c1fe-49ff-939b-1b17caaa0b73" providerId="ADAL" clId="{A026E617-63BD-4E90-9E16-C30D4A0352B3}" dt="2024-08-28T14:42:22.155" v="1624" actId="1076"/>
          <ac:picMkLst>
            <pc:docMk/>
            <pc:sldMk cId="367235895" sldId="1068"/>
            <ac:picMk id="6" creationId="{BE50B1C4-7925-4793-B7CF-7CD60DCF56ED}"/>
          </ac:picMkLst>
        </pc:picChg>
        <pc:cxnChg chg="add mod">
          <ac:chgData name="Davide Cinquegrana" userId="97c7b6ee-c1fe-49ff-939b-1b17caaa0b73" providerId="ADAL" clId="{A026E617-63BD-4E90-9E16-C30D4A0352B3}" dt="2024-08-28T14:42:52.523" v="1691" actId="1038"/>
          <ac:cxnSpMkLst>
            <pc:docMk/>
            <pc:sldMk cId="367235895" sldId="1068"/>
            <ac:cxnSpMk id="8" creationId="{AE7BFA80-3453-49CC-ABD7-17236B371AF4}"/>
          </ac:cxnSpMkLst>
        </pc:cxnChg>
        <pc:cxnChg chg="add mod">
          <ac:chgData name="Davide Cinquegrana" userId="97c7b6ee-c1fe-49ff-939b-1b17caaa0b73" providerId="ADAL" clId="{A026E617-63BD-4E90-9E16-C30D4A0352B3}" dt="2024-08-28T14:42:52.523" v="1691" actId="1038"/>
          <ac:cxnSpMkLst>
            <pc:docMk/>
            <pc:sldMk cId="367235895" sldId="1068"/>
            <ac:cxnSpMk id="10" creationId="{65B4C0EE-553B-47B5-95C9-E3E2D45EB002}"/>
          </ac:cxnSpMkLst>
        </pc:cxnChg>
      </pc:sldChg>
      <pc:sldChg chg="addSp delSp modSp add">
        <pc:chgData name="Davide Cinquegrana" userId="97c7b6ee-c1fe-49ff-939b-1b17caaa0b73" providerId="ADAL" clId="{A026E617-63BD-4E90-9E16-C30D4A0352B3}" dt="2024-08-28T13:59:52.465" v="1153"/>
        <pc:sldMkLst>
          <pc:docMk/>
          <pc:sldMk cId="4155856570" sldId="1069"/>
        </pc:sldMkLst>
        <pc:spChg chg="del">
          <ac:chgData name="Davide Cinquegrana" userId="97c7b6ee-c1fe-49ff-939b-1b17caaa0b73" providerId="ADAL" clId="{A026E617-63BD-4E90-9E16-C30D4A0352B3}" dt="2024-08-28T13:52:11.024" v="1015" actId="478"/>
          <ac:spMkLst>
            <pc:docMk/>
            <pc:sldMk cId="4155856570" sldId="1069"/>
            <ac:spMk id="2" creationId="{5FA9601E-389E-48B5-A789-27010234D1B3}"/>
          </ac:spMkLst>
        </pc:spChg>
        <pc:spChg chg="mod">
          <ac:chgData name="Davide Cinquegrana" userId="97c7b6ee-c1fe-49ff-939b-1b17caaa0b73" providerId="ADAL" clId="{A026E617-63BD-4E90-9E16-C30D4A0352B3}" dt="2024-08-28T13:59:52.465" v="1153"/>
          <ac:spMkLst>
            <pc:docMk/>
            <pc:sldMk cId="4155856570" sldId="1069"/>
            <ac:spMk id="3" creationId="{C522AD75-43A8-41BA-A40C-3FE72636A86D}"/>
          </ac:spMkLst>
        </pc:spChg>
        <pc:picChg chg="add mod modCrop">
          <ac:chgData name="Davide Cinquegrana" userId="97c7b6ee-c1fe-49ff-939b-1b17caaa0b73" providerId="ADAL" clId="{A026E617-63BD-4E90-9E16-C30D4A0352B3}" dt="2024-08-28T13:53:12.586" v="1031" actId="14100"/>
          <ac:picMkLst>
            <pc:docMk/>
            <pc:sldMk cId="4155856570" sldId="1069"/>
            <ac:picMk id="5" creationId="{AF60F0B2-6D26-4A58-8AE9-E3910EE0C37F}"/>
          </ac:picMkLst>
        </pc:picChg>
        <pc:picChg chg="add mod">
          <ac:chgData name="Davide Cinquegrana" userId="97c7b6ee-c1fe-49ff-939b-1b17caaa0b73" providerId="ADAL" clId="{A026E617-63BD-4E90-9E16-C30D4A0352B3}" dt="2024-08-28T13:53:14.506" v="1032" actId="1076"/>
          <ac:picMkLst>
            <pc:docMk/>
            <pc:sldMk cId="4155856570" sldId="1069"/>
            <ac:picMk id="7" creationId="{1E386CCA-9FB3-4B9C-AD01-4C61D049781F}"/>
          </ac:picMkLst>
        </pc:picChg>
      </pc:sldChg>
      <pc:sldChg chg="addSp delSp modSp add">
        <pc:chgData name="Davide Cinquegrana" userId="97c7b6ee-c1fe-49ff-939b-1b17caaa0b73" providerId="ADAL" clId="{A026E617-63BD-4E90-9E16-C30D4A0352B3}" dt="2024-08-28T13:59:55.810" v="1154"/>
        <pc:sldMkLst>
          <pc:docMk/>
          <pc:sldMk cId="3169317304" sldId="1070"/>
        </pc:sldMkLst>
        <pc:spChg chg="del">
          <ac:chgData name="Davide Cinquegrana" userId="97c7b6ee-c1fe-49ff-939b-1b17caaa0b73" providerId="ADAL" clId="{A026E617-63BD-4E90-9E16-C30D4A0352B3}" dt="2024-08-28T13:54:26.401" v="1045" actId="478"/>
          <ac:spMkLst>
            <pc:docMk/>
            <pc:sldMk cId="3169317304" sldId="1070"/>
            <ac:spMk id="2" creationId="{8665EEC1-E57C-404B-9572-E16CC80D00E8}"/>
          </ac:spMkLst>
        </pc:spChg>
        <pc:spChg chg="mod">
          <ac:chgData name="Davide Cinquegrana" userId="97c7b6ee-c1fe-49ff-939b-1b17caaa0b73" providerId="ADAL" clId="{A026E617-63BD-4E90-9E16-C30D4A0352B3}" dt="2024-08-28T13:59:55.810" v="1154"/>
          <ac:spMkLst>
            <pc:docMk/>
            <pc:sldMk cId="3169317304" sldId="1070"/>
            <ac:spMk id="3" creationId="{7E0F0253-4999-46DC-8FCD-757F61B583F1}"/>
          </ac:spMkLst>
        </pc:spChg>
        <pc:picChg chg="add mod modCrop">
          <ac:chgData name="Davide Cinquegrana" userId="97c7b6ee-c1fe-49ff-939b-1b17caaa0b73" providerId="ADAL" clId="{A026E617-63BD-4E90-9E16-C30D4A0352B3}" dt="2024-08-28T13:54:43.338" v="1050" actId="14100"/>
          <ac:picMkLst>
            <pc:docMk/>
            <pc:sldMk cId="3169317304" sldId="1070"/>
            <ac:picMk id="5" creationId="{A3AEA933-12F8-44D8-BF19-EA1EAF6DE5F2}"/>
          </ac:picMkLst>
        </pc:picChg>
        <pc:picChg chg="add mod">
          <ac:chgData name="Davide Cinquegrana" userId="97c7b6ee-c1fe-49ff-939b-1b17caaa0b73" providerId="ADAL" clId="{A026E617-63BD-4E90-9E16-C30D4A0352B3}" dt="2024-08-28T13:55:33.698" v="1057" actId="1076"/>
          <ac:picMkLst>
            <pc:docMk/>
            <pc:sldMk cId="3169317304" sldId="1070"/>
            <ac:picMk id="7" creationId="{69EF1AD2-C431-4235-9449-18CFE6D0B413}"/>
          </ac:picMkLst>
        </pc:picChg>
      </pc:sldChg>
      <pc:sldChg chg="addSp delSp modSp add">
        <pc:chgData name="Davide Cinquegrana" userId="97c7b6ee-c1fe-49ff-939b-1b17caaa0b73" providerId="ADAL" clId="{A026E617-63BD-4E90-9E16-C30D4A0352B3}" dt="2024-08-28T14:11:18.120" v="1209" actId="1036"/>
        <pc:sldMkLst>
          <pc:docMk/>
          <pc:sldMk cId="3722359198" sldId="1071"/>
        </pc:sldMkLst>
        <pc:spChg chg="del">
          <ac:chgData name="Davide Cinquegrana" userId="97c7b6ee-c1fe-49ff-939b-1b17caaa0b73" providerId="ADAL" clId="{A026E617-63BD-4E90-9E16-C30D4A0352B3}" dt="2024-08-28T14:08:36.956" v="1181" actId="478"/>
          <ac:spMkLst>
            <pc:docMk/>
            <pc:sldMk cId="3722359198" sldId="1071"/>
            <ac:spMk id="2" creationId="{80B84F40-9632-44D5-ABA1-DA72F017FADD}"/>
          </ac:spMkLst>
        </pc:spChg>
        <pc:spChg chg="mod">
          <ac:chgData name="Davide Cinquegrana" userId="97c7b6ee-c1fe-49ff-939b-1b17caaa0b73" providerId="ADAL" clId="{A026E617-63BD-4E90-9E16-C30D4A0352B3}" dt="2024-08-28T14:08:34.964" v="1180" actId="20577"/>
          <ac:spMkLst>
            <pc:docMk/>
            <pc:sldMk cId="3722359198" sldId="1071"/>
            <ac:spMk id="3" creationId="{B2D6C65B-28D7-4265-868C-D326FEBBF367}"/>
          </ac:spMkLst>
        </pc:spChg>
        <pc:picChg chg="add mod modCrop">
          <ac:chgData name="Davide Cinquegrana" userId="97c7b6ee-c1fe-49ff-939b-1b17caaa0b73" providerId="ADAL" clId="{A026E617-63BD-4E90-9E16-C30D4A0352B3}" dt="2024-08-28T14:11:17.013" v="1205" actId="1036"/>
          <ac:picMkLst>
            <pc:docMk/>
            <pc:sldMk cId="3722359198" sldId="1071"/>
            <ac:picMk id="5" creationId="{8B75850F-C8A5-4FF0-9D39-43CAA4116624}"/>
          </ac:picMkLst>
        </pc:picChg>
        <pc:picChg chg="add mod modCrop">
          <ac:chgData name="Davide Cinquegrana" userId="97c7b6ee-c1fe-49ff-939b-1b17caaa0b73" providerId="ADAL" clId="{A026E617-63BD-4E90-9E16-C30D4A0352B3}" dt="2024-08-28T14:11:18.120" v="1209" actId="1036"/>
          <ac:picMkLst>
            <pc:docMk/>
            <pc:sldMk cId="3722359198" sldId="1071"/>
            <ac:picMk id="7" creationId="{9B82C894-F3DB-49F1-84A0-25D693411B7E}"/>
          </ac:picMkLst>
        </pc:picChg>
        <pc:picChg chg="add mod modCrop">
          <ac:chgData name="Davide Cinquegrana" userId="97c7b6ee-c1fe-49ff-939b-1b17caaa0b73" providerId="ADAL" clId="{A026E617-63BD-4E90-9E16-C30D4A0352B3}" dt="2024-08-28T14:11:12.241" v="1200" actId="1076"/>
          <ac:picMkLst>
            <pc:docMk/>
            <pc:sldMk cId="3722359198" sldId="1071"/>
            <ac:picMk id="9" creationId="{5F0E5B36-F423-40B1-8C1E-94C5E6DFA6CF}"/>
          </ac:picMkLst>
        </pc:picChg>
        <pc:picChg chg="add mod modCrop">
          <ac:chgData name="Davide Cinquegrana" userId="97c7b6ee-c1fe-49ff-939b-1b17caaa0b73" providerId="ADAL" clId="{A026E617-63BD-4E90-9E16-C30D4A0352B3}" dt="2024-08-28T14:11:02.065" v="1198" actId="1076"/>
          <ac:picMkLst>
            <pc:docMk/>
            <pc:sldMk cId="3722359198" sldId="1071"/>
            <ac:picMk id="11" creationId="{A05BEC01-E96D-432F-AA5D-546F3DF3F6AC}"/>
          </ac:picMkLst>
        </pc:picChg>
      </pc:sldChg>
      <pc:sldChg chg="addSp modSp add modNotesTx">
        <pc:chgData name="Davide Cinquegrana" userId="97c7b6ee-c1fe-49ff-939b-1b17caaa0b73" providerId="ADAL" clId="{A026E617-63BD-4E90-9E16-C30D4A0352B3}" dt="2024-08-28T14:18:01.449" v="1396" actId="1076"/>
        <pc:sldMkLst>
          <pc:docMk/>
          <pc:sldMk cId="3782514465" sldId="1072"/>
        </pc:sldMkLst>
        <pc:spChg chg="mod">
          <ac:chgData name="Davide Cinquegrana" userId="97c7b6ee-c1fe-49ff-939b-1b17caaa0b73" providerId="ADAL" clId="{A026E617-63BD-4E90-9E16-C30D4A0352B3}" dt="2024-08-28T14:13:08.339" v="1221" actId="20577"/>
          <ac:spMkLst>
            <pc:docMk/>
            <pc:sldMk cId="3782514465" sldId="1072"/>
            <ac:spMk id="2" creationId="{AC4E3EE8-DB78-4605-887D-F7D657C993BE}"/>
          </ac:spMkLst>
        </pc:spChg>
        <pc:spChg chg="add mod">
          <ac:chgData name="Davide Cinquegrana" userId="97c7b6ee-c1fe-49ff-939b-1b17caaa0b73" providerId="ADAL" clId="{A026E617-63BD-4E90-9E16-C30D4A0352B3}" dt="2024-08-28T14:18:01.449" v="1396" actId="1076"/>
          <ac:spMkLst>
            <pc:docMk/>
            <pc:sldMk cId="3782514465" sldId="1072"/>
            <ac:spMk id="7" creationId="{52AAFB57-BBA7-427C-A649-EA9DFC219553}"/>
          </ac:spMkLst>
        </pc:spChg>
        <pc:picChg chg="add mod">
          <ac:chgData name="Davide Cinquegrana" userId="97c7b6ee-c1fe-49ff-939b-1b17caaa0b73" providerId="ADAL" clId="{A026E617-63BD-4E90-9E16-C30D4A0352B3}" dt="2024-08-28T14:12:46.475" v="1215" actId="1076"/>
          <ac:picMkLst>
            <pc:docMk/>
            <pc:sldMk cId="3782514465" sldId="1072"/>
            <ac:picMk id="4" creationId="{9FC06AB2-23B8-4DA6-A361-7C9CD57C17B5}"/>
          </ac:picMkLst>
        </pc:picChg>
        <pc:picChg chg="add mod modCrop">
          <ac:chgData name="Davide Cinquegrana" userId="97c7b6ee-c1fe-49ff-939b-1b17caaa0b73" providerId="ADAL" clId="{A026E617-63BD-4E90-9E16-C30D4A0352B3}" dt="2024-08-28T14:12:44.081" v="1214" actId="14100"/>
          <ac:picMkLst>
            <pc:docMk/>
            <pc:sldMk cId="3782514465" sldId="1072"/>
            <ac:picMk id="6" creationId="{2EE3E610-E158-4599-BAF0-649DCD52B340}"/>
          </ac:picMkLst>
        </pc:picChg>
      </pc:sldChg>
    </pc:docChg>
  </pc:docChgLst>
  <pc:docChgLst>
    <pc:chgData name="Davide Cinquegrana" userId="97c7b6ee-c1fe-49ff-939b-1b17caaa0b73" providerId="ADAL" clId="{8AC5B799-A87B-4222-8338-F9DCB2613E31}"/>
    <pc:docChg chg="undo custSel addSld delSld modSld modSection">
      <pc:chgData name="Davide Cinquegrana" userId="97c7b6ee-c1fe-49ff-939b-1b17caaa0b73" providerId="ADAL" clId="{8AC5B799-A87B-4222-8338-F9DCB2613E31}" dt="2024-09-03T14:49:05.918" v="2271" actId="2696"/>
      <pc:docMkLst>
        <pc:docMk/>
      </pc:docMkLst>
      <pc:sldChg chg="modSp">
        <pc:chgData name="Davide Cinquegrana" userId="97c7b6ee-c1fe-49ff-939b-1b17caaa0b73" providerId="ADAL" clId="{8AC5B799-A87B-4222-8338-F9DCB2613E31}" dt="2024-09-03T10:25:22.070" v="2054" actId="1076"/>
        <pc:sldMkLst>
          <pc:docMk/>
          <pc:sldMk cId="2162391785" sldId="273"/>
        </pc:sldMkLst>
        <pc:spChg chg="mod">
          <ac:chgData name="Davide Cinquegrana" userId="97c7b6ee-c1fe-49ff-939b-1b17caaa0b73" providerId="ADAL" clId="{8AC5B799-A87B-4222-8338-F9DCB2613E31}" dt="2024-09-03T10:25:22.070" v="2054" actId="1076"/>
          <ac:spMkLst>
            <pc:docMk/>
            <pc:sldMk cId="2162391785" sldId="273"/>
            <ac:spMk id="2" creationId="{28154AC9-B36A-4107-92CE-CE9C1508DDF1}"/>
          </ac:spMkLst>
        </pc:spChg>
        <pc:spChg chg="mod">
          <ac:chgData name="Davide Cinquegrana" userId="97c7b6ee-c1fe-49ff-939b-1b17caaa0b73" providerId="ADAL" clId="{8AC5B799-A87B-4222-8338-F9DCB2613E31}" dt="2024-09-03T10:12:01.539" v="2047" actId="12"/>
          <ac:spMkLst>
            <pc:docMk/>
            <pc:sldMk cId="2162391785" sldId="273"/>
            <ac:spMk id="3" creationId="{C4E1D206-B908-4623-8F44-0FF311BB7CE7}"/>
          </ac:spMkLst>
        </pc:spChg>
      </pc:sldChg>
      <pc:sldChg chg="addSp modSp">
        <pc:chgData name="Davide Cinquegrana" userId="97c7b6ee-c1fe-49ff-939b-1b17caaa0b73" providerId="ADAL" clId="{8AC5B799-A87B-4222-8338-F9DCB2613E31}" dt="2024-09-03T09:57:34.147" v="1666" actId="1076"/>
        <pc:sldMkLst>
          <pc:docMk/>
          <pc:sldMk cId="653779749" sldId="995"/>
        </pc:sldMkLst>
        <pc:spChg chg="mod">
          <ac:chgData name="Davide Cinquegrana" userId="97c7b6ee-c1fe-49ff-939b-1b17caaa0b73" providerId="ADAL" clId="{8AC5B799-A87B-4222-8338-F9DCB2613E31}" dt="2024-09-03T09:57:23.740" v="1665" actId="1036"/>
          <ac:spMkLst>
            <pc:docMk/>
            <pc:sldMk cId="653779749" sldId="995"/>
            <ac:spMk id="2" creationId="{3FE0114B-2DC1-4E91-8AAF-ACB01075CE9C}"/>
          </ac:spMkLst>
        </pc:spChg>
        <pc:spChg chg="mod">
          <ac:chgData name="Davide Cinquegrana" userId="97c7b6ee-c1fe-49ff-939b-1b17caaa0b73" providerId="ADAL" clId="{8AC5B799-A87B-4222-8338-F9DCB2613E31}" dt="2024-09-03T09:57:23.740" v="1665" actId="1036"/>
          <ac:spMkLst>
            <pc:docMk/>
            <pc:sldMk cId="653779749" sldId="995"/>
            <ac:spMk id="3" creationId="{7B4CAD52-AB16-456F-9D42-AC1729404B88}"/>
          </ac:spMkLst>
        </pc:spChg>
        <pc:spChg chg="mod">
          <ac:chgData name="Davide Cinquegrana" userId="97c7b6ee-c1fe-49ff-939b-1b17caaa0b73" providerId="ADAL" clId="{8AC5B799-A87B-4222-8338-F9DCB2613E31}" dt="2024-09-03T09:57:34.147" v="1666" actId="1076"/>
          <ac:spMkLst>
            <pc:docMk/>
            <pc:sldMk cId="653779749" sldId="995"/>
            <ac:spMk id="7" creationId="{5336065F-2987-4758-ADC4-D6549E477F1D}"/>
          </ac:spMkLst>
        </pc:spChg>
        <pc:picChg chg="add mod ord modCrop">
          <ac:chgData name="Davide Cinquegrana" userId="97c7b6ee-c1fe-49ff-939b-1b17caaa0b73" providerId="ADAL" clId="{8AC5B799-A87B-4222-8338-F9DCB2613E31}" dt="2024-09-03T09:57:23.740" v="1665" actId="1036"/>
          <ac:picMkLst>
            <pc:docMk/>
            <pc:sldMk cId="653779749" sldId="995"/>
            <ac:picMk id="6" creationId="{E91F0016-9A31-4676-9152-EF441E29FD2B}"/>
          </ac:picMkLst>
        </pc:picChg>
      </pc:sldChg>
      <pc:sldChg chg="modSp">
        <pc:chgData name="Davide Cinquegrana" userId="97c7b6ee-c1fe-49ff-939b-1b17caaa0b73" providerId="ADAL" clId="{8AC5B799-A87B-4222-8338-F9DCB2613E31}" dt="2024-09-03T10:22:50.464" v="2050" actId="20577"/>
        <pc:sldMkLst>
          <pc:docMk/>
          <pc:sldMk cId="2940882056" sldId="1013"/>
        </pc:sldMkLst>
        <pc:spChg chg="mod">
          <ac:chgData name="Davide Cinquegrana" userId="97c7b6ee-c1fe-49ff-939b-1b17caaa0b73" providerId="ADAL" clId="{8AC5B799-A87B-4222-8338-F9DCB2613E31}" dt="2024-09-03T10:22:50.464" v="2050" actId="20577"/>
          <ac:spMkLst>
            <pc:docMk/>
            <pc:sldMk cId="2940882056" sldId="1013"/>
            <ac:spMk id="4" creationId="{A7A79D33-A322-4F0B-B2CF-47F0E23E9FCB}"/>
          </ac:spMkLst>
        </pc:spChg>
      </pc:sldChg>
      <pc:sldChg chg="modSp del">
        <pc:chgData name="Davide Cinquegrana" userId="97c7b6ee-c1fe-49ff-939b-1b17caaa0b73" providerId="ADAL" clId="{8AC5B799-A87B-4222-8338-F9DCB2613E31}" dt="2024-09-03T14:49:05.918" v="2271" actId="2696"/>
        <pc:sldMkLst>
          <pc:docMk/>
          <pc:sldMk cId="2056533097" sldId="1038"/>
        </pc:sldMkLst>
        <pc:spChg chg="mod">
          <ac:chgData name="Davide Cinquegrana" userId="97c7b6ee-c1fe-49ff-939b-1b17caaa0b73" providerId="ADAL" clId="{8AC5B799-A87B-4222-8338-F9DCB2613E31}" dt="2024-08-30T15:07:37.331" v="291" actId="20577"/>
          <ac:spMkLst>
            <pc:docMk/>
            <pc:sldMk cId="2056533097" sldId="1038"/>
            <ac:spMk id="2" creationId="{D240D261-9DB5-49AA-9247-1F68E68199E5}"/>
          </ac:spMkLst>
        </pc:spChg>
      </pc:sldChg>
      <pc:sldChg chg="addSp delSp modSp">
        <pc:chgData name="Davide Cinquegrana" userId="97c7b6ee-c1fe-49ff-939b-1b17caaa0b73" providerId="ADAL" clId="{8AC5B799-A87B-4222-8338-F9DCB2613E31}" dt="2024-09-03T09:10:14.371" v="1114" actId="1076"/>
        <pc:sldMkLst>
          <pc:docMk/>
          <pc:sldMk cId="2588671361" sldId="1058"/>
        </pc:sldMkLst>
        <pc:spChg chg="add mod">
          <ac:chgData name="Davide Cinquegrana" userId="97c7b6ee-c1fe-49ff-939b-1b17caaa0b73" providerId="ADAL" clId="{8AC5B799-A87B-4222-8338-F9DCB2613E31}" dt="2024-09-03T08:06:36.422" v="1021" actId="1035"/>
          <ac:spMkLst>
            <pc:docMk/>
            <pc:sldMk cId="2588671361" sldId="1058"/>
            <ac:spMk id="3" creationId="{50E3D37C-31AF-4626-8B64-607EECF2FBFD}"/>
          </ac:spMkLst>
        </pc:spChg>
        <pc:spChg chg="mod">
          <ac:chgData name="Davide Cinquegrana" userId="97c7b6ee-c1fe-49ff-939b-1b17caaa0b73" providerId="ADAL" clId="{8AC5B799-A87B-4222-8338-F9DCB2613E31}" dt="2024-09-03T09:10:14.371" v="1114" actId="1076"/>
          <ac:spMkLst>
            <pc:docMk/>
            <pc:sldMk cId="2588671361" sldId="1058"/>
            <ac:spMk id="17" creationId="{88C12EB0-0BEE-464E-9077-F9002D2327D7}"/>
          </ac:spMkLst>
        </pc:spChg>
        <pc:spChg chg="mod">
          <ac:chgData name="Davide Cinquegrana" userId="97c7b6ee-c1fe-49ff-939b-1b17caaa0b73" providerId="ADAL" clId="{8AC5B799-A87B-4222-8338-F9DCB2613E31}" dt="2024-08-30T15:14:04.374" v="303" actId="20577"/>
          <ac:spMkLst>
            <pc:docMk/>
            <pc:sldMk cId="2588671361" sldId="1058"/>
            <ac:spMk id="21" creationId="{E617002B-65EA-4435-9BB2-0F147134AB32}"/>
          </ac:spMkLst>
        </pc:spChg>
        <pc:spChg chg="mod">
          <ac:chgData name="Davide Cinquegrana" userId="97c7b6ee-c1fe-49ff-939b-1b17caaa0b73" providerId="ADAL" clId="{8AC5B799-A87B-4222-8338-F9DCB2613E31}" dt="2024-09-03T09:10:10.618" v="1113" actId="1076"/>
          <ac:spMkLst>
            <pc:docMk/>
            <pc:sldMk cId="2588671361" sldId="1058"/>
            <ac:spMk id="27" creationId="{5B395FDE-8E58-4BB6-8ACC-A0CDE5F2ECF9}"/>
          </ac:spMkLst>
        </pc:spChg>
        <pc:spChg chg="del mod">
          <ac:chgData name="Davide Cinquegrana" userId="97c7b6ee-c1fe-49ff-939b-1b17caaa0b73" providerId="ADAL" clId="{8AC5B799-A87B-4222-8338-F9DCB2613E31}" dt="2024-08-30T15:14:21.963" v="305" actId="478"/>
          <ac:spMkLst>
            <pc:docMk/>
            <pc:sldMk cId="2588671361" sldId="1058"/>
            <ac:spMk id="28" creationId="{3EB86F86-DEE7-47E9-A231-DDAAF3D35844}"/>
          </ac:spMkLst>
        </pc:spChg>
        <pc:spChg chg="mod">
          <ac:chgData name="Davide Cinquegrana" userId="97c7b6ee-c1fe-49ff-939b-1b17caaa0b73" providerId="ADAL" clId="{8AC5B799-A87B-4222-8338-F9DCB2613E31}" dt="2024-09-03T09:10:08.226" v="1112" actId="1076"/>
          <ac:spMkLst>
            <pc:docMk/>
            <pc:sldMk cId="2588671361" sldId="1058"/>
            <ac:spMk id="29" creationId="{6C8CCB53-0B23-4475-AEA4-ADF921993420}"/>
          </ac:spMkLst>
        </pc:spChg>
        <pc:grpChg chg="mod">
          <ac:chgData name="Davide Cinquegrana" userId="97c7b6ee-c1fe-49ff-939b-1b17caaa0b73" providerId="ADAL" clId="{8AC5B799-A87B-4222-8338-F9DCB2613E31}" dt="2024-09-03T08:06:13.821" v="1007" actId="1076"/>
          <ac:grpSpMkLst>
            <pc:docMk/>
            <pc:sldMk cId="2588671361" sldId="1058"/>
            <ac:grpSpMk id="10" creationId="{AEDADD91-D434-4BB2-B540-C7185E17E47D}"/>
          </ac:grpSpMkLst>
        </pc:grpChg>
        <pc:picChg chg="del">
          <ac:chgData name="Davide Cinquegrana" userId="97c7b6ee-c1fe-49ff-939b-1b17caaa0b73" providerId="ADAL" clId="{8AC5B799-A87B-4222-8338-F9DCB2613E31}" dt="2024-08-30T15:13:51.156" v="300" actId="478"/>
          <ac:picMkLst>
            <pc:docMk/>
            <pc:sldMk cId="2588671361" sldId="1058"/>
            <ac:picMk id="6" creationId="{C7D628B1-8E93-4A44-A565-9DD9034ADD6E}"/>
          </ac:picMkLst>
        </pc:picChg>
        <pc:picChg chg="del">
          <ac:chgData name="Davide Cinquegrana" userId="97c7b6ee-c1fe-49ff-939b-1b17caaa0b73" providerId="ADAL" clId="{8AC5B799-A87B-4222-8338-F9DCB2613E31}" dt="2024-09-03T07:52:14.735" v="940" actId="478"/>
          <ac:picMkLst>
            <pc:docMk/>
            <pc:sldMk cId="2588671361" sldId="1058"/>
            <ac:picMk id="12" creationId="{6E98693D-569F-470E-97A0-898CA3D72AFC}"/>
          </ac:picMkLst>
        </pc:picChg>
        <pc:picChg chg="del">
          <ac:chgData name="Davide Cinquegrana" userId="97c7b6ee-c1fe-49ff-939b-1b17caaa0b73" providerId="ADAL" clId="{8AC5B799-A87B-4222-8338-F9DCB2613E31}" dt="2024-09-03T07:55:21.404" v="958" actId="478"/>
          <ac:picMkLst>
            <pc:docMk/>
            <pc:sldMk cId="2588671361" sldId="1058"/>
            <ac:picMk id="16" creationId="{4FFE4830-327C-4EE4-8567-B243F3B78D70}"/>
          </ac:picMkLst>
        </pc:picChg>
        <pc:picChg chg="add mod">
          <ac:chgData name="Davide Cinquegrana" userId="97c7b6ee-c1fe-49ff-939b-1b17caaa0b73" providerId="ADAL" clId="{8AC5B799-A87B-4222-8338-F9DCB2613E31}" dt="2024-09-03T07:55:33.750" v="965" actId="1076"/>
          <ac:picMkLst>
            <pc:docMk/>
            <pc:sldMk cId="2588671361" sldId="1058"/>
            <ac:picMk id="18" creationId="{17B2AD8B-20A6-4135-91F0-A757ED1174F5}"/>
          </ac:picMkLst>
        </pc:picChg>
        <pc:picChg chg="add mod">
          <ac:chgData name="Davide Cinquegrana" userId="97c7b6ee-c1fe-49ff-939b-1b17caaa0b73" providerId="ADAL" clId="{8AC5B799-A87B-4222-8338-F9DCB2613E31}" dt="2024-09-03T07:55:40.911" v="967" actId="14100"/>
          <ac:picMkLst>
            <pc:docMk/>
            <pc:sldMk cId="2588671361" sldId="1058"/>
            <ac:picMk id="19" creationId="{06CC69E6-BABD-4552-BF08-9C03C4280061}"/>
          </ac:picMkLst>
        </pc:picChg>
        <pc:picChg chg="del">
          <ac:chgData name="Davide Cinquegrana" userId="97c7b6ee-c1fe-49ff-939b-1b17caaa0b73" providerId="ADAL" clId="{8AC5B799-A87B-4222-8338-F9DCB2613E31}" dt="2024-08-30T15:13:35.837" v="293" actId="478"/>
          <ac:picMkLst>
            <pc:docMk/>
            <pc:sldMk cId="2588671361" sldId="1058"/>
            <ac:picMk id="20" creationId="{9FA6212E-4BA9-42D8-9C00-F3210F3EDBB3}"/>
          </ac:picMkLst>
        </pc:picChg>
      </pc:sldChg>
      <pc:sldChg chg="addSp delSp modSp">
        <pc:chgData name="Davide Cinquegrana" userId="97c7b6ee-c1fe-49ff-939b-1b17caaa0b73" providerId="ADAL" clId="{8AC5B799-A87B-4222-8338-F9DCB2613E31}" dt="2024-09-03T10:23:59.757" v="2053" actId="1076"/>
        <pc:sldMkLst>
          <pc:docMk/>
          <pc:sldMk cId="3583876535" sldId="1060"/>
        </pc:sldMkLst>
        <pc:spChg chg="mod">
          <ac:chgData name="Davide Cinquegrana" userId="97c7b6ee-c1fe-49ff-939b-1b17caaa0b73" providerId="ADAL" clId="{8AC5B799-A87B-4222-8338-F9DCB2613E31}" dt="2024-09-03T09:24:01.480" v="1270"/>
          <ac:spMkLst>
            <pc:docMk/>
            <pc:sldMk cId="3583876535" sldId="1060"/>
            <ac:spMk id="2" creationId="{3CEB56F3-17AE-4DF4-B612-91E51AB51FEA}"/>
          </ac:spMkLst>
        </pc:spChg>
        <pc:spChg chg="mod">
          <ac:chgData name="Davide Cinquegrana" userId="97c7b6ee-c1fe-49ff-939b-1b17caaa0b73" providerId="ADAL" clId="{8AC5B799-A87B-4222-8338-F9DCB2613E31}" dt="2024-09-03T09:27:28.805" v="1376" actId="1076"/>
          <ac:spMkLst>
            <pc:docMk/>
            <pc:sldMk cId="3583876535" sldId="1060"/>
            <ac:spMk id="6" creationId="{945140AA-442F-424E-A78C-962318E921FA}"/>
          </ac:spMkLst>
        </pc:spChg>
        <pc:spChg chg="mod">
          <ac:chgData name="Davide Cinquegrana" userId="97c7b6ee-c1fe-49ff-939b-1b17caaa0b73" providerId="ADAL" clId="{8AC5B799-A87B-4222-8338-F9DCB2613E31}" dt="2024-09-03T09:21:45.545" v="1169" actId="1076"/>
          <ac:spMkLst>
            <pc:docMk/>
            <pc:sldMk cId="3583876535" sldId="1060"/>
            <ac:spMk id="7" creationId="{A138F046-ADBE-44D2-B1B3-4B4F2DB7C3C1}"/>
          </ac:spMkLst>
        </pc:spChg>
        <pc:spChg chg="mod">
          <ac:chgData name="Davide Cinquegrana" userId="97c7b6ee-c1fe-49ff-939b-1b17caaa0b73" providerId="ADAL" clId="{8AC5B799-A87B-4222-8338-F9DCB2613E31}" dt="2024-09-03T09:21:35.535" v="1167" actId="1076"/>
          <ac:spMkLst>
            <pc:docMk/>
            <pc:sldMk cId="3583876535" sldId="1060"/>
            <ac:spMk id="8" creationId="{836A9392-3898-46E8-B15E-9DA2B9153728}"/>
          </ac:spMkLst>
        </pc:spChg>
        <pc:spChg chg="mod">
          <ac:chgData name="Davide Cinquegrana" userId="97c7b6ee-c1fe-49ff-939b-1b17caaa0b73" providerId="ADAL" clId="{8AC5B799-A87B-4222-8338-F9DCB2613E31}" dt="2024-09-03T09:27:12.577" v="1370" actId="20577"/>
          <ac:spMkLst>
            <pc:docMk/>
            <pc:sldMk cId="3583876535" sldId="1060"/>
            <ac:spMk id="11" creationId="{2DEF74EE-785D-411A-9E9E-143AC21BA045}"/>
          </ac:spMkLst>
        </pc:spChg>
        <pc:spChg chg="mod">
          <ac:chgData name="Davide Cinquegrana" userId="97c7b6ee-c1fe-49ff-939b-1b17caaa0b73" providerId="ADAL" clId="{8AC5B799-A87B-4222-8338-F9DCB2613E31}" dt="2024-09-03T09:27:20.397" v="1375" actId="20577"/>
          <ac:spMkLst>
            <pc:docMk/>
            <pc:sldMk cId="3583876535" sldId="1060"/>
            <ac:spMk id="12" creationId="{CC24ADDF-88C1-4D69-9F71-8074883A8491}"/>
          </ac:spMkLst>
        </pc:spChg>
        <pc:spChg chg="del topLvl">
          <ac:chgData name="Davide Cinquegrana" userId="97c7b6ee-c1fe-49ff-939b-1b17caaa0b73" providerId="ADAL" clId="{8AC5B799-A87B-4222-8338-F9DCB2613E31}" dt="2024-09-03T09:11:08.408" v="1118" actId="478"/>
          <ac:spMkLst>
            <pc:docMk/>
            <pc:sldMk cId="3583876535" sldId="1060"/>
            <ac:spMk id="16" creationId="{6942A1FB-9335-40E4-A04D-6B3C6C5AFFEA}"/>
          </ac:spMkLst>
        </pc:spChg>
        <pc:spChg chg="add del mod">
          <ac:chgData name="Davide Cinquegrana" userId="97c7b6ee-c1fe-49ff-939b-1b17caaa0b73" providerId="ADAL" clId="{8AC5B799-A87B-4222-8338-F9DCB2613E31}" dt="2024-09-03T09:15:38.729" v="1145" actId="478"/>
          <ac:spMkLst>
            <pc:docMk/>
            <pc:sldMk cId="3583876535" sldId="1060"/>
            <ac:spMk id="17" creationId="{6A69C317-278A-41A5-A218-7B171C926487}"/>
          </ac:spMkLst>
        </pc:spChg>
        <pc:spChg chg="add mod">
          <ac:chgData name="Davide Cinquegrana" userId="97c7b6ee-c1fe-49ff-939b-1b17caaa0b73" providerId="ADAL" clId="{8AC5B799-A87B-4222-8338-F9DCB2613E31}" dt="2024-09-03T09:17:13.404" v="1153" actId="164"/>
          <ac:spMkLst>
            <pc:docMk/>
            <pc:sldMk cId="3583876535" sldId="1060"/>
            <ac:spMk id="18" creationId="{3D2DFDEB-13CC-439C-9F89-1BEC8BBBD742}"/>
          </ac:spMkLst>
        </pc:spChg>
        <pc:spChg chg="add mod">
          <ac:chgData name="Davide Cinquegrana" userId="97c7b6ee-c1fe-49ff-939b-1b17caaa0b73" providerId="ADAL" clId="{8AC5B799-A87B-4222-8338-F9DCB2613E31}" dt="2024-09-03T09:17:13.404" v="1153" actId="164"/>
          <ac:spMkLst>
            <pc:docMk/>
            <pc:sldMk cId="3583876535" sldId="1060"/>
            <ac:spMk id="19" creationId="{DD3AB0DF-0E59-4CF6-A84A-4FEBF895F77D}"/>
          </ac:spMkLst>
        </pc:spChg>
        <pc:spChg chg="add mod">
          <ac:chgData name="Davide Cinquegrana" userId="97c7b6ee-c1fe-49ff-939b-1b17caaa0b73" providerId="ADAL" clId="{8AC5B799-A87B-4222-8338-F9DCB2613E31}" dt="2024-09-03T10:23:59.757" v="2053" actId="1076"/>
          <ac:spMkLst>
            <pc:docMk/>
            <pc:sldMk cId="3583876535" sldId="1060"/>
            <ac:spMk id="21" creationId="{245A04CC-8817-4A7A-A8B7-359C23FC3FF4}"/>
          </ac:spMkLst>
        </pc:spChg>
        <pc:spChg chg="add mod">
          <ac:chgData name="Davide Cinquegrana" userId="97c7b6ee-c1fe-49ff-939b-1b17caaa0b73" providerId="ADAL" clId="{8AC5B799-A87B-4222-8338-F9DCB2613E31}" dt="2024-09-03T10:23:59.757" v="2053" actId="1076"/>
          <ac:spMkLst>
            <pc:docMk/>
            <pc:sldMk cId="3583876535" sldId="1060"/>
            <ac:spMk id="22" creationId="{60796BB8-1E01-4C7F-BFEA-8C02A860316C}"/>
          </ac:spMkLst>
        </pc:spChg>
        <pc:spChg chg="add del mod">
          <ac:chgData name="Davide Cinquegrana" userId="97c7b6ee-c1fe-49ff-939b-1b17caaa0b73" providerId="ADAL" clId="{8AC5B799-A87B-4222-8338-F9DCB2613E31}" dt="2024-09-03T09:23:04.204" v="1251" actId="478"/>
          <ac:spMkLst>
            <pc:docMk/>
            <pc:sldMk cId="3583876535" sldId="1060"/>
            <ac:spMk id="23" creationId="{D23ECE04-F7E8-49D8-9284-9BAE1E3A1478}"/>
          </ac:spMkLst>
        </pc:spChg>
        <pc:spChg chg="add del mod">
          <ac:chgData name="Davide Cinquegrana" userId="97c7b6ee-c1fe-49ff-939b-1b17caaa0b73" providerId="ADAL" clId="{8AC5B799-A87B-4222-8338-F9DCB2613E31}" dt="2024-09-03T09:26:45.280" v="1364" actId="478"/>
          <ac:spMkLst>
            <pc:docMk/>
            <pc:sldMk cId="3583876535" sldId="1060"/>
            <ac:spMk id="24" creationId="{43388F15-7D8E-464B-88F9-D7D6043D72B0}"/>
          </ac:spMkLst>
        </pc:spChg>
        <pc:spChg chg="add mod">
          <ac:chgData name="Davide Cinquegrana" userId="97c7b6ee-c1fe-49ff-939b-1b17caaa0b73" providerId="ADAL" clId="{8AC5B799-A87B-4222-8338-F9DCB2613E31}" dt="2024-09-03T10:23:55.631" v="2052" actId="1076"/>
          <ac:spMkLst>
            <pc:docMk/>
            <pc:sldMk cId="3583876535" sldId="1060"/>
            <ac:spMk id="25" creationId="{0A1F8FAF-6493-4E1E-AE70-C198FACAFA7B}"/>
          </ac:spMkLst>
        </pc:spChg>
        <pc:spChg chg="add mod">
          <ac:chgData name="Davide Cinquegrana" userId="97c7b6ee-c1fe-49ff-939b-1b17caaa0b73" providerId="ADAL" clId="{8AC5B799-A87B-4222-8338-F9DCB2613E31}" dt="2024-09-03T10:23:59.757" v="2053" actId="1076"/>
          <ac:spMkLst>
            <pc:docMk/>
            <pc:sldMk cId="3583876535" sldId="1060"/>
            <ac:spMk id="26" creationId="{B8553EBF-61D2-4672-8D67-680B0C0F3B91}"/>
          </ac:spMkLst>
        </pc:spChg>
        <pc:grpChg chg="add del mod">
          <ac:chgData name="Davide Cinquegrana" userId="97c7b6ee-c1fe-49ff-939b-1b17caaa0b73" providerId="ADAL" clId="{8AC5B799-A87B-4222-8338-F9DCB2613E31}" dt="2024-09-03T09:11:08.408" v="1118" actId="478"/>
          <ac:grpSpMkLst>
            <pc:docMk/>
            <pc:sldMk cId="3583876535" sldId="1060"/>
            <ac:grpSpMk id="13" creationId="{3D596EE3-E654-4009-8F42-ED3A669B05F3}"/>
          </ac:grpSpMkLst>
        </pc:grpChg>
        <pc:grpChg chg="add mod">
          <ac:chgData name="Davide Cinquegrana" userId="97c7b6ee-c1fe-49ff-939b-1b17caaa0b73" providerId="ADAL" clId="{8AC5B799-A87B-4222-8338-F9DCB2613E31}" dt="2024-09-03T09:23:53.521" v="1269" actId="1076"/>
          <ac:grpSpMkLst>
            <pc:docMk/>
            <pc:sldMk cId="3583876535" sldId="1060"/>
            <ac:grpSpMk id="20" creationId="{4E707ACE-A10E-4BD9-B2A3-5586AD6D4346}"/>
          </ac:grpSpMkLst>
        </pc:grpChg>
        <pc:picChg chg="del mod">
          <ac:chgData name="Davide Cinquegrana" userId="97c7b6ee-c1fe-49ff-939b-1b17caaa0b73" providerId="ADAL" clId="{8AC5B799-A87B-4222-8338-F9DCB2613E31}" dt="2024-09-03T09:11:11.715" v="1120" actId="478"/>
          <ac:picMkLst>
            <pc:docMk/>
            <pc:sldMk cId="3583876535" sldId="1060"/>
            <ac:picMk id="4" creationId="{6873634B-DA9B-44AC-96A7-AF8D30559291}"/>
          </ac:picMkLst>
        </pc:picChg>
        <pc:picChg chg="del">
          <ac:chgData name="Davide Cinquegrana" userId="97c7b6ee-c1fe-49ff-939b-1b17caaa0b73" providerId="ADAL" clId="{8AC5B799-A87B-4222-8338-F9DCB2613E31}" dt="2024-09-03T09:11:14.563" v="1121" actId="478"/>
          <ac:picMkLst>
            <pc:docMk/>
            <pc:sldMk cId="3583876535" sldId="1060"/>
            <ac:picMk id="5" creationId="{7C20E5E0-0C1F-4FAD-A95E-B02F9ED80113}"/>
          </ac:picMkLst>
        </pc:picChg>
        <pc:picChg chg="mod">
          <ac:chgData name="Davide Cinquegrana" userId="97c7b6ee-c1fe-49ff-939b-1b17caaa0b73" providerId="ADAL" clId="{8AC5B799-A87B-4222-8338-F9DCB2613E31}" dt="2024-09-03T10:23:52.814" v="2051" actId="1076"/>
          <ac:picMkLst>
            <pc:docMk/>
            <pc:sldMk cId="3583876535" sldId="1060"/>
            <ac:picMk id="9" creationId="{C905F19D-FFCA-420A-94BE-835A06AF0A99}"/>
          </ac:picMkLst>
        </pc:picChg>
        <pc:picChg chg="mod topLvl">
          <ac:chgData name="Davide Cinquegrana" userId="97c7b6ee-c1fe-49ff-939b-1b17caaa0b73" providerId="ADAL" clId="{8AC5B799-A87B-4222-8338-F9DCB2613E31}" dt="2024-09-03T09:17:13.404" v="1153" actId="164"/>
          <ac:picMkLst>
            <pc:docMk/>
            <pc:sldMk cId="3583876535" sldId="1060"/>
            <ac:picMk id="14" creationId="{C1684BEF-CD71-4896-84B1-0453990B20CB}"/>
          </ac:picMkLst>
        </pc:picChg>
        <pc:cxnChg chg="add del mod">
          <ac:chgData name="Davide Cinquegrana" userId="97c7b6ee-c1fe-49ff-939b-1b17caaa0b73" providerId="ADAL" clId="{8AC5B799-A87B-4222-8338-F9DCB2613E31}" dt="2024-09-03T09:16:15.219" v="1150" actId="478"/>
          <ac:cxnSpMkLst>
            <pc:docMk/>
            <pc:sldMk cId="3583876535" sldId="1060"/>
            <ac:cxnSpMk id="10" creationId="{3CEF8E42-F56E-434A-BDE4-2253847BEC94}"/>
          </ac:cxnSpMkLst>
        </pc:cxnChg>
        <pc:cxnChg chg="del">
          <ac:chgData name="Davide Cinquegrana" userId="97c7b6ee-c1fe-49ff-939b-1b17caaa0b73" providerId="ADAL" clId="{8AC5B799-A87B-4222-8338-F9DCB2613E31}" dt="2024-09-03T09:11:03.559" v="1117" actId="478"/>
          <ac:cxnSpMkLst>
            <pc:docMk/>
            <pc:sldMk cId="3583876535" sldId="1060"/>
            <ac:cxnSpMk id="15" creationId="{CBBB527F-10CE-4C9D-A601-B2407D6C7931}"/>
          </ac:cxnSpMkLst>
        </pc:cxnChg>
      </pc:sldChg>
      <pc:sldChg chg="addSp modSp">
        <pc:chgData name="Davide Cinquegrana" userId="97c7b6ee-c1fe-49ff-939b-1b17caaa0b73" providerId="ADAL" clId="{8AC5B799-A87B-4222-8338-F9DCB2613E31}" dt="2024-09-02T12:02:50.038" v="490" actId="20577"/>
        <pc:sldMkLst>
          <pc:docMk/>
          <pc:sldMk cId="2527776152" sldId="1064"/>
        </pc:sldMkLst>
        <pc:spChg chg="mod">
          <ac:chgData name="Davide Cinquegrana" userId="97c7b6ee-c1fe-49ff-939b-1b17caaa0b73" providerId="ADAL" clId="{8AC5B799-A87B-4222-8338-F9DCB2613E31}" dt="2024-09-02T12:02:50.038" v="490" actId="20577"/>
          <ac:spMkLst>
            <pc:docMk/>
            <pc:sldMk cId="2527776152" sldId="1064"/>
            <ac:spMk id="3" creationId="{290950AE-6F44-427D-9282-CF5EB287A611}"/>
          </ac:spMkLst>
        </pc:spChg>
        <pc:spChg chg="mod">
          <ac:chgData name="Davide Cinquegrana" userId="97c7b6ee-c1fe-49ff-939b-1b17caaa0b73" providerId="ADAL" clId="{8AC5B799-A87B-4222-8338-F9DCB2613E31}" dt="2024-08-30T15:01:21.136" v="288"/>
          <ac:spMkLst>
            <pc:docMk/>
            <pc:sldMk cId="2527776152" sldId="1064"/>
            <ac:spMk id="9" creationId="{58042378-37F8-4504-88D9-16D4F6AC2D20}"/>
          </ac:spMkLst>
        </pc:spChg>
        <pc:spChg chg="mod">
          <ac:chgData name="Davide Cinquegrana" userId="97c7b6ee-c1fe-49ff-939b-1b17caaa0b73" providerId="ADAL" clId="{8AC5B799-A87B-4222-8338-F9DCB2613E31}" dt="2024-09-02T11:57:59.998" v="345" actId="1076"/>
          <ac:spMkLst>
            <pc:docMk/>
            <pc:sldMk cId="2527776152" sldId="1064"/>
            <ac:spMk id="10" creationId="{BCE93E64-D36F-417F-9FAA-747AD69A3B2D}"/>
          </ac:spMkLst>
        </pc:spChg>
        <pc:spChg chg="add mod">
          <ac:chgData name="Davide Cinquegrana" userId="97c7b6ee-c1fe-49ff-939b-1b17caaa0b73" providerId="ADAL" clId="{8AC5B799-A87B-4222-8338-F9DCB2613E31}" dt="2024-09-02T11:59:09.402" v="439" actId="1076"/>
          <ac:spMkLst>
            <pc:docMk/>
            <pc:sldMk cId="2527776152" sldId="1064"/>
            <ac:spMk id="11" creationId="{47D59A85-0420-46C9-BAE8-086EA99CC5F4}"/>
          </ac:spMkLst>
        </pc:spChg>
        <pc:graphicFrameChg chg="mod">
          <ac:chgData name="Davide Cinquegrana" userId="97c7b6ee-c1fe-49ff-939b-1b17caaa0b73" providerId="ADAL" clId="{8AC5B799-A87B-4222-8338-F9DCB2613E31}" dt="2024-09-02T11:58:06.102" v="347"/>
          <ac:graphicFrameMkLst>
            <pc:docMk/>
            <pc:sldMk cId="2527776152" sldId="1064"/>
            <ac:graphicFrameMk id="7" creationId="{47A91D30-038B-4170-A8D1-C944B21BC2E7}"/>
          </ac:graphicFrameMkLst>
        </pc:graphicFrameChg>
        <pc:graphicFrameChg chg="mod">
          <ac:chgData name="Davide Cinquegrana" userId="97c7b6ee-c1fe-49ff-939b-1b17caaa0b73" providerId="ADAL" clId="{8AC5B799-A87B-4222-8338-F9DCB2613E31}" dt="2024-09-02T12:02:07.245" v="450" actId="1076"/>
          <ac:graphicFrameMkLst>
            <pc:docMk/>
            <pc:sldMk cId="2527776152" sldId="1064"/>
            <ac:graphicFrameMk id="8" creationId="{F3EEE659-D61E-4935-B267-140F5FBAD636}"/>
          </ac:graphicFrameMkLst>
        </pc:graphicFrameChg>
      </pc:sldChg>
      <pc:sldChg chg="addSp modSp modNotesTx">
        <pc:chgData name="Davide Cinquegrana" userId="97c7b6ee-c1fe-49ff-939b-1b17caaa0b73" providerId="ADAL" clId="{8AC5B799-A87B-4222-8338-F9DCB2613E31}" dt="2024-09-02T12:12:10.480" v="623" actId="20577"/>
        <pc:sldMkLst>
          <pc:docMk/>
          <pc:sldMk cId="2591983980" sldId="1065"/>
        </pc:sldMkLst>
        <pc:graphicFrameChg chg="add mod modGraphic">
          <ac:chgData name="Davide Cinquegrana" userId="97c7b6ee-c1fe-49ff-939b-1b17caaa0b73" providerId="ADAL" clId="{8AC5B799-A87B-4222-8338-F9DCB2613E31}" dt="2024-09-02T12:09:07.627" v="542" actId="1076"/>
          <ac:graphicFrameMkLst>
            <pc:docMk/>
            <pc:sldMk cId="2591983980" sldId="1065"/>
            <ac:graphicFrameMk id="6" creationId="{C933D54D-8CEA-4301-809F-787E7777C87E}"/>
          </ac:graphicFrameMkLst>
        </pc:graphicFrameChg>
      </pc:sldChg>
      <pc:sldChg chg="addSp delSp modSp modNotesTx">
        <pc:chgData name="Davide Cinquegrana" userId="97c7b6ee-c1fe-49ff-939b-1b17caaa0b73" providerId="ADAL" clId="{8AC5B799-A87B-4222-8338-F9DCB2613E31}" dt="2024-09-02T12:13:18.734" v="688" actId="20577"/>
        <pc:sldMkLst>
          <pc:docMk/>
          <pc:sldMk cId="1405968371" sldId="1066"/>
        </pc:sldMkLst>
        <pc:graphicFrameChg chg="add del">
          <ac:chgData name="Davide Cinquegrana" userId="97c7b6ee-c1fe-49ff-939b-1b17caaa0b73" providerId="ADAL" clId="{8AC5B799-A87B-4222-8338-F9DCB2613E31}" dt="2024-09-02T12:08:33.317" v="535"/>
          <ac:graphicFrameMkLst>
            <pc:docMk/>
            <pc:sldMk cId="1405968371" sldId="1066"/>
            <ac:graphicFrameMk id="2" creationId="{A318DEFC-6381-41FD-B9C1-C93488401AC5}"/>
          </ac:graphicFrameMkLst>
        </pc:graphicFrameChg>
        <pc:graphicFrameChg chg="add mod modGraphic">
          <ac:chgData name="Davide Cinquegrana" userId="97c7b6ee-c1fe-49ff-939b-1b17caaa0b73" providerId="ADAL" clId="{8AC5B799-A87B-4222-8338-F9DCB2613E31}" dt="2024-09-02T12:09:25.284" v="545" actId="2166"/>
          <ac:graphicFrameMkLst>
            <pc:docMk/>
            <pc:sldMk cId="1405968371" sldId="1066"/>
            <ac:graphicFrameMk id="6" creationId="{DC88F374-AA14-4ED8-8B4B-A98468296491}"/>
          </ac:graphicFrameMkLst>
        </pc:graphicFrameChg>
      </pc:sldChg>
      <pc:sldChg chg="addSp modSp">
        <pc:chgData name="Davide Cinquegrana" userId="97c7b6ee-c1fe-49ff-939b-1b17caaa0b73" providerId="ADAL" clId="{8AC5B799-A87B-4222-8338-F9DCB2613E31}" dt="2024-09-02T12:07:17.970" v="531" actId="1076"/>
        <pc:sldMkLst>
          <pc:docMk/>
          <pc:sldMk cId="1067954449" sldId="1067"/>
        </pc:sldMkLst>
        <pc:graphicFrameChg chg="add mod modGraphic">
          <ac:chgData name="Davide Cinquegrana" userId="97c7b6ee-c1fe-49ff-939b-1b17caaa0b73" providerId="ADAL" clId="{8AC5B799-A87B-4222-8338-F9DCB2613E31}" dt="2024-09-02T12:07:07.331" v="527" actId="1076"/>
          <ac:graphicFrameMkLst>
            <pc:docMk/>
            <pc:sldMk cId="1067954449" sldId="1067"/>
            <ac:graphicFrameMk id="8" creationId="{861CC774-47C1-408E-8542-8F2DC2E09232}"/>
          </ac:graphicFrameMkLst>
        </pc:graphicFrameChg>
        <pc:picChg chg="mod">
          <ac:chgData name="Davide Cinquegrana" userId="97c7b6ee-c1fe-49ff-939b-1b17caaa0b73" providerId="ADAL" clId="{8AC5B799-A87B-4222-8338-F9DCB2613E31}" dt="2024-09-02T12:07:17.970" v="531" actId="1076"/>
          <ac:picMkLst>
            <pc:docMk/>
            <pc:sldMk cId="1067954449" sldId="1067"/>
            <ac:picMk id="5" creationId="{8651DDF4-5896-4772-B1C1-13695E663D28}"/>
          </ac:picMkLst>
        </pc:picChg>
        <pc:picChg chg="mod">
          <ac:chgData name="Davide Cinquegrana" userId="97c7b6ee-c1fe-49ff-939b-1b17caaa0b73" providerId="ADAL" clId="{8AC5B799-A87B-4222-8338-F9DCB2613E31}" dt="2024-09-02T12:07:12.866" v="529" actId="1076"/>
          <ac:picMkLst>
            <pc:docMk/>
            <pc:sldMk cId="1067954449" sldId="1067"/>
            <ac:picMk id="7" creationId="{1E27870F-4406-495B-B61E-0476AD95092A}"/>
          </ac:picMkLst>
        </pc:picChg>
        <pc:picChg chg="mod">
          <ac:chgData name="Davide Cinquegrana" userId="97c7b6ee-c1fe-49ff-939b-1b17caaa0b73" providerId="ADAL" clId="{8AC5B799-A87B-4222-8338-F9DCB2613E31}" dt="2024-09-02T12:07:16.003" v="530" actId="1076"/>
          <ac:picMkLst>
            <pc:docMk/>
            <pc:sldMk cId="1067954449" sldId="1067"/>
            <ac:picMk id="9" creationId="{7E166090-3ED5-442E-9B55-4F5EAE1EA10A}"/>
          </ac:picMkLst>
        </pc:picChg>
      </pc:sldChg>
      <pc:sldChg chg="modSp">
        <pc:chgData name="Davide Cinquegrana" userId="97c7b6ee-c1fe-49ff-939b-1b17caaa0b73" providerId="ADAL" clId="{8AC5B799-A87B-4222-8338-F9DCB2613E31}" dt="2024-09-03T10:02:54.259" v="1881" actId="20577"/>
        <pc:sldMkLst>
          <pc:docMk/>
          <pc:sldMk cId="367235895" sldId="1068"/>
        </pc:sldMkLst>
        <pc:spChg chg="mod">
          <ac:chgData name="Davide Cinquegrana" userId="97c7b6ee-c1fe-49ff-939b-1b17caaa0b73" providerId="ADAL" clId="{8AC5B799-A87B-4222-8338-F9DCB2613E31}" dt="2024-09-03T09:38:04.716" v="1464"/>
          <ac:spMkLst>
            <pc:docMk/>
            <pc:sldMk cId="367235895" sldId="1068"/>
            <ac:spMk id="2" creationId="{8A2DACF5-163F-48CE-A2FD-675028274AC2}"/>
          </ac:spMkLst>
        </pc:spChg>
        <pc:spChg chg="mod">
          <ac:chgData name="Davide Cinquegrana" userId="97c7b6ee-c1fe-49ff-939b-1b17caaa0b73" providerId="ADAL" clId="{8AC5B799-A87B-4222-8338-F9DCB2613E31}" dt="2024-09-03T10:02:54.259" v="1881" actId="20577"/>
          <ac:spMkLst>
            <pc:docMk/>
            <pc:sldMk cId="367235895" sldId="1068"/>
            <ac:spMk id="17" creationId="{9DE5C98F-B59A-4A30-9982-B4D013950FDB}"/>
          </ac:spMkLst>
        </pc:spChg>
      </pc:sldChg>
      <pc:sldChg chg="addSp modSp">
        <pc:chgData name="Davide Cinquegrana" userId="97c7b6ee-c1fe-49ff-939b-1b17caaa0b73" providerId="ADAL" clId="{8AC5B799-A87B-4222-8338-F9DCB2613E31}" dt="2024-09-02T12:09:42.722" v="548" actId="2166"/>
        <pc:sldMkLst>
          <pc:docMk/>
          <pc:sldMk cId="4155856570" sldId="1069"/>
        </pc:sldMkLst>
        <pc:graphicFrameChg chg="add mod modGraphic">
          <ac:chgData name="Davide Cinquegrana" userId="97c7b6ee-c1fe-49ff-939b-1b17caaa0b73" providerId="ADAL" clId="{8AC5B799-A87B-4222-8338-F9DCB2613E31}" dt="2024-09-02T12:09:42.722" v="548" actId="2166"/>
          <ac:graphicFrameMkLst>
            <pc:docMk/>
            <pc:sldMk cId="4155856570" sldId="1069"/>
            <ac:graphicFrameMk id="6" creationId="{0DB7E280-3B01-4255-9EAD-EADE027C2CF2}"/>
          </ac:graphicFrameMkLst>
        </pc:graphicFrameChg>
      </pc:sldChg>
      <pc:sldChg chg="addSp modSp">
        <pc:chgData name="Davide Cinquegrana" userId="97c7b6ee-c1fe-49ff-939b-1b17caaa0b73" providerId="ADAL" clId="{8AC5B799-A87B-4222-8338-F9DCB2613E31}" dt="2024-09-02T12:09:59.043" v="550" actId="2166"/>
        <pc:sldMkLst>
          <pc:docMk/>
          <pc:sldMk cId="3169317304" sldId="1070"/>
        </pc:sldMkLst>
        <pc:graphicFrameChg chg="add mod modGraphic">
          <ac:chgData name="Davide Cinquegrana" userId="97c7b6ee-c1fe-49ff-939b-1b17caaa0b73" providerId="ADAL" clId="{8AC5B799-A87B-4222-8338-F9DCB2613E31}" dt="2024-09-02T12:09:59.043" v="550" actId="2166"/>
          <ac:graphicFrameMkLst>
            <pc:docMk/>
            <pc:sldMk cId="3169317304" sldId="1070"/>
            <ac:graphicFrameMk id="6" creationId="{06312BB9-4A9A-46E0-8A81-2CC95D6EF0F5}"/>
          </ac:graphicFrameMkLst>
        </pc:graphicFrameChg>
      </pc:sldChg>
      <pc:sldChg chg="addSp modSp">
        <pc:chgData name="Davide Cinquegrana" userId="97c7b6ee-c1fe-49ff-939b-1b17caaa0b73" providerId="ADAL" clId="{8AC5B799-A87B-4222-8338-F9DCB2613E31}" dt="2024-09-03T09:50:44.357" v="1601" actId="1076"/>
        <pc:sldMkLst>
          <pc:docMk/>
          <pc:sldMk cId="3782514465" sldId="1072"/>
        </pc:sldMkLst>
        <pc:spChg chg="add mod">
          <ac:chgData name="Davide Cinquegrana" userId="97c7b6ee-c1fe-49ff-939b-1b17caaa0b73" providerId="ADAL" clId="{8AC5B799-A87B-4222-8338-F9DCB2613E31}" dt="2024-09-03T09:50:44.357" v="1601" actId="1076"/>
          <ac:spMkLst>
            <pc:docMk/>
            <pc:sldMk cId="3782514465" sldId="1072"/>
            <ac:spMk id="3" creationId="{8D0F0D91-33C0-4A8C-8D9F-2B1EDF88D8CF}"/>
          </ac:spMkLst>
        </pc:spChg>
        <pc:spChg chg="mod">
          <ac:chgData name="Davide Cinquegrana" userId="97c7b6ee-c1fe-49ff-939b-1b17caaa0b73" providerId="ADAL" clId="{8AC5B799-A87B-4222-8338-F9DCB2613E31}" dt="2024-09-03T09:50:39.099" v="1599" actId="1076"/>
          <ac:spMkLst>
            <pc:docMk/>
            <pc:sldMk cId="3782514465" sldId="1072"/>
            <ac:spMk id="7" creationId="{52AAFB57-BBA7-427C-A649-EA9DFC219553}"/>
          </ac:spMkLst>
        </pc:spChg>
        <pc:picChg chg="mod">
          <ac:chgData name="Davide Cinquegrana" userId="97c7b6ee-c1fe-49ff-939b-1b17caaa0b73" providerId="ADAL" clId="{8AC5B799-A87B-4222-8338-F9DCB2613E31}" dt="2024-09-03T09:47:03.866" v="1532" actId="1076"/>
          <ac:picMkLst>
            <pc:docMk/>
            <pc:sldMk cId="3782514465" sldId="1072"/>
            <ac:picMk id="4" creationId="{9FC06AB2-23B8-4DA6-A361-7C9CD57C17B5}"/>
          </ac:picMkLst>
        </pc:picChg>
      </pc:sldChg>
      <pc:sldChg chg="modSp add">
        <pc:chgData name="Davide Cinquegrana" userId="97c7b6ee-c1fe-49ff-939b-1b17caaa0b73" providerId="ADAL" clId="{8AC5B799-A87B-4222-8338-F9DCB2613E31}" dt="2024-09-03T10:26:21.582" v="2063" actId="20577"/>
        <pc:sldMkLst>
          <pc:docMk/>
          <pc:sldMk cId="1193978938" sldId="1073"/>
        </pc:sldMkLst>
        <pc:spChg chg="mod">
          <ac:chgData name="Davide Cinquegrana" userId="97c7b6ee-c1fe-49ff-939b-1b17caaa0b73" providerId="ADAL" clId="{8AC5B799-A87B-4222-8338-F9DCB2613E31}" dt="2024-09-03T10:26:21.582" v="2063" actId="20577"/>
          <ac:spMkLst>
            <pc:docMk/>
            <pc:sldMk cId="1193978938" sldId="1073"/>
            <ac:spMk id="2" creationId="{3F59C204-D9E7-47C3-B55B-2D5D28C72F02}"/>
          </ac:spMkLst>
        </pc:spChg>
      </pc:sldChg>
      <pc:sldChg chg="add">
        <pc:chgData name="Davide Cinquegrana" userId="97c7b6ee-c1fe-49ff-939b-1b17caaa0b73" providerId="ADAL" clId="{8AC5B799-A87B-4222-8338-F9DCB2613E31}" dt="2024-08-30T15:07:27.923" v="289"/>
        <pc:sldMkLst>
          <pc:docMk/>
          <pc:sldMk cId="1628669351" sldId="1074"/>
        </pc:sldMkLst>
      </pc:sldChg>
      <pc:sldChg chg="add">
        <pc:chgData name="Davide Cinquegrana" userId="97c7b6ee-c1fe-49ff-939b-1b17caaa0b73" providerId="ADAL" clId="{8AC5B799-A87B-4222-8338-F9DCB2613E31}" dt="2024-08-30T15:07:27.923" v="289"/>
        <pc:sldMkLst>
          <pc:docMk/>
          <pc:sldMk cId="1248403304" sldId="1075"/>
        </pc:sldMkLst>
      </pc:sldChg>
      <pc:sldChg chg="add">
        <pc:chgData name="Davide Cinquegrana" userId="97c7b6ee-c1fe-49ff-939b-1b17caaa0b73" providerId="ADAL" clId="{8AC5B799-A87B-4222-8338-F9DCB2613E31}" dt="2024-08-30T15:07:27.923" v="289"/>
        <pc:sldMkLst>
          <pc:docMk/>
          <pc:sldMk cId="1968436187" sldId="1076"/>
        </pc:sldMkLst>
      </pc:sldChg>
      <pc:sldChg chg="add del">
        <pc:chgData name="Davide Cinquegrana" userId="97c7b6ee-c1fe-49ff-939b-1b17caaa0b73" providerId="ADAL" clId="{8AC5B799-A87B-4222-8338-F9DCB2613E31}" dt="2024-09-02T12:08:42.973" v="537"/>
        <pc:sldMkLst>
          <pc:docMk/>
          <pc:sldMk cId="1507567206" sldId="1077"/>
        </pc:sldMkLst>
      </pc:sldChg>
      <pc:sldChg chg="addSp delSp modSp add">
        <pc:chgData name="Davide Cinquegrana" userId="97c7b6ee-c1fe-49ff-939b-1b17caaa0b73" providerId="ADAL" clId="{8AC5B799-A87B-4222-8338-F9DCB2613E31}" dt="2024-09-03T08:39:38.901" v="1092"/>
        <pc:sldMkLst>
          <pc:docMk/>
          <pc:sldMk cId="3733660768" sldId="1077"/>
        </pc:sldMkLst>
        <pc:spChg chg="mod">
          <ac:chgData name="Davide Cinquegrana" userId="97c7b6ee-c1fe-49ff-939b-1b17caaa0b73" providerId="ADAL" clId="{8AC5B799-A87B-4222-8338-F9DCB2613E31}" dt="2024-09-03T08:39:38.901" v="1092"/>
          <ac:spMkLst>
            <pc:docMk/>
            <pc:sldMk cId="3733660768" sldId="1077"/>
            <ac:spMk id="2" creationId="{10B9FD70-FA6E-447D-A35D-2C1DD36F8AC0}"/>
          </ac:spMkLst>
        </pc:spChg>
        <pc:spChg chg="add mod">
          <ac:chgData name="Davide Cinquegrana" userId="97c7b6ee-c1fe-49ff-939b-1b17caaa0b73" providerId="ADAL" clId="{8AC5B799-A87B-4222-8338-F9DCB2613E31}" dt="2024-09-03T08:38:56.337" v="1084" actId="1076"/>
          <ac:spMkLst>
            <pc:docMk/>
            <pc:sldMk cId="3733660768" sldId="1077"/>
            <ac:spMk id="5" creationId="{4691B519-D409-400A-9E22-5464F0F7499D}"/>
          </ac:spMkLst>
        </pc:spChg>
        <pc:spChg chg="add mod">
          <ac:chgData name="Davide Cinquegrana" userId="97c7b6ee-c1fe-49ff-939b-1b17caaa0b73" providerId="ADAL" clId="{8AC5B799-A87B-4222-8338-F9DCB2613E31}" dt="2024-09-03T08:39:12.835" v="1091" actId="1076"/>
          <ac:spMkLst>
            <pc:docMk/>
            <pc:sldMk cId="3733660768" sldId="1077"/>
            <ac:spMk id="6" creationId="{AE073614-6206-4D79-B400-8D860E5E29E5}"/>
          </ac:spMkLst>
        </pc:spChg>
        <pc:spChg chg="add mod">
          <ac:chgData name="Davide Cinquegrana" userId="97c7b6ee-c1fe-49ff-939b-1b17caaa0b73" providerId="ADAL" clId="{8AC5B799-A87B-4222-8338-F9DCB2613E31}" dt="2024-09-02T17:15:48.532" v="881" actId="1076"/>
          <ac:spMkLst>
            <pc:docMk/>
            <pc:sldMk cId="3733660768" sldId="1077"/>
            <ac:spMk id="34" creationId="{F239C94C-82D0-4D53-9BED-9CE815E2F121}"/>
          </ac:spMkLst>
        </pc:spChg>
        <pc:spChg chg="add mod">
          <ac:chgData name="Davide Cinquegrana" userId="97c7b6ee-c1fe-49ff-939b-1b17caaa0b73" providerId="ADAL" clId="{8AC5B799-A87B-4222-8338-F9DCB2613E31}" dt="2024-09-02T17:15:52.982" v="882" actId="1076"/>
          <ac:spMkLst>
            <pc:docMk/>
            <pc:sldMk cId="3733660768" sldId="1077"/>
            <ac:spMk id="35" creationId="{39DC5EBB-6D32-48E0-ADAE-0EA1913EB04D}"/>
          </ac:spMkLst>
        </pc:spChg>
        <pc:spChg chg="add mod">
          <ac:chgData name="Davide Cinquegrana" userId="97c7b6ee-c1fe-49ff-939b-1b17caaa0b73" providerId="ADAL" clId="{8AC5B799-A87B-4222-8338-F9DCB2613E31}" dt="2024-09-02T17:15:52.982" v="882" actId="1076"/>
          <ac:spMkLst>
            <pc:docMk/>
            <pc:sldMk cId="3733660768" sldId="1077"/>
            <ac:spMk id="36" creationId="{013A41E5-801F-4F0B-8CBD-28512AC6C1C2}"/>
          </ac:spMkLst>
        </pc:spChg>
        <pc:spChg chg="add mod">
          <ac:chgData name="Davide Cinquegrana" userId="97c7b6ee-c1fe-49ff-939b-1b17caaa0b73" providerId="ADAL" clId="{8AC5B799-A87B-4222-8338-F9DCB2613E31}" dt="2024-09-02T17:15:48.532" v="881" actId="1076"/>
          <ac:spMkLst>
            <pc:docMk/>
            <pc:sldMk cId="3733660768" sldId="1077"/>
            <ac:spMk id="37" creationId="{5FE445A2-9FF3-4714-8554-3B66FD6A9B0C}"/>
          </ac:spMkLst>
        </pc:spChg>
        <pc:picChg chg="add del mod">
          <ac:chgData name="Davide Cinquegrana" userId="97c7b6ee-c1fe-49ff-939b-1b17caaa0b73" providerId="ADAL" clId="{8AC5B799-A87B-4222-8338-F9DCB2613E31}" dt="2024-09-02T17:02:03.366" v="837" actId="478"/>
          <ac:picMkLst>
            <pc:docMk/>
            <pc:sldMk cId="3733660768" sldId="1077"/>
            <ac:picMk id="4" creationId="{B2971484-856D-4734-8C29-711CAB607555}"/>
          </ac:picMkLst>
        </pc:picChg>
        <pc:picChg chg="add mod modCrop">
          <ac:chgData name="Davide Cinquegrana" userId="97c7b6ee-c1fe-49ff-939b-1b17caaa0b73" providerId="ADAL" clId="{8AC5B799-A87B-4222-8338-F9DCB2613E31}" dt="2024-09-03T07:56:30.158" v="974" actId="1076"/>
          <ac:picMkLst>
            <pc:docMk/>
            <pc:sldMk cId="3733660768" sldId="1077"/>
            <ac:picMk id="4" creationId="{E12CF29E-D7D1-4BC6-8F64-87E0647DB4A5}"/>
          </ac:picMkLst>
        </pc:picChg>
        <pc:picChg chg="add del mod">
          <ac:chgData name="Davide Cinquegrana" userId="97c7b6ee-c1fe-49ff-939b-1b17caaa0b73" providerId="ADAL" clId="{8AC5B799-A87B-4222-8338-F9DCB2613E31}" dt="2024-09-02T16:55:06.710" v="818" actId="478"/>
          <ac:picMkLst>
            <pc:docMk/>
            <pc:sldMk cId="3733660768" sldId="1077"/>
            <ac:picMk id="8" creationId="{A853E226-6829-425B-AE2C-F069CFDB92FF}"/>
          </ac:picMkLst>
        </pc:picChg>
        <pc:picChg chg="add del mod">
          <ac:chgData name="Davide Cinquegrana" userId="97c7b6ee-c1fe-49ff-939b-1b17caaa0b73" providerId="ADAL" clId="{8AC5B799-A87B-4222-8338-F9DCB2613E31}" dt="2024-09-02T17:00:50.375" v="832" actId="478"/>
          <ac:picMkLst>
            <pc:docMk/>
            <pc:sldMk cId="3733660768" sldId="1077"/>
            <ac:picMk id="10" creationId="{72A22C6B-2945-40A4-8DE7-66B2C3099690}"/>
          </ac:picMkLst>
        </pc:picChg>
        <pc:picChg chg="add del mod">
          <ac:chgData name="Davide Cinquegrana" userId="97c7b6ee-c1fe-49ff-939b-1b17caaa0b73" providerId="ADAL" clId="{8AC5B799-A87B-4222-8338-F9DCB2613E31}" dt="2024-09-02T16:55:05.300" v="817" actId="478"/>
          <ac:picMkLst>
            <pc:docMk/>
            <pc:sldMk cId="3733660768" sldId="1077"/>
            <ac:picMk id="12" creationId="{B7166BF0-5331-4EB7-8026-685A524AE757}"/>
          </ac:picMkLst>
        </pc:picChg>
        <pc:picChg chg="add del mod">
          <ac:chgData name="Davide Cinquegrana" userId="97c7b6ee-c1fe-49ff-939b-1b17caaa0b73" providerId="ADAL" clId="{8AC5B799-A87B-4222-8338-F9DCB2613E31}" dt="2024-09-02T17:13:38.686" v="858" actId="478"/>
          <ac:picMkLst>
            <pc:docMk/>
            <pc:sldMk cId="3733660768" sldId="1077"/>
            <ac:picMk id="14" creationId="{036BE087-B237-4588-9DB8-9977B344533A}"/>
          </ac:picMkLst>
        </pc:picChg>
        <pc:picChg chg="add del mod ord">
          <ac:chgData name="Davide Cinquegrana" userId="97c7b6ee-c1fe-49ff-939b-1b17caaa0b73" providerId="ADAL" clId="{8AC5B799-A87B-4222-8338-F9DCB2613E31}" dt="2024-09-02T17:13:51.535" v="862" actId="478"/>
          <ac:picMkLst>
            <pc:docMk/>
            <pc:sldMk cId="3733660768" sldId="1077"/>
            <ac:picMk id="16" creationId="{2AC38043-1FF1-4483-A03D-6FE651ABC81D}"/>
          </ac:picMkLst>
        </pc:picChg>
        <pc:picChg chg="add mod">
          <ac:chgData name="Davide Cinquegrana" userId="97c7b6ee-c1fe-49ff-939b-1b17caaa0b73" providerId="ADAL" clId="{8AC5B799-A87B-4222-8338-F9DCB2613E31}" dt="2024-09-03T07:56:32.879" v="975" actId="1076"/>
          <ac:picMkLst>
            <pc:docMk/>
            <pc:sldMk cId="3733660768" sldId="1077"/>
            <ac:picMk id="16" creationId="{8EF51C1E-0A27-4800-90DE-603F8B1907EC}"/>
          </ac:picMkLst>
        </pc:picChg>
        <pc:picChg chg="add del mod">
          <ac:chgData name="Davide Cinquegrana" userId="97c7b6ee-c1fe-49ff-939b-1b17caaa0b73" providerId="ADAL" clId="{8AC5B799-A87B-4222-8338-F9DCB2613E31}" dt="2024-09-03T07:54:23.533" v="948" actId="478"/>
          <ac:picMkLst>
            <pc:docMk/>
            <pc:sldMk cId="3733660768" sldId="1077"/>
            <ac:picMk id="17" creationId="{403067EE-425E-4222-B8D0-9865570E90C6}"/>
          </ac:picMkLst>
        </pc:picChg>
        <pc:picChg chg="add del mod">
          <ac:chgData name="Davide Cinquegrana" userId="97c7b6ee-c1fe-49ff-939b-1b17caaa0b73" providerId="ADAL" clId="{8AC5B799-A87B-4222-8338-F9DCB2613E31}" dt="2024-09-02T17:14:20.415" v="868" actId="478"/>
          <ac:picMkLst>
            <pc:docMk/>
            <pc:sldMk cId="3733660768" sldId="1077"/>
            <ac:picMk id="19" creationId="{73EB53DE-4DAE-4AD9-8FEA-9E70DAEF4912}"/>
          </ac:picMkLst>
        </pc:picChg>
        <pc:picChg chg="add del mod">
          <ac:chgData name="Davide Cinquegrana" userId="97c7b6ee-c1fe-49ff-939b-1b17caaa0b73" providerId="ADAL" clId="{8AC5B799-A87B-4222-8338-F9DCB2613E31}" dt="2024-09-02T17:07:29.529" v="850" actId="478"/>
          <ac:picMkLst>
            <pc:docMk/>
            <pc:sldMk cId="3733660768" sldId="1077"/>
            <ac:picMk id="21" creationId="{EC5DA337-E800-4FE6-B0D3-A073FA64B6B8}"/>
          </ac:picMkLst>
        </pc:picChg>
        <pc:picChg chg="add del mod">
          <ac:chgData name="Davide Cinquegrana" userId="97c7b6ee-c1fe-49ff-939b-1b17caaa0b73" providerId="ADAL" clId="{8AC5B799-A87B-4222-8338-F9DCB2613E31}" dt="2024-09-02T17:08:07.076" v="854" actId="478"/>
          <ac:picMkLst>
            <pc:docMk/>
            <pc:sldMk cId="3733660768" sldId="1077"/>
            <ac:picMk id="23" creationId="{4D87E8AD-D56E-49B9-8D17-46542A335B25}"/>
          </ac:picMkLst>
        </pc:picChg>
        <pc:picChg chg="add del mod">
          <ac:chgData name="Davide Cinquegrana" userId="97c7b6ee-c1fe-49ff-939b-1b17caaa0b73" providerId="ADAL" clId="{8AC5B799-A87B-4222-8338-F9DCB2613E31}" dt="2024-09-02T17:14:18.734" v="867" actId="478"/>
          <ac:picMkLst>
            <pc:docMk/>
            <pc:sldMk cId="3733660768" sldId="1077"/>
            <ac:picMk id="25" creationId="{CAC7C787-F7BB-4DC9-BFE5-76DB987AB166}"/>
          </ac:picMkLst>
        </pc:picChg>
        <pc:picChg chg="add mod modCrop">
          <ac:chgData name="Davide Cinquegrana" userId="97c7b6ee-c1fe-49ff-939b-1b17caaa0b73" providerId="ADAL" clId="{8AC5B799-A87B-4222-8338-F9DCB2613E31}" dt="2024-09-03T07:57:10.372" v="1003" actId="1036"/>
          <ac:picMkLst>
            <pc:docMk/>
            <pc:sldMk cId="3733660768" sldId="1077"/>
            <ac:picMk id="27" creationId="{46D6A7FD-8BF2-4F09-AA03-11B385CA1562}"/>
          </ac:picMkLst>
        </pc:picChg>
        <pc:picChg chg="add mod modCrop">
          <ac:chgData name="Davide Cinquegrana" userId="97c7b6ee-c1fe-49ff-939b-1b17caaa0b73" providerId="ADAL" clId="{8AC5B799-A87B-4222-8338-F9DCB2613E31}" dt="2024-09-03T08:39:05.639" v="1087" actId="1036"/>
          <ac:picMkLst>
            <pc:docMk/>
            <pc:sldMk cId="3733660768" sldId="1077"/>
            <ac:picMk id="29" creationId="{CDD18106-60DC-409A-8DA6-633E16ADE62B}"/>
          </ac:picMkLst>
        </pc:picChg>
        <pc:picChg chg="add mod ord modCrop">
          <ac:chgData name="Davide Cinquegrana" userId="97c7b6ee-c1fe-49ff-939b-1b17caaa0b73" providerId="ADAL" clId="{8AC5B799-A87B-4222-8338-F9DCB2613E31}" dt="2024-09-03T08:39:07.060" v="1090" actId="1036"/>
          <ac:picMkLst>
            <pc:docMk/>
            <pc:sldMk cId="3733660768" sldId="1077"/>
            <ac:picMk id="31" creationId="{48D26AE2-1DDD-4E36-9A2E-4FF6CD3B0C18}"/>
          </ac:picMkLst>
        </pc:picChg>
        <pc:picChg chg="add mod modCrop">
          <ac:chgData name="Davide Cinquegrana" userId="97c7b6ee-c1fe-49ff-939b-1b17caaa0b73" providerId="ADAL" clId="{8AC5B799-A87B-4222-8338-F9DCB2613E31}" dt="2024-09-03T08:38:59.156" v="1085" actId="1036"/>
          <ac:picMkLst>
            <pc:docMk/>
            <pc:sldMk cId="3733660768" sldId="1077"/>
            <ac:picMk id="33" creationId="{F11F7543-5D29-43D3-9B98-0B7BD626F0DC}"/>
          </ac:picMkLst>
        </pc:picChg>
      </pc:sldChg>
      <pc:sldChg chg="addSp delSp modSp add">
        <pc:chgData name="Davide Cinquegrana" userId="97c7b6ee-c1fe-49ff-939b-1b17caaa0b73" providerId="ADAL" clId="{8AC5B799-A87B-4222-8338-F9DCB2613E31}" dt="2024-09-03T08:40:37.283" v="1111" actId="1036"/>
        <pc:sldMkLst>
          <pc:docMk/>
          <pc:sldMk cId="1051022244" sldId="1078"/>
        </pc:sldMkLst>
        <pc:spChg chg="mod">
          <ac:chgData name="Davide Cinquegrana" userId="97c7b6ee-c1fe-49ff-939b-1b17caaa0b73" providerId="ADAL" clId="{8AC5B799-A87B-4222-8338-F9DCB2613E31}" dt="2024-09-03T08:40:02.212" v="1093"/>
          <ac:spMkLst>
            <pc:docMk/>
            <pc:sldMk cId="1051022244" sldId="1078"/>
            <ac:spMk id="2" creationId="{E7A00475-E8DE-4A94-A3BF-5C1FC6120655}"/>
          </ac:spMkLst>
        </pc:spChg>
        <pc:spChg chg="add">
          <ac:chgData name="Davide Cinquegrana" userId="97c7b6ee-c1fe-49ff-939b-1b17caaa0b73" providerId="ADAL" clId="{8AC5B799-A87B-4222-8338-F9DCB2613E31}" dt="2024-09-03T08:40:17.364" v="1095"/>
          <ac:spMkLst>
            <pc:docMk/>
            <pc:sldMk cId="1051022244" sldId="1078"/>
            <ac:spMk id="8" creationId="{2138ACFC-42DA-4E1E-97EB-DE33F97A2F19}"/>
          </ac:spMkLst>
        </pc:spChg>
        <pc:spChg chg="add">
          <ac:chgData name="Davide Cinquegrana" userId="97c7b6ee-c1fe-49ff-939b-1b17caaa0b73" providerId="ADAL" clId="{8AC5B799-A87B-4222-8338-F9DCB2613E31}" dt="2024-09-03T08:40:17.364" v="1095"/>
          <ac:spMkLst>
            <pc:docMk/>
            <pc:sldMk cId="1051022244" sldId="1078"/>
            <ac:spMk id="9" creationId="{52A21F58-2A27-427A-BF39-B5EB7DA43EDA}"/>
          </ac:spMkLst>
        </pc:spChg>
        <pc:spChg chg="add">
          <ac:chgData name="Davide Cinquegrana" userId="97c7b6ee-c1fe-49ff-939b-1b17caaa0b73" providerId="ADAL" clId="{8AC5B799-A87B-4222-8338-F9DCB2613E31}" dt="2024-09-03T08:40:17.364" v="1095"/>
          <ac:spMkLst>
            <pc:docMk/>
            <pc:sldMk cId="1051022244" sldId="1078"/>
            <ac:spMk id="10" creationId="{36ABB03E-C998-442A-BA56-E4A8F1B8172D}"/>
          </ac:spMkLst>
        </pc:spChg>
        <pc:spChg chg="add">
          <ac:chgData name="Davide Cinquegrana" userId="97c7b6ee-c1fe-49ff-939b-1b17caaa0b73" providerId="ADAL" clId="{8AC5B799-A87B-4222-8338-F9DCB2613E31}" dt="2024-09-03T08:40:17.364" v="1095"/>
          <ac:spMkLst>
            <pc:docMk/>
            <pc:sldMk cId="1051022244" sldId="1078"/>
            <ac:spMk id="11" creationId="{BDAC1609-2ADE-4610-85C5-36FC779C2B2E}"/>
          </ac:spMkLst>
        </pc:spChg>
        <pc:spChg chg="add">
          <ac:chgData name="Davide Cinquegrana" userId="97c7b6ee-c1fe-49ff-939b-1b17caaa0b73" providerId="ADAL" clId="{8AC5B799-A87B-4222-8338-F9DCB2613E31}" dt="2024-09-03T08:40:25.320" v="1096"/>
          <ac:spMkLst>
            <pc:docMk/>
            <pc:sldMk cId="1051022244" sldId="1078"/>
            <ac:spMk id="17" creationId="{BDA1F12B-5C77-4809-9859-D11763CA458A}"/>
          </ac:spMkLst>
        </pc:spChg>
        <pc:spChg chg="add">
          <ac:chgData name="Davide Cinquegrana" userId="97c7b6ee-c1fe-49ff-939b-1b17caaa0b73" providerId="ADAL" clId="{8AC5B799-A87B-4222-8338-F9DCB2613E31}" dt="2024-09-03T08:40:25.320" v="1096"/>
          <ac:spMkLst>
            <pc:docMk/>
            <pc:sldMk cId="1051022244" sldId="1078"/>
            <ac:spMk id="19" creationId="{724B13EE-E571-48F1-BC03-7C5A4A153139}"/>
          </ac:spMkLst>
        </pc:spChg>
        <pc:picChg chg="add del mod">
          <ac:chgData name="Davide Cinquegrana" userId="97c7b6ee-c1fe-49ff-939b-1b17caaa0b73" providerId="ADAL" clId="{8AC5B799-A87B-4222-8338-F9DCB2613E31}" dt="2024-09-02T16:47:00.835" v="801" actId="478"/>
          <ac:picMkLst>
            <pc:docMk/>
            <pc:sldMk cId="1051022244" sldId="1078"/>
            <ac:picMk id="4" creationId="{C2BAEFCA-4782-449B-8C29-DCB9DE710B08}"/>
          </ac:picMkLst>
        </pc:picChg>
        <pc:picChg chg="add del mod">
          <ac:chgData name="Davide Cinquegrana" userId="97c7b6ee-c1fe-49ff-939b-1b17caaa0b73" providerId="ADAL" clId="{8AC5B799-A87B-4222-8338-F9DCB2613E31}" dt="2024-09-02T16:46:35.137" v="795" actId="478"/>
          <ac:picMkLst>
            <pc:docMk/>
            <pc:sldMk cId="1051022244" sldId="1078"/>
            <ac:picMk id="6" creationId="{6169442F-D14A-4D7E-A481-C0808115A459}"/>
          </ac:picMkLst>
        </pc:picChg>
        <pc:picChg chg="add del mod">
          <ac:chgData name="Davide Cinquegrana" userId="97c7b6ee-c1fe-49ff-939b-1b17caaa0b73" providerId="ADAL" clId="{8AC5B799-A87B-4222-8338-F9DCB2613E31}" dt="2024-09-02T16:44:41.716" v="791" actId="478"/>
          <ac:picMkLst>
            <pc:docMk/>
            <pc:sldMk cId="1051022244" sldId="1078"/>
            <ac:picMk id="8" creationId="{54F7B9ED-D597-4084-9219-4BF1412F25AE}"/>
          </ac:picMkLst>
        </pc:picChg>
        <pc:picChg chg="add del mod">
          <ac:chgData name="Davide Cinquegrana" userId="97c7b6ee-c1fe-49ff-939b-1b17caaa0b73" providerId="ADAL" clId="{8AC5B799-A87B-4222-8338-F9DCB2613E31}" dt="2024-09-02T16:44:21.792" v="787" actId="478"/>
          <ac:picMkLst>
            <pc:docMk/>
            <pc:sldMk cId="1051022244" sldId="1078"/>
            <ac:picMk id="10" creationId="{5B45FA83-A76E-49AB-8B68-0C5A97EA82F3}"/>
          </ac:picMkLst>
        </pc:picChg>
        <pc:picChg chg="add mod modCrop">
          <ac:chgData name="Davide Cinquegrana" userId="97c7b6ee-c1fe-49ff-939b-1b17caaa0b73" providerId="ADAL" clId="{8AC5B799-A87B-4222-8338-F9DCB2613E31}" dt="2024-09-03T08:37:35.736" v="1045" actId="1076"/>
          <ac:picMkLst>
            <pc:docMk/>
            <pc:sldMk cId="1051022244" sldId="1078"/>
            <ac:picMk id="12" creationId="{107C81FE-4EB6-4DFB-9162-E7C1B590F548}"/>
          </ac:picMkLst>
        </pc:picChg>
        <pc:picChg chg="add">
          <ac:chgData name="Davide Cinquegrana" userId="97c7b6ee-c1fe-49ff-939b-1b17caaa0b73" providerId="ADAL" clId="{8AC5B799-A87B-4222-8338-F9DCB2613E31}" dt="2024-09-03T08:40:17.364" v="1095"/>
          <ac:picMkLst>
            <pc:docMk/>
            <pc:sldMk cId="1051022244" sldId="1078"/>
            <ac:picMk id="13" creationId="{A11D8E1B-43ED-475C-B778-0F4D6635F814}"/>
          </ac:picMkLst>
        </pc:picChg>
        <pc:picChg chg="add mod modCrop">
          <ac:chgData name="Davide Cinquegrana" userId="97c7b6ee-c1fe-49ff-939b-1b17caaa0b73" providerId="ADAL" clId="{8AC5B799-A87B-4222-8338-F9DCB2613E31}" dt="2024-09-03T08:40:34.419" v="1104" actId="1036"/>
          <ac:picMkLst>
            <pc:docMk/>
            <pc:sldMk cId="1051022244" sldId="1078"/>
            <ac:picMk id="14" creationId="{274D84DA-BCFF-4217-A3CB-C5898E195917}"/>
          </ac:picMkLst>
        </pc:picChg>
        <pc:picChg chg="add">
          <ac:chgData name="Davide Cinquegrana" userId="97c7b6ee-c1fe-49ff-939b-1b17caaa0b73" providerId="ADAL" clId="{8AC5B799-A87B-4222-8338-F9DCB2613E31}" dt="2024-09-03T08:40:17.364" v="1095"/>
          <ac:picMkLst>
            <pc:docMk/>
            <pc:sldMk cId="1051022244" sldId="1078"/>
            <ac:picMk id="15" creationId="{1BB67CB7-16FF-4536-8568-46A0D0CA77A2}"/>
          </ac:picMkLst>
        </pc:picChg>
        <pc:picChg chg="add mod modCrop">
          <ac:chgData name="Davide Cinquegrana" userId="97c7b6ee-c1fe-49ff-939b-1b17caaa0b73" providerId="ADAL" clId="{8AC5B799-A87B-4222-8338-F9DCB2613E31}" dt="2024-09-03T08:40:37.283" v="1111" actId="1036"/>
          <ac:picMkLst>
            <pc:docMk/>
            <pc:sldMk cId="1051022244" sldId="1078"/>
            <ac:picMk id="16" creationId="{5EB9F06E-510C-42EC-8CD1-96D0F35A1489}"/>
          </ac:picMkLst>
        </pc:picChg>
        <pc:picChg chg="add mod modCrop">
          <ac:chgData name="Davide Cinquegrana" userId="97c7b6ee-c1fe-49ff-939b-1b17caaa0b73" providerId="ADAL" clId="{8AC5B799-A87B-4222-8338-F9DCB2613E31}" dt="2024-09-03T08:37:44.905" v="1052" actId="1076"/>
          <ac:picMkLst>
            <pc:docMk/>
            <pc:sldMk cId="1051022244" sldId="1078"/>
            <ac:picMk id="18" creationId="{60049551-7979-4097-B5C7-E9554DB12B78}"/>
          </ac:picMkLst>
        </pc:picChg>
        <pc:picChg chg="add del mod">
          <ac:chgData name="Davide Cinquegrana" userId="97c7b6ee-c1fe-49ff-939b-1b17caaa0b73" providerId="ADAL" clId="{8AC5B799-A87B-4222-8338-F9DCB2613E31}" dt="2024-09-02T16:47:59.376" v="812" actId="478"/>
          <ac:picMkLst>
            <pc:docMk/>
            <pc:sldMk cId="1051022244" sldId="1078"/>
            <ac:picMk id="19" creationId="{4AB85955-BF90-4CDD-91FF-708A2E157E17}"/>
          </ac:picMkLst>
        </pc:picChg>
        <pc:picChg chg="add del mod">
          <ac:chgData name="Davide Cinquegrana" userId="97c7b6ee-c1fe-49ff-939b-1b17caaa0b73" providerId="ADAL" clId="{8AC5B799-A87B-4222-8338-F9DCB2613E31}" dt="2024-09-03T08:40:15.605" v="1094" actId="478"/>
          <ac:picMkLst>
            <pc:docMk/>
            <pc:sldMk cId="1051022244" sldId="1078"/>
            <ac:picMk id="20" creationId="{24C9FEB3-FAB4-407B-9E24-A10EACBBF512}"/>
          </ac:picMkLst>
        </pc:picChg>
      </pc:sldChg>
      <pc:sldChg chg="addSp modSp add">
        <pc:chgData name="Davide Cinquegrana" userId="97c7b6ee-c1fe-49ff-939b-1b17caaa0b73" providerId="ADAL" clId="{8AC5B799-A87B-4222-8338-F9DCB2613E31}" dt="2024-09-03T09:40:16.298" v="1524" actId="1076"/>
        <pc:sldMkLst>
          <pc:docMk/>
          <pc:sldMk cId="1018297826" sldId="1079"/>
        </pc:sldMkLst>
        <pc:spChg chg="mod">
          <ac:chgData name="Davide Cinquegrana" userId="97c7b6ee-c1fe-49ff-939b-1b17caaa0b73" providerId="ADAL" clId="{8AC5B799-A87B-4222-8338-F9DCB2613E31}" dt="2024-09-03T09:37:37.559" v="1460" actId="20577"/>
          <ac:spMkLst>
            <pc:docMk/>
            <pc:sldMk cId="1018297826" sldId="1079"/>
            <ac:spMk id="2" creationId="{6A4AC717-6446-4BF8-B536-FDD4DC536E84}"/>
          </ac:spMkLst>
        </pc:spChg>
        <pc:spChg chg="add mod">
          <ac:chgData name="Davide Cinquegrana" userId="97c7b6ee-c1fe-49ff-939b-1b17caaa0b73" providerId="ADAL" clId="{8AC5B799-A87B-4222-8338-F9DCB2613E31}" dt="2024-09-03T09:36:55.058" v="1411" actId="20577"/>
          <ac:spMkLst>
            <pc:docMk/>
            <pc:sldMk cId="1018297826" sldId="1079"/>
            <ac:spMk id="7" creationId="{2D45BC87-7786-49EF-9902-9A6BF1B3D6DA}"/>
          </ac:spMkLst>
        </pc:spChg>
        <pc:spChg chg="add mod">
          <ac:chgData name="Davide Cinquegrana" userId="97c7b6ee-c1fe-49ff-939b-1b17caaa0b73" providerId="ADAL" clId="{8AC5B799-A87B-4222-8338-F9DCB2613E31}" dt="2024-09-03T09:37:05.753" v="1417" actId="20577"/>
          <ac:spMkLst>
            <pc:docMk/>
            <pc:sldMk cId="1018297826" sldId="1079"/>
            <ac:spMk id="8" creationId="{99E5EA71-02C6-4AAE-865F-49E7DE65ED56}"/>
          </ac:spMkLst>
        </pc:spChg>
        <pc:spChg chg="add mod">
          <ac:chgData name="Davide Cinquegrana" userId="97c7b6ee-c1fe-49ff-939b-1b17caaa0b73" providerId="ADAL" clId="{8AC5B799-A87B-4222-8338-F9DCB2613E31}" dt="2024-09-03T09:40:13.499" v="1523" actId="1076"/>
          <ac:spMkLst>
            <pc:docMk/>
            <pc:sldMk cId="1018297826" sldId="1079"/>
            <ac:spMk id="9" creationId="{AB46675F-6FBC-4245-9C25-F3BC27D5DC32}"/>
          </ac:spMkLst>
        </pc:spChg>
        <pc:spChg chg="add mod">
          <ac:chgData name="Davide Cinquegrana" userId="97c7b6ee-c1fe-49ff-939b-1b17caaa0b73" providerId="ADAL" clId="{8AC5B799-A87B-4222-8338-F9DCB2613E31}" dt="2024-09-03T09:40:16.298" v="1524" actId="1076"/>
          <ac:spMkLst>
            <pc:docMk/>
            <pc:sldMk cId="1018297826" sldId="1079"/>
            <ac:spMk id="10" creationId="{E60AD252-CF84-4973-8AF8-20F08C93FBBE}"/>
          </ac:spMkLst>
        </pc:spChg>
        <pc:picChg chg="add mod modCrop">
          <ac:chgData name="Davide Cinquegrana" userId="97c7b6ee-c1fe-49ff-939b-1b17caaa0b73" providerId="ADAL" clId="{8AC5B799-A87B-4222-8338-F9DCB2613E31}" dt="2024-09-03T09:40:11.027" v="1522" actId="1076"/>
          <ac:picMkLst>
            <pc:docMk/>
            <pc:sldMk cId="1018297826" sldId="1079"/>
            <ac:picMk id="3" creationId="{4E8C4F9B-5C85-4458-A8B9-02FFC19B41AA}"/>
          </ac:picMkLst>
        </pc:picChg>
        <pc:picChg chg="add mod modCrop">
          <ac:chgData name="Davide Cinquegrana" userId="97c7b6ee-c1fe-49ff-939b-1b17caaa0b73" providerId="ADAL" clId="{8AC5B799-A87B-4222-8338-F9DCB2613E31}" dt="2024-09-03T09:39:37.570" v="1504" actId="1076"/>
          <ac:picMkLst>
            <pc:docMk/>
            <pc:sldMk cId="1018297826" sldId="1079"/>
            <ac:picMk id="4" creationId="{0C5DF02A-70E7-4D5A-AB24-C3DC091488C7}"/>
          </ac:picMkLst>
        </pc:picChg>
        <pc:picChg chg="add mod modCrop">
          <ac:chgData name="Davide Cinquegrana" userId="97c7b6ee-c1fe-49ff-939b-1b17caaa0b73" providerId="ADAL" clId="{8AC5B799-A87B-4222-8338-F9DCB2613E31}" dt="2024-09-03T09:40:09.883" v="1521" actId="1076"/>
          <ac:picMkLst>
            <pc:docMk/>
            <pc:sldMk cId="1018297826" sldId="1079"/>
            <ac:picMk id="5" creationId="{6124E7EA-2D37-44D8-97D9-87F16D38F44C}"/>
          </ac:picMkLst>
        </pc:picChg>
        <pc:picChg chg="add mod modCrop">
          <ac:chgData name="Davide Cinquegrana" userId="97c7b6ee-c1fe-49ff-939b-1b17caaa0b73" providerId="ADAL" clId="{8AC5B799-A87B-4222-8338-F9DCB2613E31}" dt="2024-09-03T09:39:39.570" v="1505" actId="1076"/>
          <ac:picMkLst>
            <pc:docMk/>
            <pc:sldMk cId="1018297826" sldId="1079"/>
            <ac:picMk id="6" creationId="{3140B11D-D7A9-48C7-AA63-4B96D055FCAE}"/>
          </ac:picMkLst>
        </pc:picChg>
      </pc:sldChg>
      <pc:sldChg chg="addSp delSp modSp add">
        <pc:chgData name="Davide Cinquegrana" userId="97c7b6ee-c1fe-49ff-939b-1b17caaa0b73" providerId="ADAL" clId="{8AC5B799-A87B-4222-8338-F9DCB2613E31}" dt="2024-09-03T14:48:58.168" v="2270" actId="20577"/>
        <pc:sldMkLst>
          <pc:docMk/>
          <pc:sldMk cId="1987757495" sldId="1080"/>
        </pc:sldMkLst>
        <pc:spChg chg="mod">
          <ac:chgData name="Davide Cinquegrana" userId="97c7b6ee-c1fe-49ff-939b-1b17caaa0b73" providerId="ADAL" clId="{8AC5B799-A87B-4222-8338-F9DCB2613E31}" dt="2024-09-03T14:48:58.168" v="2270" actId="20577"/>
          <ac:spMkLst>
            <pc:docMk/>
            <pc:sldMk cId="1987757495" sldId="1080"/>
            <ac:spMk id="2" creationId="{CA960833-0901-43E2-89E4-656577209846}"/>
          </ac:spMkLst>
        </pc:spChg>
        <pc:spChg chg="add mod">
          <ac:chgData name="Davide Cinquegrana" userId="97c7b6ee-c1fe-49ff-939b-1b17caaa0b73" providerId="ADAL" clId="{8AC5B799-A87B-4222-8338-F9DCB2613E31}" dt="2024-09-03T14:46:54.824" v="2265" actId="1076"/>
          <ac:spMkLst>
            <pc:docMk/>
            <pc:sldMk cId="1987757495" sldId="1080"/>
            <ac:spMk id="7" creationId="{62E5806C-BB16-45FC-987A-2956D58B4261}"/>
          </ac:spMkLst>
        </pc:spChg>
        <pc:spChg chg="add mod">
          <ac:chgData name="Davide Cinquegrana" userId="97c7b6ee-c1fe-49ff-939b-1b17caaa0b73" providerId="ADAL" clId="{8AC5B799-A87B-4222-8338-F9DCB2613E31}" dt="2024-09-03T14:46:44.934" v="2263" actId="1076"/>
          <ac:spMkLst>
            <pc:docMk/>
            <pc:sldMk cId="1987757495" sldId="1080"/>
            <ac:spMk id="8" creationId="{3DDCD8A5-4DB1-4CF5-A387-F1C90B9FF2AB}"/>
          </ac:spMkLst>
        </pc:spChg>
        <pc:spChg chg="add mod">
          <ac:chgData name="Davide Cinquegrana" userId="97c7b6ee-c1fe-49ff-939b-1b17caaa0b73" providerId="ADAL" clId="{8AC5B799-A87B-4222-8338-F9DCB2613E31}" dt="2024-09-03T14:45:35.197" v="2244" actId="1076"/>
          <ac:spMkLst>
            <pc:docMk/>
            <pc:sldMk cId="1987757495" sldId="1080"/>
            <ac:spMk id="9" creationId="{642A6BBA-2617-4B13-AC60-0C19703A6550}"/>
          </ac:spMkLst>
        </pc:spChg>
        <pc:spChg chg="add del">
          <ac:chgData name="Davide Cinquegrana" userId="97c7b6ee-c1fe-49ff-939b-1b17caaa0b73" providerId="ADAL" clId="{8AC5B799-A87B-4222-8338-F9DCB2613E31}" dt="2024-09-03T14:42:48.634" v="2233" actId="478"/>
          <ac:spMkLst>
            <pc:docMk/>
            <pc:sldMk cId="1987757495" sldId="1080"/>
            <ac:spMk id="10" creationId="{232E4AAF-3002-4749-9078-7CABD9B86B85}"/>
          </ac:spMkLst>
        </pc:spChg>
        <pc:picChg chg="add del mod">
          <ac:chgData name="Davide Cinquegrana" userId="97c7b6ee-c1fe-49ff-939b-1b17caaa0b73" providerId="ADAL" clId="{8AC5B799-A87B-4222-8338-F9DCB2613E31}" dt="2024-09-03T14:44:36.021" v="2234" actId="478"/>
          <ac:picMkLst>
            <pc:docMk/>
            <pc:sldMk cId="1987757495" sldId="1080"/>
            <ac:picMk id="4" creationId="{79A59360-4B2F-4CD3-8186-F3B739E84166}"/>
          </ac:picMkLst>
        </pc:picChg>
        <pc:picChg chg="add del mod">
          <ac:chgData name="Davide Cinquegrana" userId="97c7b6ee-c1fe-49ff-939b-1b17caaa0b73" providerId="ADAL" clId="{8AC5B799-A87B-4222-8338-F9DCB2613E31}" dt="2024-09-03T14:44:37.045" v="2235" actId="478"/>
          <ac:picMkLst>
            <pc:docMk/>
            <pc:sldMk cId="1987757495" sldId="1080"/>
            <ac:picMk id="6" creationId="{5D5EF417-6E3A-4F2D-8F71-112AE2FE09A9}"/>
          </ac:picMkLst>
        </pc:picChg>
        <pc:picChg chg="add mod">
          <ac:chgData name="Davide Cinquegrana" userId="97c7b6ee-c1fe-49ff-939b-1b17caaa0b73" providerId="ADAL" clId="{8AC5B799-A87B-4222-8338-F9DCB2613E31}" dt="2024-09-03T14:46:35.542" v="2260" actId="1076"/>
          <ac:picMkLst>
            <pc:docMk/>
            <pc:sldMk cId="1987757495" sldId="1080"/>
            <ac:picMk id="12" creationId="{D8A06CE0-DBD4-434F-9E87-097E1D8F6D62}"/>
          </ac:picMkLst>
        </pc:picChg>
        <pc:picChg chg="add mod">
          <ac:chgData name="Davide Cinquegrana" userId="97c7b6ee-c1fe-49ff-939b-1b17caaa0b73" providerId="ADAL" clId="{8AC5B799-A87B-4222-8338-F9DCB2613E31}" dt="2024-09-03T14:46:39.886" v="2261" actId="1076"/>
          <ac:picMkLst>
            <pc:docMk/>
            <pc:sldMk cId="1987757495" sldId="1080"/>
            <ac:picMk id="14" creationId="{4F33A7AF-7F10-453F-9BDA-04BB529D0F39}"/>
          </ac:picMkLst>
        </pc:picChg>
        <pc:picChg chg="add mod">
          <ac:chgData name="Davide Cinquegrana" userId="97c7b6ee-c1fe-49ff-939b-1b17caaa0b73" providerId="ADAL" clId="{8AC5B799-A87B-4222-8338-F9DCB2613E31}" dt="2024-09-03T14:46:20.462" v="2258" actId="1076"/>
          <ac:picMkLst>
            <pc:docMk/>
            <pc:sldMk cId="1987757495" sldId="1080"/>
            <ac:picMk id="16" creationId="{8F01250A-A88A-4A2E-8F9E-1B79AD18186E}"/>
          </ac:picMkLst>
        </pc:picChg>
        <pc:picChg chg="add mod">
          <ac:chgData name="Davide Cinquegrana" userId="97c7b6ee-c1fe-49ff-939b-1b17caaa0b73" providerId="ADAL" clId="{8AC5B799-A87B-4222-8338-F9DCB2613E31}" dt="2024-09-03T14:46:41.566" v="2262" actId="1076"/>
          <ac:picMkLst>
            <pc:docMk/>
            <pc:sldMk cId="1987757495" sldId="1080"/>
            <ac:picMk id="18" creationId="{79D71D2F-BBC1-4D05-BCA1-6FD3E7D0D32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irascpa-my.sharepoint.com/personal/cida661_cira_it/Documents/Documenti/METE/PM_CITTA/icon2024-TestAHF/ahf_campani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irascpa-my.sharepoint.com/personal/cida661_cira_it/Documents/Documenti/METE/PM_CITTA/icon2024-TestAHF/ahf_campani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cirascpa-my.sharepoint.com/personal/cida661_cira_it/Documents/Documenti/METE/PM_CITTA/icon2024-TestAHF/ahf_campani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sz="1800"/>
              <a:t>AHF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1260721834549442"/>
          <c:y val="0.15826052171110191"/>
          <c:w val="0.85367984975329414"/>
          <c:h val="0.65015771054933924"/>
        </c:manualLayout>
      </c:layout>
      <c:scatterChart>
        <c:scatterStyle val="lineMarker"/>
        <c:varyColors val="0"/>
        <c:ser>
          <c:idx val="0"/>
          <c:order val="0"/>
          <c:tx>
            <c:strRef>
              <c:f>ahf!$F$5</c:f>
              <c:strCache>
                <c:ptCount val="1"/>
                <c:pt idx="0">
                  <c:v>cooling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ahf!$D$6:$D$36</c:f>
              <c:numCache>
                <c:formatCode>General</c:formatCode>
                <c:ptCount val="31"/>
                <c:pt idx="0">
                  <c:v>20</c:v>
                </c:pt>
                <c:pt idx="1">
                  <c:v>20.5</c:v>
                </c:pt>
                <c:pt idx="2">
                  <c:v>21</c:v>
                </c:pt>
                <c:pt idx="3">
                  <c:v>21.5</c:v>
                </c:pt>
                <c:pt idx="4">
                  <c:v>22</c:v>
                </c:pt>
                <c:pt idx="5">
                  <c:v>22.5</c:v>
                </c:pt>
                <c:pt idx="6">
                  <c:v>23</c:v>
                </c:pt>
                <c:pt idx="7">
                  <c:v>23.5</c:v>
                </c:pt>
                <c:pt idx="8">
                  <c:v>24</c:v>
                </c:pt>
                <c:pt idx="9">
                  <c:v>24.5</c:v>
                </c:pt>
                <c:pt idx="10">
                  <c:v>25</c:v>
                </c:pt>
                <c:pt idx="11">
                  <c:v>25.5</c:v>
                </c:pt>
                <c:pt idx="12">
                  <c:v>26</c:v>
                </c:pt>
                <c:pt idx="13">
                  <c:v>26.5</c:v>
                </c:pt>
                <c:pt idx="14">
                  <c:v>27</c:v>
                </c:pt>
                <c:pt idx="15">
                  <c:v>27.5</c:v>
                </c:pt>
                <c:pt idx="16">
                  <c:v>28</c:v>
                </c:pt>
                <c:pt idx="17">
                  <c:v>28.5</c:v>
                </c:pt>
                <c:pt idx="18">
                  <c:v>29</c:v>
                </c:pt>
                <c:pt idx="19">
                  <c:v>29.5</c:v>
                </c:pt>
                <c:pt idx="20">
                  <c:v>30</c:v>
                </c:pt>
                <c:pt idx="21">
                  <c:v>30.5</c:v>
                </c:pt>
                <c:pt idx="22">
                  <c:v>31</c:v>
                </c:pt>
                <c:pt idx="23">
                  <c:v>31.5</c:v>
                </c:pt>
                <c:pt idx="24">
                  <c:v>32</c:v>
                </c:pt>
                <c:pt idx="25">
                  <c:v>32.5</c:v>
                </c:pt>
                <c:pt idx="26">
                  <c:v>33</c:v>
                </c:pt>
                <c:pt idx="27">
                  <c:v>33.5</c:v>
                </c:pt>
                <c:pt idx="28">
                  <c:v>34</c:v>
                </c:pt>
                <c:pt idx="29">
                  <c:v>34.5</c:v>
                </c:pt>
                <c:pt idx="30">
                  <c:v>35</c:v>
                </c:pt>
              </c:numCache>
            </c:numRef>
          </c:xVal>
          <c:yVal>
            <c:numRef>
              <c:f>ahf!$F$6:$F$36</c:f>
              <c:numCache>
                <c:formatCode>General</c:formatCode>
                <c:ptCount val="3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26E-45F0-9DAA-AC6A030D30E9}"/>
            </c:ext>
          </c:extLst>
        </c:ser>
        <c:ser>
          <c:idx val="1"/>
          <c:order val="1"/>
          <c:tx>
            <c:strRef>
              <c:f>ahf!$G$5</c:f>
              <c:strCache>
                <c:ptCount val="1"/>
                <c:pt idx="0">
                  <c:v>heating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ahf!$E$6:$E$36</c:f>
              <c:numCache>
                <c:formatCode>General</c:formatCode>
                <c:ptCount val="3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</c:numCache>
            </c:numRef>
          </c:xVal>
          <c:yVal>
            <c:numRef>
              <c:f>ahf!$G$6:$G$36</c:f>
              <c:numCache>
                <c:formatCode>General</c:formatCode>
                <c:ptCount val="31"/>
                <c:pt idx="0">
                  <c:v>30</c:v>
                </c:pt>
                <c:pt idx="1">
                  <c:v>29</c:v>
                </c:pt>
                <c:pt idx="2">
                  <c:v>28</c:v>
                </c:pt>
                <c:pt idx="3">
                  <c:v>27</c:v>
                </c:pt>
                <c:pt idx="4">
                  <c:v>26</c:v>
                </c:pt>
                <c:pt idx="5">
                  <c:v>25</c:v>
                </c:pt>
                <c:pt idx="6">
                  <c:v>24</c:v>
                </c:pt>
                <c:pt idx="7">
                  <c:v>23</c:v>
                </c:pt>
                <c:pt idx="8">
                  <c:v>22</c:v>
                </c:pt>
                <c:pt idx="9">
                  <c:v>21</c:v>
                </c:pt>
                <c:pt idx="10">
                  <c:v>20</c:v>
                </c:pt>
                <c:pt idx="11">
                  <c:v>19</c:v>
                </c:pt>
                <c:pt idx="12">
                  <c:v>18</c:v>
                </c:pt>
                <c:pt idx="13">
                  <c:v>17</c:v>
                </c:pt>
                <c:pt idx="14">
                  <c:v>16</c:v>
                </c:pt>
                <c:pt idx="15">
                  <c:v>15</c:v>
                </c:pt>
                <c:pt idx="16">
                  <c:v>14</c:v>
                </c:pt>
                <c:pt idx="17">
                  <c:v>13</c:v>
                </c:pt>
                <c:pt idx="18">
                  <c:v>12</c:v>
                </c:pt>
                <c:pt idx="19">
                  <c:v>11</c:v>
                </c:pt>
                <c:pt idx="20">
                  <c:v>10</c:v>
                </c:pt>
                <c:pt idx="21">
                  <c:v>9</c:v>
                </c:pt>
                <c:pt idx="22">
                  <c:v>8</c:v>
                </c:pt>
                <c:pt idx="23">
                  <c:v>7</c:v>
                </c:pt>
                <c:pt idx="24">
                  <c:v>6</c:v>
                </c:pt>
                <c:pt idx="25">
                  <c:v>5</c:v>
                </c:pt>
                <c:pt idx="26">
                  <c:v>4</c:v>
                </c:pt>
                <c:pt idx="27">
                  <c:v>3</c:v>
                </c:pt>
                <c:pt idx="28">
                  <c:v>2</c:v>
                </c:pt>
                <c:pt idx="29">
                  <c:v>1</c:v>
                </c:pt>
                <c:pt idx="3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26E-45F0-9DAA-AC6A030D30E9}"/>
            </c:ext>
          </c:extLst>
        </c:ser>
        <c:ser>
          <c:idx val="2"/>
          <c:order val="2"/>
          <c:tx>
            <c:strRef>
              <c:f>ahf!$H$5</c:f>
              <c:strCache>
                <c:ptCount val="1"/>
                <c:pt idx="0">
                  <c:v>old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ahf!$E$6:$E$76</c:f>
              <c:numCache>
                <c:formatCode>General</c:formatCode>
                <c:ptCount val="7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  <c:pt idx="29">
                  <c:v>14.5</c:v>
                </c:pt>
                <c:pt idx="30">
                  <c:v>15</c:v>
                </c:pt>
                <c:pt idx="31">
                  <c:v>15.5</c:v>
                </c:pt>
                <c:pt idx="32">
                  <c:v>16</c:v>
                </c:pt>
                <c:pt idx="33">
                  <c:v>16.5</c:v>
                </c:pt>
                <c:pt idx="34">
                  <c:v>17</c:v>
                </c:pt>
                <c:pt idx="35">
                  <c:v>17.5</c:v>
                </c:pt>
                <c:pt idx="36">
                  <c:v>18</c:v>
                </c:pt>
                <c:pt idx="37">
                  <c:v>18.5</c:v>
                </c:pt>
                <c:pt idx="38">
                  <c:v>19</c:v>
                </c:pt>
                <c:pt idx="39">
                  <c:v>19.5</c:v>
                </c:pt>
                <c:pt idx="40">
                  <c:v>20</c:v>
                </c:pt>
                <c:pt idx="41">
                  <c:v>20.5</c:v>
                </c:pt>
                <c:pt idx="42">
                  <c:v>21</c:v>
                </c:pt>
                <c:pt idx="43">
                  <c:v>21.5</c:v>
                </c:pt>
                <c:pt idx="44">
                  <c:v>22</c:v>
                </c:pt>
                <c:pt idx="45">
                  <c:v>22.5</c:v>
                </c:pt>
                <c:pt idx="46">
                  <c:v>23</c:v>
                </c:pt>
                <c:pt idx="47">
                  <c:v>23.5</c:v>
                </c:pt>
                <c:pt idx="48">
                  <c:v>24</c:v>
                </c:pt>
                <c:pt idx="49">
                  <c:v>24.5</c:v>
                </c:pt>
                <c:pt idx="50">
                  <c:v>25</c:v>
                </c:pt>
                <c:pt idx="51">
                  <c:v>25.5</c:v>
                </c:pt>
                <c:pt idx="52">
                  <c:v>26</c:v>
                </c:pt>
                <c:pt idx="53">
                  <c:v>26.5</c:v>
                </c:pt>
                <c:pt idx="54">
                  <c:v>27</c:v>
                </c:pt>
                <c:pt idx="55">
                  <c:v>27.5</c:v>
                </c:pt>
                <c:pt idx="56">
                  <c:v>28</c:v>
                </c:pt>
                <c:pt idx="57">
                  <c:v>28.5</c:v>
                </c:pt>
                <c:pt idx="58">
                  <c:v>29</c:v>
                </c:pt>
                <c:pt idx="59">
                  <c:v>29.5</c:v>
                </c:pt>
                <c:pt idx="60">
                  <c:v>30</c:v>
                </c:pt>
                <c:pt idx="61">
                  <c:v>30.5</c:v>
                </c:pt>
                <c:pt idx="62">
                  <c:v>31</c:v>
                </c:pt>
                <c:pt idx="63">
                  <c:v>31.5</c:v>
                </c:pt>
                <c:pt idx="64">
                  <c:v>32</c:v>
                </c:pt>
                <c:pt idx="65">
                  <c:v>32.5</c:v>
                </c:pt>
                <c:pt idx="66">
                  <c:v>33</c:v>
                </c:pt>
                <c:pt idx="67">
                  <c:v>33.5</c:v>
                </c:pt>
                <c:pt idx="68">
                  <c:v>34</c:v>
                </c:pt>
                <c:pt idx="69">
                  <c:v>34.5</c:v>
                </c:pt>
                <c:pt idx="70">
                  <c:v>35</c:v>
                </c:pt>
              </c:numCache>
            </c:numRef>
          </c:xVal>
          <c:yVal>
            <c:numRef>
              <c:f>ahf!$H$6:$H$76</c:f>
              <c:numCache>
                <c:formatCode>General</c:formatCode>
                <c:ptCount val="71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  <c:pt idx="5">
                  <c:v>15</c:v>
                </c:pt>
                <c:pt idx="6">
                  <c:v>15</c:v>
                </c:pt>
                <c:pt idx="7">
                  <c:v>15</c:v>
                </c:pt>
                <c:pt idx="8">
                  <c:v>15</c:v>
                </c:pt>
                <c:pt idx="9">
                  <c:v>15</c:v>
                </c:pt>
                <c:pt idx="10">
                  <c:v>15</c:v>
                </c:pt>
                <c:pt idx="11">
                  <c:v>15</c:v>
                </c:pt>
                <c:pt idx="12">
                  <c:v>15</c:v>
                </c:pt>
                <c:pt idx="13">
                  <c:v>15</c:v>
                </c:pt>
                <c:pt idx="14">
                  <c:v>15</c:v>
                </c:pt>
                <c:pt idx="15">
                  <c:v>15</c:v>
                </c:pt>
                <c:pt idx="16">
                  <c:v>15</c:v>
                </c:pt>
                <c:pt idx="17">
                  <c:v>15</c:v>
                </c:pt>
                <c:pt idx="18">
                  <c:v>15</c:v>
                </c:pt>
                <c:pt idx="19">
                  <c:v>15</c:v>
                </c:pt>
                <c:pt idx="20">
                  <c:v>15</c:v>
                </c:pt>
                <c:pt idx="21">
                  <c:v>15</c:v>
                </c:pt>
                <c:pt idx="22">
                  <c:v>15</c:v>
                </c:pt>
                <c:pt idx="23">
                  <c:v>15</c:v>
                </c:pt>
                <c:pt idx="24">
                  <c:v>15</c:v>
                </c:pt>
                <c:pt idx="25">
                  <c:v>15</c:v>
                </c:pt>
                <c:pt idx="26">
                  <c:v>15</c:v>
                </c:pt>
                <c:pt idx="27">
                  <c:v>15</c:v>
                </c:pt>
                <c:pt idx="28">
                  <c:v>15</c:v>
                </c:pt>
                <c:pt idx="29">
                  <c:v>15</c:v>
                </c:pt>
                <c:pt idx="30">
                  <c:v>15</c:v>
                </c:pt>
                <c:pt idx="31">
                  <c:v>15</c:v>
                </c:pt>
                <c:pt idx="32">
                  <c:v>15</c:v>
                </c:pt>
                <c:pt idx="33">
                  <c:v>15</c:v>
                </c:pt>
                <c:pt idx="34">
                  <c:v>15</c:v>
                </c:pt>
                <c:pt idx="35">
                  <c:v>15</c:v>
                </c:pt>
                <c:pt idx="36">
                  <c:v>15</c:v>
                </c:pt>
                <c:pt idx="37">
                  <c:v>15</c:v>
                </c:pt>
                <c:pt idx="38">
                  <c:v>15</c:v>
                </c:pt>
                <c:pt idx="39">
                  <c:v>15</c:v>
                </c:pt>
                <c:pt idx="40">
                  <c:v>15</c:v>
                </c:pt>
                <c:pt idx="41">
                  <c:v>15</c:v>
                </c:pt>
                <c:pt idx="42">
                  <c:v>15</c:v>
                </c:pt>
                <c:pt idx="43">
                  <c:v>15</c:v>
                </c:pt>
                <c:pt idx="44">
                  <c:v>15</c:v>
                </c:pt>
                <c:pt idx="45">
                  <c:v>15</c:v>
                </c:pt>
                <c:pt idx="46">
                  <c:v>15</c:v>
                </c:pt>
                <c:pt idx="47">
                  <c:v>15</c:v>
                </c:pt>
                <c:pt idx="48">
                  <c:v>15</c:v>
                </c:pt>
                <c:pt idx="49">
                  <c:v>15</c:v>
                </c:pt>
                <c:pt idx="50">
                  <c:v>15</c:v>
                </c:pt>
                <c:pt idx="51">
                  <c:v>15</c:v>
                </c:pt>
                <c:pt idx="52">
                  <c:v>15</c:v>
                </c:pt>
                <c:pt idx="53">
                  <c:v>15</c:v>
                </c:pt>
                <c:pt idx="54">
                  <c:v>15</c:v>
                </c:pt>
                <c:pt idx="55">
                  <c:v>15</c:v>
                </c:pt>
                <c:pt idx="56">
                  <c:v>15</c:v>
                </c:pt>
                <c:pt idx="57">
                  <c:v>15</c:v>
                </c:pt>
                <c:pt idx="58">
                  <c:v>15</c:v>
                </c:pt>
                <c:pt idx="59">
                  <c:v>15</c:v>
                </c:pt>
                <c:pt idx="60">
                  <c:v>15</c:v>
                </c:pt>
                <c:pt idx="61">
                  <c:v>15</c:v>
                </c:pt>
                <c:pt idx="62">
                  <c:v>15</c:v>
                </c:pt>
                <c:pt idx="63">
                  <c:v>15</c:v>
                </c:pt>
                <c:pt idx="64">
                  <c:v>15</c:v>
                </c:pt>
                <c:pt idx="65">
                  <c:v>15</c:v>
                </c:pt>
                <c:pt idx="66">
                  <c:v>15</c:v>
                </c:pt>
                <c:pt idx="67">
                  <c:v>15</c:v>
                </c:pt>
                <c:pt idx="68">
                  <c:v>15</c:v>
                </c:pt>
                <c:pt idx="69">
                  <c:v>15</c:v>
                </c:pt>
                <c:pt idx="70">
                  <c:v>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D26E-45F0-9DAA-AC6A030D30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21860480"/>
        <c:axId val="728000208"/>
      </c:scatterChart>
      <c:valAx>
        <c:axId val="821860480"/>
        <c:scaling>
          <c:orientation val="minMax"/>
          <c:max val="3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200"/>
                  <a:t>T_2m_CLM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28000208"/>
        <c:crosses val="autoZero"/>
        <c:crossBetween val="midCat"/>
      </c:valAx>
      <c:valAx>
        <c:axId val="728000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200"/>
                  <a:t>w/m2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821860480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5597977437286358"/>
          <c:y val="0.16540008316263813"/>
          <c:w val="0.14791882810765158"/>
          <c:h val="0.309064413338560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/>
              <a:t>t_2m_clm</a:t>
            </a:r>
          </a:p>
        </c:rich>
      </c:tx>
      <c:layout>
        <c:manualLayout>
          <c:xMode val="edge"/>
          <c:yMode val="edge"/>
          <c:x val="0.40968366323658578"/>
          <c:y val="5.154639175257731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227060367454068"/>
          <c:y val="0.12016640961116974"/>
          <c:w val="0.8312030284956291"/>
          <c:h val="0.6619064047406445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ahf!$K$6</c:f>
              <c:strCache>
                <c:ptCount val="1"/>
                <c:pt idx="0">
                  <c:v>Minimum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ahf!$J$21:$J$32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xVal>
          <c:yVal>
            <c:numRef>
              <c:f>ahf!$K$21:$K$32</c:f>
              <c:numCache>
                <c:formatCode>General</c:formatCode>
                <c:ptCount val="12"/>
                <c:pt idx="0">
                  <c:v>5.4800000000000182</c:v>
                </c:pt>
                <c:pt idx="1">
                  <c:v>5.6500000000000341</c:v>
                </c:pt>
                <c:pt idx="2">
                  <c:v>8.2700000000000387</c:v>
                </c:pt>
                <c:pt idx="3">
                  <c:v>11.350000000000023</c:v>
                </c:pt>
                <c:pt idx="4">
                  <c:v>16.140000000000043</c:v>
                </c:pt>
                <c:pt idx="5">
                  <c:v>20.25</c:v>
                </c:pt>
                <c:pt idx="6">
                  <c:v>23.04000000000002</c:v>
                </c:pt>
                <c:pt idx="7">
                  <c:v>23.03000000000003</c:v>
                </c:pt>
                <c:pt idx="8">
                  <c:v>18.689999999999998</c:v>
                </c:pt>
                <c:pt idx="9">
                  <c:v>14.82000000000005</c:v>
                </c:pt>
                <c:pt idx="10">
                  <c:v>10.060000000000002</c:v>
                </c:pt>
                <c:pt idx="11">
                  <c:v>6.3400000000000318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470-429A-80CC-28641EB21DB3}"/>
            </c:ext>
          </c:extLst>
        </c:ser>
        <c:ser>
          <c:idx val="1"/>
          <c:order val="1"/>
          <c:tx>
            <c:strRef>
              <c:f>ahf!$L$6</c:f>
              <c:strCache>
                <c:ptCount val="1"/>
                <c:pt idx="0">
                  <c:v>Mean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ahf!$J$21:$J$32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xVal>
          <c:yVal>
            <c:numRef>
              <c:f>ahf!$L$21:$L$32</c:f>
              <c:numCache>
                <c:formatCode>General</c:formatCode>
                <c:ptCount val="12"/>
                <c:pt idx="0">
                  <c:v>8.5300000000000296</c:v>
                </c:pt>
                <c:pt idx="1">
                  <c:v>8.5</c:v>
                </c:pt>
                <c:pt idx="2">
                  <c:v>10.600000000000023</c:v>
                </c:pt>
                <c:pt idx="3">
                  <c:v>13.260000000000048</c:v>
                </c:pt>
                <c:pt idx="4">
                  <c:v>17.650000000000034</c:v>
                </c:pt>
                <c:pt idx="5">
                  <c:v>21.600000000000023</c:v>
                </c:pt>
                <c:pt idx="6">
                  <c:v>24.430000000000007</c:v>
                </c:pt>
                <c:pt idx="7">
                  <c:v>24.670000000000016</c:v>
                </c:pt>
                <c:pt idx="8">
                  <c:v>20.950000000000045</c:v>
                </c:pt>
                <c:pt idx="9">
                  <c:v>17.370000000000005</c:v>
                </c:pt>
                <c:pt idx="10">
                  <c:v>12.980000000000018</c:v>
                </c:pt>
                <c:pt idx="11">
                  <c:v>9.5200000000000387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470-429A-80CC-28641EB21DB3}"/>
            </c:ext>
          </c:extLst>
        </c:ser>
        <c:ser>
          <c:idx val="2"/>
          <c:order val="2"/>
          <c:tx>
            <c:strRef>
              <c:f>ahf!$M$6</c:f>
              <c:strCache>
                <c:ptCount val="1"/>
                <c:pt idx="0">
                  <c:v>Maximum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ahf!$J$21:$J$32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xVal>
          <c:yVal>
            <c:numRef>
              <c:f>ahf!$M$21:$M$32</c:f>
              <c:numCache>
                <c:formatCode>General</c:formatCode>
                <c:ptCount val="12"/>
                <c:pt idx="0">
                  <c:v>12.28000000000003</c:v>
                </c:pt>
                <c:pt idx="1">
                  <c:v>11.840000000000032</c:v>
                </c:pt>
                <c:pt idx="2">
                  <c:v>13.189999999999998</c:v>
                </c:pt>
                <c:pt idx="3">
                  <c:v>15.25</c:v>
                </c:pt>
                <c:pt idx="4">
                  <c:v>19.03000000000003</c:v>
                </c:pt>
                <c:pt idx="5">
                  <c:v>22.800000000000011</c:v>
                </c:pt>
                <c:pt idx="6">
                  <c:v>25.79000000000002</c:v>
                </c:pt>
                <c:pt idx="7">
                  <c:v>26.420000000000016</c:v>
                </c:pt>
                <c:pt idx="8">
                  <c:v>23.590000000000032</c:v>
                </c:pt>
                <c:pt idx="9">
                  <c:v>20.439999999999998</c:v>
                </c:pt>
                <c:pt idx="10">
                  <c:v>16.650000000000034</c:v>
                </c:pt>
                <c:pt idx="11">
                  <c:v>13.520000000000039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F470-429A-80CC-28641EB21D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38241184"/>
        <c:axId val="740145824"/>
      </c:scatterChart>
      <c:valAx>
        <c:axId val="738241184"/>
        <c:scaling>
          <c:orientation val="minMax"/>
          <c:max val="12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200"/>
                  <a:t>Month nr.</a:t>
                </a:r>
              </a:p>
            </c:rich>
          </c:tx>
          <c:layout>
            <c:manualLayout>
              <c:xMode val="edge"/>
              <c:yMode val="edge"/>
              <c:x val="0.43140968255171525"/>
              <c:y val="0.909020618556701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40145824"/>
        <c:crosses val="autoZero"/>
        <c:crossBetween val="midCat"/>
        <c:majorUnit val="1"/>
      </c:valAx>
      <c:valAx>
        <c:axId val="740145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200"/>
                  <a:t>°C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382411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497540536629189"/>
          <c:y val="0.45041602402792436"/>
          <c:w val="0.30042300962379703"/>
          <c:h val="0.307793246205049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dirty="0" err="1"/>
              <a:t>Annual</a:t>
            </a:r>
            <a:r>
              <a:rPr lang="it-IT" baseline="0" dirty="0"/>
              <a:t> </a:t>
            </a:r>
            <a:r>
              <a:rPr lang="it-IT" dirty="0"/>
              <a:t>AHF on</a:t>
            </a:r>
            <a:r>
              <a:rPr lang="it-IT" baseline="0" dirty="0"/>
              <a:t> domain </a:t>
            </a:r>
            <a:r>
              <a:rPr lang="it-IT" baseline="0" dirty="0" err="1"/>
              <a:t>studied</a:t>
            </a:r>
            <a:r>
              <a:rPr lang="it-IT" baseline="0" dirty="0"/>
              <a:t> </a:t>
            </a:r>
            <a:endParaRPr lang="it-IT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0.10693045722225898"/>
          <c:y val="0.12078703703703704"/>
          <c:w val="0.85508634950043005"/>
          <c:h val="0.55211322543015462"/>
        </c:manualLayout>
      </c:layout>
      <c:scatterChart>
        <c:scatterStyle val="smoothMarker"/>
        <c:varyColors val="0"/>
        <c:ser>
          <c:idx val="5"/>
          <c:order val="0"/>
          <c:tx>
            <c:strRef>
              <c:f>ahf!$U$6</c:f>
              <c:strCache>
                <c:ptCount val="1"/>
                <c:pt idx="0">
                  <c:v>ahf_old</c:v>
                </c:pt>
              </c:strCache>
            </c:strRef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strRef>
              <c:f>ahf!$J$7:$J$18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xVal>
          <c:yVal>
            <c:numRef>
              <c:f>ahf!$U$7:$U$18</c:f>
              <c:numCache>
                <c:formatCode>General</c:formatCode>
                <c:ptCount val="12"/>
                <c:pt idx="0">
                  <c:v>15</c:v>
                </c:pt>
                <c:pt idx="1">
                  <c:v>15</c:v>
                </c:pt>
                <c:pt idx="2">
                  <c:v>15</c:v>
                </c:pt>
                <c:pt idx="3">
                  <c:v>15</c:v>
                </c:pt>
                <c:pt idx="4">
                  <c:v>15</c:v>
                </c:pt>
                <c:pt idx="5">
                  <c:v>15</c:v>
                </c:pt>
                <c:pt idx="6">
                  <c:v>15</c:v>
                </c:pt>
                <c:pt idx="7">
                  <c:v>15</c:v>
                </c:pt>
                <c:pt idx="8">
                  <c:v>15</c:v>
                </c:pt>
                <c:pt idx="9">
                  <c:v>15</c:v>
                </c:pt>
                <c:pt idx="10">
                  <c:v>15</c:v>
                </c:pt>
                <c:pt idx="11">
                  <c:v>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220-4BCE-964A-1580A1140C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905327"/>
        <c:axId val="49415759"/>
      </c:scatterChart>
      <c:scatterChart>
        <c:scatterStyle val="lineMarker"/>
        <c:varyColors val="0"/>
        <c:ser>
          <c:idx val="0"/>
          <c:order val="1"/>
          <c:tx>
            <c:strRef>
              <c:f>ahf!$P$6</c:f>
              <c:strCache>
                <c:ptCount val="1"/>
                <c:pt idx="0">
                  <c:v>Minimum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strRef>
              <c:f>ahf!$O$7:$O$18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xVal>
          <c:yVal>
            <c:numRef>
              <c:f>ahf!$P$7:$P$18</c:f>
              <c:numCache>
                <c:formatCode>0.00</c:formatCode>
                <c:ptCount val="12"/>
                <c:pt idx="0">
                  <c:v>19.039999999999964</c:v>
                </c:pt>
                <c:pt idx="1">
                  <c:v>18.699999999999932</c:v>
                </c:pt>
                <c:pt idx="2">
                  <c:v>13.459999999999923</c:v>
                </c:pt>
                <c:pt idx="3">
                  <c:v>7.2999999999999545</c:v>
                </c:pt>
                <c:pt idx="4">
                  <c:v>0</c:v>
                </c:pt>
                <c:pt idx="5">
                  <c:v>0.5</c:v>
                </c:pt>
                <c:pt idx="6">
                  <c:v>6.0800000000000409</c:v>
                </c:pt>
                <c:pt idx="7">
                  <c:v>6.0600000000000591</c:v>
                </c:pt>
                <c:pt idx="8">
                  <c:v>0</c:v>
                </c:pt>
                <c:pt idx="9">
                  <c:v>0.35999999999989996</c:v>
                </c:pt>
                <c:pt idx="10">
                  <c:v>9.8799999999999955</c:v>
                </c:pt>
                <c:pt idx="11">
                  <c:v>17.319999999999936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220-4BCE-964A-1580A1140CC6}"/>
            </c:ext>
          </c:extLst>
        </c:ser>
        <c:ser>
          <c:idx val="1"/>
          <c:order val="2"/>
          <c:tx>
            <c:strRef>
              <c:f>ahf!$Q$6</c:f>
              <c:strCache>
                <c:ptCount val="1"/>
                <c:pt idx="0">
                  <c:v>Mean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strRef>
              <c:f>ahf!$O$7:$O$18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xVal>
          <c:yVal>
            <c:numRef>
              <c:f>ahf!$Q$7:$Q$18</c:f>
              <c:numCache>
                <c:formatCode>0.00</c:formatCode>
                <c:ptCount val="12"/>
                <c:pt idx="0">
                  <c:v>12.939999999999941</c:v>
                </c:pt>
                <c:pt idx="1">
                  <c:v>13</c:v>
                </c:pt>
                <c:pt idx="2">
                  <c:v>8.7999999999999545</c:v>
                </c:pt>
                <c:pt idx="3">
                  <c:v>3.4799999999999045</c:v>
                </c:pt>
                <c:pt idx="4">
                  <c:v>0</c:v>
                </c:pt>
                <c:pt idx="5">
                  <c:v>3.2000000000000455</c:v>
                </c:pt>
                <c:pt idx="6">
                  <c:v>8.8600000000000136</c:v>
                </c:pt>
                <c:pt idx="7">
                  <c:v>9.3400000000000318</c:v>
                </c:pt>
                <c:pt idx="8">
                  <c:v>1.9000000000000909</c:v>
                </c:pt>
                <c:pt idx="9">
                  <c:v>0</c:v>
                </c:pt>
                <c:pt idx="10">
                  <c:v>4.0399999999999636</c:v>
                </c:pt>
                <c:pt idx="11">
                  <c:v>10.959999999999923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220-4BCE-964A-1580A1140CC6}"/>
            </c:ext>
          </c:extLst>
        </c:ser>
        <c:ser>
          <c:idx val="2"/>
          <c:order val="3"/>
          <c:tx>
            <c:strRef>
              <c:f>ahf!$R$6</c:f>
              <c:strCache>
                <c:ptCount val="1"/>
                <c:pt idx="0">
                  <c:v>Maximum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strRef>
              <c:f>ahf!$O$7:$O$18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xVal>
          <c:yVal>
            <c:numRef>
              <c:f>ahf!$R$7:$R$18</c:f>
              <c:numCache>
                <c:formatCode>0.00</c:formatCode>
                <c:ptCount val="12"/>
                <c:pt idx="0">
                  <c:v>5.4399999999999409</c:v>
                </c:pt>
                <c:pt idx="1">
                  <c:v>6.3199999999999363</c:v>
                </c:pt>
                <c:pt idx="2">
                  <c:v>3.6200000000000045</c:v>
                </c:pt>
                <c:pt idx="3">
                  <c:v>0</c:v>
                </c:pt>
                <c:pt idx="4">
                  <c:v>0</c:v>
                </c:pt>
                <c:pt idx="5">
                  <c:v>5.6000000000000227</c:v>
                </c:pt>
                <c:pt idx="6">
                  <c:v>11.580000000000041</c:v>
                </c:pt>
                <c:pt idx="7">
                  <c:v>12.840000000000032</c:v>
                </c:pt>
                <c:pt idx="8">
                  <c:v>7.1800000000000637</c:v>
                </c:pt>
                <c:pt idx="9">
                  <c:v>0.87999999999999545</c:v>
                </c:pt>
                <c:pt idx="10">
                  <c:v>0</c:v>
                </c:pt>
                <c:pt idx="11">
                  <c:v>2.9599999999999227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E220-4BCE-964A-1580A1140CC6}"/>
            </c:ext>
          </c:extLst>
        </c:ser>
        <c:ser>
          <c:idx val="3"/>
          <c:order val="4"/>
          <c:tx>
            <c:strRef>
              <c:f>ahf!$S$6</c:f>
              <c:strCache>
                <c:ptCount val="1"/>
                <c:pt idx="0">
                  <c:v>envelope_max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strRef>
              <c:f>ahf!$J$7:$J$18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xVal>
          <c:yVal>
            <c:numRef>
              <c:f>ahf!$S$7:$S$18</c:f>
              <c:numCache>
                <c:formatCode>0.00</c:formatCode>
                <c:ptCount val="12"/>
                <c:pt idx="0">
                  <c:v>19.039999999999964</c:v>
                </c:pt>
                <c:pt idx="1">
                  <c:v>18.699999999999932</c:v>
                </c:pt>
                <c:pt idx="2">
                  <c:v>13.459999999999923</c:v>
                </c:pt>
                <c:pt idx="3">
                  <c:v>7.2999999999999545</c:v>
                </c:pt>
                <c:pt idx="4">
                  <c:v>0</c:v>
                </c:pt>
                <c:pt idx="5">
                  <c:v>5.6000000000000227</c:v>
                </c:pt>
                <c:pt idx="6">
                  <c:v>11.580000000000041</c:v>
                </c:pt>
                <c:pt idx="7">
                  <c:v>12.840000000000032</c:v>
                </c:pt>
                <c:pt idx="8">
                  <c:v>7.1800000000000637</c:v>
                </c:pt>
                <c:pt idx="9">
                  <c:v>0.87999999999999545</c:v>
                </c:pt>
                <c:pt idx="10">
                  <c:v>9.8799999999999955</c:v>
                </c:pt>
                <c:pt idx="11">
                  <c:v>17.319999999999936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E220-4BCE-964A-1580A1140CC6}"/>
            </c:ext>
          </c:extLst>
        </c:ser>
        <c:ser>
          <c:idx val="4"/>
          <c:order val="5"/>
          <c:tx>
            <c:strRef>
              <c:f>ahf!$T$6</c:f>
              <c:strCache>
                <c:ptCount val="1"/>
                <c:pt idx="0">
                  <c:v>envelope_min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strRef>
              <c:f>ahf!$J$7:$J$18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xVal>
          <c:yVal>
            <c:numRef>
              <c:f>ahf!$T$7:$T$18</c:f>
              <c:numCache>
                <c:formatCode>0.00</c:formatCode>
                <c:ptCount val="12"/>
                <c:pt idx="0">
                  <c:v>5.4399999999999409</c:v>
                </c:pt>
                <c:pt idx="1">
                  <c:v>6.3199999999999363</c:v>
                </c:pt>
                <c:pt idx="2">
                  <c:v>3.6200000000000045</c:v>
                </c:pt>
                <c:pt idx="3">
                  <c:v>0</c:v>
                </c:pt>
                <c:pt idx="4">
                  <c:v>0</c:v>
                </c:pt>
                <c:pt idx="5">
                  <c:v>0.5</c:v>
                </c:pt>
                <c:pt idx="6">
                  <c:v>6.0800000000000409</c:v>
                </c:pt>
                <c:pt idx="7">
                  <c:v>6.0600000000000591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2.9599999999999227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E220-4BCE-964A-1580A1140C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905327"/>
        <c:axId val="49415759"/>
      </c:scatterChart>
      <c:valAx>
        <c:axId val="59905327"/>
        <c:scaling>
          <c:orientation val="minMax"/>
          <c:max val="12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month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49415759"/>
        <c:crosses val="autoZero"/>
        <c:crossBetween val="midCat"/>
        <c:majorUnit val="1"/>
      </c:valAx>
      <c:valAx>
        <c:axId val="49415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200"/>
                  <a:t>w/m2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990532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561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49690" y="1"/>
            <a:ext cx="2946400" cy="49561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7582937B-458D-402A-975C-BE18334C6450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27829"/>
            <a:ext cx="2946400" cy="497210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49690" y="9427829"/>
            <a:ext cx="2946400" cy="497210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15B19E79-931D-4A6F-A2BD-478AF45DCEEB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4779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6" y="2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/>
          <a:lstStyle>
            <a:lvl1pPr algn="r">
              <a:defRPr sz="1200"/>
            </a:lvl1pPr>
          </a:lstStyle>
          <a:p>
            <a:fld id="{CD36876B-0F8E-4B57-99FE-C7039A5F0AB4}" type="datetimeFigureOut">
              <a:rPr lang="en-GB" smtClean="0"/>
              <a:t>03/09/2024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4" tIns="45712" rIns="91424" bIns="45712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15155"/>
            <a:ext cx="5438140" cy="4466987"/>
          </a:xfrm>
          <a:prstGeom prst="rect">
            <a:avLst/>
          </a:prstGeom>
        </p:spPr>
        <p:txBody>
          <a:bodyPr vert="horz" lIns="91424" tIns="45712" rIns="91424" bIns="45712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3" y="9428586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6" y="9428586"/>
            <a:ext cx="2945659" cy="496332"/>
          </a:xfrm>
          <a:prstGeom prst="rect">
            <a:avLst/>
          </a:prstGeom>
        </p:spPr>
        <p:txBody>
          <a:bodyPr vert="horz" lIns="91424" tIns="45712" rIns="91424" bIns="45712" rtlCol="0" anchor="b"/>
          <a:lstStyle>
            <a:lvl1pPr algn="r">
              <a:defRPr sz="1200"/>
            </a:lvl1pPr>
          </a:lstStyle>
          <a:p>
            <a:fld id="{E9607CF2-F5F2-4B24-847F-8D6417FF9751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813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07CF2-F5F2-4B24-847F-8D6417FF975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922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07CF2-F5F2-4B24-847F-8D6417FF975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686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TU-ON: best </a:t>
            </a:r>
            <a:r>
              <a:rPr lang="it-IT" dirty="0" err="1"/>
              <a:t>configuration</a:t>
            </a:r>
            <a:r>
              <a:rPr lang="it-IT" dirty="0"/>
              <a:t> for AHF(T2m_clm) on </a:t>
            </a:r>
            <a:r>
              <a:rPr lang="it-IT" dirty="0" err="1"/>
              <a:t>urban</a:t>
            </a:r>
            <a:r>
              <a:rPr lang="it-IT" dirty="0"/>
              <a:t> </a:t>
            </a:r>
            <a:r>
              <a:rPr lang="it-IT" dirty="0" err="1"/>
              <a:t>areas</a:t>
            </a:r>
            <a:r>
              <a:rPr lang="it-IT" dirty="0"/>
              <a:t> for t2m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07CF2-F5F2-4B24-847F-8D6417FF975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765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TU-ON: GENERAL best </a:t>
            </a:r>
            <a:r>
              <a:rPr lang="it-IT" dirty="0" err="1"/>
              <a:t>configuration</a:t>
            </a:r>
            <a:r>
              <a:rPr lang="it-IT" dirty="0"/>
              <a:t> for </a:t>
            </a:r>
            <a:r>
              <a:rPr lang="it-IT" dirty="0" err="1"/>
              <a:t>ref</a:t>
            </a:r>
            <a:r>
              <a:rPr lang="it-IT" dirty="0"/>
              <a:t> model, best </a:t>
            </a:r>
            <a:r>
              <a:rPr lang="it-IT" dirty="0" err="1"/>
              <a:t>correlation</a:t>
            </a:r>
            <a:r>
              <a:rPr lang="it-IT" dirty="0"/>
              <a:t> for AHF(T2m_clm) on </a:t>
            </a:r>
            <a:r>
              <a:rPr lang="it-IT" dirty="0" err="1"/>
              <a:t>urban</a:t>
            </a:r>
            <a:r>
              <a:rPr lang="it-IT" dirty="0"/>
              <a:t> </a:t>
            </a:r>
            <a:r>
              <a:rPr lang="it-IT" dirty="0" err="1"/>
              <a:t>areas</a:t>
            </a:r>
            <a:r>
              <a:rPr lang="it-IT" dirty="0"/>
              <a:t>, RH2m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07CF2-F5F2-4B24-847F-8D6417FF975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5091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Switching on TU </a:t>
            </a:r>
            <a:r>
              <a:rPr lang="it-IT" dirty="0" err="1"/>
              <a:t>give</a:t>
            </a:r>
            <a:r>
              <a:rPr lang="it-IT" dirty="0"/>
              <a:t> rise to an </a:t>
            </a:r>
            <a:r>
              <a:rPr lang="it-IT" dirty="0" err="1"/>
              <a:t>increase</a:t>
            </a:r>
            <a:r>
              <a:rPr lang="it-IT" dirty="0"/>
              <a:t> of Standard </a:t>
            </a:r>
            <a:r>
              <a:rPr lang="it-IT" dirty="0" err="1"/>
              <a:t>Deviation</a:t>
            </a:r>
            <a:r>
              <a:rPr lang="it-IT" dirty="0"/>
              <a:t>. looking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07CF2-F5F2-4B24-847F-8D6417FF975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818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607CF2-F5F2-4B24-847F-8D6417FF975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7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/>
          <p:cNvSpPr>
            <a:spLocks noChangeArrowheads="1"/>
          </p:cNvSpPr>
          <p:nvPr userDrawn="1"/>
        </p:nvSpPr>
        <p:spPr bwMode="auto">
          <a:xfrm>
            <a:off x="872539" y="1"/>
            <a:ext cx="11319461" cy="83661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6524626"/>
            <a:ext cx="12192000" cy="333375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/>
            <a:endParaRPr lang="en-US" sz="900" dirty="0">
              <a:solidFill>
                <a:schemeClr val="bg1"/>
              </a:solidFill>
              <a:effectLst/>
            </a:endParaRPr>
          </a:p>
        </p:txBody>
      </p:sp>
      <p:sp>
        <p:nvSpPr>
          <p:cNvPr id="12" name="Rettangolo 11"/>
          <p:cNvSpPr/>
          <p:nvPr userDrawn="1"/>
        </p:nvSpPr>
        <p:spPr>
          <a:xfrm>
            <a:off x="5025814" y="6575896"/>
            <a:ext cx="665141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or disclosure of the information contained herein is subject to specific written approval from CIRA</a:t>
            </a:r>
          </a:p>
        </p:txBody>
      </p:sp>
      <p:pic>
        <p:nvPicPr>
          <p:cNvPr id="7" name="Immagine 6" descr="logo CIRA it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69" y="173090"/>
            <a:ext cx="1310433" cy="571720"/>
          </a:xfrm>
          <a:prstGeom prst="rect">
            <a:avLst/>
          </a:prstGeom>
        </p:spPr>
      </p:pic>
      <p:pic>
        <p:nvPicPr>
          <p:cNvPr id="1026" name="Picture 2" descr="https://www.cosmo-model.org/images/logo2nd.gif">
            <a:extLst>
              <a:ext uri="{FF2B5EF4-FFF2-40B4-BE49-F238E27FC236}">
                <a16:creationId xmlns:a16="http://schemas.microsoft.com/office/drawing/2014/main" id="{76181A80-9C11-46B8-B434-CE6EF42675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920" y="136906"/>
            <a:ext cx="2699385" cy="60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504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236133" y="1"/>
            <a:ext cx="10955867" cy="83661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6524626"/>
            <a:ext cx="12192000" cy="333375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en-US" sz="900" dirty="0">
                <a:solidFill>
                  <a:schemeClr val="bg1"/>
                </a:solidFill>
              </a:rPr>
              <a:t>Use or disclosure of the information contained herein is subject to specific written approval from CIRA</a:t>
            </a:r>
          </a:p>
        </p:txBody>
      </p:sp>
      <p:pic>
        <p:nvPicPr>
          <p:cNvPr id="11" name="Immagine 10" descr="logo CIRA it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236" y="185790"/>
            <a:ext cx="1310433" cy="571720"/>
          </a:xfrm>
          <a:prstGeom prst="rect">
            <a:avLst/>
          </a:prstGeom>
        </p:spPr>
      </p:pic>
      <p:sp>
        <p:nvSpPr>
          <p:cNvPr id="12" name="Segnaposto numero diapositiva 5"/>
          <p:cNvSpPr txBox="1">
            <a:spLocks/>
          </p:cNvSpPr>
          <p:nvPr userDrawn="1"/>
        </p:nvSpPr>
        <p:spPr>
          <a:xfrm>
            <a:off x="11406293" y="6528871"/>
            <a:ext cx="78570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785637-8C0A-4EAC-BD1C-2247A2469E0D}" type="slidenum">
              <a:rPr lang="it-IT" sz="1200" smtClean="0"/>
              <a:pPr/>
              <a:t>‹N›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454790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1608667" y="1"/>
            <a:ext cx="10583333" cy="83661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6524626"/>
            <a:ext cx="12192000" cy="333375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en-US" sz="900" dirty="0">
                <a:solidFill>
                  <a:schemeClr val="bg1"/>
                </a:solidFill>
              </a:rPr>
              <a:t>Use or disclosure of the information contained herein is subject to specific written approval from CIRA</a:t>
            </a:r>
          </a:p>
        </p:txBody>
      </p:sp>
      <p:pic>
        <p:nvPicPr>
          <p:cNvPr id="10" name="Immagine 9" descr="logo CIRA it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69" y="185790"/>
            <a:ext cx="1310433" cy="571720"/>
          </a:xfrm>
          <a:prstGeom prst="rect">
            <a:avLst/>
          </a:prstGeom>
        </p:spPr>
      </p:pic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11406293" y="6528871"/>
            <a:ext cx="78570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785637-8C0A-4EAC-BD1C-2247A2469E0D}" type="slidenum">
              <a:rPr lang="it-IT" sz="1200" smtClean="0"/>
              <a:pPr/>
              <a:t>‹N›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142681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1462001" y="1"/>
            <a:ext cx="10729999" cy="83661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6524626"/>
            <a:ext cx="12192000" cy="333375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en-US" sz="900" dirty="0">
                <a:solidFill>
                  <a:schemeClr val="bg1"/>
                </a:solidFill>
              </a:rPr>
              <a:t>Use or disclosure of the information contained herein is subject to specific written approval from CIRA</a:t>
            </a:r>
          </a:p>
        </p:txBody>
      </p:sp>
      <p:pic>
        <p:nvPicPr>
          <p:cNvPr id="10" name="Immagine 9" descr="logo CIRA it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69" y="185790"/>
            <a:ext cx="1310433" cy="571720"/>
          </a:xfrm>
          <a:prstGeom prst="rect">
            <a:avLst/>
          </a:prstGeom>
        </p:spPr>
      </p:pic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11406293" y="6528871"/>
            <a:ext cx="78570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785637-8C0A-4EAC-BD1C-2247A2469E0D}" type="slidenum">
              <a:rPr lang="it-IT" sz="1200" smtClean="0"/>
              <a:pPr/>
              <a:t>‹N›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261323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ChangeArrowheads="1"/>
          </p:cNvSpPr>
          <p:nvPr userDrawn="1"/>
        </p:nvSpPr>
        <p:spPr bwMode="auto">
          <a:xfrm>
            <a:off x="1677347" y="1"/>
            <a:ext cx="10514653" cy="83661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12" name="Titolo 5"/>
          <p:cNvSpPr>
            <a:spLocks noGrp="1"/>
          </p:cNvSpPr>
          <p:nvPr>
            <p:ph type="title"/>
          </p:nvPr>
        </p:nvSpPr>
        <p:spPr>
          <a:xfrm>
            <a:off x="1871531" y="209550"/>
            <a:ext cx="10094912" cy="400110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2000" b="0" cap="small" baseline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6524626"/>
            <a:ext cx="12192000" cy="333375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/>
            <a:endParaRPr lang="en-US" sz="900" dirty="0">
              <a:solidFill>
                <a:schemeClr val="bg1"/>
              </a:solidFill>
              <a:effectLst/>
            </a:endParaRPr>
          </a:p>
        </p:txBody>
      </p:sp>
      <p:sp>
        <p:nvSpPr>
          <p:cNvPr id="3" name="Rettangolo 2"/>
          <p:cNvSpPr/>
          <p:nvPr userDrawn="1"/>
        </p:nvSpPr>
        <p:spPr>
          <a:xfrm>
            <a:off x="2702464" y="6575896"/>
            <a:ext cx="665141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 or disclosure of the information contained herein is subject to specific written approval from CIRA</a:t>
            </a:r>
          </a:p>
        </p:txBody>
      </p:sp>
      <p:pic>
        <p:nvPicPr>
          <p:cNvPr id="10" name="Immagine 9" descr="logo CIRA it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69" y="185790"/>
            <a:ext cx="1310433" cy="571720"/>
          </a:xfrm>
          <a:prstGeom prst="rect">
            <a:avLst/>
          </a:prstGeom>
        </p:spPr>
      </p:pic>
      <p:sp>
        <p:nvSpPr>
          <p:cNvPr id="14" name="Segnaposto numero diapositiva 5"/>
          <p:cNvSpPr txBox="1">
            <a:spLocks/>
          </p:cNvSpPr>
          <p:nvPr userDrawn="1"/>
        </p:nvSpPr>
        <p:spPr>
          <a:xfrm>
            <a:off x="11406293" y="6528871"/>
            <a:ext cx="78570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785637-8C0A-4EAC-BD1C-2247A2469E0D}" type="slidenum">
              <a:rPr lang="it-IT" sz="1200" smtClean="0"/>
              <a:pPr/>
              <a:t>‹N›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2746987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1462002" y="0"/>
            <a:ext cx="10729999" cy="83661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450839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6524626"/>
            <a:ext cx="12192000" cy="333375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en-US" sz="900" dirty="0">
                <a:solidFill>
                  <a:schemeClr val="bg1"/>
                </a:solidFill>
              </a:rPr>
              <a:t>Use or disclosure of the information contained herein is subject to specific written approval from CIRA</a:t>
            </a:r>
          </a:p>
        </p:txBody>
      </p:sp>
      <p:pic>
        <p:nvPicPr>
          <p:cNvPr id="10" name="Immagine 9" descr="logo CIRA it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69" y="198490"/>
            <a:ext cx="1310433" cy="571720"/>
          </a:xfrm>
          <a:prstGeom prst="rect">
            <a:avLst/>
          </a:prstGeom>
        </p:spPr>
      </p:pic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11406293" y="6528871"/>
            <a:ext cx="78570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785637-8C0A-4EAC-BD1C-2247A2469E0D}" type="slidenum">
              <a:rPr lang="it-IT" sz="1200" smtClean="0"/>
              <a:pPr/>
              <a:t>‹N›</a:t>
            </a:fld>
            <a:endParaRPr lang="it-IT" sz="1200" dirty="0"/>
          </a:p>
        </p:txBody>
      </p:sp>
      <p:sp>
        <p:nvSpPr>
          <p:cNvPr id="12" name="Titolo 5">
            <a:extLst>
              <a:ext uri="{FF2B5EF4-FFF2-40B4-BE49-F238E27FC236}">
                <a16:creationId xmlns:a16="http://schemas.microsoft.com/office/drawing/2014/main" id="{3AAF1C78-89F2-498B-ADCE-908661957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31" y="209550"/>
            <a:ext cx="10094912" cy="400110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2000" b="0" cap="small" baseline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82808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1462001" y="1"/>
            <a:ext cx="10729999" cy="83661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6524626"/>
            <a:ext cx="12192000" cy="333375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en-US" sz="900" dirty="0">
                <a:solidFill>
                  <a:schemeClr val="bg1"/>
                </a:solidFill>
              </a:rPr>
              <a:t>Use or disclosure of the information contained herein is subject to specific written approval from CIRA</a:t>
            </a:r>
          </a:p>
        </p:txBody>
      </p:sp>
      <p:pic>
        <p:nvPicPr>
          <p:cNvPr id="10" name="Immagine 9" descr="logo CIRA it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69" y="198490"/>
            <a:ext cx="1310433" cy="571720"/>
          </a:xfrm>
          <a:prstGeom prst="rect">
            <a:avLst/>
          </a:prstGeom>
        </p:spPr>
      </p:pic>
      <p:sp>
        <p:nvSpPr>
          <p:cNvPr id="11" name="Segnaposto numero diapositiva 5"/>
          <p:cNvSpPr txBox="1">
            <a:spLocks/>
          </p:cNvSpPr>
          <p:nvPr userDrawn="1"/>
        </p:nvSpPr>
        <p:spPr>
          <a:xfrm>
            <a:off x="11406293" y="6528871"/>
            <a:ext cx="78570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785637-8C0A-4EAC-BD1C-2247A2469E0D}" type="slidenum">
              <a:rPr lang="it-IT" sz="1200" smtClean="0"/>
              <a:pPr/>
              <a:t>‹N›</a:t>
            </a:fld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1655682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462001" y="1"/>
            <a:ext cx="10729999" cy="83661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6524626"/>
            <a:ext cx="12192000" cy="333375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en-US" sz="900" dirty="0">
                <a:solidFill>
                  <a:schemeClr val="bg1"/>
                </a:solidFill>
              </a:rPr>
              <a:t>Use or disclosure of the information contained herein is subject to specific written approval from CIRA</a:t>
            </a:r>
          </a:p>
        </p:txBody>
      </p:sp>
      <p:pic>
        <p:nvPicPr>
          <p:cNvPr id="11" name="Immagine 10" descr="logo CIRA it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69" y="198490"/>
            <a:ext cx="1310433" cy="571720"/>
          </a:xfrm>
          <a:prstGeom prst="rect">
            <a:avLst/>
          </a:prstGeom>
        </p:spPr>
      </p:pic>
      <p:sp>
        <p:nvSpPr>
          <p:cNvPr id="12" name="Segnaposto numero diapositiva 5"/>
          <p:cNvSpPr txBox="1">
            <a:spLocks/>
          </p:cNvSpPr>
          <p:nvPr userDrawn="1"/>
        </p:nvSpPr>
        <p:spPr>
          <a:xfrm>
            <a:off x="11406293" y="6528871"/>
            <a:ext cx="78570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785637-8C0A-4EAC-BD1C-2247A2469E0D}" type="slidenum">
              <a:rPr lang="it-IT" sz="1200" smtClean="0"/>
              <a:pPr/>
              <a:t>‹N›</a:t>
            </a:fld>
            <a:endParaRPr lang="it-IT" sz="1200" dirty="0"/>
          </a:p>
        </p:txBody>
      </p:sp>
      <p:sp>
        <p:nvSpPr>
          <p:cNvPr id="13" name="Titolo 5">
            <a:extLst>
              <a:ext uri="{FF2B5EF4-FFF2-40B4-BE49-F238E27FC236}">
                <a16:creationId xmlns:a16="http://schemas.microsoft.com/office/drawing/2014/main" id="{3E8A38DC-D8BC-4416-AF50-67EB11EA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31" y="209550"/>
            <a:ext cx="10094912" cy="400110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2000" b="0" cap="small" baseline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2188370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" name="Rectangle 7"/>
          <p:cNvSpPr>
            <a:spLocks noChangeArrowheads="1"/>
          </p:cNvSpPr>
          <p:nvPr userDrawn="1"/>
        </p:nvSpPr>
        <p:spPr bwMode="auto">
          <a:xfrm>
            <a:off x="1462001" y="1"/>
            <a:ext cx="10729999" cy="83661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0" y="6524626"/>
            <a:ext cx="12192000" cy="333375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en-US" sz="900" dirty="0">
                <a:solidFill>
                  <a:schemeClr val="bg1"/>
                </a:solidFill>
              </a:rPr>
              <a:t>Use or disclosure of the information contained herein is subject to specific written approval from CIRA</a:t>
            </a:r>
          </a:p>
        </p:txBody>
      </p:sp>
      <p:pic>
        <p:nvPicPr>
          <p:cNvPr id="13" name="Immagine 12" descr="logo CIRA it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69" y="198490"/>
            <a:ext cx="1310433" cy="571720"/>
          </a:xfrm>
          <a:prstGeom prst="rect">
            <a:avLst/>
          </a:prstGeom>
        </p:spPr>
      </p:pic>
      <p:sp>
        <p:nvSpPr>
          <p:cNvPr id="14" name="Segnaposto numero diapositiva 5"/>
          <p:cNvSpPr txBox="1">
            <a:spLocks/>
          </p:cNvSpPr>
          <p:nvPr userDrawn="1"/>
        </p:nvSpPr>
        <p:spPr>
          <a:xfrm>
            <a:off x="11406293" y="6528871"/>
            <a:ext cx="78570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785637-8C0A-4EAC-BD1C-2247A2469E0D}" type="slidenum">
              <a:rPr lang="it-IT" sz="1200" smtClean="0"/>
              <a:pPr/>
              <a:t>‹N›</a:t>
            </a:fld>
            <a:endParaRPr lang="it-IT" sz="1200" dirty="0"/>
          </a:p>
        </p:txBody>
      </p:sp>
      <p:sp>
        <p:nvSpPr>
          <p:cNvPr id="15" name="Titolo 5">
            <a:extLst>
              <a:ext uri="{FF2B5EF4-FFF2-40B4-BE49-F238E27FC236}">
                <a16:creationId xmlns:a16="http://schemas.microsoft.com/office/drawing/2014/main" id="{182E36DA-7C11-438D-B4FE-1BD454C14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31" y="209550"/>
            <a:ext cx="10094912" cy="400110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2000" b="0" cap="small" baseline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185064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ChangeArrowheads="1"/>
          </p:cNvSpPr>
          <p:nvPr userDrawn="1"/>
        </p:nvSpPr>
        <p:spPr bwMode="auto">
          <a:xfrm>
            <a:off x="1462001" y="1"/>
            <a:ext cx="10729999" cy="83661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7" name="Rectangle 8"/>
          <p:cNvSpPr>
            <a:spLocks noChangeArrowheads="1"/>
          </p:cNvSpPr>
          <p:nvPr userDrawn="1"/>
        </p:nvSpPr>
        <p:spPr bwMode="auto">
          <a:xfrm>
            <a:off x="0" y="6524626"/>
            <a:ext cx="12192000" cy="333375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en-US" sz="900" dirty="0">
                <a:solidFill>
                  <a:schemeClr val="bg1"/>
                </a:solidFill>
              </a:rPr>
              <a:t>Use or disclosure of the information contained herein is subject to specific written approval from CIRA</a:t>
            </a:r>
          </a:p>
        </p:txBody>
      </p:sp>
      <p:pic>
        <p:nvPicPr>
          <p:cNvPr id="9" name="Immagine 8" descr="logo CIRA it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69" y="198490"/>
            <a:ext cx="1310433" cy="571720"/>
          </a:xfrm>
          <a:prstGeom prst="rect">
            <a:avLst/>
          </a:prstGeom>
        </p:spPr>
      </p:pic>
      <p:sp>
        <p:nvSpPr>
          <p:cNvPr id="10" name="Segnaposto numero diapositiva 5"/>
          <p:cNvSpPr txBox="1">
            <a:spLocks/>
          </p:cNvSpPr>
          <p:nvPr userDrawn="1"/>
        </p:nvSpPr>
        <p:spPr>
          <a:xfrm>
            <a:off x="11406293" y="6528871"/>
            <a:ext cx="78570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785637-8C0A-4EAC-BD1C-2247A2469E0D}" type="slidenum">
              <a:rPr lang="it-IT" sz="1200" smtClean="0"/>
              <a:pPr/>
              <a:t>‹N›</a:t>
            </a:fld>
            <a:endParaRPr lang="it-IT" sz="1200" dirty="0"/>
          </a:p>
        </p:txBody>
      </p:sp>
      <p:sp>
        <p:nvSpPr>
          <p:cNvPr id="11" name="Titolo 5">
            <a:extLst>
              <a:ext uri="{FF2B5EF4-FFF2-40B4-BE49-F238E27FC236}">
                <a16:creationId xmlns:a16="http://schemas.microsoft.com/office/drawing/2014/main" id="{D846FDA0-307F-4046-B3D7-914ABDA16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31" y="209550"/>
            <a:ext cx="10094912" cy="400110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2000" b="0" cap="small" baseline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82917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ChangeArrowheads="1"/>
          </p:cNvSpPr>
          <p:nvPr userDrawn="1"/>
        </p:nvSpPr>
        <p:spPr bwMode="auto">
          <a:xfrm>
            <a:off x="1462001" y="1"/>
            <a:ext cx="10729999" cy="83661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6" name="Rectangle 8"/>
          <p:cNvSpPr>
            <a:spLocks noChangeArrowheads="1"/>
          </p:cNvSpPr>
          <p:nvPr userDrawn="1"/>
        </p:nvSpPr>
        <p:spPr bwMode="auto">
          <a:xfrm>
            <a:off x="0" y="6524626"/>
            <a:ext cx="12192000" cy="333375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en-US" sz="900" dirty="0">
                <a:solidFill>
                  <a:schemeClr val="bg1"/>
                </a:solidFill>
              </a:rPr>
              <a:t>Use or disclosure of the information contained herein is subject to specific written approval from CIRA</a:t>
            </a:r>
          </a:p>
        </p:txBody>
      </p:sp>
      <p:pic>
        <p:nvPicPr>
          <p:cNvPr id="8" name="Immagine 7" descr="logo CIRA it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69" y="198490"/>
            <a:ext cx="1310433" cy="571720"/>
          </a:xfrm>
          <a:prstGeom prst="rect">
            <a:avLst/>
          </a:prstGeom>
        </p:spPr>
      </p:pic>
      <p:sp>
        <p:nvSpPr>
          <p:cNvPr id="9" name="Segnaposto numero diapositiva 5"/>
          <p:cNvSpPr txBox="1">
            <a:spLocks/>
          </p:cNvSpPr>
          <p:nvPr userDrawn="1"/>
        </p:nvSpPr>
        <p:spPr>
          <a:xfrm>
            <a:off x="11406293" y="6528871"/>
            <a:ext cx="78570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785637-8C0A-4EAC-BD1C-2247A2469E0D}" type="slidenum">
              <a:rPr lang="it-IT" sz="1200" smtClean="0"/>
              <a:pPr/>
              <a:t>‹N›</a:t>
            </a:fld>
            <a:endParaRPr lang="it-IT" sz="1200" dirty="0"/>
          </a:p>
        </p:txBody>
      </p:sp>
      <p:sp>
        <p:nvSpPr>
          <p:cNvPr id="7" name="Titolo 5">
            <a:extLst>
              <a:ext uri="{FF2B5EF4-FFF2-40B4-BE49-F238E27FC236}">
                <a16:creationId xmlns:a16="http://schemas.microsoft.com/office/drawing/2014/main" id="{4D9F1221-0471-4635-9996-EB17500D2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31" y="209550"/>
            <a:ext cx="10094912" cy="400110"/>
          </a:xfrm>
          <a:prstGeom prst="rect">
            <a:avLst/>
          </a:prstGeom>
        </p:spPr>
        <p:txBody>
          <a:bodyPr>
            <a:spAutoFit/>
          </a:bodyPr>
          <a:lstStyle>
            <a:lvl1pPr algn="r">
              <a:defRPr sz="2000" b="0" cap="small" baseline="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4224279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1462001" y="1"/>
            <a:ext cx="10729999" cy="836613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0" y="6524626"/>
            <a:ext cx="12192000" cy="333375"/>
          </a:xfrm>
          <a:prstGeom prst="rect">
            <a:avLst/>
          </a:prstGeom>
          <a:gradFill rotWithShape="1">
            <a:gsLst>
              <a:gs pos="20000">
                <a:schemeClr val="bg1"/>
              </a:gs>
              <a:gs pos="89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vl="0" algn="ctr"/>
            <a:r>
              <a:rPr lang="en-US" sz="900" dirty="0">
                <a:solidFill>
                  <a:schemeClr val="bg1"/>
                </a:solidFill>
              </a:rPr>
              <a:t>Use or disclosure of the information contained herein is subject to specific written approval from CIRA</a:t>
            </a:r>
          </a:p>
        </p:txBody>
      </p:sp>
      <p:pic>
        <p:nvPicPr>
          <p:cNvPr id="11" name="Immagine 10" descr="logo CIRA ita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569" y="198490"/>
            <a:ext cx="1310433" cy="571720"/>
          </a:xfrm>
          <a:prstGeom prst="rect">
            <a:avLst/>
          </a:prstGeom>
        </p:spPr>
      </p:pic>
      <p:sp>
        <p:nvSpPr>
          <p:cNvPr id="12" name="Segnaposto numero diapositiva 5"/>
          <p:cNvSpPr txBox="1">
            <a:spLocks/>
          </p:cNvSpPr>
          <p:nvPr userDrawn="1"/>
        </p:nvSpPr>
        <p:spPr>
          <a:xfrm>
            <a:off x="11406293" y="6528871"/>
            <a:ext cx="785707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1785637-8C0A-4EAC-BD1C-2247A2469E0D}" type="slidenum">
              <a:rPr lang="it-IT" sz="1200" smtClean="0"/>
              <a:pPr/>
              <a:t>‹N›</a:t>
            </a:fld>
            <a:endParaRPr lang="it-IT" sz="1200" dirty="0"/>
          </a:p>
        </p:txBody>
      </p:sp>
      <p:sp>
        <p:nvSpPr>
          <p:cNvPr id="10" name="Titolo 5">
            <a:extLst>
              <a:ext uri="{FF2B5EF4-FFF2-40B4-BE49-F238E27FC236}">
                <a16:creationId xmlns:a16="http://schemas.microsoft.com/office/drawing/2014/main" id="{E9139594-B996-4BA5-83C6-C720425B6AF7}"/>
              </a:ext>
            </a:extLst>
          </p:cNvPr>
          <p:cNvSpPr txBox="1">
            <a:spLocks/>
          </p:cNvSpPr>
          <p:nvPr userDrawn="1"/>
        </p:nvSpPr>
        <p:spPr>
          <a:xfrm>
            <a:off x="1871531" y="209550"/>
            <a:ext cx="10094912" cy="400110"/>
          </a:xfrm>
          <a:prstGeom prst="rect">
            <a:avLst/>
          </a:prstGeom>
        </p:spPr>
        <p:txBody>
          <a:bodyPr>
            <a:sp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000" b="0" kern="1200" cap="sm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lo stile del titolo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31759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63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E91F0016-9A31-4676-9152-EF441E29FD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1" t="18930" r="12086" b="27666"/>
          <a:stretch/>
        </p:blipFill>
        <p:spPr>
          <a:xfrm>
            <a:off x="8550553" y="2250867"/>
            <a:ext cx="3150927" cy="22561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  <a:softEdge rad="635000"/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FE0114B-2DC1-4E91-8AAF-ACB01075C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71" y="1829828"/>
            <a:ext cx="11564209" cy="1362075"/>
          </a:xfrm>
        </p:spPr>
        <p:txBody>
          <a:bodyPr/>
          <a:lstStyle/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effects of varying AHF ON UHI in Naples metropolitan area </a:t>
            </a:r>
            <a:r>
              <a:rPr lang="en-US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aT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hectometric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scale with TERRA_URB scheme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B4CAD52-AB16-456F-9D42-AC1729404B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27978" y="3790950"/>
            <a:ext cx="10363200" cy="1281478"/>
          </a:xfrm>
        </p:spPr>
        <p:txBody>
          <a:bodyPr/>
          <a:lstStyle/>
          <a:p>
            <a:r>
              <a:rPr lang="it-IT" sz="1800" b="1" dirty="0">
                <a:solidFill>
                  <a:schemeClr val="tx1"/>
                </a:solidFill>
              </a:rPr>
              <a:t>D. Cinquegrana</a:t>
            </a:r>
            <a:r>
              <a:rPr lang="it-IT" sz="1800" dirty="0">
                <a:solidFill>
                  <a:schemeClr val="tx1"/>
                </a:solidFill>
              </a:rPr>
              <a:t>, M. Montesarchio, A. Zollo, E. Bucchignani</a:t>
            </a:r>
          </a:p>
          <a:p>
            <a:r>
              <a:rPr lang="en-US" sz="1800" i="1" dirty="0">
                <a:solidFill>
                  <a:schemeClr val="tx1"/>
                </a:solidFill>
              </a:rPr>
              <a:t>METE Lab , CIRA – Italian Aerospace Research Center, Capua CE Italy</a:t>
            </a:r>
          </a:p>
          <a:p>
            <a:endParaRPr lang="it-IT" sz="1800" dirty="0"/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5336065F-2987-4758-ADC4-D6549E477F1D}"/>
              </a:ext>
            </a:extLst>
          </p:cNvPr>
          <p:cNvSpPr txBox="1">
            <a:spLocks/>
          </p:cNvSpPr>
          <p:nvPr/>
        </p:nvSpPr>
        <p:spPr>
          <a:xfrm>
            <a:off x="1595455" y="4731986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PT CITTA’ @ 26</a:t>
            </a:r>
            <a:r>
              <a:rPr lang="it-IT" b="1" baseline="30000" dirty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COSMO General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Meeting 2024</a:t>
            </a:r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 algn="r"/>
            <a:r>
              <a:rPr lang="it-IT" dirty="0"/>
              <a:t>2-6 </a:t>
            </a:r>
            <a:r>
              <a:rPr lang="it-IT" dirty="0" err="1"/>
              <a:t>Sept</a:t>
            </a:r>
            <a:r>
              <a:rPr lang="it-IT" dirty="0"/>
              <a:t> 2024 – </a:t>
            </a:r>
            <a:r>
              <a:rPr lang="it-IT" dirty="0" err="1"/>
              <a:t>Deutscher</a:t>
            </a:r>
            <a:r>
              <a:rPr lang="it-IT" dirty="0"/>
              <a:t> </a:t>
            </a:r>
            <a:r>
              <a:rPr lang="it-IT" dirty="0" err="1"/>
              <a:t>Wetterdienst</a:t>
            </a:r>
            <a:r>
              <a:rPr lang="it-IT" dirty="0"/>
              <a:t>, Offenbach </a:t>
            </a:r>
            <a:r>
              <a:rPr lang="it-IT" dirty="0" err="1"/>
              <a:t>am</a:t>
            </a:r>
            <a:r>
              <a:rPr lang="it-IT" dirty="0"/>
              <a:t> </a:t>
            </a:r>
            <a:r>
              <a:rPr lang="it-IT" dirty="0" err="1"/>
              <a:t>Main</a:t>
            </a:r>
            <a:r>
              <a:rPr lang="it-IT" dirty="0"/>
              <a:t>, Germany | Hybrid</a:t>
            </a:r>
          </a:p>
        </p:txBody>
      </p:sp>
      <p:pic>
        <p:nvPicPr>
          <p:cNvPr id="1028" name="Picture 4" descr="https://www.cosmo-model.org/images/logo2nd.gif">
            <a:extLst>
              <a:ext uri="{FF2B5EF4-FFF2-40B4-BE49-F238E27FC236}">
                <a16:creationId xmlns:a16="http://schemas.microsoft.com/office/drawing/2014/main" id="{3F6D1A82-2B06-4022-9118-8E75384B5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918" y="106033"/>
            <a:ext cx="2898737" cy="65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779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C522AD75-43A8-41BA-A40C-3FE72636A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Const</a:t>
            </a:r>
            <a:r>
              <a:rPr lang="it-IT" dirty="0"/>
              <a:t>. Vs AHF(T2m): WS10M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F60F0B2-6D26-4A58-8AE9-E3910EE0C3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2" b="5926"/>
          <a:stretch/>
        </p:blipFill>
        <p:spPr>
          <a:xfrm>
            <a:off x="6004560" y="852535"/>
            <a:ext cx="6085840" cy="561701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E386CCA-9FB3-4B9C-AD01-4C61D0497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8" y="1466479"/>
            <a:ext cx="5852172" cy="4389129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0DB7E280-3B01-4255-9EAD-EADE027C2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676931"/>
              </p:ext>
            </p:extLst>
          </p:nvPr>
        </p:nvGraphicFramePr>
        <p:xfrm>
          <a:off x="101600" y="5817879"/>
          <a:ext cx="1791208" cy="677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844">
                  <a:extLst>
                    <a:ext uri="{9D8B030D-6E8A-4147-A177-3AD203B41FA5}">
                      <a16:colId xmlns:a16="http://schemas.microsoft.com/office/drawing/2014/main" val="799910906"/>
                    </a:ext>
                  </a:extLst>
                </a:gridCol>
                <a:gridCol w="880364">
                  <a:extLst>
                    <a:ext uri="{9D8B030D-6E8A-4147-A177-3AD203B41FA5}">
                      <a16:colId xmlns:a16="http://schemas.microsoft.com/office/drawing/2014/main" val="1930198855"/>
                    </a:ext>
                  </a:extLst>
                </a:gridCol>
              </a:tblGrid>
              <a:tr h="338630">
                <a:tc>
                  <a:txBody>
                    <a:bodyPr/>
                    <a:lstStyle/>
                    <a:p>
                      <a:r>
                        <a:rPr lang="it-IT" sz="1600" dirty="0" err="1"/>
                        <a:t>Stations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WS10m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411648"/>
                  </a:ext>
                </a:extLst>
              </a:tr>
              <a:tr h="338630">
                <a:tc>
                  <a:txBody>
                    <a:bodyPr/>
                    <a:lstStyle/>
                    <a:p>
                      <a:r>
                        <a:rPr lang="it-IT" sz="1600" dirty="0"/>
                        <a:t>Urban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859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5856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E0F0253-4999-46DC-8FCD-757F61B5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Const</a:t>
            </a:r>
            <a:r>
              <a:rPr lang="it-IT" dirty="0"/>
              <a:t>. Vs AHF(T2m): WD10M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AEA933-12F8-44D8-BF19-EA1EAF6DE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b="6371"/>
          <a:stretch/>
        </p:blipFill>
        <p:spPr>
          <a:xfrm>
            <a:off x="6177280" y="917302"/>
            <a:ext cx="5913120" cy="550381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9EF1AD2-C431-4235-9449-18CFE6D0B4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08" y="1336035"/>
            <a:ext cx="5852172" cy="4389129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06312BB9-4A9A-46E0-8A81-2CC95D6EF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7229330"/>
              </p:ext>
            </p:extLst>
          </p:nvPr>
        </p:nvGraphicFramePr>
        <p:xfrm>
          <a:off x="163168" y="5725164"/>
          <a:ext cx="1855437" cy="677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844">
                  <a:extLst>
                    <a:ext uri="{9D8B030D-6E8A-4147-A177-3AD203B41FA5}">
                      <a16:colId xmlns:a16="http://schemas.microsoft.com/office/drawing/2014/main" val="799910906"/>
                    </a:ext>
                  </a:extLst>
                </a:gridCol>
                <a:gridCol w="944593">
                  <a:extLst>
                    <a:ext uri="{9D8B030D-6E8A-4147-A177-3AD203B41FA5}">
                      <a16:colId xmlns:a16="http://schemas.microsoft.com/office/drawing/2014/main" val="3365064879"/>
                    </a:ext>
                  </a:extLst>
                </a:gridCol>
              </a:tblGrid>
              <a:tr h="338630">
                <a:tc>
                  <a:txBody>
                    <a:bodyPr/>
                    <a:lstStyle/>
                    <a:p>
                      <a:r>
                        <a:rPr lang="it-IT" sz="1600" dirty="0" err="1"/>
                        <a:t>Stations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WD10m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411648"/>
                  </a:ext>
                </a:extLst>
              </a:tr>
              <a:tr h="338630">
                <a:tc>
                  <a:txBody>
                    <a:bodyPr/>
                    <a:lstStyle/>
                    <a:p>
                      <a:r>
                        <a:rPr lang="it-IT" sz="1600" dirty="0"/>
                        <a:t>Urban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859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9317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C75310-E0D1-4CEB-9A22-C5EB7ED6D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Urban </a:t>
            </a:r>
            <a:r>
              <a:rPr lang="it-IT" dirty="0" err="1"/>
              <a:t>Heat</a:t>
            </a:r>
            <a:r>
              <a:rPr lang="it-IT" dirty="0"/>
              <a:t> Island - Uhi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17E4F20-398D-4032-96CF-2909CCDFF193}"/>
              </a:ext>
            </a:extLst>
          </p:cNvPr>
          <p:cNvSpPr txBox="1"/>
          <p:nvPr/>
        </p:nvSpPr>
        <p:spPr>
          <a:xfrm>
            <a:off x="8478646" y="58752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617002B-65EA-4435-9BB2-0F147134AB32}"/>
              </a:ext>
            </a:extLst>
          </p:cNvPr>
          <p:cNvSpPr txBox="1"/>
          <p:nvPr/>
        </p:nvSpPr>
        <p:spPr>
          <a:xfrm>
            <a:off x="579120" y="1076922"/>
            <a:ext cx="108172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Test Case Area: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i="1" dirty="0" err="1"/>
              <a:t>Few</a:t>
            </a:r>
            <a:r>
              <a:rPr lang="it-IT" b="1" i="1" dirty="0"/>
              <a:t> </a:t>
            </a:r>
            <a:r>
              <a:rPr lang="it-IT" b="1" i="1" dirty="0" err="1"/>
              <a:t>stations</a:t>
            </a:r>
            <a:r>
              <a:rPr lang="it-IT" b="1" i="1" dirty="0"/>
              <a:t> available on Napoli 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 err="1"/>
              <a:t>Neapolitan</a:t>
            </a:r>
            <a:r>
              <a:rPr lang="it-IT" b="1" dirty="0"/>
              <a:t> Metropolitan Area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4.434.136 </a:t>
            </a:r>
            <a:r>
              <a:rPr lang="it-IT" dirty="0" err="1"/>
              <a:t>people</a:t>
            </a:r>
            <a:r>
              <a:rPr lang="it-IT" dirty="0"/>
              <a:t> </a:t>
            </a:r>
            <a:r>
              <a:rPr lang="it-IT" dirty="0" err="1"/>
              <a:t>lives</a:t>
            </a:r>
            <a:r>
              <a:rPr lang="it-IT" dirty="0"/>
              <a:t> on 2300 kmq (SVIMEZ)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Area </a:t>
            </a:r>
            <a:r>
              <a:rPr lang="it-IT" dirty="0" err="1"/>
              <a:t>includes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</a:t>
            </a:r>
            <a:r>
              <a:rPr lang="it-IT" dirty="0" err="1"/>
              <a:t>parts</a:t>
            </a:r>
            <a:r>
              <a:rPr lang="it-IT" dirty="0"/>
              <a:t> of Caserta and Salerno province.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Piana Campana</a:t>
            </a:r>
            <a:r>
              <a:rPr lang="it-IT" dirty="0"/>
              <a:t>: </a:t>
            </a:r>
            <a:r>
              <a:rPr lang="en-US" dirty="0" err="1"/>
              <a:t>vaste</a:t>
            </a:r>
            <a:r>
              <a:rPr lang="en-US" dirty="0"/>
              <a:t> planar area on which urban conurbation of Caserta and Napoli cities is growing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Here, 6 (3 for UDI) </a:t>
            </a:r>
            <a:r>
              <a:rPr lang="it-IT" dirty="0" err="1"/>
              <a:t>stations</a:t>
            </a:r>
            <a:r>
              <a:rPr lang="it-IT" dirty="0"/>
              <a:t> </a:t>
            </a:r>
            <a:r>
              <a:rPr lang="it-IT" dirty="0" err="1"/>
              <a:t>considered</a:t>
            </a:r>
            <a:r>
              <a:rPr lang="it-IT" dirty="0"/>
              <a:t>, </a:t>
            </a:r>
            <a:r>
              <a:rPr lang="it-IT" dirty="0" err="1"/>
              <a:t>included</a:t>
            </a:r>
            <a:r>
              <a:rPr lang="it-IT" dirty="0"/>
              <a:t> in a box of </a:t>
            </a:r>
            <a:r>
              <a:rPr lang="it-IT" b="1" dirty="0"/>
              <a:t>~38 km </a:t>
            </a:r>
          </a:p>
        </p:txBody>
      </p:sp>
      <p:grpSp>
        <p:nvGrpSpPr>
          <p:cNvPr id="10" name="Gruppo 9">
            <a:extLst>
              <a:ext uri="{FF2B5EF4-FFF2-40B4-BE49-F238E27FC236}">
                <a16:creationId xmlns:a16="http://schemas.microsoft.com/office/drawing/2014/main" id="{AEDADD91-D434-4BB2-B540-C7185E17E47D}"/>
              </a:ext>
            </a:extLst>
          </p:cNvPr>
          <p:cNvGrpSpPr/>
          <p:nvPr/>
        </p:nvGrpSpPr>
        <p:grpSpPr>
          <a:xfrm>
            <a:off x="8279111" y="3558966"/>
            <a:ext cx="3667352" cy="2318755"/>
            <a:chOff x="97863" y="4548924"/>
            <a:chExt cx="3248392" cy="1929032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4C78CA1C-C6B1-4942-B04A-870C3D7D6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0" t="15973" r="7689" b="17407"/>
            <a:stretch/>
          </p:blipFill>
          <p:spPr>
            <a:xfrm>
              <a:off x="97863" y="4548924"/>
              <a:ext cx="3248392" cy="1929032"/>
            </a:xfrm>
            <a:prstGeom prst="rect">
              <a:avLst/>
            </a:prstGeom>
          </p:spPr>
        </p:pic>
        <p:cxnSp>
          <p:nvCxnSpPr>
            <p:cNvPr id="5" name="Connettore 2 4">
              <a:extLst>
                <a:ext uri="{FF2B5EF4-FFF2-40B4-BE49-F238E27FC236}">
                  <a16:creationId xmlns:a16="http://schemas.microsoft.com/office/drawing/2014/main" id="{62E378B3-628D-4F36-9E6D-F328EA84AC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66731" y="5260740"/>
              <a:ext cx="0" cy="553151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BC2B5CF5-E151-4D8C-B9DA-0C1AEEB89E33}"/>
                </a:ext>
              </a:extLst>
            </p:cNvPr>
            <p:cNvSpPr txBox="1"/>
            <p:nvPr/>
          </p:nvSpPr>
          <p:spPr>
            <a:xfrm>
              <a:off x="504425" y="5260740"/>
              <a:ext cx="8755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>
                  <a:solidFill>
                    <a:srgbClr val="FF0000"/>
                  </a:solidFill>
                </a:rPr>
                <a:t>~38 km</a:t>
              </a:r>
            </a:p>
          </p:txBody>
        </p: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6C8CCB53-0B23-4475-AEA4-ADF921993420}"/>
              </a:ext>
            </a:extLst>
          </p:cNvPr>
          <p:cNvSpPr txBox="1"/>
          <p:nvPr/>
        </p:nvSpPr>
        <p:spPr>
          <a:xfrm>
            <a:off x="8993410" y="3241518"/>
            <a:ext cx="2238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/>
              <a:t>Stations</a:t>
            </a:r>
            <a:r>
              <a:rPr lang="it-IT" sz="1400" i="1" dirty="0"/>
              <a:t> with ICON </a:t>
            </a:r>
            <a:r>
              <a:rPr lang="it-IT" sz="1400" i="1" dirty="0" err="1"/>
              <a:t>fr_paved</a:t>
            </a:r>
            <a:endParaRPr lang="it-IT" sz="1400" i="1" dirty="0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ABFC2703-F116-42FB-ABA4-936BE662C367}"/>
              </a:ext>
            </a:extLst>
          </p:cNvPr>
          <p:cNvSpPr txBox="1"/>
          <p:nvPr/>
        </p:nvSpPr>
        <p:spPr>
          <a:xfrm>
            <a:off x="9310279" y="6000909"/>
            <a:ext cx="2086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/>
              <a:t>ICON </a:t>
            </a:r>
            <a:r>
              <a:rPr lang="it-IT" sz="1400" i="1" dirty="0" err="1"/>
              <a:t>fr_paved</a:t>
            </a:r>
            <a:r>
              <a:rPr lang="it-IT" sz="1400" i="1" dirty="0"/>
              <a:t> on </a:t>
            </a:r>
            <a:r>
              <a:rPr lang="it-IT" sz="1400" i="1" dirty="0" err="1"/>
              <a:t>stations</a:t>
            </a:r>
            <a:endParaRPr lang="it-IT" sz="1400" i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8C12EB0-0BEE-464E-9077-F9002D2327D7}"/>
              </a:ext>
            </a:extLst>
          </p:cNvPr>
          <p:cNvSpPr txBox="1"/>
          <p:nvPr/>
        </p:nvSpPr>
        <p:spPr>
          <a:xfrm>
            <a:off x="1263223" y="3282491"/>
            <a:ext cx="1216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/>
              <a:t>Orography</a:t>
            </a:r>
            <a:endParaRPr lang="it-IT" b="1" i="1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5B395FDE-8E58-4BB6-8ACC-A0CDE5F2ECF9}"/>
              </a:ext>
            </a:extLst>
          </p:cNvPr>
          <p:cNvSpPr txBox="1"/>
          <p:nvPr/>
        </p:nvSpPr>
        <p:spPr>
          <a:xfrm>
            <a:off x="5715900" y="3200681"/>
            <a:ext cx="107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err="1"/>
              <a:t>Fr_paved</a:t>
            </a:r>
            <a:endParaRPr lang="it-IT" b="1" i="1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0E3D37C-31AF-4626-8B64-607EECF2FBFD}"/>
              </a:ext>
            </a:extLst>
          </p:cNvPr>
          <p:cNvSpPr/>
          <p:nvPr/>
        </p:nvSpPr>
        <p:spPr>
          <a:xfrm>
            <a:off x="10356000" y="4285908"/>
            <a:ext cx="645371" cy="9299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7B2AD8B-20A6-4135-91F0-A757ED117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8890" r="7407" b="13909"/>
          <a:stretch/>
        </p:blipFill>
        <p:spPr>
          <a:xfrm>
            <a:off x="579120" y="3575509"/>
            <a:ext cx="2974769" cy="281848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6CC69E6-BABD-4552-BF08-9C03C4280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t="11944" r="5278" b="13225"/>
          <a:stretch/>
        </p:blipFill>
        <p:spPr>
          <a:xfrm>
            <a:off x="4534690" y="3558966"/>
            <a:ext cx="3294204" cy="281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671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>
            <a:extLst>
              <a:ext uri="{FF2B5EF4-FFF2-40B4-BE49-F238E27FC236}">
                <a16:creationId xmlns:a16="http://schemas.microsoft.com/office/drawing/2014/main" id="{48D26AE2-1DDD-4E36-9A2E-4FF6CD3B0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3" t="13936" r="5373" b="13564"/>
          <a:stretch/>
        </p:blipFill>
        <p:spPr>
          <a:xfrm>
            <a:off x="1121821" y="1085849"/>
            <a:ext cx="3220426" cy="2700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0B9FD70-FA6E-447D-A35D-2C1DD36F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 @2m - UHI : TU on – TU off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691B519-D409-400A-9E22-5464F0F7499D}"/>
              </a:ext>
            </a:extLst>
          </p:cNvPr>
          <p:cNvSpPr txBox="1"/>
          <p:nvPr/>
        </p:nvSpPr>
        <p:spPr>
          <a:xfrm>
            <a:off x="8686800" y="749544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AHF(T2m_clm)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E073614-6206-4D79-B400-8D860E5E29E5}"/>
              </a:ext>
            </a:extLst>
          </p:cNvPr>
          <p:cNvSpPr txBox="1"/>
          <p:nvPr/>
        </p:nvSpPr>
        <p:spPr>
          <a:xfrm>
            <a:off x="2508919" y="74954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REF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46D6A7FD-8BF2-4F09-AA03-11B385CA15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13609" r="3889" b="13612"/>
          <a:stretch/>
        </p:blipFill>
        <p:spPr>
          <a:xfrm>
            <a:off x="7672371" y="3831620"/>
            <a:ext cx="3342496" cy="2700000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CDD18106-60DC-409A-8DA6-633E16ADE6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9" t="13610" r="4327" b="12008"/>
          <a:stretch/>
        </p:blipFill>
        <p:spPr>
          <a:xfrm>
            <a:off x="1203302" y="3860195"/>
            <a:ext cx="3138945" cy="270000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F11F7543-5D29-43D3-9B98-0B7BD626F0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2" t="13332" r="3984" b="14595"/>
          <a:stretch/>
        </p:blipFill>
        <p:spPr>
          <a:xfrm>
            <a:off x="7672371" y="1057274"/>
            <a:ext cx="3291512" cy="2700000"/>
          </a:xfrm>
          <a:prstGeom prst="rect">
            <a:avLst/>
          </a:prstGeom>
        </p:spPr>
      </p:pic>
      <p:sp>
        <p:nvSpPr>
          <p:cNvPr id="34" name="Freccia bidirezionale orizzontale 33">
            <a:extLst>
              <a:ext uri="{FF2B5EF4-FFF2-40B4-BE49-F238E27FC236}">
                <a16:creationId xmlns:a16="http://schemas.microsoft.com/office/drawing/2014/main" id="{F239C94C-82D0-4D53-9BED-9CE815E2F121}"/>
              </a:ext>
            </a:extLst>
          </p:cNvPr>
          <p:cNvSpPr/>
          <p:nvPr/>
        </p:nvSpPr>
        <p:spPr>
          <a:xfrm>
            <a:off x="4343405" y="1258761"/>
            <a:ext cx="3226042" cy="685800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ccia bidirezionale orizzontale 34">
            <a:extLst>
              <a:ext uri="{FF2B5EF4-FFF2-40B4-BE49-F238E27FC236}">
                <a16:creationId xmlns:a16="http://schemas.microsoft.com/office/drawing/2014/main" id="{39DC5EBB-6D32-48E0-ADAE-0EA1913EB04D}"/>
              </a:ext>
            </a:extLst>
          </p:cNvPr>
          <p:cNvSpPr/>
          <p:nvPr/>
        </p:nvSpPr>
        <p:spPr>
          <a:xfrm>
            <a:off x="4418780" y="5423007"/>
            <a:ext cx="3226042" cy="685800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013A41E5-801F-4F0B-8CBD-28512AC6C1C2}"/>
              </a:ext>
            </a:extLst>
          </p:cNvPr>
          <p:cNvSpPr txBox="1"/>
          <p:nvPr/>
        </p:nvSpPr>
        <p:spPr>
          <a:xfrm>
            <a:off x="4855680" y="5581646"/>
            <a:ext cx="2284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NightTime</a:t>
            </a:r>
            <a:r>
              <a:rPr lang="it-IT" dirty="0"/>
              <a:t> (18h – 06h)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FE445A2-9FF3-4714-8554-3B66FD6A9B0C}"/>
              </a:ext>
            </a:extLst>
          </p:cNvPr>
          <p:cNvSpPr txBox="1"/>
          <p:nvPr/>
        </p:nvSpPr>
        <p:spPr>
          <a:xfrm>
            <a:off x="4904028" y="1434993"/>
            <a:ext cx="220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DayTime</a:t>
            </a:r>
            <a:r>
              <a:rPr lang="it-IT" dirty="0"/>
              <a:t> (06h – 18h)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2CF29E-D7D1-4BC6-8F64-87E0647DB4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t="11944" r="5278" b="13225"/>
          <a:stretch/>
        </p:blipFill>
        <p:spPr>
          <a:xfrm>
            <a:off x="5058903" y="2147962"/>
            <a:ext cx="1795045" cy="1535822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EF51C1E-0A27-4800-90DE-603F8B1907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8890" r="7407" b="13909"/>
          <a:stretch/>
        </p:blipFill>
        <p:spPr>
          <a:xfrm>
            <a:off x="5115246" y="3788760"/>
            <a:ext cx="1682358" cy="15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60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A00475-E8DE-4A94-A3BF-5C1FC612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RH @2m - UDI : TU on – TU off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07C81FE-4EB6-4DFB-9162-E7C1B590F5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t="13891" r="2778" b="13054"/>
          <a:stretch/>
        </p:blipFill>
        <p:spPr>
          <a:xfrm>
            <a:off x="1065120" y="3743264"/>
            <a:ext cx="3367299" cy="27000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274D84DA-BCFF-4217-A3CB-C5898E1959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13334" r="5000" b="13610"/>
          <a:stretch/>
        </p:blipFill>
        <p:spPr>
          <a:xfrm>
            <a:off x="7759579" y="3819464"/>
            <a:ext cx="3274903" cy="27000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5EB9F06E-510C-42EC-8CD1-96D0F35A1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12778" r="5000" b="14166"/>
          <a:stretch/>
        </p:blipFill>
        <p:spPr>
          <a:xfrm>
            <a:off x="7759580" y="1024275"/>
            <a:ext cx="3274903" cy="2700000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60049551-7979-4097-B5C7-E9554DB12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3056" r="4167" b="13889"/>
          <a:stretch/>
        </p:blipFill>
        <p:spPr>
          <a:xfrm>
            <a:off x="1157517" y="1043264"/>
            <a:ext cx="3274902" cy="2700000"/>
          </a:xfrm>
          <a:prstGeom prst="rect">
            <a:avLst/>
          </a:prstGeom>
        </p:spPr>
      </p:pic>
      <p:sp>
        <p:nvSpPr>
          <p:cNvPr id="8" name="Freccia bidirezionale orizzontale 7">
            <a:extLst>
              <a:ext uri="{FF2B5EF4-FFF2-40B4-BE49-F238E27FC236}">
                <a16:creationId xmlns:a16="http://schemas.microsoft.com/office/drawing/2014/main" id="{2138ACFC-42DA-4E1E-97EB-DE33F97A2F19}"/>
              </a:ext>
            </a:extLst>
          </p:cNvPr>
          <p:cNvSpPr/>
          <p:nvPr/>
        </p:nvSpPr>
        <p:spPr>
          <a:xfrm>
            <a:off x="4343405" y="1258761"/>
            <a:ext cx="3226042" cy="685800"/>
          </a:xfrm>
          <a:prstGeom prst="leftRightArrow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bidirezionale orizzontale 8">
            <a:extLst>
              <a:ext uri="{FF2B5EF4-FFF2-40B4-BE49-F238E27FC236}">
                <a16:creationId xmlns:a16="http://schemas.microsoft.com/office/drawing/2014/main" id="{52A21F58-2A27-427A-BF39-B5EB7DA43EDA}"/>
              </a:ext>
            </a:extLst>
          </p:cNvPr>
          <p:cNvSpPr/>
          <p:nvPr/>
        </p:nvSpPr>
        <p:spPr>
          <a:xfrm>
            <a:off x="4418780" y="5423007"/>
            <a:ext cx="3226042" cy="685800"/>
          </a:xfrm>
          <a:prstGeom prst="left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6ABB03E-C998-442A-BA56-E4A8F1B8172D}"/>
              </a:ext>
            </a:extLst>
          </p:cNvPr>
          <p:cNvSpPr txBox="1"/>
          <p:nvPr/>
        </p:nvSpPr>
        <p:spPr>
          <a:xfrm>
            <a:off x="4855680" y="5581646"/>
            <a:ext cx="2284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NightTime</a:t>
            </a:r>
            <a:r>
              <a:rPr lang="it-IT" dirty="0"/>
              <a:t> (18h – 06h)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DAC1609-2ADE-4610-85C5-36FC779C2B2E}"/>
              </a:ext>
            </a:extLst>
          </p:cNvPr>
          <p:cNvSpPr txBox="1"/>
          <p:nvPr/>
        </p:nvSpPr>
        <p:spPr>
          <a:xfrm>
            <a:off x="4904028" y="1434993"/>
            <a:ext cx="2207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DayTime</a:t>
            </a:r>
            <a:r>
              <a:rPr lang="it-IT" dirty="0"/>
              <a:t> (06h – 18h)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A11D8E1B-43ED-475C-B778-0F4D6635F8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3" t="11944" r="5278" b="13225"/>
          <a:stretch/>
        </p:blipFill>
        <p:spPr>
          <a:xfrm>
            <a:off x="5058903" y="2147962"/>
            <a:ext cx="1795045" cy="153582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BB67CB7-16FF-4536-8568-46A0D0CA77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8890" r="7407" b="13909"/>
          <a:stretch/>
        </p:blipFill>
        <p:spPr>
          <a:xfrm>
            <a:off x="5115246" y="3788760"/>
            <a:ext cx="1682358" cy="1593974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BDA1F12B-5C77-4809-9859-D11763CA458A}"/>
              </a:ext>
            </a:extLst>
          </p:cNvPr>
          <p:cNvSpPr txBox="1"/>
          <p:nvPr/>
        </p:nvSpPr>
        <p:spPr>
          <a:xfrm>
            <a:off x="8686800" y="749544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AHF(T2m_clm)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724B13EE-E571-48F1-BC03-7C5A4A153139}"/>
              </a:ext>
            </a:extLst>
          </p:cNvPr>
          <p:cNvSpPr txBox="1"/>
          <p:nvPr/>
        </p:nvSpPr>
        <p:spPr>
          <a:xfrm>
            <a:off x="2508919" y="74954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REF</a:t>
            </a:r>
          </a:p>
        </p:txBody>
      </p:sp>
    </p:spTree>
    <p:extLst>
      <p:ext uri="{BB962C8B-B14F-4D97-AF65-F5344CB8AC3E}">
        <p14:creationId xmlns:p14="http://schemas.microsoft.com/office/powerpoint/2010/main" val="1051022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A960833-0901-43E2-89E4-65657720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ICON UHI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2E5806C-BB16-45FC-987A-2956D58B4261}"/>
              </a:ext>
            </a:extLst>
          </p:cNvPr>
          <p:cNvSpPr txBox="1"/>
          <p:nvPr/>
        </p:nvSpPr>
        <p:spPr>
          <a:xfrm>
            <a:off x="2278471" y="1174510"/>
            <a:ext cx="1351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TerraUrb</a:t>
            </a:r>
            <a:r>
              <a:rPr lang="it-IT" dirty="0"/>
              <a:t> Off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DDCD8A5-4DB1-4CF5-A387-F1C90B9FF2AB}"/>
              </a:ext>
            </a:extLst>
          </p:cNvPr>
          <p:cNvSpPr txBox="1"/>
          <p:nvPr/>
        </p:nvSpPr>
        <p:spPr>
          <a:xfrm>
            <a:off x="8562134" y="1120119"/>
            <a:ext cx="145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TerraUrb</a:t>
            </a:r>
            <a:r>
              <a:rPr lang="it-IT" dirty="0"/>
              <a:t> - On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42A6BBA-2617-4B13-AC60-0C19703A6550}"/>
              </a:ext>
            </a:extLst>
          </p:cNvPr>
          <p:cNvSpPr txBox="1"/>
          <p:nvPr/>
        </p:nvSpPr>
        <p:spPr>
          <a:xfrm>
            <a:off x="4168548" y="775592"/>
            <a:ext cx="384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Model’s</a:t>
            </a:r>
            <a:r>
              <a:rPr lang="it-IT" dirty="0"/>
              <a:t> (</a:t>
            </a:r>
            <a:r>
              <a:rPr lang="it-IT" dirty="0" err="1"/>
              <a:t>Turb</a:t>
            </a:r>
            <a:r>
              <a:rPr lang="it-IT" dirty="0"/>
              <a:t> – </a:t>
            </a:r>
            <a:r>
              <a:rPr lang="it-IT" dirty="0" err="1"/>
              <a:t>Trur</a:t>
            </a:r>
            <a:r>
              <a:rPr lang="it-IT" dirty="0"/>
              <a:t>) </a:t>
            </a:r>
            <a:r>
              <a:rPr lang="it-IT" dirty="0" err="1"/>
              <a:t>cells</a:t>
            </a:r>
            <a:r>
              <a:rPr lang="it-IT" dirty="0"/>
              <a:t> </a:t>
            </a:r>
            <a:r>
              <a:rPr lang="it-IT" dirty="0" err="1"/>
              <a:t>comparisons</a:t>
            </a:r>
            <a:endParaRPr lang="it-IT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8A06CE0-DBD4-434F-9E87-097E1D8F6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95" y="4000886"/>
            <a:ext cx="3361103" cy="252082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F33A7AF-7F10-453F-9BDA-04BB529D0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394" y="1543842"/>
            <a:ext cx="3361103" cy="252082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F01250A-A88A-4A2E-8F9E-1B79AD181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00" y="3976328"/>
            <a:ext cx="3361104" cy="252082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79D71D2F-BBC1-4D05-BCA1-6FD3E7D0D3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500" y="1480058"/>
            <a:ext cx="3361104" cy="252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57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EB56F3-17AE-4DF4-B612-91E51AB5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Stations</a:t>
            </a:r>
            <a:r>
              <a:rPr lang="it-IT" dirty="0"/>
              <a:t> Distribution and </a:t>
            </a:r>
            <a:r>
              <a:rPr lang="it-IT" dirty="0" err="1"/>
              <a:t>classification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45140AA-442F-424E-A78C-962318E921FA}"/>
              </a:ext>
            </a:extLst>
          </p:cNvPr>
          <p:cNvSpPr txBox="1"/>
          <p:nvPr/>
        </p:nvSpPr>
        <p:spPr>
          <a:xfrm>
            <a:off x="5664806" y="5435137"/>
            <a:ext cx="16448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Solid Lines  = Urban</a:t>
            </a:r>
          </a:p>
          <a:p>
            <a:r>
              <a:rPr lang="it-IT" sz="1400" i="1" dirty="0" err="1">
                <a:solidFill>
                  <a:srgbClr val="C00000"/>
                </a:solidFill>
              </a:rPr>
              <a:t>Dotted</a:t>
            </a:r>
            <a:r>
              <a:rPr lang="it-IT" sz="1400" i="1" dirty="0">
                <a:solidFill>
                  <a:srgbClr val="C00000"/>
                </a:solidFill>
              </a:rPr>
              <a:t> Lines = Rural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38F046-ADBE-44D2-B1B3-4B4F2DB7C3C1}"/>
              </a:ext>
            </a:extLst>
          </p:cNvPr>
          <p:cNvSpPr txBox="1"/>
          <p:nvPr/>
        </p:nvSpPr>
        <p:spPr>
          <a:xfrm>
            <a:off x="329345" y="4746980"/>
            <a:ext cx="5371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 Urban: </a:t>
            </a:r>
            <a:r>
              <a:rPr lang="it-IT" sz="1200" dirty="0"/>
              <a:t>cmp080 (Vomero - Napoli); S. Marco Evangelista Meteo.</a:t>
            </a:r>
          </a:p>
          <a:p>
            <a:r>
              <a:rPr lang="it-IT" sz="1200" b="1" dirty="0">
                <a:solidFill>
                  <a:srgbClr val="C00000"/>
                </a:solidFill>
              </a:rPr>
              <a:t>4 rural: </a:t>
            </a:r>
            <a:r>
              <a:rPr lang="it-IT" sz="1200" dirty="0"/>
              <a:t>cmp015 (Pignataro Maggiore); Grazzanise; Pontelatone; Santa Maria a Vico.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36A9392-3898-46E8-B15E-9DA2B9153728}"/>
              </a:ext>
            </a:extLst>
          </p:cNvPr>
          <p:cNvSpPr txBox="1"/>
          <p:nvPr/>
        </p:nvSpPr>
        <p:spPr>
          <a:xfrm>
            <a:off x="292927" y="5728150"/>
            <a:ext cx="4666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 Urban: </a:t>
            </a:r>
            <a:r>
              <a:rPr lang="it-IT" sz="1200" dirty="0"/>
              <a:t>cmp080 (Vomero - Napoli); S. Marco Evangelista Meteo.</a:t>
            </a:r>
          </a:p>
          <a:p>
            <a:r>
              <a:rPr lang="it-IT" sz="1200" b="1" dirty="0">
                <a:solidFill>
                  <a:srgbClr val="C00000"/>
                </a:solidFill>
              </a:rPr>
              <a:t>1 rural: </a:t>
            </a:r>
            <a:r>
              <a:rPr lang="it-IT" sz="1200" dirty="0"/>
              <a:t>cmp015 (Pignataro Maggiore).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DEF74EE-785D-411A-9E9E-143AC21BA045}"/>
              </a:ext>
            </a:extLst>
          </p:cNvPr>
          <p:cNvSpPr txBox="1"/>
          <p:nvPr/>
        </p:nvSpPr>
        <p:spPr>
          <a:xfrm>
            <a:off x="77231" y="4238065"/>
            <a:ext cx="1375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UHI: T @ 2m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C24ADDF-88C1-4D69-9F71-8074883A8491}"/>
              </a:ext>
            </a:extLst>
          </p:cNvPr>
          <p:cNvSpPr txBox="1"/>
          <p:nvPr/>
        </p:nvSpPr>
        <p:spPr>
          <a:xfrm>
            <a:off x="77231" y="5327415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UDI: RH @ 2m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905F19D-FFCA-420A-94BE-835A06AF0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402" y="1836351"/>
            <a:ext cx="7219950" cy="1590675"/>
          </a:xfrm>
          <a:prstGeom prst="rect">
            <a:avLst/>
          </a:prstGeom>
        </p:spPr>
      </p:pic>
      <p:grpSp>
        <p:nvGrpSpPr>
          <p:cNvPr id="20" name="Gruppo 19">
            <a:extLst>
              <a:ext uri="{FF2B5EF4-FFF2-40B4-BE49-F238E27FC236}">
                <a16:creationId xmlns:a16="http://schemas.microsoft.com/office/drawing/2014/main" id="{4E707ACE-A10E-4BD9-B2A3-5586AD6D4346}"/>
              </a:ext>
            </a:extLst>
          </p:cNvPr>
          <p:cNvGrpSpPr/>
          <p:nvPr/>
        </p:nvGrpSpPr>
        <p:grpSpPr>
          <a:xfrm>
            <a:off x="7382311" y="3481717"/>
            <a:ext cx="4732458" cy="2992189"/>
            <a:chOff x="2424847" y="3429000"/>
            <a:chExt cx="4732458" cy="2992189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C1684BEF-CD71-4896-84B1-0453990B20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0" t="15973" r="7689" b="17407"/>
            <a:stretch/>
          </p:blipFill>
          <p:spPr>
            <a:xfrm>
              <a:off x="2424847" y="3429000"/>
              <a:ext cx="4732458" cy="2992189"/>
            </a:xfrm>
            <a:prstGeom prst="rect">
              <a:avLst/>
            </a:prstGeom>
          </p:spPr>
        </p:pic>
        <p:sp>
          <p:nvSpPr>
            <p:cNvPr id="18" name="Figura a mano libera: forma 17">
              <a:extLst>
                <a:ext uri="{FF2B5EF4-FFF2-40B4-BE49-F238E27FC236}">
                  <a16:creationId xmlns:a16="http://schemas.microsoft.com/office/drawing/2014/main" id="{3D2DFDEB-13CC-439C-9F89-1BEC8BBBD742}"/>
                </a:ext>
              </a:extLst>
            </p:cNvPr>
            <p:cNvSpPr/>
            <p:nvPr/>
          </p:nvSpPr>
          <p:spPr>
            <a:xfrm>
              <a:off x="5217844" y="4422731"/>
              <a:ext cx="929596" cy="626732"/>
            </a:xfrm>
            <a:custGeom>
              <a:avLst/>
              <a:gdLst>
                <a:gd name="connsiteX0" fmla="*/ 840056 w 929596"/>
                <a:gd name="connsiteY0" fmla="*/ 482644 h 626732"/>
                <a:gd name="connsiteX1" fmla="*/ 763856 w 929596"/>
                <a:gd name="connsiteY1" fmla="*/ 444544 h 626732"/>
                <a:gd name="connsiteX2" fmla="*/ 420956 w 929596"/>
                <a:gd name="connsiteY2" fmla="*/ 34969 h 626732"/>
                <a:gd name="connsiteX3" fmla="*/ 220931 w 929596"/>
                <a:gd name="connsiteY3" fmla="*/ 25444 h 626732"/>
                <a:gd name="connsiteX4" fmla="*/ 163781 w 929596"/>
                <a:gd name="connsiteY4" fmla="*/ 63544 h 626732"/>
                <a:gd name="connsiteX5" fmla="*/ 59006 w 929596"/>
                <a:gd name="connsiteY5" fmla="*/ 234994 h 626732"/>
                <a:gd name="connsiteX6" fmla="*/ 1856 w 929596"/>
                <a:gd name="connsiteY6" fmla="*/ 425494 h 626732"/>
                <a:gd name="connsiteX7" fmla="*/ 125681 w 929596"/>
                <a:gd name="connsiteY7" fmla="*/ 501694 h 626732"/>
                <a:gd name="connsiteX8" fmla="*/ 230456 w 929596"/>
                <a:gd name="connsiteY8" fmla="*/ 349294 h 626732"/>
                <a:gd name="connsiteX9" fmla="*/ 344756 w 929596"/>
                <a:gd name="connsiteY9" fmla="*/ 215944 h 626732"/>
                <a:gd name="connsiteX10" fmla="*/ 449531 w 929596"/>
                <a:gd name="connsiteY10" fmla="*/ 244519 h 626732"/>
                <a:gd name="connsiteX11" fmla="*/ 592406 w 929596"/>
                <a:gd name="connsiteY11" fmla="*/ 444544 h 626732"/>
                <a:gd name="connsiteX12" fmla="*/ 706706 w 929596"/>
                <a:gd name="connsiteY12" fmla="*/ 606469 h 626732"/>
                <a:gd name="connsiteX13" fmla="*/ 925781 w 929596"/>
                <a:gd name="connsiteY13" fmla="*/ 615994 h 626732"/>
                <a:gd name="connsiteX14" fmla="*/ 840056 w 929596"/>
                <a:gd name="connsiteY14" fmla="*/ 482644 h 626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929596" h="626732">
                  <a:moveTo>
                    <a:pt x="840056" y="482644"/>
                  </a:moveTo>
                  <a:cubicBezTo>
                    <a:pt x="813068" y="454069"/>
                    <a:pt x="833706" y="519157"/>
                    <a:pt x="763856" y="444544"/>
                  </a:cubicBezTo>
                  <a:cubicBezTo>
                    <a:pt x="694006" y="369931"/>
                    <a:pt x="511443" y="104819"/>
                    <a:pt x="420956" y="34969"/>
                  </a:cubicBezTo>
                  <a:cubicBezTo>
                    <a:pt x="330468" y="-34881"/>
                    <a:pt x="263793" y="20681"/>
                    <a:pt x="220931" y="25444"/>
                  </a:cubicBezTo>
                  <a:cubicBezTo>
                    <a:pt x="178068" y="30206"/>
                    <a:pt x="190768" y="28619"/>
                    <a:pt x="163781" y="63544"/>
                  </a:cubicBezTo>
                  <a:cubicBezTo>
                    <a:pt x="136793" y="98469"/>
                    <a:pt x="85993" y="174669"/>
                    <a:pt x="59006" y="234994"/>
                  </a:cubicBezTo>
                  <a:cubicBezTo>
                    <a:pt x="32019" y="295319"/>
                    <a:pt x="-9257" y="381044"/>
                    <a:pt x="1856" y="425494"/>
                  </a:cubicBezTo>
                  <a:cubicBezTo>
                    <a:pt x="12969" y="469944"/>
                    <a:pt x="87581" y="514394"/>
                    <a:pt x="125681" y="501694"/>
                  </a:cubicBezTo>
                  <a:cubicBezTo>
                    <a:pt x="163781" y="488994"/>
                    <a:pt x="193943" y="396919"/>
                    <a:pt x="230456" y="349294"/>
                  </a:cubicBezTo>
                  <a:cubicBezTo>
                    <a:pt x="266968" y="301669"/>
                    <a:pt x="308244" y="233406"/>
                    <a:pt x="344756" y="215944"/>
                  </a:cubicBezTo>
                  <a:cubicBezTo>
                    <a:pt x="381268" y="198482"/>
                    <a:pt x="408256" y="206419"/>
                    <a:pt x="449531" y="244519"/>
                  </a:cubicBezTo>
                  <a:cubicBezTo>
                    <a:pt x="490806" y="282619"/>
                    <a:pt x="592406" y="444544"/>
                    <a:pt x="592406" y="444544"/>
                  </a:cubicBezTo>
                  <a:cubicBezTo>
                    <a:pt x="635268" y="504869"/>
                    <a:pt x="651143" y="577894"/>
                    <a:pt x="706706" y="606469"/>
                  </a:cubicBezTo>
                  <a:cubicBezTo>
                    <a:pt x="762268" y="635044"/>
                    <a:pt x="903556" y="628694"/>
                    <a:pt x="925781" y="615994"/>
                  </a:cubicBezTo>
                  <a:cubicBezTo>
                    <a:pt x="948006" y="603294"/>
                    <a:pt x="867044" y="511219"/>
                    <a:pt x="840056" y="482644"/>
                  </a:cubicBezTo>
                  <a:close/>
                </a:path>
              </a:pathLst>
            </a:cu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9" name="Figura a mano libera: forma 18">
              <a:extLst>
                <a:ext uri="{FF2B5EF4-FFF2-40B4-BE49-F238E27FC236}">
                  <a16:creationId xmlns:a16="http://schemas.microsoft.com/office/drawing/2014/main" id="{DD3AB0DF-0E59-4CF6-A84A-4FEBF895F77D}"/>
                </a:ext>
              </a:extLst>
            </p:cNvPr>
            <p:cNvSpPr/>
            <p:nvPr/>
          </p:nvSpPr>
          <p:spPr>
            <a:xfrm>
              <a:off x="5476741" y="4876692"/>
              <a:ext cx="314896" cy="635389"/>
            </a:xfrm>
            <a:custGeom>
              <a:avLst/>
              <a:gdLst>
                <a:gd name="connsiteX0" fmla="*/ 76334 w 314896"/>
                <a:gd name="connsiteY0" fmla="*/ 200133 h 635389"/>
                <a:gd name="connsiteX1" fmla="*/ 134 w 314896"/>
                <a:gd name="connsiteY1" fmla="*/ 571608 h 635389"/>
                <a:gd name="connsiteX2" fmla="*/ 95384 w 314896"/>
                <a:gd name="connsiteY2" fmla="*/ 600183 h 635389"/>
                <a:gd name="connsiteX3" fmla="*/ 247784 w 314896"/>
                <a:gd name="connsiteY3" fmla="*/ 209658 h 635389"/>
                <a:gd name="connsiteX4" fmla="*/ 314459 w 314896"/>
                <a:gd name="connsiteY4" fmla="*/ 57258 h 635389"/>
                <a:gd name="connsiteX5" fmla="*/ 219209 w 314896"/>
                <a:gd name="connsiteY5" fmla="*/ 108 h 635389"/>
                <a:gd name="connsiteX6" fmla="*/ 152534 w 314896"/>
                <a:gd name="connsiteY6" fmla="*/ 47733 h 635389"/>
                <a:gd name="connsiteX7" fmla="*/ 76334 w 314896"/>
                <a:gd name="connsiteY7" fmla="*/ 200133 h 635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4896" h="635389">
                  <a:moveTo>
                    <a:pt x="76334" y="200133"/>
                  </a:moveTo>
                  <a:cubicBezTo>
                    <a:pt x="50934" y="287445"/>
                    <a:pt x="-3041" y="504933"/>
                    <a:pt x="134" y="571608"/>
                  </a:cubicBezTo>
                  <a:cubicBezTo>
                    <a:pt x="3309" y="638283"/>
                    <a:pt x="54109" y="660508"/>
                    <a:pt x="95384" y="600183"/>
                  </a:cubicBezTo>
                  <a:cubicBezTo>
                    <a:pt x="136659" y="539858"/>
                    <a:pt x="211272" y="300145"/>
                    <a:pt x="247784" y="209658"/>
                  </a:cubicBezTo>
                  <a:cubicBezTo>
                    <a:pt x="284296" y="119171"/>
                    <a:pt x="319222" y="92183"/>
                    <a:pt x="314459" y="57258"/>
                  </a:cubicBezTo>
                  <a:cubicBezTo>
                    <a:pt x="309697" y="22333"/>
                    <a:pt x="246196" y="1695"/>
                    <a:pt x="219209" y="108"/>
                  </a:cubicBezTo>
                  <a:cubicBezTo>
                    <a:pt x="192222" y="-1479"/>
                    <a:pt x="173172" y="14395"/>
                    <a:pt x="152534" y="47733"/>
                  </a:cubicBezTo>
                  <a:cubicBezTo>
                    <a:pt x="131897" y="81070"/>
                    <a:pt x="101734" y="112821"/>
                    <a:pt x="76334" y="200133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45A04CC-8817-4A7A-A8B7-359C23FC3FF4}"/>
              </a:ext>
            </a:extLst>
          </p:cNvPr>
          <p:cNvSpPr txBox="1"/>
          <p:nvPr/>
        </p:nvSpPr>
        <p:spPr>
          <a:xfrm>
            <a:off x="8172337" y="2172949"/>
            <a:ext cx="2184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Stations</a:t>
            </a:r>
            <a:r>
              <a:rPr lang="it-IT" dirty="0"/>
              <a:t> </a:t>
            </a:r>
            <a:r>
              <a:rPr lang="it-IT" dirty="0" err="1"/>
              <a:t>classification</a:t>
            </a:r>
            <a:endParaRPr lang="it-IT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0796BB8-1E01-4C7F-BFEA-8C02A860316C}"/>
              </a:ext>
            </a:extLst>
          </p:cNvPr>
          <p:cNvSpPr txBox="1"/>
          <p:nvPr/>
        </p:nvSpPr>
        <p:spPr>
          <a:xfrm>
            <a:off x="8704127" y="2487295"/>
            <a:ext cx="19359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Urban -&gt; </a:t>
            </a:r>
            <a:r>
              <a:rPr lang="it-IT" sz="14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Fr_paved</a:t>
            </a:r>
            <a:r>
              <a:rPr lang="it-IT" sz="1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&gt; 0.8</a:t>
            </a:r>
          </a:p>
          <a:p>
            <a:r>
              <a:rPr lang="it-IT" dirty="0">
                <a:solidFill>
                  <a:srgbClr val="00B0F0"/>
                </a:solidFill>
              </a:rPr>
              <a:t> 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A1F8FAF-6493-4E1E-AE70-C198FACAFA7B}"/>
              </a:ext>
            </a:extLst>
          </p:cNvPr>
          <p:cNvSpPr txBox="1"/>
          <p:nvPr/>
        </p:nvSpPr>
        <p:spPr>
          <a:xfrm>
            <a:off x="182402" y="1359682"/>
            <a:ext cx="381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Stations</a:t>
            </a:r>
            <a:r>
              <a:rPr lang="it-IT" dirty="0"/>
              <a:t> in </a:t>
            </a:r>
            <a:r>
              <a:rPr lang="it-IT" dirty="0" err="1"/>
              <a:t>Neaples</a:t>
            </a:r>
            <a:r>
              <a:rPr lang="it-IT" dirty="0"/>
              <a:t> Metropolitan Area: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8553EBF-61D2-4672-8D67-680B0C0F3B91}"/>
              </a:ext>
            </a:extLst>
          </p:cNvPr>
          <p:cNvSpPr txBox="1"/>
          <p:nvPr/>
        </p:nvSpPr>
        <p:spPr>
          <a:xfrm>
            <a:off x="8704127" y="2779683"/>
            <a:ext cx="19984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rgbClr val="C00000"/>
                </a:solidFill>
              </a:rPr>
              <a:t>Rural -&gt; </a:t>
            </a:r>
            <a:r>
              <a:rPr lang="it-IT" sz="1400" i="1" dirty="0" err="1">
                <a:solidFill>
                  <a:srgbClr val="C00000"/>
                </a:solidFill>
              </a:rPr>
              <a:t>Fr_paved</a:t>
            </a:r>
            <a:r>
              <a:rPr lang="it-IT" sz="1400" i="1" dirty="0">
                <a:solidFill>
                  <a:srgbClr val="C00000"/>
                </a:solidFill>
              </a:rPr>
              <a:t> &gt; 0.25 </a:t>
            </a:r>
          </a:p>
        </p:txBody>
      </p:sp>
    </p:spTree>
    <p:extLst>
      <p:ext uri="{BB962C8B-B14F-4D97-AF65-F5344CB8AC3E}">
        <p14:creationId xmlns:p14="http://schemas.microsoft.com/office/powerpoint/2010/main" val="3583876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4AC717-6446-4BF8-B536-FDD4DC536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Ovserved</a:t>
            </a:r>
            <a:r>
              <a:rPr lang="it-IT" dirty="0"/>
              <a:t> vs ICON: T2m and rh2m </a:t>
            </a:r>
            <a:r>
              <a:rPr lang="it-IT" dirty="0" err="1"/>
              <a:t>cycles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E8C4F9B-5C85-4458-A8B9-02FFC19B41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67" r="6814"/>
          <a:stretch/>
        </p:blipFill>
        <p:spPr>
          <a:xfrm>
            <a:off x="1052458" y="1159784"/>
            <a:ext cx="3599808" cy="27360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C5DF02A-70E7-4D5A-AB24-C3DC09148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67" r="6814"/>
          <a:stretch/>
        </p:blipFill>
        <p:spPr>
          <a:xfrm>
            <a:off x="6766586" y="1069388"/>
            <a:ext cx="3599809" cy="27360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124E7EA-2D37-44D8-97D9-87F16D38F4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99" r="6814"/>
          <a:stretch/>
        </p:blipFill>
        <p:spPr>
          <a:xfrm>
            <a:off x="1052458" y="3912450"/>
            <a:ext cx="3585819" cy="27360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140B11D-D7A9-48C7-AA63-4B96D055FC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67" r="6814"/>
          <a:stretch/>
        </p:blipFill>
        <p:spPr>
          <a:xfrm>
            <a:off x="6766586" y="3805388"/>
            <a:ext cx="3599809" cy="2736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D45BC87-7786-49EF-9902-9A6BF1B3D6DA}"/>
              </a:ext>
            </a:extLst>
          </p:cNvPr>
          <p:cNvSpPr txBox="1"/>
          <p:nvPr/>
        </p:nvSpPr>
        <p:spPr>
          <a:xfrm>
            <a:off x="238125" y="2302714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T2m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9E5EA71-02C6-4AAE-865F-49E7DE65ED56}"/>
              </a:ext>
            </a:extLst>
          </p:cNvPr>
          <p:cNvSpPr txBox="1"/>
          <p:nvPr/>
        </p:nvSpPr>
        <p:spPr>
          <a:xfrm>
            <a:off x="238124" y="5141120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rh2m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B46675F-6FBC-4245-9C25-F3BC27D5DC32}"/>
              </a:ext>
            </a:extLst>
          </p:cNvPr>
          <p:cNvSpPr txBox="1"/>
          <p:nvPr/>
        </p:nvSpPr>
        <p:spPr>
          <a:xfrm>
            <a:off x="2581275" y="785899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Urban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E60AD252-CF84-4973-8AF8-20F08C93FBBE}"/>
              </a:ext>
            </a:extLst>
          </p:cNvPr>
          <p:cNvSpPr txBox="1"/>
          <p:nvPr/>
        </p:nvSpPr>
        <p:spPr>
          <a:xfrm>
            <a:off x="8382000" y="769437"/>
            <a:ext cx="67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Rural</a:t>
            </a:r>
          </a:p>
        </p:txBody>
      </p:sp>
    </p:spTree>
    <p:extLst>
      <p:ext uri="{BB962C8B-B14F-4D97-AF65-F5344CB8AC3E}">
        <p14:creationId xmlns:p14="http://schemas.microsoft.com/office/powerpoint/2010/main" val="1018297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2DACF5-163F-48CE-A2FD-675028274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UHI: </a:t>
            </a:r>
            <a:r>
              <a:rPr lang="it-IT" dirty="0" err="1"/>
              <a:t>Const</a:t>
            </a:r>
            <a:r>
              <a:rPr lang="it-IT" dirty="0"/>
              <a:t>. Vs AHF(T2m):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C44C6C-6DD8-4D75-9452-6D2BEFEC79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6" y="900238"/>
            <a:ext cx="5852172" cy="438912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E50B1C4-7925-4793-B7CF-7CD60DC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6" b="6074"/>
          <a:stretch/>
        </p:blipFill>
        <p:spPr>
          <a:xfrm>
            <a:off x="7185053" y="1011412"/>
            <a:ext cx="4295751" cy="3981734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E7BFA80-3453-49CC-ABD7-17236B371AF4}"/>
              </a:ext>
            </a:extLst>
          </p:cNvPr>
          <p:cNvCxnSpPr/>
          <p:nvPr/>
        </p:nvCxnSpPr>
        <p:spPr>
          <a:xfrm flipV="1">
            <a:off x="8666480" y="3799840"/>
            <a:ext cx="619760" cy="2336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65B4C0EE-553B-47B5-95C9-E3E2D45EB002}"/>
              </a:ext>
            </a:extLst>
          </p:cNvPr>
          <p:cNvCxnSpPr>
            <a:cxnSpLocks/>
          </p:cNvCxnSpPr>
          <p:nvPr/>
        </p:nvCxnSpPr>
        <p:spPr>
          <a:xfrm>
            <a:off x="8625840" y="3830320"/>
            <a:ext cx="4978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DE5C98F-B59A-4A30-9982-B4D013950FDB}"/>
              </a:ext>
            </a:extLst>
          </p:cNvPr>
          <p:cNvSpPr txBox="1"/>
          <p:nvPr/>
        </p:nvSpPr>
        <p:spPr>
          <a:xfrm>
            <a:off x="121038" y="5862844"/>
            <a:ext cx="11845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</a:rPr>
              <a:t>Ahf</a:t>
            </a:r>
            <a:r>
              <a:rPr lang="it-IT" dirty="0">
                <a:solidFill>
                  <a:srgbClr val="FF0000"/>
                </a:solidFill>
              </a:rPr>
              <a:t>(T)-TUT vs </a:t>
            </a:r>
            <a:r>
              <a:rPr lang="it-IT" dirty="0">
                <a:solidFill>
                  <a:schemeClr val="accent6"/>
                </a:solidFill>
              </a:rPr>
              <a:t>REF-TUT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/>
              <a:t>shows an enhancement in </a:t>
            </a:r>
            <a:r>
              <a:rPr lang="it-IT" dirty="0" err="1"/>
              <a:t>terms</a:t>
            </a:r>
            <a:r>
              <a:rPr lang="it-IT" dirty="0"/>
              <a:t> of standard </a:t>
            </a:r>
            <a:r>
              <a:rPr lang="it-IT" dirty="0" err="1"/>
              <a:t>deviation</a:t>
            </a:r>
            <a:r>
              <a:rPr lang="it-IT" dirty="0"/>
              <a:t> and CRMSE, comparable in </a:t>
            </a:r>
            <a:r>
              <a:rPr lang="it-IT" dirty="0" err="1"/>
              <a:t>terms</a:t>
            </a:r>
            <a:r>
              <a:rPr lang="it-IT" dirty="0"/>
              <a:t> of </a:t>
            </a:r>
            <a:r>
              <a:rPr lang="it-IT" dirty="0" err="1"/>
              <a:t>correlation</a:t>
            </a:r>
            <a:endParaRPr lang="it-IT" dirty="0">
              <a:solidFill>
                <a:schemeClr val="accent6"/>
              </a:solidFill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7F3EC58-16E7-4DCD-8546-C0F8F7770CD0}"/>
              </a:ext>
            </a:extLst>
          </p:cNvPr>
          <p:cNvSpPr txBox="1"/>
          <p:nvPr/>
        </p:nvSpPr>
        <p:spPr>
          <a:xfrm>
            <a:off x="131194" y="5391439"/>
            <a:ext cx="9293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Switch from TUF (o) to TUT (</a:t>
            </a:r>
            <a:r>
              <a:rPr lang="it-IT" dirty="0" err="1"/>
              <a:t>square</a:t>
            </a:r>
            <a:r>
              <a:rPr lang="it-IT" dirty="0"/>
              <a:t>) </a:t>
            </a:r>
            <a:r>
              <a:rPr lang="it-IT" dirty="0" err="1"/>
              <a:t>deteriorates</a:t>
            </a:r>
            <a:r>
              <a:rPr lang="it-IT" dirty="0"/>
              <a:t> in </a:t>
            </a:r>
            <a:r>
              <a:rPr lang="it-IT" dirty="0" err="1"/>
              <a:t>terms</a:t>
            </a:r>
            <a:r>
              <a:rPr lang="it-IT" dirty="0"/>
              <a:t> of </a:t>
            </a:r>
            <a:r>
              <a:rPr lang="it-IT" dirty="0" err="1"/>
              <a:t>devst</a:t>
            </a:r>
            <a:r>
              <a:rPr lang="it-IT" dirty="0"/>
              <a:t>, </a:t>
            </a:r>
            <a:r>
              <a:rPr lang="it-IT" dirty="0" err="1"/>
              <a:t>while</a:t>
            </a:r>
            <a:r>
              <a:rPr lang="it-IT" dirty="0"/>
              <a:t> </a:t>
            </a:r>
            <a:r>
              <a:rPr lang="it-IT" dirty="0" err="1"/>
              <a:t>correlation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enhanced </a:t>
            </a:r>
          </a:p>
        </p:txBody>
      </p:sp>
    </p:spTree>
    <p:extLst>
      <p:ext uri="{BB962C8B-B14F-4D97-AF65-F5344CB8AC3E}">
        <p14:creationId xmlns:p14="http://schemas.microsoft.com/office/powerpoint/2010/main" val="3672358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4E3EE8-DB78-4605-887D-F7D657C99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Const</a:t>
            </a:r>
            <a:r>
              <a:rPr lang="it-IT" dirty="0"/>
              <a:t>. Vs AHF(T2m): UDI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FC06AB2-23B8-4DA6-A361-7C9CD57C1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8" y="835510"/>
            <a:ext cx="5852172" cy="438912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EE3E610-E158-4599-BAF0-649DCD52B3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0" b="6519"/>
          <a:stretch/>
        </p:blipFill>
        <p:spPr>
          <a:xfrm>
            <a:off x="6096000" y="835510"/>
            <a:ext cx="6096000" cy="565672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52AAFB57-BBA7-427C-A649-EA9DFC219553}"/>
              </a:ext>
            </a:extLst>
          </p:cNvPr>
          <p:cNvSpPr txBox="1"/>
          <p:nvPr/>
        </p:nvSpPr>
        <p:spPr>
          <a:xfrm>
            <a:off x="243828" y="5752116"/>
            <a:ext cx="508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AHF </a:t>
            </a:r>
            <a:r>
              <a:rPr lang="it-IT" dirty="0" err="1"/>
              <a:t>performs</a:t>
            </a:r>
            <a:r>
              <a:rPr lang="it-IT" dirty="0"/>
              <a:t> better of </a:t>
            </a:r>
            <a:r>
              <a:rPr lang="it-IT" dirty="0" err="1"/>
              <a:t>Const</a:t>
            </a:r>
            <a:r>
              <a:rPr lang="it-IT" dirty="0"/>
              <a:t>. (REF), </a:t>
            </a:r>
            <a:r>
              <a:rPr lang="it-IT" dirty="0" err="1"/>
              <a:t>when</a:t>
            </a:r>
            <a:r>
              <a:rPr lang="it-IT" dirty="0"/>
              <a:t> TU </a:t>
            </a:r>
            <a:r>
              <a:rPr lang="it-IT" dirty="0" err="1"/>
              <a:t>is</a:t>
            </a:r>
            <a:r>
              <a:rPr lang="it-IT" dirty="0"/>
              <a:t> ON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D0F0D91-33C0-4A8C-8D9F-2B1EDF88D8CF}"/>
              </a:ext>
            </a:extLst>
          </p:cNvPr>
          <p:cNvSpPr/>
          <p:nvPr/>
        </p:nvSpPr>
        <p:spPr>
          <a:xfrm>
            <a:off x="243828" y="5304441"/>
            <a:ext cx="4561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Ratio of </a:t>
            </a:r>
            <a:r>
              <a:rPr lang="it-IT" dirty="0" err="1"/>
              <a:t>st.dev|crmse</a:t>
            </a:r>
            <a:r>
              <a:rPr lang="it-IT" dirty="0"/>
              <a:t> </a:t>
            </a:r>
            <a:r>
              <a:rPr lang="it-IT" dirty="0" err="1"/>
              <a:t>increase</a:t>
            </a:r>
            <a:r>
              <a:rPr lang="it-IT" dirty="0"/>
              <a:t> </a:t>
            </a:r>
            <a:r>
              <a:rPr lang="it-IT" dirty="0" err="1"/>
              <a:t>when</a:t>
            </a:r>
            <a:r>
              <a:rPr lang="it-IT" dirty="0"/>
              <a:t> TU in ON </a:t>
            </a:r>
          </a:p>
        </p:txBody>
      </p:sp>
    </p:spTree>
    <p:extLst>
      <p:ext uri="{BB962C8B-B14F-4D97-AF65-F5344CB8AC3E}">
        <p14:creationId xmlns:p14="http://schemas.microsoft.com/office/powerpoint/2010/main" val="3782514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0222FD-893D-4B2A-AC53-32AA0481D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584775"/>
          </a:xfrm>
          <a:prstGeom prst="rect">
            <a:avLst/>
          </a:prstGeom>
        </p:spPr>
        <p:txBody>
          <a:bodyPr/>
          <a:lstStyle/>
          <a:p>
            <a:r>
              <a:rPr lang="it-IT" sz="3200" dirty="0"/>
              <a:t>Domain and </a:t>
            </a:r>
            <a:r>
              <a:rPr lang="it-IT" sz="3200" dirty="0" err="1"/>
              <a:t>Period</a:t>
            </a:r>
            <a:r>
              <a:rPr lang="it-IT" sz="3200" dirty="0"/>
              <a:t>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C66513E7-B612-4C14-B70F-5A44D5528BF0}"/>
              </a:ext>
            </a:extLst>
          </p:cNvPr>
          <p:cNvSpPr/>
          <p:nvPr/>
        </p:nvSpPr>
        <p:spPr>
          <a:xfrm>
            <a:off x="211815" y="1055132"/>
            <a:ext cx="600936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Domain: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Lazio-Campania Southern Italy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Horizontal resolution =  ~ 0,6 Km (R02B12)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ncells</a:t>
            </a:r>
            <a:r>
              <a:rPr lang="en-US" dirty="0"/>
              <a:t> = 109860; vertical levels: 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level: 20m; Top height: 22.000 m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E8282E9-DA7D-47A9-9DA6-31E5EA13BA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8" b="10769"/>
          <a:stretch/>
        </p:blipFill>
        <p:spPr>
          <a:xfrm>
            <a:off x="211815" y="3002817"/>
            <a:ext cx="4452753" cy="3487094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CB25DE5B-312D-4D72-BA03-4D619054C3D8}"/>
              </a:ext>
            </a:extLst>
          </p:cNvPr>
          <p:cNvSpPr/>
          <p:nvPr/>
        </p:nvSpPr>
        <p:spPr>
          <a:xfrm>
            <a:off x="7608712" y="6028246"/>
            <a:ext cx="4244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By </a:t>
            </a:r>
            <a:r>
              <a:rPr lang="it-IT" sz="1200" dirty="0" err="1"/>
              <a:t>Contains</a:t>
            </a:r>
            <a:r>
              <a:rPr lang="it-IT" sz="1200" dirty="0"/>
              <a:t> </a:t>
            </a:r>
            <a:r>
              <a:rPr lang="it-IT" sz="1200" dirty="0" err="1"/>
              <a:t>modified</a:t>
            </a:r>
            <a:r>
              <a:rPr lang="it-IT" sz="1200" dirty="0"/>
              <a:t> </a:t>
            </a:r>
            <a:r>
              <a:rPr lang="it-IT" sz="1200" dirty="0" err="1"/>
              <a:t>Copernicus</a:t>
            </a:r>
            <a:r>
              <a:rPr lang="it-IT" sz="1200" dirty="0"/>
              <a:t> </a:t>
            </a:r>
            <a:r>
              <a:rPr lang="it-IT" sz="1200" dirty="0" err="1"/>
              <a:t>Sentinel</a:t>
            </a:r>
            <a:r>
              <a:rPr lang="it-IT" sz="1200" dirty="0"/>
              <a:t> data 2022, </a:t>
            </a:r>
            <a:r>
              <a:rPr lang="it-IT" sz="1200" dirty="0" err="1"/>
              <a:t>Attribution</a:t>
            </a:r>
            <a:r>
              <a:rPr lang="it-IT" sz="1200" dirty="0"/>
              <a:t>, https://commons.wikimedia.org/w/index.php?curid=132519157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D032E65-AD14-438C-A8EA-139836B92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334" y="3002817"/>
            <a:ext cx="2952941" cy="294925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6DFBA6A-2ECE-4B8F-A2EA-3BDCB3AB1F0F}"/>
              </a:ext>
            </a:extLst>
          </p:cNvPr>
          <p:cNvSpPr txBox="1"/>
          <p:nvPr/>
        </p:nvSpPr>
        <p:spPr>
          <a:xfrm>
            <a:off x="6903517" y="1193631"/>
            <a:ext cx="50395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Simulated Period: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Heat waves hit Europe from June to August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July 2022: severe heat waves over 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ICON forecast run from 18/7 to 24/7 2022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988C9CE9-B9E0-4CEF-B621-4094DFA415A3}"/>
              </a:ext>
            </a:extLst>
          </p:cNvPr>
          <p:cNvSpPr/>
          <p:nvPr/>
        </p:nvSpPr>
        <p:spPr>
          <a:xfrm>
            <a:off x="10600267" y="4842933"/>
            <a:ext cx="361244" cy="248356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2B3F20D2-6DF2-4AEC-A72A-8983DAD9E886}"/>
              </a:ext>
            </a:extLst>
          </p:cNvPr>
          <p:cNvCxnSpPr/>
          <p:nvPr/>
        </p:nvCxnSpPr>
        <p:spPr>
          <a:xfrm>
            <a:off x="4244622" y="3578578"/>
            <a:ext cx="6265334" cy="11881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12A456DB-3DFA-4080-B531-0B0A0BA72B97}"/>
              </a:ext>
            </a:extLst>
          </p:cNvPr>
          <p:cNvCxnSpPr>
            <a:cxnSpLocks/>
          </p:cNvCxnSpPr>
          <p:nvPr/>
        </p:nvCxnSpPr>
        <p:spPr>
          <a:xfrm flipV="1">
            <a:off x="4244622" y="5091289"/>
            <a:ext cx="6265334" cy="2369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8496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3F59C204-D9E7-47C3-B55B-2D5D28C72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Check of Surface </a:t>
            </a:r>
            <a:r>
              <a:rPr lang="it-IT" dirty="0" err="1"/>
              <a:t>Fluxes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CTH</a:t>
            </a:r>
          </a:p>
          <a:p>
            <a:pPr lvl="1"/>
            <a:r>
              <a:rPr lang="it-IT" dirty="0" err="1"/>
              <a:t>Sensible</a:t>
            </a:r>
            <a:endParaRPr lang="it-IT" dirty="0"/>
          </a:p>
          <a:p>
            <a:pPr lvl="1"/>
            <a:r>
              <a:rPr lang="it-IT" dirty="0" err="1"/>
              <a:t>Latent</a:t>
            </a:r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504604A1-BA4D-4D04-8609-8D4BED37A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Heat</a:t>
            </a:r>
            <a:r>
              <a:rPr lang="it-IT" dirty="0"/>
              <a:t> </a:t>
            </a:r>
            <a:r>
              <a:rPr lang="it-IT" dirty="0" err="1"/>
              <a:t>Fluxes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3978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B291BD1-B563-48A4-8EAE-AF3089A79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CTH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8FBEA5-D582-441E-982E-7945D5568F94}"/>
              </a:ext>
            </a:extLst>
          </p:cNvPr>
          <p:cNvSpPr txBox="1"/>
          <p:nvPr/>
        </p:nvSpPr>
        <p:spPr>
          <a:xfrm>
            <a:off x="5587942" y="1638972"/>
            <a:ext cx="10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&lt; 200 mt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A97C67C-4A1E-4F0E-BA26-4E62D87B12E5}"/>
              </a:ext>
            </a:extLst>
          </p:cNvPr>
          <p:cNvSpPr txBox="1"/>
          <p:nvPr/>
        </p:nvSpPr>
        <p:spPr>
          <a:xfrm>
            <a:off x="1439833" y="1638972"/>
            <a:ext cx="113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&lt; 2000 mt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9E739DB-0E0B-47A6-9C7A-5080444A6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173466"/>
            <a:ext cx="4166400" cy="31248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AC79528-7C98-439A-85E2-9F4FCA670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98" y="2173466"/>
            <a:ext cx="4166400" cy="3124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E997AEE-A292-46C7-887E-1CEB68FCE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00" y="2173466"/>
            <a:ext cx="4166400" cy="31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69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5D390D08-5C66-41C8-BD3D-79FF8C240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Sensible</a:t>
            </a:r>
            <a:r>
              <a:rPr lang="it-IT" dirty="0"/>
              <a:t> </a:t>
            </a:r>
            <a:r>
              <a:rPr lang="it-IT" dirty="0" err="1"/>
              <a:t>Heat</a:t>
            </a:r>
            <a:r>
              <a:rPr lang="it-IT" dirty="0"/>
              <a:t> </a:t>
            </a:r>
            <a:r>
              <a:rPr lang="it-IT" dirty="0" err="1"/>
              <a:t>Fluxes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8A5506-5B60-4887-9151-A810A8791C82}"/>
              </a:ext>
            </a:extLst>
          </p:cNvPr>
          <p:cNvSpPr txBox="1"/>
          <p:nvPr/>
        </p:nvSpPr>
        <p:spPr>
          <a:xfrm>
            <a:off x="5587944" y="2621105"/>
            <a:ext cx="10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&lt; 200 mt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976DC6E-4234-4F58-B05C-7E5EA1B3837D}"/>
              </a:ext>
            </a:extLst>
          </p:cNvPr>
          <p:cNvSpPr txBox="1"/>
          <p:nvPr/>
        </p:nvSpPr>
        <p:spPr>
          <a:xfrm>
            <a:off x="1439835" y="2621105"/>
            <a:ext cx="113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&lt; 2000 mt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1594670-6A3B-4423-A98C-2A7AA48E4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00" y="2990437"/>
            <a:ext cx="4166400" cy="31248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66EF019-7DF3-409B-8E57-B03A5A072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90437"/>
            <a:ext cx="4166400" cy="3124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3725025-39E8-47B7-A538-4CCB21CFF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800" y="2990437"/>
            <a:ext cx="4166400" cy="31248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4FA1F21E-9EA4-4FB5-A7DF-B1612D550834}"/>
              </a:ext>
            </a:extLst>
          </p:cNvPr>
          <p:cNvSpPr txBox="1"/>
          <p:nvPr/>
        </p:nvSpPr>
        <p:spPr>
          <a:xfrm>
            <a:off x="765313" y="1413689"/>
            <a:ext cx="79717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 &gt; 0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entering</a:t>
            </a:r>
            <a:r>
              <a:rPr lang="it-IT" dirty="0"/>
              <a:t> </a:t>
            </a:r>
            <a:r>
              <a:rPr lang="it-IT" dirty="0" err="1"/>
              <a:t>towad</a:t>
            </a:r>
            <a:r>
              <a:rPr lang="it-IT" dirty="0"/>
              <a:t> </a:t>
            </a:r>
            <a:r>
              <a:rPr lang="it-IT" dirty="0" err="1"/>
              <a:t>ground</a:t>
            </a:r>
            <a:r>
              <a:rPr lang="it-IT" dirty="0"/>
              <a:t>/</a:t>
            </a:r>
            <a:r>
              <a:rPr lang="it-IT" dirty="0" err="1"/>
              <a:t>soil</a:t>
            </a:r>
            <a:r>
              <a:rPr lang="it-IT" dirty="0"/>
              <a:t>/</a:t>
            </a:r>
            <a:r>
              <a:rPr lang="it-IT" dirty="0" err="1"/>
              <a:t>surface</a:t>
            </a:r>
            <a:r>
              <a:rPr lang="it-IT" dirty="0"/>
              <a:t>, i.e., </a:t>
            </a:r>
            <a:r>
              <a:rPr lang="it-IT" dirty="0" err="1"/>
              <a:t>atmosphere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warming </a:t>
            </a:r>
            <a:r>
              <a:rPr lang="it-IT" dirty="0" err="1"/>
              <a:t>soil</a:t>
            </a:r>
            <a:r>
              <a:rPr lang="it-IT" dirty="0"/>
              <a:t>.</a:t>
            </a:r>
          </a:p>
          <a:p>
            <a:r>
              <a:rPr lang="it-IT" dirty="0"/>
              <a:t>Q &lt; 0 </a:t>
            </a:r>
            <a:r>
              <a:rPr lang="it-IT" dirty="0" err="1"/>
              <a:t>when</a:t>
            </a:r>
            <a:r>
              <a:rPr lang="it-IT" dirty="0"/>
              <a:t> </a:t>
            </a:r>
            <a:r>
              <a:rPr lang="it-IT" dirty="0" err="1"/>
              <a:t>flowing</a:t>
            </a:r>
            <a:r>
              <a:rPr lang="it-IT" dirty="0"/>
              <a:t> from </a:t>
            </a:r>
            <a:r>
              <a:rPr lang="it-IT" dirty="0" err="1"/>
              <a:t>surface</a:t>
            </a:r>
            <a:r>
              <a:rPr lang="it-IT" dirty="0"/>
              <a:t> to </a:t>
            </a:r>
            <a:r>
              <a:rPr lang="it-IT" dirty="0" err="1"/>
              <a:t>atmosphere</a:t>
            </a:r>
            <a:r>
              <a:rPr lang="it-IT" dirty="0"/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48403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64E3BD10-5B7F-4598-9A51-7EB242EC0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Latent</a:t>
            </a:r>
            <a:r>
              <a:rPr lang="it-IT" dirty="0"/>
              <a:t> </a:t>
            </a:r>
            <a:r>
              <a:rPr lang="it-IT" dirty="0" err="1"/>
              <a:t>Heat</a:t>
            </a:r>
            <a:r>
              <a:rPr lang="it-IT" dirty="0"/>
              <a:t> </a:t>
            </a:r>
            <a:r>
              <a:rPr lang="it-IT" dirty="0" err="1"/>
              <a:t>Fluxes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12F9457-FE28-4D54-A550-2A02A97C0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800" y="2486475"/>
            <a:ext cx="4166400" cy="31248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DFC042C-9D99-4056-8BB9-2729F779FA18}"/>
              </a:ext>
            </a:extLst>
          </p:cNvPr>
          <p:cNvSpPr txBox="1"/>
          <p:nvPr/>
        </p:nvSpPr>
        <p:spPr>
          <a:xfrm>
            <a:off x="5587944" y="1988927"/>
            <a:ext cx="10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&lt; 200 mt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2576F21-4BE2-4E0E-B4F0-AE22FD6EBC6C}"/>
              </a:ext>
            </a:extLst>
          </p:cNvPr>
          <p:cNvSpPr txBox="1"/>
          <p:nvPr/>
        </p:nvSpPr>
        <p:spPr>
          <a:xfrm>
            <a:off x="1439835" y="1988927"/>
            <a:ext cx="113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&lt; 2000 mt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620E859-9255-4CEB-B0E9-AAB033121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6475"/>
            <a:ext cx="4166400" cy="31248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220062B-0EC8-482F-B880-923CAA426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602" y="2486475"/>
            <a:ext cx="4166400" cy="31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361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154AC9-B36A-4107-92CE-CE9C1508D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280093"/>
            <a:ext cx="10972800" cy="40011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Comments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E1D206-B908-4623-8F44-0FF311BB7CE7}"/>
              </a:ext>
            </a:extLst>
          </p:cNvPr>
          <p:cNvSpPr txBox="1"/>
          <p:nvPr/>
        </p:nvSpPr>
        <p:spPr>
          <a:xfrm>
            <a:off x="278674" y="1516521"/>
            <a:ext cx="11639006" cy="4661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000" dirty="0"/>
              <a:t>Evaluation of updated </a:t>
            </a:r>
            <a:r>
              <a:rPr lang="en-GB" sz="2000" dirty="0" err="1"/>
              <a:t>Terra_URB</a:t>
            </a:r>
            <a:r>
              <a:rPr lang="en-GB" sz="2000" dirty="0"/>
              <a:t> scheme on ICON –LAM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7-day simulation, considering a week with a severe heat wave in  July 2022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000" dirty="0"/>
              <a:t>Comparing const. vs AHF(T2m_clm):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Diurnal Cycles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Week diurnal T2m cycles enhanced in urban areas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Rh2m, ws10m and wd10m not affected or </a:t>
            </a:r>
            <a:r>
              <a:rPr lang="en-GB" sz="2000" dirty="0" err="1"/>
              <a:t>sliglty</a:t>
            </a:r>
            <a:r>
              <a:rPr lang="en-GB" sz="2000" dirty="0"/>
              <a:t> worst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UHI and UDI:</a:t>
            </a:r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Beneficial effect </a:t>
            </a:r>
            <a:r>
              <a:rPr lang="en-GB" sz="2000" dirty="0" err="1"/>
              <a:t>std.dev</a:t>
            </a:r>
            <a:r>
              <a:rPr lang="en-GB" sz="2000" dirty="0"/>
              <a:t> and </a:t>
            </a:r>
            <a:r>
              <a:rPr lang="en-GB" sz="2000" dirty="0" err="1"/>
              <a:t>crmse</a:t>
            </a:r>
            <a:endParaRPr lang="en-GB" sz="2000" dirty="0"/>
          </a:p>
          <a:p>
            <a:pPr marL="1257300" lvl="2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/>
              <a:t>Beneficial effect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GB" sz="2000" dirty="0"/>
              <a:t>Generally TU is observed an increases </a:t>
            </a:r>
            <a:r>
              <a:rPr lang="en-GB" sz="2000" dirty="0" err="1"/>
              <a:t>std.dev</a:t>
            </a:r>
            <a:r>
              <a:rPr lang="en-GB" sz="2000" dirty="0"/>
              <a:t> and </a:t>
            </a:r>
            <a:r>
              <a:rPr lang="en-GB" sz="2000" dirty="0" err="1"/>
              <a:t>crmse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623917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DAB20D-6E06-4535-88BF-DB20C21CBA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083" y="2585759"/>
            <a:ext cx="10972800" cy="40011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Thank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</a:rPr>
              <a:t>you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for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</a:rPr>
              <a:t>your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tx2">
                    <a:lumMod val="75000"/>
                  </a:schemeClr>
                </a:solidFill>
              </a:rPr>
              <a:t>attention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56567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A7A79D33-A322-4F0B-B2CF-47F0E23E9FCB}"/>
              </a:ext>
            </a:extLst>
          </p:cNvPr>
          <p:cNvSpPr txBox="1">
            <a:spLocks/>
          </p:cNvSpPr>
          <p:nvPr/>
        </p:nvSpPr>
        <p:spPr>
          <a:xfrm>
            <a:off x="353690" y="1419780"/>
            <a:ext cx="6167623" cy="50216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it-IT" sz="2000" b="1" dirty="0" err="1"/>
              <a:t>BC’s</a:t>
            </a:r>
            <a:r>
              <a:rPr lang="it-IT" sz="2000" b="1" dirty="0"/>
              <a:t> and </a:t>
            </a:r>
            <a:r>
              <a:rPr lang="it-IT" sz="2000" b="1" dirty="0" err="1"/>
              <a:t>IC’s</a:t>
            </a:r>
            <a:r>
              <a:rPr lang="it-IT" sz="2000" b="1" dirty="0"/>
              <a:t>:</a:t>
            </a:r>
          </a:p>
          <a:p>
            <a:pPr lvl="1"/>
            <a:r>
              <a:rPr lang="it-IT" sz="1800" dirty="0"/>
              <a:t>Forecast time: 30h</a:t>
            </a:r>
          </a:p>
          <a:p>
            <a:pPr lvl="1"/>
            <a:r>
              <a:rPr lang="it-IT" sz="1800" dirty="0"/>
              <a:t>IC: </a:t>
            </a:r>
            <a:r>
              <a:rPr lang="it-IT" sz="1800" b="1" dirty="0">
                <a:solidFill>
                  <a:srgbClr val="00B050"/>
                </a:solidFill>
              </a:rPr>
              <a:t>DWD</a:t>
            </a:r>
            <a:r>
              <a:rPr lang="it-IT" sz="1800" dirty="0"/>
              <a:t> Analysis @ 18:00</a:t>
            </a:r>
          </a:p>
          <a:p>
            <a:pPr lvl="1"/>
            <a:r>
              <a:rPr lang="it-IT" sz="1800" dirty="0" err="1"/>
              <a:t>BCs</a:t>
            </a:r>
            <a:r>
              <a:rPr lang="it-IT" sz="1800" dirty="0"/>
              <a:t> </a:t>
            </a:r>
            <a:r>
              <a:rPr lang="it-IT" sz="1800" dirty="0" err="1"/>
              <a:t>reads</a:t>
            </a:r>
            <a:r>
              <a:rPr lang="it-IT" sz="1800" dirty="0"/>
              <a:t> @ </a:t>
            </a:r>
            <a:r>
              <a:rPr lang="it-IT" sz="1800" b="1" dirty="0">
                <a:solidFill>
                  <a:srgbClr val="00B050"/>
                </a:solidFill>
              </a:rPr>
              <a:t>ECMWF-IFS</a:t>
            </a:r>
            <a:r>
              <a:rPr lang="it-IT" sz="1800" dirty="0"/>
              <a:t> forecast </a:t>
            </a:r>
            <a:r>
              <a:rPr lang="it-IT" sz="1800" dirty="0" err="1"/>
              <a:t>every</a:t>
            </a:r>
            <a:r>
              <a:rPr lang="it-IT" sz="1800" dirty="0"/>
              <a:t> 3h</a:t>
            </a:r>
          </a:p>
          <a:p>
            <a:r>
              <a:rPr lang="it-IT" sz="2000" dirty="0" err="1"/>
              <a:t>Timestep</a:t>
            </a:r>
            <a:r>
              <a:rPr lang="it-IT" sz="2000" dirty="0"/>
              <a:t>  size= 6 s</a:t>
            </a:r>
          </a:p>
          <a:p>
            <a:r>
              <a:rPr lang="it-IT" sz="2000" b="1" i="1" dirty="0"/>
              <a:t>REF </a:t>
            </a:r>
            <a:r>
              <a:rPr lang="it-IT" sz="2000" b="1" i="1" dirty="0" err="1"/>
              <a:t>lterra_urb</a:t>
            </a:r>
            <a:r>
              <a:rPr lang="it-IT" sz="2000" b="1" i="1" dirty="0"/>
              <a:t> </a:t>
            </a:r>
            <a:r>
              <a:rPr lang="it-IT" sz="2000" b="1" i="1" dirty="0" err="1"/>
              <a:t>Parameters</a:t>
            </a:r>
            <a:endParaRPr lang="it-IT" sz="2000" b="1" i="1" dirty="0"/>
          </a:p>
          <a:p>
            <a:pPr lvl="1"/>
            <a:r>
              <a:rPr lang="it-IT" sz="1800" dirty="0"/>
              <a:t>Albedo and </a:t>
            </a:r>
            <a:r>
              <a:rPr lang="it-IT" sz="1800" dirty="0" err="1"/>
              <a:t>Antropogenic</a:t>
            </a:r>
            <a:r>
              <a:rPr lang="it-IT" sz="1800" dirty="0"/>
              <a:t> </a:t>
            </a:r>
            <a:r>
              <a:rPr lang="it-IT" sz="1800" dirty="0" err="1"/>
              <a:t>Heat</a:t>
            </a:r>
            <a:r>
              <a:rPr lang="it-IT" sz="1800" dirty="0"/>
              <a:t> </a:t>
            </a:r>
            <a:r>
              <a:rPr lang="it-IT" sz="1800" dirty="0" err="1"/>
              <a:t>Flux</a:t>
            </a:r>
            <a:r>
              <a:rPr lang="it-IT" sz="1800" dirty="0"/>
              <a:t> </a:t>
            </a:r>
            <a:r>
              <a:rPr lang="it-IT" sz="1800" dirty="0" err="1"/>
              <a:t>contribution</a:t>
            </a:r>
            <a:r>
              <a:rPr lang="it-IT" sz="1800" dirty="0"/>
              <a:t> </a:t>
            </a:r>
            <a:r>
              <a:rPr lang="it-IT" sz="1800" dirty="0" err="1"/>
              <a:t>active</a:t>
            </a:r>
            <a:endParaRPr lang="it-IT" sz="1800" dirty="0"/>
          </a:p>
          <a:p>
            <a:pPr lvl="1"/>
            <a:r>
              <a:rPr lang="it-IT" sz="1800" dirty="0" err="1"/>
              <a:t>itype_kbmo</a:t>
            </a:r>
            <a:r>
              <a:rPr lang="it-IT" sz="1800" dirty="0"/>
              <a:t> = 2</a:t>
            </a:r>
          </a:p>
          <a:p>
            <a:pPr lvl="1"/>
            <a:r>
              <a:rPr lang="it-IT" sz="1800" dirty="0" err="1"/>
              <a:t>itype_eisa</a:t>
            </a:r>
            <a:r>
              <a:rPr lang="it-IT" sz="1800" dirty="0"/>
              <a:t> =3</a:t>
            </a:r>
          </a:p>
          <a:p>
            <a:pPr lvl="1"/>
            <a:r>
              <a:rPr lang="it-IT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AHF = </a:t>
            </a:r>
            <a:r>
              <a:rPr lang="it-IT" sz="18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const</a:t>
            </a:r>
            <a:r>
              <a:rPr lang="it-IT" sz="18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= 15 w/m2</a:t>
            </a:r>
          </a:p>
          <a:p>
            <a:pPr lvl="1"/>
            <a:r>
              <a:rPr lang="it-IT" sz="1800" dirty="0" err="1">
                <a:solidFill>
                  <a:srgbClr val="C00000"/>
                </a:solidFill>
              </a:rPr>
              <a:t>urbisa</a:t>
            </a:r>
            <a:r>
              <a:rPr lang="it-IT" sz="1800" dirty="0">
                <a:solidFill>
                  <a:srgbClr val="C00000"/>
                </a:solidFill>
              </a:rPr>
              <a:t> </a:t>
            </a:r>
            <a:r>
              <a:rPr lang="it-IT" sz="1800" dirty="0" err="1">
                <a:solidFill>
                  <a:srgbClr val="C00000"/>
                </a:solidFill>
              </a:rPr>
              <a:t>bounds</a:t>
            </a:r>
            <a:r>
              <a:rPr lang="it-IT" sz="1800" dirty="0">
                <a:solidFill>
                  <a:srgbClr val="C00000"/>
                </a:solidFill>
              </a:rPr>
              <a:t> = (1.0, 1.0)</a:t>
            </a:r>
          </a:p>
          <a:p>
            <a:pPr lvl="1"/>
            <a:endParaRPr lang="it-IT" sz="1800" dirty="0"/>
          </a:p>
          <a:p>
            <a:r>
              <a:rPr lang="it-IT" sz="3000" dirty="0" err="1"/>
              <a:t>Comparisons</a:t>
            </a:r>
            <a:r>
              <a:rPr lang="it-IT" sz="3000" dirty="0"/>
              <a:t> Terra-on vs Terra-off</a:t>
            </a:r>
          </a:p>
          <a:p>
            <a:pPr lvl="1"/>
            <a:r>
              <a:rPr lang="it-IT" sz="2200" dirty="0"/>
              <a:t>REF vs</a:t>
            </a:r>
          </a:p>
          <a:p>
            <a:pPr lvl="2"/>
            <a:r>
              <a:rPr lang="it-IT" sz="1700" dirty="0" err="1"/>
              <a:t>latest</a:t>
            </a:r>
            <a:r>
              <a:rPr lang="it-IT" sz="1700" dirty="0"/>
              <a:t> TERRA </a:t>
            </a:r>
            <a:r>
              <a:rPr lang="it-IT" sz="1700" dirty="0" err="1"/>
              <a:t>version</a:t>
            </a:r>
            <a:r>
              <a:rPr lang="it-IT" sz="1700" dirty="0"/>
              <a:t> (icon.2024.1)</a:t>
            </a:r>
          </a:p>
          <a:p>
            <a:pPr lvl="3"/>
            <a:r>
              <a:rPr lang="it-IT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AHF(T2m_clm):</a:t>
            </a:r>
          </a:p>
          <a:p>
            <a:pPr lvl="3"/>
            <a:r>
              <a:rPr lang="it-IT" sz="1600" dirty="0" err="1">
                <a:solidFill>
                  <a:srgbClr val="C00000"/>
                </a:solidFill>
              </a:rPr>
              <a:t>Urbisa</a:t>
            </a:r>
            <a:r>
              <a:rPr lang="it-IT" sz="1600" dirty="0">
                <a:solidFill>
                  <a:srgbClr val="C00000"/>
                </a:solidFill>
              </a:rPr>
              <a:t> </a:t>
            </a:r>
            <a:r>
              <a:rPr lang="it-IT" sz="1600" dirty="0" err="1">
                <a:solidFill>
                  <a:srgbClr val="C00000"/>
                </a:solidFill>
              </a:rPr>
              <a:t>bounds</a:t>
            </a:r>
            <a:r>
              <a:rPr lang="it-IT" sz="1600" dirty="0">
                <a:solidFill>
                  <a:srgbClr val="C00000"/>
                </a:solidFill>
              </a:rPr>
              <a:t> = (0.6, 1.0)</a:t>
            </a:r>
            <a:endParaRPr lang="it-IT" sz="1500" dirty="0">
              <a:solidFill>
                <a:srgbClr val="C00000"/>
              </a:solidFill>
            </a:endParaRPr>
          </a:p>
          <a:p>
            <a:pPr lvl="2"/>
            <a:r>
              <a:rPr lang="it-IT" sz="1700" b="1" dirty="0">
                <a:solidFill>
                  <a:srgbClr val="00B050"/>
                </a:solidFill>
              </a:rPr>
              <a:t>IFS-</a:t>
            </a:r>
            <a:r>
              <a:rPr lang="it-IT" sz="1700" b="1" dirty="0" err="1">
                <a:solidFill>
                  <a:srgbClr val="00B050"/>
                </a:solidFill>
              </a:rPr>
              <a:t>Soil</a:t>
            </a:r>
            <a:r>
              <a:rPr lang="it-IT" sz="1700" b="1" dirty="0">
                <a:solidFill>
                  <a:srgbClr val="00B050"/>
                </a:solidFill>
              </a:rPr>
              <a:t> </a:t>
            </a:r>
            <a:r>
              <a:rPr lang="it-IT" sz="1700" b="1" dirty="0" err="1">
                <a:solidFill>
                  <a:srgbClr val="00B050"/>
                </a:solidFill>
              </a:rPr>
              <a:t>Climatology</a:t>
            </a:r>
            <a:r>
              <a:rPr lang="it-IT" sz="1700" b="1" dirty="0">
                <a:solidFill>
                  <a:srgbClr val="00B050"/>
                </a:solidFill>
              </a:rPr>
              <a:t> (IC IFS vs IC DWD)</a:t>
            </a:r>
          </a:p>
          <a:p>
            <a:pPr lvl="2"/>
            <a:r>
              <a:rPr lang="it-IT" sz="1700" dirty="0" err="1"/>
              <a:t>Turbulence</a:t>
            </a:r>
            <a:r>
              <a:rPr lang="it-IT" sz="1700" dirty="0"/>
              <a:t> </a:t>
            </a:r>
            <a:r>
              <a:rPr lang="it-IT" sz="1700" dirty="0" err="1"/>
              <a:t>Models</a:t>
            </a:r>
            <a:r>
              <a:rPr lang="it-IT" sz="1700" dirty="0"/>
              <a:t> (LES)</a:t>
            </a:r>
          </a:p>
          <a:p>
            <a:endParaRPr lang="it-IT" sz="2200" dirty="0"/>
          </a:p>
          <a:p>
            <a:pPr lvl="2"/>
            <a:endParaRPr lang="it-IT" sz="1400" dirty="0"/>
          </a:p>
          <a:p>
            <a:pPr lvl="1"/>
            <a:endParaRPr lang="it-IT" sz="1800" dirty="0"/>
          </a:p>
        </p:txBody>
      </p:sp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75DD4030-4E66-4138-870F-43456C11578D}"/>
              </a:ext>
            </a:extLst>
          </p:cNvPr>
          <p:cNvSpPr txBox="1">
            <a:spLocks/>
          </p:cNvSpPr>
          <p:nvPr/>
        </p:nvSpPr>
        <p:spPr>
          <a:xfrm>
            <a:off x="6711851" y="1398791"/>
            <a:ext cx="5308898" cy="291783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Parameterization schemes</a:t>
            </a:r>
            <a:endParaRPr lang="en-US" sz="20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Shallow convection parameterization active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Deep and mid-level convection switched off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it-IT" sz="2000" dirty="0"/>
              <a:t>Single moment cloud </a:t>
            </a:r>
            <a:r>
              <a:rPr lang="it-IT" sz="2000" dirty="0" err="1"/>
              <a:t>microphysics</a:t>
            </a:r>
            <a:endParaRPr lang="it-IT" sz="2000" dirty="0"/>
          </a:p>
          <a:p>
            <a:pPr marL="228600" indent="-228600">
              <a:lnSpc>
                <a:spcPct val="90000"/>
              </a:lnSpc>
              <a:spcBef>
                <a:spcPts val="1000"/>
              </a:spcBef>
            </a:pPr>
            <a:r>
              <a:rPr lang="en-US" sz="2000" dirty="0"/>
              <a:t>Diagnostic</a:t>
            </a:r>
            <a:r>
              <a:rPr lang="it-IT" sz="2000" dirty="0"/>
              <a:t> Kohler cloud cover</a:t>
            </a:r>
            <a:endParaRPr lang="en-US" sz="2000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E9FB176B-36E2-42E1-9261-977016D0B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ICON </a:t>
            </a:r>
            <a:r>
              <a:rPr lang="it-IT" b="1" dirty="0" err="1"/>
              <a:t>Numerical</a:t>
            </a:r>
            <a:r>
              <a:rPr lang="it-IT" b="1" dirty="0"/>
              <a:t> Settings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597F11DA-A1E1-4AD0-BDB3-997F966AC522}"/>
              </a:ext>
            </a:extLst>
          </p:cNvPr>
          <p:cNvSpPr/>
          <p:nvPr/>
        </p:nvSpPr>
        <p:spPr>
          <a:xfrm>
            <a:off x="810867" y="941052"/>
            <a:ext cx="103067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ICON LAM/LEM 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84CFB6-5C46-4C8A-BAF9-29D641B8BBCA}"/>
              </a:ext>
            </a:extLst>
          </p:cNvPr>
          <p:cNvSpPr txBox="1"/>
          <p:nvPr/>
        </p:nvSpPr>
        <p:spPr>
          <a:xfrm>
            <a:off x="6711851" y="3478182"/>
            <a:ext cx="3097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Land use &amp; </a:t>
            </a:r>
            <a:r>
              <a:rPr lang="it-IT" b="1" dirty="0" err="1"/>
              <a:t>Orography</a:t>
            </a:r>
            <a:endParaRPr lang="it-I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Land use: GLOBCOVER 2009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Orography</a:t>
            </a:r>
            <a:r>
              <a:rPr lang="it-IT" dirty="0"/>
              <a:t>: ASTER</a:t>
            </a:r>
          </a:p>
        </p:txBody>
      </p:sp>
    </p:spTree>
    <p:extLst>
      <p:ext uri="{BB962C8B-B14F-4D97-AF65-F5344CB8AC3E}">
        <p14:creationId xmlns:p14="http://schemas.microsoft.com/office/powerpoint/2010/main" val="2940882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90950AE-6F44-427D-9282-CF5EB287A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 AHF: details on </a:t>
            </a:r>
            <a:r>
              <a:rPr lang="it-IT" dirty="0" err="1"/>
              <a:t>studied</a:t>
            </a:r>
            <a:r>
              <a:rPr lang="it-IT" dirty="0"/>
              <a:t> domain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F5599037-6B53-4E61-9C89-57B88B200E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15986412"/>
              </p:ext>
            </p:extLst>
          </p:nvPr>
        </p:nvGraphicFramePr>
        <p:xfrm>
          <a:off x="7204405" y="1061780"/>
          <a:ext cx="4498340" cy="2565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fico 6">
            <a:extLst>
              <a:ext uri="{FF2B5EF4-FFF2-40B4-BE49-F238E27FC236}">
                <a16:creationId xmlns:a16="http://schemas.microsoft.com/office/drawing/2014/main" id="{47A91D30-038B-4170-A8D1-C944B21BC2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442116"/>
              </p:ext>
            </p:extLst>
          </p:nvPr>
        </p:nvGraphicFramePr>
        <p:xfrm>
          <a:off x="489254" y="1246446"/>
          <a:ext cx="4498339" cy="246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F3EEE659-D61E-4935-B267-140F5FBAD63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0441554"/>
              </p:ext>
            </p:extLst>
          </p:nvPr>
        </p:nvGraphicFramePr>
        <p:xfrm>
          <a:off x="3397929" y="3663435"/>
          <a:ext cx="4786629" cy="2934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CasellaDiTesto 8">
            <a:extLst>
              <a:ext uri="{FF2B5EF4-FFF2-40B4-BE49-F238E27FC236}">
                <a16:creationId xmlns:a16="http://schemas.microsoft.com/office/drawing/2014/main" id="{58042378-37F8-4504-88D9-16D4F6AC2D20}"/>
              </a:ext>
            </a:extLst>
          </p:cNvPr>
          <p:cNvSpPr txBox="1"/>
          <p:nvPr/>
        </p:nvSpPr>
        <p:spPr>
          <a:xfrm>
            <a:off x="8184558" y="4282256"/>
            <a:ext cx="3883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At </a:t>
            </a:r>
            <a:r>
              <a:rPr lang="it-IT" dirty="0" err="1"/>
              <a:t>given</a:t>
            </a:r>
            <a:r>
              <a:rPr lang="it-IT" dirty="0"/>
              <a:t> time (</a:t>
            </a:r>
            <a:r>
              <a:rPr lang="it-IT" dirty="0" err="1"/>
              <a:t>July</a:t>
            </a:r>
            <a:r>
              <a:rPr lang="it-IT" dirty="0"/>
              <a:t>) and domain of </a:t>
            </a:r>
            <a:r>
              <a:rPr lang="it-IT" dirty="0" err="1"/>
              <a:t>simulation</a:t>
            </a:r>
            <a:r>
              <a:rPr lang="it-IT" dirty="0"/>
              <a:t>, AHF ‘</a:t>
            </a:r>
            <a:r>
              <a:rPr lang="it-IT" dirty="0" err="1"/>
              <a:t>potentially</a:t>
            </a:r>
            <a:r>
              <a:rPr lang="it-IT" dirty="0"/>
              <a:t>’ lower </a:t>
            </a:r>
            <a:r>
              <a:rPr lang="it-IT" dirty="0" err="1"/>
              <a:t>than</a:t>
            </a:r>
            <a:r>
              <a:rPr lang="it-IT" dirty="0"/>
              <a:t> </a:t>
            </a:r>
            <a:r>
              <a:rPr lang="it-IT" dirty="0" err="1"/>
              <a:t>previous</a:t>
            </a:r>
            <a:r>
              <a:rPr lang="it-IT" dirty="0"/>
              <a:t> TERRA </a:t>
            </a:r>
            <a:r>
              <a:rPr lang="it-IT" dirty="0" err="1"/>
              <a:t>version</a:t>
            </a:r>
            <a:r>
              <a:rPr lang="it-IT" dirty="0"/>
              <a:t> (from 6 to 12 vs 15 w/m2 )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CE93E64-D36F-417F-9FAA-747AD69A3B2D}"/>
              </a:ext>
            </a:extLst>
          </p:cNvPr>
          <p:cNvSpPr txBox="1"/>
          <p:nvPr/>
        </p:nvSpPr>
        <p:spPr>
          <a:xfrm>
            <a:off x="353797" y="877114"/>
            <a:ext cx="476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Annual</a:t>
            </a:r>
            <a:r>
              <a:rPr lang="it-IT" dirty="0"/>
              <a:t> T2m_clm: </a:t>
            </a:r>
            <a:r>
              <a:rPr lang="it-IT" dirty="0" err="1"/>
              <a:t>min</a:t>
            </a:r>
            <a:r>
              <a:rPr lang="it-IT" dirty="0"/>
              <a:t>, </a:t>
            </a:r>
            <a:r>
              <a:rPr lang="it-IT" dirty="0" err="1"/>
              <a:t>max</a:t>
            </a:r>
            <a:r>
              <a:rPr lang="it-IT" dirty="0"/>
              <a:t> and </a:t>
            </a:r>
            <a:r>
              <a:rPr lang="it-IT" dirty="0" err="1"/>
              <a:t>mean</a:t>
            </a:r>
            <a:r>
              <a:rPr lang="it-IT" dirty="0"/>
              <a:t> </a:t>
            </a:r>
            <a:r>
              <a:rPr lang="it-IT" dirty="0" err="1"/>
              <a:t>spatial</a:t>
            </a:r>
            <a:r>
              <a:rPr lang="it-IT" dirty="0"/>
              <a:t> </a:t>
            </a:r>
            <a:r>
              <a:rPr lang="it-IT" dirty="0" err="1"/>
              <a:t>avg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7D59A85-0420-46C9-BAE8-086EA99CC5F4}"/>
              </a:ext>
            </a:extLst>
          </p:cNvPr>
          <p:cNvSpPr txBox="1"/>
          <p:nvPr/>
        </p:nvSpPr>
        <p:spPr>
          <a:xfrm>
            <a:off x="7251526" y="877114"/>
            <a:ext cx="445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AHF </a:t>
            </a:r>
            <a:r>
              <a:rPr lang="it-IT" dirty="0" err="1"/>
              <a:t>landscape</a:t>
            </a:r>
            <a:r>
              <a:rPr lang="it-IT" dirty="0"/>
              <a:t> vs T2m_clm: new vs </a:t>
            </a:r>
            <a:r>
              <a:rPr lang="it-IT" dirty="0" err="1"/>
              <a:t>const</a:t>
            </a:r>
            <a:r>
              <a:rPr lang="it-IT" dirty="0"/>
              <a:t>. ver</a:t>
            </a:r>
          </a:p>
        </p:txBody>
      </p:sp>
    </p:spTree>
    <p:extLst>
      <p:ext uri="{BB962C8B-B14F-4D97-AF65-F5344CB8AC3E}">
        <p14:creationId xmlns:p14="http://schemas.microsoft.com/office/powerpoint/2010/main" val="2527776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51F16AC-AF2C-46D3-8A4A-1F0B0ED97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OBSERVATIONAL DATA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E0DFE52-F668-4838-8E61-E9E91390C973}"/>
              </a:ext>
            </a:extLst>
          </p:cNvPr>
          <p:cNvSpPr txBox="1"/>
          <p:nvPr/>
        </p:nvSpPr>
        <p:spPr>
          <a:xfrm>
            <a:off x="8392676" y="2631903"/>
            <a:ext cx="32524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i="1" dirty="0"/>
              <a:t>Meteo </a:t>
            </a:r>
            <a:r>
              <a:rPr lang="it-IT" sz="1600" i="1" dirty="0" err="1"/>
              <a:t>Italian</a:t>
            </a:r>
            <a:r>
              <a:rPr lang="it-IT" sz="1600" i="1" dirty="0"/>
              <a:t> </a:t>
            </a:r>
            <a:r>
              <a:rPr lang="it-IT" sz="1600" i="1" dirty="0" err="1"/>
              <a:t>Supercomputing</a:t>
            </a:r>
            <a:r>
              <a:rPr lang="it-IT" sz="1600" i="1" dirty="0"/>
              <a:t> Portal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2E45D05F-21CC-49EB-90F8-0B27C5E8DD20}"/>
              </a:ext>
            </a:extLst>
          </p:cNvPr>
          <p:cNvSpPr/>
          <p:nvPr/>
        </p:nvSpPr>
        <p:spPr>
          <a:xfrm>
            <a:off x="162640" y="901810"/>
            <a:ext cx="92598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400" dirty="0"/>
              <a:t>Ground Stations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dirty="0"/>
              <a:t>Station selected in a box defined as [12.00, 14.75, 40.5, 41.5 ]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dirty="0"/>
              <a:t>Model evaluation: comparison with ground observations downloaded from MISTRAL portal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/>
              <a:t>Urban Stations: </a:t>
            </a:r>
            <a:r>
              <a:rPr lang="en-US" dirty="0" err="1"/>
              <a:t>fr_paved</a:t>
            </a:r>
            <a:r>
              <a:rPr lang="en-US" dirty="0"/>
              <a:t> &gt; 0.80</a:t>
            </a:r>
          </a:p>
          <a:p>
            <a:pPr marL="742950" lvl="1" indent="-285750" algn="just">
              <a:buFont typeface="Courier New" panose="02070309020205020404" pitchFamily="49" charset="0"/>
              <a:buChar char="o"/>
            </a:pPr>
            <a:r>
              <a:rPr lang="en-US" dirty="0"/>
              <a:t>Rural Stations: </a:t>
            </a:r>
            <a:r>
              <a:rPr lang="en-US" dirty="0" err="1"/>
              <a:t>fr_paved</a:t>
            </a:r>
            <a:r>
              <a:rPr lang="en-US" dirty="0"/>
              <a:t> &lt; 0.25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930A3B0-D068-4634-BB72-7D3CA0AEE14A}"/>
              </a:ext>
            </a:extLst>
          </p:cNvPr>
          <p:cNvSpPr txBox="1"/>
          <p:nvPr/>
        </p:nvSpPr>
        <p:spPr>
          <a:xfrm>
            <a:off x="2113254" y="5363675"/>
            <a:ext cx="17531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/>
              <a:t>Stations</a:t>
            </a:r>
            <a:r>
              <a:rPr lang="it-IT" sz="1400" i="1" dirty="0"/>
              <a:t> per </a:t>
            </a:r>
            <a:r>
              <a:rPr lang="it-IT" sz="1400" i="1" dirty="0" err="1"/>
              <a:t>variables</a:t>
            </a:r>
            <a:endParaRPr lang="it-IT" sz="1400" i="1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BA52ECF-621A-4E2A-AE33-FF07A6F313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95" t="5224" r="8951" b="2899"/>
          <a:stretch/>
        </p:blipFill>
        <p:spPr>
          <a:xfrm>
            <a:off x="686321" y="2471470"/>
            <a:ext cx="4607039" cy="299962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FE3CA36-B336-44EB-8E95-052975701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" t="2661" r="2009" b="1824"/>
          <a:stretch/>
        </p:blipFill>
        <p:spPr>
          <a:xfrm>
            <a:off x="6843335" y="2354442"/>
            <a:ext cx="5046190" cy="2999621"/>
          </a:xfrm>
          <a:prstGeom prst="rect">
            <a:avLst/>
          </a:prstGeom>
        </p:spPr>
      </p:pic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6F8E444A-B8A3-4E1C-9940-724EA9A51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662051"/>
              </p:ext>
            </p:extLst>
          </p:nvPr>
        </p:nvGraphicFramePr>
        <p:xfrm>
          <a:off x="3995824" y="5403467"/>
          <a:ext cx="3992475" cy="1015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844">
                  <a:extLst>
                    <a:ext uri="{9D8B030D-6E8A-4147-A177-3AD203B41FA5}">
                      <a16:colId xmlns:a16="http://schemas.microsoft.com/office/drawing/2014/main" val="799910906"/>
                    </a:ext>
                  </a:extLst>
                </a:gridCol>
                <a:gridCol w="561207">
                  <a:extLst>
                    <a:ext uri="{9D8B030D-6E8A-4147-A177-3AD203B41FA5}">
                      <a16:colId xmlns:a16="http://schemas.microsoft.com/office/drawing/2014/main" val="3616242956"/>
                    </a:ext>
                  </a:extLst>
                </a:gridCol>
                <a:gridCol w="695467">
                  <a:extLst>
                    <a:ext uri="{9D8B030D-6E8A-4147-A177-3AD203B41FA5}">
                      <a16:colId xmlns:a16="http://schemas.microsoft.com/office/drawing/2014/main" val="3615328670"/>
                    </a:ext>
                  </a:extLst>
                </a:gridCol>
                <a:gridCol w="880364">
                  <a:extLst>
                    <a:ext uri="{9D8B030D-6E8A-4147-A177-3AD203B41FA5}">
                      <a16:colId xmlns:a16="http://schemas.microsoft.com/office/drawing/2014/main" val="1930198855"/>
                    </a:ext>
                  </a:extLst>
                </a:gridCol>
                <a:gridCol w="944593">
                  <a:extLst>
                    <a:ext uri="{9D8B030D-6E8A-4147-A177-3AD203B41FA5}">
                      <a16:colId xmlns:a16="http://schemas.microsoft.com/office/drawing/2014/main" val="3365064879"/>
                    </a:ext>
                  </a:extLst>
                </a:gridCol>
              </a:tblGrid>
              <a:tr h="338630">
                <a:tc>
                  <a:txBody>
                    <a:bodyPr/>
                    <a:lstStyle/>
                    <a:p>
                      <a:r>
                        <a:rPr lang="it-IT" sz="1600" dirty="0" err="1"/>
                        <a:t>Stations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T2m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RH2m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WS10m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WD10m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411648"/>
                  </a:ext>
                </a:extLst>
              </a:tr>
              <a:tr h="338630">
                <a:tc>
                  <a:txBody>
                    <a:bodyPr/>
                    <a:lstStyle/>
                    <a:p>
                      <a:r>
                        <a:rPr lang="it-IT" sz="1600" dirty="0"/>
                        <a:t>Rural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283471"/>
                  </a:ext>
                </a:extLst>
              </a:tr>
              <a:tr h="338630">
                <a:tc>
                  <a:txBody>
                    <a:bodyPr/>
                    <a:lstStyle/>
                    <a:p>
                      <a:r>
                        <a:rPr lang="it-IT" sz="1600" dirty="0"/>
                        <a:t>Urban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859980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D8706EA-E6AF-4178-BAA8-BE13640081F5}"/>
              </a:ext>
            </a:extLst>
          </p:cNvPr>
          <p:cNvSpPr txBox="1"/>
          <p:nvPr/>
        </p:nvSpPr>
        <p:spPr>
          <a:xfrm>
            <a:off x="8117698" y="5270404"/>
            <a:ext cx="1828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/>
              <a:t>Stations</a:t>
            </a:r>
            <a:r>
              <a:rPr lang="it-IT" sz="1400" i="1" dirty="0"/>
              <a:t> with </a:t>
            </a:r>
            <a:r>
              <a:rPr lang="it-IT" sz="1400" i="1" dirty="0" err="1"/>
              <a:t>fr_paved</a:t>
            </a:r>
            <a:endParaRPr lang="it-IT" sz="1400" i="1" dirty="0"/>
          </a:p>
        </p:txBody>
      </p:sp>
    </p:spTree>
    <p:extLst>
      <p:ext uri="{BB962C8B-B14F-4D97-AF65-F5344CB8AC3E}">
        <p14:creationId xmlns:p14="http://schemas.microsoft.com/office/powerpoint/2010/main" val="2207246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207F2AD4-3C68-485F-AEB2-6680C8D06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Const</a:t>
            </a:r>
            <a:r>
              <a:rPr lang="it-IT" dirty="0"/>
              <a:t>. Vs AHF(T2m): Rural Stat.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651DDF4-5896-4772-B1C1-13695E663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63" y="3689347"/>
            <a:ext cx="3774443" cy="283083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E27870F-4406-495B-B61E-0476AD950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92" y="3689348"/>
            <a:ext cx="3774442" cy="283083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E166090-3ED5-442E-9B55-4F5EAE1EA1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544" y="858515"/>
            <a:ext cx="3774443" cy="283083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A9F7052-FC0D-4AED-994D-1736C7E7F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63" y="858515"/>
            <a:ext cx="3774443" cy="2830833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861CC774-47C1-408E-8542-8F2DC2E09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8889456"/>
              </p:ext>
            </p:extLst>
          </p:nvPr>
        </p:nvGraphicFramePr>
        <p:xfrm>
          <a:off x="155955" y="1182447"/>
          <a:ext cx="2929037" cy="677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4620">
                  <a:extLst>
                    <a:ext uri="{9D8B030D-6E8A-4147-A177-3AD203B41FA5}">
                      <a16:colId xmlns:a16="http://schemas.microsoft.com/office/drawing/2014/main" val="799910906"/>
                    </a:ext>
                  </a:extLst>
                </a:gridCol>
                <a:gridCol w="455930">
                  <a:extLst>
                    <a:ext uri="{9D8B030D-6E8A-4147-A177-3AD203B41FA5}">
                      <a16:colId xmlns:a16="http://schemas.microsoft.com/office/drawing/2014/main" val="3616242956"/>
                    </a:ext>
                  </a:extLst>
                </a:gridCol>
                <a:gridCol w="548005">
                  <a:extLst>
                    <a:ext uri="{9D8B030D-6E8A-4147-A177-3AD203B41FA5}">
                      <a16:colId xmlns:a16="http://schemas.microsoft.com/office/drawing/2014/main" val="3615328670"/>
                    </a:ext>
                  </a:extLst>
                </a:gridCol>
                <a:gridCol w="641668">
                  <a:extLst>
                    <a:ext uri="{9D8B030D-6E8A-4147-A177-3AD203B41FA5}">
                      <a16:colId xmlns:a16="http://schemas.microsoft.com/office/drawing/2014/main" val="1930198855"/>
                    </a:ext>
                  </a:extLst>
                </a:gridCol>
                <a:gridCol w="648814">
                  <a:extLst>
                    <a:ext uri="{9D8B030D-6E8A-4147-A177-3AD203B41FA5}">
                      <a16:colId xmlns:a16="http://schemas.microsoft.com/office/drawing/2014/main" val="3365064879"/>
                    </a:ext>
                  </a:extLst>
                </a:gridCol>
              </a:tblGrid>
              <a:tr h="338630">
                <a:tc>
                  <a:txBody>
                    <a:bodyPr/>
                    <a:lstStyle/>
                    <a:p>
                      <a:r>
                        <a:rPr lang="it-IT" sz="1050" dirty="0" err="1"/>
                        <a:t>Stations</a:t>
                      </a:r>
                      <a:endParaRPr lang="it-IT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50" dirty="0"/>
                        <a:t>T2m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50" dirty="0"/>
                        <a:t>RH2m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50" dirty="0"/>
                        <a:t>WS10m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050" dirty="0"/>
                        <a:t>WD10m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411648"/>
                  </a:ext>
                </a:extLst>
              </a:tr>
              <a:tr h="338630">
                <a:tc>
                  <a:txBody>
                    <a:bodyPr/>
                    <a:lstStyle/>
                    <a:p>
                      <a:r>
                        <a:rPr lang="it-IT" sz="1050" dirty="0"/>
                        <a:t>Rural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82834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7954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B2D6C65B-28D7-4265-868C-D326FEBBF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Taylor </a:t>
            </a:r>
            <a:r>
              <a:rPr lang="it-IT" dirty="0" err="1"/>
              <a:t>Rurals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75850F-C8A5-4FF0-9D39-43CAA41166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b="6371"/>
          <a:stretch/>
        </p:blipFill>
        <p:spPr>
          <a:xfrm>
            <a:off x="1871531" y="3700394"/>
            <a:ext cx="2966720" cy="27613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B82C894-F3DB-49F1-84A0-25D693411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0" b="6519"/>
          <a:stretch/>
        </p:blipFill>
        <p:spPr>
          <a:xfrm>
            <a:off x="7782558" y="3690234"/>
            <a:ext cx="2966721" cy="276514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F0E5B36-F423-40B1-8C1E-94C5E6DFA6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b="6519"/>
          <a:stretch/>
        </p:blipFill>
        <p:spPr>
          <a:xfrm>
            <a:off x="1884981" y="880361"/>
            <a:ext cx="2980173" cy="27613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05BEC01-E96D-432F-AA5D-546F3DF3F6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43" b="6519"/>
          <a:stretch/>
        </p:blipFill>
        <p:spPr>
          <a:xfrm>
            <a:off x="7782557" y="880361"/>
            <a:ext cx="2966722" cy="276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59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AE901963-D433-4B2B-899D-778354BD3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Const</a:t>
            </a:r>
            <a:r>
              <a:rPr lang="it-IT" dirty="0"/>
              <a:t>. Vs AHF(T2m): T2M URBAN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91DD411-F47E-4988-9C51-9EDE34A9B0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2" b="4880"/>
          <a:stretch/>
        </p:blipFill>
        <p:spPr>
          <a:xfrm>
            <a:off x="6177280" y="939696"/>
            <a:ext cx="5933440" cy="552424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53C0C9F-EA8B-4C02-BF71-910E43161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9" y="1404256"/>
            <a:ext cx="5852172" cy="4389129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C933D54D-8CEA-4301-809F-787E7777C8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369506"/>
              </p:ext>
            </p:extLst>
          </p:nvPr>
        </p:nvGraphicFramePr>
        <p:xfrm>
          <a:off x="162549" y="5717792"/>
          <a:ext cx="1472051" cy="677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844">
                  <a:extLst>
                    <a:ext uri="{9D8B030D-6E8A-4147-A177-3AD203B41FA5}">
                      <a16:colId xmlns:a16="http://schemas.microsoft.com/office/drawing/2014/main" val="799910906"/>
                    </a:ext>
                  </a:extLst>
                </a:gridCol>
                <a:gridCol w="561207">
                  <a:extLst>
                    <a:ext uri="{9D8B030D-6E8A-4147-A177-3AD203B41FA5}">
                      <a16:colId xmlns:a16="http://schemas.microsoft.com/office/drawing/2014/main" val="3616242956"/>
                    </a:ext>
                  </a:extLst>
                </a:gridCol>
              </a:tblGrid>
              <a:tr h="338630">
                <a:tc>
                  <a:txBody>
                    <a:bodyPr/>
                    <a:lstStyle/>
                    <a:p>
                      <a:r>
                        <a:rPr lang="it-IT" sz="1600" dirty="0" err="1"/>
                        <a:t>Stations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T2m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411648"/>
                  </a:ext>
                </a:extLst>
              </a:tr>
              <a:tr h="338630">
                <a:tc>
                  <a:txBody>
                    <a:bodyPr/>
                    <a:lstStyle/>
                    <a:p>
                      <a:r>
                        <a:rPr lang="it-IT" sz="1600" dirty="0"/>
                        <a:t>Urban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859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1983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9904CCD2-82ED-4930-9E80-17F847E85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Const</a:t>
            </a:r>
            <a:r>
              <a:rPr lang="it-IT" dirty="0"/>
              <a:t>. Vs AHF(T2m): RH2M Urban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E21067B-4741-4533-ABFC-BDF89DE8F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94" y="1366515"/>
            <a:ext cx="5852172" cy="4389129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027D97B-B4A0-4F54-8F74-D0643FBE1B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/>
          <a:stretch/>
        </p:blipFill>
        <p:spPr>
          <a:xfrm>
            <a:off x="6339828" y="822960"/>
            <a:ext cx="5852172" cy="5669279"/>
          </a:xfrm>
          <a:prstGeom prst="rect">
            <a:avLst/>
          </a:prstGeom>
        </p:spPr>
      </p:pic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DC88F374-AA14-4ED8-8B4B-A984682964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691165"/>
              </p:ext>
            </p:extLst>
          </p:nvPr>
        </p:nvGraphicFramePr>
        <p:xfrm>
          <a:off x="128674" y="5755644"/>
          <a:ext cx="1606311" cy="677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844">
                  <a:extLst>
                    <a:ext uri="{9D8B030D-6E8A-4147-A177-3AD203B41FA5}">
                      <a16:colId xmlns:a16="http://schemas.microsoft.com/office/drawing/2014/main" val="799910906"/>
                    </a:ext>
                  </a:extLst>
                </a:gridCol>
                <a:gridCol w="695467">
                  <a:extLst>
                    <a:ext uri="{9D8B030D-6E8A-4147-A177-3AD203B41FA5}">
                      <a16:colId xmlns:a16="http://schemas.microsoft.com/office/drawing/2014/main" val="3615328670"/>
                    </a:ext>
                  </a:extLst>
                </a:gridCol>
              </a:tblGrid>
              <a:tr h="338630">
                <a:tc>
                  <a:txBody>
                    <a:bodyPr/>
                    <a:lstStyle/>
                    <a:p>
                      <a:r>
                        <a:rPr lang="it-IT" sz="1600" dirty="0" err="1"/>
                        <a:t>Stations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RH2m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1411648"/>
                  </a:ext>
                </a:extLst>
              </a:tr>
              <a:tr h="338630">
                <a:tc>
                  <a:txBody>
                    <a:bodyPr/>
                    <a:lstStyle/>
                    <a:p>
                      <a:r>
                        <a:rPr lang="it-IT" sz="1600" dirty="0"/>
                        <a:t>Urban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88599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96837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4f307b9-a7a6-46a1-b058-6a05536458f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C5444CBAB43544BB5F39AEB086F5DF4" ma:contentTypeVersion="18" ma:contentTypeDescription="Creare un nuovo documento." ma:contentTypeScope="" ma:versionID="f7138c27942dee78ab949a53bdbaa406">
  <xsd:schema xmlns:xsd="http://www.w3.org/2001/XMLSchema" xmlns:xs="http://www.w3.org/2001/XMLSchema" xmlns:p="http://schemas.microsoft.com/office/2006/metadata/properties" xmlns:ns3="04f307b9-a7a6-46a1-b058-6a05536458f4" xmlns:ns4="fe93e1b3-fdca-4a7b-99fd-f2ab762c395b" targetNamespace="http://schemas.microsoft.com/office/2006/metadata/properties" ma:root="true" ma:fieldsID="3f5ec238122993050e79c59d7a0a43af" ns3:_="" ns4:_="">
    <xsd:import namespace="04f307b9-a7a6-46a1-b058-6a05536458f4"/>
    <xsd:import namespace="fe93e1b3-fdca-4a7b-99fd-f2ab762c395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f307b9-a7a6-46a1-b058-6a05536458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93e1b3-fdca-4a7b-99fd-f2ab762c395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Hash suggerimento condivisione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0F4B24-DAC2-40D9-A11F-EC8DD3DBD590}">
  <ds:schemaRefs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fe93e1b3-fdca-4a7b-99fd-f2ab762c395b"/>
    <ds:schemaRef ds:uri="04f307b9-a7a6-46a1-b058-6a05536458f4"/>
    <ds:schemaRef ds:uri="http://purl.org/dc/terms/"/>
    <ds:schemaRef ds:uri="http://schemas.microsoft.com/office/infopath/2007/PartnerControl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17A2282-E4D5-4328-9C62-DDCD6EAE6C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754514-61CB-4B4D-97FE-D1EB5F6917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f307b9-a7a6-46a1-b058-6a05536458f4"/>
    <ds:schemaRef ds:uri="fe93e1b3-fdca-4a7b-99fd-f2ab762c395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97339</TotalTime>
  <Words>1120</Words>
  <Application>Microsoft Office PowerPoint</Application>
  <PresentationFormat>Widescreen</PresentationFormat>
  <Paragraphs>204</Paragraphs>
  <Slides>25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0" baseType="lpstr">
      <vt:lpstr>Arial</vt:lpstr>
      <vt:lpstr>Calibri</vt:lpstr>
      <vt:lpstr>Courier New</vt:lpstr>
      <vt:lpstr>Wingdings</vt:lpstr>
      <vt:lpstr>Tema di Office</vt:lpstr>
      <vt:lpstr>effects of varying AHF ON UHI in Naples metropolitan area aT hectometric scale with TERRA_URB scheme</vt:lpstr>
      <vt:lpstr>Domain and Period </vt:lpstr>
      <vt:lpstr>ICON Numerical Settings</vt:lpstr>
      <vt:lpstr>New AHF: details on studied domain</vt:lpstr>
      <vt:lpstr>OBSERVATIONAL DATA</vt:lpstr>
      <vt:lpstr>Const. Vs AHF(T2m): Rural Stat.</vt:lpstr>
      <vt:lpstr>Taylor Rurals</vt:lpstr>
      <vt:lpstr>Const. Vs AHF(T2m): T2M URBAN</vt:lpstr>
      <vt:lpstr>Const. Vs AHF(T2m): RH2M Urban</vt:lpstr>
      <vt:lpstr>Const. Vs AHF(T2m): WS10M</vt:lpstr>
      <vt:lpstr>Const. Vs AHF(T2m): WD10M</vt:lpstr>
      <vt:lpstr>Urban Heat Island - Uhi</vt:lpstr>
      <vt:lpstr>T @2m - UHI : TU on – TU off</vt:lpstr>
      <vt:lpstr>RH @2m - UDI : TU on – TU off</vt:lpstr>
      <vt:lpstr>ICON UHI</vt:lpstr>
      <vt:lpstr>Stations Distribution and classification</vt:lpstr>
      <vt:lpstr>Ovserved vs ICON: T2m and rh2m cycles</vt:lpstr>
      <vt:lpstr>UHI: Const. Vs AHF(T2m): </vt:lpstr>
      <vt:lpstr>Const. Vs AHF(T2m): UDI</vt:lpstr>
      <vt:lpstr>Heat Fluxes</vt:lpstr>
      <vt:lpstr>CTH</vt:lpstr>
      <vt:lpstr>Sensible Heat Fluxes</vt:lpstr>
      <vt:lpstr>Latent Heat Fluxes</vt:lpstr>
      <vt:lpstr>Comments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Cinquegrana Davide</dc:creator>
  <cp:lastModifiedBy>Davide Cinquegrana</cp:lastModifiedBy>
  <cp:revision>2305</cp:revision>
  <cp:lastPrinted>2018-09-11T15:40:17Z</cp:lastPrinted>
  <dcterms:created xsi:type="dcterms:W3CDTF">2014-11-17T11:13:12Z</dcterms:created>
  <dcterms:modified xsi:type="dcterms:W3CDTF">2024-09-03T15:56:35Z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0x0101002C5444CBAB43544BB5F39AEB086F5DF4</vt:lpwstr>
  </property>
</Properties>
</file>