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66" r:id="rId2"/>
    <p:sldId id="267" r:id="rId3"/>
    <p:sldId id="344" r:id="rId4"/>
    <p:sldId id="290" r:id="rId5"/>
    <p:sldId id="291" r:id="rId6"/>
    <p:sldId id="295" r:id="rId7"/>
    <p:sldId id="296" r:id="rId8"/>
    <p:sldId id="297" r:id="rId9"/>
    <p:sldId id="345" r:id="rId10"/>
    <p:sldId id="346" r:id="rId11"/>
    <p:sldId id="335" r:id="rId12"/>
    <p:sldId id="336" r:id="rId13"/>
    <p:sldId id="347" r:id="rId14"/>
    <p:sldId id="348" r:id="rId15"/>
    <p:sldId id="349" r:id="rId16"/>
    <p:sldId id="350" r:id="rId17"/>
    <p:sldId id="339" r:id="rId18"/>
    <p:sldId id="340" r:id="rId19"/>
    <p:sldId id="351" r:id="rId20"/>
    <p:sldId id="352" r:id="rId21"/>
    <p:sldId id="353" r:id="rId22"/>
    <p:sldId id="354" r:id="rId23"/>
    <p:sldId id="304" r:id="rId24"/>
    <p:sldId id="341" r:id="rId25"/>
    <p:sldId id="355" r:id="rId26"/>
    <p:sldId id="356" r:id="rId27"/>
    <p:sldId id="357" r:id="rId28"/>
    <p:sldId id="358" r:id="rId29"/>
    <p:sldId id="306" r:id="rId30"/>
    <p:sldId id="309" r:id="rId31"/>
    <p:sldId id="342" r:id="rId32"/>
  </p:sldIdLst>
  <p:sldSz cx="11522075" cy="7921625"/>
  <p:notesSz cx="7559675" cy="10691813"/>
  <p:defaultTextStyle>
    <a:defPPr>
      <a:defRPr lang="en-GB"/>
    </a:defPPr>
    <a:lvl1pPr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1pPr>
    <a:lvl2pPr marL="742950" indent="-28575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2pPr>
    <a:lvl3pPr marL="11430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3pPr>
    <a:lvl4pPr marL="16002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4pPr>
    <a:lvl5pPr marL="20574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5pPr>
    <a:lvl6pPr marL="2286000" algn="l" defTabSz="914400" rtl="0" eaLnBrk="1" latinLnBrk="0" hangingPunct="1">
      <a:defRPr sz="2400" b="1" kern="1200">
        <a:solidFill>
          <a:schemeClr val="tx1"/>
        </a:solidFill>
        <a:latin typeface="Calibri Light" panose="020F0302020204030204" pitchFamily="34" charset="0"/>
        <a:ea typeface="+mn-ea"/>
        <a:cs typeface="+mn-cs"/>
      </a:defRPr>
    </a:lvl6pPr>
    <a:lvl7pPr marL="2743200" algn="l" defTabSz="914400" rtl="0" eaLnBrk="1" latinLnBrk="0" hangingPunct="1">
      <a:defRPr sz="2400" b="1" kern="1200">
        <a:solidFill>
          <a:schemeClr val="tx1"/>
        </a:solidFill>
        <a:latin typeface="Calibri Light" panose="020F0302020204030204" pitchFamily="34" charset="0"/>
        <a:ea typeface="+mn-ea"/>
        <a:cs typeface="+mn-cs"/>
      </a:defRPr>
    </a:lvl7pPr>
    <a:lvl8pPr marL="3200400" algn="l" defTabSz="914400" rtl="0" eaLnBrk="1" latinLnBrk="0" hangingPunct="1">
      <a:defRPr sz="2400" b="1" kern="1200">
        <a:solidFill>
          <a:schemeClr val="tx1"/>
        </a:solidFill>
        <a:latin typeface="Calibri Light" panose="020F0302020204030204" pitchFamily="34" charset="0"/>
        <a:ea typeface="+mn-ea"/>
        <a:cs typeface="+mn-cs"/>
      </a:defRPr>
    </a:lvl8pPr>
    <a:lvl9pPr marL="3657600" algn="l" defTabSz="914400" rtl="0" eaLnBrk="1" latinLnBrk="0" hangingPunct="1">
      <a:defRPr sz="2400" b="1" kern="1200">
        <a:solidFill>
          <a:schemeClr val="tx1"/>
        </a:solidFill>
        <a:latin typeface="Calibri Light" panose="020F0302020204030204" pitchFamily="34" charset="0"/>
        <a:ea typeface="+mn-ea"/>
        <a:cs typeface="+mn-cs"/>
      </a:defRPr>
    </a:lvl9pPr>
  </p:defaultTextStyle>
  <p:extLst>
    <p:ext uri="{EFAFB233-063F-42B5-8137-9DF3F51BA10A}">
      <p15:sldGuideLst xmlns:p15="http://schemas.microsoft.com/office/powerpoint/2012/main">
        <p15:guide id="1" orient="horz" pos="2495">
          <p15:clr>
            <a:srgbClr val="A4A3A4"/>
          </p15:clr>
        </p15:guide>
        <p15:guide id="2" pos="272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66CC"/>
    <a:srgbClr val="ED7D3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7C22D-5144-47C9-9ADA-3A2488591B79}" v="96" dt="2023-09-04T12:59:07.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8" autoAdjust="0"/>
    <p:restoredTop sz="94667" autoAdjust="0"/>
  </p:normalViewPr>
  <p:slideViewPr>
    <p:cSldViewPr>
      <p:cViewPr varScale="1">
        <p:scale>
          <a:sx n="59" d="100"/>
          <a:sy n="59" d="100"/>
        </p:scale>
        <p:origin x="1218" y="72"/>
      </p:cViewPr>
      <p:guideLst>
        <p:guide orient="horz" pos="2495"/>
        <p:guide pos="2721"/>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6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ma Vela" userId="e97eb0bc-c864-4b09-bb68-701ba1f07dd5" providerId="ADAL" clId="{CFB7C22D-5144-47C9-9ADA-3A2488591B79}"/>
    <pc:docChg chg="undo redo custSel addSld delSld modSld">
      <pc:chgData name="Naima Vela" userId="e97eb0bc-c864-4b09-bb68-701ba1f07dd5" providerId="ADAL" clId="{CFB7C22D-5144-47C9-9ADA-3A2488591B79}" dt="2023-09-04T12:59:33.727" v="8798" actId="20577"/>
      <pc:docMkLst>
        <pc:docMk/>
      </pc:docMkLst>
      <pc:sldChg chg="del">
        <pc:chgData name="Naima Vela" userId="e97eb0bc-c864-4b09-bb68-701ba1f07dd5" providerId="ADAL" clId="{CFB7C22D-5144-47C9-9ADA-3A2488591B79}" dt="2023-08-30T09:11:22.394" v="4775" actId="2696"/>
        <pc:sldMkLst>
          <pc:docMk/>
          <pc:sldMk cId="4116354679" sldId="262"/>
        </pc:sldMkLst>
      </pc:sldChg>
      <pc:sldChg chg="del">
        <pc:chgData name="Naima Vela" userId="e97eb0bc-c864-4b09-bb68-701ba1f07dd5" providerId="ADAL" clId="{CFB7C22D-5144-47C9-9ADA-3A2488591B79}" dt="2023-09-04T07:10:10.374" v="6942" actId="2696"/>
        <pc:sldMkLst>
          <pc:docMk/>
          <pc:sldMk cId="2013352733" sldId="264"/>
        </pc:sldMkLst>
      </pc:sldChg>
      <pc:sldChg chg="modSp mod">
        <pc:chgData name="Naima Vela" userId="e97eb0bc-c864-4b09-bb68-701ba1f07dd5" providerId="ADAL" clId="{CFB7C22D-5144-47C9-9ADA-3A2488591B79}" dt="2023-09-04T11:44:47.480" v="8522" actId="20577"/>
        <pc:sldMkLst>
          <pc:docMk/>
          <pc:sldMk cId="0" sldId="266"/>
        </pc:sldMkLst>
        <pc:spChg chg="mod">
          <ac:chgData name="Naima Vela" userId="e97eb0bc-c864-4b09-bb68-701ba1f07dd5" providerId="ADAL" clId="{CFB7C22D-5144-47C9-9ADA-3A2488591B79}" dt="2023-09-04T11:44:47.480" v="8522" actId="20577"/>
          <ac:spMkLst>
            <pc:docMk/>
            <pc:sldMk cId="0" sldId="266"/>
            <ac:spMk id="2" creationId="{3E65E231-5673-47F0-B9EC-C39DDA9CA1AF}"/>
          </ac:spMkLst>
        </pc:spChg>
        <pc:spChg chg="mod">
          <ac:chgData name="Naima Vela" userId="e97eb0bc-c864-4b09-bb68-701ba1f07dd5" providerId="ADAL" clId="{CFB7C22D-5144-47C9-9ADA-3A2488591B79}" dt="2023-08-24T14:01:09.260" v="2" actId="6549"/>
          <ac:spMkLst>
            <pc:docMk/>
            <pc:sldMk cId="0" sldId="266"/>
            <ac:spMk id="54" creationId="{00000000-0000-0000-0000-000000000000}"/>
          </ac:spMkLst>
        </pc:spChg>
        <pc:spChg chg="mod">
          <ac:chgData name="Naima Vela" userId="e97eb0bc-c864-4b09-bb68-701ba1f07dd5" providerId="ADAL" clId="{CFB7C22D-5144-47C9-9ADA-3A2488591B79}" dt="2023-08-24T14:02:55.303" v="28"/>
          <ac:spMkLst>
            <pc:docMk/>
            <pc:sldMk cId="0" sldId="266"/>
            <ac:spMk id="60" creationId="{00000000-0000-0000-0000-000000000000}"/>
          </ac:spMkLst>
        </pc:spChg>
      </pc:sldChg>
      <pc:sldChg chg="modSp mod">
        <pc:chgData name="Naima Vela" userId="e97eb0bc-c864-4b09-bb68-701ba1f07dd5" providerId="ADAL" clId="{CFB7C22D-5144-47C9-9ADA-3A2488591B79}" dt="2023-09-04T11:45:05.532" v="8527"/>
        <pc:sldMkLst>
          <pc:docMk/>
          <pc:sldMk cId="0" sldId="267"/>
        </pc:sldMkLst>
        <pc:spChg chg="mod">
          <ac:chgData name="Naima Vela" userId="e97eb0bc-c864-4b09-bb68-701ba1f07dd5" providerId="ADAL" clId="{CFB7C22D-5144-47C9-9ADA-3A2488591B79}" dt="2023-09-04T11:45:05.532" v="8527"/>
          <ac:spMkLst>
            <pc:docMk/>
            <pc:sldMk cId="0" sldId="267"/>
            <ac:spMk id="8" creationId="{1CA0A7DF-3625-4FFA-93A8-32ED371C2062}"/>
          </ac:spMkLst>
        </pc:spChg>
        <pc:spChg chg="mod">
          <ac:chgData name="Naima Vela" userId="e97eb0bc-c864-4b09-bb68-701ba1f07dd5" providerId="ADAL" clId="{CFB7C22D-5144-47C9-9ADA-3A2488591B79}" dt="2023-09-04T11:36:24.610" v="8470" actId="1076"/>
          <ac:spMkLst>
            <pc:docMk/>
            <pc:sldMk cId="0" sldId="267"/>
            <ac:spMk id="66" creationId="{00000000-0000-0000-0000-000000000000}"/>
          </ac:spMkLst>
        </pc:spChg>
        <pc:picChg chg="mod">
          <ac:chgData name="Naima Vela" userId="e97eb0bc-c864-4b09-bb68-701ba1f07dd5" providerId="ADAL" clId="{CFB7C22D-5144-47C9-9ADA-3A2488591B79}" dt="2023-08-24T14:14:57.211" v="29" actId="14826"/>
          <ac:picMkLst>
            <pc:docMk/>
            <pc:sldMk cId="0" sldId="267"/>
            <ac:picMk id="67" creationId="{00000000-0000-0000-0000-000000000000}"/>
          </ac:picMkLst>
        </pc:picChg>
      </pc:sldChg>
      <pc:sldChg chg="del">
        <pc:chgData name="Naima Vela" userId="e97eb0bc-c864-4b09-bb68-701ba1f07dd5" providerId="ADAL" clId="{CFB7C22D-5144-47C9-9ADA-3A2488591B79}" dt="2023-08-29T08:44:37.179" v="2894" actId="47"/>
        <pc:sldMkLst>
          <pc:docMk/>
          <pc:sldMk cId="3094356475" sldId="268"/>
        </pc:sldMkLst>
      </pc:sldChg>
      <pc:sldChg chg="del">
        <pc:chgData name="Naima Vela" userId="e97eb0bc-c864-4b09-bb68-701ba1f07dd5" providerId="ADAL" clId="{CFB7C22D-5144-47C9-9ADA-3A2488591B79}" dt="2023-08-30T09:11:22.394" v="4775" actId="2696"/>
        <pc:sldMkLst>
          <pc:docMk/>
          <pc:sldMk cId="282551233" sldId="269"/>
        </pc:sldMkLst>
      </pc:sldChg>
      <pc:sldChg chg="del">
        <pc:chgData name="Naima Vela" userId="e97eb0bc-c864-4b09-bb68-701ba1f07dd5" providerId="ADAL" clId="{CFB7C22D-5144-47C9-9ADA-3A2488591B79}" dt="2023-09-04T07:10:10.374" v="6942" actId="2696"/>
        <pc:sldMkLst>
          <pc:docMk/>
          <pc:sldMk cId="1443819043" sldId="271"/>
        </pc:sldMkLst>
      </pc:sldChg>
      <pc:sldChg chg="del">
        <pc:chgData name="Naima Vela" userId="e97eb0bc-c864-4b09-bb68-701ba1f07dd5" providerId="ADAL" clId="{CFB7C22D-5144-47C9-9ADA-3A2488591B79}" dt="2023-08-30T09:11:22.394" v="4775" actId="2696"/>
        <pc:sldMkLst>
          <pc:docMk/>
          <pc:sldMk cId="1949826017" sldId="278"/>
        </pc:sldMkLst>
      </pc:sldChg>
      <pc:sldChg chg="del">
        <pc:chgData name="Naima Vela" userId="e97eb0bc-c864-4b09-bb68-701ba1f07dd5" providerId="ADAL" clId="{CFB7C22D-5144-47C9-9ADA-3A2488591B79}" dt="2023-08-30T09:11:22.394" v="4775" actId="2696"/>
        <pc:sldMkLst>
          <pc:docMk/>
          <pc:sldMk cId="1892255301" sldId="279"/>
        </pc:sldMkLst>
      </pc:sldChg>
      <pc:sldChg chg="del">
        <pc:chgData name="Naima Vela" userId="e97eb0bc-c864-4b09-bb68-701ba1f07dd5" providerId="ADAL" clId="{CFB7C22D-5144-47C9-9ADA-3A2488591B79}" dt="2023-09-04T07:10:10.374" v="6942" actId="2696"/>
        <pc:sldMkLst>
          <pc:docMk/>
          <pc:sldMk cId="3826935039" sldId="282"/>
        </pc:sldMkLst>
      </pc:sldChg>
      <pc:sldChg chg="del">
        <pc:chgData name="Naima Vela" userId="e97eb0bc-c864-4b09-bb68-701ba1f07dd5" providerId="ADAL" clId="{CFB7C22D-5144-47C9-9ADA-3A2488591B79}" dt="2023-09-04T07:10:10.374" v="6942" actId="2696"/>
        <pc:sldMkLst>
          <pc:docMk/>
          <pc:sldMk cId="3368139972" sldId="283"/>
        </pc:sldMkLst>
      </pc:sldChg>
      <pc:sldChg chg="delSp modSp mod">
        <pc:chgData name="Naima Vela" userId="e97eb0bc-c864-4b09-bb68-701ba1f07dd5" providerId="ADAL" clId="{CFB7C22D-5144-47C9-9ADA-3A2488591B79}" dt="2023-09-04T11:45:20.249" v="8533"/>
        <pc:sldMkLst>
          <pc:docMk/>
          <pc:sldMk cId="3836097671" sldId="290"/>
        </pc:sldMkLst>
        <pc:spChg chg="mod">
          <ac:chgData name="Naima Vela" userId="e97eb0bc-c864-4b09-bb68-701ba1f07dd5" providerId="ADAL" clId="{CFB7C22D-5144-47C9-9ADA-3A2488591B79}" dt="2023-08-30T09:33:34.964" v="5807" actId="20577"/>
          <ac:spMkLst>
            <pc:docMk/>
            <pc:sldMk cId="3836097671" sldId="290"/>
            <ac:spMk id="3" creationId="{84A255B9-E8AA-436F-81D0-FA094573C9BF}"/>
          </ac:spMkLst>
        </pc:spChg>
        <pc:spChg chg="del">
          <ac:chgData name="Naima Vela" userId="e97eb0bc-c864-4b09-bb68-701ba1f07dd5" providerId="ADAL" clId="{CFB7C22D-5144-47C9-9ADA-3A2488591B79}" dt="2023-08-25T13:15:30.054" v="304" actId="478"/>
          <ac:spMkLst>
            <pc:docMk/>
            <pc:sldMk cId="3836097671" sldId="290"/>
            <ac:spMk id="4" creationId="{73B03F0A-F53C-4F35-930F-8BC6E6464847}"/>
          </ac:spMkLst>
        </pc:spChg>
        <pc:spChg chg="mod">
          <ac:chgData name="Naima Vela" userId="e97eb0bc-c864-4b09-bb68-701ba1f07dd5" providerId="ADAL" clId="{CFB7C22D-5144-47C9-9ADA-3A2488591B79}" dt="2023-08-29T08:28:27.088" v="1640" actId="20577"/>
          <ac:spMkLst>
            <pc:docMk/>
            <pc:sldMk cId="3836097671" sldId="290"/>
            <ac:spMk id="5" creationId="{0139ADC9-E1C6-41BA-8D10-D0B1FA9E5963}"/>
          </ac:spMkLst>
        </pc:spChg>
        <pc:spChg chg="mod">
          <ac:chgData name="Naima Vela" userId="e97eb0bc-c864-4b09-bb68-701ba1f07dd5" providerId="ADAL" clId="{CFB7C22D-5144-47C9-9ADA-3A2488591B79}" dt="2023-09-04T11:45:20.249" v="8533"/>
          <ac:spMkLst>
            <pc:docMk/>
            <pc:sldMk cId="3836097671" sldId="290"/>
            <ac:spMk id="10" creationId="{5544CACC-1851-4E4F-BE95-8AF966348313}"/>
          </ac:spMkLst>
        </pc:spChg>
      </pc:sldChg>
      <pc:sldChg chg="modSp mod">
        <pc:chgData name="Naima Vela" userId="e97eb0bc-c864-4b09-bb68-701ba1f07dd5" providerId="ADAL" clId="{CFB7C22D-5144-47C9-9ADA-3A2488591B79}" dt="2023-09-04T11:45:29.032" v="8536"/>
        <pc:sldMkLst>
          <pc:docMk/>
          <pc:sldMk cId="876489697" sldId="291"/>
        </pc:sldMkLst>
        <pc:spChg chg="mod">
          <ac:chgData name="Naima Vela" userId="e97eb0bc-c864-4b09-bb68-701ba1f07dd5" providerId="ADAL" clId="{CFB7C22D-5144-47C9-9ADA-3A2488591B79}" dt="2023-09-04T11:45:29.032" v="8536"/>
          <ac:spMkLst>
            <pc:docMk/>
            <pc:sldMk cId="876489697" sldId="291"/>
            <ac:spMk id="17" creationId="{82CE47A1-69C1-4C38-8FF8-5635DF8AF279}"/>
          </ac:spMkLst>
        </pc:spChg>
      </pc:sldChg>
      <pc:sldChg chg="del">
        <pc:chgData name="Naima Vela" userId="e97eb0bc-c864-4b09-bb68-701ba1f07dd5" providerId="ADAL" clId="{CFB7C22D-5144-47C9-9ADA-3A2488591B79}" dt="2023-09-04T07:20:00.022" v="7566" actId="47"/>
        <pc:sldMkLst>
          <pc:docMk/>
          <pc:sldMk cId="0" sldId="293"/>
        </pc:sldMkLst>
      </pc:sldChg>
      <pc:sldChg chg="del">
        <pc:chgData name="Naima Vela" userId="e97eb0bc-c864-4b09-bb68-701ba1f07dd5" providerId="ADAL" clId="{CFB7C22D-5144-47C9-9ADA-3A2488591B79}" dt="2023-08-29T08:44:39.543" v="2896" actId="47"/>
        <pc:sldMkLst>
          <pc:docMk/>
          <pc:sldMk cId="3677191616" sldId="294"/>
        </pc:sldMkLst>
      </pc:sldChg>
      <pc:sldChg chg="modSp mod">
        <pc:chgData name="Naima Vela" userId="e97eb0bc-c864-4b09-bb68-701ba1f07dd5" providerId="ADAL" clId="{CFB7C22D-5144-47C9-9ADA-3A2488591B79}" dt="2023-09-04T11:45:35.559" v="8539"/>
        <pc:sldMkLst>
          <pc:docMk/>
          <pc:sldMk cId="822963759" sldId="295"/>
        </pc:sldMkLst>
        <pc:spChg chg="mod">
          <ac:chgData name="Naima Vela" userId="e97eb0bc-c864-4b09-bb68-701ba1f07dd5" providerId="ADAL" clId="{CFB7C22D-5144-47C9-9ADA-3A2488591B79}" dt="2023-08-29T08:22:21.620" v="1202" actId="20577"/>
          <ac:spMkLst>
            <pc:docMk/>
            <pc:sldMk cId="822963759" sldId="295"/>
            <ac:spMk id="2" creationId="{590364FD-A4F2-4D08-9E75-C3576B594B30}"/>
          </ac:spMkLst>
        </pc:spChg>
        <pc:spChg chg="mod">
          <ac:chgData name="Naima Vela" userId="e97eb0bc-c864-4b09-bb68-701ba1f07dd5" providerId="ADAL" clId="{CFB7C22D-5144-47C9-9ADA-3A2488591B79}" dt="2023-09-04T11:45:35.559" v="8539"/>
          <ac:spMkLst>
            <pc:docMk/>
            <pc:sldMk cId="822963759" sldId="295"/>
            <ac:spMk id="9" creationId="{A4E4B427-DABE-4332-AD9D-3E10B31047D3}"/>
          </ac:spMkLst>
        </pc:spChg>
      </pc:sldChg>
      <pc:sldChg chg="addSp delSp modSp mod">
        <pc:chgData name="Naima Vela" userId="e97eb0bc-c864-4b09-bb68-701ba1f07dd5" providerId="ADAL" clId="{CFB7C22D-5144-47C9-9ADA-3A2488591B79}" dt="2023-09-04T11:45:42.106" v="8542"/>
        <pc:sldMkLst>
          <pc:docMk/>
          <pc:sldMk cId="895201611" sldId="296"/>
        </pc:sldMkLst>
        <pc:spChg chg="add mod">
          <ac:chgData name="Naima Vela" userId="e97eb0bc-c864-4b09-bb68-701ba1f07dd5" providerId="ADAL" clId="{CFB7C22D-5144-47C9-9ADA-3A2488591B79}" dt="2023-08-25T13:16:42.147" v="341" actId="1076"/>
          <ac:spMkLst>
            <pc:docMk/>
            <pc:sldMk cId="895201611" sldId="296"/>
            <ac:spMk id="3" creationId="{45154C3A-63B8-A6CC-AEB7-2BCC5195440F}"/>
          </ac:spMkLst>
        </pc:spChg>
        <pc:spChg chg="mod">
          <ac:chgData name="Naima Vela" userId="e97eb0bc-c864-4b09-bb68-701ba1f07dd5" providerId="ADAL" clId="{CFB7C22D-5144-47C9-9ADA-3A2488591B79}" dt="2023-08-25T13:22:47.754" v="940" actId="1038"/>
          <ac:spMkLst>
            <pc:docMk/>
            <pc:sldMk cId="895201611" sldId="296"/>
            <ac:spMk id="4" creationId="{7AC0B75E-277B-40D7-BF3E-406E1057869F}"/>
          </ac:spMkLst>
        </pc:spChg>
        <pc:spChg chg="add mod">
          <ac:chgData name="Naima Vela" userId="e97eb0bc-c864-4b09-bb68-701ba1f07dd5" providerId="ADAL" clId="{CFB7C22D-5144-47C9-9ADA-3A2488591B79}" dt="2023-09-04T07:38:03.014" v="8237" actId="20577"/>
          <ac:spMkLst>
            <pc:docMk/>
            <pc:sldMk cId="895201611" sldId="296"/>
            <ac:spMk id="7" creationId="{D5786EE4-E68E-57AD-6270-E1E9CBCA9DE5}"/>
          </ac:spMkLst>
        </pc:spChg>
        <pc:spChg chg="mod">
          <ac:chgData name="Naima Vela" userId="e97eb0bc-c864-4b09-bb68-701ba1f07dd5" providerId="ADAL" clId="{CFB7C22D-5144-47C9-9ADA-3A2488591B79}" dt="2023-09-04T11:45:42.106" v="8542"/>
          <ac:spMkLst>
            <pc:docMk/>
            <pc:sldMk cId="895201611" sldId="296"/>
            <ac:spMk id="10" creationId="{FB8287AC-BA14-417C-BA4A-720603194EAA}"/>
          </ac:spMkLst>
        </pc:spChg>
        <pc:picChg chg="mod">
          <ac:chgData name="Naima Vela" userId="e97eb0bc-c864-4b09-bb68-701ba1f07dd5" providerId="ADAL" clId="{CFB7C22D-5144-47C9-9ADA-3A2488591B79}" dt="2023-08-25T13:17:32.271" v="353" actId="1035"/>
          <ac:picMkLst>
            <pc:docMk/>
            <pc:sldMk cId="895201611" sldId="296"/>
            <ac:picMk id="6" creationId="{AA4FB3B4-FC99-4419-9E27-3D0BBFD34A74}"/>
          </ac:picMkLst>
        </pc:picChg>
        <pc:cxnChg chg="del">
          <ac:chgData name="Naima Vela" userId="e97eb0bc-c864-4b09-bb68-701ba1f07dd5" providerId="ADAL" clId="{CFB7C22D-5144-47C9-9ADA-3A2488591B79}" dt="2023-08-25T13:17:17.428" v="343" actId="478"/>
          <ac:cxnSpMkLst>
            <pc:docMk/>
            <pc:sldMk cId="895201611" sldId="296"/>
            <ac:cxnSpMk id="11" creationId="{C2771CF5-856B-49F4-99B2-1285F17FF10E}"/>
          </ac:cxnSpMkLst>
        </pc:cxnChg>
        <pc:cxnChg chg="del">
          <ac:chgData name="Naima Vela" userId="e97eb0bc-c864-4b09-bb68-701ba1f07dd5" providerId="ADAL" clId="{CFB7C22D-5144-47C9-9ADA-3A2488591B79}" dt="2023-08-25T13:17:19.854" v="346" actId="478"/>
          <ac:cxnSpMkLst>
            <pc:docMk/>
            <pc:sldMk cId="895201611" sldId="296"/>
            <ac:cxnSpMk id="16" creationId="{77096EBE-21EA-4989-BBED-04B92F558B44}"/>
          </ac:cxnSpMkLst>
        </pc:cxnChg>
        <pc:cxnChg chg="del">
          <ac:chgData name="Naima Vela" userId="e97eb0bc-c864-4b09-bb68-701ba1f07dd5" providerId="ADAL" clId="{CFB7C22D-5144-47C9-9ADA-3A2488591B79}" dt="2023-08-25T13:17:19.009" v="345" actId="478"/>
          <ac:cxnSpMkLst>
            <pc:docMk/>
            <pc:sldMk cId="895201611" sldId="296"/>
            <ac:cxnSpMk id="17" creationId="{DA25F2E3-2EE8-4A54-A176-CF6B333CED18}"/>
          </ac:cxnSpMkLst>
        </pc:cxnChg>
        <pc:cxnChg chg="del">
          <ac:chgData name="Naima Vela" userId="e97eb0bc-c864-4b09-bb68-701ba1f07dd5" providerId="ADAL" clId="{CFB7C22D-5144-47C9-9ADA-3A2488591B79}" dt="2023-08-25T13:17:18.262" v="344" actId="478"/>
          <ac:cxnSpMkLst>
            <pc:docMk/>
            <pc:sldMk cId="895201611" sldId="296"/>
            <ac:cxnSpMk id="18" creationId="{5D76EE9E-2651-4352-954A-09934B224A8A}"/>
          </ac:cxnSpMkLst>
        </pc:cxnChg>
        <pc:cxnChg chg="del">
          <ac:chgData name="Naima Vela" userId="e97eb0bc-c864-4b09-bb68-701ba1f07dd5" providerId="ADAL" clId="{CFB7C22D-5144-47C9-9ADA-3A2488591B79}" dt="2023-08-25T13:17:20.421" v="347" actId="478"/>
          <ac:cxnSpMkLst>
            <pc:docMk/>
            <pc:sldMk cId="895201611" sldId="296"/>
            <ac:cxnSpMk id="20" creationId="{0A8CEBD7-4A28-43B5-BBD7-0D2FF96EE8BF}"/>
          </ac:cxnSpMkLst>
        </pc:cxnChg>
        <pc:cxnChg chg="del">
          <ac:chgData name="Naima Vela" userId="e97eb0bc-c864-4b09-bb68-701ba1f07dd5" providerId="ADAL" clId="{CFB7C22D-5144-47C9-9ADA-3A2488591B79}" dt="2023-08-25T13:17:21.091" v="348" actId="478"/>
          <ac:cxnSpMkLst>
            <pc:docMk/>
            <pc:sldMk cId="895201611" sldId="296"/>
            <ac:cxnSpMk id="21" creationId="{79D66092-1B6B-4160-84F5-89BA5B2063E8}"/>
          </ac:cxnSpMkLst>
        </pc:cxnChg>
      </pc:sldChg>
      <pc:sldChg chg="addSp delSp modSp mod">
        <pc:chgData name="Naima Vela" userId="e97eb0bc-c864-4b09-bb68-701ba1f07dd5" providerId="ADAL" clId="{CFB7C22D-5144-47C9-9ADA-3A2488591B79}" dt="2023-09-04T11:45:47.236" v="8547"/>
        <pc:sldMkLst>
          <pc:docMk/>
          <pc:sldMk cId="1857530974" sldId="297"/>
        </pc:sldMkLst>
        <pc:spChg chg="mod">
          <ac:chgData name="Naima Vela" userId="e97eb0bc-c864-4b09-bb68-701ba1f07dd5" providerId="ADAL" clId="{CFB7C22D-5144-47C9-9ADA-3A2488591B79}" dt="2023-08-25T13:23:08.826" v="958" actId="20577"/>
          <ac:spMkLst>
            <pc:docMk/>
            <pc:sldMk cId="1857530974" sldId="297"/>
            <ac:spMk id="2" creationId="{31393A8F-36AC-4E6C-843C-EA670A787C21}"/>
          </ac:spMkLst>
        </pc:spChg>
        <pc:spChg chg="add mod">
          <ac:chgData name="Naima Vela" userId="e97eb0bc-c864-4b09-bb68-701ba1f07dd5" providerId="ADAL" clId="{CFB7C22D-5144-47C9-9ADA-3A2488591B79}" dt="2023-08-29T08:21:58.236" v="1201"/>
          <ac:spMkLst>
            <pc:docMk/>
            <pc:sldMk cId="1857530974" sldId="297"/>
            <ac:spMk id="3" creationId="{9367D63C-ED51-9596-9CC3-FB335F5E3517}"/>
          </ac:spMkLst>
        </pc:spChg>
        <pc:spChg chg="del mod">
          <ac:chgData name="Naima Vela" userId="e97eb0bc-c864-4b09-bb68-701ba1f07dd5" providerId="ADAL" clId="{CFB7C22D-5144-47C9-9ADA-3A2488591B79}" dt="2023-08-25T13:27:46.463" v="1187" actId="478"/>
          <ac:spMkLst>
            <pc:docMk/>
            <pc:sldMk cId="1857530974" sldId="297"/>
            <ac:spMk id="11" creationId="{122742F4-BE3F-4C25-B34D-C598351117E3}"/>
          </ac:spMkLst>
        </pc:spChg>
        <pc:spChg chg="mod">
          <ac:chgData name="Naima Vela" userId="e97eb0bc-c864-4b09-bb68-701ba1f07dd5" providerId="ADAL" clId="{CFB7C22D-5144-47C9-9ADA-3A2488591B79}" dt="2023-09-04T11:45:47.236" v="8547"/>
          <ac:spMkLst>
            <pc:docMk/>
            <pc:sldMk cId="1857530974" sldId="297"/>
            <ac:spMk id="16" creationId="{EFC88006-6887-463B-986F-178275BD1B84}"/>
          </ac:spMkLst>
        </pc:spChg>
        <pc:spChg chg="mod">
          <ac:chgData name="Naima Vela" userId="e97eb0bc-c864-4b09-bb68-701ba1f07dd5" providerId="ADAL" clId="{CFB7C22D-5144-47C9-9ADA-3A2488591B79}" dt="2023-08-25T13:27:32.569" v="1185" actId="20577"/>
          <ac:spMkLst>
            <pc:docMk/>
            <pc:sldMk cId="1857530974" sldId="297"/>
            <ac:spMk id="25" creationId="{AB01ABDB-4F3D-4223-80B0-B3E86C58F1B8}"/>
          </ac:spMkLst>
        </pc:spChg>
        <pc:spChg chg="mod">
          <ac:chgData name="Naima Vela" userId="e97eb0bc-c864-4b09-bb68-701ba1f07dd5" providerId="ADAL" clId="{CFB7C22D-5144-47C9-9ADA-3A2488591B79}" dt="2023-08-25T13:25:35.497" v="1039" actId="20577"/>
          <ac:spMkLst>
            <pc:docMk/>
            <pc:sldMk cId="1857530974" sldId="297"/>
            <ac:spMk id="26" creationId="{3D57E660-51A1-42EA-BD1F-EC8B5356AB39}"/>
          </ac:spMkLst>
        </pc:spChg>
        <pc:picChg chg="mod">
          <ac:chgData name="Naima Vela" userId="e97eb0bc-c864-4b09-bb68-701ba1f07dd5" providerId="ADAL" clId="{CFB7C22D-5144-47C9-9ADA-3A2488591B79}" dt="2023-08-25T13:28:06.602" v="1191" actId="14100"/>
          <ac:picMkLst>
            <pc:docMk/>
            <pc:sldMk cId="1857530974" sldId="297"/>
            <ac:picMk id="8" creationId="{82116F13-07F4-4176-BF4E-3D8C84C545FC}"/>
          </ac:picMkLst>
        </pc:picChg>
        <pc:picChg chg="mod">
          <ac:chgData name="Naima Vela" userId="e97eb0bc-c864-4b09-bb68-701ba1f07dd5" providerId="ADAL" clId="{CFB7C22D-5144-47C9-9ADA-3A2488591B79}" dt="2023-08-25T13:28:10.123" v="1192" actId="14100"/>
          <ac:picMkLst>
            <pc:docMk/>
            <pc:sldMk cId="1857530974" sldId="297"/>
            <ac:picMk id="10" creationId="{CD26E475-5A27-40D1-A46C-6087E7D6BD7C}"/>
          </ac:picMkLst>
        </pc:picChg>
      </pc:sldChg>
      <pc:sldChg chg="modSp del mod">
        <pc:chgData name="Naima Vela" userId="e97eb0bc-c864-4b09-bb68-701ba1f07dd5" providerId="ADAL" clId="{CFB7C22D-5144-47C9-9ADA-3A2488591B79}" dt="2023-08-29T08:28:44.460" v="1641" actId="47"/>
        <pc:sldMkLst>
          <pc:docMk/>
          <pc:sldMk cId="564210653" sldId="298"/>
        </pc:sldMkLst>
        <pc:spChg chg="mod">
          <ac:chgData name="Naima Vela" userId="e97eb0bc-c864-4b09-bb68-701ba1f07dd5" providerId="ADAL" clId="{CFB7C22D-5144-47C9-9ADA-3A2488591B79}" dt="2023-08-25T13:28:34.642" v="1200" actId="20577"/>
          <ac:spMkLst>
            <pc:docMk/>
            <pc:sldMk cId="564210653" sldId="298"/>
            <ac:spMk id="17" creationId="{2A815ABA-A7CA-4A57-9137-9771D088624A}"/>
          </ac:spMkLst>
        </pc:spChg>
      </pc:sldChg>
      <pc:sldChg chg="del">
        <pc:chgData name="Naima Vela" userId="e97eb0bc-c864-4b09-bb68-701ba1f07dd5" providerId="ADAL" clId="{CFB7C22D-5144-47C9-9ADA-3A2488591B79}" dt="2023-08-29T08:28:44.460" v="1641" actId="47"/>
        <pc:sldMkLst>
          <pc:docMk/>
          <pc:sldMk cId="3360467904" sldId="299"/>
        </pc:sldMkLst>
      </pc:sldChg>
      <pc:sldChg chg="modSp mod">
        <pc:chgData name="Naima Vela" userId="e97eb0bc-c864-4b09-bb68-701ba1f07dd5" providerId="ADAL" clId="{CFB7C22D-5144-47C9-9ADA-3A2488591B79}" dt="2023-09-04T11:54:48.294" v="8668" actId="20577"/>
        <pc:sldMkLst>
          <pc:docMk/>
          <pc:sldMk cId="3454672805" sldId="304"/>
        </pc:sldMkLst>
        <pc:spChg chg="mod">
          <ac:chgData name="Naima Vela" userId="e97eb0bc-c864-4b09-bb68-701ba1f07dd5" providerId="ADAL" clId="{CFB7C22D-5144-47C9-9ADA-3A2488591B79}" dt="2023-09-04T11:54:48.294" v="8668" actId="20577"/>
          <ac:spMkLst>
            <pc:docMk/>
            <pc:sldMk cId="3454672805" sldId="304"/>
            <ac:spMk id="3" creationId="{3F0CA948-C77A-47B7-BA16-9FBF331B7F46}"/>
          </ac:spMkLst>
        </pc:spChg>
        <pc:spChg chg="mod">
          <ac:chgData name="Naima Vela" userId="e97eb0bc-c864-4b09-bb68-701ba1f07dd5" providerId="ADAL" clId="{CFB7C22D-5144-47C9-9ADA-3A2488591B79}" dt="2023-09-04T11:47:43.002" v="8595"/>
          <ac:spMkLst>
            <pc:docMk/>
            <pc:sldMk cId="3454672805" sldId="304"/>
            <ac:spMk id="7" creationId="{46A2630F-35FC-4429-8F9C-50FADEE20BDD}"/>
          </ac:spMkLst>
        </pc:spChg>
        <pc:spChg chg="mod">
          <ac:chgData name="Naima Vela" userId="e97eb0bc-c864-4b09-bb68-701ba1f07dd5" providerId="ADAL" clId="{CFB7C22D-5144-47C9-9ADA-3A2488591B79}" dt="2023-08-30T09:18:15.415" v="5787" actId="20577"/>
          <ac:spMkLst>
            <pc:docMk/>
            <pc:sldMk cId="3454672805" sldId="304"/>
            <ac:spMk id="12" creationId="{54387572-CB8B-40E4-A3F5-D5DED3888109}"/>
          </ac:spMkLst>
        </pc:spChg>
      </pc:sldChg>
      <pc:sldChg chg="modSp mod">
        <pc:chgData name="Naima Vela" userId="e97eb0bc-c864-4b09-bb68-701ba1f07dd5" providerId="ADAL" clId="{CFB7C22D-5144-47C9-9ADA-3A2488591B79}" dt="2023-09-04T11:48:30.502" v="8615"/>
        <pc:sldMkLst>
          <pc:docMk/>
          <pc:sldMk cId="592806073" sldId="306"/>
        </pc:sldMkLst>
        <pc:spChg chg="mod">
          <ac:chgData name="Naima Vela" userId="e97eb0bc-c864-4b09-bb68-701ba1f07dd5" providerId="ADAL" clId="{CFB7C22D-5144-47C9-9ADA-3A2488591B79}" dt="2023-09-04T10:28:36.802" v="8368" actId="20577"/>
          <ac:spMkLst>
            <pc:docMk/>
            <pc:sldMk cId="592806073" sldId="306"/>
            <ac:spMk id="3" creationId="{3F0CA948-C77A-47B7-BA16-9FBF331B7F46}"/>
          </ac:spMkLst>
        </pc:spChg>
        <pc:spChg chg="mod">
          <ac:chgData name="Naima Vela" userId="e97eb0bc-c864-4b09-bb68-701ba1f07dd5" providerId="ADAL" clId="{CFB7C22D-5144-47C9-9ADA-3A2488591B79}" dt="2023-09-04T11:48:30.502" v="8615"/>
          <ac:spMkLst>
            <pc:docMk/>
            <pc:sldMk cId="592806073" sldId="306"/>
            <ac:spMk id="7" creationId="{166AB15E-B9FD-45B4-B78F-05DD9D6F7B24}"/>
          </ac:spMkLst>
        </pc:spChg>
        <pc:spChg chg="mod">
          <ac:chgData name="Naima Vela" userId="e97eb0bc-c864-4b09-bb68-701ba1f07dd5" providerId="ADAL" clId="{CFB7C22D-5144-47C9-9ADA-3A2488591B79}" dt="2023-09-04T07:10:36.582" v="6945" actId="20577"/>
          <ac:spMkLst>
            <pc:docMk/>
            <pc:sldMk cId="592806073" sldId="306"/>
            <ac:spMk id="12" creationId="{8349FFE6-A3F8-4927-AE06-E6F2EB9C83CA}"/>
          </ac:spMkLst>
        </pc:spChg>
      </pc:sldChg>
      <pc:sldChg chg="modSp mod">
        <pc:chgData name="Naima Vela" userId="e97eb0bc-c864-4b09-bb68-701ba1f07dd5" providerId="ADAL" clId="{CFB7C22D-5144-47C9-9ADA-3A2488591B79}" dt="2023-09-04T12:01:16.714" v="8686" actId="20577"/>
        <pc:sldMkLst>
          <pc:docMk/>
          <pc:sldMk cId="1933463161" sldId="309"/>
        </pc:sldMkLst>
        <pc:spChg chg="mod">
          <ac:chgData name="Naima Vela" userId="e97eb0bc-c864-4b09-bb68-701ba1f07dd5" providerId="ADAL" clId="{CFB7C22D-5144-47C9-9ADA-3A2488591B79}" dt="2023-09-04T12:01:16.714" v="8686" actId="20577"/>
          <ac:spMkLst>
            <pc:docMk/>
            <pc:sldMk cId="1933463161" sldId="309"/>
            <ac:spMk id="3" creationId="{653ECE16-07CC-4520-BDB1-4639F71B819D}"/>
          </ac:spMkLst>
        </pc:spChg>
        <pc:spChg chg="mod">
          <ac:chgData name="Naima Vela" userId="e97eb0bc-c864-4b09-bb68-701ba1f07dd5" providerId="ADAL" clId="{CFB7C22D-5144-47C9-9ADA-3A2488591B79}" dt="2023-09-04T12:00:19.413" v="8675" actId="1035"/>
          <ac:spMkLst>
            <pc:docMk/>
            <pc:sldMk cId="1933463161" sldId="309"/>
            <ac:spMk id="13" creationId="{8E76E3DC-C38C-4311-AE42-4F0979C25406}"/>
          </ac:spMkLst>
        </pc:spChg>
        <pc:spChg chg="mod">
          <ac:chgData name="Naima Vela" userId="e97eb0bc-c864-4b09-bb68-701ba1f07dd5" providerId="ADAL" clId="{CFB7C22D-5144-47C9-9ADA-3A2488591B79}" dt="2023-09-04T11:48:36.770" v="8620"/>
          <ac:spMkLst>
            <pc:docMk/>
            <pc:sldMk cId="1933463161" sldId="309"/>
            <ac:spMk id="16" creationId="{EB5D83C1-06C0-4FB7-AEB8-0B52CE1400D4}"/>
          </ac:spMkLst>
        </pc:spChg>
      </pc:sldChg>
      <pc:sldChg chg="del">
        <pc:chgData name="Naima Vela" userId="e97eb0bc-c864-4b09-bb68-701ba1f07dd5" providerId="ADAL" clId="{CFB7C22D-5144-47C9-9ADA-3A2488591B79}" dt="2023-09-04T07:19:52.864" v="7562" actId="47"/>
        <pc:sldMkLst>
          <pc:docMk/>
          <pc:sldMk cId="3429025722" sldId="310"/>
        </pc:sldMkLst>
      </pc:sldChg>
      <pc:sldChg chg="del">
        <pc:chgData name="Naima Vela" userId="e97eb0bc-c864-4b09-bb68-701ba1f07dd5" providerId="ADAL" clId="{CFB7C22D-5144-47C9-9ADA-3A2488591B79}" dt="2023-09-04T07:19:55.064" v="7564" actId="47"/>
        <pc:sldMkLst>
          <pc:docMk/>
          <pc:sldMk cId="1296973416" sldId="312"/>
        </pc:sldMkLst>
      </pc:sldChg>
      <pc:sldChg chg="del">
        <pc:chgData name="Naima Vela" userId="e97eb0bc-c864-4b09-bb68-701ba1f07dd5" providerId="ADAL" clId="{CFB7C22D-5144-47C9-9ADA-3A2488591B79}" dt="2023-09-04T07:19:56.076" v="7565" actId="47"/>
        <pc:sldMkLst>
          <pc:docMk/>
          <pc:sldMk cId="2548977255" sldId="313"/>
        </pc:sldMkLst>
      </pc:sldChg>
      <pc:sldChg chg="del">
        <pc:chgData name="Naima Vela" userId="e97eb0bc-c864-4b09-bb68-701ba1f07dd5" providerId="ADAL" clId="{CFB7C22D-5144-47C9-9ADA-3A2488591B79}" dt="2023-09-04T07:19:44.898" v="7561" actId="47"/>
        <pc:sldMkLst>
          <pc:docMk/>
          <pc:sldMk cId="4092187974" sldId="314"/>
        </pc:sldMkLst>
      </pc:sldChg>
      <pc:sldChg chg="del">
        <pc:chgData name="Naima Vela" userId="e97eb0bc-c864-4b09-bb68-701ba1f07dd5" providerId="ADAL" clId="{CFB7C22D-5144-47C9-9ADA-3A2488591B79}" dt="2023-09-04T07:20:00.859" v="7567" actId="47"/>
        <pc:sldMkLst>
          <pc:docMk/>
          <pc:sldMk cId="2897173677" sldId="315"/>
        </pc:sldMkLst>
      </pc:sldChg>
      <pc:sldChg chg="modSp mod">
        <pc:chgData name="Naima Vela" userId="e97eb0bc-c864-4b09-bb68-701ba1f07dd5" providerId="ADAL" clId="{CFB7C22D-5144-47C9-9ADA-3A2488591B79}" dt="2023-09-04T11:46:05.330" v="8560"/>
        <pc:sldMkLst>
          <pc:docMk/>
          <pc:sldMk cId="641708546" sldId="335"/>
        </pc:sldMkLst>
        <pc:spChg chg="mod">
          <ac:chgData name="Naima Vela" userId="e97eb0bc-c864-4b09-bb68-701ba1f07dd5" providerId="ADAL" clId="{CFB7C22D-5144-47C9-9ADA-3A2488591B79}" dt="2023-08-30T09:18:32.590" v="5791" actId="20577"/>
          <ac:spMkLst>
            <pc:docMk/>
            <pc:sldMk cId="641708546" sldId="335"/>
            <ac:spMk id="2" creationId="{503DE2D3-1D6D-4D34-8FF1-F38E622A60C6}"/>
          </ac:spMkLst>
        </pc:spChg>
        <pc:spChg chg="mod">
          <ac:chgData name="Naima Vela" userId="e97eb0bc-c864-4b09-bb68-701ba1f07dd5" providerId="ADAL" clId="{CFB7C22D-5144-47C9-9ADA-3A2488591B79}" dt="2023-08-30T09:19:02.554" v="5794" actId="255"/>
          <ac:spMkLst>
            <pc:docMk/>
            <pc:sldMk cId="641708546" sldId="335"/>
            <ac:spMk id="3" creationId="{3F0CA948-C77A-47B7-BA16-9FBF331B7F46}"/>
          </ac:spMkLst>
        </pc:spChg>
        <pc:spChg chg="mod">
          <ac:chgData name="Naima Vela" userId="e97eb0bc-c864-4b09-bb68-701ba1f07dd5" providerId="ADAL" clId="{CFB7C22D-5144-47C9-9ADA-3A2488591B79}" dt="2023-09-04T11:46:05.330" v="8560"/>
          <ac:spMkLst>
            <pc:docMk/>
            <pc:sldMk cId="641708546" sldId="335"/>
            <ac:spMk id="7" creationId="{762CBE58-C4D1-42F4-9C0C-6F7CF7FBE1C2}"/>
          </ac:spMkLst>
        </pc:spChg>
      </pc:sldChg>
      <pc:sldChg chg="modSp mod">
        <pc:chgData name="Naima Vela" userId="e97eb0bc-c864-4b09-bb68-701ba1f07dd5" providerId="ADAL" clId="{CFB7C22D-5144-47C9-9ADA-3A2488591B79}" dt="2023-09-04T11:46:11.622" v="8563"/>
        <pc:sldMkLst>
          <pc:docMk/>
          <pc:sldMk cId="3675584710" sldId="336"/>
        </pc:sldMkLst>
        <pc:spChg chg="mod">
          <ac:chgData name="Naima Vela" userId="e97eb0bc-c864-4b09-bb68-701ba1f07dd5" providerId="ADAL" clId="{CFB7C22D-5144-47C9-9ADA-3A2488591B79}" dt="2023-08-29T08:30:59.748" v="1800" actId="20577"/>
          <ac:spMkLst>
            <pc:docMk/>
            <pc:sldMk cId="3675584710" sldId="336"/>
            <ac:spMk id="2" creationId="{590364FD-A4F2-4D08-9E75-C3576B594B30}"/>
          </ac:spMkLst>
        </pc:spChg>
        <pc:spChg chg="mod">
          <ac:chgData name="Naima Vela" userId="e97eb0bc-c864-4b09-bb68-701ba1f07dd5" providerId="ADAL" clId="{CFB7C22D-5144-47C9-9ADA-3A2488591B79}" dt="2023-09-04T11:46:11.622" v="8563"/>
          <ac:spMkLst>
            <pc:docMk/>
            <pc:sldMk cId="3675584710" sldId="336"/>
            <ac:spMk id="9" creationId="{78B472A8-FFF3-4826-8333-63716F9534D0}"/>
          </ac:spMkLst>
        </pc:spChg>
      </pc:sldChg>
      <pc:sldChg chg="del">
        <pc:chgData name="Naima Vela" userId="e97eb0bc-c864-4b09-bb68-701ba1f07dd5" providerId="ADAL" clId="{CFB7C22D-5144-47C9-9ADA-3A2488591B79}" dt="2023-08-29T08:44:35.088" v="2893" actId="47"/>
        <pc:sldMkLst>
          <pc:docMk/>
          <pc:sldMk cId="3567826654" sldId="337"/>
        </pc:sldMkLst>
      </pc:sldChg>
      <pc:sldChg chg="del">
        <pc:chgData name="Naima Vela" userId="e97eb0bc-c864-4b09-bb68-701ba1f07dd5" providerId="ADAL" clId="{CFB7C22D-5144-47C9-9ADA-3A2488591B79}" dt="2023-08-29T08:44:38.184" v="2895" actId="47"/>
        <pc:sldMkLst>
          <pc:docMk/>
          <pc:sldMk cId="3228192579" sldId="338"/>
        </pc:sldMkLst>
      </pc:sldChg>
      <pc:sldChg chg="modSp mod">
        <pc:chgData name="Naima Vela" userId="e97eb0bc-c864-4b09-bb68-701ba1f07dd5" providerId="ADAL" clId="{CFB7C22D-5144-47C9-9ADA-3A2488591B79}" dt="2023-09-04T11:47:07.730" v="8577"/>
        <pc:sldMkLst>
          <pc:docMk/>
          <pc:sldMk cId="3658133547" sldId="339"/>
        </pc:sldMkLst>
        <pc:spChg chg="mod">
          <ac:chgData name="Naima Vela" userId="e97eb0bc-c864-4b09-bb68-701ba1f07dd5" providerId="ADAL" clId="{CFB7C22D-5144-47C9-9ADA-3A2488591B79}" dt="2023-08-29T08:48:47.903" v="3293" actId="20577"/>
          <ac:spMkLst>
            <pc:docMk/>
            <pc:sldMk cId="3658133547" sldId="339"/>
            <ac:spMk id="3" creationId="{3F0CA948-C77A-47B7-BA16-9FBF331B7F46}"/>
          </ac:spMkLst>
        </pc:spChg>
        <pc:spChg chg="mod">
          <ac:chgData name="Naima Vela" userId="e97eb0bc-c864-4b09-bb68-701ba1f07dd5" providerId="ADAL" clId="{CFB7C22D-5144-47C9-9ADA-3A2488591B79}" dt="2023-09-04T11:47:07.730" v="8577"/>
          <ac:spMkLst>
            <pc:docMk/>
            <pc:sldMk cId="3658133547" sldId="339"/>
            <ac:spMk id="7" creationId="{443FB571-7223-4342-9DC7-E32E75700793}"/>
          </ac:spMkLst>
        </pc:spChg>
        <pc:spChg chg="mod">
          <ac:chgData name="Naima Vela" userId="e97eb0bc-c864-4b09-bb68-701ba1f07dd5" providerId="ADAL" clId="{CFB7C22D-5144-47C9-9ADA-3A2488591B79}" dt="2023-08-30T09:18:21.742" v="5789" actId="20577"/>
          <ac:spMkLst>
            <pc:docMk/>
            <pc:sldMk cId="3658133547" sldId="339"/>
            <ac:spMk id="12" creationId="{8D914A77-4FAC-4FFE-BF30-3FCB898CFCE3}"/>
          </ac:spMkLst>
        </pc:spChg>
      </pc:sldChg>
      <pc:sldChg chg="modSp mod">
        <pc:chgData name="Naima Vela" userId="e97eb0bc-c864-4b09-bb68-701ba1f07dd5" providerId="ADAL" clId="{CFB7C22D-5144-47C9-9ADA-3A2488591B79}" dt="2023-09-04T11:47:13.162" v="8580"/>
        <pc:sldMkLst>
          <pc:docMk/>
          <pc:sldMk cId="3787608834" sldId="340"/>
        </pc:sldMkLst>
        <pc:spChg chg="mod">
          <ac:chgData name="Naima Vela" userId="e97eb0bc-c864-4b09-bb68-701ba1f07dd5" providerId="ADAL" clId="{CFB7C22D-5144-47C9-9ADA-3A2488591B79}" dt="2023-08-30T08:38:05.472" v="3311" actId="20577"/>
          <ac:spMkLst>
            <pc:docMk/>
            <pc:sldMk cId="3787608834" sldId="340"/>
            <ac:spMk id="2" creationId="{590364FD-A4F2-4D08-9E75-C3576B594B30}"/>
          </ac:spMkLst>
        </pc:spChg>
        <pc:spChg chg="mod">
          <ac:chgData name="Naima Vela" userId="e97eb0bc-c864-4b09-bb68-701ba1f07dd5" providerId="ADAL" clId="{CFB7C22D-5144-47C9-9ADA-3A2488591B79}" dt="2023-09-04T11:47:13.162" v="8580"/>
          <ac:spMkLst>
            <pc:docMk/>
            <pc:sldMk cId="3787608834" sldId="340"/>
            <ac:spMk id="9" creationId="{5E4A5CE6-5730-4BF3-8FDE-AA648255117B}"/>
          </ac:spMkLst>
        </pc:spChg>
      </pc:sldChg>
      <pc:sldChg chg="modSp mod">
        <pc:chgData name="Naima Vela" userId="e97eb0bc-c864-4b09-bb68-701ba1f07dd5" providerId="ADAL" clId="{CFB7C22D-5144-47C9-9ADA-3A2488591B79}" dt="2023-09-04T11:47:48.899" v="8598"/>
        <pc:sldMkLst>
          <pc:docMk/>
          <pc:sldMk cId="1398737066" sldId="341"/>
        </pc:sldMkLst>
        <pc:spChg chg="mod">
          <ac:chgData name="Naima Vela" userId="e97eb0bc-c864-4b09-bb68-701ba1f07dd5" providerId="ADAL" clId="{CFB7C22D-5144-47C9-9ADA-3A2488591B79}" dt="2023-09-01T09:22:28.323" v="5808" actId="20577"/>
          <ac:spMkLst>
            <pc:docMk/>
            <pc:sldMk cId="1398737066" sldId="341"/>
            <ac:spMk id="2" creationId="{590364FD-A4F2-4D08-9E75-C3576B594B30}"/>
          </ac:spMkLst>
        </pc:spChg>
        <pc:spChg chg="mod">
          <ac:chgData name="Naima Vela" userId="e97eb0bc-c864-4b09-bb68-701ba1f07dd5" providerId="ADAL" clId="{CFB7C22D-5144-47C9-9ADA-3A2488591B79}" dt="2023-09-04T11:47:48.899" v="8598"/>
          <ac:spMkLst>
            <pc:docMk/>
            <pc:sldMk cId="1398737066" sldId="341"/>
            <ac:spMk id="10" creationId="{C69FAAAE-F2E1-476C-B339-63D08C16BCC9}"/>
          </ac:spMkLst>
        </pc:spChg>
      </pc:sldChg>
      <pc:sldChg chg="addSp modSp mod">
        <pc:chgData name="Naima Vela" userId="e97eb0bc-c864-4b09-bb68-701ba1f07dd5" providerId="ADAL" clId="{CFB7C22D-5144-47C9-9ADA-3A2488591B79}" dt="2023-09-04T12:59:33.727" v="8798" actId="20577"/>
        <pc:sldMkLst>
          <pc:docMk/>
          <pc:sldMk cId="2068634164" sldId="342"/>
        </pc:sldMkLst>
        <pc:spChg chg="mod">
          <ac:chgData name="Naima Vela" userId="e97eb0bc-c864-4b09-bb68-701ba1f07dd5" providerId="ADAL" clId="{CFB7C22D-5144-47C9-9ADA-3A2488591B79}" dt="2023-09-04T11:48:43.566" v="8623"/>
          <ac:spMkLst>
            <pc:docMk/>
            <pc:sldMk cId="2068634164" sldId="342"/>
            <ac:spMk id="3" creationId="{B369170B-C03A-48FA-B912-51773FB3A5AC}"/>
          </ac:spMkLst>
        </pc:spChg>
        <pc:spChg chg="add mod">
          <ac:chgData name="Naima Vela" userId="e97eb0bc-c864-4b09-bb68-701ba1f07dd5" providerId="ADAL" clId="{CFB7C22D-5144-47C9-9ADA-3A2488591B79}" dt="2023-09-04T12:59:33.727" v="8798" actId="20577"/>
          <ac:spMkLst>
            <pc:docMk/>
            <pc:sldMk cId="2068634164" sldId="342"/>
            <ac:spMk id="5" creationId="{4959D624-CB70-015A-E212-E842FFE5DC83}"/>
          </ac:spMkLst>
        </pc:spChg>
        <pc:spChg chg="add mod">
          <ac:chgData name="Naima Vela" userId="e97eb0bc-c864-4b09-bb68-701ba1f07dd5" providerId="ADAL" clId="{CFB7C22D-5144-47C9-9ADA-3A2488591B79}" dt="2023-09-04T12:59:16.715" v="8776" actId="14100"/>
          <ac:spMkLst>
            <pc:docMk/>
            <pc:sldMk cId="2068634164" sldId="342"/>
            <ac:spMk id="6" creationId="{3FDAACD0-BEA5-E4A3-5FB5-22108D8DDD92}"/>
          </ac:spMkLst>
        </pc:spChg>
      </pc:sldChg>
      <pc:sldChg chg="del">
        <pc:chgData name="Naima Vela" userId="e97eb0bc-c864-4b09-bb68-701ba1f07dd5" providerId="ADAL" clId="{CFB7C22D-5144-47C9-9ADA-3A2488591B79}" dt="2023-09-04T07:19:54.134" v="7563" actId="47"/>
        <pc:sldMkLst>
          <pc:docMk/>
          <pc:sldMk cId="3105467213" sldId="343"/>
        </pc:sldMkLst>
      </pc:sldChg>
      <pc:sldChg chg="addSp delSp modSp add mod">
        <pc:chgData name="Naima Vela" userId="e97eb0bc-c864-4b09-bb68-701ba1f07dd5" providerId="ADAL" clId="{CFB7C22D-5144-47C9-9ADA-3A2488591B79}" dt="2023-09-04T11:45:13.990" v="8530"/>
        <pc:sldMkLst>
          <pc:docMk/>
          <pc:sldMk cId="1938567141" sldId="344"/>
        </pc:sldMkLst>
        <pc:spChg chg="add del mod">
          <ac:chgData name="Naima Vela" userId="e97eb0bc-c864-4b09-bb68-701ba1f07dd5" providerId="ADAL" clId="{CFB7C22D-5144-47C9-9ADA-3A2488591B79}" dt="2023-09-04T11:36:42.924" v="8472" actId="21"/>
          <ac:spMkLst>
            <pc:docMk/>
            <pc:sldMk cId="1938567141" sldId="344"/>
            <ac:spMk id="2" creationId="{574449DA-8AE3-7511-6443-6A7C69D2182C}"/>
          </ac:spMkLst>
        </pc:spChg>
        <pc:spChg chg="add mod">
          <ac:chgData name="Naima Vela" userId="e97eb0bc-c864-4b09-bb68-701ba1f07dd5" providerId="ADAL" clId="{CFB7C22D-5144-47C9-9ADA-3A2488591B79}" dt="2023-09-04T11:37:57.811" v="8484" actId="1076"/>
          <ac:spMkLst>
            <pc:docMk/>
            <pc:sldMk cId="1938567141" sldId="344"/>
            <ac:spMk id="4" creationId="{EBB7FF7F-2B68-2C26-9ABE-8771806E70DE}"/>
          </ac:spMkLst>
        </pc:spChg>
        <pc:spChg chg="mod">
          <ac:chgData name="Naima Vela" userId="e97eb0bc-c864-4b09-bb68-701ba1f07dd5" providerId="ADAL" clId="{CFB7C22D-5144-47C9-9ADA-3A2488591B79}" dt="2023-09-04T11:45:13.990" v="8530"/>
          <ac:spMkLst>
            <pc:docMk/>
            <pc:sldMk cId="1938567141" sldId="344"/>
            <ac:spMk id="8" creationId="{1CA0A7DF-3625-4FFA-93A8-32ED371C2062}"/>
          </ac:spMkLst>
        </pc:spChg>
        <pc:spChg chg="mod">
          <ac:chgData name="Naima Vela" userId="e97eb0bc-c864-4b09-bb68-701ba1f07dd5" providerId="ADAL" clId="{CFB7C22D-5144-47C9-9ADA-3A2488591B79}" dt="2023-08-24T14:15:14.611" v="33" actId="20577"/>
          <ac:spMkLst>
            <pc:docMk/>
            <pc:sldMk cId="1938567141" sldId="344"/>
            <ac:spMk id="65" creationId="{00000000-0000-0000-0000-000000000000}"/>
          </ac:spMkLst>
        </pc:spChg>
        <pc:spChg chg="del">
          <ac:chgData name="Naima Vela" userId="e97eb0bc-c864-4b09-bb68-701ba1f07dd5" providerId="ADAL" clId="{CFB7C22D-5144-47C9-9ADA-3A2488591B79}" dt="2023-09-04T11:36:48.816" v="8473" actId="478"/>
          <ac:spMkLst>
            <pc:docMk/>
            <pc:sldMk cId="1938567141" sldId="344"/>
            <ac:spMk id="66" creationId="{00000000-0000-0000-0000-000000000000}"/>
          </ac:spMkLst>
        </pc:spChg>
        <pc:picChg chg="mod">
          <ac:chgData name="Naima Vela" userId="e97eb0bc-c864-4b09-bb68-701ba1f07dd5" providerId="ADAL" clId="{CFB7C22D-5144-47C9-9ADA-3A2488591B79}" dt="2023-09-04T11:36:53.736" v="8478" actId="1035"/>
          <ac:picMkLst>
            <pc:docMk/>
            <pc:sldMk cId="1938567141" sldId="344"/>
            <ac:picMk id="67" creationId="{00000000-0000-0000-0000-000000000000}"/>
          </ac:picMkLst>
        </pc:picChg>
      </pc:sldChg>
      <pc:sldChg chg="addSp modSp add mod">
        <pc:chgData name="Naima Vela" userId="e97eb0bc-c864-4b09-bb68-701ba1f07dd5" providerId="ADAL" clId="{CFB7C22D-5144-47C9-9ADA-3A2488591B79}" dt="2023-09-04T11:49:06.793" v="8624" actId="20577"/>
        <pc:sldMkLst>
          <pc:docMk/>
          <pc:sldMk cId="3272996518" sldId="345"/>
        </pc:sldMkLst>
        <pc:spChg chg="mod">
          <ac:chgData name="Naima Vela" userId="e97eb0bc-c864-4b09-bb68-701ba1f07dd5" providerId="ADAL" clId="{CFB7C22D-5144-47C9-9ADA-3A2488591B79}" dt="2023-08-29T08:22:37.994" v="1205" actId="20577"/>
          <ac:spMkLst>
            <pc:docMk/>
            <pc:sldMk cId="3272996518" sldId="345"/>
            <ac:spMk id="3" creationId="{45154C3A-63B8-A6CC-AEB7-2BCC5195440F}"/>
          </ac:spMkLst>
        </pc:spChg>
        <pc:spChg chg="mod">
          <ac:chgData name="Naima Vela" userId="e97eb0bc-c864-4b09-bb68-701ba1f07dd5" providerId="ADAL" clId="{CFB7C22D-5144-47C9-9ADA-3A2488591B79}" dt="2023-09-04T11:49:06.793" v="8624" actId="20577"/>
          <ac:spMkLst>
            <pc:docMk/>
            <pc:sldMk cId="3272996518" sldId="345"/>
            <ac:spMk id="4" creationId="{7AC0B75E-277B-40D7-BF3E-406E1057869F}"/>
          </ac:spMkLst>
        </pc:spChg>
        <pc:spChg chg="add mod">
          <ac:chgData name="Naima Vela" userId="e97eb0bc-c864-4b09-bb68-701ba1f07dd5" providerId="ADAL" clId="{CFB7C22D-5144-47C9-9ADA-3A2488591B79}" dt="2023-09-04T07:39:30.464" v="8278" actId="20577"/>
          <ac:spMkLst>
            <pc:docMk/>
            <pc:sldMk cId="3272996518" sldId="345"/>
            <ac:spMk id="7" creationId="{7F73A966-57FE-55A1-A623-7D68E6CA4654}"/>
          </ac:spMkLst>
        </pc:spChg>
        <pc:spChg chg="mod">
          <ac:chgData name="Naima Vela" userId="e97eb0bc-c864-4b09-bb68-701ba1f07dd5" providerId="ADAL" clId="{CFB7C22D-5144-47C9-9ADA-3A2488591B79}" dt="2023-09-04T11:45:53.007" v="8552"/>
          <ac:spMkLst>
            <pc:docMk/>
            <pc:sldMk cId="3272996518" sldId="345"/>
            <ac:spMk id="10" creationId="{FB8287AC-BA14-417C-BA4A-720603194EAA}"/>
          </ac:spMkLst>
        </pc:spChg>
        <pc:spChg chg="mod">
          <ac:chgData name="Naima Vela" userId="e97eb0bc-c864-4b09-bb68-701ba1f07dd5" providerId="ADAL" clId="{CFB7C22D-5144-47C9-9ADA-3A2488591B79}" dt="2023-08-29T08:26:00.209" v="1428" actId="14100"/>
          <ac:spMkLst>
            <pc:docMk/>
            <pc:sldMk cId="3272996518" sldId="345"/>
            <ac:spMk id="15" creationId="{39EB648A-AAA6-493A-AAB9-C7333CE34FBF}"/>
          </ac:spMkLst>
        </pc:spChg>
        <pc:picChg chg="mod">
          <ac:chgData name="Naima Vela" userId="e97eb0bc-c864-4b09-bb68-701ba1f07dd5" providerId="ADAL" clId="{CFB7C22D-5144-47C9-9ADA-3A2488591B79}" dt="2023-08-29T08:23:10.752" v="1206" actId="14826"/>
          <ac:picMkLst>
            <pc:docMk/>
            <pc:sldMk cId="3272996518" sldId="345"/>
            <ac:picMk id="6" creationId="{AA4FB3B4-FC99-4419-9E27-3D0BBFD34A74}"/>
          </ac:picMkLst>
        </pc:picChg>
      </pc:sldChg>
      <pc:sldChg chg="modSp add mod">
        <pc:chgData name="Naima Vela" userId="e97eb0bc-c864-4b09-bb68-701ba1f07dd5" providerId="ADAL" clId="{CFB7C22D-5144-47C9-9ADA-3A2488591B79}" dt="2023-09-04T11:45:59.024" v="8555"/>
        <pc:sldMkLst>
          <pc:docMk/>
          <pc:sldMk cId="299695284" sldId="346"/>
        </pc:sldMkLst>
        <pc:spChg chg="mod">
          <ac:chgData name="Naima Vela" userId="e97eb0bc-c864-4b09-bb68-701ba1f07dd5" providerId="ADAL" clId="{CFB7C22D-5144-47C9-9ADA-3A2488591B79}" dt="2023-08-29T08:26:17.701" v="1430" actId="20577"/>
          <ac:spMkLst>
            <pc:docMk/>
            <pc:sldMk cId="299695284" sldId="346"/>
            <ac:spMk id="3" creationId="{9367D63C-ED51-9596-9CC3-FB335F5E3517}"/>
          </ac:spMkLst>
        </pc:spChg>
        <pc:spChg chg="mod">
          <ac:chgData name="Naima Vela" userId="e97eb0bc-c864-4b09-bb68-701ba1f07dd5" providerId="ADAL" clId="{CFB7C22D-5144-47C9-9ADA-3A2488591B79}" dt="2023-09-04T11:45:59.024" v="8555"/>
          <ac:spMkLst>
            <pc:docMk/>
            <pc:sldMk cId="299695284" sldId="346"/>
            <ac:spMk id="16" creationId="{EFC88006-6887-463B-986F-178275BD1B84}"/>
          </ac:spMkLst>
        </pc:spChg>
        <pc:spChg chg="mod">
          <ac:chgData name="Naima Vela" userId="e97eb0bc-c864-4b09-bb68-701ba1f07dd5" providerId="ADAL" clId="{CFB7C22D-5144-47C9-9ADA-3A2488591B79}" dt="2023-08-29T08:28:12.112" v="1639" actId="6549"/>
          <ac:spMkLst>
            <pc:docMk/>
            <pc:sldMk cId="299695284" sldId="346"/>
            <ac:spMk id="25" creationId="{AB01ABDB-4F3D-4223-80B0-B3E86C58F1B8}"/>
          </ac:spMkLst>
        </pc:spChg>
        <pc:spChg chg="mod">
          <ac:chgData name="Naima Vela" userId="e97eb0bc-c864-4b09-bb68-701ba1f07dd5" providerId="ADAL" clId="{CFB7C22D-5144-47C9-9ADA-3A2488591B79}" dt="2023-08-29T08:26:52.804" v="1446" actId="6549"/>
          <ac:spMkLst>
            <pc:docMk/>
            <pc:sldMk cId="299695284" sldId="346"/>
            <ac:spMk id="26" creationId="{3D57E660-51A1-42EA-BD1F-EC8B5356AB39}"/>
          </ac:spMkLst>
        </pc:spChg>
        <pc:picChg chg="mod">
          <ac:chgData name="Naima Vela" userId="e97eb0bc-c864-4b09-bb68-701ba1f07dd5" providerId="ADAL" clId="{CFB7C22D-5144-47C9-9ADA-3A2488591B79}" dt="2023-08-29T08:26:28.872" v="1431" actId="14826"/>
          <ac:picMkLst>
            <pc:docMk/>
            <pc:sldMk cId="299695284" sldId="346"/>
            <ac:picMk id="8" creationId="{82116F13-07F4-4176-BF4E-3D8C84C545FC}"/>
          </ac:picMkLst>
        </pc:picChg>
        <pc:picChg chg="mod">
          <ac:chgData name="Naima Vela" userId="e97eb0bc-c864-4b09-bb68-701ba1f07dd5" providerId="ADAL" clId="{CFB7C22D-5144-47C9-9ADA-3A2488591B79}" dt="2023-08-29T08:26:35.668" v="1432" actId="14826"/>
          <ac:picMkLst>
            <pc:docMk/>
            <pc:sldMk cId="299695284" sldId="346"/>
            <ac:picMk id="10" creationId="{CD26E475-5A27-40D1-A46C-6087E7D6BD7C}"/>
          </ac:picMkLst>
        </pc:picChg>
      </pc:sldChg>
      <pc:sldChg chg="addSp modSp add mod">
        <pc:chgData name="Naima Vela" userId="e97eb0bc-c864-4b09-bb68-701ba1f07dd5" providerId="ADAL" clId="{CFB7C22D-5144-47C9-9ADA-3A2488591B79}" dt="2023-09-04T11:46:18.939" v="8566"/>
        <pc:sldMkLst>
          <pc:docMk/>
          <pc:sldMk cId="4250573514" sldId="347"/>
        </pc:sldMkLst>
        <pc:spChg chg="mod">
          <ac:chgData name="Naima Vela" userId="e97eb0bc-c864-4b09-bb68-701ba1f07dd5" providerId="ADAL" clId="{CFB7C22D-5144-47C9-9ADA-3A2488591B79}" dt="2023-08-29T08:35:30.338" v="2225" actId="20577"/>
          <ac:spMkLst>
            <pc:docMk/>
            <pc:sldMk cId="4250573514" sldId="347"/>
            <ac:spMk id="4" creationId="{7AC0B75E-277B-40D7-BF3E-406E1057869F}"/>
          </ac:spMkLst>
        </pc:spChg>
        <pc:spChg chg="add mod">
          <ac:chgData name="Naima Vela" userId="e97eb0bc-c864-4b09-bb68-701ba1f07dd5" providerId="ADAL" clId="{CFB7C22D-5144-47C9-9ADA-3A2488591B79}" dt="2023-09-04T07:38:20.306" v="8239"/>
          <ac:spMkLst>
            <pc:docMk/>
            <pc:sldMk cId="4250573514" sldId="347"/>
            <ac:spMk id="7" creationId="{B198EDE0-C8AD-D8DE-D5A0-912760C0A16E}"/>
          </ac:spMkLst>
        </pc:spChg>
        <pc:spChg chg="mod">
          <ac:chgData name="Naima Vela" userId="e97eb0bc-c864-4b09-bb68-701ba1f07dd5" providerId="ADAL" clId="{CFB7C22D-5144-47C9-9ADA-3A2488591B79}" dt="2023-09-04T11:46:18.939" v="8566"/>
          <ac:spMkLst>
            <pc:docMk/>
            <pc:sldMk cId="4250573514" sldId="347"/>
            <ac:spMk id="10" creationId="{FB8287AC-BA14-417C-BA4A-720603194EAA}"/>
          </ac:spMkLst>
        </pc:spChg>
        <pc:picChg chg="mod">
          <ac:chgData name="Naima Vela" userId="e97eb0bc-c864-4b09-bb68-701ba1f07dd5" providerId="ADAL" clId="{CFB7C22D-5144-47C9-9ADA-3A2488591B79}" dt="2023-08-29T08:31:31.918" v="1802" actId="14826"/>
          <ac:picMkLst>
            <pc:docMk/>
            <pc:sldMk cId="4250573514" sldId="347"/>
            <ac:picMk id="6" creationId="{AA4FB3B4-FC99-4419-9E27-3D0BBFD34A74}"/>
          </ac:picMkLst>
        </pc:picChg>
      </pc:sldChg>
      <pc:sldChg chg="modSp add mod">
        <pc:chgData name="Naima Vela" userId="e97eb0bc-c864-4b09-bb68-701ba1f07dd5" providerId="ADAL" clId="{CFB7C22D-5144-47C9-9ADA-3A2488591B79}" dt="2023-09-04T11:50:45.508" v="8639" actId="20577"/>
        <pc:sldMkLst>
          <pc:docMk/>
          <pc:sldMk cId="4288688968" sldId="348"/>
        </pc:sldMkLst>
        <pc:spChg chg="mod">
          <ac:chgData name="Naima Vela" userId="e97eb0bc-c864-4b09-bb68-701ba1f07dd5" providerId="ADAL" clId="{CFB7C22D-5144-47C9-9ADA-3A2488591B79}" dt="2023-09-04T11:46:32.366" v="8571"/>
          <ac:spMkLst>
            <pc:docMk/>
            <pc:sldMk cId="4288688968" sldId="348"/>
            <ac:spMk id="16" creationId="{EFC88006-6887-463B-986F-178275BD1B84}"/>
          </ac:spMkLst>
        </pc:spChg>
        <pc:spChg chg="mod">
          <ac:chgData name="Naima Vela" userId="e97eb0bc-c864-4b09-bb68-701ba1f07dd5" providerId="ADAL" clId="{CFB7C22D-5144-47C9-9ADA-3A2488591B79}" dt="2023-09-04T11:50:45.508" v="8639" actId="20577"/>
          <ac:spMkLst>
            <pc:docMk/>
            <pc:sldMk cId="4288688968" sldId="348"/>
            <ac:spMk id="25" creationId="{AB01ABDB-4F3D-4223-80B0-B3E86C58F1B8}"/>
          </ac:spMkLst>
        </pc:spChg>
        <pc:spChg chg="mod">
          <ac:chgData name="Naima Vela" userId="e97eb0bc-c864-4b09-bb68-701ba1f07dd5" providerId="ADAL" clId="{CFB7C22D-5144-47C9-9ADA-3A2488591B79}" dt="2023-08-29T08:39:21.033" v="2525" actId="1036"/>
          <ac:spMkLst>
            <pc:docMk/>
            <pc:sldMk cId="4288688968" sldId="348"/>
            <ac:spMk id="26" creationId="{3D57E660-51A1-42EA-BD1F-EC8B5356AB39}"/>
          </ac:spMkLst>
        </pc:spChg>
        <pc:picChg chg="mod">
          <ac:chgData name="Naima Vela" userId="e97eb0bc-c864-4b09-bb68-701ba1f07dd5" providerId="ADAL" clId="{CFB7C22D-5144-47C9-9ADA-3A2488591B79}" dt="2023-08-29T08:37:35.417" v="2337" actId="14826"/>
          <ac:picMkLst>
            <pc:docMk/>
            <pc:sldMk cId="4288688968" sldId="348"/>
            <ac:picMk id="8" creationId="{82116F13-07F4-4176-BF4E-3D8C84C545FC}"/>
          </ac:picMkLst>
        </pc:picChg>
        <pc:picChg chg="mod">
          <ac:chgData name="Naima Vela" userId="e97eb0bc-c864-4b09-bb68-701ba1f07dd5" providerId="ADAL" clId="{CFB7C22D-5144-47C9-9ADA-3A2488591B79}" dt="2023-08-29T08:37:41.885" v="2338" actId="14826"/>
          <ac:picMkLst>
            <pc:docMk/>
            <pc:sldMk cId="4288688968" sldId="348"/>
            <ac:picMk id="10" creationId="{CD26E475-5A27-40D1-A46C-6087E7D6BD7C}"/>
          </ac:picMkLst>
        </pc:picChg>
      </pc:sldChg>
      <pc:sldChg chg="addSp modSp add mod">
        <pc:chgData name="Naima Vela" userId="e97eb0bc-c864-4b09-bb68-701ba1f07dd5" providerId="ADAL" clId="{CFB7C22D-5144-47C9-9ADA-3A2488591B79}" dt="2023-09-04T11:50:59.851" v="8640" actId="20577"/>
        <pc:sldMkLst>
          <pc:docMk/>
          <pc:sldMk cId="2933294098" sldId="349"/>
        </pc:sldMkLst>
        <pc:spChg chg="mod">
          <ac:chgData name="Naima Vela" userId="e97eb0bc-c864-4b09-bb68-701ba1f07dd5" providerId="ADAL" clId="{CFB7C22D-5144-47C9-9ADA-3A2488591B79}" dt="2023-09-04T11:50:59.851" v="8640" actId="20577"/>
          <ac:spMkLst>
            <pc:docMk/>
            <pc:sldMk cId="2933294098" sldId="349"/>
            <ac:spMk id="4" creationId="{7AC0B75E-277B-40D7-BF3E-406E1057869F}"/>
          </ac:spMkLst>
        </pc:spChg>
        <pc:spChg chg="add mod">
          <ac:chgData name="Naima Vela" userId="e97eb0bc-c864-4b09-bb68-701ba1f07dd5" providerId="ADAL" clId="{CFB7C22D-5144-47C9-9ADA-3A2488591B79}" dt="2023-09-04T07:39:15.425" v="8266" actId="20577"/>
          <ac:spMkLst>
            <pc:docMk/>
            <pc:sldMk cId="2933294098" sldId="349"/>
            <ac:spMk id="7" creationId="{5D070E14-831F-9287-8877-54579D15DFDA}"/>
          </ac:spMkLst>
        </pc:spChg>
        <pc:spChg chg="mod">
          <ac:chgData name="Naima Vela" userId="e97eb0bc-c864-4b09-bb68-701ba1f07dd5" providerId="ADAL" clId="{CFB7C22D-5144-47C9-9ADA-3A2488591B79}" dt="2023-09-04T11:47:01.904" v="8574"/>
          <ac:spMkLst>
            <pc:docMk/>
            <pc:sldMk cId="2933294098" sldId="349"/>
            <ac:spMk id="10" creationId="{FB8287AC-BA14-417C-BA4A-720603194EAA}"/>
          </ac:spMkLst>
        </pc:spChg>
        <pc:picChg chg="mod">
          <ac:chgData name="Naima Vela" userId="e97eb0bc-c864-4b09-bb68-701ba1f07dd5" providerId="ADAL" clId="{CFB7C22D-5144-47C9-9ADA-3A2488591B79}" dt="2023-08-29T08:40:48.029" v="2634" actId="14826"/>
          <ac:picMkLst>
            <pc:docMk/>
            <pc:sldMk cId="2933294098" sldId="349"/>
            <ac:picMk id="6" creationId="{AA4FB3B4-FC99-4419-9E27-3D0BBFD34A74}"/>
          </ac:picMkLst>
        </pc:picChg>
      </pc:sldChg>
      <pc:sldChg chg="modSp add mod">
        <pc:chgData name="Naima Vela" userId="e97eb0bc-c864-4b09-bb68-701ba1f07dd5" providerId="ADAL" clId="{CFB7C22D-5144-47C9-9ADA-3A2488591B79}" dt="2023-08-29T08:44:24.538" v="2892" actId="20577"/>
        <pc:sldMkLst>
          <pc:docMk/>
          <pc:sldMk cId="3284684659" sldId="350"/>
        </pc:sldMkLst>
        <pc:spChg chg="mod">
          <ac:chgData name="Naima Vela" userId="e97eb0bc-c864-4b09-bb68-701ba1f07dd5" providerId="ADAL" clId="{CFB7C22D-5144-47C9-9ADA-3A2488591B79}" dt="2023-08-29T08:44:24.538" v="2892" actId="20577"/>
          <ac:spMkLst>
            <pc:docMk/>
            <pc:sldMk cId="3284684659" sldId="350"/>
            <ac:spMk id="25" creationId="{AB01ABDB-4F3D-4223-80B0-B3E86C58F1B8}"/>
          </ac:spMkLst>
        </pc:spChg>
        <pc:spChg chg="mod">
          <ac:chgData name="Naima Vela" userId="e97eb0bc-c864-4b09-bb68-701ba1f07dd5" providerId="ADAL" clId="{CFB7C22D-5144-47C9-9ADA-3A2488591B79}" dt="2023-08-29T08:43:33.288" v="2812" actId="20577"/>
          <ac:spMkLst>
            <pc:docMk/>
            <pc:sldMk cId="3284684659" sldId="350"/>
            <ac:spMk id="26" creationId="{3D57E660-51A1-42EA-BD1F-EC8B5356AB39}"/>
          </ac:spMkLst>
        </pc:spChg>
        <pc:picChg chg="mod">
          <ac:chgData name="Naima Vela" userId="e97eb0bc-c864-4b09-bb68-701ba1f07dd5" providerId="ADAL" clId="{CFB7C22D-5144-47C9-9ADA-3A2488591B79}" dt="2023-08-29T08:42:32.606" v="2723" actId="14826"/>
          <ac:picMkLst>
            <pc:docMk/>
            <pc:sldMk cId="3284684659" sldId="350"/>
            <ac:picMk id="8" creationId="{82116F13-07F4-4176-BF4E-3D8C84C545FC}"/>
          </ac:picMkLst>
        </pc:picChg>
        <pc:picChg chg="mod">
          <ac:chgData name="Naima Vela" userId="e97eb0bc-c864-4b09-bb68-701ba1f07dd5" providerId="ADAL" clId="{CFB7C22D-5144-47C9-9ADA-3A2488591B79}" dt="2023-08-29T08:42:44.771" v="2725" actId="14826"/>
          <ac:picMkLst>
            <pc:docMk/>
            <pc:sldMk cId="3284684659" sldId="350"/>
            <ac:picMk id="10" creationId="{CD26E475-5A27-40D1-A46C-6087E7D6BD7C}"/>
          </ac:picMkLst>
        </pc:picChg>
      </pc:sldChg>
      <pc:sldChg chg="addSp modSp add mod">
        <pc:chgData name="Naima Vela" userId="e97eb0bc-c864-4b09-bb68-701ba1f07dd5" providerId="ADAL" clId="{CFB7C22D-5144-47C9-9ADA-3A2488591B79}" dt="2023-09-04T11:47:19.422" v="8583"/>
        <pc:sldMkLst>
          <pc:docMk/>
          <pc:sldMk cId="2026783190" sldId="351"/>
        </pc:sldMkLst>
        <pc:spChg chg="mod">
          <ac:chgData name="Naima Vela" userId="e97eb0bc-c864-4b09-bb68-701ba1f07dd5" providerId="ADAL" clId="{CFB7C22D-5144-47C9-9ADA-3A2488591B79}" dt="2023-08-30T09:01:07.532" v="3943" actId="6549"/>
          <ac:spMkLst>
            <pc:docMk/>
            <pc:sldMk cId="2026783190" sldId="351"/>
            <ac:spMk id="4" creationId="{7AC0B75E-277B-40D7-BF3E-406E1057869F}"/>
          </ac:spMkLst>
        </pc:spChg>
        <pc:spChg chg="add mod">
          <ac:chgData name="Naima Vela" userId="e97eb0bc-c864-4b09-bb68-701ba1f07dd5" providerId="ADAL" clId="{CFB7C22D-5144-47C9-9ADA-3A2488591B79}" dt="2023-08-30T08:42:53.351" v="3391" actId="20577"/>
          <ac:spMkLst>
            <pc:docMk/>
            <pc:sldMk cId="2026783190" sldId="351"/>
            <ac:spMk id="7" creationId="{D6F55D68-5367-D727-A36C-C22C9881A8CF}"/>
          </ac:spMkLst>
        </pc:spChg>
        <pc:spChg chg="mod">
          <ac:chgData name="Naima Vela" userId="e97eb0bc-c864-4b09-bb68-701ba1f07dd5" providerId="ADAL" clId="{CFB7C22D-5144-47C9-9ADA-3A2488591B79}" dt="2023-09-04T11:47:19.422" v="8583"/>
          <ac:spMkLst>
            <pc:docMk/>
            <pc:sldMk cId="2026783190" sldId="351"/>
            <ac:spMk id="10" creationId="{FB8287AC-BA14-417C-BA4A-720603194EAA}"/>
          </ac:spMkLst>
        </pc:spChg>
        <pc:picChg chg="mod">
          <ac:chgData name="Naima Vela" userId="e97eb0bc-c864-4b09-bb68-701ba1f07dd5" providerId="ADAL" clId="{CFB7C22D-5144-47C9-9ADA-3A2488591B79}" dt="2023-08-30T08:38:50.531" v="3313" actId="14826"/>
          <ac:picMkLst>
            <pc:docMk/>
            <pc:sldMk cId="2026783190" sldId="351"/>
            <ac:picMk id="6" creationId="{AA4FB3B4-FC99-4419-9E27-3D0BBFD34A74}"/>
          </ac:picMkLst>
        </pc:picChg>
      </pc:sldChg>
      <pc:sldChg chg="modSp add mod">
        <pc:chgData name="Naima Vela" userId="e97eb0bc-c864-4b09-bb68-701ba1f07dd5" providerId="ADAL" clId="{CFB7C22D-5144-47C9-9ADA-3A2488591B79}" dt="2023-09-04T11:47:24.340" v="8586"/>
        <pc:sldMkLst>
          <pc:docMk/>
          <pc:sldMk cId="2839775566" sldId="352"/>
        </pc:sldMkLst>
        <pc:spChg chg="mod">
          <ac:chgData name="Naima Vela" userId="e97eb0bc-c864-4b09-bb68-701ba1f07dd5" providerId="ADAL" clId="{CFB7C22D-5144-47C9-9ADA-3A2488591B79}" dt="2023-09-04T11:47:24.340" v="8586"/>
          <ac:spMkLst>
            <pc:docMk/>
            <pc:sldMk cId="2839775566" sldId="352"/>
            <ac:spMk id="16" creationId="{EFC88006-6887-463B-986F-178275BD1B84}"/>
          </ac:spMkLst>
        </pc:spChg>
        <pc:spChg chg="mod">
          <ac:chgData name="Naima Vela" userId="e97eb0bc-c864-4b09-bb68-701ba1f07dd5" providerId="ADAL" clId="{CFB7C22D-5144-47C9-9ADA-3A2488591B79}" dt="2023-08-30T09:05:13.209" v="4409" actId="20577"/>
          <ac:spMkLst>
            <pc:docMk/>
            <pc:sldMk cId="2839775566" sldId="352"/>
            <ac:spMk id="25" creationId="{AB01ABDB-4F3D-4223-80B0-B3E86C58F1B8}"/>
          </ac:spMkLst>
        </pc:spChg>
        <pc:spChg chg="mod">
          <ac:chgData name="Naima Vela" userId="e97eb0bc-c864-4b09-bb68-701ba1f07dd5" providerId="ADAL" clId="{CFB7C22D-5144-47C9-9ADA-3A2488591B79}" dt="2023-08-30T09:02:34.718" v="4154"/>
          <ac:spMkLst>
            <pc:docMk/>
            <pc:sldMk cId="2839775566" sldId="352"/>
            <ac:spMk id="26" creationId="{3D57E660-51A1-42EA-BD1F-EC8B5356AB39}"/>
          </ac:spMkLst>
        </pc:spChg>
        <pc:picChg chg="mod">
          <ac:chgData name="Naima Vela" userId="e97eb0bc-c864-4b09-bb68-701ba1f07dd5" providerId="ADAL" clId="{CFB7C22D-5144-47C9-9ADA-3A2488591B79}" dt="2023-08-30T09:01:24.255" v="3944" actId="14826"/>
          <ac:picMkLst>
            <pc:docMk/>
            <pc:sldMk cId="2839775566" sldId="352"/>
            <ac:picMk id="8" creationId="{82116F13-07F4-4176-BF4E-3D8C84C545FC}"/>
          </ac:picMkLst>
        </pc:picChg>
        <pc:picChg chg="mod">
          <ac:chgData name="Naima Vela" userId="e97eb0bc-c864-4b09-bb68-701ba1f07dd5" providerId="ADAL" clId="{CFB7C22D-5144-47C9-9ADA-3A2488591B79}" dt="2023-08-30T09:01:33.668" v="3945" actId="14826"/>
          <ac:picMkLst>
            <pc:docMk/>
            <pc:sldMk cId="2839775566" sldId="352"/>
            <ac:picMk id="10" creationId="{CD26E475-5A27-40D1-A46C-6087E7D6BD7C}"/>
          </ac:picMkLst>
        </pc:picChg>
      </pc:sldChg>
      <pc:sldChg chg="addSp modSp add mod">
        <pc:chgData name="Naima Vela" userId="e97eb0bc-c864-4b09-bb68-701ba1f07dd5" providerId="ADAL" clId="{CFB7C22D-5144-47C9-9ADA-3A2488591B79}" dt="2023-09-04T11:53:44.413" v="8654" actId="20577"/>
        <pc:sldMkLst>
          <pc:docMk/>
          <pc:sldMk cId="2268943144" sldId="353"/>
        </pc:sldMkLst>
        <pc:spChg chg="mod">
          <ac:chgData name="Naima Vela" userId="e97eb0bc-c864-4b09-bb68-701ba1f07dd5" providerId="ADAL" clId="{CFB7C22D-5144-47C9-9ADA-3A2488591B79}" dt="2023-09-04T11:53:44.413" v="8654" actId="20577"/>
          <ac:spMkLst>
            <pc:docMk/>
            <pc:sldMk cId="2268943144" sldId="353"/>
            <ac:spMk id="4" creationId="{7AC0B75E-277B-40D7-BF3E-406E1057869F}"/>
          </ac:spMkLst>
        </pc:spChg>
        <pc:spChg chg="add mod">
          <ac:chgData name="Naima Vela" userId="e97eb0bc-c864-4b09-bb68-701ba1f07dd5" providerId="ADAL" clId="{CFB7C22D-5144-47C9-9ADA-3A2488591B79}" dt="2023-09-04T07:38:58.108" v="8254" actId="20577"/>
          <ac:spMkLst>
            <pc:docMk/>
            <pc:sldMk cId="2268943144" sldId="353"/>
            <ac:spMk id="7" creationId="{55EE73C5-626F-6389-B84E-242FA855FDA7}"/>
          </ac:spMkLst>
        </pc:spChg>
        <pc:spChg chg="mod">
          <ac:chgData name="Naima Vela" userId="e97eb0bc-c864-4b09-bb68-701ba1f07dd5" providerId="ADAL" clId="{CFB7C22D-5144-47C9-9ADA-3A2488591B79}" dt="2023-09-04T11:47:31.319" v="8589"/>
          <ac:spMkLst>
            <pc:docMk/>
            <pc:sldMk cId="2268943144" sldId="353"/>
            <ac:spMk id="10" creationId="{FB8287AC-BA14-417C-BA4A-720603194EAA}"/>
          </ac:spMkLst>
        </pc:spChg>
        <pc:picChg chg="mod">
          <ac:chgData name="Naima Vela" userId="e97eb0bc-c864-4b09-bb68-701ba1f07dd5" providerId="ADAL" clId="{CFB7C22D-5144-47C9-9ADA-3A2488591B79}" dt="2023-08-30T09:05:34.405" v="4410" actId="14826"/>
          <ac:picMkLst>
            <pc:docMk/>
            <pc:sldMk cId="2268943144" sldId="353"/>
            <ac:picMk id="6" creationId="{AA4FB3B4-FC99-4419-9E27-3D0BBFD34A74}"/>
          </ac:picMkLst>
        </pc:picChg>
      </pc:sldChg>
      <pc:sldChg chg="modSp add mod">
        <pc:chgData name="Naima Vela" userId="e97eb0bc-c864-4b09-bb68-701ba1f07dd5" providerId="ADAL" clId="{CFB7C22D-5144-47C9-9ADA-3A2488591B79}" dt="2023-09-04T11:47:37.084" v="8592"/>
        <pc:sldMkLst>
          <pc:docMk/>
          <pc:sldMk cId="4221551106" sldId="354"/>
        </pc:sldMkLst>
        <pc:spChg chg="mod">
          <ac:chgData name="Naima Vela" userId="e97eb0bc-c864-4b09-bb68-701ba1f07dd5" providerId="ADAL" clId="{CFB7C22D-5144-47C9-9ADA-3A2488591B79}" dt="2023-09-04T11:47:37.084" v="8592"/>
          <ac:spMkLst>
            <pc:docMk/>
            <pc:sldMk cId="4221551106" sldId="354"/>
            <ac:spMk id="16" creationId="{EFC88006-6887-463B-986F-178275BD1B84}"/>
          </ac:spMkLst>
        </pc:spChg>
        <pc:spChg chg="mod">
          <ac:chgData name="Naima Vela" userId="e97eb0bc-c864-4b09-bb68-701ba1f07dd5" providerId="ADAL" clId="{CFB7C22D-5144-47C9-9ADA-3A2488591B79}" dt="2023-09-04T08:44:01.734" v="8348" actId="1076"/>
          <ac:spMkLst>
            <pc:docMk/>
            <pc:sldMk cId="4221551106" sldId="354"/>
            <ac:spMk id="25" creationId="{AB01ABDB-4F3D-4223-80B0-B3E86C58F1B8}"/>
          </ac:spMkLst>
        </pc:spChg>
        <pc:spChg chg="mod">
          <ac:chgData name="Naima Vela" userId="e97eb0bc-c864-4b09-bb68-701ba1f07dd5" providerId="ADAL" clId="{CFB7C22D-5144-47C9-9ADA-3A2488591B79}" dt="2023-08-30T09:10:53.591" v="4771" actId="1035"/>
          <ac:spMkLst>
            <pc:docMk/>
            <pc:sldMk cId="4221551106" sldId="354"/>
            <ac:spMk id="26" creationId="{3D57E660-51A1-42EA-BD1F-EC8B5356AB39}"/>
          </ac:spMkLst>
        </pc:spChg>
        <pc:picChg chg="mod">
          <ac:chgData name="Naima Vela" userId="e97eb0bc-c864-4b09-bb68-701ba1f07dd5" providerId="ADAL" clId="{CFB7C22D-5144-47C9-9ADA-3A2488591B79}" dt="2023-08-30T09:08:13.187" v="4752" actId="14826"/>
          <ac:picMkLst>
            <pc:docMk/>
            <pc:sldMk cId="4221551106" sldId="354"/>
            <ac:picMk id="8" creationId="{82116F13-07F4-4176-BF4E-3D8C84C545FC}"/>
          </ac:picMkLst>
        </pc:picChg>
        <pc:picChg chg="mod">
          <ac:chgData name="Naima Vela" userId="e97eb0bc-c864-4b09-bb68-701ba1f07dd5" providerId="ADAL" clId="{CFB7C22D-5144-47C9-9ADA-3A2488591B79}" dt="2023-08-30T09:08:18.992" v="4753" actId="14826"/>
          <ac:picMkLst>
            <pc:docMk/>
            <pc:sldMk cId="4221551106" sldId="354"/>
            <ac:picMk id="10" creationId="{CD26E475-5A27-40D1-A46C-6087E7D6BD7C}"/>
          </ac:picMkLst>
        </pc:picChg>
      </pc:sldChg>
      <pc:sldChg chg="delSp modSp add mod">
        <pc:chgData name="Naima Vela" userId="e97eb0bc-c864-4b09-bb68-701ba1f07dd5" providerId="ADAL" clId="{CFB7C22D-5144-47C9-9ADA-3A2488591B79}" dt="2023-09-04T11:47:56.394" v="8603"/>
        <pc:sldMkLst>
          <pc:docMk/>
          <pc:sldMk cId="27323411" sldId="355"/>
        </pc:sldMkLst>
        <pc:spChg chg="mod">
          <ac:chgData name="Naima Vela" userId="e97eb0bc-c864-4b09-bb68-701ba1f07dd5" providerId="ADAL" clId="{CFB7C22D-5144-47C9-9ADA-3A2488591B79}" dt="2023-09-04T10:10:23.809" v="8349" actId="20577"/>
          <ac:spMkLst>
            <pc:docMk/>
            <pc:sldMk cId="27323411" sldId="355"/>
            <ac:spMk id="4" creationId="{7AC0B75E-277B-40D7-BF3E-406E1057869F}"/>
          </ac:spMkLst>
        </pc:spChg>
        <pc:spChg chg="del">
          <ac:chgData name="Naima Vela" userId="e97eb0bc-c864-4b09-bb68-701ba1f07dd5" providerId="ADAL" clId="{CFB7C22D-5144-47C9-9ADA-3A2488591B79}" dt="2023-09-01T09:29:31.752" v="6371" actId="478"/>
          <ac:spMkLst>
            <pc:docMk/>
            <pc:sldMk cId="27323411" sldId="355"/>
            <ac:spMk id="7" creationId="{D6F55D68-5367-D727-A36C-C22C9881A8CF}"/>
          </ac:spMkLst>
        </pc:spChg>
        <pc:spChg chg="mod">
          <ac:chgData name="Naima Vela" userId="e97eb0bc-c864-4b09-bb68-701ba1f07dd5" providerId="ADAL" clId="{CFB7C22D-5144-47C9-9ADA-3A2488591B79}" dt="2023-09-04T11:47:56.394" v="8603"/>
          <ac:spMkLst>
            <pc:docMk/>
            <pc:sldMk cId="27323411" sldId="355"/>
            <ac:spMk id="10" creationId="{FB8287AC-BA14-417C-BA4A-720603194EAA}"/>
          </ac:spMkLst>
        </pc:spChg>
        <pc:picChg chg="mod">
          <ac:chgData name="Naima Vela" userId="e97eb0bc-c864-4b09-bb68-701ba1f07dd5" providerId="ADAL" clId="{CFB7C22D-5144-47C9-9ADA-3A2488591B79}" dt="2023-09-01T09:23:10" v="5810" actId="14826"/>
          <ac:picMkLst>
            <pc:docMk/>
            <pc:sldMk cId="27323411" sldId="355"/>
            <ac:picMk id="6" creationId="{AA4FB3B4-FC99-4419-9E27-3D0BBFD34A74}"/>
          </ac:picMkLst>
        </pc:picChg>
      </pc:sldChg>
      <pc:sldChg chg="modSp add mod">
        <pc:chgData name="Naima Vela" userId="e97eb0bc-c864-4b09-bb68-701ba1f07dd5" providerId="ADAL" clId="{CFB7C22D-5144-47C9-9ADA-3A2488591B79}" dt="2023-09-04T11:48:14.371" v="8606"/>
        <pc:sldMkLst>
          <pc:docMk/>
          <pc:sldMk cId="2074296521" sldId="356"/>
        </pc:sldMkLst>
        <pc:spChg chg="mod">
          <ac:chgData name="Naima Vela" userId="e97eb0bc-c864-4b09-bb68-701ba1f07dd5" providerId="ADAL" clId="{CFB7C22D-5144-47C9-9ADA-3A2488591B79}" dt="2023-09-04T11:48:14.371" v="8606"/>
          <ac:spMkLst>
            <pc:docMk/>
            <pc:sldMk cId="2074296521" sldId="356"/>
            <ac:spMk id="16" creationId="{EFC88006-6887-463B-986F-178275BD1B84}"/>
          </ac:spMkLst>
        </pc:spChg>
        <pc:spChg chg="mod">
          <ac:chgData name="Naima Vela" userId="e97eb0bc-c864-4b09-bb68-701ba1f07dd5" providerId="ADAL" clId="{CFB7C22D-5144-47C9-9ADA-3A2488591B79}" dt="2023-09-01T09:32:58.877" v="6462" actId="20577"/>
          <ac:spMkLst>
            <pc:docMk/>
            <pc:sldMk cId="2074296521" sldId="356"/>
            <ac:spMk id="25" creationId="{AB01ABDB-4F3D-4223-80B0-B3E86C58F1B8}"/>
          </ac:spMkLst>
        </pc:spChg>
        <pc:spChg chg="mod">
          <ac:chgData name="Naima Vela" userId="e97eb0bc-c864-4b09-bb68-701ba1f07dd5" providerId="ADAL" clId="{CFB7C22D-5144-47C9-9ADA-3A2488591B79}" dt="2023-09-04T10:13:45.109" v="8357" actId="20577"/>
          <ac:spMkLst>
            <pc:docMk/>
            <pc:sldMk cId="2074296521" sldId="356"/>
            <ac:spMk id="26" creationId="{3D57E660-51A1-42EA-BD1F-EC8B5356AB39}"/>
          </ac:spMkLst>
        </pc:spChg>
        <pc:picChg chg="mod">
          <ac:chgData name="Naima Vela" userId="e97eb0bc-c864-4b09-bb68-701ba1f07dd5" providerId="ADAL" clId="{CFB7C22D-5144-47C9-9ADA-3A2488591B79}" dt="2023-09-01T09:29:45.233" v="6372" actId="14826"/>
          <ac:picMkLst>
            <pc:docMk/>
            <pc:sldMk cId="2074296521" sldId="356"/>
            <ac:picMk id="8" creationId="{82116F13-07F4-4176-BF4E-3D8C84C545FC}"/>
          </ac:picMkLst>
        </pc:picChg>
        <pc:picChg chg="mod">
          <ac:chgData name="Naima Vela" userId="e97eb0bc-c864-4b09-bb68-701ba1f07dd5" providerId="ADAL" clId="{CFB7C22D-5144-47C9-9ADA-3A2488591B79}" dt="2023-09-01T09:29:54.724" v="6373" actId="14826"/>
          <ac:picMkLst>
            <pc:docMk/>
            <pc:sldMk cId="2074296521" sldId="356"/>
            <ac:picMk id="10" creationId="{CD26E475-5A27-40D1-A46C-6087E7D6BD7C}"/>
          </ac:picMkLst>
        </pc:picChg>
      </pc:sldChg>
      <pc:sldChg chg="modSp add mod">
        <pc:chgData name="Naima Vela" userId="e97eb0bc-c864-4b09-bb68-701ba1f07dd5" providerId="ADAL" clId="{CFB7C22D-5144-47C9-9ADA-3A2488591B79}" dt="2023-09-04T11:48:18.933" v="8609"/>
        <pc:sldMkLst>
          <pc:docMk/>
          <pc:sldMk cId="2623447437" sldId="357"/>
        </pc:sldMkLst>
        <pc:spChg chg="mod">
          <ac:chgData name="Naima Vela" userId="e97eb0bc-c864-4b09-bb68-701ba1f07dd5" providerId="ADAL" clId="{CFB7C22D-5144-47C9-9ADA-3A2488591B79}" dt="2023-09-04T07:02:42.684" v="6482" actId="20577"/>
          <ac:spMkLst>
            <pc:docMk/>
            <pc:sldMk cId="2623447437" sldId="357"/>
            <ac:spMk id="3" creationId="{45154C3A-63B8-A6CC-AEB7-2BCC5195440F}"/>
          </ac:spMkLst>
        </pc:spChg>
        <pc:spChg chg="mod">
          <ac:chgData name="Naima Vela" userId="e97eb0bc-c864-4b09-bb68-701ba1f07dd5" providerId="ADAL" clId="{CFB7C22D-5144-47C9-9ADA-3A2488591B79}" dt="2023-09-04T07:05:14.049" v="6821" actId="6549"/>
          <ac:spMkLst>
            <pc:docMk/>
            <pc:sldMk cId="2623447437" sldId="357"/>
            <ac:spMk id="4" creationId="{7AC0B75E-277B-40D7-BF3E-406E1057869F}"/>
          </ac:spMkLst>
        </pc:spChg>
        <pc:spChg chg="mod">
          <ac:chgData name="Naima Vela" userId="e97eb0bc-c864-4b09-bb68-701ba1f07dd5" providerId="ADAL" clId="{CFB7C22D-5144-47C9-9ADA-3A2488591B79}" dt="2023-09-04T07:39:58.961" v="8292" actId="6549"/>
          <ac:spMkLst>
            <pc:docMk/>
            <pc:sldMk cId="2623447437" sldId="357"/>
            <ac:spMk id="7" creationId="{55EE73C5-626F-6389-B84E-242FA855FDA7}"/>
          </ac:spMkLst>
        </pc:spChg>
        <pc:spChg chg="mod">
          <ac:chgData name="Naima Vela" userId="e97eb0bc-c864-4b09-bb68-701ba1f07dd5" providerId="ADAL" clId="{CFB7C22D-5144-47C9-9ADA-3A2488591B79}" dt="2023-09-04T11:48:18.933" v="8609"/>
          <ac:spMkLst>
            <pc:docMk/>
            <pc:sldMk cId="2623447437" sldId="357"/>
            <ac:spMk id="10" creationId="{FB8287AC-BA14-417C-BA4A-720603194EAA}"/>
          </ac:spMkLst>
        </pc:spChg>
        <pc:picChg chg="mod">
          <ac:chgData name="Naima Vela" userId="e97eb0bc-c864-4b09-bb68-701ba1f07dd5" providerId="ADAL" clId="{CFB7C22D-5144-47C9-9ADA-3A2488591B79}" dt="2023-09-04T07:03:10.730" v="6483" actId="14826"/>
          <ac:picMkLst>
            <pc:docMk/>
            <pc:sldMk cId="2623447437" sldId="357"/>
            <ac:picMk id="6" creationId="{AA4FB3B4-FC99-4419-9E27-3D0BBFD34A74}"/>
          </ac:picMkLst>
        </pc:picChg>
      </pc:sldChg>
      <pc:sldChg chg="modSp add mod">
        <pc:chgData name="Naima Vela" userId="e97eb0bc-c864-4b09-bb68-701ba1f07dd5" providerId="ADAL" clId="{CFB7C22D-5144-47C9-9ADA-3A2488591B79}" dt="2023-09-04T11:48:25.674" v="8612"/>
        <pc:sldMkLst>
          <pc:docMk/>
          <pc:sldMk cId="86894745" sldId="358"/>
        </pc:sldMkLst>
        <pc:spChg chg="mod">
          <ac:chgData name="Naima Vela" userId="e97eb0bc-c864-4b09-bb68-701ba1f07dd5" providerId="ADAL" clId="{CFB7C22D-5144-47C9-9ADA-3A2488591B79}" dt="2023-09-04T11:48:25.674" v="8612"/>
          <ac:spMkLst>
            <pc:docMk/>
            <pc:sldMk cId="86894745" sldId="358"/>
            <ac:spMk id="16" creationId="{EFC88006-6887-463B-986F-178275BD1B84}"/>
          </ac:spMkLst>
        </pc:spChg>
        <pc:spChg chg="mod">
          <ac:chgData name="Naima Vela" userId="e97eb0bc-c864-4b09-bb68-701ba1f07dd5" providerId="ADAL" clId="{CFB7C22D-5144-47C9-9ADA-3A2488591B79}" dt="2023-09-04T07:09:15.489" v="6941" actId="20577"/>
          <ac:spMkLst>
            <pc:docMk/>
            <pc:sldMk cId="86894745" sldId="358"/>
            <ac:spMk id="25" creationId="{AB01ABDB-4F3D-4223-80B0-B3E86C58F1B8}"/>
          </ac:spMkLst>
        </pc:spChg>
        <pc:spChg chg="mod">
          <ac:chgData name="Naima Vela" userId="e97eb0bc-c864-4b09-bb68-701ba1f07dd5" providerId="ADAL" clId="{CFB7C22D-5144-47C9-9ADA-3A2488591B79}" dt="2023-09-04T07:08:18.952" v="6860" actId="20577"/>
          <ac:spMkLst>
            <pc:docMk/>
            <pc:sldMk cId="86894745" sldId="358"/>
            <ac:spMk id="26" creationId="{3D57E660-51A1-42EA-BD1F-EC8B5356AB39}"/>
          </ac:spMkLst>
        </pc:spChg>
        <pc:picChg chg="mod">
          <ac:chgData name="Naima Vela" userId="e97eb0bc-c864-4b09-bb68-701ba1f07dd5" providerId="ADAL" clId="{CFB7C22D-5144-47C9-9ADA-3A2488591B79}" dt="2023-09-04T07:07:35.195" v="6829" actId="14826"/>
          <ac:picMkLst>
            <pc:docMk/>
            <pc:sldMk cId="86894745" sldId="358"/>
            <ac:picMk id="8" creationId="{82116F13-07F4-4176-BF4E-3D8C84C545FC}"/>
          </ac:picMkLst>
        </pc:picChg>
        <pc:picChg chg="mod">
          <ac:chgData name="Naima Vela" userId="e97eb0bc-c864-4b09-bb68-701ba1f07dd5" providerId="ADAL" clId="{CFB7C22D-5144-47C9-9ADA-3A2488591B79}" dt="2023-09-04T07:07:43.050" v="6830" actId="14826"/>
          <ac:picMkLst>
            <pc:docMk/>
            <pc:sldMk cId="86894745" sldId="358"/>
            <ac:picMk id="10" creationId="{CD26E475-5A27-40D1-A46C-6087E7D6BD7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558373E-006D-477B-8B22-B71CA929B768}"/>
              </a:ext>
            </a:extLst>
          </p:cNvPr>
          <p:cNvSpPr>
            <a:spLocks noGrp="1" noChangeArrowheads="1"/>
          </p:cNvSpPr>
          <p:nvPr>
            <p:ph type="hdr" sz="quarter"/>
          </p:nvPr>
        </p:nvSpPr>
        <p:spPr bwMode="auto">
          <a:xfrm>
            <a:off x="0" y="0"/>
            <a:ext cx="3276600" cy="5349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defRPr sz="1200" b="0">
                <a:solidFill>
                  <a:srgbClr val="000000"/>
                </a:solidFill>
                <a:latin typeface="Arial" panose="020B0604020202020204" pitchFamily="34" charset="0"/>
              </a:defRPr>
            </a:lvl1pPr>
          </a:lstStyle>
          <a:p>
            <a:pPr>
              <a:defRPr/>
            </a:pPr>
            <a:endParaRPr lang="it-IT" altLang="it-IT"/>
          </a:p>
        </p:txBody>
      </p:sp>
      <p:sp>
        <p:nvSpPr>
          <p:cNvPr id="69635" name="Rectangle 3">
            <a:extLst>
              <a:ext uri="{FF2B5EF4-FFF2-40B4-BE49-F238E27FC236}">
                <a16:creationId xmlns:a16="http://schemas.microsoft.com/office/drawing/2014/main" id="{783CE0FE-B699-4A8A-A559-861B4C2C8FD3}"/>
              </a:ext>
            </a:extLst>
          </p:cNvPr>
          <p:cNvSpPr>
            <a:spLocks noGrp="1" noChangeArrowheads="1"/>
          </p:cNvSpPr>
          <p:nvPr>
            <p:ph type="dt" sz="quarter" idx="1"/>
          </p:nvPr>
        </p:nvSpPr>
        <p:spPr bwMode="auto">
          <a:xfrm>
            <a:off x="4281488" y="0"/>
            <a:ext cx="3276600" cy="5349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b="0">
                <a:solidFill>
                  <a:srgbClr val="000000"/>
                </a:solidFill>
                <a:latin typeface="Arial" panose="020B0604020202020204" pitchFamily="34" charset="0"/>
              </a:defRPr>
            </a:lvl1pPr>
          </a:lstStyle>
          <a:p>
            <a:pPr>
              <a:defRPr/>
            </a:pPr>
            <a:endParaRPr lang="it-IT" altLang="it-IT"/>
          </a:p>
        </p:txBody>
      </p:sp>
      <p:sp>
        <p:nvSpPr>
          <p:cNvPr id="69636" name="Rectangle 4">
            <a:extLst>
              <a:ext uri="{FF2B5EF4-FFF2-40B4-BE49-F238E27FC236}">
                <a16:creationId xmlns:a16="http://schemas.microsoft.com/office/drawing/2014/main" id="{31FB991E-F7D2-4EC7-9608-F89AE1FA3DCD}"/>
              </a:ext>
            </a:extLst>
          </p:cNvPr>
          <p:cNvSpPr>
            <a:spLocks noGrp="1" noChangeArrowheads="1"/>
          </p:cNvSpPr>
          <p:nvPr>
            <p:ph type="ftr" sz="quarter" idx="2"/>
          </p:nvPr>
        </p:nvSpPr>
        <p:spPr bwMode="auto">
          <a:xfrm>
            <a:off x="0" y="10155238"/>
            <a:ext cx="3276600" cy="5349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defRPr sz="1200" b="0">
                <a:solidFill>
                  <a:srgbClr val="000000"/>
                </a:solidFill>
                <a:latin typeface="Arial" panose="020B0604020202020204" pitchFamily="34" charset="0"/>
              </a:defRPr>
            </a:lvl1pPr>
          </a:lstStyle>
          <a:p>
            <a:pPr>
              <a:defRPr/>
            </a:pPr>
            <a:endParaRPr lang="it-IT" altLang="it-IT"/>
          </a:p>
        </p:txBody>
      </p:sp>
      <p:sp>
        <p:nvSpPr>
          <p:cNvPr id="69637" name="Rectangle 5">
            <a:extLst>
              <a:ext uri="{FF2B5EF4-FFF2-40B4-BE49-F238E27FC236}">
                <a16:creationId xmlns:a16="http://schemas.microsoft.com/office/drawing/2014/main" id="{FC32145F-6848-4C47-B324-A917622F592A}"/>
              </a:ext>
            </a:extLst>
          </p:cNvPr>
          <p:cNvSpPr>
            <a:spLocks noGrp="1" noChangeArrowheads="1"/>
          </p:cNvSpPr>
          <p:nvPr>
            <p:ph type="sldNum" sz="quarter" idx="3"/>
          </p:nvPr>
        </p:nvSpPr>
        <p:spPr bwMode="auto">
          <a:xfrm>
            <a:off x="4281488" y="10155238"/>
            <a:ext cx="3276600" cy="5349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b="0">
                <a:solidFill>
                  <a:srgbClr val="000000"/>
                </a:solidFill>
                <a:latin typeface="Arial" panose="020B0604020202020204" pitchFamily="34" charset="0"/>
              </a:defRPr>
            </a:lvl1pPr>
          </a:lstStyle>
          <a:p>
            <a:pPr>
              <a:defRPr/>
            </a:pPr>
            <a:fld id="{B1C7DC51-E50F-4D69-9123-ED5B5642D773}"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150D6427-EC29-42A3-970F-8B7570E24C64}"/>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Wingdings" panose="05000000000000000000" pitchFamily="2" charset="2"/>
              <a:buNone/>
            </a:pPr>
            <a:endParaRPr lang="it-IT" altLang="it-IT"/>
          </a:p>
        </p:txBody>
      </p:sp>
      <p:sp>
        <p:nvSpPr>
          <p:cNvPr id="2051" name="AutoShape 2">
            <a:extLst>
              <a:ext uri="{FF2B5EF4-FFF2-40B4-BE49-F238E27FC236}">
                <a16:creationId xmlns:a16="http://schemas.microsoft.com/office/drawing/2014/main" id="{5778CD83-D9E8-483C-B9D7-747A2578EB35}"/>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Wingdings" panose="05000000000000000000" pitchFamily="2" charset="2"/>
              <a:buNone/>
            </a:pPr>
            <a:endParaRPr lang="it-IT" altLang="it-IT"/>
          </a:p>
        </p:txBody>
      </p:sp>
      <p:sp>
        <p:nvSpPr>
          <p:cNvPr id="2052" name="AutoShape 3">
            <a:extLst>
              <a:ext uri="{FF2B5EF4-FFF2-40B4-BE49-F238E27FC236}">
                <a16:creationId xmlns:a16="http://schemas.microsoft.com/office/drawing/2014/main" id="{55C83FA0-9BCC-4720-A22A-4F53C5EC3014}"/>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Wingdings" panose="05000000000000000000" pitchFamily="2" charset="2"/>
              <a:buNone/>
            </a:pPr>
            <a:endParaRPr lang="it-IT" altLang="it-IT"/>
          </a:p>
        </p:txBody>
      </p:sp>
      <p:sp>
        <p:nvSpPr>
          <p:cNvPr id="2053" name="AutoShape 4">
            <a:extLst>
              <a:ext uri="{FF2B5EF4-FFF2-40B4-BE49-F238E27FC236}">
                <a16:creationId xmlns:a16="http://schemas.microsoft.com/office/drawing/2014/main" id="{FA75C6E6-51FA-41A9-9191-E92EA3F00CDB}"/>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Wingdings" panose="05000000000000000000" pitchFamily="2" charset="2"/>
              <a:buNone/>
            </a:pPr>
            <a:endParaRPr lang="it-IT" altLang="it-IT"/>
          </a:p>
        </p:txBody>
      </p:sp>
      <p:sp>
        <p:nvSpPr>
          <p:cNvPr id="2054" name="AutoShape 5">
            <a:extLst>
              <a:ext uri="{FF2B5EF4-FFF2-40B4-BE49-F238E27FC236}">
                <a16:creationId xmlns:a16="http://schemas.microsoft.com/office/drawing/2014/main" id="{79F62D64-3FFA-41C7-AD03-E88699FFA790}"/>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Wingdings" panose="05000000000000000000" pitchFamily="2" charset="2"/>
              <a:buNone/>
            </a:pPr>
            <a:endParaRPr lang="it-IT" altLang="it-IT"/>
          </a:p>
        </p:txBody>
      </p:sp>
      <p:sp>
        <p:nvSpPr>
          <p:cNvPr id="2055" name="Rectangle 6">
            <a:extLst>
              <a:ext uri="{FF2B5EF4-FFF2-40B4-BE49-F238E27FC236}">
                <a16:creationId xmlns:a16="http://schemas.microsoft.com/office/drawing/2014/main" id="{0016A10D-5922-4421-9CA8-B2CEF539CD62}"/>
              </a:ext>
            </a:extLst>
          </p:cNvPr>
          <p:cNvSpPr>
            <a:spLocks noGrp="1" noRot="1" noChangeAspect="1" noChangeArrowheads="1"/>
          </p:cNvSpPr>
          <p:nvPr>
            <p:ph type="sldImg"/>
          </p:nvPr>
        </p:nvSpPr>
        <p:spPr bwMode="auto">
          <a:xfrm>
            <a:off x="866775" y="812800"/>
            <a:ext cx="5815013" cy="399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9" name="Rectangle 7">
            <a:extLst>
              <a:ext uri="{FF2B5EF4-FFF2-40B4-BE49-F238E27FC236}">
                <a16:creationId xmlns:a16="http://schemas.microsoft.com/office/drawing/2014/main" id="{E2149E50-433B-4706-9CD1-7889E7DFEF15}"/>
              </a:ext>
            </a:extLst>
          </p:cNvPr>
          <p:cNvSpPr>
            <a:spLocks noGrp="1" noChangeArrowheads="1"/>
          </p:cNvSpPr>
          <p:nvPr>
            <p:ph type="body"/>
          </p:nvPr>
        </p:nvSpPr>
        <p:spPr bwMode="auto">
          <a:xfrm>
            <a:off x="755650" y="5078413"/>
            <a:ext cx="6038850" cy="4802187"/>
          </a:xfrm>
          <a:prstGeom prst="rect">
            <a:avLst/>
          </a:prstGeom>
          <a:noFill/>
          <a:ln>
            <a:noFill/>
          </a:ln>
          <a:effectLst/>
        </p:spPr>
        <p:txBody>
          <a:bodyPr vert="horz" wrap="square" lIns="0" tIns="0" rIns="0" bIns="0" numCol="1" anchor="t" anchorCtr="0" compatLnSpc="1">
            <a:prstTxWarp prst="textNoShape">
              <a:avLst/>
            </a:prstTxWarp>
          </a:bodyPr>
          <a:lstStyle/>
          <a:p>
            <a:pPr lvl="0"/>
            <a:endParaRPr lang="it-IT" altLang="it-IT" noProof="0"/>
          </a:p>
        </p:txBody>
      </p:sp>
      <p:sp>
        <p:nvSpPr>
          <p:cNvPr id="3080" name="Rectangle 8">
            <a:extLst>
              <a:ext uri="{FF2B5EF4-FFF2-40B4-BE49-F238E27FC236}">
                <a16:creationId xmlns:a16="http://schemas.microsoft.com/office/drawing/2014/main" id="{BC290345-4FA2-480C-8C45-B94824537B20}"/>
              </a:ext>
            </a:extLst>
          </p:cNvPr>
          <p:cNvSpPr>
            <a:spLocks noGrp="1" noChangeArrowheads="1"/>
          </p:cNvSpPr>
          <p:nvPr>
            <p:ph type="hdr"/>
          </p:nvPr>
        </p:nvSpPr>
        <p:spPr bwMode="auto">
          <a:xfrm>
            <a:off x="0" y="0"/>
            <a:ext cx="3270250" cy="52546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449263" algn="l"/>
                <a:tab pos="898525" algn="l"/>
                <a:tab pos="1347788" algn="l"/>
                <a:tab pos="1797050" algn="l"/>
                <a:tab pos="2246313" algn="l"/>
                <a:tab pos="2695575" algn="l"/>
                <a:tab pos="3144838" algn="l"/>
              </a:tabLst>
              <a:defRPr sz="1400" b="0">
                <a:solidFill>
                  <a:srgbClr val="000000"/>
                </a:solidFill>
                <a:latin typeface="Times New Roman" panose="02020603050405020304" pitchFamily="18" charset="0"/>
                <a:ea typeface="DejaVu Sans" pitchFamily="34" charset="0"/>
                <a:cs typeface="DejaVu Sans" pitchFamily="34" charset="0"/>
              </a:defRPr>
            </a:lvl1pPr>
          </a:lstStyle>
          <a:p>
            <a:pPr>
              <a:defRPr/>
            </a:pPr>
            <a:endParaRPr lang="en-GB" altLang="it-IT"/>
          </a:p>
        </p:txBody>
      </p:sp>
      <p:sp>
        <p:nvSpPr>
          <p:cNvPr id="3081" name="Rectangle 9">
            <a:extLst>
              <a:ext uri="{FF2B5EF4-FFF2-40B4-BE49-F238E27FC236}">
                <a16:creationId xmlns:a16="http://schemas.microsoft.com/office/drawing/2014/main" id="{B9186561-077A-4A41-B807-0084B2BE103F}"/>
              </a:ext>
            </a:extLst>
          </p:cNvPr>
          <p:cNvSpPr>
            <a:spLocks noGrp="1" noChangeArrowheads="1"/>
          </p:cNvSpPr>
          <p:nvPr>
            <p:ph type="dt"/>
          </p:nvPr>
        </p:nvSpPr>
        <p:spPr bwMode="auto">
          <a:xfrm>
            <a:off x="4279900" y="0"/>
            <a:ext cx="3270250" cy="52546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449263" algn="l"/>
                <a:tab pos="898525" algn="l"/>
                <a:tab pos="1347788" algn="l"/>
                <a:tab pos="1797050" algn="l"/>
                <a:tab pos="2246313" algn="l"/>
                <a:tab pos="2695575" algn="l"/>
                <a:tab pos="3144838" algn="l"/>
              </a:tabLst>
              <a:defRPr sz="1400" b="0">
                <a:solidFill>
                  <a:srgbClr val="000000"/>
                </a:solidFill>
                <a:latin typeface="Times New Roman" panose="02020603050405020304" pitchFamily="18" charset="0"/>
                <a:ea typeface="DejaVu Sans" pitchFamily="34" charset="0"/>
                <a:cs typeface="DejaVu Sans" pitchFamily="34" charset="0"/>
              </a:defRPr>
            </a:lvl1pPr>
          </a:lstStyle>
          <a:p>
            <a:pPr>
              <a:defRPr/>
            </a:pPr>
            <a:endParaRPr lang="en-GB" altLang="it-IT"/>
          </a:p>
        </p:txBody>
      </p:sp>
      <p:sp>
        <p:nvSpPr>
          <p:cNvPr id="3082" name="Rectangle 10">
            <a:extLst>
              <a:ext uri="{FF2B5EF4-FFF2-40B4-BE49-F238E27FC236}">
                <a16:creationId xmlns:a16="http://schemas.microsoft.com/office/drawing/2014/main" id="{459AF413-BAB4-42EC-9EEA-3C0E4C58C40F}"/>
              </a:ext>
            </a:extLst>
          </p:cNvPr>
          <p:cNvSpPr>
            <a:spLocks noGrp="1" noChangeArrowheads="1"/>
          </p:cNvSpPr>
          <p:nvPr>
            <p:ph type="ftr"/>
          </p:nvPr>
        </p:nvSpPr>
        <p:spPr bwMode="auto">
          <a:xfrm>
            <a:off x="0" y="10156825"/>
            <a:ext cx="3270250" cy="525463"/>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449263" algn="l"/>
                <a:tab pos="898525" algn="l"/>
                <a:tab pos="1347788" algn="l"/>
                <a:tab pos="1797050" algn="l"/>
                <a:tab pos="2246313" algn="l"/>
                <a:tab pos="2695575" algn="l"/>
                <a:tab pos="3144838" algn="l"/>
              </a:tabLst>
              <a:defRPr sz="1400" b="0">
                <a:solidFill>
                  <a:srgbClr val="000000"/>
                </a:solidFill>
                <a:latin typeface="Times New Roman" panose="02020603050405020304" pitchFamily="18" charset="0"/>
                <a:ea typeface="DejaVu Sans" pitchFamily="34" charset="0"/>
                <a:cs typeface="DejaVu Sans" pitchFamily="34" charset="0"/>
              </a:defRPr>
            </a:lvl1pPr>
          </a:lstStyle>
          <a:p>
            <a:pPr>
              <a:defRPr/>
            </a:pPr>
            <a:endParaRPr lang="en-GB" altLang="it-IT"/>
          </a:p>
        </p:txBody>
      </p:sp>
      <p:sp>
        <p:nvSpPr>
          <p:cNvPr id="3083" name="Rectangle 11">
            <a:extLst>
              <a:ext uri="{FF2B5EF4-FFF2-40B4-BE49-F238E27FC236}">
                <a16:creationId xmlns:a16="http://schemas.microsoft.com/office/drawing/2014/main" id="{B496497F-B82A-4524-9DBB-3E963ECBFD9E}"/>
              </a:ext>
            </a:extLst>
          </p:cNvPr>
          <p:cNvSpPr>
            <a:spLocks noGrp="1" noChangeArrowheads="1"/>
          </p:cNvSpPr>
          <p:nvPr>
            <p:ph type="sldNum"/>
          </p:nvPr>
        </p:nvSpPr>
        <p:spPr bwMode="auto">
          <a:xfrm>
            <a:off x="4279900" y="10156825"/>
            <a:ext cx="3270250" cy="525463"/>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SzPct val="100000"/>
              <a:tabLst>
                <a:tab pos="449263" algn="l"/>
                <a:tab pos="898525" algn="l"/>
                <a:tab pos="1347788" algn="l"/>
                <a:tab pos="1797050" algn="l"/>
                <a:tab pos="2246313" algn="l"/>
                <a:tab pos="2695575" algn="l"/>
                <a:tab pos="3144838" algn="l"/>
              </a:tabLst>
              <a:defRPr sz="1400" b="0">
                <a:solidFill>
                  <a:srgbClr val="000000"/>
                </a:solidFill>
                <a:latin typeface="Times New Roman" panose="02020603050405020304" pitchFamily="18" charset="0"/>
                <a:cs typeface="DejaVu Sans" panose="020B0603030804020204" pitchFamily="34" charset="0"/>
              </a:defRPr>
            </a:lvl1pPr>
          </a:lstStyle>
          <a:p>
            <a:pPr>
              <a:defRPr/>
            </a:pPr>
            <a:fld id="{6AA586E0-658A-4EDA-B5D0-F3A176A6DB70}"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35038" y="685800"/>
            <a:ext cx="49879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ba65f882a_0_0:notes"/>
          <p:cNvSpPr>
            <a:spLocks noGrp="1" noRot="1" noChangeAspect="1"/>
          </p:cNvSpPr>
          <p:nvPr>
            <p:ph type="sldImg" idx="2"/>
          </p:nvPr>
        </p:nvSpPr>
        <p:spPr>
          <a:xfrm>
            <a:off x="935038" y="685800"/>
            <a:ext cx="49879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ba65f88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ba65f882a_0_0:notes"/>
          <p:cNvSpPr>
            <a:spLocks noGrp="1" noRot="1" noChangeAspect="1"/>
          </p:cNvSpPr>
          <p:nvPr>
            <p:ph type="sldImg" idx="2"/>
          </p:nvPr>
        </p:nvSpPr>
        <p:spPr>
          <a:xfrm>
            <a:off x="935038" y="685800"/>
            <a:ext cx="49879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ba65f88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086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523D883-FB76-40C7-8856-79330ED47F4A}" type="slidenum">
              <a:rPr lang="it-IT" smtClean="0"/>
              <a:t>4</a:t>
            </a:fld>
            <a:endParaRPr lang="it-IT"/>
          </a:p>
        </p:txBody>
      </p:sp>
    </p:spTree>
    <p:extLst>
      <p:ext uri="{BB962C8B-B14F-4D97-AF65-F5344CB8AC3E}">
        <p14:creationId xmlns:p14="http://schemas.microsoft.com/office/powerpoint/2010/main" val="366143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523D883-FB76-40C7-8856-79330ED47F4A}" type="slidenum">
              <a:rPr lang="it-IT" smtClean="0"/>
              <a:t>5</a:t>
            </a:fld>
            <a:endParaRPr lang="it-IT"/>
          </a:p>
        </p:txBody>
      </p:sp>
    </p:spTree>
    <p:extLst>
      <p:ext uri="{BB962C8B-B14F-4D97-AF65-F5344CB8AC3E}">
        <p14:creationId xmlns:p14="http://schemas.microsoft.com/office/powerpoint/2010/main" val="155854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439863" y="1296988"/>
            <a:ext cx="8642350" cy="2757487"/>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439863" y="4160838"/>
            <a:ext cx="8642350" cy="1912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6">
            <a:extLst>
              <a:ext uri="{FF2B5EF4-FFF2-40B4-BE49-F238E27FC236}">
                <a16:creationId xmlns:a16="http://schemas.microsoft.com/office/drawing/2014/main" id="{721BCC1E-696E-4552-A9F6-C65502409800}"/>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352413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CB62A9AF-010F-4768-ACC6-8B0F5D3C0BB0}"/>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227029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366125" y="1854200"/>
            <a:ext cx="2682875" cy="458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17500" y="1854200"/>
            <a:ext cx="7896225" cy="458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A8419122-5B92-422F-9492-FABA80D0431B}"/>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3841672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92764" y="685394"/>
            <a:ext cx="10736548" cy="881913"/>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92764" y="1774953"/>
            <a:ext cx="10736548" cy="5261678"/>
          </a:xfrm>
          <a:prstGeom prst="rect">
            <a:avLst/>
          </a:prstGeom>
        </p:spPr>
        <p:txBody>
          <a:bodyPr spcFirstLastPara="1" wrap="square" lIns="91425" tIns="91425" rIns="91425" bIns="91425" anchor="t" anchorCtr="0">
            <a:noAutofit/>
          </a:bodyPr>
          <a:lstStyle>
            <a:lvl1pPr marL="432100" lvl="0" indent="-324075">
              <a:spcBef>
                <a:spcPts val="0"/>
              </a:spcBef>
              <a:spcAft>
                <a:spcPts val="0"/>
              </a:spcAft>
              <a:buSzPts val="1800"/>
              <a:buChar char="●"/>
              <a:defRPr/>
            </a:lvl1pPr>
            <a:lvl2pPr marL="864199" lvl="1" indent="-300069">
              <a:spcBef>
                <a:spcPts val="1512"/>
              </a:spcBef>
              <a:spcAft>
                <a:spcPts val="0"/>
              </a:spcAft>
              <a:buSzPts val="1400"/>
              <a:buChar char="○"/>
              <a:defRPr/>
            </a:lvl2pPr>
            <a:lvl3pPr marL="1296299" lvl="2" indent="-300069">
              <a:spcBef>
                <a:spcPts val="1512"/>
              </a:spcBef>
              <a:spcAft>
                <a:spcPts val="0"/>
              </a:spcAft>
              <a:buSzPts val="1400"/>
              <a:buChar char="■"/>
              <a:defRPr/>
            </a:lvl3pPr>
            <a:lvl4pPr marL="1728399" lvl="3" indent="-300069">
              <a:spcBef>
                <a:spcPts val="1512"/>
              </a:spcBef>
              <a:spcAft>
                <a:spcPts val="0"/>
              </a:spcAft>
              <a:buSzPts val="1400"/>
              <a:buChar char="●"/>
              <a:defRPr/>
            </a:lvl4pPr>
            <a:lvl5pPr marL="2160499" lvl="4" indent="-300069">
              <a:spcBef>
                <a:spcPts val="1512"/>
              </a:spcBef>
              <a:spcAft>
                <a:spcPts val="0"/>
              </a:spcAft>
              <a:buSzPts val="1400"/>
              <a:buChar char="○"/>
              <a:defRPr/>
            </a:lvl5pPr>
            <a:lvl6pPr marL="2592598" lvl="5" indent="-300069">
              <a:spcBef>
                <a:spcPts val="1512"/>
              </a:spcBef>
              <a:spcAft>
                <a:spcPts val="0"/>
              </a:spcAft>
              <a:buSzPts val="1400"/>
              <a:buChar char="■"/>
              <a:defRPr/>
            </a:lvl6pPr>
            <a:lvl7pPr marL="3024698" lvl="6" indent="-300069">
              <a:spcBef>
                <a:spcPts val="1512"/>
              </a:spcBef>
              <a:spcAft>
                <a:spcPts val="0"/>
              </a:spcAft>
              <a:buSzPts val="1400"/>
              <a:buChar char="●"/>
              <a:defRPr/>
            </a:lvl7pPr>
            <a:lvl8pPr marL="3456798" lvl="7" indent="-300069">
              <a:spcBef>
                <a:spcPts val="1512"/>
              </a:spcBef>
              <a:spcAft>
                <a:spcPts val="0"/>
              </a:spcAft>
              <a:buSzPts val="1400"/>
              <a:buChar char="○"/>
              <a:defRPr/>
            </a:lvl8pPr>
            <a:lvl9pPr marL="3888897" lvl="8" indent="-300069">
              <a:spcBef>
                <a:spcPts val="1512"/>
              </a:spcBef>
              <a:spcAft>
                <a:spcPts val="1512"/>
              </a:spcAft>
              <a:buSzPts val="1400"/>
              <a:buChar char="■"/>
              <a:defRPr/>
            </a:lvl9pPr>
          </a:lstStyle>
          <a:p>
            <a:endParaRPr/>
          </a:p>
        </p:txBody>
      </p:sp>
      <p:sp>
        <p:nvSpPr>
          <p:cNvPr id="19" name="Google Shape;19;p4"/>
          <p:cNvSpPr txBox="1">
            <a:spLocks noGrp="1"/>
          </p:cNvSpPr>
          <p:nvPr>
            <p:ph type="sldNum" idx="12"/>
          </p:nvPr>
        </p:nvSpPr>
        <p:spPr>
          <a:xfrm>
            <a:off x="10675886" y="7181929"/>
            <a:ext cx="691400" cy="606077"/>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173027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2AA0E246-2DAB-41AB-B154-2165745FA143}"/>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34546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5813" y="1974850"/>
            <a:ext cx="9937750" cy="3295650"/>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785813" y="5300663"/>
            <a:ext cx="9937750" cy="17335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7C93A719-7F81-4E5A-BBC2-111B363F2AB2}"/>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53572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76263" y="1854200"/>
            <a:ext cx="5103812" cy="458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832475" y="1854200"/>
            <a:ext cx="5103813" cy="458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8AA37A62-DF0B-4BE8-8289-EB148B6B16B4}"/>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228702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793750" y="422275"/>
            <a:ext cx="9937750" cy="1530350"/>
          </a:xfrm>
        </p:spPr>
        <p:txBody>
          <a:bodyPr/>
          <a:lstStyle/>
          <a:p>
            <a:r>
              <a:rPr lang="it-IT"/>
              <a:t>Fare clic per modificare lo stile del titolo</a:t>
            </a:r>
          </a:p>
        </p:txBody>
      </p:sp>
      <p:sp>
        <p:nvSpPr>
          <p:cNvPr id="3" name="Segnaposto testo 2"/>
          <p:cNvSpPr>
            <a:spLocks noGrp="1"/>
          </p:cNvSpPr>
          <p:nvPr>
            <p:ph type="body" idx="1"/>
          </p:nvPr>
        </p:nvSpPr>
        <p:spPr>
          <a:xfrm>
            <a:off x="793750" y="1941513"/>
            <a:ext cx="4873625" cy="952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793750" y="2894013"/>
            <a:ext cx="4873625" cy="42560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832475" y="1941513"/>
            <a:ext cx="4899025" cy="952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832475" y="2894013"/>
            <a:ext cx="4899025" cy="42560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EB70B15E-A799-48BD-93FC-C690BC648761}"/>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258949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716AEC72-959F-4889-B90F-629806B46706}"/>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424870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91CAEE6-4943-42C6-80D3-FD00253E821D}"/>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9201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93750" y="528638"/>
            <a:ext cx="3716338" cy="184785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899025" y="1139825"/>
            <a:ext cx="5832475" cy="5630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793750" y="2376488"/>
            <a:ext cx="3716338" cy="44021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53116161-ADE0-4D88-BA08-ED7E0C56F992}"/>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382220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93750" y="528638"/>
            <a:ext cx="3716338" cy="184785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899025" y="1139825"/>
            <a:ext cx="5832475" cy="563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793750" y="2376488"/>
            <a:ext cx="3716338" cy="44021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150B2BFD-13E0-494F-BA4C-25574D530FCD}"/>
              </a:ext>
            </a:extLst>
          </p:cNvPr>
          <p:cNvSpPr>
            <a:spLocks noGrp="1" noChangeArrowheads="1"/>
          </p:cNvSpPr>
          <p:nvPr>
            <p:ph type="ftr" idx="10"/>
          </p:nvPr>
        </p:nvSpPr>
        <p:spPr>
          <a:ln/>
        </p:spPr>
        <p:txBody>
          <a:bodyPr/>
          <a:lstStyle>
            <a:lvl1pPr>
              <a:defRPr/>
            </a:lvl1pPr>
          </a:lstStyle>
          <a:p>
            <a:pPr>
              <a:defRPr/>
            </a:pPr>
            <a:r>
              <a:rPr lang="it-IT" altLang="it-IT"/>
              <a:t>Aggiornamento sulle attività Convenzione Centro di Competenza 2022-2023 - 10/05/2022</a:t>
            </a:r>
            <a:endParaRPr lang="en-GB" altLang="it-IT"/>
          </a:p>
        </p:txBody>
      </p:sp>
    </p:spTree>
    <p:extLst>
      <p:ext uri="{BB962C8B-B14F-4D97-AF65-F5344CB8AC3E}">
        <p14:creationId xmlns:p14="http://schemas.microsoft.com/office/powerpoint/2010/main" val="426334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265A7E5-FD05-48A1-B652-A7E9317792C5}"/>
              </a:ext>
            </a:extLst>
          </p:cNvPr>
          <p:cNvSpPr>
            <a:spLocks noChangeArrowheads="1"/>
          </p:cNvSpPr>
          <p:nvPr/>
        </p:nvSpPr>
        <p:spPr bwMode="auto">
          <a:xfrm>
            <a:off x="3221038" y="7677150"/>
            <a:ext cx="8177212" cy="82550"/>
          </a:xfrm>
          <a:prstGeom prst="rect">
            <a:avLst/>
          </a:prstGeom>
          <a:gradFill rotWithShape="0">
            <a:gsLst>
              <a:gs pos="0">
                <a:srgbClr val="FFFFFF"/>
              </a:gs>
              <a:gs pos="100000">
                <a:srgbClr val="81CDDE"/>
              </a:gs>
            </a:gsLst>
            <a:lin ang="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Wingdings" panose="05000000000000000000" pitchFamily="2" charset="2"/>
              <a:buNone/>
            </a:pPr>
            <a:endParaRPr lang="it-IT" altLang="it-IT"/>
          </a:p>
        </p:txBody>
      </p:sp>
      <p:pic>
        <p:nvPicPr>
          <p:cNvPr id="1027" name="Picture 2">
            <a:extLst>
              <a:ext uri="{FF2B5EF4-FFF2-40B4-BE49-F238E27FC236}">
                <a16:creationId xmlns:a16="http://schemas.microsoft.com/office/drawing/2014/main" id="{5916B8EF-9FDF-4B89-A80E-B82ABBB009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6063" y="6927850"/>
            <a:ext cx="1404937"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a:extLst>
              <a:ext uri="{FF2B5EF4-FFF2-40B4-BE49-F238E27FC236}">
                <a16:creationId xmlns:a16="http://schemas.microsoft.com/office/drawing/2014/main" id="{EDDA2398-24D5-490E-859D-0BE3064EE01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84363" y="6927850"/>
            <a:ext cx="982662" cy="74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9" name="Picture 4">
            <a:extLst>
              <a:ext uri="{FF2B5EF4-FFF2-40B4-BE49-F238E27FC236}">
                <a16:creationId xmlns:a16="http://schemas.microsoft.com/office/drawing/2014/main" id="{398FA75A-D88C-475B-B243-67BDF8B3D8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6021388" cy="182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0" name="Rectangle 5">
            <a:extLst>
              <a:ext uri="{FF2B5EF4-FFF2-40B4-BE49-F238E27FC236}">
                <a16:creationId xmlns:a16="http://schemas.microsoft.com/office/drawing/2014/main" id="{B72B9F69-09C2-4955-91E0-BB70276FD924}"/>
              </a:ext>
            </a:extLst>
          </p:cNvPr>
          <p:cNvSpPr>
            <a:spLocks noGrp="1" noChangeArrowheads="1"/>
          </p:cNvSpPr>
          <p:nvPr>
            <p:ph type="title"/>
          </p:nvPr>
        </p:nvSpPr>
        <p:spPr bwMode="auto">
          <a:xfrm>
            <a:off x="317500" y="1989138"/>
            <a:ext cx="107315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t-IT"/>
              <a:t>Fai clic per modificare il formato del testo del titolo</a:t>
            </a:r>
          </a:p>
        </p:txBody>
      </p:sp>
      <p:sp>
        <p:nvSpPr>
          <p:cNvPr id="2" name="Rectangle 6">
            <a:extLst>
              <a:ext uri="{FF2B5EF4-FFF2-40B4-BE49-F238E27FC236}">
                <a16:creationId xmlns:a16="http://schemas.microsoft.com/office/drawing/2014/main" id="{67291736-A06E-4F15-B2B8-6A30D9F665A1}"/>
              </a:ext>
            </a:extLst>
          </p:cNvPr>
          <p:cNvSpPr>
            <a:spLocks noGrp="1" noChangeArrowheads="1"/>
          </p:cNvSpPr>
          <p:nvPr>
            <p:ph type="ftr"/>
          </p:nvPr>
        </p:nvSpPr>
        <p:spPr bwMode="auto">
          <a:xfrm>
            <a:off x="3328988" y="7335838"/>
            <a:ext cx="8059737" cy="309562"/>
          </a:xfrm>
          <a:prstGeom prst="rect">
            <a:avLst/>
          </a:prstGeom>
          <a:noFill/>
          <a:ln>
            <a:noFill/>
          </a:ln>
          <a:effectLst/>
        </p:spPr>
        <p:txBody>
          <a:bodyPr vert="horz" wrap="square" lIns="90000" tIns="45000" rIns="90000" bIns="45000" numCol="1" anchor="t" anchorCtr="0" compatLnSpc="1">
            <a:prstTxWarp prst="textNoShape">
              <a:avLst/>
            </a:prstTxWarp>
          </a:bodyPr>
          <a:lstStyle>
            <a:lvl1pPr algn="r" eaLnBrk="1" hangingPunct="1">
              <a:lnSpc>
                <a:spcPct val="100000"/>
              </a:lnSpc>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b="0">
                <a:solidFill>
                  <a:srgbClr val="2F5597"/>
                </a:solidFill>
                <a:latin typeface="Franklin Gothic Demi" panose="020B0703020102020204" pitchFamily="34" charset="0"/>
              </a:defRPr>
            </a:lvl1pPr>
          </a:lstStyle>
          <a:p>
            <a:pPr>
              <a:defRPr/>
            </a:pPr>
            <a:r>
              <a:rPr lang="it-IT" altLang="it-IT"/>
              <a:t>Aggiornamento sulle attività Convenzione Centro di Competenza 2022-2023 - 10/05/2022</a:t>
            </a:r>
            <a:endParaRPr lang="en-GB" altLang="it-IT"/>
          </a:p>
        </p:txBody>
      </p:sp>
      <p:sp>
        <p:nvSpPr>
          <p:cNvPr id="1032" name="Rectangle 7">
            <a:extLst>
              <a:ext uri="{FF2B5EF4-FFF2-40B4-BE49-F238E27FC236}">
                <a16:creationId xmlns:a16="http://schemas.microsoft.com/office/drawing/2014/main" id="{E1B19D80-139B-4B3F-A722-551847BAA1AE}"/>
              </a:ext>
            </a:extLst>
          </p:cNvPr>
          <p:cNvSpPr>
            <a:spLocks noGrp="1" noChangeArrowheads="1"/>
          </p:cNvSpPr>
          <p:nvPr>
            <p:ph type="body" idx="1"/>
          </p:nvPr>
        </p:nvSpPr>
        <p:spPr bwMode="auto">
          <a:xfrm>
            <a:off x="576263" y="1854200"/>
            <a:ext cx="10360025" cy="458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it-IT"/>
              <a:t>Fai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5pPr>
      <a:lvl6pPr marL="25146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marL="29718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marL="3429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marL="3886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anose="02020603050405020304" pitchFamily="18" charset="0"/>
        <a:defRPr sz="15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anose="02020603050405020304" pitchFamily="18" charset="0"/>
        <a:defRPr sz="15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gif"/></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734839" y="1658445"/>
            <a:ext cx="8052411" cy="2586513"/>
          </a:xfrm>
          <a:prstGeom prst="rect">
            <a:avLst/>
          </a:prstGeom>
        </p:spPr>
        <p:txBody>
          <a:bodyPr spcFirstLastPara="1" vert="horz" wrap="square" lIns="86401" tIns="86401" rIns="86401" bIns="86401" numCol="1" rtlCol="0" anchor="b" anchorCtr="0" compatLnSpc="1">
            <a:prstTxWarp prst="textNoShape">
              <a:avLst/>
            </a:prstTxWarp>
            <a:noAutofit/>
          </a:bodyPr>
          <a:lstStyle/>
          <a:p>
            <a:pPr>
              <a:spcBef>
                <a:spcPts val="0"/>
              </a:spcBef>
            </a:pPr>
            <a:r>
              <a:rPr lang="en" dirty="0"/>
              <a:t>Fuzzy verification on Common Areas</a:t>
            </a:r>
            <a:endParaRPr sz="2835" dirty="0"/>
          </a:p>
        </p:txBody>
      </p:sp>
      <p:sp>
        <p:nvSpPr>
          <p:cNvPr id="55" name="Google Shape;55;p13"/>
          <p:cNvSpPr txBox="1">
            <a:spLocks noGrp="1"/>
          </p:cNvSpPr>
          <p:nvPr>
            <p:ph type="subTitle" idx="1"/>
          </p:nvPr>
        </p:nvSpPr>
        <p:spPr>
          <a:xfrm>
            <a:off x="1734832" y="4363435"/>
            <a:ext cx="8052411" cy="998826"/>
          </a:xfrm>
          <a:prstGeom prst="rect">
            <a:avLst/>
          </a:prstGeom>
        </p:spPr>
        <p:txBody>
          <a:bodyPr spcFirstLastPara="1" vert="horz" wrap="square" lIns="86401" tIns="86401" rIns="86401" bIns="86401" numCol="1" rtlCol="0" anchor="t" anchorCtr="0" compatLnSpc="1">
            <a:prstTxWarp prst="textNoShape">
              <a:avLst/>
            </a:prstTxWarp>
            <a:noAutofit/>
          </a:bodyPr>
          <a:lstStyle/>
          <a:p>
            <a:pPr>
              <a:spcBef>
                <a:spcPts val="0"/>
              </a:spcBef>
            </a:pPr>
            <a:r>
              <a:rPr lang="en" dirty="0"/>
              <a:t>Naima Vela</a:t>
            </a:r>
            <a:endParaRPr dirty="0"/>
          </a:p>
        </p:txBody>
      </p:sp>
      <p:pic>
        <p:nvPicPr>
          <p:cNvPr id="56" name="Google Shape;56;p13"/>
          <p:cNvPicPr preferRelativeResize="0"/>
          <p:nvPr/>
        </p:nvPicPr>
        <p:blipFill>
          <a:blip r:embed="rId3">
            <a:alphaModFix/>
          </a:blip>
          <a:stretch>
            <a:fillRect/>
          </a:stretch>
        </p:blipFill>
        <p:spPr>
          <a:xfrm>
            <a:off x="4949489" y="846897"/>
            <a:ext cx="1623096" cy="1623096"/>
          </a:xfrm>
          <a:prstGeom prst="rect">
            <a:avLst/>
          </a:prstGeom>
          <a:noFill/>
          <a:ln>
            <a:noFill/>
          </a:ln>
        </p:spPr>
      </p:pic>
      <p:sp>
        <p:nvSpPr>
          <p:cNvPr id="60" name="Google Shape;60;p13"/>
          <p:cNvSpPr txBox="1"/>
          <p:nvPr/>
        </p:nvSpPr>
        <p:spPr>
          <a:xfrm>
            <a:off x="2488468" y="6677426"/>
            <a:ext cx="6545138" cy="418753"/>
          </a:xfrm>
          <a:prstGeom prst="rect">
            <a:avLst/>
          </a:prstGeom>
          <a:noFill/>
          <a:ln>
            <a:noFill/>
          </a:ln>
        </p:spPr>
        <p:txBody>
          <a:bodyPr spcFirstLastPara="1" wrap="square" lIns="86401" tIns="86401" rIns="86401" bIns="86401" anchor="t" anchorCtr="0">
            <a:noAutofit/>
          </a:bodyPr>
          <a:lstStyle/>
          <a:p>
            <a:pPr algn="ctr"/>
            <a:r>
              <a:rPr lang="en" sz="1800" dirty="0"/>
              <a:t>September the 11</a:t>
            </a:r>
            <a:r>
              <a:rPr lang="en" sz="1800" baseline="30000" dirty="0"/>
              <a:t>th</a:t>
            </a:r>
            <a:r>
              <a:rPr lang="en" sz="1800" dirty="0"/>
              <a:t> 2023 - 25</a:t>
            </a:r>
            <a:r>
              <a:rPr lang="en" sz="1800" baseline="30000" dirty="0"/>
              <a:t>th</a:t>
            </a:r>
            <a:r>
              <a:rPr lang="en" sz="1800" dirty="0"/>
              <a:t> COSMO General Meeting - </a:t>
            </a:r>
            <a:r>
              <a:rPr lang="en-US" sz="1800" dirty="0" err="1"/>
              <a:t>Gdańsk</a:t>
            </a:r>
            <a:endParaRPr sz="1800" dirty="0"/>
          </a:p>
        </p:txBody>
      </p:sp>
      <p:sp>
        <p:nvSpPr>
          <p:cNvPr id="2" name="Segnaposto data 1">
            <a:extLst>
              <a:ext uri="{FF2B5EF4-FFF2-40B4-BE49-F238E27FC236}">
                <a16:creationId xmlns:a16="http://schemas.microsoft.com/office/drawing/2014/main" id="{3E65E231-5673-47F0-B9EC-C39DDA9CA1AF}"/>
              </a:ext>
            </a:extLst>
          </p:cNvPr>
          <p:cNvSpPr>
            <a:spLocks noGrp="1"/>
          </p:cNvSpPr>
          <p:nvPr>
            <p:ph type="dt" sz="half" idx="10"/>
          </p:nvPr>
        </p:nvSpPr>
        <p:spPr>
          <a:xfrm>
            <a:off x="3461940" y="7395666"/>
            <a:ext cx="8059737" cy="309562"/>
          </a:xfrm>
        </p:spPr>
        <p:txBody>
          <a:bodyPr/>
          <a:lstStyle/>
          <a:p>
            <a:r>
              <a:rPr lang="en-US" dirty="0"/>
              <a:t>September the 11th 2023</a:t>
            </a:r>
            <a:endParaRPr lang="it-IT" dirty="0"/>
          </a:p>
        </p:txBody>
      </p:sp>
      <p:sp>
        <p:nvSpPr>
          <p:cNvPr id="3" name="Segnaposto numero diapositiva 2">
            <a:extLst>
              <a:ext uri="{FF2B5EF4-FFF2-40B4-BE49-F238E27FC236}">
                <a16:creationId xmlns:a16="http://schemas.microsoft.com/office/drawing/2014/main" id="{46E52455-714F-4E0E-8A1C-2344D003DAE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a:t>
            </a:fld>
            <a:endParaRPr lang="it-IT" dirty="0"/>
          </a:p>
        </p:txBody>
      </p:sp>
      <p:pic>
        <p:nvPicPr>
          <p:cNvPr id="9" name="Immagine 8" descr="Immagine che contiene testo&#10;&#10;Descrizione generata automaticamente">
            <a:extLst>
              <a:ext uri="{FF2B5EF4-FFF2-40B4-BE49-F238E27FC236}">
                <a16:creationId xmlns:a16="http://schemas.microsoft.com/office/drawing/2014/main" id="{6BE24750-AB6A-4CBE-A131-B4480E2F7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090" y="5480755"/>
            <a:ext cx="2201894" cy="4958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93A8F-36AC-4E6C-843C-EA670A787C21}"/>
              </a:ext>
            </a:extLst>
          </p:cNvPr>
          <p:cNvSpPr>
            <a:spLocks noGrp="1"/>
          </p:cNvSpPr>
          <p:nvPr>
            <p:ph type="title"/>
          </p:nvPr>
        </p:nvSpPr>
        <p:spPr/>
        <p:txBody>
          <a:bodyPr>
            <a:normAutofit/>
          </a:bodyPr>
          <a:lstStyle/>
          <a:p>
            <a:pPr algn="ctr"/>
            <a:r>
              <a:rPr lang="it-IT" sz="2646" b="1" dirty="0"/>
              <a:t>FBI and ETS – D0 - 1T</a:t>
            </a:r>
          </a:p>
        </p:txBody>
      </p:sp>
      <p:pic>
        <p:nvPicPr>
          <p:cNvPr id="8" name="Segnaposto contenuto 7">
            <a:extLst>
              <a:ext uri="{FF2B5EF4-FFF2-40B4-BE49-F238E27FC236}">
                <a16:creationId xmlns:a16="http://schemas.microsoft.com/office/drawing/2014/main" id="{82116F13-07F4-4176-BF4E-3D8C84C54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288429" y="1563663"/>
            <a:ext cx="5135743" cy="4630529"/>
          </a:xfrm>
        </p:spPr>
      </p:pic>
      <p:pic>
        <p:nvPicPr>
          <p:cNvPr id="10" name="Segnaposto contenuto 9">
            <a:extLst>
              <a:ext uri="{FF2B5EF4-FFF2-40B4-BE49-F238E27FC236}">
                <a16:creationId xmlns:a16="http://schemas.microsoft.com/office/drawing/2014/main" id="{CD26E475-5A27-40D1-A46C-6087E7D6BD7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097901" y="1563662"/>
            <a:ext cx="4919720" cy="4630531"/>
          </a:xfrm>
        </p:spPr>
      </p:pic>
      <p:sp>
        <p:nvSpPr>
          <p:cNvPr id="4" name="Segnaposto numero diapositiva 3">
            <a:extLst>
              <a:ext uri="{FF2B5EF4-FFF2-40B4-BE49-F238E27FC236}">
                <a16:creationId xmlns:a16="http://schemas.microsoft.com/office/drawing/2014/main" id="{34BB684F-36A2-4478-B21E-628E21C33A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10</a:t>
            </a:fld>
            <a:endParaRPr lang="it-IT"/>
          </a:p>
        </p:txBody>
      </p:sp>
      <p:sp>
        <p:nvSpPr>
          <p:cNvPr id="16" name="Segnaposto data 2">
            <a:extLst>
              <a:ext uri="{FF2B5EF4-FFF2-40B4-BE49-F238E27FC236}">
                <a16:creationId xmlns:a16="http://schemas.microsoft.com/office/drawing/2014/main" id="{EFC88006-6887-463B-986F-178275BD1B84}"/>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21" name="Immagine 20" descr="Immagine che contiene testo&#10;&#10;Descrizione generata automaticamente">
            <a:extLst>
              <a:ext uri="{FF2B5EF4-FFF2-40B4-BE49-F238E27FC236}">
                <a16:creationId xmlns:a16="http://schemas.microsoft.com/office/drawing/2014/main" id="{506765A5-206C-4CC1-AB6D-2A7B85A10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sp>
        <p:nvSpPr>
          <p:cNvPr id="25" name="CasellaDiTesto 24">
            <a:extLst>
              <a:ext uri="{FF2B5EF4-FFF2-40B4-BE49-F238E27FC236}">
                <a16:creationId xmlns:a16="http://schemas.microsoft.com/office/drawing/2014/main" id="{AB01ABDB-4F3D-4223-80B0-B3E86C58F1B8}"/>
              </a:ext>
            </a:extLst>
          </p:cNvPr>
          <p:cNvSpPr txBox="1"/>
          <p:nvPr/>
        </p:nvSpPr>
        <p:spPr>
          <a:xfrm>
            <a:off x="6097902" y="6188446"/>
            <a:ext cx="4489803" cy="923330"/>
          </a:xfrm>
          <a:prstGeom prst="rect">
            <a:avLst/>
          </a:prstGeom>
          <a:noFill/>
        </p:spPr>
        <p:txBody>
          <a:bodyPr wrap="square" rtlCol="0">
            <a:spAutoFit/>
          </a:bodyPr>
          <a:lstStyle/>
          <a:p>
            <a:r>
              <a:rPr lang="en-US" sz="1800" b="0" dirty="0"/>
              <a:t>Best results for ICON GR at smaller scales for 0.2 mm/3h, but worsening at larger scales. Good results for ICON PL.</a:t>
            </a:r>
          </a:p>
        </p:txBody>
      </p:sp>
      <p:sp>
        <p:nvSpPr>
          <p:cNvPr id="26" name="CasellaDiTesto 25">
            <a:extLst>
              <a:ext uri="{FF2B5EF4-FFF2-40B4-BE49-F238E27FC236}">
                <a16:creationId xmlns:a16="http://schemas.microsoft.com/office/drawing/2014/main" id="{3D57E660-51A1-42EA-BD1F-EC8B5356AB39}"/>
              </a:ext>
            </a:extLst>
          </p:cNvPr>
          <p:cNvSpPr txBox="1"/>
          <p:nvPr/>
        </p:nvSpPr>
        <p:spPr>
          <a:xfrm>
            <a:off x="792142" y="6266809"/>
            <a:ext cx="4632031" cy="646331"/>
          </a:xfrm>
          <a:prstGeom prst="rect">
            <a:avLst/>
          </a:prstGeom>
          <a:noFill/>
        </p:spPr>
        <p:txBody>
          <a:bodyPr wrap="square" rtlCol="0">
            <a:spAutoFit/>
          </a:bodyPr>
          <a:lstStyle/>
          <a:p>
            <a:r>
              <a:rPr lang="en-US" sz="1800" b="0" dirty="0"/>
              <a:t>General underestimation with the exception of ICON PL at 5 mm/3h.</a:t>
            </a:r>
          </a:p>
        </p:txBody>
      </p:sp>
      <p:pic>
        <p:nvPicPr>
          <p:cNvPr id="13" name="Google Shape;56;p13">
            <a:extLst>
              <a:ext uri="{FF2B5EF4-FFF2-40B4-BE49-F238E27FC236}">
                <a16:creationId xmlns:a16="http://schemas.microsoft.com/office/drawing/2014/main" id="{202DA068-0CAA-48DD-8DDD-6FC7A94AACAD}"/>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3" name="CasellaDiTesto 2">
            <a:extLst>
              <a:ext uri="{FF2B5EF4-FFF2-40B4-BE49-F238E27FC236}">
                <a16:creationId xmlns:a16="http://schemas.microsoft.com/office/drawing/2014/main" id="{9367D63C-ED51-9596-9CC3-FB335F5E3517}"/>
              </a:ext>
            </a:extLst>
          </p:cNvPr>
          <p:cNvSpPr txBox="1"/>
          <p:nvPr/>
        </p:nvSpPr>
        <p:spPr>
          <a:xfrm>
            <a:off x="3840457" y="294483"/>
            <a:ext cx="2376356" cy="461665"/>
          </a:xfrm>
          <a:prstGeom prst="rect">
            <a:avLst/>
          </a:prstGeom>
          <a:noFill/>
        </p:spPr>
        <p:txBody>
          <a:bodyPr wrap="none" rtlCol="0">
            <a:spAutoFit/>
          </a:bodyPr>
          <a:lstStyle/>
          <a:p>
            <a:r>
              <a:rPr lang="it-IT" dirty="0"/>
              <a:t>COMMON AREA 3</a:t>
            </a:r>
            <a:endParaRPr lang="en-US" dirty="0"/>
          </a:p>
        </p:txBody>
      </p:sp>
    </p:spTree>
    <p:extLst>
      <p:ext uri="{BB962C8B-B14F-4D97-AF65-F5344CB8AC3E}">
        <p14:creationId xmlns:p14="http://schemas.microsoft.com/office/powerpoint/2010/main" val="29969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3DE2D3-1D6D-4D34-8FF1-F38E622A60C6}"/>
              </a:ext>
            </a:extLst>
          </p:cNvPr>
          <p:cNvSpPr>
            <a:spLocks noGrp="1"/>
          </p:cNvSpPr>
          <p:nvPr>
            <p:ph type="title"/>
          </p:nvPr>
        </p:nvSpPr>
        <p:spPr>
          <a:xfrm>
            <a:off x="390525" y="1681398"/>
            <a:ext cx="10731500" cy="635000"/>
          </a:xfrm>
        </p:spPr>
        <p:txBody>
          <a:bodyPr/>
          <a:lstStyle/>
          <a:p>
            <a:pPr algn="ctr"/>
            <a:r>
              <a:rPr lang="en-US" sz="2800" b="1" dirty="0"/>
              <a:t>Conclusions - JJA 2022</a:t>
            </a:r>
          </a:p>
        </p:txBody>
      </p:sp>
      <p:sp>
        <p:nvSpPr>
          <p:cNvPr id="3" name="Segnaposto contenuto 2">
            <a:extLst>
              <a:ext uri="{FF2B5EF4-FFF2-40B4-BE49-F238E27FC236}">
                <a16:creationId xmlns:a16="http://schemas.microsoft.com/office/drawing/2014/main" id="{3F0CA948-C77A-47B7-BA16-9FBF331B7F46}"/>
              </a:ext>
            </a:extLst>
          </p:cNvPr>
          <p:cNvSpPr>
            <a:spLocks noGrp="1"/>
          </p:cNvSpPr>
          <p:nvPr>
            <p:ph idx="1"/>
          </p:nvPr>
        </p:nvSpPr>
        <p:spPr>
          <a:xfrm>
            <a:off x="576263" y="2403623"/>
            <a:ext cx="10360025" cy="4581525"/>
          </a:xfrm>
        </p:spPr>
        <p:txBody>
          <a:bodyPr/>
          <a:lstStyle/>
          <a:p>
            <a:pPr>
              <a:buFont typeface="Arial" panose="020B0604020202020204" pitchFamily="34" charset="0"/>
              <a:buChar char="•"/>
            </a:pPr>
            <a:r>
              <a:rPr lang="en-US" sz="2800" dirty="0"/>
              <a:t>Very good results for COSMO and ICON 1E for all the scores (Area 2).</a:t>
            </a:r>
          </a:p>
          <a:p>
            <a:pPr>
              <a:buFont typeface="Arial" panose="020B0604020202020204" pitchFamily="34" charset="0"/>
              <a:buChar char="•"/>
            </a:pPr>
            <a:r>
              <a:rPr lang="en-US" sz="2800" dirty="0"/>
              <a:t>COSMO 1E has generally higher performances if compared to the other COSMO models. It’s comparable to the ICON models (Area 2).</a:t>
            </a:r>
          </a:p>
          <a:p>
            <a:pPr>
              <a:buFont typeface="Arial" panose="020B0604020202020204" pitchFamily="34" charset="0"/>
              <a:buChar char="•"/>
            </a:pPr>
            <a:r>
              <a:rPr lang="en-US" sz="2800" dirty="0"/>
              <a:t>ICON D2 has very good performances for FSS and ETS, but some underestimation (Area 2).</a:t>
            </a:r>
          </a:p>
          <a:p>
            <a:pPr>
              <a:buFont typeface="Arial" panose="020B0604020202020204" pitchFamily="34" charset="0"/>
              <a:buChar char="•"/>
            </a:pPr>
            <a:r>
              <a:rPr lang="en-US" sz="2800" dirty="0"/>
              <a:t>COSMO CE PL has generally lower performances if compared to ICON PL (Area 3).</a:t>
            </a:r>
          </a:p>
        </p:txBody>
      </p:sp>
      <p:sp>
        <p:nvSpPr>
          <p:cNvPr id="6" name="Segnaposto numero diapositiva 5">
            <a:extLst>
              <a:ext uri="{FF2B5EF4-FFF2-40B4-BE49-F238E27FC236}">
                <a16:creationId xmlns:a16="http://schemas.microsoft.com/office/drawing/2014/main" id="{33A0217B-4427-468E-AB5B-FA5652A0463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11</a:t>
            </a:fld>
            <a:endParaRPr lang="it-IT"/>
          </a:p>
        </p:txBody>
      </p:sp>
      <p:sp>
        <p:nvSpPr>
          <p:cNvPr id="7" name="Segnaposto data 2">
            <a:extLst>
              <a:ext uri="{FF2B5EF4-FFF2-40B4-BE49-F238E27FC236}">
                <a16:creationId xmlns:a16="http://schemas.microsoft.com/office/drawing/2014/main" id="{762CBE58-C4D1-42F4-9C0C-6F7CF7FBE1C2}"/>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8" name="Immagine 7" descr="Immagine che contiene testo&#10;&#10;Descrizione generata automaticamente">
            <a:extLst>
              <a:ext uri="{FF2B5EF4-FFF2-40B4-BE49-F238E27FC236}">
                <a16:creationId xmlns:a16="http://schemas.microsoft.com/office/drawing/2014/main" id="{C705385C-4EFA-49AE-BD7F-BFF1941F6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11" name="Google Shape;56;p13">
            <a:extLst>
              <a:ext uri="{FF2B5EF4-FFF2-40B4-BE49-F238E27FC236}">
                <a16:creationId xmlns:a16="http://schemas.microsoft.com/office/drawing/2014/main" id="{507D3D65-9AA4-4A55-87B2-86C2EDD05AB7}"/>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Tree>
    <p:extLst>
      <p:ext uri="{BB962C8B-B14F-4D97-AF65-F5344CB8AC3E}">
        <p14:creationId xmlns:p14="http://schemas.microsoft.com/office/powerpoint/2010/main" val="64170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0364FD-A4F2-4D08-9E75-C3576B594B30}"/>
              </a:ext>
            </a:extLst>
          </p:cNvPr>
          <p:cNvSpPr>
            <a:spLocks noGrp="1"/>
          </p:cNvSpPr>
          <p:nvPr>
            <p:ph type="title"/>
          </p:nvPr>
        </p:nvSpPr>
        <p:spPr/>
        <p:txBody>
          <a:bodyPr/>
          <a:lstStyle/>
          <a:p>
            <a:r>
              <a:rPr lang="it-IT" dirty="0"/>
              <a:t>SON 2022</a:t>
            </a:r>
          </a:p>
        </p:txBody>
      </p:sp>
      <p:sp>
        <p:nvSpPr>
          <p:cNvPr id="3" name="Segnaposto testo 2">
            <a:extLst>
              <a:ext uri="{FF2B5EF4-FFF2-40B4-BE49-F238E27FC236}">
                <a16:creationId xmlns:a16="http://schemas.microsoft.com/office/drawing/2014/main" id="{EA8F1B70-3262-46CF-BB9A-67F570369336}"/>
              </a:ext>
            </a:extLst>
          </p:cNvPr>
          <p:cNvSpPr>
            <a:spLocks noGrp="1"/>
          </p:cNvSpPr>
          <p:nvPr>
            <p:ph type="body" idx="1"/>
          </p:nvPr>
        </p:nvSpPr>
        <p:spPr/>
        <p:txBody>
          <a:bodyPr/>
          <a:lstStyle/>
          <a:p>
            <a:r>
              <a:rPr lang="it-IT" dirty="0"/>
              <a:t> </a:t>
            </a:r>
          </a:p>
        </p:txBody>
      </p:sp>
      <p:sp>
        <p:nvSpPr>
          <p:cNvPr id="5" name="Segnaposto numero diapositiva 4">
            <a:extLst>
              <a:ext uri="{FF2B5EF4-FFF2-40B4-BE49-F238E27FC236}">
                <a16:creationId xmlns:a16="http://schemas.microsoft.com/office/drawing/2014/main" id="{131AD6E5-65F8-43CE-BB89-5DAF2ED4F73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12</a:t>
            </a:fld>
            <a:endParaRPr lang="it-IT"/>
          </a:p>
        </p:txBody>
      </p:sp>
      <p:sp>
        <p:nvSpPr>
          <p:cNvPr id="9" name="Segnaposto data 2">
            <a:extLst>
              <a:ext uri="{FF2B5EF4-FFF2-40B4-BE49-F238E27FC236}">
                <a16:creationId xmlns:a16="http://schemas.microsoft.com/office/drawing/2014/main" id="{78B472A8-FFF3-4826-8333-63716F9534D0}"/>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0" name="Immagine 9" descr="Immagine che contiene testo&#10;&#10;Descrizione generata automaticamente">
            <a:extLst>
              <a:ext uri="{FF2B5EF4-FFF2-40B4-BE49-F238E27FC236}">
                <a16:creationId xmlns:a16="http://schemas.microsoft.com/office/drawing/2014/main" id="{F0516EAE-5AA7-4498-BD66-4DBAD3BD0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6385" y="835009"/>
            <a:ext cx="2201894" cy="495869"/>
          </a:xfrm>
          <a:prstGeom prst="rect">
            <a:avLst/>
          </a:prstGeom>
        </p:spPr>
      </p:pic>
      <p:pic>
        <p:nvPicPr>
          <p:cNvPr id="11" name="Google Shape;56;p13">
            <a:extLst>
              <a:ext uri="{FF2B5EF4-FFF2-40B4-BE49-F238E27FC236}">
                <a16:creationId xmlns:a16="http://schemas.microsoft.com/office/drawing/2014/main" id="{0C6AF0C7-E5E6-445C-AADB-C08A16287E72}"/>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Tree>
    <p:extLst>
      <p:ext uri="{BB962C8B-B14F-4D97-AF65-F5344CB8AC3E}">
        <p14:creationId xmlns:p14="http://schemas.microsoft.com/office/powerpoint/2010/main" val="367558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C5E9E-C689-464E-9BA3-7BB8191DD45B}"/>
              </a:ext>
            </a:extLst>
          </p:cNvPr>
          <p:cNvSpPr>
            <a:spLocks noGrp="1"/>
          </p:cNvSpPr>
          <p:nvPr>
            <p:ph type="title"/>
          </p:nvPr>
        </p:nvSpPr>
        <p:spPr>
          <a:xfrm>
            <a:off x="4104853" y="1080492"/>
            <a:ext cx="7272808" cy="635000"/>
          </a:xfrm>
        </p:spPr>
        <p:txBody>
          <a:bodyPr>
            <a:noAutofit/>
          </a:bodyPr>
          <a:lstStyle/>
          <a:p>
            <a:pPr algn="ctr"/>
            <a:r>
              <a:rPr lang="it-IT" sz="2800" b="1" dirty="0"/>
              <a:t>FSS – D0 - 1T</a:t>
            </a:r>
            <a:br>
              <a:rPr lang="it-IT" sz="2800" dirty="0"/>
            </a:br>
            <a:endParaRPr lang="it-IT" sz="2800" dirty="0"/>
          </a:p>
        </p:txBody>
      </p:sp>
      <p:pic>
        <p:nvPicPr>
          <p:cNvPr id="6" name="Segnaposto contenuto 5">
            <a:extLst>
              <a:ext uri="{FF2B5EF4-FFF2-40B4-BE49-F238E27FC236}">
                <a16:creationId xmlns:a16="http://schemas.microsoft.com/office/drawing/2014/main" id="{AA4FB3B4-FC99-4419-9E27-3D0BBFD34A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97" y="1368524"/>
            <a:ext cx="5596098" cy="5596098"/>
          </a:xfrm>
        </p:spPr>
      </p:pic>
      <p:sp>
        <p:nvSpPr>
          <p:cNvPr id="4" name="Segnaposto contenuto 3">
            <a:extLst>
              <a:ext uri="{FF2B5EF4-FFF2-40B4-BE49-F238E27FC236}">
                <a16:creationId xmlns:a16="http://schemas.microsoft.com/office/drawing/2014/main" id="{7AC0B75E-277B-40D7-BF3E-406E1057869F}"/>
              </a:ext>
            </a:extLst>
          </p:cNvPr>
          <p:cNvSpPr>
            <a:spLocks noGrp="1"/>
          </p:cNvSpPr>
          <p:nvPr>
            <p:ph sz="half" idx="2"/>
          </p:nvPr>
        </p:nvSpPr>
        <p:spPr>
          <a:xfrm>
            <a:off x="5841800" y="2115591"/>
            <a:ext cx="5103813" cy="4581525"/>
          </a:xfrm>
        </p:spPr>
        <p:txBody>
          <a:bodyPr>
            <a:normAutofit/>
          </a:bodyPr>
          <a:lstStyle/>
          <a:p>
            <a:pPr algn="just">
              <a:buFont typeface="Arial" panose="020B0604020202020204" pitchFamily="34" charset="0"/>
              <a:buChar char="•"/>
            </a:pPr>
            <a:r>
              <a:rPr lang="en-US" dirty="0"/>
              <a:t>0.2 mm: ICON D2, ICON GR and ICON 1E have the best results, followed by COSMO 1E. ICON IT better than COSMO 2I and COSMO IT.</a:t>
            </a:r>
          </a:p>
          <a:p>
            <a:pPr algn="just">
              <a:buFont typeface="Arial" panose="020B0604020202020204" pitchFamily="34" charset="0"/>
              <a:buChar char="•"/>
            </a:pPr>
            <a:endParaRPr lang="en-US" dirty="0"/>
          </a:p>
          <a:p>
            <a:pPr algn="just">
              <a:buFont typeface="Arial" panose="020B0604020202020204" pitchFamily="34" charset="0"/>
              <a:buChar char="•"/>
            </a:pPr>
            <a:r>
              <a:rPr lang="en-US" dirty="0"/>
              <a:t>5.0 mm: Best results for ICON 1E and ICON D2. COSMO 1E and ICON GR are close. Intermediate results for COSMO and ICON IT. Worst results for COSMO 2I.</a:t>
            </a:r>
          </a:p>
        </p:txBody>
      </p:sp>
      <p:sp>
        <p:nvSpPr>
          <p:cNvPr id="5" name="Segnaposto numero diapositiva 4">
            <a:extLst>
              <a:ext uri="{FF2B5EF4-FFF2-40B4-BE49-F238E27FC236}">
                <a16:creationId xmlns:a16="http://schemas.microsoft.com/office/drawing/2014/main" id="{0740753A-4830-4E83-BC9C-90A2A82289A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13</a:t>
            </a:fld>
            <a:endParaRPr lang="it-IT"/>
          </a:p>
        </p:txBody>
      </p:sp>
      <p:sp>
        <p:nvSpPr>
          <p:cNvPr id="10" name="Segnaposto data 2">
            <a:extLst>
              <a:ext uri="{FF2B5EF4-FFF2-40B4-BE49-F238E27FC236}">
                <a16:creationId xmlns:a16="http://schemas.microsoft.com/office/drawing/2014/main" id="{FB8287AC-BA14-417C-BA4A-720603194EAA}"/>
              </a:ext>
            </a:extLst>
          </p:cNvPr>
          <p:cNvSpPr>
            <a:spLocks noGrp="1"/>
          </p:cNvSpPr>
          <p:nvPr>
            <p:ph type="dt" sz="half" idx="10"/>
          </p:nvPr>
        </p:nvSpPr>
        <p:spPr>
          <a:xfrm>
            <a:off x="8929389"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2" name="Immagine 11" descr="Immagine che contiene testo&#10;&#10;Descrizione generata automaticamente">
            <a:extLst>
              <a:ext uri="{FF2B5EF4-FFF2-40B4-BE49-F238E27FC236}">
                <a16:creationId xmlns:a16="http://schemas.microsoft.com/office/drawing/2014/main" id="{A0018A79-595A-4969-9AA6-6804978B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22" name="Google Shape;56;p13">
            <a:extLst>
              <a:ext uri="{FF2B5EF4-FFF2-40B4-BE49-F238E27FC236}">
                <a16:creationId xmlns:a16="http://schemas.microsoft.com/office/drawing/2014/main" id="{936CAB08-9D5A-47DC-B08D-811BF9A59163}"/>
              </a:ext>
            </a:extLst>
          </p:cNvPr>
          <p:cNvPicPr preferRelativeResize="0"/>
          <p:nvPr/>
        </p:nvPicPr>
        <p:blipFill>
          <a:blip r:embed="rId4">
            <a:alphaModFix/>
          </a:blip>
          <a:stretch>
            <a:fillRect/>
          </a:stretch>
        </p:blipFill>
        <p:spPr>
          <a:xfrm>
            <a:off x="3096741" y="7036631"/>
            <a:ext cx="768876" cy="721547"/>
          </a:xfrm>
          <a:prstGeom prst="rect">
            <a:avLst/>
          </a:prstGeom>
          <a:noFill/>
          <a:ln>
            <a:noFill/>
          </a:ln>
        </p:spPr>
      </p:pic>
      <p:sp>
        <p:nvSpPr>
          <p:cNvPr id="15" name="Rettangolo con angoli arrotondati 14">
            <a:extLst>
              <a:ext uri="{FF2B5EF4-FFF2-40B4-BE49-F238E27FC236}">
                <a16:creationId xmlns:a16="http://schemas.microsoft.com/office/drawing/2014/main" id="{39EB648A-AAA6-493A-AAB9-C7333CE34FBF}"/>
              </a:ext>
            </a:extLst>
          </p:cNvPr>
          <p:cNvSpPr/>
          <p:nvPr/>
        </p:nvSpPr>
        <p:spPr bwMode="auto">
          <a:xfrm>
            <a:off x="5689601" y="1957802"/>
            <a:ext cx="5472037" cy="4581524"/>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
        <p:nvSpPr>
          <p:cNvPr id="3" name="CasellaDiTesto 2">
            <a:extLst>
              <a:ext uri="{FF2B5EF4-FFF2-40B4-BE49-F238E27FC236}">
                <a16:creationId xmlns:a16="http://schemas.microsoft.com/office/drawing/2014/main" id="{45154C3A-63B8-A6CC-AEB7-2BCC5195440F}"/>
              </a:ext>
            </a:extLst>
          </p:cNvPr>
          <p:cNvSpPr txBox="1"/>
          <p:nvPr/>
        </p:nvSpPr>
        <p:spPr>
          <a:xfrm>
            <a:off x="3840457" y="294483"/>
            <a:ext cx="2376356" cy="461665"/>
          </a:xfrm>
          <a:prstGeom prst="rect">
            <a:avLst/>
          </a:prstGeom>
          <a:noFill/>
        </p:spPr>
        <p:txBody>
          <a:bodyPr wrap="none" rtlCol="0">
            <a:spAutoFit/>
          </a:bodyPr>
          <a:lstStyle/>
          <a:p>
            <a:r>
              <a:rPr lang="it-IT" dirty="0"/>
              <a:t>COMMON AREA 2</a:t>
            </a:r>
            <a:endParaRPr lang="en-US" dirty="0"/>
          </a:p>
        </p:txBody>
      </p:sp>
      <p:sp>
        <p:nvSpPr>
          <p:cNvPr id="7" name="CasellaDiTesto 6">
            <a:extLst>
              <a:ext uri="{FF2B5EF4-FFF2-40B4-BE49-F238E27FC236}">
                <a16:creationId xmlns:a16="http://schemas.microsoft.com/office/drawing/2014/main" id="{B198EDE0-C8AD-D8DE-D5A0-912760C0A16E}"/>
              </a:ext>
            </a:extLst>
          </p:cNvPr>
          <p:cNvSpPr txBox="1"/>
          <p:nvPr/>
        </p:nvSpPr>
        <p:spPr>
          <a:xfrm>
            <a:off x="4706421" y="6668060"/>
            <a:ext cx="3102324" cy="830997"/>
          </a:xfrm>
          <a:prstGeom prst="rect">
            <a:avLst/>
          </a:prstGeom>
          <a:noFill/>
        </p:spPr>
        <p:txBody>
          <a:bodyPr wrap="none" rtlCol="0">
            <a:spAutoFit/>
          </a:bodyPr>
          <a:lstStyle/>
          <a:p>
            <a:r>
              <a:rPr lang="it-IT" dirty="0"/>
              <a:t>*  ICON GR: incomplete</a:t>
            </a:r>
          </a:p>
          <a:p>
            <a:r>
              <a:rPr lang="it-IT" dirty="0"/>
              <a:t>**ICON IL: no data</a:t>
            </a:r>
            <a:endParaRPr lang="en-US" dirty="0"/>
          </a:p>
        </p:txBody>
      </p:sp>
    </p:spTree>
    <p:extLst>
      <p:ext uri="{BB962C8B-B14F-4D97-AF65-F5344CB8AC3E}">
        <p14:creationId xmlns:p14="http://schemas.microsoft.com/office/powerpoint/2010/main" val="425057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93A8F-36AC-4E6C-843C-EA670A787C21}"/>
              </a:ext>
            </a:extLst>
          </p:cNvPr>
          <p:cNvSpPr>
            <a:spLocks noGrp="1"/>
          </p:cNvSpPr>
          <p:nvPr>
            <p:ph type="title"/>
          </p:nvPr>
        </p:nvSpPr>
        <p:spPr/>
        <p:txBody>
          <a:bodyPr>
            <a:normAutofit/>
          </a:bodyPr>
          <a:lstStyle/>
          <a:p>
            <a:pPr algn="ctr"/>
            <a:r>
              <a:rPr lang="it-IT" sz="2646" b="1" dirty="0"/>
              <a:t>FBI and ETS – D0 - 1T</a:t>
            </a:r>
          </a:p>
        </p:txBody>
      </p:sp>
      <p:pic>
        <p:nvPicPr>
          <p:cNvPr id="8" name="Segnaposto contenuto 7">
            <a:extLst>
              <a:ext uri="{FF2B5EF4-FFF2-40B4-BE49-F238E27FC236}">
                <a16:creationId xmlns:a16="http://schemas.microsoft.com/office/drawing/2014/main" id="{82116F13-07F4-4176-BF4E-3D8C84C54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288429" y="1563663"/>
            <a:ext cx="5135743" cy="4630529"/>
          </a:xfrm>
        </p:spPr>
      </p:pic>
      <p:pic>
        <p:nvPicPr>
          <p:cNvPr id="10" name="Segnaposto contenuto 9">
            <a:extLst>
              <a:ext uri="{FF2B5EF4-FFF2-40B4-BE49-F238E27FC236}">
                <a16:creationId xmlns:a16="http://schemas.microsoft.com/office/drawing/2014/main" id="{CD26E475-5A27-40D1-A46C-6087E7D6BD7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097901" y="1563662"/>
            <a:ext cx="4919720" cy="4630531"/>
          </a:xfrm>
        </p:spPr>
      </p:pic>
      <p:sp>
        <p:nvSpPr>
          <p:cNvPr id="4" name="Segnaposto numero diapositiva 3">
            <a:extLst>
              <a:ext uri="{FF2B5EF4-FFF2-40B4-BE49-F238E27FC236}">
                <a16:creationId xmlns:a16="http://schemas.microsoft.com/office/drawing/2014/main" id="{34BB684F-36A2-4478-B21E-628E21C33A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14</a:t>
            </a:fld>
            <a:endParaRPr lang="it-IT"/>
          </a:p>
        </p:txBody>
      </p:sp>
      <p:sp>
        <p:nvSpPr>
          <p:cNvPr id="16" name="Segnaposto data 2">
            <a:extLst>
              <a:ext uri="{FF2B5EF4-FFF2-40B4-BE49-F238E27FC236}">
                <a16:creationId xmlns:a16="http://schemas.microsoft.com/office/drawing/2014/main" id="{EFC88006-6887-463B-986F-178275BD1B84}"/>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21" name="Immagine 20" descr="Immagine che contiene testo&#10;&#10;Descrizione generata automaticamente">
            <a:extLst>
              <a:ext uri="{FF2B5EF4-FFF2-40B4-BE49-F238E27FC236}">
                <a16:creationId xmlns:a16="http://schemas.microsoft.com/office/drawing/2014/main" id="{506765A5-206C-4CC1-AB6D-2A7B85A10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sp>
        <p:nvSpPr>
          <p:cNvPr id="25" name="CasellaDiTesto 24">
            <a:extLst>
              <a:ext uri="{FF2B5EF4-FFF2-40B4-BE49-F238E27FC236}">
                <a16:creationId xmlns:a16="http://schemas.microsoft.com/office/drawing/2014/main" id="{AB01ABDB-4F3D-4223-80B0-B3E86C58F1B8}"/>
              </a:ext>
            </a:extLst>
          </p:cNvPr>
          <p:cNvSpPr txBox="1"/>
          <p:nvPr/>
        </p:nvSpPr>
        <p:spPr>
          <a:xfrm>
            <a:off x="6097902" y="6121052"/>
            <a:ext cx="4489803" cy="923330"/>
          </a:xfrm>
          <a:prstGeom prst="rect">
            <a:avLst/>
          </a:prstGeom>
          <a:noFill/>
        </p:spPr>
        <p:txBody>
          <a:bodyPr wrap="square" rtlCol="0">
            <a:spAutoFit/>
          </a:bodyPr>
          <a:lstStyle/>
          <a:p>
            <a:r>
              <a:rPr lang="en-US" sz="1800" b="0" dirty="0"/>
              <a:t>Best results for ICON D2 followed by COSMO and ICON 1E at 0.2 mm/3h.Models are very close to each other  at 5 mm/3h.</a:t>
            </a:r>
          </a:p>
        </p:txBody>
      </p:sp>
      <p:sp>
        <p:nvSpPr>
          <p:cNvPr id="26" name="CasellaDiTesto 25">
            <a:extLst>
              <a:ext uri="{FF2B5EF4-FFF2-40B4-BE49-F238E27FC236}">
                <a16:creationId xmlns:a16="http://schemas.microsoft.com/office/drawing/2014/main" id="{3D57E660-51A1-42EA-BD1F-EC8B5356AB39}"/>
              </a:ext>
            </a:extLst>
          </p:cNvPr>
          <p:cNvSpPr txBox="1"/>
          <p:nvPr/>
        </p:nvSpPr>
        <p:spPr>
          <a:xfrm>
            <a:off x="792142" y="6133826"/>
            <a:ext cx="4632031" cy="923330"/>
          </a:xfrm>
          <a:prstGeom prst="rect">
            <a:avLst/>
          </a:prstGeom>
          <a:noFill/>
        </p:spPr>
        <p:txBody>
          <a:bodyPr wrap="square" rtlCol="0">
            <a:spAutoFit/>
          </a:bodyPr>
          <a:lstStyle/>
          <a:p>
            <a:r>
              <a:rPr lang="en-US" sz="1800" b="0" dirty="0"/>
              <a:t>Small underestimation for all models at 0.2 mm/3h. Large overestimation for small scales at 5 mm/3h.</a:t>
            </a:r>
          </a:p>
        </p:txBody>
      </p:sp>
      <p:pic>
        <p:nvPicPr>
          <p:cNvPr id="13" name="Google Shape;56;p13">
            <a:extLst>
              <a:ext uri="{FF2B5EF4-FFF2-40B4-BE49-F238E27FC236}">
                <a16:creationId xmlns:a16="http://schemas.microsoft.com/office/drawing/2014/main" id="{202DA068-0CAA-48DD-8DDD-6FC7A94AACAD}"/>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3" name="CasellaDiTesto 2">
            <a:extLst>
              <a:ext uri="{FF2B5EF4-FFF2-40B4-BE49-F238E27FC236}">
                <a16:creationId xmlns:a16="http://schemas.microsoft.com/office/drawing/2014/main" id="{9367D63C-ED51-9596-9CC3-FB335F5E3517}"/>
              </a:ext>
            </a:extLst>
          </p:cNvPr>
          <p:cNvSpPr txBox="1"/>
          <p:nvPr/>
        </p:nvSpPr>
        <p:spPr>
          <a:xfrm>
            <a:off x="3840457" y="294483"/>
            <a:ext cx="2376356" cy="461665"/>
          </a:xfrm>
          <a:prstGeom prst="rect">
            <a:avLst/>
          </a:prstGeom>
          <a:noFill/>
        </p:spPr>
        <p:txBody>
          <a:bodyPr wrap="none" rtlCol="0">
            <a:spAutoFit/>
          </a:bodyPr>
          <a:lstStyle/>
          <a:p>
            <a:r>
              <a:rPr lang="it-IT" dirty="0"/>
              <a:t>COMMON AREA 2</a:t>
            </a:r>
            <a:endParaRPr lang="en-US" dirty="0"/>
          </a:p>
        </p:txBody>
      </p:sp>
    </p:spTree>
    <p:extLst>
      <p:ext uri="{BB962C8B-B14F-4D97-AF65-F5344CB8AC3E}">
        <p14:creationId xmlns:p14="http://schemas.microsoft.com/office/powerpoint/2010/main" val="4288688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C5E9E-C689-464E-9BA3-7BB8191DD45B}"/>
              </a:ext>
            </a:extLst>
          </p:cNvPr>
          <p:cNvSpPr>
            <a:spLocks noGrp="1"/>
          </p:cNvSpPr>
          <p:nvPr>
            <p:ph type="title"/>
          </p:nvPr>
        </p:nvSpPr>
        <p:spPr>
          <a:xfrm>
            <a:off x="4104853" y="1080492"/>
            <a:ext cx="7272808" cy="635000"/>
          </a:xfrm>
        </p:spPr>
        <p:txBody>
          <a:bodyPr>
            <a:noAutofit/>
          </a:bodyPr>
          <a:lstStyle/>
          <a:p>
            <a:pPr algn="ctr"/>
            <a:r>
              <a:rPr lang="it-IT" sz="2800" b="1" dirty="0"/>
              <a:t>FSS – D0 - 1T</a:t>
            </a:r>
            <a:br>
              <a:rPr lang="it-IT" sz="2800" dirty="0"/>
            </a:br>
            <a:endParaRPr lang="it-IT" sz="2800" dirty="0"/>
          </a:p>
        </p:txBody>
      </p:sp>
      <p:pic>
        <p:nvPicPr>
          <p:cNvPr id="6" name="Segnaposto contenuto 5">
            <a:extLst>
              <a:ext uri="{FF2B5EF4-FFF2-40B4-BE49-F238E27FC236}">
                <a16:creationId xmlns:a16="http://schemas.microsoft.com/office/drawing/2014/main" id="{AA4FB3B4-FC99-4419-9E27-3D0BBFD34A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97" y="1368524"/>
            <a:ext cx="5596098" cy="5596098"/>
          </a:xfrm>
        </p:spPr>
      </p:pic>
      <p:sp>
        <p:nvSpPr>
          <p:cNvPr id="4" name="Segnaposto contenuto 3">
            <a:extLst>
              <a:ext uri="{FF2B5EF4-FFF2-40B4-BE49-F238E27FC236}">
                <a16:creationId xmlns:a16="http://schemas.microsoft.com/office/drawing/2014/main" id="{7AC0B75E-277B-40D7-BF3E-406E1057869F}"/>
              </a:ext>
            </a:extLst>
          </p:cNvPr>
          <p:cNvSpPr>
            <a:spLocks noGrp="1"/>
          </p:cNvSpPr>
          <p:nvPr>
            <p:ph sz="half" idx="2"/>
          </p:nvPr>
        </p:nvSpPr>
        <p:spPr>
          <a:xfrm>
            <a:off x="5841800" y="2115592"/>
            <a:ext cx="5103813" cy="3602068"/>
          </a:xfrm>
        </p:spPr>
        <p:txBody>
          <a:bodyPr>
            <a:normAutofit/>
          </a:bodyPr>
          <a:lstStyle/>
          <a:p>
            <a:pPr algn="just">
              <a:buFont typeface="Arial" panose="020B0604020202020204" pitchFamily="34" charset="0"/>
              <a:buChar char="•"/>
            </a:pPr>
            <a:r>
              <a:rPr lang="en-US" dirty="0"/>
              <a:t>0.2 mm: Better performance for ICON GR and ICON PL. Worst performance for COSMO CE PL.</a:t>
            </a:r>
          </a:p>
          <a:p>
            <a:pPr algn="just">
              <a:buFont typeface="Arial" panose="020B0604020202020204" pitchFamily="34" charset="0"/>
              <a:buChar char="•"/>
            </a:pPr>
            <a:r>
              <a:rPr lang="en-US" dirty="0"/>
              <a:t>5.0 mm: ICON PL has the best performances. ICON GR is the worst, but close to COSMO CE PL at the small and medium scales.</a:t>
            </a:r>
          </a:p>
        </p:txBody>
      </p:sp>
      <p:sp>
        <p:nvSpPr>
          <p:cNvPr id="5" name="Segnaposto numero diapositiva 4">
            <a:extLst>
              <a:ext uri="{FF2B5EF4-FFF2-40B4-BE49-F238E27FC236}">
                <a16:creationId xmlns:a16="http://schemas.microsoft.com/office/drawing/2014/main" id="{0740753A-4830-4E83-BC9C-90A2A82289A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15</a:t>
            </a:fld>
            <a:endParaRPr lang="it-IT"/>
          </a:p>
        </p:txBody>
      </p:sp>
      <p:sp>
        <p:nvSpPr>
          <p:cNvPr id="10" name="Segnaposto data 2">
            <a:extLst>
              <a:ext uri="{FF2B5EF4-FFF2-40B4-BE49-F238E27FC236}">
                <a16:creationId xmlns:a16="http://schemas.microsoft.com/office/drawing/2014/main" id="{FB8287AC-BA14-417C-BA4A-720603194EAA}"/>
              </a:ext>
            </a:extLst>
          </p:cNvPr>
          <p:cNvSpPr>
            <a:spLocks noGrp="1"/>
          </p:cNvSpPr>
          <p:nvPr>
            <p:ph type="dt" sz="half" idx="10"/>
          </p:nvPr>
        </p:nvSpPr>
        <p:spPr>
          <a:xfrm>
            <a:off x="8929389"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2" name="Immagine 11" descr="Immagine che contiene testo&#10;&#10;Descrizione generata automaticamente">
            <a:extLst>
              <a:ext uri="{FF2B5EF4-FFF2-40B4-BE49-F238E27FC236}">
                <a16:creationId xmlns:a16="http://schemas.microsoft.com/office/drawing/2014/main" id="{A0018A79-595A-4969-9AA6-6804978B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22" name="Google Shape;56;p13">
            <a:extLst>
              <a:ext uri="{FF2B5EF4-FFF2-40B4-BE49-F238E27FC236}">
                <a16:creationId xmlns:a16="http://schemas.microsoft.com/office/drawing/2014/main" id="{936CAB08-9D5A-47DC-B08D-811BF9A59163}"/>
              </a:ext>
            </a:extLst>
          </p:cNvPr>
          <p:cNvPicPr preferRelativeResize="0"/>
          <p:nvPr/>
        </p:nvPicPr>
        <p:blipFill>
          <a:blip r:embed="rId4">
            <a:alphaModFix/>
          </a:blip>
          <a:stretch>
            <a:fillRect/>
          </a:stretch>
        </p:blipFill>
        <p:spPr>
          <a:xfrm>
            <a:off x="3096741" y="7036631"/>
            <a:ext cx="768876" cy="721547"/>
          </a:xfrm>
          <a:prstGeom prst="rect">
            <a:avLst/>
          </a:prstGeom>
          <a:noFill/>
          <a:ln>
            <a:noFill/>
          </a:ln>
        </p:spPr>
      </p:pic>
      <p:sp>
        <p:nvSpPr>
          <p:cNvPr id="15" name="Rettangolo con angoli arrotondati 14">
            <a:extLst>
              <a:ext uri="{FF2B5EF4-FFF2-40B4-BE49-F238E27FC236}">
                <a16:creationId xmlns:a16="http://schemas.microsoft.com/office/drawing/2014/main" id="{39EB648A-AAA6-493A-AAB9-C7333CE34FBF}"/>
              </a:ext>
            </a:extLst>
          </p:cNvPr>
          <p:cNvSpPr/>
          <p:nvPr/>
        </p:nvSpPr>
        <p:spPr bwMode="auto">
          <a:xfrm>
            <a:off x="5689601" y="1957802"/>
            <a:ext cx="5472037" cy="4581524"/>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
        <p:nvSpPr>
          <p:cNvPr id="3" name="CasellaDiTesto 2">
            <a:extLst>
              <a:ext uri="{FF2B5EF4-FFF2-40B4-BE49-F238E27FC236}">
                <a16:creationId xmlns:a16="http://schemas.microsoft.com/office/drawing/2014/main" id="{45154C3A-63B8-A6CC-AEB7-2BCC5195440F}"/>
              </a:ext>
            </a:extLst>
          </p:cNvPr>
          <p:cNvSpPr txBox="1"/>
          <p:nvPr/>
        </p:nvSpPr>
        <p:spPr>
          <a:xfrm>
            <a:off x="3840457" y="294483"/>
            <a:ext cx="2376356" cy="461665"/>
          </a:xfrm>
          <a:prstGeom prst="rect">
            <a:avLst/>
          </a:prstGeom>
          <a:noFill/>
        </p:spPr>
        <p:txBody>
          <a:bodyPr wrap="none" rtlCol="0">
            <a:spAutoFit/>
          </a:bodyPr>
          <a:lstStyle/>
          <a:p>
            <a:r>
              <a:rPr lang="it-IT" dirty="0"/>
              <a:t>COMMON AREA 3</a:t>
            </a:r>
            <a:endParaRPr lang="en-US" dirty="0"/>
          </a:p>
        </p:txBody>
      </p:sp>
      <p:sp>
        <p:nvSpPr>
          <p:cNvPr id="7" name="CasellaDiTesto 6">
            <a:extLst>
              <a:ext uri="{FF2B5EF4-FFF2-40B4-BE49-F238E27FC236}">
                <a16:creationId xmlns:a16="http://schemas.microsoft.com/office/drawing/2014/main" id="{5D070E14-831F-9287-8877-54579D15DFDA}"/>
              </a:ext>
            </a:extLst>
          </p:cNvPr>
          <p:cNvSpPr txBox="1"/>
          <p:nvPr/>
        </p:nvSpPr>
        <p:spPr>
          <a:xfrm>
            <a:off x="4706421" y="6668060"/>
            <a:ext cx="4177041" cy="830997"/>
          </a:xfrm>
          <a:prstGeom prst="rect">
            <a:avLst/>
          </a:prstGeom>
          <a:noFill/>
        </p:spPr>
        <p:txBody>
          <a:bodyPr wrap="none" rtlCol="0">
            <a:spAutoFit/>
          </a:bodyPr>
          <a:lstStyle/>
          <a:p>
            <a:r>
              <a:rPr lang="it-IT" dirty="0"/>
              <a:t>*  ICON GR: incomplete</a:t>
            </a:r>
          </a:p>
          <a:p>
            <a:r>
              <a:rPr lang="it-IT" dirty="0"/>
              <a:t>**ICON IL and ICON NM: no data</a:t>
            </a:r>
            <a:endParaRPr lang="en-US" dirty="0"/>
          </a:p>
        </p:txBody>
      </p:sp>
    </p:spTree>
    <p:extLst>
      <p:ext uri="{BB962C8B-B14F-4D97-AF65-F5344CB8AC3E}">
        <p14:creationId xmlns:p14="http://schemas.microsoft.com/office/powerpoint/2010/main" val="293329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93A8F-36AC-4E6C-843C-EA670A787C21}"/>
              </a:ext>
            </a:extLst>
          </p:cNvPr>
          <p:cNvSpPr>
            <a:spLocks noGrp="1"/>
          </p:cNvSpPr>
          <p:nvPr>
            <p:ph type="title"/>
          </p:nvPr>
        </p:nvSpPr>
        <p:spPr/>
        <p:txBody>
          <a:bodyPr>
            <a:normAutofit/>
          </a:bodyPr>
          <a:lstStyle/>
          <a:p>
            <a:pPr algn="ctr"/>
            <a:r>
              <a:rPr lang="it-IT" sz="2646" b="1" dirty="0"/>
              <a:t>FBI and ETS – D0 - 1T</a:t>
            </a:r>
          </a:p>
        </p:txBody>
      </p:sp>
      <p:pic>
        <p:nvPicPr>
          <p:cNvPr id="8" name="Segnaposto contenuto 7">
            <a:extLst>
              <a:ext uri="{FF2B5EF4-FFF2-40B4-BE49-F238E27FC236}">
                <a16:creationId xmlns:a16="http://schemas.microsoft.com/office/drawing/2014/main" id="{82116F13-07F4-4176-BF4E-3D8C84C54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288429" y="1563663"/>
            <a:ext cx="5135743" cy="4630529"/>
          </a:xfrm>
        </p:spPr>
      </p:pic>
      <p:pic>
        <p:nvPicPr>
          <p:cNvPr id="10" name="Segnaposto contenuto 9">
            <a:extLst>
              <a:ext uri="{FF2B5EF4-FFF2-40B4-BE49-F238E27FC236}">
                <a16:creationId xmlns:a16="http://schemas.microsoft.com/office/drawing/2014/main" id="{CD26E475-5A27-40D1-A46C-6087E7D6BD7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097901" y="1563662"/>
            <a:ext cx="4919720" cy="4630531"/>
          </a:xfrm>
        </p:spPr>
      </p:pic>
      <p:sp>
        <p:nvSpPr>
          <p:cNvPr id="4" name="Segnaposto numero diapositiva 3">
            <a:extLst>
              <a:ext uri="{FF2B5EF4-FFF2-40B4-BE49-F238E27FC236}">
                <a16:creationId xmlns:a16="http://schemas.microsoft.com/office/drawing/2014/main" id="{34BB684F-36A2-4478-B21E-628E21C33A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16</a:t>
            </a:fld>
            <a:endParaRPr lang="it-IT"/>
          </a:p>
        </p:txBody>
      </p:sp>
      <p:sp>
        <p:nvSpPr>
          <p:cNvPr id="16" name="Segnaposto data 2">
            <a:extLst>
              <a:ext uri="{FF2B5EF4-FFF2-40B4-BE49-F238E27FC236}">
                <a16:creationId xmlns:a16="http://schemas.microsoft.com/office/drawing/2014/main" id="{EFC88006-6887-463B-986F-178275BD1B84}"/>
              </a:ext>
            </a:extLst>
          </p:cNvPr>
          <p:cNvSpPr>
            <a:spLocks noGrp="1"/>
          </p:cNvSpPr>
          <p:nvPr>
            <p:ph type="dt" sz="half" idx="10"/>
          </p:nvPr>
        </p:nvSpPr>
        <p:spPr>
          <a:xfrm>
            <a:off x="8929210" y="7360166"/>
            <a:ext cx="2592467" cy="345062"/>
          </a:xfrm>
        </p:spPr>
        <p:txBody>
          <a:bodyPr/>
          <a:lstStyle/>
          <a:p>
            <a:r>
              <a:rPr lang="en-US" dirty="0"/>
              <a:t>September the 8th 2022</a:t>
            </a:r>
            <a:endParaRPr lang="it-IT" dirty="0"/>
          </a:p>
        </p:txBody>
      </p:sp>
      <p:pic>
        <p:nvPicPr>
          <p:cNvPr id="21" name="Immagine 20" descr="Immagine che contiene testo&#10;&#10;Descrizione generata automaticamente">
            <a:extLst>
              <a:ext uri="{FF2B5EF4-FFF2-40B4-BE49-F238E27FC236}">
                <a16:creationId xmlns:a16="http://schemas.microsoft.com/office/drawing/2014/main" id="{506765A5-206C-4CC1-AB6D-2A7B85A10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sp>
        <p:nvSpPr>
          <p:cNvPr id="25" name="CasellaDiTesto 24">
            <a:extLst>
              <a:ext uri="{FF2B5EF4-FFF2-40B4-BE49-F238E27FC236}">
                <a16:creationId xmlns:a16="http://schemas.microsoft.com/office/drawing/2014/main" id="{AB01ABDB-4F3D-4223-80B0-B3E86C58F1B8}"/>
              </a:ext>
            </a:extLst>
          </p:cNvPr>
          <p:cNvSpPr txBox="1"/>
          <p:nvPr/>
        </p:nvSpPr>
        <p:spPr>
          <a:xfrm>
            <a:off x="6097902" y="6188446"/>
            <a:ext cx="4489803" cy="646331"/>
          </a:xfrm>
          <a:prstGeom prst="rect">
            <a:avLst/>
          </a:prstGeom>
          <a:noFill/>
        </p:spPr>
        <p:txBody>
          <a:bodyPr wrap="square" rtlCol="0">
            <a:spAutoFit/>
          </a:bodyPr>
          <a:lstStyle/>
          <a:p>
            <a:r>
              <a:rPr lang="en-US" sz="1800" b="0" dirty="0"/>
              <a:t>At larger scales the performances at 5 mm/3h get better than those at 0.2 mm/3h.</a:t>
            </a:r>
          </a:p>
        </p:txBody>
      </p:sp>
      <p:sp>
        <p:nvSpPr>
          <p:cNvPr id="26" name="CasellaDiTesto 25">
            <a:extLst>
              <a:ext uri="{FF2B5EF4-FFF2-40B4-BE49-F238E27FC236}">
                <a16:creationId xmlns:a16="http://schemas.microsoft.com/office/drawing/2014/main" id="{3D57E660-51A1-42EA-BD1F-EC8B5356AB39}"/>
              </a:ext>
            </a:extLst>
          </p:cNvPr>
          <p:cNvSpPr txBox="1"/>
          <p:nvPr/>
        </p:nvSpPr>
        <p:spPr>
          <a:xfrm>
            <a:off x="792142" y="6266809"/>
            <a:ext cx="4632031" cy="646331"/>
          </a:xfrm>
          <a:prstGeom prst="rect">
            <a:avLst/>
          </a:prstGeom>
          <a:noFill/>
        </p:spPr>
        <p:txBody>
          <a:bodyPr wrap="square" rtlCol="0">
            <a:spAutoFit/>
          </a:bodyPr>
          <a:lstStyle/>
          <a:p>
            <a:r>
              <a:rPr lang="en-US" sz="1800" b="0" dirty="0"/>
              <a:t>Small underestimation at 0.2 mm/3h. Large overestimation at 5 mm/3h for small scales. </a:t>
            </a:r>
          </a:p>
        </p:txBody>
      </p:sp>
      <p:pic>
        <p:nvPicPr>
          <p:cNvPr id="13" name="Google Shape;56;p13">
            <a:extLst>
              <a:ext uri="{FF2B5EF4-FFF2-40B4-BE49-F238E27FC236}">
                <a16:creationId xmlns:a16="http://schemas.microsoft.com/office/drawing/2014/main" id="{202DA068-0CAA-48DD-8DDD-6FC7A94AACAD}"/>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3" name="CasellaDiTesto 2">
            <a:extLst>
              <a:ext uri="{FF2B5EF4-FFF2-40B4-BE49-F238E27FC236}">
                <a16:creationId xmlns:a16="http://schemas.microsoft.com/office/drawing/2014/main" id="{9367D63C-ED51-9596-9CC3-FB335F5E3517}"/>
              </a:ext>
            </a:extLst>
          </p:cNvPr>
          <p:cNvSpPr txBox="1"/>
          <p:nvPr/>
        </p:nvSpPr>
        <p:spPr>
          <a:xfrm>
            <a:off x="3840457" y="294483"/>
            <a:ext cx="2376356" cy="461665"/>
          </a:xfrm>
          <a:prstGeom prst="rect">
            <a:avLst/>
          </a:prstGeom>
          <a:noFill/>
        </p:spPr>
        <p:txBody>
          <a:bodyPr wrap="none" rtlCol="0">
            <a:spAutoFit/>
          </a:bodyPr>
          <a:lstStyle/>
          <a:p>
            <a:r>
              <a:rPr lang="it-IT" dirty="0"/>
              <a:t>COMMON AREA 3</a:t>
            </a:r>
            <a:endParaRPr lang="en-US" dirty="0"/>
          </a:p>
        </p:txBody>
      </p:sp>
    </p:spTree>
    <p:extLst>
      <p:ext uri="{BB962C8B-B14F-4D97-AF65-F5344CB8AC3E}">
        <p14:creationId xmlns:p14="http://schemas.microsoft.com/office/powerpoint/2010/main" val="328468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F0CA948-C77A-47B7-BA16-9FBF331B7F46}"/>
              </a:ext>
            </a:extLst>
          </p:cNvPr>
          <p:cNvSpPr>
            <a:spLocks noGrp="1"/>
          </p:cNvSpPr>
          <p:nvPr>
            <p:ph idx="1"/>
          </p:nvPr>
        </p:nvSpPr>
        <p:spPr>
          <a:xfrm>
            <a:off x="576263" y="2619647"/>
            <a:ext cx="10360025" cy="4581525"/>
          </a:xfrm>
        </p:spPr>
        <p:txBody>
          <a:bodyPr>
            <a:normAutofit/>
          </a:bodyPr>
          <a:lstStyle/>
          <a:p>
            <a:pPr>
              <a:buFont typeface="Arial" panose="020B0604020202020204" pitchFamily="34" charset="0"/>
              <a:buChar char="•"/>
            </a:pPr>
            <a:r>
              <a:rPr lang="en-GB" sz="2800" dirty="0"/>
              <a:t>Very good performance for ICON D2 for all scores (Area 2).</a:t>
            </a:r>
          </a:p>
          <a:p>
            <a:pPr>
              <a:buFont typeface="Arial" panose="020B0604020202020204" pitchFamily="34" charset="0"/>
              <a:buChar char="•"/>
            </a:pPr>
            <a:r>
              <a:rPr lang="en-GB" sz="2800" dirty="0"/>
              <a:t>Small underestimation at 0.2 mm/3h for all models (Area2 and Area 3)</a:t>
            </a:r>
          </a:p>
          <a:p>
            <a:pPr>
              <a:buFont typeface="Arial" panose="020B0604020202020204" pitchFamily="34" charset="0"/>
              <a:buChar char="•"/>
            </a:pPr>
            <a:r>
              <a:rPr lang="en-GB" sz="2800" dirty="0"/>
              <a:t>Very large overestimation for all models at the small/medium scales for 5 mm/3h (Area2 and Area 3).</a:t>
            </a:r>
          </a:p>
          <a:p>
            <a:pPr>
              <a:buFont typeface="Arial" panose="020B0604020202020204" pitchFamily="34" charset="0"/>
              <a:buChar char="•"/>
            </a:pPr>
            <a:r>
              <a:rPr lang="en-GB" sz="2800" dirty="0"/>
              <a:t>ETS values at 5 mm/3h get very close (Area 2) or better (Area 3) than those at 0.2 mm/3h</a:t>
            </a:r>
          </a:p>
        </p:txBody>
      </p:sp>
      <p:sp>
        <p:nvSpPr>
          <p:cNvPr id="6" name="Segnaposto numero diapositiva 5">
            <a:extLst>
              <a:ext uri="{FF2B5EF4-FFF2-40B4-BE49-F238E27FC236}">
                <a16:creationId xmlns:a16="http://schemas.microsoft.com/office/drawing/2014/main" id="{33A0217B-4427-468E-AB5B-FA5652A0463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17</a:t>
            </a:fld>
            <a:endParaRPr lang="it-IT"/>
          </a:p>
        </p:txBody>
      </p:sp>
      <p:sp>
        <p:nvSpPr>
          <p:cNvPr id="7" name="Segnaposto data 2">
            <a:extLst>
              <a:ext uri="{FF2B5EF4-FFF2-40B4-BE49-F238E27FC236}">
                <a16:creationId xmlns:a16="http://schemas.microsoft.com/office/drawing/2014/main" id="{443FB571-7223-4342-9DC7-E32E75700793}"/>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8" name="Immagine 7" descr="Immagine che contiene testo&#10;&#10;Descrizione generata automaticamente">
            <a:extLst>
              <a:ext uri="{FF2B5EF4-FFF2-40B4-BE49-F238E27FC236}">
                <a16:creationId xmlns:a16="http://schemas.microsoft.com/office/drawing/2014/main" id="{FE15D3B7-4AB8-4085-907E-4492FB097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11" name="Google Shape;56;p13">
            <a:extLst>
              <a:ext uri="{FF2B5EF4-FFF2-40B4-BE49-F238E27FC236}">
                <a16:creationId xmlns:a16="http://schemas.microsoft.com/office/drawing/2014/main" id="{319DC62B-CD91-48D1-A0B4-B90408B100A0}"/>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
        <p:nvSpPr>
          <p:cNvPr id="12" name="Titolo 1">
            <a:extLst>
              <a:ext uri="{FF2B5EF4-FFF2-40B4-BE49-F238E27FC236}">
                <a16:creationId xmlns:a16="http://schemas.microsoft.com/office/drawing/2014/main" id="{8D914A77-4FAC-4FFE-BF30-3FCB898CFCE3}"/>
              </a:ext>
            </a:extLst>
          </p:cNvPr>
          <p:cNvSpPr>
            <a:spLocks noGrp="1"/>
          </p:cNvSpPr>
          <p:nvPr>
            <p:ph type="title"/>
          </p:nvPr>
        </p:nvSpPr>
        <p:spPr>
          <a:xfrm>
            <a:off x="390525" y="1681398"/>
            <a:ext cx="10731500" cy="635000"/>
          </a:xfrm>
        </p:spPr>
        <p:txBody>
          <a:bodyPr/>
          <a:lstStyle/>
          <a:p>
            <a:pPr algn="ctr"/>
            <a:r>
              <a:rPr lang="en-US" sz="2800" b="1" dirty="0"/>
              <a:t>Conclusions - SON 2022</a:t>
            </a:r>
          </a:p>
        </p:txBody>
      </p:sp>
    </p:spTree>
    <p:extLst>
      <p:ext uri="{BB962C8B-B14F-4D97-AF65-F5344CB8AC3E}">
        <p14:creationId xmlns:p14="http://schemas.microsoft.com/office/powerpoint/2010/main" val="3658133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0364FD-A4F2-4D08-9E75-C3576B594B30}"/>
              </a:ext>
            </a:extLst>
          </p:cNvPr>
          <p:cNvSpPr>
            <a:spLocks noGrp="1"/>
          </p:cNvSpPr>
          <p:nvPr>
            <p:ph type="title"/>
          </p:nvPr>
        </p:nvSpPr>
        <p:spPr/>
        <p:txBody>
          <a:bodyPr/>
          <a:lstStyle/>
          <a:p>
            <a:r>
              <a:rPr lang="it-IT" dirty="0"/>
              <a:t>DJF 2023</a:t>
            </a:r>
          </a:p>
        </p:txBody>
      </p:sp>
      <p:sp>
        <p:nvSpPr>
          <p:cNvPr id="5" name="Segnaposto numero diapositiva 4">
            <a:extLst>
              <a:ext uri="{FF2B5EF4-FFF2-40B4-BE49-F238E27FC236}">
                <a16:creationId xmlns:a16="http://schemas.microsoft.com/office/drawing/2014/main" id="{44471206-0255-422E-90AA-F21E9C2640A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18</a:t>
            </a:fld>
            <a:endParaRPr lang="it-IT"/>
          </a:p>
        </p:txBody>
      </p:sp>
      <p:sp>
        <p:nvSpPr>
          <p:cNvPr id="9" name="Segnaposto data 2">
            <a:extLst>
              <a:ext uri="{FF2B5EF4-FFF2-40B4-BE49-F238E27FC236}">
                <a16:creationId xmlns:a16="http://schemas.microsoft.com/office/drawing/2014/main" id="{5E4A5CE6-5730-4BF3-8FDE-AA648255117B}"/>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0" name="Immagine 9" descr="Immagine che contiene testo&#10;&#10;Descrizione generata automaticamente">
            <a:extLst>
              <a:ext uri="{FF2B5EF4-FFF2-40B4-BE49-F238E27FC236}">
                <a16:creationId xmlns:a16="http://schemas.microsoft.com/office/drawing/2014/main" id="{D53D3CA2-BB8A-4AF9-97FA-DF6701BAD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6385" y="835009"/>
            <a:ext cx="2201894" cy="495869"/>
          </a:xfrm>
          <a:prstGeom prst="rect">
            <a:avLst/>
          </a:prstGeom>
        </p:spPr>
      </p:pic>
      <p:pic>
        <p:nvPicPr>
          <p:cNvPr id="11" name="Google Shape;56;p13">
            <a:extLst>
              <a:ext uri="{FF2B5EF4-FFF2-40B4-BE49-F238E27FC236}">
                <a16:creationId xmlns:a16="http://schemas.microsoft.com/office/drawing/2014/main" id="{C17821C1-C55F-4EFA-A420-117E975A2150}"/>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Tree>
    <p:extLst>
      <p:ext uri="{BB962C8B-B14F-4D97-AF65-F5344CB8AC3E}">
        <p14:creationId xmlns:p14="http://schemas.microsoft.com/office/powerpoint/2010/main" val="378760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C5E9E-C689-464E-9BA3-7BB8191DD45B}"/>
              </a:ext>
            </a:extLst>
          </p:cNvPr>
          <p:cNvSpPr>
            <a:spLocks noGrp="1"/>
          </p:cNvSpPr>
          <p:nvPr>
            <p:ph type="title"/>
          </p:nvPr>
        </p:nvSpPr>
        <p:spPr>
          <a:xfrm>
            <a:off x="4104853" y="1080492"/>
            <a:ext cx="7272808" cy="635000"/>
          </a:xfrm>
        </p:spPr>
        <p:txBody>
          <a:bodyPr>
            <a:noAutofit/>
          </a:bodyPr>
          <a:lstStyle/>
          <a:p>
            <a:pPr algn="ctr"/>
            <a:r>
              <a:rPr lang="it-IT" sz="2800" b="1" dirty="0"/>
              <a:t>FSS – D0 - 1T</a:t>
            </a:r>
            <a:br>
              <a:rPr lang="it-IT" sz="2800" dirty="0"/>
            </a:br>
            <a:endParaRPr lang="it-IT" sz="2800" dirty="0"/>
          </a:p>
        </p:txBody>
      </p:sp>
      <p:pic>
        <p:nvPicPr>
          <p:cNvPr id="6" name="Segnaposto contenuto 5">
            <a:extLst>
              <a:ext uri="{FF2B5EF4-FFF2-40B4-BE49-F238E27FC236}">
                <a16:creationId xmlns:a16="http://schemas.microsoft.com/office/drawing/2014/main" id="{AA4FB3B4-FC99-4419-9E27-3D0BBFD34A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97" y="1368524"/>
            <a:ext cx="5596098" cy="5596098"/>
          </a:xfrm>
        </p:spPr>
      </p:pic>
      <p:sp>
        <p:nvSpPr>
          <p:cNvPr id="4" name="Segnaposto contenuto 3">
            <a:extLst>
              <a:ext uri="{FF2B5EF4-FFF2-40B4-BE49-F238E27FC236}">
                <a16:creationId xmlns:a16="http://schemas.microsoft.com/office/drawing/2014/main" id="{7AC0B75E-277B-40D7-BF3E-406E1057869F}"/>
              </a:ext>
            </a:extLst>
          </p:cNvPr>
          <p:cNvSpPr>
            <a:spLocks noGrp="1"/>
          </p:cNvSpPr>
          <p:nvPr>
            <p:ph sz="half" idx="2"/>
          </p:nvPr>
        </p:nvSpPr>
        <p:spPr>
          <a:xfrm>
            <a:off x="5841800" y="2115591"/>
            <a:ext cx="5103813" cy="4581525"/>
          </a:xfrm>
        </p:spPr>
        <p:txBody>
          <a:bodyPr>
            <a:normAutofit/>
          </a:bodyPr>
          <a:lstStyle/>
          <a:p>
            <a:pPr algn="just">
              <a:buFont typeface="Arial" panose="020B0604020202020204" pitchFamily="34" charset="0"/>
              <a:buChar char="•"/>
            </a:pPr>
            <a:r>
              <a:rPr lang="en-US" dirty="0"/>
              <a:t>0.2 mm: ICON D2 has the best results, followed by the other models which are very close to each other. ICON GR very good and ICON IL quite bad, but they are incomplete.</a:t>
            </a:r>
          </a:p>
          <a:p>
            <a:pPr algn="just">
              <a:buFont typeface="Arial" panose="020B0604020202020204" pitchFamily="34" charset="0"/>
              <a:buChar char="•"/>
            </a:pPr>
            <a:r>
              <a:rPr lang="en-US" dirty="0"/>
              <a:t>5.0 mm: good results for all the models with the exception of ICON IT, slightly worse. Very good ICON GR and quite bad ICON IL, but they are incomplete.</a:t>
            </a:r>
          </a:p>
        </p:txBody>
      </p:sp>
      <p:sp>
        <p:nvSpPr>
          <p:cNvPr id="5" name="Segnaposto numero diapositiva 4">
            <a:extLst>
              <a:ext uri="{FF2B5EF4-FFF2-40B4-BE49-F238E27FC236}">
                <a16:creationId xmlns:a16="http://schemas.microsoft.com/office/drawing/2014/main" id="{0740753A-4830-4E83-BC9C-90A2A82289A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19</a:t>
            </a:fld>
            <a:endParaRPr lang="it-IT"/>
          </a:p>
        </p:txBody>
      </p:sp>
      <p:sp>
        <p:nvSpPr>
          <p:cNvPr id="10" name="Segnaposto data 2">
            <a:extLst>
              <a:ext uri="{FF2B5EF4-FFF2-40B4-BE49-F238E27FC236}">
                <a16:creationId xmlns:a16="http://schemas.microsoft.com/office/drawing/2014/main" id="{FB8287AC-BA14-417C-BA4A-720603194EAA}"/>
              </a:ext>
            </a:extLst>
          </p:cNvPr>
          <p:cNvSpPr>
            <a:spLocks noGrp="1"/>
          </p:cNvSpPr>
          <p:nvPr>
            <p:ph type="dt" sz="half" idx="10"/>
          </p:nvPr>
        </p:nvSpPr>
        <p:spPr>
          <a:xfrm>
            <a:off x="8929389"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2" name="Immagine 11" descr="Immagine che contiene testo&#10;&#10;Descrizione generata automaticamente">
            <a:extLst>
              <a:ext uri="{FF2B5EF4-FFF2-40B4-BE49-F238E27FC236}">
                <a16:creationId xmlns:a16="http://schemas.microsoft.com/office/drawing/2014/main" id="{A0018A79-595A-4969-9AA6-6804978B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22" name="Google Shape;56;p13">
            <a:extLst>
              <a:ext uri="{FF2B5EF4-FFF2-40B4-BE49-F238E27FC236}">
                <a16:creationId xmlns:a16="http://schemas.microsoft.com/office/drawing/2014/main" id="{936CAB08-9D5A-47DC-B08D-811BF9A59163}"/>
              </a:ext>
            </a:extLst>
          </p:cNvPr>
          <p:cNvPicPr preferRelativeResize="0"/>
          <p:nvPr/>
        </p:nvPicPr>
        <p:blipFill>
          <a:blip r:embed="rId4">
            <a:alphaModFix/>
          </a:blip>
          <a:stretch>
            <a:fillRect/>
          </a:stretch>
        </p:blipFill>
        <p:spPr>
          <a:xfrm>
            <a:off x="3096741" y="7036631"/>
            <a:ext cx="768876" cy="721547"/>
          </a:xfrm>
          <a:prstGeom prst="rect">
            <a:avLst/>
          </a:prstGeom>
          <a:noFill/>
          <a:ln>
            <a:noFill/>
          </a:ln>
        </p:spPr>
      </p:pic>
      <p:sp>
        <p:nvSpPr>
          <p:cNvPr id="15" name="Rettangolo con angoli arrotondati 14">
            <a:extLst>
              <a:ext uri="{FF2B5EF4-FFF2-40B4-BE49-F238E27FC236}">
                <a16:creationId xmlns:a16="http://schemas.microsoft.com/office/drawing/2014/main" id="{39EB648A-AAA6-493A-AAB9-C7333CE34FBF}"/>
              </a:ext>
            </a:extLst>
          </p:cNvPr>
          <p:cNvSpPr/>
          <p:nvPr/>
        </p:nvSpPr>
        <p:spPr bwMode="auto">
          <a:xfrm>
            <a:off x="5689601" y="1957802"/>
            <a:ext cx="5472037" cy="4581524"/>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
        <p:nvSpPr>
          <p:cNvPr id="3" name="CasellaDiTesto 2">
            <a:extLst>
              <a:ext uri="{FF2B5EF4-FFF2-40B4-BE49-F238E27FC236}">
                <a16:creationId xmlns:a16="http://schemas.microsoft.com/office/drawing/2014/main" id="{45154C3A-63B8-A6CC-AEB7-2BCC5195440F}"/>
              </a:ext>
            </a:extLst>
          </p:cNvPr>
          <p:cNvSpPr txBox="1"/>
          <p:nvPr/>
        </p:nvSpPr>
        <p:spPr>
          <a:xfrm>
            <a:off x="3840457" y="294483"/>
            <a:ext cx="2376356" cy="461665"/>
          </a:xfrm>
          <a:prstGeom prst="rect">
            <a:avLst/>
          </a:prstGeom>
          <a:noFill/>
        </p:spPr>
        <p:txBody>
          <a:bodyPr wrap="none" rtlCol="0">
            <a:spAutoFit/>
          </a:bodyPr>
          <a:lstStyle/>
          <a:p>
            <a:r>
              <a:rPr lang="it-IT" dirty="0"/>
              <a:t>COMMON AREA 2</a:t>
            </a:r>
            <a:endParaRPr lang="en-US" dirty="0"/>
          </a:p>
        </p:txBody>
      </p:sp>
      <p:sp>
        <p:nvSpPr>
          <p:cNvPr id="7" name="CasellaDiTesto 6">
            <a:extLst>
              <a:ext uri="{FF2B5EF4-FFF2-40B4-BE49-F238E27FC236}">
                <a16:creationId xmlns:a16="http://schemas.microsoft.com/office/drawing/2014/main" id="{D6F55D68-5367-D727-A36C-C22C9881A8CF}"/>
              </a:ext>
            </a:extLst>
          </p:cNvPr>
          <p:cNvSpPr txBox="1"/>
          <p:nvPr/>
        </p:nvSpPr>
        <p:spPr>
          <a:xfrm>
            <a:off x="4706421" y="6668060"/>
            <a:ext cx="3376437" cy="1200329"/>
          </a:xfrm>
          <a:prstGeom prst="rect">
            <a:avLst/>
          </a:prstGeom>
          <a:noFill/>
        </p:spPr>
        <p:txBody>
          <a:bodyPr wrap="none" rtlCol="0">
            <a:spAutoFit/>
          </a:bodyPr>
          <a:lstStyle/>
          <a:p>
            <a:r>
              <a:rPr lang="it-IT" dirty="0"/>
              <a:t>*    ICON GR: </a:t>
            </a:r>
            <a:r>
              <a:rPr lang="it-IT" dirty="0" err="1"/>
              <a:t>only</a:t>
            </a:r>
            <a:r>
              <a:rPr lang="it-IT" dirty="0"/>
              <a:t> 12 2022</a:t>
            </a:r>
          </a:p>
          <a:p>
            <a:r>
              <a:rPr lang="it-IT" dirty="0"/>
              <a:t>**  ICON IL: </a:t>
            </a:r>
            <a:r>
              <a:rPr lang="it-IT" dirty="0" err="1"/>
              <a:t>only</a:t>
            </a:r>
            <a:r>
              <a:rPr lang="it-IT" dirty="0"/>
              <a:t> 02 2023</a:t>
            </a:r>
          </a:p>
          <a:p>
            <a:r>
              <a:rPr lang="it-IT" dirty="0"/>
              <a:t>***ICON 1°: no data</a:t>
            </a:r>
            <a:endParaRPr lang="en-US" dirty="0"/>
          </a:p>
        </p:txBody>
      </p:sp>
    </p:spTree>
    <p:extLst>
      <p:ext uri="{BB962C8B-B14F-4D97-AF65-F5344CB8AC3E}">
        <p14:creationId xmlns:p14="http://schemas.microsoft.com/office/powerpoint/2010/main" val="202678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734832" y="1280991"/>
            <a:ext cx="8052411" cy="721547"/>
          </a:xfrm>
          <a:prstGeom prst="rect">
            <a:avLst/>
          </a:prstGeom>
        </p:spPr>
        <p:txBody>
          <a:bodyPr spcFirstLastPara="1" vert="horz" wrap="square" lIns="86401" tIns="86401" rIns="86401" bIns="86401" numCol="1" rtlCol="0" anchor="t" anchorCtr="0" compatLnSpc="1">
            <a:prstTxWarp prst="textNoShape">
              <a:avLst/>
            </a:prstTxWarp>
            <a:noAutofit/>
          </a:bodyPr>
          <a:lstStyle/>
          <a:p>
            <a:pPr algn="ctr"/>
            <a:r>
              <a:rPr lang="en" sz="2400" b="1" dirty="0"/>
              <a:t>W</a:t>
            </a:r>
            <a:r>
              <a:rPr lang="it-IT" sz="2400" b="1" dirty="0"/>
              <a:t>HAT IS COMMON AREA </a:t>
            </a:r>
            <a:r>
              <a:rPr lang="en" sz="2400" b="1" dirty="0"/>
              <a:t>2</a:t>
            </a:r>
            <a:endParaRPr sz="2400" b="1" dirty="0"/>
          </a:p>
        </p:txBody>
      </p:sp>
      <p:sp>
        <p:nvSpPr>
          <p:cNvPr id="66" name="Google Shape;66;p14"/>
          <p:cNvSpPr txBox="1">
            <a:spLocks noGrp="1"/>
          </p:cNvSpPr>
          <p:nvPr>
            <p:ph type="body" idx="1"/>
          </p:nvPr>
        </p:nvSpPr>
        <p:spPr>
          <a:xfrm>
            <a:off x="540457" y="6331252"/>
            <a:ext cx="10441159" cy="794127"/>
          </a:xfrm>
          <a:prstGeom prst="rect">
            <a:avLst/>
          </a:prstGeom>
        </p:spPr>
        <p:txBody>
          <a:bodyPr spcFirstLastPara="1" vert="horz" wrap="square" lIns="86401" tIns="86401" rIns="86401" bIns="86401" numCol="1" rtlCol="0" anchor="t" anchorCtr="0" compatLnSpc="1">
            <a:prstTxWarp prst="textNoShape">
              <a:avLst/>
            </a:prstTxWarp>
            <a:noAutofit/>
          </a:bodyPr>
          <a:lstStyle/>
          <a:p>
            <a:pPr marL="0" indent="0">
              <a:spcAft>
                <a:spcPts val="1512"/>
              </a:spcAft>
              <a:buNone/>
            </a:pPr>
            <a:r>
              <a:rPr lang="it-IT" dirty="0"/>
              <a:t>MODELS</a:t>
            </a:r>
            <a:r>
              <a:rPr lang="it-IT" sz="1800" dirty="0"/>
              <a:t>: </a:t>
            </a:r>
            <a:r>
              <a:rPr lang="en-GB" sz="1800" dirty="0"/>
              <a:t>ICON D2, COSMO 1E, ICON 1E, ICON GR, COSMO 2I, COSMO IT, ICON IT, ICON IL</a:t>
            </a:r>
          </a:p>
          <a:p>
            <a:pPr marL="0" indent="0">
              <a:spcAft>
                <a:spcPts val="1512"/>
              </a:spcAft>
              <a:buNone/>
            </a:pPr>
            <a:r>
              <a:rPr lang="it-IT" dirty="0"/>
              <a:t> </a:t>
            </a:r>
            <a:endParaRPr dirty="0"/>
          </a:p>
        </p:txBody>
      </p:sp>
      <p:pic>
        <p:nvPicPr>
          <p:cNvPr id="67" name="Google Shape;67;p14"/>
          <p:cNvPicPr preferRelativeResize="0"/>
          <p:nvPr/>
        </p:nvPicPr>
        <p:blipFill>
          <a:blip r:embed="rId3">
            <a:extLst>
              <a:ext uri="{28A0092B-C50C-407E-A947-70E740481C1C}">
                <a14:useLocalDpi xmlns:a14="http://schemas.microsoft.com/office/drawing/2010/main" val="0"/>
              </a:ext>
            </a:extLst>
          </a:blip>
          <a:srcRect/>
          <a:stretch/>
        </p:blipFill>
        <p:spPr>
          <a:xfrm>
            <a:off x="2315470" y="2002548"/>
            <a:ext cx="6891148" cy="4404652"/>
          </a:xfrm>
          <a:prstGeom prst="rect">
            <a:avLst/>
          </a:prstGeom>
          <a:noFill/>
          <a:ln>
            <a:noFill/>
          </a:ln>
        </p:spPr>
      </p:pic>
      <p:pic>
        <p:nvPicPr>
          <p:cNvPr id="3" name="Immagine 2" descr="Immagine che contiene testo&#10;&#10;Descrizione generata automaticamente">
            <a:extLst>
              <a:ext uri="{FF2B5EF4-FFF2-40B4-BE49-F238E27FC236}">
                <a16:creationId xmlns:a16="http://schemas.microsoft.com/office/drawing/2014/main" id="{C6CAB436-B0AB-410A-8FBE-0C9FA8C44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385" y="835009"/>
            <a:ext cx="2201894" cy="495869"/>
          </a:xfrm>
          <a:prstGeom prst="rect">
            <a:avLst/>
          </a:prstGeom>
        </p:spPr>
      </p:pic>
      <p:pic>
        <p:nvPicPr>
          <p:cNvPr id="9" name="Google Shape;56;p13">
            <a:extLst>
              <a:ext uri="{FF2B5EF4-FFF2-40B4-BE49-F238E27FC236}">
                <a16:creationId xmlns:a16="http://schemas.microsoft.com/office/drawing/2014/main" id="{0EE52E30-73C5-4594-BE62-21597A4EE6E8}"/>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10" name="Segnaposto numero diapositiva 4">
            <a:extLst>
              <a:ext uri="{FF2B5EF4-FFF2-40B4-BE49-F238E27FC236}">
                <a16:creationId xmlns:a16="http://schemas.microsoft.com/office/drawing/2014/main" id="{858A180E-C2E1-4C9B-93B8-F886022818C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a:t>
            </a:fld>
            <a:endParaRPr lang="it-IT" dirty="0"/>
          </a:p>
        </p:txBody>
      </p:sp>
      <p:sp>
        <p:nvSpPr>
          <p:cNvPr id="8" name="Segnaposto data 1">
            <a:extLst>
              <a:ext uri="{FF2B5EF4-FFF2-40B4-BE49-F238E27FC236}">
                <a16:creationId xmlns:a16="http://schemas.microsoft.com/office/drawing/2014/main" id="{1CA0A7DF-3625-4FFA-93A8-32ED371C2062}"/>
              </a:ext>
            </a:extLst>
          </p:cNvPr>
          <p:cNvSpPr txBox="1">
            <a:spLocks/>
          </p:cNvSpPr>
          <p:nvPr/>
        </p:nvSpPr>
        <p:spPr>
          <a:xfrm>
            <a:off x="3461940" y="7395666"/>
            <a:ext cx="8059737" cy="309562"/>
          </a:xfrm>
          <a:prstGeom prst="rect">
            <a:avLst/>
          </a:prstGeom>
        </p:spPr>
        <p:txBody>
          <a:bodyPr/>
          <a:lstStyle>
            <a:defPPr>
              <a:defRPr lang="en-GB"/>
            </a:defPPr>
            <a:lvl1pPr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1pPr>
            <a:lvl2pPr marL="742950" indent="-28575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2pPr>
            <a:lvl3pPr marL="11430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3pPr>
            <a:lvl4pPr marL="16002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4pPr>
            <a:lvl5pPr marL="20574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5pPr>
            <a:lvl6pPr marL="2286000" algn="l" defTabSz="914400" rtl="0" eaLnBrk="1" latinLnBrk="0" hangingPunct="1">
              <a:defRPr sz="2400" b="1" kern="1200">
                <a:solidFill>
                  <a:schemeClr val="tx1"/>
                </a:solidFill>
                <a:latin typeface="Calibri Light" panose="020F0302020204030204" pitchFamily="34" charset="0"/>
                <a:ea typeface="+mn-ea"/>
                <a:cs typeface="+mn-cs"/>
              </a:defRPr>
            </a:lvl6pPr>
            <a:lvl7pPr marL="2743200" algn="l" defTabSz="914400" rtl="0" eaLnBrk="1" latinLnBrk="0" hangingPunct="1">
              <a:defRPr sz="2400" b="1" kern="1200">
                <a:solidFill>
                  <a:schemeClr val="tx1"/>
                </a:solidFill>
                <a:latin typeface="Calibri Light" panose="020F0302020204030204" pitchFamily="34" charset="0"/>
                <a:ea typeface="+mn-ea"/>
                <a:cs typeface="+mn-cs"/>
              </a:defRPr>
            </a:lvl7pPr>
            <a:lvl8pPr marL="3200400" algn="l" defTabSz="914400" rtl="0" eaLnBrk="1" latinLnBrk="0" hangingPunct="1">
              <a:defRPr sz="2400" b="1" kern="1200">
                <a:solidFill>
                  <a:schemeClr val="tx1"/>
                </a:solidFill>
                <a:latin typeface="Calibri Light" panose="020F0302020204030204" pitchFamily="34" charset="0"/>
                <a:ea typeface="+mn-ea"/>
                <a:cs typeface="+mn-cs"/>
              </a:defRPr>
            </a:lvl8pPr>
            <a:lvl9pPr marL="3657600" algn="l" defTabSz="914400" rtl="0" eaLnBrk="1" latinLnBrk="0" hangingPunct="1">
              <a:defRPr sz="2400" b="1" kern="1200">
                <a:solidFill>
                  <a:schemeClr val="tx1"/>
                </a:solidFill>
                <a:latin typeface="Calibri Light" panose="020F0302020204030204" pitchFamily="34" charset="0"/>
                <a:ea typeface="+mn-ea"/>
                <a:cs typeface="+mn-cs"/>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93A8F-36AC-4E6C-843C-EA670A787C21}"/>
              </a:ext>
            </a:extLst>
          </p:cNvPr>
          <p:cNvSpPr>
            <a:spLocks noGrp="1"/>
          </p:cNvSpPr>
          <p:nvPr>
            <p:ph type="title"/>
          </p:nvPr>
        </p:nvSpPr>
        <p:spPr/>
        <p:txBody>
          <a:bodyPr>
            <a:normAutofit/>
          </a:bodyPr>
          <a:lstStyle/>
          <a:p>
            <a:pPr algn="ctr"/>
            <a:r>
              <a:rPr lang="it-IT" sz="2646" b="1" dirty="0"/>
              <a:t>FBI and ETS – D0 - 1T</a:t>
            </a:r>
          </a:p>
        </p:txBody>
      </p:sp>
      <p:pic>
        <p:nvPicPr>
          <p:cNvPr id="8" name="Segnaposto contenuto 7">
            <a:extLst>
              <a:ext uri="{FF2B5EF4-FFF2-40B4-BE49-F238E27FC236}">
                <a16:creationId xmlns:a16="http://schemas.microsoft.com/office/drawing/2014/main" id="{82116F13-07F4-4176-BF4E-3D8C84C54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288429" y="1563663"/>
            <a:ext cx="5135743" cy="4630529"/>
          </a:xfrm>
        </p:spPr>
      </p:pic>
      <p:pic>
        <p:nvPicPr>
          <p:cNvPr id="10" name="Segnaposto contenuto 9">
            <a:extLst>
              <a:ext uri="{FF2B5EF4-FFF2-40B4-BE49-F238E27FC236}">
                <a16:creationId xmlns:a16="http://schemas.microsoft.com/office/drawing/2014/main" id="{CD26E475-5A27-40D1-A46C-6087E7D6BD7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097901" y="1563662"/>
            <a:ext cx="4919720" cy="4630531"/>
          </a:xfrm>
        </p:spPr>
      </p:pic>
      <p:sp>
        <p:nvSpPr>
          <p:cNvPr id="4" name="Segnaposto numero diapositiva 3">
            <a:extLst>
              <a:ext uri="{FF2B5EF4-FFF2-40B4-BE49-F238E27FC236}">
                <a16:creationId xmlns:a16="http://schemas.microsoft.com/office/drawing/2014/main" id="{34BB684F-36A2-4478-B21E-628E21C33A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20</a:t>
            </a:fld>
            <a:endParaRPr lang="it-IT"/>
          </a:p>
        </p:txBody>
      </p:sp>
      <p:sp>
        <p:nvSpPr>
          <p:cNvPr id="16" name="Segnaposto data 2">
            <a:extLst>
              <a:ext uri="{FF2B5EF4-FFF2-40B4-BE49-F238E27FC236}">
                <a16:creationId xmlns:a16="http://schemas.microsoft.com/office/drawing/2014/main" id="{EFC88006-6887-463B-986F-178275BD1B84}"/>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21" name="Immagine 20" descr="Immagine che contiene testo&#10;&#10;Descrizione generata automaticamente">
            <a:extLst>
              <a:ext uri="{FF2B5EF4-FFF2-40B4-BE49-F238E27FC236}">
                <a16:creationId xmlns:a16="http://schemas.microsoft.com/office/drawing/2014/main" id="{506765A5-206C-4CC1-AB6D-2A7B85A10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sp>
        <p:nvSpPr>
          <p:cNvPr id="25" name="CasellaDiTesto 24">
            <a:extLst>
              <a:ext uri="{FF2B5EF4-FFF2-40B4-BE49-F238E27FC236}">
                <a16:creationId xmlns:a16="http://schemas.microsoft.com/office/drawing/2014/main" id="{AB01ABDB-4F3D-4223-80B0-B3E86C58F1B8}"/>
              </a:ext>
            </a:extLst>
          </p:cNvPr>
          <p:cNvSpPr txBox="1"/>
          <p:nvPr/>
        </p:nvSpPr>
        <p:spPr>
          <a:xfrm>
            <a:off x="6097902" y="6121052"/>
            <a:ext cx="4489803" cy="1200329"/>
          </a:xfrm>
          <a:prstGeom prst="rect">
            <a:avLst/>
          </a:prstGeom>
          <a:noFill/>
        </p:spPr>
        <p:txBody>
          <a:bodyPr wrap="square" rtlCol="0">
            <a:spAutoFit/>
          </a:bodyPr>
          <a:lstStyle/>
          <a:p>
            <a:r>
              <a:rPr lang="en-US" sz="1800" b="0" dirty="0"/>
              <a:t>Best results for ICON D2 followed by ICON IT and COSMO 2I at 0.2 mm/3h. At 5 mm/3h and large scales models have close or better results than 0.2 mm. Poor results for ICON IL.</a:t>
            </a:r>
          </a:p>
        </p:txBody>
      </p:sp>
      <p:sp>
        <p:nvSpPr>
          <p:cNvPr id="26" name="CasellaDiTesto 25">
            <a:extLst>
              <a:ext uri="{FF2B5EF4-FFF2-40B4-BE49-F238E27FC236}">
                <a16:creationId xmlns:a16="http://schemas.microsoft.com/office/drawing/2014/main" id="{3D57E660-51A1-42EA-BD1F-EC8B5356AB39}"/>
              </a:ext>
            </a:extLst>
          </p:cNvPr>
          <p:cNvSpPr txBox="1"/>
          <p:nvPr/>
        </p:nvSpPr>
        <p:spPr>
          <a:xfrm>
            <a:off x="792142" y="6133826"/>
            <a:ext cx="4632031" cy="923330"/>
          </a:xfrm>
          <a:prstGeom prst="rect">
            <a:avLst/>
          </a:prstGeom>
          <a:noFill/>
        </p:spPr>
        <p:txBody>
          <a:bodyPr wrap="square" rtlCol="0">
            <a:spAutoFit/>
          </a:bodyPr>
          <a:lstStyle/>
          <a:p>
            <a:r>
              <a:rPr lang="en-US" sz="1800" b="0" dirty="0"/>
              <a:t>Good FBI for all the models at 0.2 mm/3h. Great overestimation for all models at 5 mm/3h (ICON IL worst). </a:t>
            </a:r>
          </a:p>
        </p:txBody>
      </p:sp>
      <p:pic>
        <p:nvPicPr>
          <p:cNvPr id="13" name="Google Shape;56;p13">
            <a:extLst>
              <a:ext uri="{FF2B5EF4-FFF2-40B4-BE49-F238E27FC236}">
                <a16:creationId xmlns:a16="http://schemas.microsoft.com/office/drawing/2014/main" id="{202DA068-0CAA-48DD-8DDD-6FC7A94AACAD}"/>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3" name="CasellaDiTesto 2">
            <a:extLst>
              <a:ext uri="{FF2B5EF4-FFF2-40B4-BE49-F238E27FC236}">
                <a16:creationId xmlns:a16="http://schemas.microsoft.com/office/drawing/2014/main" id="{9367D63C-ED51-9596-9CC3-FB335F5E3517}"/>
              </a:ext>
            </a:extLst>
          </p:cNvPr>
          <p:cNvSpPr txBox="1"/>
          <p:nvPr/>
        </p:nvSpPr>
        <p:spPr>
          <a:xfrm>
            <a:off x="3840457" y="294483"/>
            <a:ext cx="2376356" cy="461665"/>
          </a:xfrm>
          <a:prstGeom prst="rect">
            <a:avLst/>
          </a:prstGeom>
          <a:noFill/>
        </p:spPr>
        <p:txBody>
          <a:bodyPr wrap="none" rtlCol="0">
            <a:spAutoFit/>
          </a:bodyPr>
          <a:lstStyle/>
          <a:p>
            <a:r>
              <a:rPr lang="it-IT" dirty="0"/>
              <a:t>COMMON AREA 2</a:t>
            </a:r>
            <a:endParaRPr lang="en-US" dirty="0"/>
          </a:p>
        </p:txBody>
      </p:sp>
    </p:spTree>
    <p:extLst>
      <p:ext uri="{BB962C8B-B14F-4D97-AF65-F5344CB8AC3E}">
        <p14:creationId xmlns:p14="http://schemas.microsoft.com/office/powerpoint/2010/main" val="283977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C5E9E-C689-464E-9BA3-7BB8191DD45B}"/>
              </a:ext>
            </a:extLst>
          </p:cNvPr>
          <p:cNvSpPr>
            <a:spLocks noGrp="1"/>
          </p:cNvSpPr>
          <p:nvPr>
            <p:ph type="title"/>
          </p:nvPr>
        </p:nvSpPr>
        <p:spPr>
          <a:xfrm>
            <a:off x="4104853" y="1080492"/>
            <a:ext cx="7272808" cy="635000"/>
          </a:xfrm>
        </p:spPr>
        <p:txBody>
          <a:bodyPr>
            <a:noAutofit/>
          </a:bodyPr>
          <a:lstStyle/>
          <a:p>
            <a:pPr algn="ctr"/>
            <a:r>
              <a:rPr lang="it-IT" sz="2800" b="1" dirty="0"/>
              <a:t>FSS – D0 - 1T</a:t>
            </a:r>
            <a:br>
              <a:rPr lang="it-IT" sz="2800" dirty="0"/>
            </a:br>
            <a:endParaRPr lang="it-IT" sz="2800" dirty="0"/>
          </a:p>
        </p:txBody>
      </p:sp>
      <p:pic>
        <p:nvPicPr>
          <p:cNvPr id="6" name="Segnaposto contenuto 5">
            <a:extLst>
              <a:ext uri="{FF2B5EF4-FFF2-40B4-BE49-F238E27FC236}">
                <a16:creationId xmlns:a16="http://schemas.microsoft.com/office/drawing/2014/main" id="{AA4FB3B4-FC99-4419-9E27-3D0BBFD34A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97" y="1368524"/>
            <a:ext cx="5596098" cy="5596098"/>
          </a:xfrm>
        </p:spPr>
      </p:pic>
      <p:sp>
        <p:nvSpPr>
          <p:cNvPr id="4" name="Segnaposto contenuto 3">
            <a:extLst>
              <a:ext uri="{FF2B5EF4-FFF2-40B4-BE49-F238E27FC236}">
                <a16:creationId xmlns:a16="http://schemas.microsoft.com/office/drawing/2014/main" id="{7AC0B75E-277B-40D7-BF3E-406E1057869F}"/>
              </a:ext>
            </a:extLst>
          </p:cNvPr>
          <p:cNvSpPr>
            <a:spLocks noGrp="1"/>
          </p:cNvSpPr>
          <p:nvPr>
            <p:ph sz="half" idx="2"/>
          </p:nvPr>
        </p:nvSpPr>
        <p:spPr>
          <a:xfrm>
            <a:off x="5841800" y="2115592"/>
            <a:ext cx="5103813" cy="3602068"/>
          </a:xfrm>
        </p:spPr>
        <p:txBody>
          <a:bodyPr>
            <a:normAutofit/>
          </a:bodyPr>
          <a:lstStyle/>
          <a:p>
            <a:pPr algn="just">
              <a:buFont typeface="Arial" panose="020B0604020202020204" pitchFamily="34" charset="0"/>
              <a:buChar char="•"/>
            </a:pPr>
            <a:r>
              <a:rPr lang="en-US" sz="2800" dirty="0"/>
              <a:t>0.2 mm: Models are very close to each other at 0.2 mm/3h.</a:t>
            </a:r>
          </a:p>
          <a:p>
            <a:pPr algn="just">
              <a:buFont typeface="Arial" panose="020B0604020202020204" pitchFamily="34" charset="0"/>
              <a:buChar char="•"/>
            </a:pPr>
            <a:r>
              <a:rPr lang="en-US" sz="2800" dirty="0"/>
              <a:t>5.0 mm: ICON PL is better than COSMO CE PL. Quite good results for ICON IL and ICON GR.</a:t>
            </a:r>
          </a:p>
        </p:txBody>
      </p:sp>
      <p:sp>
        <p:nvSpPr>
          <p:cNvPr id="5" name="Segnaposto numero diapositiva 4">
            <a:extLst>
              <a:ext uri="{FF2B5EF4-FFF2-40B4-BE49-F238E27FC236}">
                <a16:creationId xmlns:a16="http://schemas.microsoft.com/office/drawing/2014/main" id="{0740753A-4830-4E83-BC9C-90A2A82289A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21</a:t>
            </a:fld>
            <a:endParaRPr lang="it-IT"/>
          </a:p>
        </p:txBody>
      </p:sp>
      <p:sp>
        <p:nvSpPr>
          <p:cNvPr id="10" name="Segnaposto data 2">
            <a:extLst>
              <a:ext uri="{FF2B5EF4-FFF2-40B4-BE49-F238E27FC236}">
                <a16:creationId xmlns:a16="http://schemas.microsoft.com/office/drawing/2014/main" id="{FB8287AC-BA14-417C-BA4A-720603194EAA}"/>
              </a:ext>
            </a:extLst>
          </p:cNvPr>
          <p:cNvSpPr>
            <a:spLocks noGrp="1"/>
          </p:cNvSpPr>
          <p:nvPr>
            <p:ph type="dt" sz="half" idx="10"/>
          </p:nvPr>
        </p:nvSpPr>
        <p:spPr>
          <a:xfrm>
            <a:off x="8929389"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2" name="Immagine 11" descr="Immagine che contiene testo&#10;&#10;Descrizione generata automaticamente">
            <a:extLst>
              <a:ext uri="{FF2B5EF4-FFF2-40B4-BE49-F238E27FC236}">
                <a16:creationId xmlns:a16="http://schemas.microsoft.com/office/drawing/2014/main" id="{A0018A79-595A-4969-9AA6-6804978B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22" name="Google Shape;56;p13">
            <a:extLst>
              <a:ext uri="{FF2B5EF4-FFF2-40B4-BE49-F238E27FC236}">
                <a16:creationId xmlns:a16="http://schemas.microsoft.com/office/drawing/2014/main" id="{936CAB08-9D5A-47DC-B08D-811BF9A59163}"/>
              </a:ext>
            </a:extLst>
          </p:cNvPr>
          <p:cNvPicPr preferRelativeResize="0"/>
          <p:nvPr/>
        </p:nvPicPr>
        <p:blipFill>
          <a:blip r:embed="rId4">
            <a:alphaModFix/>
          </a:blip>
          <a:stretch>
            <a:fillRect/>
          </a:stretch>
        </p:blipFill>
        <p:spPr>
          <a:xfrm>
            <a:off x="3096741" y="7036631"/>
            <a:ext cx="768876" cy="721547"/>
          </a:xfrm>
          <a:prstGeom prst="rect">
            <a:avLst/>
          </a:prstGeom>
          <a:noFill/>
          <a:ln>
            <a:noFill/>
          </a:ln>
        </p:spPr>
      </p:pic>
      <p:sp>
        <p:nvSpPr>
          <p:cNvPr id="15" name="Rettangolo con angoli arrotondati 14">
            <a:extLst>
              <a:ext uri="{FF2B5EF4-FFF2-40B4-BE49-F238E27FC236}">
                <a16:creationId xmlns:a16="http://schemas.microsoft.com/office/drawing/2014/main" id="{39EB648A-AAA6-493A-AAB9-C7333CE34FBF}"/>
              </a:ext>
            </a:extLst>
          </p:cNvPr>
          <p:cNvSpPr/>
          <p:nvPr/>
        </p:nvSpPr>
        <p:spPr bwMode="auto">
          <a:xfrm>
            <a:off x="5689601" y="1957802"/>
            <a:ext cx="5472037" cy="4581524"/>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
        <p:nvSpPr>
          <p:cNvPr id="3" name="CasellaDiTesto 2">
            <a:extLst>
              <a:ext uri="{FF2B5EF4-FFF2-40B4-BE49-F238E27FC236}">
                <a16:creationId xmlns:a16="http://schemas.microsoft.com/office/drawing/2014/main" id="{45154C3A-63B8-A6CC-AEB7-2BCC5195440F}"/>
              </a:ext>
            </a:extLst>
          </p:cNvPr>
          <p:cNvSpPr txBox="1"/>
          <p:nvPr/>
        </p:nvSpPr>
        <p:spPr>
          <a:xfrm>
            <a:off x="3840457" y="294483"/>
            <a:ext cx="2376356" cy="461665"/>
          </a:xfrm>
          <a:prstGeom prst="rect">
            <a:avLst/>
          </a:prstGeom>
          <a:noFill/>
        </p:spPr>
        <p:txBody>
          <a:bodyPr wrap="none" rtlCol="0">
            <a:spAutoFit/>
          </a:bodyPr>
          <a:lstStyle/>
          <a:p>
            <a:r>
              <a:rPr lang="it-IT" dirty="0"/>
              <a:t>COMMON AREA 3</a:t>
            </a:r>
            <a:endParaRPr lang="en-US" dirty="0"/>
          </a:p>
        </p:txBody>
      </p:sp>
      <p:sp>
        <p:nvSpPr>
          <p:cNvPr id="7" name="CasellaDiTesto 6">
            <a:extLst>
              <a:ext uri="{FF2B5EF4-FFF2-40B4-BE49-F238E27FC236}">
                <a16:creationId xmlns:a16="http://schemas.microsoft.com/office/drawing/2014/main" id="{55EE73C5-626F-6389-B84E-242FA855FDA7}"/>
              </a:ext>
            </a:extLst>
          </p:cNvPr>
          <p:cNvSpPr txBox="1"/>
          <p:nvPr/>
        </p:nvSpPr>
        <p:spPr>
          <a:xfrm>
            <a:off x="4032845" y="6553100"/>
            <a:ext cx="3376437" cy="1200329"/>
          </a:xfrm>
          <a:prstGeom prst="rect">
            <a:avLst/>
          </a:prstGeom>
          <a:noFill/>
        </p:spPr>
        <p:txBody>
          <a:bodyPr wrap="none" rtlCol="0">
            <a:spAutoFit/>
          </a:bodyPr>
          <a:lstStyle/>
          <a:p>
            <a:r>
              <a:rPr lang="it-IT" dirty="0"/>
              <a:t>*    ICON GR: </a:t>
            </a:r>
            <a:r>
              <a:rPr lang="it-IT" dirty="0" err="1"/>
              <a:t>only</a:t>
            </a:r>
            <a:r>
              <a:rPr lang="it-IT" dirty="0"/>
              <a:t> 12 2022</a:t>
            </a:r>
          </a:p>
          <a:p>
            <a:r>
              <a:rPr lang="it-IT" dirty="0"/>
              <a:t>**  ICON IL: </a:t>
            </a:r>
            <a:r>
              <a:rPr lang="it-IT" dirty="0" err="1"/>
              <a:t>only</a:t>
            </a:r>
            <a:r>
              <a:rPr lang="it-IT" dirty="0"/>
              <a:t> 02 2023</a:t>
            </a:r>
          </a:p>
          <a:p>
            <a:r>
              <a:rPr lang="it-IT" dirty="0"/>
              <a:t>***ICON NM: no data</a:t>
            </a:r>
            <a:endParaRPr lang="en-US" dirty="0"/>
          </a:p>
        </p:txBody>
      </p:sp>
    </p:spTree>
    <p:extLst>
      <p:ext uri="{BB962C8B-B14F-4D97-AF65-F5344CB8AC3E}">
        <p14:creationId xmlns:p14="http://schemas.microsoft.com/office/powerpoint/2010/main" val="2268943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93A8F-36AC-4E6C-843C-EA670A787C21}"/>
              </a:ext>
            </a:extLst>
          </p:cNvPr>
          <p:cNvSpPr>
            <a:spLocks noGrp="1"/>
          </p:cNvSpPr>
          <p:nvPr>
            <p:ph type="title"/>
          </p:nvPr>
        </p:nvSpPr>
        <p:spPr/>
        <p:txBody>
          <a:bodyPr>
            <a:normAutofit/>
          </a:bodyPr>
          <a:lstStyle/>
          <a:p>
            <a:pPr algn="ctr"/>
            <a:r>
              <a:rPr lang="it-IT" sz="2646" b="1" dirty="0"/>
              <a:t>FBI and ETS – D0 - 1T</a:t>
            </a:r>
          </a:p>
        </p:txBody>
      </p:sp>
      <p:pic>
        <p:nvPicPr>
          <p:cNvPr id="8" name="Segnaposto contenuto 7">
            <a:extLst>
              <a:ext uri="{FF2B5EF4-FFF2-40B4-BE49-F238E27FC236}">
                <a16:creationId xmlns:a16="http://schemas.microsoft.com/office/drawing/2014/main" id="{82116F13-07F4-4176-BF4E-3D8C84C54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288429" y="1563663"/>
            <a:ext cx="5135743" cy="4630529"/>
          </a:xfrm>
        </p:spPr>
      </p:pic>
      <p:pic>
        <p:nvPicPr>
          <p:cNvPr id="10" name="Segnaposto contenuto 9">
            <a:extLst>
              <a:ext uri="{FF2B5EF4-FFF2-40B4-BE49-F238E27FC236}">
                <a16:creationId xmlns:a16="http://schemas.microsoft.com/office/drawing/2014/main" id="{CD26E475-5A27-40D1-A46C-6087E7D6BD7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097901" y="1563662"/>
            <a:ext cx="4919720" cy="4630531"/>
          </a:xfrm>
        </p:spPr>
      </p:pic>
      <p:sp>
        <p:nvSpPr>
          <p:cNvPr id="4" name="Segnaposto numero diapositiva 3">
            <a:extLst>
              <a:ext uri="{FF2B5EF4-FFF2-40B4-BE49-F238E27FC236}">
                <a16:creationId xmlns:a16="http://schemas.microsoft.com/office/drawing/2014/main" id="{34BB684F-36A2-4478-B21E-628E21C33A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22</a:t>
            </a:fld>
            <a:endParaRPr lang="it-IT"/>
          </a:p>
        </p:txBody>
      </p:sp>
      <p:sp>
        <p:nvSpPr>
          <p:cNvPr id="16" name="Segnaposto data 2">
            <a:extLst>
              <a:ext uri="{FF2B5EF4-FFF2-40B4-BE49-F238E27FC236}">
                <a16:creationId xmlns:a16="http://schemas.microsoft.com/office/drawing/2014/main" id="{EFC88006-6887-463B-986F-178275BD1B84}"/>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21" name="Immagine 20" descr="Immagine che contiene testo&#10;&#10;Descrizione generata automaticamente">
            <a:extLst>
              <a:ext uri="{FF2B5EF4-FFF2-40B4-BE49-F238E27FC236}">
                <a16:creationId xmlns:a16="http://schemas.microsoft.com/office/drawing/2014/main" id="{506765A5-206C-4CC1-AB6D-2A7B85A10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sp>
        <p:nvSpPr>
          <p:cNvPr id="25" name="CasellaDiTesto 24">
            <a:extLst>
              <a:ext uri="{FF2B5EF4-FFF2-40B4-BE49-F238E27FC236}">
                <a16:creationId xmlns:a16="http://schemas.microsoft.com/office/drawing/2014/main" id="{AB01ABDB-4F3D-4223-80B0-B3E86C58F1B8}"/>
              </a:ext>
            </a:extLst>
          </p:cNvPr>
          <p:cNvSpPr txBox="1"/>
          <p:nvPr/>
        </p:nvSpPr>
        <p:spPr>
          <a:xfrm>
            <a:off x="6097902" y="6122793"/>
            <a:ext cx="4489803" cy="646331"/>
          </a:xfrm>
          <a:prstGeom prst="rect">
            <a:avLst/>
          </a:prstGeom>
          <a:noFill/>
        </p:spPr>
        <p:txBody>
          <a:bodyPr wrap="square" rtlCol="0">
            <a:spAutoFit/>
          </a:bodyPr>
          <a:lstStyle/>
          <a:p>
            <a:r>
              <a:rPr lang="en-US" sz="1800" b="0" dirty="0"/>
              <a:t>At larger scales the performances at 5 mm/3h get better than those at 0.2 mm/3h.</a:t>
            </a:r>
          </a:p>
        </p:txBody>
      </p:sp>
      <p:sp>
        <p:nvSpPr>
          <p:cNvPr id="26" name="CasellaDiTesto 25">
            <a:extLst>
              <a:ext uri="{FF2B5EF4-FFF2-40B4-BE49-F238E27FC236}">
                <a16:creationId xmlns:a16="http://schemas.microsoft.com/office/drawing/2014/main" id="{3D57E660-51A1-42EA-BD1F-EC8B5356AB39}"/>
              </a:ext>
            </a:extLst>
          </p:cNvPr>
          <p:cNvSpPr txBox="1"/>
          <p:nvPr/>
        </p:nvSpPr>
        <p:spPr>
          <a:xfrm>
            <a:off x="792142" y="6121052"/>
            <a:ext cx="4632031" cy="923330"/>
          </a:xfrm>
          <a:prstGeom prst="rect">
            <a:avLst/>
          </a:prstGeom>
          <a:noFill/>
        </p:spPr>
        <p:txBody>
          <a:bodyPr wrap="square" rtlCol="0">
            <a:spAutoFit/>
          </a:bodyPr>
          <a:lstStyle/>
          <a:p>
            <a:r>
              <a:rPr lang="en-US" sz="1800" b="0" dirty="0"/>
              <a:t>Small underestimation at 0.2 mm/3h at large scales. Large overestimation at 5 mm/3h for small scales. </a:t>
            </a:r>
          </a:p>
        </p:txBody>
      </p:sp>
      <p:pic>
        <p:nvPicPr>
          <p:cNvPr id="13" name="Google Shape;56;p13">
            <a:extLst>
              <a:ext uri="{FF2B5EF4-FFF2-40B4-BE49-F238E27FC236}">
                <a16:creationId xmlns:a16="http://schemas.microsoft.com/office/drawing/2014/main" id="{202DA068-0CAA-48DD-8DDD-6FC7A94AACAD}"/>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3" name="CasellaDiTesto 2">
            <a:extLst>
              <a:ext uri="{FF2B5EF4-FFF2-40B4-BE49-F238E27FC236}">
                <a16:creationId xmlns:a16="http://schemas.microsoft.com/office/drawing/2014/main" id="{9367D63C-ED51-9596-9CC3-FB335F5E3517}"/>
              </a:ext>
            </a:extLst>
          </p:cNvPr>
          <p:cNvSpPr txBox="1"/>
          <p:nvPr/>
        </p:nvSpPr>
        <p:spPr>
          <a:xfrm>
            <a:off x="3840457" y="294483"/>
            <a:ext cx="2376356" cy="461665"/>
          </a:xfrm>
          <a:prstGeom prst="rect">
            <a:avLst/>
          </a:prstGeom>
          <a:noFill/>
        </p:spPr>
        <p:txBody>
          <a:bodyPr wrap="none" rtlCol="0">
            <a:spAutoFit/>
          </a:bodyPr>
          <a:lstStyle/>
          <a:p>
            <a:r>
              <a:rPr lang="it-IT" dirty="0"/>
              <a:t>COMMON AREA 3</a:t>
            </a:r>
            <a:endParaRPr lang="en-US" dirty="0"/>
          </a:p>
        </p:txBody>
      </p:sp>
    </p:spTree>
    <p:extLst>
      <p:ext uri="{BB962C8B-B14F-4D97-AF65-F5344CB8AC3E}">
        <p14:creationId xmlns:p14="http://schemas.microsoft.com/office/powerpoint/2010/main" val="4221551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F0CA948-C77A-47B7-BA16-9FBF331B7F46}"/>
              </a:ext>
            </a:extLst>
          </p:cNvPr>
          <p:cNvSpPr>
            <a:spLocks noGrp="1"/>
          </p:cNvSpPr>
          <p:nvPr>
            <p:ph idx="1"/>
          </p:nvPr>
        </p:nvSpPr>
        <p:spPr>
          <a:xfrm>
            <a:off x="576263" y="2547639"/>
            <a:ext cx="10360025" cy="4581525"/>
          </a:xfrm>
        </p:spPr>
        <p:txBody>
          <a:bodyPr>
            <a:normAutofit/>
          </a:bodyPr>
          <a:lstStyle/>
          <a:p>
            <a:pPr>
              <a:buFont typeface="Arial" panose="020B0604020202020204" pitchFamily="34" charset="0"/>
              <a:buChar char="•"/>
            </a:pPr>
            <a:r>
              <a:rPr lang="en-GB" sz="2600" dirty="0"/>
              <a:t>Good performance for all scores for ICON D2. (Area 2)</a:t>
            </a:r>
          </a:p>
          <a:p>
            <a:pPr>
              <a:buFont typeface="Arial" panose="020B0604020202020204" pitchFamily="34" charset="0"/>
              <a:buChar char="•"/>
            </a:pPr>
            <a:r>
              <a:rPr lang="en-GB" sz="2600" dirty="0"/>
              <a:t>COSMO 1E is always very close to (and sometimes even better than) the ICON models. (Area 2).</a:t>
            </a:r>
          </a:p>
          <a:p>
            <a:pPr>
              <a:buFont typeface="Arial" panose="020B0604020202020204" pitchFamily="34" charset="0"/>
              <a:buChar char="•"/>
            </a:pPr>
            <a:r>
              <a:rPr lang="en-GB" sz="2600" dirty="0"/>
              <a:t>ICON PL always performs better than COSMO CE PL for all scores and all thresholds. (Area 3)</a:t>
            </a:r>
          </a:p>
          <a:p>
            <a:pPr>
              <a:buFont typeface="Arial" panose="020B0604020202020204" pitchFamily="34" charset="0"/>
              <a:buChar char="•"/>
            </a:pPr>
            <a:r>
              <a:rPr lang="en-GB" sz="2600" dirty="0"/>
              <a:t>Great overestimation at 5 mm/3h for all the models at smaller scales. The highest among all the seasons (Area 2 and 3)</a:t>
            </a:r>
          </a:p>
          <a:p>
            <a:pPr>
              <a:buFont typeface="Arial" panose="020B0604020202020204" pitchFamily="34" charset="0"/>
              <a:buChar char="•"/>
            </a:pPr>
            <a:r>
              <a:rPr lang="en-GB" sz="2600" dirty="0"/>
              <a:t>ICON GR general performance is very good and that of ICON IL is quite poor, but they are too incomplete to be compared to each other or the other models.</a:t>
            </a:r>
          </a:p>
          <a:p>
            <a:pPr>
              <a:buFont typeface="Arial" panose="020B0604020202020204" pitchFamily="34" charset="0"/>
              <a:buChar char="•"/>
            </a:pPr>
            <a:endParaRPr lang="en-GB" sz="2400" dirty="0"/>
          </a:p>
          <a:p>
            <a:pPr>
              <a:buFont typeface="Arial" panose="020B0604020202020204" pitchFamily="34" charset="0"/>
              <a:buChar char="•"/>
            </a:pPr>
            <a:endParaRPr lang="it-IT" dirty="0"/>
          </a:p>
          <a:p>
            <a:endParaRPr lang="en-US" dirty="0"/>
          </a:p>
        </p:txBody>
      </p:sp>
      <p:sp>
        <p:nvSpPr>
          <p:cNvPr id="6" name="Segnaposto numero diapositiva 5">
            <a:extLst>
              <a:ext uri="{FF2B5EF4-FFF2-40B4-BE49-F238E27FC236}">
                <a16:creationId xmlns:a16="http://schemas.microsoft.com/office/drawing/2014/main" id="{33A0217B-4427-468E-AB5B-FA5652A0463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23</a:t>
            </a:fld>
            <a:endParaRPr lang="it-IT"/>
          </a:p>
        </p:txBody>
      </p:sp>
      <p:sp>
        <p:nvSpPr>
          <p:cNvPr id="7" name="Segnaposto data 2">
            <a:extLst>
              <a:ext uri="{FF2B5EF4-FFF2-40B4-BE49-F238E27FC236}">
                <a16:creationId xmlns:a16="http://schemas.microsoft.com/office/drawing/2014/main" id="{46A2630F-35FC-4429-8F9C-50FADEE20BDD}"/>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8" name="Immagine 7" descr="Immagine che contiene testo&#10;&#10;Descrizione generata automaticamente">
            <a:extLst>
              <a:ext uri="{FF2B5EF4-FFF2-40B4-BE49-F238E27FC236}">
                <a16:creationId xmlns:a16="http://schemas.microsoft.com/office/drawing/2014/main" id="{413D1B72-2039-4B64-A50B-57376DC1F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11" name="Google Shape;56;p13">
            <a:extLst>
              <a:ext uri="{FF2B5EF4-FFF2-40B4-BE49-F238E27FC236}">
                <a16:creationId xmlns:a16="http://schemas.microsoft.com/office/drawing/2014/main" id="{78340BDD-8D00-4698-99FE-80D3C40774DA}"/>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
        <p:nvSpPr>
          <p:cNvPr id="12" name="Titolo 1">
            <a:extLst>
              <a:ext uri="{FF2B5EF4-FFF2-40B4-BE49-F238E27FC236}">
                <a16:creationId xmlns:a16="http://schemas.microsoft.com/office/drawing/2014/main" id="{54387572-CB8B-40E4-A3F5-D5DED3888109}"/>
              </a:ext>
            </a:extLst>
          </p:cNvPr>
          <p:cNvSpPr>
            <a:spLocks noGrp="1"/>
          </p:cNvSpPr>
          <p:nvPr>
            <p:ph type="title"/>
          </p:nvPr>
        </p:nvSpPr>
        <p:spPr>
          <a:xfrm>
            <a:off x="390525" y="1681398"/>
            <a:ext cx="10731500" cy="635000"/>
          </a:xfrm>
        </p:spPr>
        <p:txBody>
          <a:bodyPr/>
          <a:lstStyle/>
          <a:p>
            <a:pPr algn="ctr"/>
            <a:r>
              <a:rPr lang="en-US" sz="2800" b="1" dirty="0"/>
              <a:t>Conclusions - DJF 2023</a:t>
            </a:r>
          </a:p>
        </p:txBody>
      </p:sp>
    </p:spTree>
    <p:extLst>
      <p:ext uri="{BB962C8B-B14F-4D97-AF65-F5344CB8AC3E}">
        <p14:creationId xmlns:p14="http://schemas.microsoft.com/office/powerpoint/2010/main" val="3454672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0364FD-A4F2-4D08-9E75-C3576B594B30}"/>
              </a:ext>
            </a:extLst>
          </p:cNvPr>
          <p:cNvSpPr>
            <a:spLocks noGrp="1"/>
          </p:cNvSpPr>
          <p:nvPr>
            <p:ph type="title"/>
          </p:nvPr>
        </p:nvSpPr>
        <p:spPr/>
        <p:txBody>
          <a:bodyPr/>
          <a:lstStyle/>
          <a:p>
            <a:r>
              <a:rPr lang="it-IT" dirty="0"/>
              <a:t>MAM 2023</a:t>
            </a:r>
          </a:p>
        </p:txBody>
      </p:sp>
      <p:sp>
        <p:nvSpPr>
          <p:cNvPr id="3" name="Segnaposto testo 2">
            <a:extLst>
              <a:ext uri="{FF2B5EF4-FFF2-40B4-BE49-F238E27FC236}">
                <a16:creationId xmlns:a16="http://schemas.microsoft.com/office/drawing/2014/main" id="{EA8F1B70-3262-46CF-BB9A-67F570369336}"/>
              </a:ext>
            </a:extLst>
          </p:cNvPr>
          <p:cNvSpPr>
            <a:spLocks noGrp="1"/>
          </p:cNvSpPr>
          <p:nvPr>
            <p:ph type="body" idx="1"/>
          </p:nvPr>
        </p:nvSpPr>
        <p:spPr/>
        <p:txBody>
          <a:bodyPr/>
          <a:lstStyle/>
          <a:p>
            <a:r>
              <a:rPr lang="it-IT" dirty="0"/>
              <a:t> </a:t>
            </a:r>
          </a:p>
        </p:txBody>
      </p:sp>
      <p:sp>
        <p:nvSpPr>
          <p:cNvPr id="5" name="Segnaposto numero diapositiva 4">
            <a:extLst>
              <a:ext uri="{FF2B5EF4-FFF2-40B4-BE49-F238E27FC236}">
                <a16:creationId xmlns:a16="http://schemas.microsoft.com/office/drawing/2014/main" id="{FAB5917F-EAB1-4B69-A07E-2E8587AE98B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24</a:t>
            </a:fld>
            <a:endParaRPr lang="it-IT"/>
          </a:p>
        </p:txBody>
      </p:sp>
      <p:sp>
        <p:nvSpPr>
          <p:cNvPr id="10" name="Segnaposto data 2">
            <a:extLst>
              <a:ext uri="{FF2B5EF4-FFF2-40B4-BE49-F238E27FC236}">
                <a16:creationId xmlns:a16="http://schemas.microsoft.com/office/drawing/2014/main" id="{C69FAAAE-F2E1-476C-B339-63D08C16BCC9}"/>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1" name="Immagine 10" descr="Immagine che contiene testo&#10;&#10;Descrizione generata automaticamente">
            <a:extLst>
              <a:ext uri="{FF2B5EF4-FFF2-40B4-BE49-F238E27FC236}">
                <a16:creationId xmlns:a16="http://schemas.microsoft.com/office/drawing/2014/main" id="{DFEFB53A-DABE-46BD-A606-2F533C65D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6385" y="835009"/>
            <a:ext cx="2201894" cy="495869"/>
          </a:xfrm>
          <a:prstGeom prst="rect">
            <a:avLst/>
          </a:prstGeom>
        </p:spPr>
      </p:pic>
      <p:pic>
        <p:nvPicPr>
          <p:cNvPr id="9" name="Google Shape;56;p13">
            <a:extLst>
              <a:ext uri="{FF2B5EF4-FFF2-40B4-BE49-F238E27FC236}">
                <a16:creationId xmlns:a16="http://schemas.microsoft.com/office/drawing/2014/main" id="{0A35791C-2A80-4B17-B918-83F37EE6BA96}"/>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Tree>
    <p:extLst>
      <p:ext uri="{BB962C8B-B14F-4D97-AF65-F5344CB8AC3E}">
        <p14:creationId xmlns:p14="http://schemas.microsoft.com/office/powerpoint/2010/main" val="139873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C5E9E-C689-464E-9BA3-7BB8191DD45B}"/>
              </a:ext>
            </a:extLst>
          </p:cNvPr>
          <p:cNvSpPr>
            <a:spLocks noGrp="1"/>
          </p:cNvSpPr>
          <p:nvPr>
            <p:ph type="title"/>
          </p:nvPr>
        </p:nvSpPr>
        <p:spPr>
          <a:xfrm>
            <a:off x="4104853" y="1080492"/>
            <a:ext cx="7272808" cy="635000"/>
          </a:xfrm>
        </p:spPr>
        <p:txBody>
          <a:bodyPr>
            <a:noAutofit/>
          </a:bodyPr>
          <a:lstStyle/>
          <a:p>
            <a:pPr algn="ctr"/>
            <a:r>
              <a:rPr lang="it-IT" sz="2800" b="1" dirty="0"/>
              <a:t>FSS – D0 - 1T</a:t>
            </a:r>
            <a:br>
              <a:rPr lang="it-IT" sz="2800" dirty="0"/>
            </a:br>
            <a:endParaRPr lang="it-IT" sz="2800" dirty="0"/>
          </a:p>
        </p:txBody>
      </p:sp>
      <p:pic>
        <p:nvPicPr>
          <p:cNvPr id="6" name="Segnaposto contenuto 5">
            <a:extLst>
              <a:ext uri="{FF2B5EF4-FFF2-40B4-BE49-F238E27FC236}">
                <a16:creationId xmlns:a16="http://schemas.microsoft.com/office/drawing/2014/main" id="{AA4FB3B4-FC99-4419-9E27-3D0BBFD34A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97" y="1368524"/>
            <a:ext cx="5596098" cy="5596098"/>
          </a:xfrm>
        </p:spPr>
      </p:pic>
      <p:sp>
        <p:nvSpPr>
          <p:cNvPr id="4" name="Segnaposto contenuto 3">
            <a:extLst>
              <a:ext uri="{FF2B5EF4-FFF2-40B4-BE49-F238E27FC236}">
                <a16:creationId xmlns:a16="http://schemas.microsoft.com/office/drawing/2014/main" id="{7AC0B75E-277B-40D7-BF3E-406E1057869F}"/>
              </a:ext>
            </a:extLst>
          </p:cNvPr>
          <p:cNvSpPr>
            <a:spLocks noGrp="1"/>
          </p:cNvSpPr>
          <p:nvPr>
            <p:ph sz="half" idx="2"/>
          </p:nvPr>
        </p:nvSpPr>
        <p:spPr>
          <a:xfrm>
            <a:off x="5841800" y="2115591"/>
            <a:ext cx="5103813" cy="4581525"/>
          </a:xfrm>
        </p:spPr>
        <p:txBody>
          <a:bodyPr>
            <a:normAutofit/>
          </a:bodyPr>
          <a:lstStyle/>
          <a:p>
            <a:pPr algn="just">
              <a:buFont typeface="Arial" panose="020B0604020202020204" pitchFamily="34" charset="0"/>
              <a:buChar char="•"/>
            </a:pPr>
            <a:r>
              <a:rPr lang="en-US" dirty="0"/>
              <a:t>0.2 mm: ICON D2 and ICON GR have the best results, followed by COSMO 1E. COSMO 2I follows together with ICON IT. COSMO IT  is the worst.</a:t>
            </a:r>
          </a:p>
          <a:p>
            <a:pPr algn="just">
              <a:buFont typeface="Arial" panose="020B0604020202020204" pitchFamily="34" charset="0"/>
              <a:buChar char="•"/>
            </a:pPr>
            <a:r>
              <a:rPr lang="en-US" dirty="0"/>
              <a:t>5.0 mm: very good performance for ICON IL, worst for COSMO IT and 2I. The other models are in the middle, very close to each other.</a:t>
            </a:r>
          </a:p>
        </p:txBody>
      </p:sp>
      <p:sp>
        <p:nvSpPr>
          <p:cNvPr id="5" name="Segnaposto numero diapositiva 4">
            <a:extLst>
              <a:ext uri="{FF2B5EF4-FFF2-40B4-BE49-F238E27FC236}">
                <a16:creationId xmlns:a16="http://schemas.microsoft.com/office/drawing/2014/main" id="{0740753A-4830-4E83-BC9C-90A2A82289A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25</a:t>
            </a:fld>
            <a:endParaRPr lang="it-IT"/>
          </a:p>
        </p:txBody>
      </p:sp>
      <p:sp>
        <p:nvSpPr>
          <p:cNvPr id="10" name="Segnaposto data 2">
            <a:extLst>
              <a:ext uri="{FF2B5EF4-FFF2-40B4-BE49-F238E27FC236}">
                <a16:creationId xmlns:a16="http://schemas.microsoft.com/office/drawing/2014/main" id="{FB8287AC-BA14-417C-BA4A-720603194EAA}"/>
              </a:ext>
            </a:extLst>
          </p:cNvPr>
          <p:cNvSpPr>
            <a:spLocks noGrp="1"/>
          </p:cNvSpPr>
          <p:nvPr>
            <p:ph type="dt" sz="half" idx="10"/>
          </p:nvPr>
        </p:nvSpPr>
        <p:spPr>
          <a:xfrm>
            <a:off x="8929389"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2" name="Immagine 11" descr="Immagine che contiene testo&#10;&#10;Descrizione generata automaticamente">
            <a:extLst>
              <a:ext uri="{FF2B5EF4-FFF2-40B4-BE49-F238E27FC236}">
                <a16:creationId xmlns:a16="http://schemas.microsoft.com/office/drawing/2014/main" id="{A0018A79-595A-4969-9AA6-6804978B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22" name="Google Shape;56;p13">
            <a:extLst>
              <a:ext uri="{FF2B5EF4-FFF2-40B4-BE49-F238E27FC236}">
                <a16:creationId xmlns:a16="http://schemas.microsoft.com/office/drawing/2014/main" id="{936CAB08-9D5A-47DC-B08D-811BF9A59163}"/>
              </a:ext>
            </a:extLst>
          </p:cNvPr>
          <p:cNvPicPr preferRelativeResize="0"/>
          <p:nvPr/>
        </p:nvPicPr>
        <p:blipFill>
          <a:blip r:embed="rId4">
            <a:alphaModFix/>
          </a:blip>
          <a:stretch>
            <a:fillRect/>
          </a:stretch>
        </p:blipFill>
        <p:spPr>
          <a:xfrm>
            <a:off x="3096741" y="7036631"/>
            <a:ext cx="768876" cy="721547"/>
          </a:xfrm>
          <a:prstGeom prst="rect">
            <a:avLst/>
          </a:prstGeom>
          <a:noFill/>
          <a:ln>
            <a:noFill/>
          </a:ln>
        </p:spPr>
      </p:pic>
      <p:sp>
        <p:nvSpPr>
          <p:cNvPr id="15" name="Rettangolo con angoli arrotondati 14">
            <a:extLst>
              <a:ext uri="{FF2B5EF4-FFF2-40B4-BE49-F238E27FC236}">
                <a16:creationId xmlns:a16="http://schemas.microsoft.com/office/drawing/2014/main" id="{39EB648A-AAA6-493A-AAB9-C7333CE34FBF}"/>
              </a:ext>
            </a:extLst>
          </p:cNvPr>
          <p:cNvSpPr/>
          <p:nvPr/>
        </p:nvSpPr>
        <p:spPr bwMode="auto">
          <a:xfrm>
            <a:off x="5689601" y="1957802"/>
            <a:ext cx="5472037" cy="4581524"/>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
        <p:nvSpPr>
          <p:cNvPr id="3" name="CasellaDiTesto 2">
            <a:extLst>
              <a:ext uri="{FF2B5EF4-FFF2-40B4-BE49-F238E27FC236}">
                <a16:creationId xmlns:a16="http://schemas.microsoft.com/office/drawing/2014/main" id="{45154C3A-63B8-A6CC-AEB7-2BCC5195440F}"/>
              </a:ext>
            </a:extLst>
          </p:cNvPr>
          <p:cNvSpPr txBox="1"/>
          <p:nvPr/>
        </p:nvSpPr>
        <p:spPr>
          <a:xfrm>
            <a:off x="3840457" y="294483"/>
            <a:ext cx="2376356" cy="461665"/>
          </a:xfrm>
          <a:prstGeom prst="rect">
            <a:avLst/>
          </a:prstGeom>
          <a:noFill/>
        </p:spPr>
        <p:txBody>
          <a:bodyPr wrap="none" rtlCol="0">
            <a:spAutoFit/>
          </a:bodyPr>
          <a:lstStyle/>
          <a:p>
            <a:r>
              <a:rPr lang="it-IT" dirty="0"/>
              <a:t>COMMON AREA 2</a:t>
            </a:r>
            <a:endParaRPr lang="en-US" dirty="0"/>
          </a:p>
        </p:txBody>
      </p:sp>
      <p:sp>
        <p:nvSpPr>
          <p:cNvPr id="7" name="CasellaDiTesto 6">
            <a:extLst>
              <a:ext uri="{FF2B5EF4-FFF2-40B4-BE49-F238E27FC236}">
                <a16:creationId xmlns:a16="http://schemas.microsoft.com/office/drawing/2014/main" id="{52EE2842-7B33-4974-A92C-690AECA7B39F}"/>
              </a:ext>
            </a:extLst>
          </p:cNvPr>
          <p:cNvSpPr txBox="1"/>
          <p:nvPr/>
        </p:nvSpPr>
        <p:spPr>
          <a:xfrm>
            <a:off x="4706421" y="6668060"/>
            <a:ext cx="2532168" cy="461665"/>
          </a:xfrm>
          <a:prstGeom prst="rect">
            <a:avLst/>
          </a:prstGeom>
          <a:noFill/>
        </p:spPr>
        <p:txBody>
          <a:bodyPr wrap="none" rtlCol="0">
            <a:spAutoFit/>
          </a:bodyPr>
          <a:lstStyle/>
          <a:p>
            <a:r>
              <a:rPr lang="it-IT" dirty="0"/>
              <a:t>*  ICON 1E: no data</a:t>
            </a:r>
            <a:endParaRPr lang="en-US" dirty="0"/>
          </a:p>
        </p:txBody>
      </p:sp>
    </p:spTree>
    <p:extLst>
      <p:ext uri="{BB962C8B-B14F-4D97-AF65-F5344CB8AC3E}">
        <p14:creationId xmlns:p14="http://schemas.microsoft.com/office/powerpoint/2010/main" val="27323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93A8F-36AC-4E6C-843C-EA670A787C21}"/>
              </a:ext>
            </a:extLst>
          </p:cNvPr>
          <p:cNvSpPr>
            <a:spLocks noGrp="1"/>
          </p:cNvSpPr>
          <p:nvPr>
            <p:ph type="title"/>
          </p:nvPr>
        </p:nvSpPr>
        <p:spPr/>
        <p:txBody>
          <a:bodyPr>
            <a:normAutofit/>
          </a:bodyPr>
          <a:lstStyle/>
          <a:p>
            <a:pPr algn="ctr"/>
            <a:r>
              <a:rPr lang="it-IT" sz="2646" b="1" dirty="0"/>
              <a:t>FBI and ETS – D0 - 1T</a:t>
            </a:r>
          </a:p>
        </p:txBody>
      </p:sp>
      <p:pic>
        <p:nvPicPr>
          <p:cNvPr id="8" name="Segnaposto contenuto 7">
            <a:extLst>
              <a:ext uri="{FF2B5EF4-FFF2-40B4-BE49-F238E27FC236}">
                <a16:creationId xmlns:a16="http://schemas.microsoft.com/office/drawing/2014/main" id="{82116F13-07F4-4176-BF4E-3D8C84C54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288429" y="1563663"/>
            <a:ext cx="5135743" cy="4630529"/>
          </a:xfrm>
        </p:spPr>
      </p:pic>
      <p:pic>
        <p:nvPicPr>
          <p:cNvPr id="10" name="Segnaposto contenuto 9">
            <a:extLst>
              <a:ext uri="{FF2B5EF4-FFF2-40B4-BE49-F238E27FC236}">
                <a16:creationId xmlns:a16="http://schemas.microsoft.com/office/drawing/2014/main" id="{CD26E475-5A27-40D1-A46C-6087E7D6BD7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097901" y="1563662"/>
            <a:ext cx="4919720" cy="4630531"/>
          </a:xfrm>
        </p:spPr>
      </p:pic>
      <p:sp>
        <p:nvSpPr>
          <p:cNvPr id="4" name="Segnaposto numero diapositiva 3">
            <a:extLst>
              <a:ext uri="{FF2B5EF4-FFF2-40B4-BE49-F238E27FC236}">
                <a16:creationId xmlns:a16="http://schemas.microsoft.com/office/drawing/2014/main" id="{34BB684F-36A2-4478-B21E-628E21C33A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26</a:t>
            </a:fld>
            <a:endParaRPr lang="it-IT"/>
          </a:p>
        </p:txBody>
      </p:sp>
      <p:sp>
        <p:nvSpPr>
          <p:cNvPr id="16" name="Segnaposto data 2">
            <a:extLst>
              <a:ext uri="{FF2B5EF4-FFF2-40B4-BE49-F238E27FC236}">
                <a16:creationId xmlns:a16="http://schemas.microsoft.com/office/drawing/2014/main" id="{EFC88006-6887-463B-986F-178275BD1B84}"/>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21" name="Immagine 20" descr="Immagine che contiene testo&#10;&#10;Descrizione generata automaticamente">
            <a:extLst>
              <a:ext uri="{FF2B5EF4-FFF2-40B4-BE49-F238E27FC236}">
                <a16:creationId xmlns:a16="http://schemas.microsoft.com/office/drawing/2014/main" id="{506765A5-206C-4CC1-AB6D-2A7B85A10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sp>
        <p:nvSpPr>
          <p:cNvPr id="25" name="CasellaDiTesto 24">
            <a:extLst>
              <a:ext uri="{FF2B5EF4-FFF2-40B4-BE49-F238E27FC236}">
                <a16:creationId xmlns:a16="http://schemas.microsoft.com/office/drawing/2014/main" id="{AB01ABDB-4F3D-4223-80B0-B3E86C58F1B8}"/>
              </a:ext>
            </a:extLst>
          </p:cNvPr>
          <p:cNvSpPr txBox="1"/>
          <p:nvPr/>
        </p:nvSpPr>
        <p:spPr>
          <a:xfrm>
            <a:off x="6097902" y="6121052"/>
            <a:ext cx="4489803" cy="1200329"/>
          </a:xfrm>
          <a:prstGeom prst="rect">
            <a:avLst/>
          </a:prstGeom>
          <a:noFill/>
        </p:spPr>
        <p:txBody>
          <a:bodyPr wrap="square" rtlCol="0">
            <a:spAutoFit/>
          </a:bodyPr>
          <a:lstStyle/>
          <a:p>
            <a:r>
              <a:rPr lang="en-US" sz="1800" b="0" dirty="0"/>
              <a:t>Best results for ICON D2 followed by ICON GR, ICON IT and COSMO 1E at 0.2 mm/3h. At 5 mm/3h and large scales models have close or better results than 0.2 mm. </a:t>
            </a:r>
          </a:p>
        </p:txBody>
      </p:sp>
      <p:sp>
        <p:nvSpPr>
          <p:cNvPr id="26" name="CasellaDiTesto 25">
            <a:extLst>
              <a:ext uri="{FF2B5EF4-FFF2-40B4-BE49-F238E27FC236}">
                <a16:creationId xmlns:a16="http://schemas.microsoft.com/office/drawing/2014/main" id="{3D57E660-51A1-42EA-BD1F-EC8B5356AB39}"/>
              </a:ext>
            </a:extLst>
          </p:cNvPr>
          <p:cNvSpPr txBox="1"/>
          <p:nvPr/>
        </p:nvSpPr>
        <p:spPr>
          <a:xfrm>
            <a:off x="792142" y="6133826"/>
            <a:ext cx="4632031" cy="1200329"/>
          </a:xfrm>
          <a:prstGeom prst="rect">
            <a:avLst/>
          </a:prstGeom>
          <a:solidFill>
            <a:srgbClr val="FFFFFF"/>
          </a:solidFill>
        </p:spPr>
        <p:txBody>
          <a:bodyPr wrap="square" rtlCol="0">
            <a:spAutoFit/>
          </a:bodyPr>
          <a:lstStyle/>
          <a:p>
            <a:r>
              <a:rPr lang="en-US" sz="1800" b="0" dirty="0"/>
              <a:t>Good FBI for all the models at 0.2 mm/3h (little underestimation for ICON IL). Great overestimation for all models at 5 mm/. ICON GR overestimates less.</a:t>
            </a:r>
          </a:p>
        </p:txBody>
      </p:sp>
      <p:pic>
        <p:nvPicPr>
          <p:cNvPr id="13" name="Google Shape;56;p13">
            <a:extLst>
              <a:ext uri="{FF2B5EF4-FFF2-40B4-BE49-F238E27FC236}">
                <a16:creationId xmlns:a16="http://schemas.microsoft.com/office/drawing/2014/main" id="{202DA068-0CAA-48DD-8DDD-6FC7A94AACAD}"/>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3" name="CasellaDiTesto 2">
            <a:extLst>
              <a:ext uri="{FF2B5EF4-FFF2-40B4-BE49-F238E27FC236}">
                <a16:creationId xmlns:a16="http://schemas.microsoft.com/office/drawing/2014/main" id="{9367D63C-ED51-9596-9CC3-FB335F5E3517}"/>
              </a:ext>
            </a:extLst>
          </p:cNvPr>
          <p:cNvSpPr txBox="1"/>
          <p:nvPr/>
        </p:nvSpPr>
        <p:spPr>
          <a:xfrm>
            <a:off x="3840457" y="294483"/>
            <a:ext cx="2376356" cy="461665"/>
          </a:xfrm>
          <a:prstGeom prst="rect">
            <a:avLst/>
          </a:prstGeom>
          <a:noFill/>
        </p:spPr>
        <p:txBody>
          <a:bodyPr wrap="none" rtlCol="0">
            <a:spAutoFit/>
          </a:bodyPr>
          <a:lstStyle/>
          <a:p>
            <a:r>
              <a:rPr lang="it-IT" dirty="0"/>
              <a:t>COMMON AREA 2</a:t>
            </a:r>
            <a:endParaRPr lang="en-US" dirty="0"/>
          </a:p>
        </p:txBody>
      </p:sp>
    </p:spTree>
    <p:extLst>
      <p:ext uri="{BB962C8B-B14F-4D97-AF65-F5344CB8AC3E}">
        <p14:creationId xmlns:p14="http://schemas.microsoft.com/office/powerpoint/2010/main" val="2074296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C5E9E-C689-464E-9BA3-7BB8191DD45B}"/>
              </a:ext>
            </a:extLst>
          </p:cNvPr>
          <p:cNvSpPr>
            <a:spLocks noGrp="1"/>
          </p:cNvSpPr>
          <p:nvPr>
            <p:ph type="title"/>
          </p:nvPr>
        </p:nvSpPr>
        <p:spPr>
          <a:xfrm>
            <a:off x="4104853" y="1080492"/>
            <a:ext cx="7272808" cy="635000"/>
          </a:xfrm>
        </p:spPr>
        <p:txBody>
          <a:bodyPr>
            <a:noAutofit/>
          </a:bodyPr>
          <a:lstStyle/>
          <a:p>
            <a:pPr algn="ctr"/>
            <a:r>
              <a:rPr lang="it-IT" sz="2800" b="1" dirty="0"/>
              <a:t>FSS – D0 - 1T</a:t>
            </a:r>
            <a:br>
              <a:rPr lang="it-IT" sz="2800" dirty="0"/>
            </a:br>
            <a:endParaRPr lang="it-IT" sz="2800" dirty="0"/>
          </a:p>
        </p:txBody>
      </p:sp>
      <p:pic>
        <p:nvPicPr>
          <p:cNvPr id="6" name="Segnaposto contenuto 5">
            <a:extLst>
              <a:ext uri="{FF2B5EF4-FFF2-40B4-BE49-F238E27FC236}">
                <a16:creationId xmlns:a16="http://schemas.microsoft.com/office/drawing/2014/main" id="{AA4FB3B4-FC99-4419-9E27-3D0BBFD34A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97" y="1368524"/>
            <a:ext cx="5596098" cy="5596098"/>
          </a:xfrm>
        </p:spPr>
      </p:pic>
      <p:sp>
        <p:nvSpPr>
          <p:cNvPr id="4" name="Segnaposto contenuto 3">
            <a:extLst>
              <a:ext uri="{FF2B5EF4-FFF2-40B4-BE49-F238E27FC236}">
                <a16:creationId xmlns:a16="http://schemas.microsoft.com/office/drawing/2014/main" id="{7AC0B75E-277B-40D7-BF3E-406E1057869F}"/>
              </a:ext>
            </a:extLst>
          </p:cNvPr>
          <p:cNvSpPr>
            <a:spLocks noGrp="1"/>
          </p:cNvSpPr>
          <p:nvPr>
            <p:ph sz="half" idx="2"/>
          </p:nvPr>
        </p:nvSpPr>
        <p:spPr>
          <a:xfrm>
            <a:off x="5841800" y="2115592"/>
            <a:ext cx="5103813" cy="3602068"/>
          </a:xfrm>
        </p:spPr>
        <p:txBody>
          <a:bodyPr>
            <a:normAutofit lnSpcReduction="10000"/>
          </a:bodyPr>
          <a:lstStyle/>
          <a:p>
            <a:pPr algn="just">
              <a:buFont typeface="Arial" panose="020B0604020202020204" pitchFamily="34" charset="0"/>
              <a:buChar char="•"/>
            </a:pPr>
            <a:r>
              <a:rPr lang="en-US" sz="2800" dirty="0"/>
              <a:t>0.2 mm: ICON GR has the best performances, ICON IL and PL are very close to each other, COSMO CE PL has the lowest FSS.</a:t>
            </a:r>
          </a:p>
          <a:p>
            <a:pPr algn="just">
              <a:buFont typeface="Arial" panose="020B0604020202020204" pitchFamily="34" charset="0"/>
              <a:buChar char="•"/>
            </a:pPr>
            <a:r>
              <a:rPr lang="en-US" sz="2800" dirty="0"/>
              <a:t>5.0 mm: ICON IL has the best results, followed by ICON GR and ICON PL. COSMO CE PL is the worst.</a:t>
            </a:r>
          </a:p>
        </p:txBody>
      </p:sp>
      <p:sp>
        <p:nvSpPr>
          <p:cNvPr id="5" name="Segnaposto numero diapositiva 4">
            <a:extLst>
              <a:ext uri="{FF2B5EF4-FFF2-40B4-BE49-F238E27FC236}">
                <a16:creationId xmlns:a16="http://schemas.microsoft.com/office/drawing/2014/main" id="{0740753A-4830-4E83-BC9C-90A2A82289A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27</a:t>
            </a:fld>
            <a:endParaRPr lang="it-IT"/>
          </a:p>
        </p:txBody>
      </p:sp>
      <p:sp>
        <p:nvSpPr>
          <p:cNvPr id="10" name="Segnaposto data 2">
            <a:extLst>
              <a:ext uri="{FF2B5EF4-FFF2-40B4-BE49-F238E27FC236}">
                <a16:creationId xmlns:a16="http://schemas.microsoft.com/office/drawing/2014/main" id="{FB8287AC-BA14-417C-BA4A-720603194EAA}"/>
              </a:ext>
            </a:extLst>
          </p:cNvPr>
          <p:cNvSpPr>
            <a:spLocks noGrp="1"/>
          </p:cNvSpPr>
          <p:nvPr>
            <p:ph type="dt" sz="half" idx="10"/>
          </p:nvPr>
        </p:nvSpPr>
        <p:spPr>
          <a:xfrm>
            <a:off x="8929389"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2" name="Immagine 11" descr="Immagine che contiene testo&#10;&#10;Descrizione generata automaticamente">
            <a:extLst>
              <a:ext uri="{FF2B5EF4-FFF2-40B4-BE49-F238E27FC236}">
                <a16:creationId xmlns:a16="http://schemas.microsoft.com/office/drawing/2014/main" id="{A0018A79-595A-4969-9AA6-6804978B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22" name="Google Shape;56;p13">
            <a:extLst>
              <a:ext uri="{FF2B5EF4-FFF2-40B4-BE49-F238E27FC236}">
                <a16:creationId xmlns:a16="http://schemas.microsoft.com/office/drawing/2014/main" id="{936CAB08-9D5A-47DC-B08D-811BF9A59163}"/>
              </a:ext>
            </a:extLst>
          </p:cNvPr>
          <p:cNvPicPr preferRelativeResize="0"/>
          <p:nvPr/>
        </p:nvPicPr>
        <p:blipFill>
          <a:blip r:embed="rId4">
            <a:alphaModFix/>
          </a:blip>
          <a:stretch>
            <a:fillRect/>
          </a:stretch>
        </p:blipFill>
        <p:spPr>
          <a:xfrm>
            <a:off x="3096741" y="7036631"/>
            <a:ext cx="768876" cy="721547"/>
          </a:xfrm>
          <a:prstGeom prst="rect">
            <a:avLst/>
          </a:prstGeom>
          <a:noFill/>
          <a:ln>
            <a:noFill/>
          </a:ln>
        </p:spPr>
      </p:pic>
      <p:sp>
        <p:nvSpPr>
          <p:cNvPr id="15" name="Rettangolo con angoli arrotondati 14">
            <a:extLst>
              <a:ext uri="{FF2B5EF4-FFF2-40B4-BE49-F238E27FC236}">
                <a16:creationId xmlns:a16="http://schemas.microsoft.com/office/drawing/2014/main" id="{39EB648A-AAA6-493A-AAB9-C7333CE34FBF}"/>
              </a:ext>
            </a:extLst>
          </p:cNvPr>
          <p:cNvSpPr/>
          <p:nvPr/>
        </p:nvSpPr>
        <p:spPr bwMode="auto">
          <a:xfrm>
            <a:off x="5689601" y="1957802"/>
            <a:ext cx="5472037" cy="4581524"/>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
        <p:nvSpPr>
          <p:cNvPr id="3" name="CasellaDiTesto 2">
            <a:extLst>
              <a:ext uri="{FF2B5EF4-FFF2-40B4-BE49-F238E27FC236}">
                <a16:creationId xmlns:a16="http://schemas.microsoft.com/office/drawing/2014/main" id="{45154C3A-63B8-A6CC-AEB7-2BCC5195440F}"/>
              </a:ext>
            </a:extLst>
          </p:cNvPr>
          <p:cNvSpPr txBox="1"/>
          <p:nvPr/>
        </p:nvSpPr>
        <p:spPr>
          <a:xfrm>
            <a:off x="3840457" y="294483"/>
            <a:ext cx="2376356" cy="461665"/>
          </a:xfrm>
          <a:prstGeom prst="rect">
            <a:avLst/>
          </a:prstGeom>
          <a:noFill/>
        </p:spPr>
        <p:txBody>
          <a:bodyPr wrap="none" rtlCol="0">
            <a:spAutoFit/>
          </a:bodyPr>
          <a:lstStyle/>
          <a:p>
            <a:r>
              <a:rPr lang="it-IT" dirty="0"/>
              <a:t>COMMON AREA 3</a:t>
            </a:r>
            <a:endParaRPr lang="en-US" dirty="0"/>
          </a:p>
        </p:txBody>
      </p:sp>
      <p:sp>
        <p:nvSpPr>
          <p:cNvPr id="7" name="CasellaDiTesto 6">
            <a:extLst>
              <a:ext uri="{FF2B5EF4-FFF2-40B4-BE49-F238E27FC236}">
                <a16:creationId xmlns:a16="http://schemas.microsoft.com/office/drawing/2014/main" id="{55EE73C5-626F-6389-B84E-242FA855FDA7}"/>
              </a:ext>
            </a:extLst>
          </p:cNvPr>
          <p:cNvSpPr txBox="1"/>
          <p:nvPr/>
        </p:nvSpPr>
        <p:spPr>
          <a:xfrm>
            <a:off x="4032845" y="6811515"/>
            <a:ext cx="2636556" cy="461665"/>
          </a:xfrm>
          <a:prstGeom prst="rect">
            <a:avLst/>
          </a:prstGeom>
          <a:noFill/>
        </p:spPr>
        <p:txBody>
          <a:bodyPr wrap="none" rtlCol="0">
            <a:spAutoFit/>
          </a:bodyPr>
          <a:lstStyle/>
          <a:p>
            <a:r>
              <a:rPr lang="it-IT" dirty="0"/>
              <a:t>*ICON NM: no data</a:t>
            </a:r>
            <a:endParaRPr lang="en-US" dirty="0"/>
          </a:p>
        </p:txBody>
      </p:sp>
    </p:spTree>
    <p:extLst>
      <p:ext uri="{BB962C8B-B14F-4D97-AF65-F5344CB8AC3E}">
        <p14:creationId xmlns:p14="http://schemas.microsoft.com/office/powerpoint/2010/main" val="262344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93A8F-36AC-4E6C-843C-EA670A787C21}"/>
              </a:ext>
            </a:extLst>
          </p:cNvPr>
          <p:cNvSpPr>
            <a:spLocks noGrp="1"/>
          </p:cNvSpPr>
          <p:nvPr>
            <p:ph type="title"/>
          </p:nvPr>
        </p:nvSpPr>
        <p:spPr/>
        <p:txBody>
          <a:bodyPr>
            <a:normAutofit/>
          </a:bodyPr>
          <a:lstStyle/>
          <a:p>
            <a:pPr algn="ctr"/>
            <a:r>
              <a:rPr lang="it-IT" sz="2646" b="1" dirty="0"/>
              <a:t>FBI and ETS – D0 - 1T</a:t>
            </a:r>
          </a:p>
        </p:txBody>
      </p:sp>
      <p:pic>
        <p:nvPicPr>
          <p:cNvPr id="8" name="Segnaposto contenuto 7">
            <a:extLst>
              <a:ext uri="{FF2B5EF4-FFF2-40B4-BE49-F238E27FC236}">
                <a16:creationId xmlns:a16="http://schemas.microsoft.com/office/drawing/2014/main" id="{82116F13-07F4-4176-BF4E-3D8C84C54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288429" y="1563663"/>
            <a:ext cx="5135743" cy="4630529"/>
          </a:xfrm>
        </p:spPr>
      </p:pic>
      <p:pic>
        <p:nvPicPr>
          <p:cNvPr id="10" name="Segnaposto contenuto 9">
            <a:extLst>
              <a:ext uri="{FF2B5EF4-FFF2-40B4-BE49-F238E27FC236}">
                <a16:creationId xmlns:a16="http://schemas.microsoft.com/office/drawing/2014/main" id="{CD26E475-5A27-40D1-A46C-6087E7D6BD7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097901" y="1563662"/>
            <a:ext cx="4919720" cy="4630531"/>
          </a:xfrm>
        </p:spPr>
      </p:pic>
      <p:sp>
        <p:nvSpPr>
          <p:cNvPr id="4" name="Segnaposto numero diapositiva 3">
            <a:extLst>
              <a:ext uri="{FF2B5EF4-FFF2-40B4-BE49-F238E27FC236}">
                <a16:creationId xmlns:a16="http://schemas.microsoft.com/office/drawing/2014/main" id="{34BB684F-36A2-4478-B21E-628E21C33A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28</a:t>
            </a:fld>
            <a:endParaRPr lang="it-IT"/>
          </a:p>
        </p:txBody>
      </p:sp>
      <p:sp>
        <p:nvSpPr>
          <p:cNvPr id="16" name="Segnaposto data 2">
            <a:extLst>
              <a:ext uri="{FF2B5EF4-FFF2-40B4-BE49-F238E27FC236}">
                <a16:creationId xmlns:a16="http://schemas.microsoft.com/office/drawing/2014/main" id="{EFC88006-6887-463B-986F-178275BD1B84}"/>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21" name="Immagine 20" descr="Immagine che contiene testo&#10;&#10;Descrizione generata automaticamente">
            <a:extLst>
              <a:ext uri="{FF2B5EF4-FFF2-40B4-BE49-F238E27FC236}">
                <a16:creationId xmlns:a16="http://schemas.microsoft.com/office/drawing/2014/main" id="{506765A5-206C-4CC1-AB6D-2A7B85A10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sp>
        <p:nvSpPr>
          <p:cNvPr id="25" name="CasellaDiTesto 24">
            <a:extLst>
              <a:ext uri="{FF2B5EF4-FFF2-40B4-BE49-F238E27FC236}">
                <a16:creationId xmlns:a16="http://schemas.microsoft.com/office/drawing/2014/main" id="{AB01ABDB-4F3D-4223-80B0-B3E86C58F1B8}"/>
              </a:ext>
            </a:extLst>
          </p:cNvPr>
          <p:cNvSpPr txBox="1"/>
          <p:nvPr/>
        </p:nvSpPr>
        <p:spPr>
          <a:xfrm>
            <a:off x="6097902" y="6122793"/>
            <a:ext cx="4489803" cy="1200329"/>
          </a:xfrm>
          <a:prstGeom prst="rect">
            <a:avLst/>
          </a:prstGeom>
          <a:noFill/>
        </p:spPr>
        <p:txBody>
          <a:bodyPr wrap="square" rtlCol="0">
            <a:spAutoFit/>
          </a:bodyPr>
          <a:lstStyle/>
          <a:p>
            <a:r>
              <a:rPr lang="en-US" sz="1800" b="0" dirty="0"/>
              <a:t>At larger scales the performances at 5 mm/3h get better than those at 0.2 mm/3h. Good performance for ICON GR at 0.2 mm/3h and ICON IL and PL at 5 mm/3h.</a:t>
            </a:r>
          </a:p>
        </p:txBody>
      </p:sp>
      <p:sp>
        <p:nvSpPr>
          <p:cNvPr id="26" name="CasellaDiTesto 25">
            <a:extLst>
              <a:ext uri="{FF2B5EF4-FFF2-40B4-BE49-F238E27FC236}">
                <a16:creationId xmlns:a16="http://schemas.microsoft.com/office/drawing/2014/main" id="{3D57E660-51A1-42EA-BD1F-EC8B5356AB39}"/>
              </a:ext>
            </a:extLst>
          </p:cNvPr>
          <p:cNvSpPr txBox="1"/>
          <p:nvPr/>
        </p:nvSpPr>
        <p:spPr>
          <a:xfrm>
            <a:off x="792142" y="6121052"/>
            <a:ext cx="4632031" cy="923330"/>
          </a:xfrm>
          <a:prstGeom prst="rect">
            <a:avLst/>
          </a:prstGeom>
          <a:noFill/>
        </p:spPr>
        <p:txBody>
          <a:bodyPr wrap="square" rtlCol="0">
            <a:spAutoFit/>
          </a:bodyPr>
          <a:lstStyle/>
          <a:p>
            <a:r>
              <a:rPr lang="en-US" sz="1800" b="0" dirty="0"/>
              <a:t>Small underestimation at 0.2 mm/3h at large scales. Large overestimation at 5 mm/3h for small scales for all models except ICON GR. </a:t>
            </a:r>
          </a:p>
        </p:txBody>
      </p:sp>
      <p:pic>
        <p:nvPicPr>
          <p:cNvPr id="13" name="Google Shape;56;p13">
            <a:extLst>
              <a:ext uri="{FF2B5EF4-FFF2-40B4-BE49-F238E27FC236}">
                <a16:creationId xmlns:a16="http://schemas.microsoft.com/office/drawing/2014/main" id="{202DA068-0CAA-48DD-8DDD-6FC7A94AACAD}"/>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3" name="CasellaDiTesto 2">
            <a:extLst>
              <a:ext uri="{FF2B5EF4-FFF2-40B4-BE49-F238E27FC236}">
                <a16:creationId xmlns:a16="http://schemas.microsoft.com/office/drawing/2014/main" id="{9367D63C-ED51-9596-9CC3-FB335F5E3517}"/>
              </a:ext>
            </a:extLst>
          </p:cNvPr>
          <p:cNvSpPr txBox="1"/>
          <p:nvPr/>
        </p:nvSpPr>
        <p:spPr>
          <a:xfrm>
            <a:off x="3840457" y="294483"/>
            <a:ext cx="2376356" cy="461665"/>
          </a:xfrm>
          <a:prstGeom prst="rect">
            <a:avLst/>
          </a:prstGeom>
          <a:noFill/>
        </p:spPr>
        <p:txBody>
          <a:bodyPr wrap="none" rtlCol="0">
            <a:spAutoFit/>
          </a:bodyPr>
          <a:lstStyle/>
          <a:p>
            <a:r>
              <a:rPr lang="it-IT" dirty="0"/>
              <a:t>COMMON AREA 3</a:t>
            </a:r>
            <a:endParaRPr lang="en-US" dirty="0"/>
          </a:p>
        </p:txBody>
      </p:sp>
    </p:spTree>
    <p:extLst>
      <p:ext uri="{BB962C8B-B14F-4D97-AF65-F5344CB8AC3E}">
        <p14:creationId xmlns:p14="http://schemas.microsoft.com/office/powerpoint/2010/main" val="86894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F0CA948-C77A-47B7-BA16-9FBF331B7F46}"/>
              </a:ext>
            </a:extLst>
          </p:cNvPr>
          <p:cNvSpPr>
            <a:spLocks noGrp="1"/>
          </p:cNvSpPr>
          <p:nvPr>
            <p:ph idx="1"/>
          </p:nvPr>
        </p:nvSpPr>
        <p:spPr>
          <a:xfrm>
            <a:off x="576263" y="2619647"/>
            <a:ext cx="10360025" cy="4581525"/>
          </a:xfrm>
        </p:spPr>
        <p:txBody>
          <a:bodyPr>
            <a:normAutofit/>
          </a:bodyPr>
          <a:lstStyle/>
          <a:p>
            <a:pPr>
              <a:buFont typeface="Arial" panose="020B0604020202020204" pitchFamily="34" charset="0"/>
              <a:buChar char="•"/>
            </a:pPr>
            <a:r>
              <a:rPr lang="en-GB" sz="2800" dirty="0"/>
              <a:t>Very good performance for ICON GR (better at 0.2 mm/3h) both for Common Area 2 and 3. ICON GR often has the best FBI.</a:t>
            </a:r>
          </a:p>
          <a:p>
            <a:pPr>
              <a:buFont typeface="Arial" panose="020B0604020202020204" pitchFamily="34" charset="0"/>
              <a:buChar char="•"/>
            </a:pPr>
            <a:r>
              <a:rPr lang="en-GB" sz="2800" dirty="0"/>
              <a:t>All the models have very high FBI at 5 mm/3h threshold for the smaller scales (with the exception of ICON GR) both in Common Area 2 and 3.</a:t>
            </a:r>
          </a:p>
          <a:p>
            <a:pPr>
              <a:buFont typeface="Arial" panose="020B0604020202020204" pitchFamily="34" charset="0"/>
              <a:buChar char="•"/>
            </a:pPr>
            <a:r>
              <a:rPr lang="en-GB" sz="2800" dirty="0"/>
              <a:t>Very good FSS for ICON IL for both areas, but with big overestimation at the smaller scales at 5 mm/3h.</a:t>
            </a:r>
          </a:p>
          <a:p>
            <a:endParaRPr lang="it-IT" dirty="0"/>
          </a:p>
          <a:p>
            <a:endParaRPr lang="en-US" dirty="0"/>
          </a:p>
        </p:txBody>
      </p:sp>
      <p:sp>
        <p:nvSpPr>
          <p:cNvPr id="6" name="Segnaposto numero diapositiva 5">
            <a:extLst>
              <a:ext uri="{FF2B5EF4-FFF2-40B4-BE49-F238E27FC236}">
                <a16:creationId xmlns:a16="http://schemas.microsoft.com/office/drawing/2014/main" id="{33A0217B-4427-468E-AB5B-FA5652A0463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29</a:t>
            </a:fld>
            <a:endParaRPr lang="it-IT"/>
          </a:p>
        </p:txBody>
      </p:sp>
      <p:sp>
        <p:nvSpPr>
          <p:cNvPr id="7" name="Segnaposto data 2">
            <a:extLst>
              <a:ext uri="{FF2B5EF4-FFF2-40B4-BE49-F238E27FC236}">
                <a16:creationId xmlns:a16="http://schemas.microsoft.com/office/drawing/2014/main" id="{166AB15E-B9FD-45B4-B78F-05DD9D6F7B24}"/>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9" name="Immagine 8" descr="Immagine che contiene testo&#10;&#10;Descrizione generata automaticamente">
            <a:extLst>
              <a:ext uri="{FF2B5EF4-FFF2-40B4-BE49-F238E27FC236}">
                <a16:creationId xmlns:a16="http://schemas.microsoft.com/office/drawing/2014/main" id="{B1964F9F-925F-4DC0-89C8-906E01DD7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11" name="Google Shape;56;p13">
            <a:extLst>
              <a:ext uri="{FF2B5EF4-FFF2-40B4-BE49-F238E27FC236}">
                <a16:creationId xmlns:a16="http://schemas.microsoft.com/office/drawing/2014/main" id="{A553FBFD-5084-477B-97B5-4701F6911321}"/>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
        <p:nvSpPr>
          <p:cNvPr id="12" name="Titolo 1">
            <a:extLst>
              <a:ext uri="{FF2B5EF4-FFF2-40B4-BE49-F238E27FC236}">
                <a16:creationId xmlns:a16="http://schemas.microsoft.com/office/drawing/2014/main" id="{8349FFE6-A3F8-4927-AE06-E6F2EB9C83CA}"/>
              </a:ext>
            </a:extLst>
          </p:cNvPr>
          <p:cNvSpPr>
            <a:spLocks noGrp="1"/>
          </p:cNvSpPr>
          <p:nvPr>
            <p:ph type="title"/>
          </p:nvPr>
        </p:nvSpPr>
        <p:spPr>
          <a:xfrm>
            <a:off x="390525" y="1681398"/>
            <a:ext cx="10731500" cy="635000"/>
          </a:xfrm>
        </p:spPr>
        <p:txBody>
          <a:bodyPr/>
          <a:lstStyle/>
          <a:p>
            <a:pPr algn="ctr"/>
            <a:r>
              <a:rPr lang="en-US" sz="2800" b="1" dirty="0"/>
              <a:t>Conclusions - MAM 2023</a:t>
            </a:r>
          </a:p>
        </p:txBody>
      </p:sp>
    </p:spTree>
    <p:extLst>
      <p:ext uri="{BB962C8B-B14F-4D97-AF65-F5344CB8AC3E}">
        <p14:creationId xmlns:p14="http://schemas.microsoft.com/office/powerpoint/2010/main" val="59280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734832" y="1280991"/>
            <a:ext cx="8052411" cy="721547"/>
          </a:xfrm>
          <a:prstGeom prst="rect">
            <a:avLst/>
          </a:prstGeom>
        </p:spPr>
        <p:txBody>
          <a:bodyPr spcFirstLastPara="1" vert="horz" wrap="square" lIns="86401" tIns="86401" rIns="86401" bIns="86401" numCol="1" rtlCol="0" anchor="t" anchorCtr="0" compatLnSpc="1">
            <a:prstTxWarp prst="textNoShape">
              <a:avLst/>
            </a:prstTxWarp>
            <a:noAutofit/>
          </a:bodyPr>
          <a:lstStyle/>
          <a:p>
            <a:pPr algn="ctr"/>
            <a:r>
              <a:rPr lang="en" sz="2400" b="1" dirty="0"/>
              <a:t>W</a:t>
            </a:r>
            <a:r>
              <a:rPr lang="it-IT" sz="2400" b="1" dirty="0"/>
              <a:t>HAT IS COMMON AREA </a:t>
            </a:r>
            <a:r>
              <a:rPr lang="en" sz="2400" b="1" dirty="0"/>
              <a:t>3</a:t>
            </a:r>
            <a:endParaRPr sz="2400" b="1" dirty="0"/>
          </a:p>
        </p:txBody>
      </p:sp>
      <p:pic>
        <p:nvPicPr>
          <p:cNvPr id="67" name="Google Shape;67;p14"/>
          <p:cNvPicPr preferRelativeResize="0"/>
          <p:nvPr/>
        </p:nvPicPr>
        <p:blipFill>
          <a:blip r:embed="rId3">
            <a:extLst>
              <a:ext uri="{28A0092B-C50C-407E-A947-70E740481C1C}">
                <a14:useLocalDpi xmlns:a14="http://schemas.microsoft.com/office/drawing/2010/main" val="0"/>
              </a:ext>
            </a:extLst>
          </a:blip>
          <a:srcRect/>
          <a:stretch/>
        </p:blipFill>
        <p:spPr>
          <a:xfrm>
            <a:off x="2094030" y="1800572"/>
            <a:ext cx="7334013" cy="4603985"/>
          </a:xfrm>
          <a:prstGeom prst="rect">
            <a:avLst/>
          </a:prstGeom>
          <a:noFill/>
          <a:ln>
            <a:noFill/>
          </a:ln>
        </p:spPr>
      </p:pic>
      <p:pic>
        <p:nvPicPr>
          <p:cNvPr id="3" name="Immagine 2" descr="Immagine che contiene testo&#10;&#10;Descrizione generata automaticamente">
            <a:extLst>
              <a:ext uri="{FF2B5EF4-FFF2-40B4-BE49-F238E27FC236}">
                <a16:creationId xmlns:a16="http://schemas.microsoft.com/office/drawing/2014/main" id="{C6CAB436-B0AB-410A-8FBE-0C9FA8C44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385" y="835009"/>
            <a:ext cx="2201894" cy="495869"/>
          </a:xfrm>
          <a:prstGeom prst="rect">
            <a:avLst/>
          </a:prstGeom>
        </p:spPr>
      </p:pic>
      <p:pic>
        <p:nvPicPr>
          <p:cNvPr id="9" name="Google Shape;56;p13">
            <a:extLst>
              <a:ext uri="{FF2B5EF4-FFF2-40B4-BE49-F238E27FC236}">
                <a16:creationId xmlns:a16="http://schemas.microsoft.com/office/drawing/2014/main" id="{0EE52E30-73C5-4594-BE62-21597A4EE6E8}"/>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10" name="Segnaposto numero diapositiva 4">
            <a:extLst>
              <a:ext uri="{FF2B5EF4-FFF2-40B4-BE49-F238E27FC236}">
                <a16:creationId xmlns:a16="http://schemas.microsoft.com/office/drawing/2014/main" id="{858A180E-C2E1-4C9B-93B8-F886022818C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3</a:t>
            </a:fld>
            <a:endParaRPr lang="it-IT" dirty="0"/>
          </a:p>
        </p:txBody>
      </p:sp>
      <p:sp>
        <p:nvSpPr>
          <p:cNvPr id="8" name="Segnaposto data 1">
            <a:extLst>
              <a:ext uri="{FF2B5EF4-FFF2-40B4-BE49-F238E27FC236}">
                <a16:creationId xmlns:a16="http://schemas.microsoft.com/office/drawing/2014/main" id="{1CA0A7DF-3625-4FFA-93A8-32ED371C2062}"/>
              </a:ext>
            </a:extLst>
          </p:cNvPr>
          <p:cNvSpPr txBox="1">
            <a:spLocks/>
          </p:cNvSpPr>
          <p:nvPr/>
        </p:nvSpPr>
        <p:spPr>
          <a:xfrm>
            <a:off x="3461940" y="7395666"/>
            <a:ext cx="8059737" cy="309562"/>
          </a:xfrm>
          <a:prstGeom prst="rect">
            <a:avLst/>
          </a:prstGeom>
        </p:spPr>
        <p:txBody>
          <a:bodyPr/>
          <a:lstStyle>
            <a:defPPr>
              <a:defRPr lang="en-GB"/>
            </a:defPPr>
            <a:lvl1pPr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1pPr>
            <a:lvl2pPr marL="742950" indent="-28575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2pPr>
            <a:lvl3pPr marL="11430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3pPr>
            <a:lvl4pPr marL="16002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4pPr>
            <a:lvl5pPr marL="20574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5pPr>
            <a:lvl6pPr marL="2286000" algn="l" defTabSz="914400" rtl="0" eaLnBrk="1" latinLnBrk="0" hangingPunct="1">
              <a:defRPr sz="2400" b="1" kern="1200">
                <a:solidFill>
                  <a:schemeClr val="tx1"/>
                </a:solidFill>
                <a:latin typeface="Calibri Light" panose="020F0302020204030204" pitchFamily="34" charset="0"/>
                <a:ea typeface="+mn-ea"/>
                <a:cs typeface="+mn-cs"/>
              </a:defRPr>
            </a:lvl6pPr>
            <a:lvl7pPr marL="2743200" algn="l" defTabSz="914400" rtl="0" eaLnBrk="1" latinLnBrk="0" hangingPunct="1">
              <a:defRPr sz="2400" b="1" kern="1200">
                <a:solidFill>
                  <a:schemeClr val="tx1"/>
                </a:solidFill>
                <a:latin typeface="Calibri Light" panose="020F0302020204030204" pitchFamily="34" charset="0"/>
                <a:ea typeface="+mn-ea"/>
                <a:cs typeface="+mn-cs"/>
              </a:defRPr>
            </a:lvl7pPr>
            <a:lvl8pPr marL="3200400" algn="l" defTabSz="914400" rtl="0" eaLnBrk="1" latinLnBrk="0" hangingPunct="1">
              <a:defRPr sz="2400" b="1" kern="1200">
                <a:solidFill>
                  <a:schemeClr val="tx1"/>
                </a:solidFill>
                <a:latin typeface="Calibri Light" panose="020F0302020204030204" pitchFamily="34" charset="0"/>
                <a:ea typeface="+mn-ea"/>
                <a:cs typeface="+mn-cs"/>
              </a:defRPr>
            </a:lvl8pPr>
            <a:lvl9pPr marL="3657600" algn="l" defTabSz="914400" rtl="0" eaLnBrk="1" latinLnBrk="0" hangingPunct="1">
              <a:defRPr sz="2400" b="1" kern="1200">
                <a:solidFill>
                  <a:schemeClr val="tx1"/>
                </a:solidFill>
                <a:latin typeface="Calibri Light" panose="020F0302020204030204" pitchFamily="34" charset="0"/>
                <a:ea typeface="+mn-ea"/>
                <a:cs typeface="+mn-cs"/>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sp>
        <p:nvSpPr>
          <p:cNvPr id="4" name="Google Shape;66;p14">
            <a:extLst>
              <a:ext uri="{FF2B5EF4-FFF2-40B4-BE49-F238E27FC236}">
                <a16:creationId xmlns:a16="http://schemas.microsoft.com/office/drawing/2014/main" id="{EBB7FF7F-2B68-2C26-9ABE-8771806E70DE}"/>
              </a:ext>
            </a:extLst>
          </p:cNvPr>
          <p:cNvSpPr txBox="1">
            <a:spLocks/>
          </p:cNvSpPr>
          <p:nvPr/>
        </p:nvSpPr>
        <p:spPr bwMode="auto">
          <a:xfrm>
            <a:off x="2610686" y="6366528"/>
            <a:ext cx="6300700" cy="794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86401" tIns="86401" rIns="86401" bIns="86401" numCol="1" rtlCol="0" anchor="t" anchorCtr="0" compatLnSpc="1">
            <a:prstTxWarp prst="textNoShape">
              <a:avLst/>
            </a:prstTxWarp>
            <a:noAutofit/>
          </a:bodyPr>
          <a:lstStyle>
            <a:lvl1pPr marL="432100" lvl="0" indent="-324075" algn="l" defTabSz="449263" rtl="0" eaLnBrk="0" fontAlgn="base" hangingPunct="0">
              <a:lnSpc>
                <a:spcPct val="93000"/>
              </a:lnSpc>
              <a:spcBef>
                <a:spcPts val="0"/>
              </a:spcBef>
              <a:spcAft>
                <a:spcPts val="0"/>
              </a:spcAft>
              <a:buClr>
                <a:srgbClr val="000000"/>
              </a:buClr>
              <a:buSzPts val="1800"/>
              <a:buFont typeface="Times New Roman" panose="02020603050405020304" pitchFamily="18" charset="0"/>
              <a:buChar char="●"/>
              <a:defRPr sz="2400" kern="1200">
                <a:solidFill>
                  <a:srgbClr val="000000"/>
                </a:solidFill>
                <a:latin typeface="+mn-lt"/>
                <a:ea typeface="+mn-ea"/>
                <a:cs typeface="+mn-cs"/>
              </a:defRPr>
            </a:lvl1pPr>
            <a:lvl2pPr marL="864199" lvl="1" indent="-300069" algn="l" defTabSz="449263" rtl="0" eaLnBrk="0" fontAlgn="base" hangingPunct="0">
              <a:lnSpc>
                <a:spcPct val="93000"/>
              </a:lnSpc>
              <a:spcBef>
                <a:spcPts val="1512"/>
              </a:spcBef>
              <a:spcAft>
                <a:spcPts val="0"/>
              </a:spcAft>
              <a:buClr>
                <a:srgbClr val="000000"/>
              </a:buClr>
              <a:buSzPts val="1400"/>
              <a:buFont typeface="Times New Roman" panose="02020603050405020304" pitchFamily="18" charset="0"/>
              <a:buChar char="○"/>
              <a:defRPr kern="1200">
                <a:solidFill>
                  <a:srgbClr val="000000"/>
                </a:solidFill>
                <a:latin typeface="+mn-lt"/>
                <a:ea typeface="+mn-ea"/>
                <a:cs typeface="+mn-cs"/>
              </a:defRPr>
            </a:lvl2pPr>
            <a:lvl3pPr marL="1296299" lvl="2" indent="-300069" algn="l" defTabSz="449263" rtl="0" eaLnBrk="0" fontAlgn="base" hangingPunct="0">
              <a:lnSpc>
                <a:spcPct val="93000"/>
              </a:lnSpc>
              <a:spcBef>
                <a:spcPts val="1512"/>
              </a:spcBef>
              <a:spcAft>
                <a:spcPts val="0"/>
              </a:spcAft>
              <a:buClr>
                <a:srgbClr val="000000"/>
              </a:buClr>
              <a:buSzPts val="1400"/>
              <a:buFont typeface="Times New Roman" panose="02020603050405020304" pitchFamily="18" charset="0"/>
              <a:buChar char="■"/>
              <a:defRPr sz="1500" kern="1200">
                <a:solidFill>
                  <a:srgbClr val="000000"/>
                </a:solidFill>
                <a:latin typeface="+mn-lt"/>
                <a:ea typeface="+mn-ea"/>
                <a:cs typeface="+mn-cs"/>
              </a:defRPr>
            </a:lvl3pPr>
            <a:lvl4pPr marL="1728399" lvl="3" indent="-300069" algn="l" defTabSz="449263" rtl="0" eaLnBrk="0" fontAlgn="base" hangingPunct="0">
              <a:lnSpc>
                <a:spcPct val="93000"/>
              </a:lnSpc>
              <a:spcBef>
                <a:spcPts val="1512"/>
              </a:spcBef>
              <a:spcAft>
                <a:spcPts val="0"/>
              </a:spcAft>
              <a:buClr>
                <a:srgbClr val="000000"/>
              </a:buClr>
              <a:buSzPts val="1400"/>
              <a:buFont typeface="Times New Roman" panose="02020603050405020304" pitchFamily="18" charset="0"/>
              <a:buChar char="●"/>
              <a:defRPr sz="1500" kern="1200">
                <a:solidFill>
                  <a:srgbClr val="000000"/>
                </a:solidFill>
                <a:latin typeface="+mn-lt"/>
                <a:ea typeface="+mn-ea"/>
                <a:cs typeface="+mn-cs"/>
              </a:defRPr>
            </a:lvl4pPr>
            <a:lvl5pPr marL="2160499" lvl="4" indent="-300069" algn="l" defTabSz="449263" rtl="0" eaLnBrk="0" fontAlgn="base" hangingPunct="0">
              <a:lnSpc>
                <a:spcPct val="93000"/>
              </a:lnSpc>
              <a:spcBef>
                <a:spcPts val="1512"/>
              </a:spcBef>
              <a:spcAft>
                <a:spcPts val="0"/>
              </a:spcAft>
              <a:buClr>
                <a:srgbClr val="000000"/>
              </a:buClr>
              <a:buSzPts val="1400"/>
              <a:buFont typeface="Times New Roman" panose="02020603050405020304" pitchFamily="18" charset="0"/>
              <a:buChar char="○"/>
              <a:defRPr sz="2000" kern="1200">
                <a:solidFill>
                  <a:srgbClr val="000000"/>
                </a:solidFill>
                <a:latin typeface="+mn-lt"/>
                <a:ea typeface="+mn-ea"/>
                <a:cs typeface="+mn-cs"/>
              </a:defRPr>
            </a:lvl5pPr>
            <a:lvl6pPr marL="2592598" lvl="5" indent="-300069" algn="l" defTabSz="914400" rtl="0" eaLnBrk="1" latinLnBrk="0" hangingPunct="1">
              <a:lnSpc>
                <a:spcPct val="90000"/>
              </a:lnSpc>
              <a:spcBef>
                <a:spcPts val="1512"/>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024698" lvl="6" indent="-300069" algn="l" defTabSz="914400" rtl="0" eaLnBrk="1" latinLnBrk="0" hangingPunct="1">
              <a:lnSpc>
                <a:spcPct val="90000"/>
              </a:lnSpc>
              <a:spcBef>
                <a:spcPts val="1512"/>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456798" lvl="7" indent="-300069" algn="l" defTabSz="914400" rtl="0" eaLnBrk="1" latinLnBrk="0" hangingPunct="1">
              <a:lnSpc>
                <a:spcPct val="90000"/>
              </a:lnSpc>
              <a:spcBef>
                <a:spcPts val="1512"/>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3888897" lvl="8" indent="-300069" algn="l" defTabSz="914400" rtl="0" eaLnBrk="1" latinLnBrk="0" hangingPunct="1">
              <a:lnSpc>
                <a:spcPct val="90000"/>
              </a:lnSpc>
              <a:spcBef>
                <a:spcPts val="1512"/>
              </a:spcBef>
              <a:spcAft>
                <a:spcPts val="1512"/>
              </a:spcAft>
              <a:buSzPts val="1400"/>
              <a:buFont typeface="Arial" panose="020B0604020202020204" pitchFamily="34" charset="0"/>
              <a:buChar char="■"/>
              <a:defRPr sz="1800" kern="1200">
                <a:solidFill>
                  <a:schemeClr val="tx1"/>
                </a:solidFill>
                <a:latin typeface="+mn-lt"/>
                <a:ea typeface="+mn-ea"/>
                <a:cs typeface="+mn-cs"/>
              </a:defRPr>
            </a:lvl9pPr>
          </a:lstStyle>
          <a:p>
            <a:pPr marL="0" indent="0">
              <a:spcAft>
                <a:spcPts val="1512"/>
              </a:spcAft>
              <a:buNone/>
            </a:pPr>
            <a:r>
              <a:rPr lang="it-IT" b="0" dirty="0"/>
              <a:t>MODELS</a:t>
            </a:r>
            <a:r>
              <a:rPr lang="it-IT" sz="1800" b="0" dirty="0"/>
              <a:t>: </a:t>
            </a:r>
            <a:r>
              <a:rPr lang="en-US" sz="1800" b="0" kern="50" dirty="0">
                <a:effectLst/>
                <a:ea typeface="Calibri" panose="020F0502020204030204" pitchFamily="34" charset="0"/>
              </a:rPr>
              <a:t>ICON GR, ICON PL, COSMO CE PL, ICON IL</a:t>
            </a:r>
          </a:p>
          <a:p>
            <a:pPr marL="0" indent="0">
              <a:spcAft>
                <a:spcPts val="1512"/>
              </a:spcAft>
              <a:buFont typeface="Times New Roman" panose="02020603050405020304" pitchFamily="18" charset="0"/>
              <a:buNone/>
            </a:pPr>
            <a:endParaRPr lang="it-IT" sz="1800" b="0" dirty="0"/>
          </a:p>
          <a:p>
            <a:pPr marL="0" indent="0">
              <a:spcAft>
                <a:spcPts val="1512"/>
              </a:spcAft>
              <a:buFont typeface="Times New Roman" panose="02020603050405020304" pitchFamily="18" charset="0"/>
              <a:buNone/>
            </a:pPr>
            <a:r>
              <a:rPr lang="it-IT" b="0" dirty="0"/>
              <a:t> </a:t>
            </a:r>
          </a:p>
        </p:txBody>
      </p:sp>
    </p:spTree>
    <p:extLst>
      <p:ext uri="{BB962C8B-B14F-4D97-AF65-F5344CB8AC3E}">
        <p14:creationId xmlns:p14="http://schemas.microsoft.com/office/powerpoint/2010/main" val="1938567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53ECE16-07CC-4520-BDB1-4639F71B819D}"/>
              </a:ext>
            </a:extLst>
          </p:cNvPr>
          <p:cNvSpPr>
            <a:spLocks noGrp="1"/>
          </p:cNvSpPr>
          <p:nvPr>
            <p:ph type="body" idx="1"/>
          </p:nvPr>
        </p:nvSpPr>
        <p:spPr>
          <a:xfrm>
            <a:off x="392764" y="1656556"/>
            <a:ext cx="10736548" cy="5261678"/>
          </a:xfrm>
        </p:spPr>
        <p:txBody>
          <a:bodyPr/>
          <a:lstStyle/>
          <a:p>
            <a:r>
              <a:rPr lang="en-US" dirty="0"/>
              <a:t>The ICON models seem to have an overall better performance than the COSMO ones.</a:t>
            </a:r>
          </a:p>
          <a:p>
            <a:r>
              <a:rPr lang="en-US" dirty="0"/>
              <a:t>Among the COSMO models, COSMO 1E seems to generally have better performances. It is almost always comparable to ICON 1E.</a:t>
            </a:r>
          </a:p>
          <a:p>
            <a:r>
              <a:rPr lang="en-US" dirty="0"/>
              <a:t>COSMO CE PL always has poorer scores if compared to ICON PL. </a:t>
            </a:r>
          </a:p>
          <a:p>
            <a:r>
              <a:rPr lang="en-US" dirty="0"/>
              <a:t>ICON GR usually has very good FSS at 0.2 mm/3h and not so much at 5 mm/3h.</a:t>
            </a:r>
          </a:p>
          <a:p>
            <a:r>
              <a:rPr lang="en-US" dirty="0"/>
              <a:t>COSMO IT and 2I (Italian models) usually (but not always) have poorer performances if compared to ICON IT. ICON IT has poorer performances when compared to the other ICON models.</a:t>
            </a:r>
          </a:p>
          <a:p>
            <a:r>
              <a:rPr lang="en-US" dirty="0"/>
              <a:t>There is a great overestimation for the 5 mm/3h threshold at smaller scales (not in JJA 2022).</a:t>
            </a:r>
          </a:p>
          <a:p>
            <a:r>
              <a:rPr lang="en-US" dirty="0"/>
              <a:t>ETS values at larger scales at 5 mm/3h always get </a:t>
            </a:r>
            <a:r>
              <a:rPr lang="en-US"/>
              <a:t>comparable or </a:t>
            </a:r>
            <a:r>
              <a:rPr lang="en-US" dirty="0"/>
              <a:t>higher than those at 0.2 mm/3h (Common Area 2 and 3).</a:t>
            </a:r>
          </a:p>
          <a:p>
            <a:r>
              <a:rPr lang="en-US" dirty="0"/>
              <a:t>It is very hard to identify a season with the best performances.</a:t>
            </a:r>
          </a:p>
        </p:txBody>
      </p:sp>
      <p:pic>
        <p:nvPicPr>
          <p:cNvPr id="10" name="Immagine 9" descr="Immagine che contiene testo&#10;&#10;Descrizione generata automaticamente">
            <a:extLst>
              <a:ext uri="{FF2B5EF4-FFF2-40B4-BE49-F238E27FC236}">
                <a16:creationId xmlns:a16="http://schemas.microsoft.com/office/drawing/2014/main" id="{B479589D-9281-433B-A3A9-06131BA5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12" name="Google Shape;56;p13">
            <a:extLst>
              <a:ext uri="{FF2B5EF4-FFF2-40B4-BE49-F238E27FC236}">
                <a16:creationId xmlns:a16="http://schemas.microsoft.com/office/drawing/2014/main" id="{8D29FC13-3FB8-4A23-A988-E8EF1C96842C}"/>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
        <p:nvSpPr>
          <p:cNvPr id="13" name="Titolo 1">
            <a:extLst>
              <a:ext uri="{FF2B5EF4-FFF2-40B4-BE49-F238E27FC236}">
                <a16:creationId xmlns:a16="http://schemas.microsoft.com/office/drawing/2014/main" id="{8E76E3DC-C38C-4311-AE42-4F0979C25406}"/>
              </a:ext>
            </a:extLst>
          </p:cNvPr>
          <p:cNvSpPr>
            <a:spLocks noGrp="1"/>
          </p:cNvSpPr>
          <p:nvPr>
            <p:ph type="title"/>
          </p:nvPr>
        </p:nvSpPr>
        <p:spPr>
          <a:xfrm>
            <a:off x="390525" y="936476"/>
            <a:ext cx="10731500" cy="635000"/>
          </a:xfrm>
        </p:spPr>
        <p:txBody>
          <a:bodyPr/>
          <a:lstStyle/>
          <a:p>
            <a:pPr algn="ctr"/>
            <a:r>
              <a:rPr lang="en-US" sz="2800" b="1" dirty="0"/>
              <a:t>General conclusions</a:t>
            </a:r>
          </a:p>
        </p:txBody>
      </p:sp>
      <p:sp>
        <p:nvSpPr>
          <p:cNvPr id="15" name="Segnaposto numero diapositiva 3">
            <a:extLst>
              <a:ext uri="{FF2B5EF4-FFF2-40B4-BE49-F238E27FC236}">
                <a16:creationId xmlns:a16="http://schemas.microsoft.com/office/drawing/2014/main" id="{CD37F7EA-53B9-4292-A990-7D21D7A817A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30</a:t>
            </a:fld>
            <a:endParaRPr lang="it-IT" dirty="0"/>
          </a:p>
        </p:txBody>
      </p:sp>
      <p:sp>
        <p:nvSpPr>
          <p:cNvPr id="16" name="Segnaposto data 2">
            <a:extLst>
              <a:ext uri="{FF2B5EF4-FFF2-40B4-BE49-F238E27FC236}">
                <a16:creationId xmlns:a16="http://schemas.microsoft.com/office/drawing/2014/main" id="{EB5D83C1-06C0-4FB7-AEB8-0B52CE1400D4}"/>
              </a:ext>
            </a:extLst>
          </p:cNvPr>
          <p:cNvSpPr txBox="1">
            <a:spLocks/>
          </p:cNvSpPr>
          <p:nvPr/>
        </p:nvSpPr>
        <p:spPr>
          <a:xfrm>
            <a:off x="8929210" y="7360166"/>
            <a:ext cx="2592467" cy="345062"/>
          </a:xfrm>
          <a:prstGeom prst="rect">
            <a:avLst/>
          </a:prstGeom>
        </p:spPr>
        <p:txBody>
          <a:bodyPr/>
          <a:lstStyle>
            <a:defPPr>
              <a:defRPr lang="en-GB"/>
            </a:defPPr>
            <a:lvl1pPr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1pPr>
            <a:lvl2pPr marL="742950" indent="-28575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2pPr>
            <a:lvl3pPr marL="11430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3pPr>
            <a:lvl4pPr marL="16002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4pPr>
            <a:lvl5pPr marL="20574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5pPr>
            <a:lvl6pPr marL="2286000" algn="l" defTabSz="914400" rtl="0" eaLnBrk="1" latinLnBrk="0" hangingPunct="1">
              <a:defRPr sz="2400" b="1" kern="1200">
                <a:solidFill>
                  <a:schemeClr val="tx1"/>
                </a:solidFill>
                <a:latin typeface="Calibri Light" panose="020F0302020204030204" pitchFamily="34" charset="0"/>
                <a:ea typeface="+mn-ea"/>
                <a:cs typeface="+mn-cs"/>
              </a:defRPr>
            </a:lvl6pPr>
            <a:lvl7pPr marL="2743200" algn="l" defTabSz="914400" rtl="0" eaLnBrk="1" latinLnBrk="0" hangingPunct="1">
              <a:defRPr sz="2400" b="1" kern="1200">
                <a:solidFill>
                  <a:schemeClr val="tx1"/>
                </a:solidFill>
                <a:latin typeface="Calibri Light" panose="020F0302020204030204" pitchFamily="34" charset="0"/>
                <a:ea typeface="+mn-ea"/>
                <a:cs typeface="+mn-cs"/>
              </a:defRPr>
            </a:lvl7pPr>
            <a:lvl8pPr marL="3200400" algn="l" defTabSz="914400" rtl="0" eaLnBrk="1" latinLnBrk="0" hangingPunct="1">
              <a:defRPr sz="2400" b="1" kern="1200">
                <a:solidFill>
                  <a:schemeClr val="tx1"/>
                </a:solidFill>
                <a:latin typeface="Calibri Light" panose="020F0302020204030204" pitchFamily="34" charset="0"/>
                <a:ea typeface="+mn-ea"/>
                <a:cs typeface="+mn-cs"/>
              </a:defRPr>
            </a:lvl8pPr>
            <a:lvl9pPr marL="3657600" algn="l" defTabSz="914400" rtl="0" eaLnBrk="1" latinLnBrk="0" hangingPunct="1">
              <a:defRPr sz="2400" b="1" kern="1200">
                <a:solidFill>
                  <a:schemeClr val="tx1"/>
                </a:solidFill>
                <a:latin typeface="Calibri Light" panose="020F0302020204030204" pitchFamily="34" charset="0"/>
                <a:ea typeface="+mn-ea"/>
                <a:cs typeface="+mn-cs"/>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spTree>
    <p:extLst>
      <p:ext uri="{BB962C8B-B14F-4D97-AF65-F5344CB8AC3E}">
        <p14:creationId xmlns:p14="http://schemas.microsoft.com/office/powerpoint/2010/main" val="193346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1E091-B473-4C4E-9004-11A0826F368D}"/>
              </a:ext>
            </a:extLst>
          </p:cNvPr>
          <p:cNvSpPr>
            <a:spLocks noGrp="1"/>
          </p:cNvSpPr>
          <p:nvPr>
            <p:ph type="title"/>
          </p:nvPr>
        </p:nvSpPr>
        <p:spPr>
          <a:xfrm>
            <a:off x="792142" y="2708086"/>
            <a:ext cx="9937790" cy="1252726"/>
          </a:xfrm>
        </p:spPr>
        <p:txBody>
          <a:bodyPr/>
          <a:lstStyle/>
          <a:p>
            <a:pPr algn="ctr"/>
            <a:r>
              <a:rPr lang="it-IT" sz="3200" dirty="0"/>
              <a:t>THANK YOU FOR YOUR ATTENTION!</a:t>
            </a:r>
          </a:p>
        </p:txBody>
      </p:sp>
      <p:sp>
        <p:nvSpPr>
          <p:cNvPr id="3" name="Segnaposto data 2">
            <a:extLst>
              <a:ext uri="{FF2B5EF4-FFF2-40B4-BE49-F238E27FC236}">
                <a16:creationId xmlns:a16="http://schemas.microsoft.com/office/drawing/2014/main" id="{B369170B-C03A-48FA-B912-51773FB3A5AC}"/>
              </a:ext>
            </a:extLst>
          </p:cNvPr>
          <p:cNvSpPr>
            <a:spLocks noGrp="1"/>
          </p:cNvSpPr>
          <p:nvPr>
            <p:ph type="dt" sz="half" idx="10"/>
          </p:nvPr>
        </p:nvSpPr>
        <p:spPr>
          <a:xfrm>
            <a:off x="3461940" y="7417196"/>
            <a:ext cx="8059737" cy="3095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sp>
        <p:nvSpPr>
          <p:cNvPr id="4" name="Segnaposto numero diapositiva 3">
            <a:extLst>
              <a:ext uri="{FF2B5EF4-FFF2-40B4-BE49-F238E27FC236}">
                <a16:creationId xmlns:a16="http://schemas.microsoft.com/office/drawing/2014/main" id="{C3567141-9CFF-492F-824A-D64A98900F7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31</a:t>
            </a:fld>
            <a:endParaRPr lang="it-IT"/>
          </a:p>
        </p:txBody>
      </p:sp>
      <p:pic>
        <p:nvPicPr>
          <p:cNvPr id="9" name="Immagine 8" descr="Immagine che contiene testo&#10;&#10;Descrizione generata automaticamente">
            <a:extLst>
              <a:ext uri="{FF2B5EF4-FFF2-40B4-BE49-F238E27FC236}">
                <a16:creationId xmlns:a16="http://schemas.microsoft.com/office/drawing/2014/main" id="{0D9ACFE4-8542-42E3-9296-A2BE1D7AD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6385" y="835009"/>
            <a:ext cx="2201894" cy="495869"/>
          </a:xfrm>
          <a:prstGeom prst="rect">
            <a:avLst/>
          </a:prstGeom>
        </p:spPr>
      </p:pic>
      <p:pic>
        <p:nvPicPr>
          <p:cNvPr id="8" name="Google Shape;56;p13">
            <a:extLst>
              <a:ext uri="{FF2B5EF4-FFF2-40B4-BE49-F238E27FC236}">
                <a16:creationId xmlns:a16="http://schemas.microsoft.com/office/drawing/2014/main" id="{D55D134B-2772-4DA6-A8AC-91BDC8BC5855}"/>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
        <p:nvSpPr>
          <p:cNvPr id="7" name="Rettangolo con angoli arrotondati 6">
            <a:extLst>
              <a:ext uri="{FF2B5EF4-FFF2-40B4-BE49-F238E27FC236}">
                <a16:creationId xmlns:a16="http://schemas.microsoft.com/office/drawing/2014/main" id="{131AC148-7511-4AF9-8AA5-73BCA9F280B7}"/>
              </a:ext>
            </a:extLst>
          </p:cNvPr>
          <p:cNvSpPr/>
          <p:nvPr/>
        </p:nvSpPr>
        <p:spPr bwMode="auto">
          <a:xfrm>
            <a:off x="2052625" y="2699246"/>
            <a:ext cx="7416824" cy="1252726"/>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
        <p:nvSpPr>
          <p:cNvPr id="5" name="CasellaDiTesto 4">
            <a:extLst>
              <a:ext uri="{FF2B5EF4-FFF2-40B4-BE49-F238E27FC236}">
                <a16:creationId xmlns:a16="http://schemas.microsoft.com/office/drawing/2014/main" id="{4959D624-CB70-015A-E212-E842FFE5DC83}"/>
              </a:ext>
            </a:extLst>
          </p:cNvPr>
          <p:cNvSpPr txBox="1"/>
          <p:nvPr/>
        </p:nvSpPr>
        <p:spPr>
          <a:xfrm>
            <a:off x="1243971" y="4647693"/>
            <a:ext cx="9034140" cy="1200329"/>
          </a:xfrm>
          <a:prstGeom prst="rect">
            <a:avLst/>
          </a:prstGeom>
          <a:noFill/>
        </p:spPr>
        <p:txBody>
          <a:bodyPr wrap="none" rtlCol="0">
            <a:spAutoFit/>
          </a:bodyPr>
          <a:lstStyle/>
          <a:p>
            <a:pPr algn="ctr"/>
            <a:r>
              <a:rPr lang="it-IT" sz="3600" dirty="0" err="1"/>
              <a:t>Please</a:t>
            </a:r>
            <a:r>
              <a:rPr lang="it-IT" sz="3600" dirty="0"/>
              <a:t> </a:t>
            </a:r>
            <a:r>
              <a:rPr lang="it-IT" sz="3600" dirty="0" err="1"/>
              <a:t>send</a:t>
            </a:r>
            <a:r>
              <a:rPr lang="it-IT" sz="3600" dirty="0"/>
              <a:t> </a:t>
            </a:r>
            <a:r>
              <a:rPr lang="it-IT" sz="3600" dirty="0" err="1"/>
              <a:t>all</a:t>
            </a:r>
            <a:r>
              <a:rPr lang="it-IT" sz="3600" dirty="0"/>
              <a:t> </a:t>
            </a:r>
            <a:r>
              <a:rPr lang="it-IT" sz="3600" dirty="0" err="1"/>
              <a:t>your</a:t>
            </a:r>
            <a:r>
              <a:rPr lang="it-IT" sz="3600" dirty="0"/>
              <a:t> </a:t>
            </a:r>
            <a:r>
              <a:rPr lang="it-IT" sz="3600" dirty="0" err="1"/>
              <a:t>comments</a:t>
            </a:r>
            <a:r>
              <a:rPr lang="it-IT" sz="3600" dirty="0"/>
              <a:t> and </a:t>
            </a:r>
            <a:r>
              <a:rPr lang="it-IT" sz="3600" dirty="0" err="1"/>
              <a:t>questions</a:t>
            </a:r>
            <a:r>
              <a:rPr lang="it-IT" sz="3600" dirty="0"/>
              <a:t> to:</a:t>
            </a:r>
          </a:p>
          <a:p>
            <a:pPr algn="ctr"/>
            <a:r>
              <a:rPr lang="it-IT" sz="3600" dirty="0"/>
              <a:t>naima.vela@arpa.piemonte.it</a:t>
            </a:r>
            <a:endParaRPr lang="en-US" sz="3600" dirty="0"/>
          </a:p>
        </p:txBody>
      </p:sp>
      <p:sp>
        <p:nvSpPr>
          <p:cNvPr id="6" name="Rettangolo con angoli arrotondati 5">
            <a:extLst>
              <a:ext uri="{FF2B5EF4-FFF2-40B4-BE49-F238E27FC236}">
                <a16:creationId xmlns:a16="http://schemas.microsoft.com/office/drawing/2014/main" id="{3FDAACD0-BEA5-E4A3-5FB5-22108D8DDD92}"/>
              </a:ext>
            </a:extLst>
          </p:cNvPr>
          <p:cNvSpPr/>
          <p:nvPr/>
        </p:nvSpPr>
        <p:spPr bwMode="auto">
          <a:xfrm>
            <a:off x="959947" y="4595296"/>
            <a:ext cx="9602180" cy="1453748"/>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Tree>
    <p:extLst>
      <p:ext uri="{BB962C8B-B14F-4D97-AF65-F5344CB8AC3E}">
        <p14:creationId xmlns:p14="http://schemas.microsoft.com/office/powerpoint/2010/main" val="206863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16E8B-D6B0-4ECC-8DD5-396E8F48D0B2}"/>
              </a:ext>
            </a:extLst>
          </p:cNvPr>
          <p:cNvSpPr>
            <a:spLocks noGrp="1"/>
          </p:cNvSpPr>
          <p:nvPr>
            <p:ph type="title"/>
          </p:nvPr>
        </p:nvSpPr>
        <p:spPr>
          <a:xfrm>
            <a:off x="392764" y="1926771"/>
            <a:ext cx="10736548" cy="881913"/>
          </a:xfrm>
        </p:spPr>
        <p:txBody>
          <a:bodyPr/>
          <a:lstStyle/>
          <a:p>
            <a:pPr algn="ctr"/>
            <a:r>
              <a:rPr lang="it-IT" sz="2400" b="1" dirty="0"/>
              <a:t>     DESCRIPTION OF THE VERIFICATION</a:t>
            </a:r>
          </a:p>
        </p:txBody>
      </p:sp>
      <p:sp>
        <p:nvSpPr>
          <p:cNvPr id="3" name="Segnaposto testo 2">
            <a:extLst>
              <a:ext uri="{FF2B5EF4-FFF2-40B4-BE49-F238E27FC236}">
                <a16:creationId xmlns:a16="http://schemas.microsoft.com/office/drawing/2014/main" id="{84A255B9-E8AA-436F-81D0-FA094573C9BF}"/>
              </a:ext>
            </a:extLst>
          </p:cNvPr>
          <p:cNvSpPr>
            <a:spLocks noGrp="1"/>
          </p:cNvSpPr>
          <p:nvPr>
            <p:ph type="body" idx="1"/>
          </p:nvPr>
        </p:nvSpPr>
        <p:spPr>
          <a:xfrm>
            <a:off x="392764" y="2664668"/>
            <a:ext cx="10736548" cy="4202083"/>
          </a:xfrm>
        </p:spPr>
        <p:txBody>
          <a:bodyPr/>
          <a:lstStyle/>
          <a:p>
            <a:r>
              <a:rPr lang="it-IT" sz="1890" dirty="0"/>
              <a:t>Models: </a:t>
            </a:r>
          </a:p>
          <a:p>
            <a:pPr lvl="1"/>
            <a:r>
              <a:rPr lang="en-GB" sz="1890" dirty="0"/>
              <a:t>Common Area 2:</a:t>
            </a:r>
          </a:p>
          <a:p>
            <a:pPr lvl="2"/>
            <a:r>
              <a:rPr lang="en-GB" sz="1590" dirty="0"/>
              <a:t>ICON D2, COSMO 1E, ICON 1E, ICON GR, COSMO 2I, COSMO IT, ICON IT, ICON IL</a:t>
            </a:r>
          </a:p>
          <a:p>
            <a:pPr lvl="1"/>
            <a:r>
              <a:rPr lang="en-GB" sz="2190" dirty="0"/>
              <a:t>Common Area 3:</a:t>
            </a:r>
          </a:p>
          <a:p>
            <a:pPr lvl="2"/>
            <a:r>
              <a:rPr lang="en-US" sz="1800" kern="50" dirty="0">
                <a:effectLst/>
                <a:latin typeface="Calibri" panose="020F0502020204030204" pitchFamily="34" charset="0"/>
                <a:ea typeface="Calibri" panose="020F0502020204030204" pitchFamily="34" charset="0"/>
              </a:rPr>
              <a:t>ICON GR, ICON PL, COSMO CE PL, ICON IL</a:t>
            </a:r>
          </a:p>
          <a:p>
            <a:pPr marL="996230" lvl="2" indent="0">
              <a:buNone/>
            </a:pPr>
            <a:endParaRPr lang="en-GB" sz="1890" dirty="0"/>
          </a:p>
          <a:p>
            <a:r>
              <a:rPr lang="en-GB" sz="1890" dirty="0"/>
              <a:t>Observation: OPERA database by EUMETNET</a:t>
            </a:r>
          </a:p>
          <a:p>
            <a:endParaRPr lang="en-GB" dirty="0"/>
          </a:p>
          <a:p>
            <a:r>
              <a:rPr lang="en-GB" sz="1890" dirty="0"/>
              <a:t>Resolution (forecast and observation): 0.025°, </a:t>
            </a:r>
            <a:r>
              <a:rPr lang="en-GB" sz="1890" dirty="0" err="1"/>
              <a:t>lat-lon</a:t>
            </a:r>
            <a:endParaRPr lang="en-GB" sz="1890" dirty="0"/>
          </a:p>
          <a:p>
            <a:pPr marL="108025" indent="0">
              <a:buNone/>
            </a:pPr>
            <a:r>
              <a:rPr lang="en-GB" sz="1890" dirty="0"/>
              <a:t>				      </a:t>
            </a:r>
          </a:p>
          <a:p>
            <a:r>
              <a:rPr lang="en-GB" sz="1890" dirty="0"/>
              <a:t>Period: JJA 2022, SON 2022, DJF 2023, MAM 2023</a:t>
            </a:r>
          </a:p>
        </p:txBody>
      </p:sp>
      <p:pic>
        <p:nvPicPr>
          <p:cNvPr id="6" name="Google Shape;56;p13">
            <a:extLst>
              <a:ext uri="{FF2B5EF4-FFF2-40B4-BE49-F238E27FC236}">
                <a16:creationId xmlns:a16="http://schemas.microsoft.com/office/drawing/2014/main" id="{996BB0FF-B5E4-43F9-9015-75A16F30BA54}"/>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
        <p:nvSpPr>
          <p:cNvPr id="5" name="CasellaDiTesto 4">
            <a:extLst>
              <a:ext uri="{FF2B5EF4-FFF2-40B4-BE49-F238E27FC236}">
                <a16:creationId xmlns:a16="http://schemas.microsoft.com/office/drawing/2014/main" id="{0139ADC9-E1C6-41BA-8D10-D0B1FA9E5963}"/>
              </a:ext>
            </a:extLst>
          </p:cNvPr>
          <p:cNvSpPr txBox="1"/>
          <p:nvPr/>
        </p:nvSpPr>
        <p:spPr>
          <a:xfrm>
            <a:off x="7105952" y="4873540"/>
            <a:ext cx="3901225" cy="1895584"/>
          </a:xfrm>
          <a:prstGeom prst="rect">
            <a:avLst/>
          </a:prstGeom>
          <a:noFill/>
        </p:spPr>
        <p:txBody>
          <a:bodyPr wrap="square" rtlCol="0">
            <a:spAutoFit/>
          </a:bodyPr>
          <a:lstStyle/>
          <a:p>
            <a:pPr marL="324075" indent="-324075">
              <a:buSzPct val="150000"/>
              <a:buFont typeface="Arial" panose="020B0604020202020204" pitchFamily="34" charset="0"/>
              <a:buChar char="•"/>
            </a:pPr>
            <a:r>
              <a:rPr lang="it-IT" sz="1890" dirty="0"/>
              <a:t>Scores: FSS, FBI, ETS</a:t>
            </a:r>
          </a:p>
          <a:p>
            <a:pPr marL="324075" indent="-324075">
              <a:buSzPct val="150000"/>
              <a:buFont typeface="Arial" panose="020B0604020202020204" pitchFamily="34" charset="0"/>
              <a:buChar char="•"/>
            </a:pPr>
            <a:endParaRPr lang="it-IT" sz="1890" dirty="0"/>
          </a:p>
          <a:p>
            <a:pPr marL="324075" indent="-324075">
              <a:buSzPct val="150000"/>
              <a:buFont typeface="Arial" panose="020B0604020202020204" pitchFamily="34" charset="0"/>
              <a:buChar char="•"/>
            </a:pPr>
            <a:r>
              <a:rPr lang="it-IT" sz="1890" dirty="0"/>
              <a:t>Methods: 1 timestep</a:t>
            </a:r>
          </a:p>
          <a:p>
            <a:pPr marL="324075" indent="-324075">
              <a:buSzPct val="150000"/>
              <a:buFont typeface="Arial" panose="020B0604020202020204" pitchFamily="34" charset="0"/>
              <a:buChar char="•"/>
            </a:pPr>
            <a:endParaRPr lang="it-IT" sz="1890" dirty="0"/>
          </a:p>
          <a:p>
            <a:pPr marL="324075" indent="-324075">
              <a:buSzPct val="150000"/>
              <a:buFont typeface="Arial" panose="020B0604020202020204" pitchFamily="34" charset="0"/>
              <a:buChar char="•"/>
            </a:pPr>
            <a:r>
              <a:rPr lang="it-IT" sz="1890" dirty="0" err="1"/>
              <a:t>Cumulation</a:t>
            </a:r>
            <a:r>
              <a:rPr lang="it-IT" sz="1890" dirty="0"/>
              <a:t>: 3h</a:t>
            </a:r>
          </a:p>
          <a:p>
            <a:endParaRPr lang="it-IT" sz="2268" dirty="0"/>
          </a:p>
        </p:txBody>
      </p:sp>
      <p:pic>
        <p:nvPicPr>
          <p:cNvPr id="8" name="Immagine 7" descr="Immagine che contiene testo&#10;&#10;Descrizione generata automaticamente">
            <a:extLst>
              <a:ext uri="{FF2B5EF4-FFF2-40B4-BE49-F238E27FC236}">
                <a16:creationId xmlns:a16="http://schemas.microsoft.com/office/drawing/2014/main" id="{A0841682-62E4-4BEB-8509-10ABCD87F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385" y="835009"/>
            <a:ext cx="2201894" cy="495869"/>
          </a:xfrm>
          <a:prstGeom prst="rect">
            <a:avLst/>
          </a:prstGeom>
        </p:spPr>
      </p:pic>
      <p:sp>
        <p:nvSpPr>
          <p:cNvPr id="7" name="Rettangolo con angoli arrotondati 6">
            <a:extLst>
              <a:ext uri="{FF2B5EF4-FFF2-40B4-BE49-F238E27FC236}">
                <a16:creationId xmlns:a16="http://schemas.microsoft.com/office/drawing/2014/main" id="{1B033399-355C-46A3-8944-8756A598A6AE}"/>
              </a:ext>
            </a:extLst>
          </p:cNvPr>
          <p:cNvSpPr/>
          <p:nvPr/>
        </p:nvSpPr>
        <p:spPr bwMode="auto">
          <a:xfrm>
            <a:off x="7057181" y="4578954"/>
            <a:ext cx="4072130" cy="2118162"/>
          </a:xfrm>
          <a:prstGeom prst="roundRect">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
        <p:nvSpPr>
          <p:cNvPr id="9" name="Segnaposto numero diapositiva 4">
            <a:extLst>
              <a:ext uri="{FF2B5EF4-FFF2-40B4-BE49-F238E27FC236}">
                <a16:creationId xmlns:a16="http://schemas.microsoft.com/office/drawing/2014/main" id="{E9560AA0-B0F3-49BB-A22F-62F315B86F7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4</a:t>
            </a:fld>
            <a:endParaRPr lang="it-IT" dirty="0"/>
          </a:p>
        </p:txBody>
      </p:sp>
      <p:sp>
        <p:nvSpPr>
          <p:cNvPr id="10" name="Segnaposto data 1">
            <a:extLst>
              <a:ext uri="{FF2B5EF4-FFF2-40B4-BE49-F238E27FC236}">
                <a16:creationId xmlns:a16="http://schemas.microsoft.com/office/drawing/2014/main" id="{5544CACC-1851-4E4F-BE95-8AF966348313}"/>
              </a:ext>
            </a:extLst>
          </p:cNvPr>
          <p:cNvSpPr txBox="1">
            <a:spLocks/>
          </p:cNvSpPr>
          <p:nvPr/>
        </p:nvSpPr>
        <p:spPr>
          <a:xfrm>
            <a:off x="3461940" y="7395666"/>
            <a:ext cx="8059737" cy="309562"/>
          </a:xfrm>
          <a:prstGeom prst="rect">
            <a:avLst/>
          </a:prstGeom>
        </p:spPr>
        <p:txBody>
          <a:bodyPr/>
          <a:lstStyle>
            <a:defPPr>
              <a:defRPr lang="en-GB"/>
            </a:defPPr>
            <a:lvl1pPr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1pPr>
            <a:lvl2pPr marL="742950" indent="-28575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2pPr>
            <a:lvl3pPr marL="11430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3pPr>
            <a:lvl4pPr marL="16002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4pPr>
            <a:lvl5pPr marL="2057400" indent="-228600" algn="l" defTabSz="449263" rtl="0" eaLnBrk="0" fontAlgn="base" hangingPunct="0">
              <a:spcBef>
                <a:spcPct val="0"/>
              </a:spcBef>
              <a:spcAft>
                <a:spcPct val="0"/>
              </a:spcAft>
              <a:defRPr sz="2400" b="1" kern="1200">
                <a:solidFill>
                  <a:schemeClr val="tx1"/>
                </a:solidFill>
                <a:latin typeface="Calibri Light" panose="020F0302020204030204" pitchFamily="34" charset="0"/>
                <a:ea typeface="+mn-ea"/>
                <a:cs typeface="+mn-cs"/>
              </a:defRPr>
            </a:lvl5pPr>
            <a:lvl6pPr marL="2286000" algn="l" defTabSz="914400" rtl="0" eaLnBrk="1" latinLnBrk="0" hangingPunct="1">
              <a:defRPr sz="2400" b="1" kern="1200">
                <a:solidFill>
                  <a:schemeClr val="tx1"/>
                </a:solidFill>
                <a:latin typeface="Calibri Light" panose="020F0302020204030204" pitchFamily="34" charset="0"/>
                <a:ea typeface="+mn-ea"/>
                <a:cs typeface="+mn-cs"/>
              </a:defRPr>
            </a:lvl6pPr>
            <a:lvl7pPr marL="2743200" algn="l" defTabSz="914400" rtl="0" eaLnBrk="1" latinLnBrk="0" hangingPunct="1">
              <a:defRPr sz="2400" b="1" kern="1200">
                <a:solidFill>
                  <a:schemeClr val="tx1"/>
                </a:solidFill>
                <a:latin typeface="Calibri Light" panose="020F0302020204030204" pitchFamily="34" charset="0"/>
                <a:ea typeface="+mn-ea"/>
                <a:cs typeface="+mn-cs"/>
              </a:defRPr>
            </a:lvl7pPr>
            <a:lvl8pPr marL="3200400" algn="l" defTabSz="914400" rtl="0" eaLnBrk="1" latinLnBrk="0" hangingPunct="1">
              <a:defRPr sz="2400" b="1" kern="1200">
                <a:solidFill>
                  <a:schemeClr val="tx1"/>
                </a:solidFill>
                <a:latin typeface="Calibri Light" panose="020F0302020204030204" pitchFamily="34" charset="0"/>
                <a:ea typeface="+mn-ea"/>
                <a:cs typeface="+mn-cs"/>
              </a:defRPr>
            </a:lvl8pPr>
            <a:lvl9pPr marL="3657600" algn="l" defTabSz="914400" rtl="0" eaLnBrk="1" latinLnBrk="0" hangingPunct="1">
              <a:defRPr sz="2400" b="1" kern="1200">
                <a:solidFill>
                  <a:schemeClr val="tx1"/>
                </a:solidFill>
                <a:latin typeface="Calibri Light" panose="020F0302020204030204" pitchFamily="34" charset="0"/>
                <a:ea typeface="+mn-ea"/>
                <a:cs typeface="+mn-cs"/>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spTree>
    <p:extLst>
      <p:ext uri="{BB962C8B-B14F-4D97-AF65-F5344CB8AC3E}">
        <p14:creationId xmlns:p14="http://schemas.microsoft.com/office/powerpoint/2010/main" val="383609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Immagine che contiene mappa&#10;&#10;Descrizione generata automaticamente">
            <a:extLst>
              <a:ext uri="{FF2B5EF4-FFF2-40B4-BE49-F238E27FC236}">
                <a16:creationId xmlns:a16="http://schemas.microsoft.com/office/drawing/2014/main" id="{CFAEB82F-9B37-4356-AD6F-B85BBD7BCD3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36163" y="1963636"/>
            <a:ext cx="4896882" cy="4896882"/>
          </a:xfrm>
        </p:spPr>
      </p:pic>
      <p:sp>
        <p:nvSpPr>
          <p:cNvPr id="4" name="Segnaposto contenuto 3">
            <a:extLst>
              <a:ext uri="{FF2B5EF4-FFF2-40B4-BE49-F238E27FC236}">
                <a16:creationId xmlns:a16="http://schemas.microsoft.com/office/drawing/2014/main" id="{7C578287-E9EE-4B21-931B-C79D6CCB31EA}"/>
              </a:ext>
            </a:extLst>
          </p:cNvPr>
          <p:cNvSpPr>
            <a:spLocks noGrp="1"/>
          </p:cNvSpPr>
          <p:nvPr>
            <p:ph sz="half" idx="2"/>
          </p:nvPr>
        </p:nvSpPr>
        <p:spPr>
          <a:xfrm>
            <a:off x="7065936" y="2907679"/>
            <a:ext cx="3375621" cy="3448671"/>
          </a:xfrm>
        </p:spPr>
        <p:txBody>
          <a:bodyPr/>
          <a:lstStyle/>
          <a:p>
            <a:r>
              <a:rPr lang="en-GB" b="1" dirty="0">
                <a:solidFill>
                  <a:schemeClr val="accent1">
                    <a:lumMod val="75000"/>
                  </a:schemeClr>
                </a:solidFill>
              </a:rPr>
              <a:t>O</a:t>
            </a:r>
            <a:r>
              <a:rPr lang="en-GB" dirty="0"/>
              <a:t>: Period</a:t>
            </a:r>
          </a:p>
          <a:p>
            <a:r>
              <a:rPr lang="en-GB" b="1" dirty="0">
                <a:solidFill>
                  <a:srgbClr val="FF0000"/>
                </a:solidFill>
              </a:rPr>
              <a:t>O</a:t>
            </a:r>
            <a:r>
              <a:rPr lang="en-GB" dirty="0"/>
              <a:t>: Score</a:t>
            </a:r>
          </a:p>
          <a:p>
            <a:r>
              <a:rPr lang="en-GB" b="1" dirty="0">
                <a:solidFill>
                  <a:schemeClr val="accent6"/>
                </a:solidFill>
              </a:rPr>
              <a:t>O</a:t>
            </a:r>
            <a:r>
              <a:rPr lang="en-GB" dirty="0"/>
              <a:t>: Day and timesteps</a:t>
            </a:r>
          </a:p>
          <a:p>
            <a:r>
              <a:rPr lang="en-GB" b="1" dirty="0">
                <a:solidFill>
                  <a:schemeClr val="accent4"/>
                </a:solidFill>
              </a:rPr>
              <a:t>O</a:t>
            </a:r>
            <a:r>
              <a:rPr lang="en-GB" dirty="0"/>
              <a:t>: Thresholds</a:t>
            </a:r>
          </a:p>
          <a:p>
            <a:r>
              <a:rPr lang="en-GB" b="1" dirty="0">
                <a:solidFill>
                  <a:srgbClr val="00B0F0"/>
                </a:solidFill>
              </a:rPr>
              <a:t>O</a:t>
            </a:r>
            <a:r>
              <a:rPr lang="en-GB" dirty="0"/>
              <a:t>: Models</a:t>
            </a:r>
          </a:p>
          <a:p>
            <a:r>
              <a:rPr lang="en-GB" b="1" dirty="0"/>
              <a:t>O</a:t>
            </a:r>
            <a:r>
              <a:rPr lang="en-GB" dirty="0"/>
              <a:t>: Spatial scales</a:t>
            </a:r>
          </a:p>
        </p:txBody>
      </p:sp>
      <p:sp>
        <p:nvSpPr>
          <p:cNvPr id="7" name="Ovale 6">
            <a:extLst>
              <a:ext uri="{FF2B5EF4-FFF2-40B4-BE49-F238E27FC236}">
                <a16:creationId xmlns:a16="http://schemas.microsoft.com/office/drawing/2014/main" id="{251588B2-69CD-48D1-A346-27FE4518EA46}"/>
              </a:ext>
            </a:extLst>
          </p:cNvPr>
          <p:cNvSpPr/>
          <p:nvPr/>
        </p:nvSpPr>
        <p:spPr>
          <a:xfrm>
            <a:off x="1600034" y="2013731"/>
            <a:ext cx="704619" cy="53018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268"/>
          </a:p>
        </p:txBody>
      </p:sp>
      <p:sp>
        <p:nvSpPr>
          <p:cNvPr id="8" name="Ovale 7">
            <a:extLst>
              <a:ext uri="{FF2B5EF4-FFF2-40B4-BE49-F238E27FC236}">
                <a16:creationId xmlns:a16="http://schemas.microsoft.com/office/drawing/2014/main" id="{A225F426-A3AB-409A-8EAE-9D507E87B5B6}"/>
              </a:ext>
            </a:extLst>
          </p:cNvPr>
          <p:cNvSpPr/>
          <p:nvPr/>
        </p:nvSpPr>
        <p:spPr>
          <a:xfrm>
            <a:off x="2304653" y="2068597"/>
            <a:ext cx="445247" cy="40017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268"/>
          </a:p>
        </p:txBody>
      </p:sp>
      <p:sp>
        <p:nvSpPr>
          <p:cNvPr id="9" name="Ovale 8">
            <a:extLst>
              <a:ext uri="{FF2B5EF4-FFF2-40B4-BE49-F238E27FC236}">
                <a16:creationId xmlns:a16="http://schemas.microsoft.com/office/drawing/2014/main" id="{0D5DC93A-AFBB-406D-8A0F-35D2AD2F7199}"/>
              </a:ext>
            </a:extLst>
          </p:cNvPr>
          <p:cNvSpPr/>
          <p:nvPr/>
        </p:nvSpPr>
        <p:spPr>
          <a:xfrm>
            <a:off x="3976298" y="2029020"/>
            <a:ext cx="704619" cy="530184"/>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268"/>
          </a:p>
        </p:txBody>
      </p:sp>
      <p:sp>
        <p:nvSpPr>
          <p:cNvPr id="10" name="Ovale 9">
            <a:extLst>
              <a:ext uri="{FF2B5EF4-FFF2-40B4-BE49-F238E27FC236}">
                <a16:creationId xmlns:a16="http://schemas.microsoft.com/office/drawing/2014/main" id="{1C2059C1-DFB4-47DD-AB1A-090FB949784C}"/>
              </a:ext>
            </a:extLst>
          </p:cNvPr>
          <p:cNvSpPr/>
          <p:nvPr/>
        </p:nvSpPr>
        <p:spPr>
          <a:xfrm>
            <a:off x="4582261" y="2382920"/>
            <a:ext cx="890744" cy="717130"/>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268"/>
          </a:p>
        </p:txBody>
      </p:sp>
      <p:sp>
        <p:nvSpPr>
          <p:cNvPr id="11" name="Ovale 10">
            <a:extLst>
              <a:ext uri="{FF2B5EF4-FFF2-40B4-BE49-F238E27FC236}">
                <a16:creationId xmlns:a16="http://schemas.microsoft.com/office/drawing/2014/main" id="{0BDF237B-85E2-4401-9D67-D96F0A4989BC}"/>
              </a:ext>
            </a:extLst>
          </p:cNvPr>
          <p:cNvSpPr/>
          <p:nvPr/>
        </p:nvSpPr>
        <p:spPr>
          <a:xfrm>
            <a:off x="4532391" y="2939889"/>
            <a:ext cx="1156638" cy="1045983"/>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268"/>
          </a:p>
        </p:txBody>
      </p:sp>
      <p:sp>
        <p:nvSpPr>
          <p:cNvPr id="12" name="Ovale 11">
            <a:extLst>
              <a:ext uri="{FF2B5EF4-FFF2-40B4-BE49-F238E27FC236}">
                <a16:creationId xmlns:a16="http://schemas.microsoft.com/office/drawing/2014/main" id="{5C61272C-B89B-40BC-97C9-FD1E03334DDF}"/>
              </a:ext>
            </a:extLst>
          </p:cNvPr>
          <p:cNvSpPr/>
          <p:nvPr/>
        </p:nvSpPr>
        <p:spPr>
          <a:xfrm>
            <a:off x="792485" y="4160995"/>
            <a:ext cx="380194" cy="55225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268"/>
          </a:p>
        </p:txBody>
      </p:sp>
      <p:sp>
        <p:nvSpPr>
          <p:cNvPr id="13" name="Ovale 12">
            <a:extLst>
              <a:ext uri="{FF2B5EF4-FFF2-40B4-BE49-F238E27FC236}">
                <a16:creationId xmlns:a16="http://schemas.microsoft.com/office/drawing/2014/main" id="{429B95E6-A1D4-40AE-8CF3-6DEE3712354E}"/>
              </a:ext>
            </a:extLst>
          </p:cNvPr>
          <p:cNvSpPr/>
          <p:nvPr/>
        </p:nvSpPr>
        <p:spPr>
          <a:xfrm>
            <a:off x="2287930" y="6606150"/>
            <a:ext cx="1528891" cy="40017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268"/>
          </a:p>
        </p:txBody>
      </p:sp>
      <p:sp>
        <p:nvSpPr>
          <p:cNvPr id="5" name="Segnaposto numero diapositiva 4">
            <a:extLst>
              <a:ext uri="{FF2B5EF4-FFF2-40B4-BE49-F238E27FC236}">
                <a16:creationId xmlns:a16="http://schemas.microsoft.com/office/drawing/2014/main" id="{CF1FE165-3011-42B7-A0B4-5C63B83AA98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5</a:t>
            </a:fld>
            <a:endParaRPr lang="it-IT" dirty="0"/>
          </a:p>
        </p:txBody>
      </p:sp>
      <p:sp>
        <p:nvSpPr>
          <p:cNvPr id="17" name="Segnaposto data 2">
            <a:extLst>
              <a:ext uri="{FF2B5EF4-FFF2-40B4-BE49-F238E27FC236}">
                <a16:creationId xmlns:a16="http://schemas.microsoft.com/office/drawing/2014/main" id="{82CE47A1-69C1-4C38-8FF8-5635DF8AF279}"/>
              </a:ext>
            </a:extLst>
          </p:cNvPr>
          <p:cNvSpPr>
            <a:spLocks noGrp="1"/>
          </p:cNvSpPr>
          <p:nvPr>
            <p:ph type="dt" sz="half" idx="10"/>
          </p:nvPr>
        </p:nvSpPr>
        <p:spPr>
          <a:xfrm>
            <a:off x="8929210" y="7345188"/>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8" name="Immagine 17" descr="Immagine che contiene testo&#10;&#10;Descrizione generata automaticamente">
            <a:extLst>
              <a:ext uri="{FF2B5EF4-FFF2-40B4-BE49-F238E27FC236}">
                <a16:creationId xmlns:a16="http://schemas.microsoft.com/office/drawing/2014/main" id="{A4DC022F-EF44-48CC-A6EB-25A7807A7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385" y="835009"/>
            <a:ext cx="2201894" cy="495869"/>
          </a:xfrm>
          <a:prstGeom prst="rect">
            <a:avLst/>
          </a:prstGeom>
        </p:spPr>
      </p:pic>
      <p:pic>
        <p:nvPicPr>
          <p:cNvPr id="19" name="Google Shape;56;p13">
            <a:extLst>
              <a:ext uri="{FF2B5EF4-FFF2-40B4-BE49-F238E27FC236}">
                <a16:creationId xmlns:a16="http://schemas.microsoft.com/office/drawing/2014/main" id="{C6C28533-A2B4-4852-AD8E-E7868E57EA9C}"/>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2" name="Titolo 1">
            <a:extLst>
              <a:ext uri="{FF2B5EF4-FFF2-40B4-BE49-F238E27FC236}">
                <a16:creationId xmlns:a16="http://schemas.microsoft.com/office/drawing/2014/main" id="{B027B1B3-3134-40C2-8CF0-3ADC978639F1}"/>
              </a:ext>
            </a:extLst>
          </p:cNvPr>
          <p:cNvSpPr>
            <a:spLocks noGrp="1"/>
          </p:cNvSpPr>
          <p:nvPr>
            <p:ph type="title"/>
          </p:nvPr>
        </p:nvSpPr>
        <p:spPr>
          <a:xfrm>
            <a:off x="317500" y="1440532"/>
            <a:ext cx="10731500" cy="635000"/>
          </a:xfrm>
        </p:spPr>
        <p:txBody>
          <a:bodyPr/>
          <a:lstStyle/>
          <a:p>
            <a:pPr algn="ctr"/>
            <a:r>
              <a:rPr lang="it-IT" sz="2800" b="1" dirty="0"/>
              <a:t>Plot </a:t>
            </a:r>
            <a:r>
              <a:rPr lang="it-IT" sz="2800" b="1" dirty="0" err="1"/>
              <a:t>explanation</a:t>
            </a:r>
            <a:endParaRPr lang="it-IT" sz="2800" b="1" dirty="0"/>
          </a:p>
        </p:txBody>
      </p:sp>
      <p:sp>
        <p:nvSpPr>
          <p:cNvPr id="16" name="Rettangolo con angoli arrotondati 15">
            <a:extLst>
              <a:ext uri="{FF2B5EF4-FFF2-40B4-BE49-F238E27FC236}">
                <a16:creationId xmlns:a16="http://schemas.microsoft.com/office/drawing/2014/main" id="{BAD1D4FD-A1D1-47A5-8115-86CB9DB4B7B1}"/>
              </a:ext>
            </a:extLst>
          </p:cNvPr>
          <p:cNvSpPr/>
          <p:nvPr/>
        </p:nvSpPr>
        <p:spPr bwMode="auto">
          <a:xfrm>
            <a:off x="6705897" y="2699245"/>
            <a:ext cx="3735660" cy="3448671"/>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Tree>
    <p:extLst>
      <p:ext uri="{BB962C8B-B14F-4D97-AF65-F5344CB8AC3E}">
        <p14:creationId xmlns:p14="http://schemas.microsoft.com/office/powerpoint/2010/main" val="87648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0364FD-A4F2-4D08-9E75-C3576B594B30}"/>
              </a:ext>
            </a:extLst>
          </p:cNvPr>
          <p:cNvSpPr>
            <a:spLocks noGrp="1"/>
          </p:cNvSpPr>
          <p:nvPr>
            <p:ph type="title"/>
          </p:nvPr>
        </p:nvSpPr>
        <p:spPr/>
        <p:txBody>
          <a:bodyPr/>
          <a:lstStyle/>
          <a:p>
            <a:r>
              <a:rPr lang="it-IT" sz="5400" dirty="0"/>
              <a:t>JJA 2022</a:t>
            </a:r>
          </a:p>
        </p:txBody>
      </p:sp>
      <p:sp>
        <p:nvSpPr>
          <p:cNvPr id="3" name="Segnaposto testo 2">
            <a:extLst>
              <a:ext uri="{FF2B5EF4-FFF2-40B4-BE49-F238E27FC236}">
                <a16:creationId xmlns:a16="http://schemas.microsoft.com/office/drawing/2014/main" id="{EA8F1B70-3262-46CF-BB9A-67F570369336}"/>
              </a:ext>
            </a:extLst>
          </p:cNvPr>
          <p:cNvSpPr>
            <a:spLocks noGrp="1"/>
          </p:cNvSpPr>
          <p:nvPr>
            <p:ph type="body" idx="1"/>
          </p:nvPr>
        </p:nvSpPr>
        <p:spPr/>
        <p:txBody>
          <a:bodyPr/>
          <a:lstStyle/>
          <a:p>
            <a:r>
              <a:rPr lang="it-IT" dirty="0"/>
              <a:t> </a:t>
            </a:r>
          </a:p>
        </p:txBody>
      </p:sp>
      <p:sp>
        <p:nvSpPr>
          <p:cNvPr id="5" name="Segnaposto numero diapositiva 4">
            <a:extLst>
              <a:ext uri="{FF2B5EF4-FFF2-40B4-BE49-F238E27FC236}">
                <a16:creationId xmlns:a16="http://schemas.microsoft.com/office/drawing/2014/main" id="{131AD6E5-65F8-43CE-BB89-5DAF2ED4F73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6</a:t>
            </a:fld>
            <a:endParaRPr lang="it-IT"/>
          </a:p>
        </p:txBody>
      </p:sp>
      <p:sp>
        <p:nvSpPr>
          <p:cNvPr id="9" name="Segnaposto data 2">
            <a:extLst>
              <a:ext uri="{FF2B5EF4-FFF2-40B4-BE49-F238E27FC236}">
                <a16:creationId xmlns:a16="http://schemas.microsoft.com/office/drawing/2014/main" id="{A4E4B427-DABE-4332-AD9D-3E10B31047D3}"/>
              </a:ext>
            </a:extLst>
          </p:cNvPr>
          <p:cNvSpPr>
            <a:spLocks noGrp="1"/>
          </p:cNvSpPr>
          <p:nvPr>
            <p:ph type="dt" sz="half" idx="10"/>
          </p:nvPr>
        </p:nvSpPr>
        <p:spPr>
          <a:xfrm>
            <a:off x="8929389"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0" name="Immagine 9" descr="Immagine che contiene testo&#10;&#10;Descrizione generata automaticamente">
            <a:extLst>
              <a:ext uri="{FF2B5EF4-FFF2-40B4-BE49-F238E27FC236}">
                <a16:creationId xmlns:a16="http://schemas.microsoft.com/office/drawing/2014/main" id="{3BE25832-BB18-4131-8F0F-D15B2FD61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6385" y="835009"/>
            <a:ext cx="2201894" cy="495869"/>
          </a:xfrm>
          <a:prstGeom prst="rect">
            <a:avLst/>
          </a:prstGeom>
        </p:spPr>
      </p:pic>
      <p:pic>
        <p:nvPicPr>
          <p:cNvPr id="11" name="Google Shape;56;p13">
            <a:extLst>
              <a:ext uri="{FF2B5EF4-FFF2-40B4-BE49-F238E27FC236}">
                <a16:creationId xmlns:a16="http://schemas.microsoft.com/office/drawing/2014/main" id="{F1B9A034-565F-4FCE-82D0-BFED6A6B62D3}"/>
              </a:ext>
            </a:extLst>
          </p:cNvPr>
          <p:cNvPicPr preferRelativeResize="0"/>
          <p:nvPr/>
        </p:nvPicPr>
        <p:blipFill>
          <a:blip r:embed="rId3">
            <a:alphaModFix/>
          </a:blip>
          <a:stretch>
            <a:fillRect/>
          </a:stretch>
        </p:blipFill>
        <p:spPr>
          <a:xfrm>
            <a:off x="3096741" y="7036631"/>
            <a:ext cx="768876" cy="721547"/>
          </a:xfrm>
          <a:prstGeom prst="rect">
            <a:avLst/>
          </a:prstGeom>
          <a:noFill/>
          <a:ln>
            <a:noFill/>
          </a:ln>
        </p:spPr>
      </p:pic>
    </p:spTree>
    <p:extLst>
      <p:ext uri="{BB962C8B-B14F-4D97-AF65-F5344CB8AC3E}">
        <p14:creationId xmlns:p14="http://schemas.microsoft.com/office/powerpoint/2010/main" val="82296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C5E9E-C689-464E-9BA3-7BB8191DD45B}"/>
              </a:ext>
            </a:extLst>
          </p:cNvPr>
          <p:cNvSpPr>
            <a:spLocks noGrp="1"/>
          </p:cNvSpPr>
          <p:nvPr>
            <p:ph type="title"/>
          </p:nvPr>
        </p:nvSpPr>
        <p:spPr>
          <a:xfrm>
            <a:off x="4104853" y="1080492"/>
            <a:ext cx="7272808" cy="635000"/>
          </a:xfrm>
        </p:spPr>
        <p:txBody>
          <a:bodyPr>
            <a:noAutofit/>
          </a:bodyPr>
          <a:lstStyle/>
          <a:p>
            <a:pPr algn="ctr"/>
            <a:r>
              <a:rPr lang="it-IT" sz="2800" b="1" dirty="0"/>
              <a:t>FSS – D0 - 1T</a:t>
            </a:r>
            <a:br>
              <a:rPr lang="it-IT" sz="2800" dirty="0"/>
            </a:br>
            <a:endParaRPr lang="it-IT" sz="2800" dirty="0"/>
          </a:p>
        </p:txBody>
      </p:sp>
      <p:pic>
        <p:nvPicPr>
          <p:cNvPr id="6" name="Segnaposto contenuto 5">
            <a:extLst>
              <a:ext uri="{FF2B5EF4-FFF2-40B4-BE49-F238E27FC236}">
                <a16:creationId xmlns:a16="http://schemas.microsoft.com/office/drawing/2014/main" id="{AA4FB3B4-FC99-4419-9E27-3D0BBFD34A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97" y="1368524"/>
            <a:ext cx="5596098" cy="5596098"/>
          </a:xfrm>
        </p:spPr>
      </p:pic>
      <p:sp>
        <p:nvSpPr>
          <p:cNvPr id="4" name="Segnaposto contenuto 3">
            <a:extLst>
              <a:ext uri="{FF2B5EF4-FFF2-40B4-BE49-F238E27FC236}">
                <a16:creationId xmlns:a16="http://schemas.microsoft.com/office/drawing/2014/main" id="{7AC0B75E-277B-40D7-BF3E-406E1057869F}"/>
              </a:ext>
            </a:extLst>
          </p:cNvPr>
          <p:cNvSpPr>
            <a:spLocks noGrp="1"/>
          </p:cNvSpPr>
          <p:nvPr>
            <p:ph sz="half" idx="2"/>
          </p:nvPr>
        </p:nvSpPr>
        <p:spPr>
          <a:xfrm>
            <a:off x="5841800" y="2115591"/>
            <a:ext cx="5103813" cy="4581525"/>
          </a:xfrm>
        </p:spPr>
        <p:txBody>
          <a:bodyPr>
            <a:normAutofit/>
          </a:bodyPr>
          <a:lstStyle/>
          <a:p>
            <a:pPr algn="just">
              <a:buFont typeface="Arial" panose="020B0604020202020204" pitchFamily="34" charset="0"/>
              <a:buChar char="•"/>
            </a:pPr>
            <a:r>
              <a:rPr lang="en-US" dirty="0"/>
              <a:t>0.2 mm: COSMO 1E and ICON D2 have the best performances followed by ICON 1E. Bad performance for COSMO 2I and IT and ICON IT. ICON GR has a very good FSS, but does not cover the entire period.</a:t>
            </a:r>
          </a:p>
          <a:p>
            <a:pPr algn="just">
              <a:buFont typeface="Arial" panose="020B0604020202020204" pitchFamily="34" charset="0"/>
              <a:buChar char="•"/>
            </a:pPr>
            <a:r>
              <a:rPr lang="en-US" dirty="0"/>
              <a:t>5.0 mm: more spread for this threshold. Very good FSS for ICON 1E followed by ICON D2, COSMO 1E. COSMO IT better than ICON IT and COSMO 2I, last ICON GR.</a:t>
            </a:r>
          </a:p>
        </p:txBody>
      </p:sp>
      <p:sp>
        <p:nvSpPr>
          <p:cNvPr id="5" name="Segnaposto numero diapositiva 4">
            <a:extLst>
              <a:ext uri="{FF2B5EF4-FFF2-40B4-BE49-F238E27FC236}">
                <a16:creationId xmlns:a16="http://schemas.microsoft.com/office/drawing/2014/main" id="{0740753A-4830-4E83-BC9C-90A2A82289A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7</a:t>
            </a:fld>
            <a:endParaRPr lang="it-IT"/>
          </a:p>
        </p:txBody>
      </p:sp>
      <p:sp>
        <p:nvSpPr>
          <p:cNvPr id="10" name="Segnaposto data 2">
            <a:extLst>
              <a:ext uri="{FF2B5EF4-FFF2-40B4-BE49-F238E27FC236}">
                <a16:creationId xmlns:a16="http://schemas.microsoft.com/office/drawing/2014/main" id="{FB8287AC-BA14-417C-BA4A-720603194EAA}"/>
              </a:ext>
            </a:extLst>
          </p:cNvPr>
          <p:cNvSpPr>
            <a:spLocks noGrp="1"/>
          </p:cNvSpPr>
          <p:nvPr>
            <p:ph type="dt" sz="half" idx="10"/>
          </p:nvPr>
        </p:nvSpPr>
        <p:spPr>
          <a:xfrm>
            <a:off x="8929389"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2" name="Immagine 11" descr="Immagine che contiene testo&#10;&#10;Descrizione generata automaticamente">
            <a:extLst>
              <a:ext uri="{FF2B5EF4-FFF2-40B4-BE49-F238E27FC236}">
                <a16:creationId xmlns:a16="http://schemas.microsoft.com/office/drawing/2014/main" id="{A0018A79-595A-4969-9AA6-6804978B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22" name="Google Shape;56;p13">
            <a:extLst>
              <a:ext uri="{FF2B5EF4-FFF2-40B4-BE49-F238E27FC236}">
                <a16:creationId xmlns:a16="http://schemas.microsoft.com/office/drawing/2014/main" id="{936CAB08-9D5A-47DC-B08D-811BF9A59163}"/>
              </a:ext>
            </a:extLst>
          </p:cNvPr>
          <p:cNvPicPr preferRelativeResize="0"/>
          <p:nvPr/>
        </p:nvPicPr>
        <p:blipFill>
          <a:blip r:embed="rId4">
            <a:alphaModFix/>
          </a:blip>
          <a:stretch>
            <a:fillRect/>
          </a:stretch>
        </p:blipFill>
        <p:spPr>
          <a:xfrm>
            <a:off x="3096741" y="7036631"/>
            <a:ext cx="768876" cy="721547"/>
          </a:xfrm>
          <a:prstGeom prst="rect">
            <a:avLst/>
          </a:prstGeom>
          <a:noFill/>
          <a:ln>
            <a:noFill/>
          </a:ln>
        </p:spPr>
      </p:pic>
      <p:sp>
        <p:nvSpPr>
          <p:cNvPr id="15" name="Rettangolo con angoli arrotondati 14">
            <a:extLst>
              <a:ext uri="{FF2B5EF4-FFF2-40B4-BE49-F238E27FC236}">
                <a16:creationId xmlns:a16="http://schemas.microsoft.com/office/drawing/2014/main" id="{39EB648A-AAA6-493A-AAB9-C7333CE34FBF}"/>
              </a:ext>
            </a:extLst>
          </p:cNvPr>
          <p:cNvSpPr/>
          <p:nvPr/>
        </p:nvSpPr>
        <p:spPr bwMode="auto">
          <a:xfrm>
            <a:off x="5689601" y="1957802"/>
            <a:ext cx="5472037" cy="4581524"/>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
        <p:nvSpPr>
          <p:cNvPr id="3" name="CasellaDiTesto 2">
            <a:extLst>
              <a:ext uri="{FF2B5EF4-FFF2-40B4-BE49-F238E27FC236}">
                <a16:creationId xmlns:a16="http://schemas.microsoft.com/office/drawing/2014/main" id="{45154C3A-63B8-A6CC-AEB7-2BCC5195440F}"/>
              </a:ext>
            </a:extLst>
          </p:cNvPr>
          <p:cNvSpPr txBox="1"/>
          <p:nvPr/>
        </p:nvSpPr>
        <p:spPr>
          <a:xfrm>
            <a:off x="3840457" y="294483"/>
            <a:ext cx="2376356" cy="461665"/>
          </a:xfrm>
          <a:prstGeom prst="rect">
            <a:avLst/>
          </a:prstGeom>
          <a:noFill/>
        </p:spPr>
        <p:txBody>
          <a:bodyPr wrap="none" rtlCol="0">
            <a:spAutoFit/>
          </a:bodyPr>
          <a:lstStyle/>
          <a:p>
            <a:r>
              <a:rPr lang="it-IT" dirty="0"/>
              <a:t>COMMON AREA 2</a:t>
            </a:r>
            <a:endParaRPr lang="en-US" dirty="0"/>
          </a:p>
        </p:txBody>
      </p:sp>
      <p:sp>
        <p:nvSpPr>
          <p:cNvPr id="7" name="CasellaDiTesto 6">
            <a:extLst>
              <a:ext uri="{FF2B5EF4-FFF2-40B4-BE49-F238E27FC236}">
                <a16:creationId xmlns:a16="http://schemas.microsoft.com/office/drawing/2014/main" id="{D5786EE4-E68E-57AD-6270-E1E9CBCA9DE5}"/>
              </a:ext>
            </a:extLst>
          </p:cNvPr>
          <p:cNvSpPr txBox="1"/>
          <p:nvPr/>
        </p:nvSpPr>
        <p:spPr>
          <a:xfrm>
            <a:off x="4706421" y="6668060"/>
            <a:ext cx="3102324" cy="830997"/>
          </a:xfrm>
          <a:prstGeom prst="rect">
            <a:avLst/>
          </a:prstGeom>
          <a:noFill/>
        </p:spPr>
        <p:txBody>
          <a:bodyPr wrap="none" rtlCol="0">
            <a:spAutoFit/>
          </a:bodyPr>
          <a:lstStyle/>
          <a:p>
            <a:r>
              <a:rPr lang="it-IT" dirty="0"/>
              <a:t>*  ICON GR: incomplete</a:t>
            </a:r>
          </a:p>
          <a:p>
            <a:r>
              <a:rPr lang="it-IT" dirty="0"/>
              <a:t>**ICON IL: no data</a:t>
            </a:r>
            <a:endParaRPr lang="en-US" dirty="0"/>
          </a:p>
        </p:txBody>
      </p:sp>
    </p:spTree>
    <p:extLst>
      <p:ext uri="{BB962C8B-B14F-4D97-AF65-F5344CB8AC3E}">
        <p14:creationId xmlns:p14="http://schemas.microsoft.com/office/powerpoint/2010/main" val="89520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93A8F-36AC-4E6C-843C-EA670A787C21}"/>
              </a:ext>
            </a:extLst>
          </p:cNvPr>
          <p:cNvSpPr>
            <a:spLocks noGrp="1"/>
          </p:cNvSpPr>
          <p:nvPr>
            <p:ph type="title"/>
          </p:nvPr>
        </p:nvSpPr>
        <p:spPr/>
        <p:txBody>
          <a:bodyPr>
            <a:normAutofit/>
          </a:bodyPr>
          <a:lstStyle/>
          <a:p>
            <a:pPr algn="ctr"/>
            <a:r>
              <a:rPr lang="it-IT" sz="2646" b="1" dirty="0"/>
              <a:t>FBI and ETS – D0 - 1T</a:t>
            </a:r>
          </a:p>
        </p:txBody>
      </p:sp>
      <p:pic>
        <p:nvPicPr>
          <p:cNvPr id="8" name="Segnaposto contenuto 7">
            <a:extLst>
              <a:ext uri="{FF2B5EF4-FFF2-40B4-BE49-F238E27FC236}">
                <a16:creationId xmlns:a16="http://schemas.microsoft.com/office/drawing/2014/main" id="{82116F13-07F4-4176-BF4E-3D8C84C54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288429" y="1563663"/>
            <a:ext cx="5135743" cy="4630529"/>
          </a:xfrm>
        </p:spPr>
      </p:pic>
      <p:pic>
        <p:nvPicPr>
          <p:cNvPr id="10" name="Segnaposto contenuto 9">
            <a:extLst>
              <a:ext uri="{FF2B5EF4-FFF2-40B4-BE49-F238E27FC236}">
                <a16:creationId xmlns:a16="http://schemas.microsoft.com/office/drawing/2014/main" id="{CD26E475-5A27-40D1-A46C-6087E7D6BD7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097901" y="1563662"/>
            <a:ext cx="4919720" cy="4630531"/>
          </a:xfrm>
        </p:spPr>
      </p:pic>
      <p:sp>
        <p:nvSpPr>
          <p:cNvPr id="4" name="Segnaposto numero diapositiva 3">
            <a:extLst>
              <a:ext uri="{FF2B5EF4-FFF2-40B4-BE49-F238E27FC236}">
                <a16:creationId xmlns:a16="http://schemas.microsoft.com/office/drawing/2014/main" id="{34BB684F-36A2-4478-B21E-628E21C33A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8</a:t>
            </a:fld>
            <a:endParaRPr lang="it-IT"/>
          </a:p>
        </p:txBody>
      </p:sp>
      <p:sp>
        <p:nvSpPr>
          <p:cNvPr id="16" name="Segnaposto data 2">
            <a:extLst>
              <a:ext uri="{FF2B5EF4-FFF2-40B4-BE49-F238E27FC236}">
                <a16:creationId xmlns:a16="http://schemas.microsoft.com/office/drawing/2014/main" id="{EFC88006-6887-463B-986F-178275BD1B84}"/>
              </a:ext>
            </a:extLst>
          </p:cNvPr>
          <p:cNvSpPr>
            <a:spLocks noGrp="1"/>
          </p:cNvSpPr>
          <p:nvPr>
            <p:ph type="dt" sz="half" idx="10"/>
          </p:nvPr>
        </p:nvSpPr>
        <p:spPr>
          <a:xfrm>
            <a:off x="8929210"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21" name="Immagine 20" descr="Immagine che contiene testo&#10;&#10;Descrizione generata automaticamente">
            <a:extLst>
              <a:ext uri="{FF2B5EF4-FFF2-40B4-BE49-F238E27FC236}">
                <a16:creationId xmlns:a16="http://schemas.microsoft.com/office/drawing/2014/main" id="{506765A5-206C-4CC1-AB6D-2A7B85A10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sp>
        <p:nvSpPr>
          <p:cNvPr id="25" name="CasellaDiTesto 24">
            <a:extLst>
              <a:ext uri="{FF2B5EF4-FFF2-40B4-BE49-F238E27FC236}">
                <a16:creationId xmlns:a16="http://schemas.microsoft.com/office/drawing/2014/main" id="{AB01ABDB-4F3D-4223-80B0-B3E86C58F1B8}"/>
              </a:ext>
            </a:extLst>
          </p:cNvPr>
          <p:cNvSpPr txBox="1"/>
          <p:nvPr/>
        </p:nvSpPr>
        <p:spPr>
          <a:xfrm>
            <a:off x="6097902" y="6188446"/>
            <a:ext cx="4489803" cy="923330"/>
          </a:xfrm>
          <a:prstGeom prst="rect">
            <a:avLst/>
          </a:prstGeom>
          <a:noFill/>
        </p:spPr>
        <p:txBody>
          <a:bodyPr wrap="square" rtlCol="0">
            <a:spAutoFit/>
          </a:bodyPr>
          <a:lstStyle/>
          <a:p>
            <a:r>
              <a:rPr lang="en-US" sz="1800" b="0" dirty="0"/>
              <a:t>Best results for ICON D2 followed by COSMO and ICON 1E. Mixed results for ICON GR: good at 0.2 mm/3h, bad for 5 mm/3h.</a:t>
            </a:r>
          </a:p>
        </p:txBody>
      </p:sp>
      <p:sp>
        <p:nvSpPr>
          <p:cNvPr id="26" name="CasellaDiTesto 25">
            <a:extLst>
              <a:ext uri="{FF2B5EF4-FFF2-40B4-BE49-F238E27FC236}">
                <a16:creationId xmlns:a16="http://schemas.microsoft.com/office/drawing/2014/main" id="{3D57E660-51A1-42EA-BD1F-EC8B5356AB39}"/>
              </a:ext>
            </a:extLst>
          </p:cNvPr>
          <p:cNvSpPr txBox="1"/>
          <p:nvPr/>
        </p:nvSpPr>
        <p:spPr>
          <a:xfrm>
            <a:off x="792142" y="6266809"/>
            <a:ext cx="4632031" cy="646331"/>
          </a:xfrm>
          <a:prstGeom prst="rect">
            <a:avLst/>
          </a:prstGeom>
          <a:noFill/>
        </p:spPr>
        <p:txBody>
          <a:bodyPr wrap="square" rtlCol="0">
            <a:spAutoFit/>
          </a:bodyPr>
          <a:lstStyle/>
          <a:p>
            <a:r>
              <a:rPr lang="en-US" sz="1800" b="0" dirty="0"/>
              <a:t>General underestimation with the exception of ICON and COSMO 1E at 5 mm/3h.</a:t>
            </a:r>
          </a:p>
        </p:txBody>
      </p:sp>
      <p:pic>
        <p:nvPicPr>
          <p:cNvPr id="13" name="Google Shape;56;p13">
            <a:extLst>
              <a:ext uri="{FF2B5EF4-FFF2-40B4-BE49-F238E27FC236}">
                <a16:creationId xmlns:a16="http://schemas.microsoft.com/office/drawing/2014/main" id="{202DA068-0CAA-48DD-8DDD-6FC7A94AACAD}"/>
              </a:ext>
            </a:extLst>
          </p:cNvPr>
          <p:cNvPicPr preferRelativeResize="0"/>
          <p:nvPr/>
        </p:nvPicPr>
        <p:blipFill>
          <a:blip r:embed="rId5">
            <a:alphaModFix/>
          </a:blip>
          <a:stretch>
            <a:fillRect/>
          </a:stretch>
        </p:blipFill>
        <p:spPr>
          <a:xfrm>
            <a:off x="3096741" y="7036631"/>
            <a:ext cx="768876" cy="721547"/>
          </a:xfrm>
          <a:prstGeom prst="rect">
            <a:avLst/>
          </a:prstGeom>
          <a:noFill/>
          <a:ln>
            <a:noFill/>
          </a:ln>
        </p:spPr>
      </p:pic>
      <p:sp>
        <p:nvSpPr>
          <p:cNvPr id="3" name="CasellaDiTesto 2">
            <a:extLst>
              <a:ext uri="{FF2B5EF4-FFF2-40B4-BE49-F238E27FC236}">
                <a16:creationId xmlns:a16="http://schemas.microsoft.com/office/drawing/2014/main" id="{9367D63C-ED51-9596-9CC3-FB335F5E3517}"/>
              </a:ext>
            </a:extLst>
          </p:cNvPr>
          <p:cNvSpPr txBox="1"/>
          <p:nvPr/>
        </p:nvSpPr>
        <p:spPr>
          <a:xfrm>
            <a:off x="3840457" y="294483"/>
            <a:ext cx="2376356" cy="461665"/>
          </a:xfrm>
          <a:prstGeom prst="rect">
            <a:avLst/>
          </a:prstGeom>
          <a:noFill/>
        </p:spPr>
        <p:txBody>
          <a:bodyPr wrap="none" rtlCol="0">
            <a:spAutoFit/>
          </a:bodyPr>
          <a:lstStyle/>
          <a:p>
            <a:r>
              <a:rPr lang="it-IT" dirty="0"/>
              <a:t>COMMON AREA 2</a:t>
            </a:r>
            <a:endParaRPr lang="en-US" dirty="0"/>
          </a:p>
        </p:txBody>
      </p:sp>
    </p:spTree>
    <p:extLst>
      <p:ext uri="{BB962C8B-B14F-4D97-AF65-F5344CB8AC3E}">
        <p14:creationId xmlns:p14="http://schemas.microsoft.com/office/powerpoint/2010/main" val="185753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C5E9E-C689-464E-9BA3-7BB8191DD45B}"/>
              </a:ext>
            </a:extLst>
          </p:cNvPr>
          <p:cNvSpPr>
            <a:spLocks noGrp="1"/>
          </p:cNvSpPr>
          <p:nvPr>
            <p:ph type="title"/>
          </p:nvPr>
        </p:nvSpPr>
        <p:spPr>
          <a:xfrm>
            <a:off x="4104853" y="1080492"/>
            <a:ext cx="7272808" cy="635000"/>
          </a:xfrm>
        </p:spPr>
        <p:txBody>
          <a:bodyPr>
            <a:noAutofit/>
          </a:bodyPr>
          <a:lstStyle/>
          <a:p>
            <a:pPr algn="ctr"/>
            <a:r>
              <a:rPr lang="it-IT" sz="2800" b="1" dirty="0"/>
              <a:t>FSS – D0 - 1T</a:t>
            </a:r>
            <a:br>
              <a:rPr lang="it-IT" sz="2800" dirty="0"/>
            </a:br>
            <a:endParaRPr lang="it-IT" sz="2800" dirty="0"/>
          </a:p>
        </p:txBody>
      </p:sp>
      <p:pic>
        <p:nvPicPr>
          <p:cNvPr id="6" name="Segnaposto contenuto 5">
            <a:extLst>
              <a:ext uri="{FF2B5EF4-FFF2-40B4-BE49-F238E27FC236}">
                <a16:creationId xmlns:a16="http://schemas.microsoft.com/office/drawing/2014/main" id="{AA4FB3B4-FC99-4419-9E27-3D0BBFD34A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97" y="1368524"/>
            <a:ext cx="5596098" cy="5596098"/>
          </a:xfrm>
        </p:spPr>
      </p:pic>
      <p:sp>
        <p:nvSpPr>
          <p:cNvPr id="4" name="Segnaposto contenuto 3">
            <a:extLst>
              <a:ext uri="{FF2B5EF4-FFF2-40B4-BE49-F238E27FC236}">
                <a16:creationId xmlns:a16="http://schemas.microsoft.com/office/drawing/2014/main" id="{7AC0B75E-277B-40D7-BF3E-406E1057869F}"/>
              </a:ext>
            </a:extLst>
          </p:cNvPr>
          <p:cNvSpPr>
            <a:spLocks noGrp="1"/>
          </p:cNvSpPr>
          <p:nvPr>
            <p:ph sz="half" idx="2"/>
          </p:nvPr>
        </p:nvSpPr>
        <p:spPr>
          <a:xfrm>
            <a:off x="5841800" y="2115592"/>
            <a:ext cx="5103813" cy="3602068"/>
          </a:xfrm>
        </p:spPr>
        <p:txBody>
          <a:bodyPr>
            <a:normAutofit/>
          </a:bodyPr>
          <a:lstStyle/>
          <a:p>
            <a:pPr algn="just">
              <a:buFont typeface="Arial" panose="020B0604020202020204" pitchFamily="34" charset="0"/>
              <a:buChar char="•"/>
            </a:pPr>
            <a:r>
              <a:rPr lang="en-US" dirty="0"/>
              <a:t>0.2 mm: Better performance for ICON GR, followed by ICON PL. Worst performance for COSMO CE PL.</a:t>
            </a:r>
          </a:p>
          <a:p>
            <a:pPr algn="just">
              <a:buFont typeface="Arial" panose="020B0604020202020204" pitchFamily="34" charset="0"/>
              <a:buChar char="•"/>
            </a:pPr>
            <a:r>
              <a:rPr lang="en-US" dirty="0"/>
              <a:t>5.0 mm: ICON PL has the best performance at the large scales. COSMO CE PL always worst, but close to ICON GR at the largest scale.</a:t>
            </a:r>
          </a:p>
        </p:txBody>
      </p:sp>
      <p:sp>
        <p:nvSpPr>
          <p:cNvPr id="5" name="Segnaposto numero diapositiva 4">
            <a:extLst>
              <a:ext uri="{FF2B5EF4-FFF2-40B4-BE49-F238E27FC236}">
                <a16:creationId xmlns:a16="http://schemas.microsoft.com/office/drawing/2014/main" id="{0740753A-4830-4E83-BC9C-90A2A82289A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B1C7BC-3183-4E4F-A809-86E65C5CAA6B}" type="slidenum">
              <a:rPr lang="it-IT" smtClean="0"/>
              <a:pPr/>
              <a:t>9</a:t>
            </a:fld>
            <a:endParaRPr lang="it-IT"/>
          </a:p>
        </p:txBody>
      </p:sp>
      <p:sp>
        <p:nvSpPr>
          <p:cNvPr id="10" name="Segnaposto data 2">
            <a:extLst>
              <a:ext uri="{FF2B5EF4-FFF2-40B4-BE49-F238E27FC236}">
                <a16:creationId xmlns:a16="http://schemas.microsoft.com/office/drawing/2014/main" id="{FB8287AC-BA14-417C-BA4A-720603194EAA}"/>
              </a:ext>
            </a:extLst>
          </p:cNvPr>
          <p:cNvSpPr>
            <a:spLocks noGrp="1"/>
          </p:cNvSpPr>
          <p:nvPr>
            <p:ph type="dt" sz="half" idx="10"/>
          </p:nvPr>
        </p:nvSpPr>
        <p:spPr>
          <a:xfrm>
            <a:off x="8929389" y="7360166"/>
            <a:ext cx="2592467" cy="345062"/>
          </a:xfrm>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US"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rPr>
              <a:t>September the 11th 2023</a:t>
            </a:r>
            <a:endParaRPr kumimoji="0" lang="it-IT" sz="1200" b="0" i="0" u="none" strike="noStrike" kern="1200" cap="none" spc="0" normalizeH="0" baseline="0" noProof="0" dirty="0">
              <a:ln>
                <a:noFill/>
              </a:ln>
              <a:solidFill>
                <a:srgbClr val="2F5597"/>
              </a:solidFill>
              <a:effectLst/>
              <a:uLnTx/>
              <a:uFillTx/>
              <a:latin typeface="Franklin Gothic Demi" panose="020B0703020102020204" pitchFamily="34" charset="0"/>
              <a:ea typeface="+mn-ea"/>
              <a:cs typeface="+mn-cs"/>
            </a:endParaRPr>
          </a:p>
        </p:txBody>
      </p:sp>
      <p:pic>
        <p:nvPicPr>
          <p:cNvPr id="12" name="Immagine 11" descr="Immagine che contiene testo&#10;&#10;Descrizione generata automaticamente">
            <a:extLst>
              <a:ext uri="{FF2B5EF4-FFF2-40B4-BE49-F238E27FC236}">
                <a16:creationId xmlns:a16="http://schemas.microsoft.com/office/drawing/2014/main" id="{A0018A79-595A-4969-9AA6-6804978B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783" y="372"/>
            <a:ext cx="2201894" cy="495869"/>
          </a:xfrm>
          <a:prstGeom prst="rect">
            <a:avLst/>
          </a:prstGeom>
        </p:spPr>
      </p:pic>
      <p:pic>
        <p:nvPicPr>
          <p:cNvPr id="22" name="Google Shape;56;p13">
            <a:extLst>
              <a:ext uri="{FF2B5EF4-FFF2-40B4-BE49-F238E27FC236}">
                <a16:creationId xmlns:a16="http://schemas.microsoft.com/office/drawing/2014/main" id="{936CAB08-9D5A-47DC-B08D-811BF9A59163}"/>
              </a:ext>
            </a:extLst>
          </p:cNvPr>
          <p:cNvPicPr preferRelativeResize="0"/>
          <p:nvPr/>
        </p:nvPicPr>
        <p:blipFill>
          <a:blip r:embed="rId4">
            <a:alphaModFix/>
          </a:blip>
          <a:stretch>
            <a:fillRect/>
          </a:stretch>
        </p:blipFill>
        <p:spPr>
          <a:xfrm>
            <a:off x="3096741" y="7036631"/>
            <a:ext cx="768876" cy="721547"/>
          </a:xfrm>
          <a:prstGeom prst="rect">
            <a:avLst/>
          </a:prstGeom>
          <a:noFill/>
          <a:ln>
            <a:noFill/>
          </a:ln>
        </p:spPr>
      </p:pic>
      <p:sp>
        <p:nvSpPr>
          <p:cNvPr id="15" name="Rettangolo con angoli arrotondati 14">
            <a:extLst>
              <a:ext uri="{FF2B5EF4-FFF2-40B4-BE49-F238E27FC236}">
                <a16:creationId xmlns:a16="http://schemas.microsoft.com/office/drawing/2014/main" id="{39EB648A-AAA6-493A-AAB9-C7333CE34FBF}"/>
              </a:ext>
            </a:extLst>
          </p:cNvPr>
          <p:cNvSpPr/>
          <p:nvPr/>
        </p:nvSpPr>
        <p:spPr bwMode="auto">
          <a:xfrm>
            <a:off x="5689601" y="1957802"/>
            <a:ext cx="5472037" cy="4581524"/>
          </a:xfrm>
          <a:prstGeom prst="roundRect">
            <a:avLst>
              <a:gd name="adj" fmla="val 12813"/>
            </a:avLst>
          </a:prstGeom>
          <a:noFill/>
          <a:ln w="28575">
            <a:solidFill>
              <a:schemeClr val="accent6"/>
            </a:solidFill>
          </a:ln>
          <a:effectLst/>
        </p:spPr>
        <p:txBody>
          <a:bodyPr vert="horz" wrap="square" lIns="91440" tIns="45720" rIns="91440" bIns="45720" numCol="1" rtlCol="0" anchor="ctr" anchorCtr="0" compatLnSpc="1">
            <a:prstTxWarp prst="textNoShape">
              <a:avLst/>
            </a:prstTxWarp>
            <a:spAutoFit/>
          </a:bodyPr>
          <a:lstStyle/>
          <a:p>
            <a: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pPr>
            <a:endParaRPr kumimoji="0" lang="en-US" sz="2400" b="1" i="0" u="none" strike="noStrike" cap="none" normalizeH="0" baseline="0">
              <a:ln>
                <a:noFill/>
              </a:ln>
              <a:solidFill>
                <a:schemeClr val="tx1"/>
              </a:solidFill>
              <a:effectLst/>
              <a:latin typeface="Calibri Light" panose="020F0302020204030204" pitchFamily="34" charset="0"/>
            </a:endParaRPr>
          </a:p>
        </p:txBody>
      </p:sp>
      <p:sp>
        <p:nvSpPr>
          <p:cNvPr id="3" name="CasellaDiTesto 2">
            <a:extLst>
              <a:ext uri="{FF2B5EF4-FFF2-40B4-BE49-F238E27FC236}">
                <a16:creationId xmlns:a16="http://schemas.microsoft.com/office/drawing/2014/main" id="{45154C3A-63B8-A6CC-AEB7-2BCC5195440F}"/>
              </a:ext>
            </a:extLst>
          </p:cNvPr>
          <p:cNvSpPr txBox="1"/>
          <p:nvPr/>
        </p:nvSpPr>
        <p:spPr>
          <a:xfrm>
            <a:off x="3840457" y="294483"/>
            <a:ext cx="2376356" cy="461665"/>
          </a:xfrm>
          <a:prstGeom prst="rect">
            <a:avLst/>
          </a:prstGeom>
          <a:noFill/>
        </p:spPr>
        <p:txBody>
          <a:bodyPr wrap="none" rtlCol="0">
            <a:spAutoFit/>
          </a:bodyPr>
          <a:lstStyle/>
          <a:p>
            <a:r>
              <a:rPr lang="it-IT" dirty="0"/>
              <a:t>COMMON AREA 3</a:t>
            </a:r>
            <a:endParaRPr lang="en-US" dirty="0"/>
          </a:p>
        </p:txBody>
      </p:sp>
      <p:sp>
        <p:nvSpPr>
          <p:cNvPr id="7" name="CasellaDiTesto 6">
            <a:extLst>
              <a:ext uri="{FF2B5EF4-FFF2-40B4-BE49-F238E27FC236}">
                <a16:creationId xmlns:a16="http://schemas.microsoft.com/office/drawing/2014/main" id="{7F73A966-57FE-55A1-A623-7D68E6CA4654}"/>
              </a:ext>
            </a:extLst>
          </p:cNvPr>
          <p:cNvSpPr txBox="1"/>
          <p:nvPr/>
        </p:nvSpPr>
        <p:spPr>
          <a:xfrm>
            <a:off x="4706421" y="6668060"/>
            <a:ext cx="4177041" cy="830997"/>
          </a:xfrm>
          <a:prstGeom prst="rect">
            <a:avLst/>
          </a:prstGeom>
          <a:noFill/>
        </p:spPr>
        <p:txBody>
          <a:bodyPr wrap="none" rtlCol="0">
            <a:spAutoFit/>
          </a:bodyPr>
          <a:lstStyle/>
          <a:p>
            <a:r>
              <a:rPr lang="it-IT" dirty="0"/>
              <a:t>*  ICON GR: incomplete</a:t>
            </a:r>
          </a:p>
          <a:p>
            <a:r>
              <a:rPr lang="it-IT" dirty="0"/>
              <a:t>**ICON IL and ICON NM: no data</a:t>
            </a:r>
            <a:endParaRPr lang="en-US" dirty="0"/>
          </a:p>
        </p:txBody>
      </p:sp>
    </p:spTree>
    <p:extLst>
      <p:ext uri="{BB962C8B-B14F-4D97-AF65-F5344CB8AC3E}">
        <p14:creationId xmlns:p14="http://schemas.microsoft.com/office/powerpoint/2010/main" val="3272996518"/>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defRPr kumimoji="0" lang="en-GB" altLang="it-IT" sz="2400" b="1" i="0" u="none" strike="noStrike" cap="none" normalizeH="0" baseline="0" smtClean="0">
            <a:ln>
              <a:noFill/>
            </a:ln>
            <a:solidFill>
              <a:schemeClr val="tx1"/>
            </a:solidFill>
            <a:effectLst/>
            <a:latin typeface="Calibri Light" panose="020F030202020403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defRPr kumimoji="0" lang="en-GB" altLang="it-IT" sz="2400" b="1" i="0" u="none" strike="noStrike" cap="none" normalizeH="0" baseline="0" smtClean="0">
            <a:ln>
              <a:noFill/>
            </a:ln>
            <a:solidFill>
              <a:schemeClr val="tx1"/>
            </a:solidFill>
            <a:effectLst/>
            <a:latin typeface="Calibri Light" panose="020F030202020403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15113</TotalTime>
  <Words>2083</Words>
  <Application>Microsoft Office PowerPoint</Application>
  <PresentationFormat>Personalizzato</PresentationFormat>
  <Paragraphs>219</Paragraphs>
  <Slides>31</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31</vt:i4>
      </vt:variant>
    </vt:vector>
  </HeadingPairs>
  <TitlesOfParts>
    <vt:vector size="38" baseType="lpstr">
      <vt:lpstr>Arial</vt:lpstr>
      <vt:lpstr>Calibri</vt:lpstr>
      <vt:lpstr>Calibri Light</vt:lpstr>
      <vt:lpstr>Franklin Gothic Demi</vt:lpstr>
      <vt:lpstr>Times New Roman</vt:lpstr>
      <vt:lpstr>Wingdings</vt:lpstr>
      <vt:lpstr>Struttura predefinita</vt:lpstr>
      <vt:lpstr>Fuzzy verification on Common Areas</vt:lpstr>
      <vt:lpstr>WHAT IS COMMON AREA 2</vt:lpstr>
      <vt:lpstr>WHAT IS COMMON AREA 3</vt:lpstr>
      <vt:lpstr>     DESCRIPTION OF THE VERIFICATION</vt:lpstr>
      <vt:lpstr>Plot explanation</vt:lpstr>
      <vt:lpstr>JJA 2022</vt:lpstr>
      <vt:lpstr>FSS – D0 - 1T </vt:lpstr>
      <vt:lpstr>FBI and ETS – D0 - 1T</vt:lpstr>
      <vt:lpstr>FSS – D0 - 1T </vt:lpstr>
      <vt:lpstr>FBI and ETS – D0 - 1T</vt:lpstr>
      <vt:lpstr>Conclusions - JJA 2022</vt:lpstr>
      <vt:lpstr>SON 2022</vt:lpstr>
      <vt:lpstr>FSS – D0 - 1T </vt:lpstr>
      <vt:lpstr>FBI and ETS – D0 - 1T</vt:lpstr>
      <vt:lpstr>FSS – D0 - 1T </vt:lpstr>
      <vt:lpstr>FBI and ETS – D0 - 1T</vt:lpstr>
      <vt:lpstr>Conclusions - SON 2022</vt:lpstr>
      <vt:lpstr>DJF 2023</vt:lpstr>
      <vt:lpstr>FSS – D0 - 1T </vt:lpstr>
      <vt:lpstr>FBI and ETS – D0 - 1T</vt:lpstr>
      <vt:lpstr>FSS – D0 - 1T </vt:lpstr>
      <vt:lpstr>FBI and ETS – D0 - 1T</vt:lpstr>
      <vt:lpstr>Conclusions - DJF 2023</vt:lpstr>
      <vt:lpstr>MAM 2023</vt:lpstr>
      <vt:lpstr>FSS – D0 - 1T </vt:lpstr>
      <vt:lpstr>FBI and ETS – D0 - 1T</vt:lpstr>
      <vt:lpstr>FSS – D0 - 1T </vt:lpstr>
      <vt:lpstr>FBI and ETS – D0 - 1T</vt:lpstr>
      <vt:lpstr>Conclusions - MAM 2023</vt:lpstr>
      <vt:lpstr>General 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Raviola Fulvio</dc:creator>
  <cp:lastModifiedBy>Naima Vela</cp:lastModifiedBy>
  <cp:revision>537</cp:revision>
  <cp:lastPrinted>2017-05-08T12:00:42Z</cp:lastPrinted>
  <dcterms:created xsi:type="dcterms:W3CDTF">2017-04-07T13:39:27Z</dcterms:created>
  <dcterms:modified xsi:type="dcterms:W3CDTF">2023-09-05T13:31:42Z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ies>
</file>