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  <p:sldMasterId id="2147483654" r:id="rId3"/>
  </p:sldMasterIdLst>
  <p:notesMasterIdLst>
    <p:notesMasterId r:id="rId23"/>
  </p:notesMasterIdLst>
  <p:sldIdLst>
    <p:sldId id="257" r:id="rId4"/>
    <p:sldId id="374" r:id="rId5"/>
    <p:sldId id="376" r:id="rId6"/>
    <p:sldId id="417" r:id="rId7"/>
    <p:sldId id="370" r:id="rId8"/>
    <p:sldId id="418" r:id="rId9"/>
    <p:sldId id="404" r:id="rId10"/>
    <p:sldId id="373" r:id="rId11"/>
    <p:sldId id="410" r:id="rId12"/>
    <p:sldId id="411" r:id="rId13"/>
    <p:sldId id="413" r:id="rId14"/>
    <p:sldId id="414" r:id="rId15"/>
    <p:sldId id="265" r:id="rId16"/>
    <p:sldId id="419" r:id="rId17"/>
    <p:sldId id="420" r:id="rId18"/>
    <p:sldId id="421" r:id="rId19"/>
    <p:sldId id="422" r:id="rId20"/>
    <p:sldId id="391" r:id="rId21"/>
    <p:sldId id="320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3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campanale" userId="bac24d20b356b55b" providerId="LiveId" clId="{9EC887A4-A6CC-4429-B7BD-622D3F2B3ACE}"/>
    <pc:docChg chg="custSel modSld sldOrd">
      <pc:chgData name="angelo campanale" userId="bac24d20b356b55b" providerId="LiveId" clId="{9EC887A4-A6CC-4429-B7BD-622D3F2B3ACE}" dt="2023-09-11T16:40:34.192" v="20" actId="20577"/>
      <pc:docMkLst>
        <pc:docMk/>
      </pc:docMkLst>
      <pc:sldChg chg="modSp mod">
        <pc:chgData name="angelo campanale" userId="bac24d20b356b55b" providerId="LiveId" clId="{9EC887A4-A6CC-4429-B7BD-622D3F2B3ACE}" dt="2023-09-11T16:40:34.192" v="20" actId="20577"/>
        <pc:sldMkLst>
          <pc:docMk/>
          <pc:sldMk cId="2747027560" sldId="257"/>
        </pc:sldMkLst>
        <pc:spChg chg="mod">
          <ac:chgData name="angelo campanale" userId="bac24d20b356b55b" providerId="LiveId" clId="{9EC887A4-A6CC-4429-B7BD-622D3F2B3ACE}" dt="2023-09-11T16:40:15.398" v="12" actId="20577"/>
          <ac:spMkLst>
            <pc:docMk/>
            <pc:sldMk cId="2747027560" sldId="257"/>
            <ac:spMk id="3" creationId="{0424A340-0541-0045-8870-9767929B0F57}"/>
          </ac:spMkLst>
        </pc:spChg>
        <pc:spChg chg="mod">
          <ac:chgData name="angelo campanale" userId="bac24d20b356b55b" providerId="LiveId" clId="{9EC887A4-A6CC-4429-B7BD-622D3F2B3ACE}" dt="2023-09-11T16:40:34.192" v="20" actId="20577"/>
          <ac:spMkLst>
            <pc:docMk/>
            <pc:sldMk cId="2747027560" sldId="257"/>
            <ac:spMk id="5" creationId="{8A0A8F30-3EA2-9DA2-DA8C-DF0E73868C24}"/>
          </ac:spMkLst>
        </pc:spChg>
        <pc:picChg chg="mod">
          <ac:chgData name="angelo campanale" userId="bac24d20b356b55b" providerId="LiveId" clId="{9EC887A4-A6CC-4429-B7BD-622D3F2B3ACE}" dt="2023-09-08T14:16:55.193" v="9" actId="1076"/>
          <ac:picMkLst>
            <pc:docMk/>
            <pc:sldMk cId="2747027560" sldId="257"/>
            <ac:picMk id="9" creationId="{131BF0A6-A2CD-7BCB-549F-8236638C3BF2}"/>
          </ac:picMkLst>
        </pc:picChg>
      </pc:sldChg>
      <pc:sldChg chg="delSp mod">
        <pc:chgData name="angelo campanale" userId="bac24d20b356b55b" providerId="LiveId" clId="{9EC887A4-A6CC-4429-B7BD-622D3F2B3ACE}" dt="2023-09-08T11:30:16.571" v="0" actId="478"/>
        <pc:sldMkLst>
          <pc:docMk/>
          <pc:sldMk cId="1598504864" sldId="370"/>
        </pc:sldMkLst>
        <pc:picChg chg="del">
          <ac:chgData name="angelo campanale" userId="bac24d20b356b55b" providerId="LiveId" clId="{9EC887A4-A6CC-4429-B7BD-622D3F2B3ACE}" dt="2023-09-08T11:30:16.571" v="0" actId="478"/>
          <ac:picMkLst>
            <pc:docMk/>
            <pc:sldMk cId="1598504864" sldId="370"/>
            <ac:picMk id="22" creationId="{27F2E23B-90E0-F005-4453-BEE8195F3533}"/>
          </ac:picMkLst>
        </pc:picChg>
      </pc:sldChg>
      <pc:sldChg chg="modSp mod">
        <pc:chgData name="angelo campanale" userId="bac24d20b356b55b" providerId="LiveId" clId="{9EC887A4-A6CC-4429-B7BD-622D3F2B3ACE}" dt="2023-09-08T14:16:36.795" v="7" actId="14100"/>
        <pc:sldMkLst>
          <pc:docMk/>
          <pc:sldMk cId="3625882084" sldId="376"/>
        </pc:sldMkLst>
        <pc:picChg chg="mod">
          <ac:chgData name="angelo campanale" userId="bac24d20b356b55b" providerId="LiveId" clId="{9EC887A4-A6CC-4429-B7BD-622D3F2B3ACE}" dt="2023-09-08T14:16:36.795" v="7" actId="14100"/>
          <ac:picMkLst>
            <pc:docMk/>
            <pc:sldMk cId="3625882084" sldId="376"/>
            <ac:picMk id="24" creationId="{1EDBE7A8-E7F9-271C-6380-3DA4C3B68A05}"/>
          </ac:picMkLst>
        </pc:picChg>
      </pc:sldChg>
      <pc:sldChg chg="delSp mod">
        <pc:chgData name="angelo campanale" userId="bac24d20b356b55b" providerId="LiveId" clId="{9EC887A4-A6CC-4429-B7BD-622D3F2B3ACE}" dt="2023-09-08T11:31:50.381" v="3" actId="478"/>
        <pc:sldMkLst>
          <pc:docMk/>
          <pc:sldMk cId="2296038580" sldId="408"/>
        </pc:sldMkLst>
        <pc:picChg chg="del">
          <ac:chgData name="angelo campanale" userId="bac24d20b356b55b" providerId="LiveId" clId="{9EC887A4-A6CC-4429-B7BD-622D3F2B3ACE}" dt="2023-09-08T11:31:50.381" v="3" actId="478"/>
          <ac:picMkLst>
            <pc:docMk/>
            <pc:sldMk cId="2296038580" sldId="408"/>
            <ac:picMk id="6" creationId="{80823C62-8156-E9BB-E5C3-261BFF0FDDA9}"/>
          </ac:picMkLst>
        </pc:picChg>
      </pc:sldChg>
      <pc:sldChg chg="ord">
        <pc:chgData name="angelo campanale" userId="bac24d20b356b55b" providerId="LiveId" clId="{9EC887A4-A6CC-4429-B7BD-622D3F2B3ACE}" dt="2023-09-08T11:31:43.943" v="2"/>
        <pc:sldMkLst>
          <pc:docMk/>
          <pc:sldMk cId="3147698068" sldId="417"/>
        </pc:sldMkLst>
      </pc:sldChg>
    </pc:docChg>
  </pc:docChgLst>
  <pc:docChgLst>
    <pc:chgData name="angelo campanale" userId="bac24d20b356b55b" providerId="LiveId" clId="{82A86809-ABEF-410C-BB15-684EAA2C2585}"/>
    <pc:docChg chg="undo redo custSel addSld delSld modSld sldOrd">
      <pc:chgData name="angelo campanale" userId="bac24d20b356b55b" providerId="LiveId" clId="{82A86809-ABEF-410C-BB15-684EAA2C2585}" dt="2023-09-10T08:38:57.794" v="1863" actId="1076"/>
      <pc:docMkLst>
        <pc:docMk/>
      </pc:docMkLst>
      <pc:sldChg chg="addSp delSp modSp mod">
        <pc:chgData name="angelo campanale" userId="bac24d20b356b55b" providerId="LiveId" clId="{82A86809-ABEF-410C-BB15-684EAA2C2585}" dt="2023-09-10T08:38:57.794" v="1863" actId="1076"/>
        <pc:sldMkLst>
          <pc:docMk/>
          <pc:sldMk cId="1253644255" sldId="265"/>
        </pc:sldMkLst>
        <pc:spChg chg="add del mod">
          <ac:chgData name="angelo campanale" userId="bac24d20b356b55b" providerId="LiveId" clId="{82A86809-ABEF-410C-BB15-684EAA2C2585}" dt="2023-09-10T08:38:13.913" v="1851" actId="478"/>
          <ac:spMkLst>
            <pc:docMk/>
            <pc:sldMk cId="1253644255" sldId="265"/>
            <ac:spMk id="4" creationId="{1CA7B436-1B45-0B46-494C-1D614BB19EF4}"/>
          </ac:spMkLst>
        </pc:spChg>
        <pc:spChg chg="add del mod">
          <ac:chgData name="angelo campanale" userId="bac24d20b356b55b" providerId="LiveId" clId="{82A86809-ABEF-410C-BB15-684EAA2C2585}" dt="2023-09-09T09:00:45.666" v="603"/>
          <ac:spMkLst>
            <pc:docMk/>
            <pc:sldMk cId="1253644255" sldId="265"/>
            <ac:spMk id="5" creationId="{29951E2F-4918-3972-73D0-0BA7DC6871C3}"/>
          </ac:spMkLst>
        </pc:spChg>
        <pc:spChg chg="add del mod">
          <ac:chgData name="angelo campanale" userId="bac24d20b356b55b" providerId="LiveId" clId="{82A86809-ABEF-410C-BB15-684EAA2C2585}" dt="2023-09-10T08:38:12.675" v="1850" actId="478"/>
          <ac:spMkLst>
            <pc:docMk/>
            <pc:sldMk cId="1253644255" sldId="265"/>
            <ac:spMk id="6" creationId="{8B57911D-5B23-2AA7-FCAC-77567FEB8F21}"/>
          </ac:spMkLst>
        </pc:spChg>
        <pc:spChg chg="mod">
          <ac:chgData name="angelo campanale" userId="bac24d20b356b55b" providerId="LiveId" clId="{82A86809-ABEF-410C-BB15-684EAA2C2585}" dt="2023-09-10T08:38:50.890" v="1861" actId="1076"/>
          <ac:spMkLst>
            <pc:docMk/>
            <pc:sldMk cId="1253644255" sldId="265"/>
            <ac:spMk id="7" creationId="{918562CA-566C-4FA4-8421-89D51712B0AA}"/>
          </ac:spMkLst>
        </pc:spChg>
        <pc:spChg chg="mod">
          <ac:chgData name="angelo campanale" userId="bac24d20b356b55b" providerId="LiveId" clId="{82A86809-ABEF-410C-BB15-684EAA2C2585}" dt="2023-09-10T08:38:57.794" v="1863" actId="1076"/>
          <ac:spMkLst>
            <pc:docMk/>
            <pc:sldMk cId="1253644255" sldId="265"/>
            <ac:spMk id="8" creationId="{F914076F-8209-7CBF-5135-990EA12FAE6D}"/>
          </ac:spMkLst>
        </pc:spChg>
        <pc:spChg chg="mod">
          <ac:chgData name="angelo campanale" userId="bac24d20b356b55b" providerId="LiveId" clId="{82A86809-ABEF-410C-BB15-684EAA2C2585}" dt="2023-09-10T08:38:52.777" v="1862" actId="1076"/>
          <ac:spMkLst>
            <pc:docMk/>
            <pc:sldMk cId="1253644255" sldId="265"/>
            <ac:spMk id="13" creationId="{0F6502C1-071B-34C2-94C0-CBF12BE8E107}"/>
          </ac:spMkLst>
        </pc:spChg>
        <pc:spChg chg="del">
          <ac:chgData name="angelo campanale" userId="bac24d20b356b55b" providerId="LiveId" clId="{82A86809-ABEF-410C-BB15-684EAA2C2585}" dt="2023-09-09T08:43:27.933" v="321" actId="478"/>
          <ac:spMkLst>
            <pc:docMk/>
            <pc:sldMk cId="1253644255" sldId="265"/>
            <ac:spMk id="15" creationId="{60B1B160-2E74-106D-701C-48A2EF7E4F63}"/>
          </ac:spMkLst>
        </pc:spChg>
      </pc:sldChg>
      <pc:sldChg chg="addSp delSp modSp mod ord">
        <pc:chgData name="angelo campanale" userId="bac24d20b356b55b" providerId="LiveId" clId="{82A86809-ABEF-410C-BB15-684EAA2C2585}" dt="2023-09-09T09:29:50.690" v="722" actId="14100"/>
        <pc:sldMkLst>
          <pc:docMk/>
          <pc:sldMk cId="1598504864" sldId="370"/>
        </pc:sldMkLst>
        <pc:spChg chg="mod">
          <ac:chgData name="angelo campanale" userId="bac24d20b356b55b" providerId="LiveId" clId="{82A86809-ABEF-410C-BB15-684EAA2C2585}" dt="2023-09-09T08:16:01.608" v="239" actId="1076"/>
          <ac:spMkLst>
            <pc:docMk/>
            <pc:sldMk cId="1598504864" sldId="370"/>
            <ac:spMk id="6" creationId="{848252D0-FA19-1716-8178-325E8DB84BA4}"/>
          </ac:spMkLst>
        </pc:spChg>
        <pc:spChg chg="mod">
          <ac:chgData name="angelo campanale" userId="bac24d20b356b55b" providerId="LiveId" clId="{82A86809-ABEF-410C-BB15-684EAA2C2585}" dt="2023-09-09T08:16:47.719" v="257" actId="1076"/>
          <ac:spMkLst>
            <pc:docMk/>
            <pc:sldMk cId="1598504864" sldId="370"/>
            <ac:spMk id="11" creationId="{E1FC15A8-8CEA-3C93-6DFC-D4C1B5A570C9}"/>
          </ac:spMkLst>
        </pc:spChg>
        <pc:spChg chg="mod">
          <ac:chgData name="angelo campanale" userId="bac24d20b356b55b" providerId="LiveId" clId="{82A86809-ABEF-410C-BB15-684EAA2C2585}" dt="2023-09-09T08:11:14.312" v="192" actId="1076"/>
          <ac:spMkLst>
            <pc:docMk/>
            <pc:sldMk cId="1598504864" sldId="370"/>
            <ac:spMk id="14" creationId="{B7CCB928-DA7E-FDED-2860-55C86082DAD0}"/>
          </ac:spMkLst>
        </pc:spChg>
        <pc:spChg chg="add mod">
          <ac:chgData name="angelo campanale" userId="bac24d20b356b55b" providerId="LiveId" clId="{82A86809-ABEF-410C-BB15-684EAA2C2585}" dt="2023-09-09T09:29:01.402" v="714" actId="1076"/>
          <ac:spMkLst>
            <pc:docMk/>
            <pc:sldMk cId="1598504864" sldId="370"/>
            <ac:spMk id="19" creationId="{3E15040F-A3D7-E982-549A-DF4FD9D507AC}"/>
          </ac:spMkLst>
        </pc:spChg>
        <pc:spChg chg="mod">
          <ac:chgData name="angelo campanale" userId="bac24d20b356b55b" providerId="LiveId" clId="{82A86809-ABEF-410C-BB15-684EAA2C2585}" dt="2023-09-09T08:30:13.817" v="299" actId="20577"/>
          <ac:spMkLst>
            <pc:docMk/>
            <pc:sldMk cId="1598504864" sldId="370"/>
            <ac:spMk id="21" creationId="{2404E2CB-21EA-1438-DB3B-12B91D04876F}"/>
          </ac:spMkLst>
        </pc:spChg>
        <pc:spChg chg="del">
          <ac:chgData name="angelo campanale" userId="bac24d20b356b55b" providerId="LiveId" clId="{82A86809-ABEF-410C-BB15-684EAA2C2585}" dt="2023-09-09T08:10:08.957" v="172" actId="478"/>
          <ac:spMkLst>
            <pc:docMk/>
            <pc:sldMk cId="1598504864" sldId="370"/>
            <ac:spMk id="30" creationId="{D4681169-C998-D69A-E270-2E82DBA83CA7}"/>
          </ac:spMkLst>
        </pc:spChg>
        <pc:spChg chg="mod">
          <ac:chgData name="angelo campanale" userId="bac24d20b356b55b" providerId="LiveId" clId="{82A86809-ABEF-410C-BB15-684EAA2C2585}" dt="2023-09-09T09:29:05.626" v="715" actId="1076"/>
          <ac:spMkLst>
            <pc:docMk/>
            <pc:sldMk cId="1598504864" sldId="370"/>
            <ac:spMk id="31" creationId="{5EAB928B-4300-BDEB-EC25-7C8729C643AE}"/>
          </ac:spMkLst>
        </pc:spChg>
        <pc:spChg chg="del">
          <ac:chgData name="angelo campanale" userId="bac24d20b356b55b" providerId="LiveId" clId="{82A86809-ABEF-410C-BB15-684EAA2C2585}" dt="2023-09-09T08:10:18.036" v="177" actId="478"/>
          <ac:spMkLst>
            <pc:docMk/>
            <pc:sldMk cId="1598504864" sldId="370"/>
            <ac:spMk id="32" creationId="{4E031E3F-049F-FF29-A5F0-E4C2A5A0FC7B}"/>
          </ac:spMkLst>
        </pc:spChg>
        <pc:spChg chg="del">
          <ac:chgData name="angelo campanale" userId="bac24d20b356b55b" providerId="LiveId" clId="{82A86809-ABEF-410C-BB15-684EAA2C2585}" dt="2023-09-09T08:10:15.804" v="176" actId="478"/>
          <ac:spMkLst>
            <pc:docMk/>
            <pc:sldMk cId="1598504864" sldId="370"/>
            <ac:spMk id="33" creationId="{A26506EA-A70E-27E0-F60A-C898F2036989}"/>
          </ac:spMkLst>
        </pc:spChg>
        <pc:spChg chg="del">
          <ac:chgData name="angelo campanale" userId="bac24d20b356b55b" providerId="LiveId" clId="{82A86809-ABEF-410C-BB15-684EAA2C2585}" dt="2023-09-09T08:10:13.943" v="175" actId="478"/>
          <ac:spMkLst>
            <pc:docMk/>
            <pc:sldMk cId="1598504864" sldId="370"/>
            <ac:spMk id="34" creationId="{FAC80943-4C02-997D-72B5-F3EC9C648400}"/>
          </ac:spMkLst>
        </pc:spChg>
        <pc:spChg chg="del">
          <ac:chgData name="angelo campanale" userId="bac24d20b356b55b" providerId="LiveId" clId="{82A86809-ABEF-410C-BB15-684EAA2C2585}" dt="2023-09-09T08:10:19.401" v="178" actId="478"/>
          <ac:spMkLst>
            <pc:docMk/>
            <pc:sldMk cId="1598504864" sldId="370"/>
            <ac:spMk id="35" creationId="{83E5469E-6A73-6DB3-C903-9F074D111721}"/>
          </ac:spMkLst>
        </pc:spChg>
        <pc:spChg chg="add mod">
          <ac:chgData name="angelo campanale" userId="bac24d20b356b55b" providerId="LiveId" clId="{82A86809-ABEF-410C-BB15-684EAA2C2585}" dt="2023-09-09T09:29:10.658" v="717" actId="1076"/>
          <ac:spMkLst>
            <pc:docMk/>
            <pc:sldMk cId="1598504864" sldId="370"/>
            <ac:spMk id="49" creationId="{6F227412-277E-835F-7E75-DCA99C940F76}"/>
          </ac:spMkLst>
        </pc:spChg>
        <pc:spChg chg="add mod">
          <ac:chgData name="angelo campanale" userId="bac24d20b356b55b" providerId="LiveId" clId="{82A86809-ABEF-410C-BB15-684EAA2C2585}" dt="2023-09-09T09:29:18.266" v="720" actId="1076"/>
          <ac:spMkLst>
            <pc:docMk/>
            <pc:sldMk cId="1598504864" sldId="370"/>
            <ac:spMk id="50" creationId="{89671711-908B-A73A-435B-267E64E15986}"/>
          </ac:spMkLst>
        </pc:spChg>
        <pc:picChg chg="add del mod">
          <ac:chgData name="angelo campanale" userId="bac24d20b356b55b" providerId="LiveId" clId="{82A86809-ABEF-410C-BB15-684EAA2C2585}" dt="2023-09-09T08:09:07.939" v="156" actId="478"/>
          <ac:picMkLst>
            <pc:docMk/>
            <pc:sldMk cId="1598504864" sldId="370"/>
            <ac:picMk id="16" creationId="{0671560C-CDDA-E517-D475-F7038186C890}"/>
          </ac:picMkLst>
        </pc:picChg>
        <pc:picChg chg="add del mod ord">
          <ac:chgData name="angelo campanale" userId="bac24d20b356b55b" providerId="LiveId" clId="{82A86809-ABEF-410C-BB15-684EAA2C2585}" dt="2023-09-09T08:27:45.586" v="263" actId="478"/>
          <ac:picMkLst>
            <pc:docMk/>
            <pc:sldMk cId="1598504864" sldId="370"/>
            <ac:picMk id="18" creationId="{6E7C89DC-8C6B-7730-4CA8-42ED33D19052}"/>
          </ac:picMkLst>
        </pc:picChg>
        <pc:picChg chg="add del mod">
          <ac:chgData name="angelo campanale" userId="bac24d20b356b55b" providerId="LiveId" clId="{82A86809-ABEF-410C-BB15-684EAA2C2585}" dt="2023-09-09T08:28:03.315" v="265" actId="478"/>
          <ac:picMkLst>
            <pc:docMk/>
            <pc:sldMk cId="1598504864" sldId="370"/>
            <ac:picMk id="42" creationId="{CBE95689-105E-D787-0984-5F0930D874AC}"/>
          </ac:picMkLst>
        </pc:picChg>
        <pc:picChg chg="add mod ord">
          <ac:chgData name="angelo campanale" userId="bac24d20b356b55b" providerId="LiveId" clId="{82A86809-ABEF-410C-BB15-684EAA2C2585}" dt="2023-09-09T08:28:57.254" v="288" actId="14100"/>
          <ac:picMkLst>
            <pc:docMk/>
            <pc:sldMk cId="1598504864" sldId="370"/>
            <ac:picMk id="44" creationId="{F601E39E-557F-DDC9-1314-C1FB5C36EF97}"/>
          </ac:picMkLst>
        </pc:picChg>
        <pc:picChg chg="add del mod">
          <ac:chgData name="angelo campanale" userId="bac24d20b356b55b" providerId="LiveId" clId="{82A86809-ABEF-410C-BB15-684EAA2C2585}" dt="2023-09-09T09:28:32.966" v="705" actId="478"/>
          <ac:picMkLst>
            <pc:docMk/>
            <pc:sldMk cId="1598504864" sldId="370"/>
            <ac:picMk id="46" creationId="{344A1A6A-BD26-985B-2A7B-67CD9EE1A6CA}"/>
          </ac:picMkLst>
        </pc:picChg>
        <pc:picChg chg="add mod">
          <ac:chgData name="angelo campanale" userId="bac24d20b356b55b" providerId="LiveId" clId="{82A86809-ABEF-410C-BB15-684EAA2C2585}" dt="2023-09-09T09:29:50.690" v="722" actId="14100"/>
          <ac:picMkLst>
            <pc:docMk/>
            <pc:sldMk cId="1598504864" sldId="370"/>
            <ac:picMk id="48" creationId="{003B2EDA-6C38-FE96-6A6A-4E5FFAC1DD84}"/>
          </ac:picMkLst>
        </pc:picChg>
        <pc:cxnChg chg="mod">
          <ac:chgData name="angelo campanale" userId="bac24d20b356b55b" providerId="LiveId" clId="{82A86809-ABEF-410C-BB15-684EAA2C2585}" dt="2023-09-09T08:16:51.151" v="258" actId="1076"/>
          <ac:cxnSpMkLst>
            <pc:docMk/>
            <pc:sldMk cId="1598504864" sldId="370"/>
            <ac:cxnSpMk id="4" creationId="{B6C93B1B-9C32-A0E5-8510-8C956A259181}"/>
          </ac:cxnSpMkLst>
        </pc:cxnChg>
        <pc:cxnChg chg="del">
          <ac:chgData name="angelo campanale" userId="bac24d20b356b55b" providerId="LiveId" clId="{82A86809-ABEF-410C-BB15-684EAA2C2585}" dt="2023-09-09T08:17:06.525" v="262" actId="478"/>
          <ac:cxnSpMkLst>
            <pc:docMk/>
            <pc:sldMk cId="1598504864" sldId="370"/>
            <ac:cxnSpMk id="8" creationId="{BC43B0B3-F719-F6D8-2593-70632064357C}"/>
          </ac:cxnSpMkLst>
        </pc:cxnChg>
        <pc:cxnChg chg="mod">
          <ac:chgData name="angelo campanale" userId="bac24d20b356b55b" providerId="LiveId" clId="{82A86809-ABEF-410C-BB15-684EAA2C2585}" dt="2023-09-09T08:16:13.135" v="244" actId="1076"/>
          <ac:cxnSpMkLst>
            <pc:docMk/>
            <pc:sldMk cId="1598504864" sldId="370"/>
            <ac:cxnSpMk id="9" creationId="{440763C3-2FD1-0EB7-E6CF-83E6A4BD742D}"/>
          </ac:cxnSpMkLst>
        </pc:cxnChg>
        <pc:cxnChg chg="mod">
          <ac:chgData name="angelo campanale" userId="bac24d20b356b55b" providerId="LiveId" clId="{82A86809-ABEF-410C-BB15-684EAA2C2585}" dt="2023-09-09T08:17:00.248" v="261" actId="14100"/>
          <ac:cxnSpMkLst>
            <pc:docMk/>
            <pc:sldMk cId="1598504864" sldId="370"/>
            <ac:cxnSpMk id="10" creationId="{BFA7F908-47FB-EA67-1F69-DD3753CCE5BD}"/>
          </ac:cxnSpMkLst>
        </pc:cxnChg>
        <pc:cxnChg chg="add mod">
          <ac:chgData name="angelo campanale" userId="bac24d20b356b55b" providerId="LiveId" clId="{82A86809-ABEF-410C-BB15-684EAA2C2585}" dt="2023-09-09T08:16:18.424" v="245" actId="14100"/>
          <ac:cxnSpMkLst>
            <pc:docMk/>
            <pc:sldMk cId="1598504864" sldId="370"/>
            <ac:cxnSpMk id="23" creationId="{4BE74087-7B86-E3C3-82AE-C74A6EF968CD}"/>
          </ac:cxnSpMkLst>
        </pc:cxnChg>
      </pc:sldChg>
      <pc:sldChg chg="add del">
        <pc:chgData name="angelo campanale" userId="bac24d20b356b55b" providerId="LiveId" clId="{82A86809-ABEF-410C-BB15-684EAA2C2585}" dt="2023-09-09T07:00:40.672" v="86" actId="47"/>
        <pc:sldMkLst>
          <pc:docMk/>
          <pc:sldMk cId="3355722866" sldId="373"/>
        </pc:sldMkLst>
      </pc:sldChg>
      <pc:sldChg chg="del">
        <pc:chgData name="angelo campanale" userId="bac24d20b356b55b" providerId="LiveId" clId="{82A86809-ABEF-410C-BB15-684EAA2C2585}" dt="2023-09-09T06:51:21.654" v="16" actId="47"/>
        <pc:sldMkLst>
          <pc:docMk/>
          <pc:sldMk cId="2689622488" sldId="389"/>
        </pc:sldMkLst>
      </pc:sldChg>
      <pc:sldChg chg="addSp delSp modSp mod">
        <pc:chgData name="angelo campanale" userId="bac24d20b356b55b" providerId="LiveId" clId="{82A86809-ABEF-410C-BB15-684EAA2C2585}" dt="2023-09-10T08:35:25.107" v="1774" actId="1076"/>
        <pc:sldMkLst>
          <pc:docMk/>
          <pc:sldMk cId="504352588" sldId="391"/>
        </pc:sldMkLst>
        <pc:spChg chg="add del mod">
          <ac:chgData name="angelo campanale" userId="bac24d20b356b55b" providerId="LiveId" clId="{82A86809-ABEF-410C-BB15-684EAA2C2585}" dt="2023-09-09T09:01:48.010" v="622" actId="478"/>
          <ac:spMkLst>
            <pc:docMk/>
            <pc:sldMk cId="504352588" sldId="391"/>
            <ac:spMk id="5" creationId="{41491E36-0AB5-B200-9B41-2F2DBA39B38A}"/>
          </ac:spMkLst>
        </pc:spChg>
        <pc:spChg chg="del mod">
          <ac:chgData name="angelo campanale" userId="bac24d20b356b55b" providerId="LiveId" clId="{82A86809-ABEF-410C-BB15-684EAA2C2585}" dt="2023-09-09T10:31:44.851" v="928" actId="478"/>
          <ac:spMkLst>
            <pc:docMk/>
            <pc:sldMk cId="504352588" sldId="391"/>
            <ac:spMk id="6" creationId="{345F5D65-4119-4589-825C-8FD9D4E61A7D}"/>
          </ac:spMkLst>
        </pc:spChg>
        <pc:spChg chg="mod">
          <ac:chgData name="angelo campanale" userId="bac24d20b356b55b" providerId="LiveId" clId="{82A86809-ABEF-410C-BB15-684EAA2C2585}" dt="2023-09-09T10:33:29.181" v="992" actId="1076"/>
          <ac:spMkLst>
            <pc:docMk/>
            <pc:sldMk cId="504352588" sldId="391"/>
            <ac:spMk id="7" creationId="{918562CA-566C-4FA4-8421-89D51712B0AA}"/>
          </ac:spMkLst>
        </pc:spChg>
        <pc:spChg chg="mod">
          <ac:chgData name="angelo campanale" userId="bac24d20b356b55b" providerId="LiveId" clId="{82A86809-ABEF-410C-BB15-684EAA2C2585}" dt="2023-09-10T08:35:25.107" v="1774" actId="1076"/>
          <ac:spMkLst>
            <pc:docMk/>
            <pc:sldMk cId="504352588" sldId="391"/>
            <ac:spMk id="8" creationId="{AB08FEB9-739A-5FE4-31A5-D6A971011F8F}"/>
          </ac:spMkLst>
        </pc:spChg>
        <pc:spChg chg="add del mod">
          <ac:chgData name="angelo campanale" userId="bac24d20b356b55b" providerId="LiveId" clId="{82A86809-ABEF-410C-BB15-684EAA2C2585}" dt="2023-09-09T09:01:49.683" v="624"/>
          <ac:spMkLst>
            <pc:docMk/>
            <pc:sldMk cId="504352588" sldId="391"/>
            <ac:spMk id="9" creationId="{EA72B785-9836-721E-EF97-992D386E1A2B}"/>
          </ac:spMkLst>
        </pc:spChg>
        <pc:spChg chg="del mod">
          <ac:chgData name="angelo campanale" userId="bac24d20b356b55b" providerId="LiveId" clId="{82A86809-ABEF-410C-BB15-684EAA2C2585}" dt="2023-09-09T09:01:45.184" v="621" actId="478"/>
          <ac:spMkLst>
            <pc:docMk/>
            <pc:sldMk cId="504352588" sldId="391"/>
            <ac:spMk id="11" creationId="{03C288A6-67E5-44C8-8107-CC2943C0F3AE}"/>
          </ac:spMkLst>
        </pc:spChg>
        <pc:spChg chg="add mod">
          <ac:chgData name="angelo campanale" userId="bac24d20b356b55b" providerId="LiveId" clId="{82A86809-ABEF-410C-BB15-684EAA2C2585}" dt="2023-09-09T10:37:13.829" v="1099" actId="1076"/>
          <ac:spMkLst>
            <pc:docMk/>
            <pc:sldMk cId="504352588" sldId="391"/>
            <ac:spMk id="12" creationId="{2888B2A9-169E-D869-0E89-63BDB46FDC36}"/>
          </ac:spMkLst>
        </pc:spChg>
        <pc:spChg chg="add mod">
          <ac:chgData name="angelo campanale" userId="bac24d20b356b55b" providerId="LiveId" clId="{82A86809-ABEF-410C-BB15-684EAA2C2585}" dt="2023-09-09T10:35:25.189" v="1047" actId="1076"/>
          <ac:spMkLst>
            <pc:docMk/>
            <pc:sldMk cId="504352588" sldId="391"/>
            <ac:spMk id="13" creationId="{053FC535-C221-0F1D-F0AD-8DB2294337C8}"/>
          </ac:spMkLst>
        </pc:spChg>
        <pc:spChg chg="add mod">
          <ac:chgData name="angelo campanale" userId="bac24d20b356b55b" providerId="LiveId" clId="{82A86809-ABEF-410C-BB15-684EAA2C2585}" dt="2023-09-09T10:36:48.381" v="1083" actId="1076"/>
          <ac:spMkLst>
            <pc:docMk/>
            <pc:sldMk cId="504352588" sldId="391"/>
            <ac:spMk id="14" creationId="{282A70BE-F829-F79C-E037-D12FC3F99E23}"/>
          </ac:spMkLst>
        </pc:spChg>
        <pc:spChg chg="add del mod">
          <ac:chgData name="angelo campanale" userId="bac24d20b356b55b" providerId="LiveId" clId="{82A86809-ABEF-410C-BB15-684EAA2C2585}" dt="2023-09-09T10:34:19.690" v="1025"/>
          <ac:spMkLst>
            <pc:docMk/>
            <pc:sldMk cId="504352588" sldId="391"/>
            <ac:spMk id="15" creationId="{000AF6E5-2AA1-3487-5E07-F6F8FF495997}"/>
          </ac:spMkLst>
        </pc:spChg>
        <pc:spChg chg="mod">
          <ac:chgData name="angelo campanale" userId="bac24d20b356b55b" providerId="LiveId" clId="{82A86809-ABEF-410C-BB15-684EAA2C2585}" dt="2023-09-09T09:02:24.197" v="645" actId="1076"/>
          <ac:spMkLst>
            <pc:docMk/>
            <pc:sldMk cId="504352588" sldId="391"/>
            <ac:spMk id="16" creationId="{4E74E89E-B92A-4FAA-B64D-56177F8DF7AE}"/>
          </ac:spMkLst>
        </pc:spChg>
        <pc:spChg chg="add mod">
          <ac:chgData name="angelo campanale" userId="bac24d20b356b55b" providerId="LiveId" clId="{82A86809-ABEF-410C-BB15-684EAA2C2585}" dt="2023-09-09T10:37:19.748" v="1101" actId="1076"/>
          <ac:spMkLst>
            <pc:docMk/>
            <pc:sldMk cId="504352588" sldId="391"/>
            <ac:spMk id="17" creationId="{1AA23405-E8AF-7650-A9FE-B6D70DF285C1}"/>
          </ac:spMkLst>
        </pc:spChg>
        <pc:spChg chg="add mod">
          <ac:chgData name="angelo campanale" userId="bac24d20b356b55b" providerId="LiveId" clId="{82A86809-ABEF-410C-BB15-684EAA2C2585}" dt="2023-09-09T14:22:35.016" v="1748" actId="20577"/>
          <ac:spMkLst>
            <pc:docMk/>
            <pc:sldMk cId="504352588" sldId="391"/>
            <ac:spMk id="18" creationId="{E7822E2A-EA55-7BCB-80CF-F65858AD4477}"/>
          </ac:spMkLst>
        </pc:spChg>
      </pc:sldChg>
      <pc:sldChg chg="del">
        <pc:chgData name="angelo campanale" userId="bac24d20b356b55b" providerId="LiveId" clId="{82A86809-ABEF-410C-BB15-684EAA2C2585}" dt="2023-09-09T07:24:53.865" v="142" actId="47"/>
        <pc:sldMkLst>
          <pc:docMk/>
          <pc:sldMk cId="4254493637" sldId="407"/>
        </pc:sldMkLst>
      </pc:sldChg>
      <pc:sldChg chg="del">
        <pc:chgData name="angelo campanale" userId="bac24d20b356b55b" providerId="LiveId" clId="{82A86809-ABEF-410C-BB15-684EAA2C2585}" dt="2023-09-09T08:32:02.232" v="305" actId="47"/>
        <pc:sldMkLst>
          <pc:docMk/>
          <pc:sldMk cId="2296038580" sldId="408"/>
        </pc:sldMkLst>
      </pc:sldChg>
      <pc:sldChg chg="addSp delSp modSp mod">
        <pc:chgData name="angelo campanale" userId="bac24d20b356b55b" providerId="LiveId" clId="{82A86809-ABEF-410C-BB15-684EAA2C2585}" dt="2023-09-09T06:56:55.492" v="67" actId="167"/>
        <pc:sldMkLst>
          <pc:docMk/>
          <pc:sldMk cId="2417813367" sldId="410"/>
        </pc:sldMkLst>
        <pc:spChg chg="add mod">
          <ac:chgData name="angelo campanale" userId="bac24d20b356b55b" providerId="LiveId" clId="{82A86809-ABEF-410C-BB15-684EAA2C2585}" dt="2023-09-09T06:51:41.646" v="19" actId="14100"/>
          <ac:spMkLst>
            <pc:docMk/>
            <pc:sldMk cId="2417813367" sldId="410"/>
            <ac:spMk id="10" creationId="{10902AF9-DA47-C17A-7EA9-7FF0DC46DD18}"/>
          </ac:spMkLst>
        </pc:spChg>
        <pc:spChg chg="mod">
          <ac:chgData name="angelo campanale" userId="bac24d20b356b55b" providerId="LiveId" clId="{82A86809-ABEF-410C-BB15-684EAA2C2585}" dt="2023-09-09T06:56:24.566" v="59" actId="14100"/>
          <ac:spMkLst>
            <pc:docMk/>
            <pc:sldMk cId="2417813367" sldId="410"/>
            <ac:spMk id="16" creationId="{3B2BACA3-480A-24FF-A35E-336971BA6C98}"/>
          </ac:spMkLst>
        </pc:spChg>
        <pc:spChg chg="del">
          <ac:chgData name="angelo campanale" userId="bac24d20b356b55b" providerId="LiveId" clId="{82A86809-ABEF-410C-BB15-684EAA2C2585}" dt="2023-09-09T06:50:52.060" v="5" actId="478"/>
          <ac:spMkLst>
            <pc:docMk/>
            <pc:sldMk cId="2417813367" sldId="410"/>
            <ac:spMk id="17" creationId="{A6A6532C-7A21-85A1-FBA1-E57EA4C6C0E9}"/>
          </ac:spMkLst>
        </pc:spChg>
        <pc:spChg chg="del">
          <ac:chgData name="angelo campanale" userId="bac24d20b356b55b" providerId="LiveId" clId="{82A86809-ABEF-410C-BB15-684EAA2C2585}" dt="2023-09-09T06:50:51.370" v="4" actId="478"/>
          <ac:spMkLst>
            <pc:docMk/>
            <pc:sldMk cId="2417813367" sldId="410"/>
            <ac:spMk id="18" creationId="{A0EFE4D6-F804-1785-0426-F1E5D13105D7}"/>
          </ac:spMkLst>
        </pc:spChg>
        <pc:spChg chg="mod">
          <ac:chgData name="angelo campanale" userId="bac24d20b356b55b" providerId="LiveId" clId="{82A86809-ABEF-410C-BB15-684EAA2C2585}" dt="2023-09-09T06:50:58.960" v="13" actId="20577"/>
          <ac:spMkLst>
            <pc:docMk/>
            <pc:sldMk cId="2417813367" sldId="410"/>
            <ac:spMk id="21" creationId="{2404E2CB-21EA-1438-DB3B-12B91D04876F}"/>
          </ac:spMkLst>
        </pc:spChg>
        <pc:picChg chg="add mod ord">
          <ac:chgData name="angelo campanale" userId="bac24d20b356b55b" providerId="LiveId" clId="{82A86809-ABEF-410C-BB15-684EAA2C2585}" dt="2023-09-09T06:56:29.078" v="61" actId="14100"/>
          <ac:picMkLst>
            <pc:docMk/>
            <pc:sldMk cId="2417813367" sldId="410"/>
            <ac:picMk id="6" creationId="{5BFBC7F9-1099-153F-A868-4F0470E383E2}"/>
          </ac:picMkLst>
        </pc:picChg>
        <pc:picChg chg="mod ord">
          <ac:chgData name="angelo campanale" userId="bac24d20b356b55b" providerId="LiveId" clId="{82A86809-ABEF-410C-BB15-684EAA2C2585}" dt="2023-09-09T06:56:55.492" v="67" actId="167"/>
          <ac:picMkLst>
            <pc:docMk/>
            <pc:sldMk cId="2417813367" sldId="410"/>
            <ac:picMk id="9" creationId="{8E1CB56B-F587-1FCE-6C49-D2C52974732F}"/>
          </ac:picMkLst>
        </pc:picChg>
        <pc:picChg chg="del">
          <ac:chgData name="angelo campanale" userId="bac24d20b356b55b" providerId="LiveId" clId="{82A86809-ABEF-410C-BB15-684EAA2C2585}" dt="2023-09-09T06:50:50.195" v="3" actId="478"/>
          <ac:picMkLst>
            <pc:docMk/>
            <pc:sldMk cId="2417813367" sldId="410"/>
            <ac:picMk id="13" creationId="{64107565-165D-5D52-7598-B9899A1A33CE}"/>
          </ac:picMkLst>
        </pc:picChg>
        <pc:picChg chg="del">
          <ac:chgData name="angelo campanale" userId="bac24d20b356b55b" providerId="LiveId" clId="{82A86809-ABEF-410C-BB15-684EAA2C2585}" dt="2023-09-09T06:50:49.732" v="2" actId="478"/>
          <ac:picMkLst>
            <pc:docMk/>
            <pc:sldMk cId="2417813367" sldId="410"/>
            <ac:picMk id="23" creationId="{9063F2CC-0BEE-E71F-AA32-1B89B2F5A6B6}"/>
          </ac:picMkLst>
        </pc:picChg>
      </pc:sldChg>
      <pc:sldChg chg="addSp delSp modSp mod">
        <pc:chgData name="angelo campanale" userId="bac24d20b356b55b" providerId="LiveId" clId="{82A86809-ABEF-410C-BB15-684EAA2C2585}" dt="2023-09-09T06:59:32.758" v="84" actId="1076"/>
        <pc:sldMkLst>
          <pc:docMk/>
          <pc:sldMk cId="1357190852" sldId="411"/>
        </pc:sldMkLst>
        <pc:spChg chg="add mod ord">
          <ac:chgData name="angelo campanale" userId="bac24d20b356b55b" providerId="LiveId" clId="{82A86809-ABEF-410C-BB15-684EAA2C2585}" dt="2023-09-09T06:57:18.542" v="74" actId="14100"/>
          <ac:spMkLst>
            <pc:docMk/>
            <pc:sldMk cId="1357190852" sldId="411"/>
            <ac:spMk id="10" creationId="{313A1076-3E47-1D6D-B19A-8502A00B7EA0}"/>
          </ac:spMkLst>
        </pc:spChg>
        <pc:spChg chg="mod">
          <ac:chgData name="angelo campanale" userId="bac24d20b356b55b" providerId="LiveId" clId="{82A86809-ABEF-410C-BB15-684EAA2C2585}" dt="2023-09-09T06:57:16.302" v="73" actId="14100"/>
          <ac:spMkLst>
            <pc:docMk/>
            <pc:sldMk cId="1357190852" sldId="411"/>
            <ac:spMk id="16" creationId="{3B2BACA3-480A-24FF-A35E-336971BA6C98}"/>
          </ac:spMkLst>
        </pc:spChg>
        <pc:spChg chg="del">
          <ac:chgData name="angelo campanale" userId="bac24d20b356b55b" providerId="LiveId" clId="{82A86809-ABEF-410C-BB15-684EAA2C2585}" dt="2023-09-09T06:53:37.506" v="26" actId="478"/>
          <ac:spMkLst>
            <pc:docMk/>
            <pc:sldMk cId="1357190852" sldId="411"/>
            <ac:spMk id="17" creationId="{A6A6532C-7A21-85A1-FBA1-E57EA4C6C0E9}"/>
          </ac:spMkLst>
        </pc:spChg>
        <pc:spChg chg="del">
          <ac:chgData name="angelo campanale" userId="bac24d20b356b55b" providerId="LiveId" clId="{82A86809-ABEF-410C-BB15-684EAA2C2585}" dt="2023-09-09T06:53:38.194" v="27" actId="478"/>
          <ac:spMkLst>
            <pc:docMk/>
            <pc:sldMk cId="1357190852" sldId="411"/>
            <ac:spMk id="18" creationId="{A0EFE4D6-F804-1785-0426-F1E5D13105D7}"/>
          </ac:spMkLst>
        </pc:spChg>
        <pc:spChg chg="mod">
          <ac:chgData name="angelo campanale" userId="bac24d20b356b55b" providerId="LiveId" clId="{82A86809-ABEF-410C-BB15-684EAA2C2585}" dt="2023-09-09T06:54:11.817" v="39" actId="20577"/>
          <ac:spMkLst>
            <pc:docMk/>
            <pc:sldMk cId="1357190852" sldId="411"/>
            <ac:spMk id="21" creationId="{2404E2CB-21EA-1438-DB3B-12B91D04876F}"/>
          </ac:spMkLst>
        </pc:spChg>
        <pc:picChg chg="add mod ord">
          <ac:chgData name="angelo campanale" userId="bac24d20b356b55b" providerId="LiveId" clId="{82A86809-ABEF-410C-BB15-684EAA2C2585}" dt="2023-09-09T06:59:32.758" v="84" actId="1076"/>
          <ac:picMkLst>
            <pc:docMk/>
            <pc:sldMk cId="1357190852" sldId="411"/>
            <ac:picMk id="6" creationId="{922E2571-CCF9-53AD-468A-6AAD1C81E3E3}"/>
          </ac:picMkLst>
        </pc:picChg>
        <pc:picChg chg="del">
          <ac:chgData name="angelo campanale" userId="bac24d20b356b55b" providerId="LiveId" clId="{82A86809-ABEF-410C-BB15-684EAA2C2585}" dt="2023-09-09T06:53:36.483" v="25" actId="478"/>
          <ac:picMkLst>
            <pc:docMk/>
            <pc:sldMk cId="1357190852" sldId="411"/>
            <ac:picMk id="9" creationId="{64C13AD2-48BE-1BDE-9670-15E0069BD98C}"/>
          </ac:picMkLst>
        </pc:picChg>
        <pc:picChg chg="del">
          <ac:chgData name="angelo campanale" userId="bac24d20b356b55b" providerId="LiveId" clId="{82A86809-ABEF-410C-BB15-684EAA2C2585}" dt="2023-09-09T06:53:36.004" v="24" actId="478"/>
          <ac:picMkLst>
            <pc:docMk/>
            <pc:sldMk cId="1357190852" sldId="411"/>
            <ac:picMk id="13" creationId="{7F370F8D-5F98-BA38-22C6-1CAC53212961}"/>
          </ac:picMkLst>
        </pc:picChg>
        <pc:picChg chg="mod ord">
          <ac:chgData name="angelo campanale" userId="bac24d20b356b55b" providerId="LiveId" clId="{82A86809-ABEF-410C-BB15-684EAA2C2585}" dt="2023-09-09T06:59:31.109" v="83" actId="1076"/>
          <ac:picMkLst>
            <pc:docMk/>
            <pc:sldMk cId="1357190852" sldId="411"/>
            <ac:picMk id="20" creationId="{1B27C17F-A918-61A1-4F93-479A3F7AD42D}"/>
          </ac:picMkLst>
        </pc:picChg>
      </pc:sldChg>
      <pc:sldChg chg="delSp del mod">
        <pc:chgData name="angelo campanale" userId="bac24d20b356b55b" providerId="LiveId" clId="{82A86809-ABEF-410C-BB15-684EAA2C2585}" dt="2023-09-09T07:00:44.031" v="87" actId="47"/>
        <pc:sldMkLst>
          <pc:docMk/>
          <pc:sldMk cId="444378192" sldId="412"/>
        </pc:sldMkLst>
        <pc:spChg chg="del">
          <ac:chgData name="angelo campanale" userId="bac24d20b356b55b" providerId="LiveId" clId="{82A86809-ABEF-410C-BB15-684EAA2C2585}" dt="2023-09-09T06:53:42.438" v="30" actId="478"/>
          <ac:spMkLst>
            <pc:docMk/>
            <pc:sldMk cId="444378192" sldId="412"/>
            <ac:spMk id="17" creationId="{A6A6532C-7A21-85A1-FBA1-E57EA4C6C0E9}"/>
          </ac:spMkLst>
        </pc:spChg>
        <pc:spChg chg="del">
          <ac:chgData name="angelo campanale" userId="bac24d20b356b55b" providerId="LiveId" clId="{82A86809-ABEF-410C-BB15-684EAA2C2585}" dt="2023-09-09T06:53:43.178" v="31" actId="478"/>
          <ac:spMkLst>
            <pc:docMk/>
            <pc:sldMk cId="444378192" sldId="412"/>
            <ac:spMk id="18" creationId="{A0EFE4D6-F804-1785-0426-F1E5D13105D7}"/>
          </ac:spMkLst>
        </pc:spChg>
        <pc:picChg chg="del">
          <ac:chgData name="angelo campanale" userId="bac24d20b356b55b" providerId="LiveId" clId="{82A86809-ABEF-410C-BB15-684EAA2C2585}" dt="2023-09-09T06:53:41.404" v="29" actId="478"/>
          <ac:picMkLst>
            <pc:docMk/>
            <pc:sldMk cId="444378192" sldId="412"/>
            <ac:picMk id="12" creationId="{BB0777EE-D71B-5AE6-2129-B683D0F40EAA}"/>
          </ac:picMkLst>
        </pc:picChg>
        <pc:picChg chg="del">
          <ac:chgData name="angelo campanale" userId="bac24d20b356b55b" providerId="LiveId" clId="{82A86809-ABEF-410C-BB15-684EAA2C2585}" dt="2023-09-09T06:53:40.949" v="28" actId="478"/>
          <ac:picMkLst>
            <pc:docMk/>
            <pc:sldMk cId="444378192" sldId="412"/>
            <ac:picMk id="19" creationId="{AD301D2C-8E06-7095-1618-5CBCD9FE0381}"/>
          </ac:picMkLst>
        </pc:picChg>
      </pc:sldChg>
      <pc:sldChg chg="addSp delSp modSp mod">
        <pc:chgData name="angelo campanale" userId="bac24d20b356b55b" providerId="LiveId" clId="{82A86809-ABEF-410C-BB15-684EAA2C2585}" dt="2023-09-09T07:19:56.989" v="137" actId="14100"/>
        <pc:sldMkLst>
          <pc:docMk/>
          <pc:sldMk cId="1120262230" sldId="414"/>
        </pc:sldMkLst>
        <pc:spChg chg="add mod ord">
          <ac:chgData name="angelo campanale" userId="bac24d20b356b55b" providerId="LiveId" clId="{82A86809-ABEF-410C-BB15-684EAA2C2585}" dt="2023-09-09T07:19:35.476" v="135" actId="14100"/>
          <ac:spMkLst>
            <pc:docMk/>
            <pc:sldMk cId="1120262230" sldId="414"/>
            <ac:spMk id="9" creationId="{44E8AD6D-0AA8-33EB-776B-CDC430A3AA79}"/>
          </ac:spMkLst>
        </pc:spChg>
        <pc:spChg chg="mod">
          <ac:chgData name="angelo campanale" userId="bac24d20b356b55b" providerId="LiveId" clId="{82A86809-ABEF-410C-BB15-684EAA2C2585}" dt="2023-09-09T07:19:56.989" v="137" actId="14100"/>
          <ac:spMkLst>
            <pc:docMk/>
            <pc:sldMk cId="1120262230" sldId="414"/>
            <ac:spMk id="16" creationId="{3B2BACA3-480A-24FF-A35E-336971BA6C98}"/>
          </ac:spMkLst>
        </pc:spChg>
        <pc:spChg chg="del">
          <ac:chgData name="angelo campanale" userId="bac24d20b356b55b" providerId="LiveId" clId="{82A86809-ABEF-410C-BB15-684EAA2C2585}" dt="2023-09-09T07:17:45.987" v="101" actId="478"/>
          <ac:spMkLst>
            <pc:docMk/>
            <pc:sldMk cId="1120262230" sldId="414"/>
            <ac:spMk id="17" creationId="{A6A6532C-7A21-85A1-FBA1-E57EA4C6C0E9}"/>
          </ac:spMkLst>
        </pc:spChg>
        <pc:spChg chg="del">
          <ac:chgData name="angelo campanale" userId="bac24d20b356b55b" providerId="LiveId" clId="{82A86809-ABEF-410C-BB15-684EAA2C2585}" dt="2023-09-09T07:17:45.309" v="100" actId="478"/>
          <ac:spMkLst>
            <pc:docMk/>
            <pc:sldMk cId="1120262230" sldId="414"/>
            <ac:spMk id="18" creationId="{A0EFE4D6-F804-1785-0426-F1E5D13105D7}"/>
          </ac:spMkLst>
        </pc:spChg>
        <pc:spChg chg="mod">
          <ac:chgData name="angelo campanale" userId="bac24d20b356b55b" providerId="LiveId" clId="{82A86809-ABEF-410C-BB15-684EAA2C2585}" dt="2023-09-09T07:17:37.234" v="97" actId="20577"/>
          <ac:spMkLst>
            <pc:docMk/>
            <pc:sldMk cId="1120262230" sldId="414"/>
            <ac:spMk id="21" creationId="{2404E2CB-21EA-1438-DB3B-12B91D04876F}"/>
          </ac:spMkLst>
        </pc:spChg>
        <pc:picChg chg="add mod ord">
          <ac:chgData name="angelo campanale" userId="bac24d20b356b55b" providerId="LiveId" clId="{82A86809-ABEF-410C-BB15-684EAA2C2585}" dt="2023-09-09T07:19:43.892" v="136" actId="14100"/>
          <ac:picMkLst>
            <pc:docMk/>
            <pc:sldMk cId="1120262230" sldId="414"/>
            <ac:picMk id="6" creationId="{E4FFEC6D-B3ED-FB72-D3A5-D19AB9B1D101}"/>
          </ac:picMkLst>
        </pc:picChg>
        <pc:picChg chg="del">
          <ac:chgData name="angelo campanale" userId="bac24d20b356b55b" providerId="LiveId" clId="{82A86809-ABEF-410C-BB15-684EAA2C2585}" dt="2023-09-09T07:17:43.971" v="99" actId="478"/>
          <ac:picMkLst>
            <pc:docMk/>
            <pc:sldMk cId="1120262230" sldId="414"/>
            <ac:picMk id="23" creationId="{A375B93A-DFA5-6161-01AA-71845F8DBD84}"/>
          </ac:picMkLst>
        </pc:picChg>
        <pc:picChg chg="mod ord">
          <ac:chgData name="angelo campanale" userId="bac24d20b356b55b" providerId="LiveId" clId="{82A86809-ABEF-410C-BB15-684EAA2C2585}" dt="2023-09-09T07:18:58.660" v="127" actId="1076"/>
          <ac:picMkLst>
            <pc:docMk/>
            <pc:sldMk cId="1120262230" sldId="414"/>
            <ac:picMk id="25" creationId="{0E88DA56-F2C1-67EE-BCC7-E11A307181DC}"/>
          </ac:picMkLst>
        </pc:picChg>
        <pc:picChg chg="del">
          <ac:chgData name="angelo campanale" userId="bac24d20b356b55b" providerId="LiveId" clId="{82A86809-ABEF-410C-BB15-684EAA2C2585}" dt="2023-09-09T07:17:43.411" v="98" actId="478"/>
          <ac:picMkLst>
            <pc:docMk/>
            <pc:sldMk cId="1120262230" sldId="414"/>
            <ac:picMk id="27" creationId="{CE9ACB1E-2D4B-93D4-44EB-4BE1DD72E5DC}"/>
          </ac:picMkLst>
        </pc:picChg>
      </pc:sldChg>
      <pc:sldChg chg="del">
        <pc:chgData name="angelo campanale" userId="bac24d20b356b55b" providerId="LiveId" clId="{82A86809-ABEF-410C-BB15-684EAA2C2585}" dt="2023-09-09T07:20:08.983" v="139" actId="47"/>
        <pc:sldMkLst>
          <pc:docMk/>
          <pc:sldMk cId="4281237105" sldId="415"/>
        </pc:sldMkLst>
      </pc:sldChg>
      <pc:sldChg chg="delSp del mod">
        <pc:chgData name="angelo campanale" userId="bac24d20b356b55b" providerId="LiveId" clId="{82A86809-ABEF-410C-BB15-684EAA2C2585}" dt="2023-09-09T07:20:08.319" v="138" actId="47"/>
        <pc:sldMkLst>
          <pc:docMk/>
          <pc:sldMk cId="2356462268" sldId="416"/>
        </pc:sldMkLst>
        <pc:spChg chg="del">
          <ac:chgData name="angelo campanale" userId="bac24d20b356b55b" providerId="LiveId" clId="{82A86809-ABEF-410C-BB15-684EAA2C2585}" dt="2023-09-09T07:17:55.808" v="106" actId="478"/>
          <ac:spMkLst>
            <pc:docMk/>
            <pc:sldMk cId="2356462268" sldId="416"/>
            <ac:spMk id="17" creationId="{A6A6532C-7A21-85A1-FBA1-E57EA4C6C0E9}"/>
          </ac:spMkLst>
        </pc:spChg>
        <pc:spChg chg="del">
          <ac:chgData name="angelo campanale" userId="bac24d20b356b55b" providerId="LiveId" clId="{82A86809-ABEF-410C-BB15-684EAA2C2585}" dt="2023-09-09T07:17:56.433" v="107" actId="478"/>
          <ac:spMkLst>
            <pc:docMk/>
            <pc:sldMk cId="2356462268" sldId="416"/>
            <ac:spMk id="18" creationId="{A0EFE4D6-F804-1785-0426-F1E5D13105D7}"/>
          </ac:spMkLst>
        </pc:spChg>
        <pc:picChg chg="del">
          <ac:chgData name="angelo campanale" userId="bac24d20b356b55b" providerId="LiveId" clId="{82A86809-ABEF-410C-BB15-684EAA2C2585}" dt="2023-09-09T07:17:54.341" v="104" actId="478"/>
          <ac:picMkLst>
            <pc:docMk/>
            <pc:sldMk cId="2356462268" sldId="416"/>
            <ac:picMk id="12" creationId="{1D6F1521-50D1-9D20-CC90-EF2485D71596}"/>
          </ac:picMkLst>
        </pc:picChg>
        <pc:picChg chg="del">
          <ac:chgData name="angelo campanale" userId="bac24d20b356b55b" providerId="LiveId" clId="{82A86809-ABEF-410C-BB15-684EAA2C2585}" dt="2023-09-09T07:17:54.788" v="105" actId="478"/>
          <ac:picMkLst>
            <pc:docMk/>
            <pc:sldMk cId="2356462268" sldId="416"/>
            <ac:picMk id="19" creationId="{4E7E2DFD-7919-2D65-A3E9-72AC5A66E720}"/>
          </ac:picMkLst>
        </pc:picChg>
      </pc:sldChg>
      <pc:sldChg chg="addSp delSp modSp add mod ord">
        <pc:chgData name="angelo campanale" userId="bac24d20b356b55b" providerId="LiveId" clId="{82A86809-ABEF-410C-BB15-684EAA2C2585}" dt="2023-09-10T06:40:23.033" v="1757"/>
        <pc:sldMkLst>
          <pc:docMk/>
          <pc:sldMk cId="512167107" sldId="418"/>
        </pc:sldMkLst>
        <pc:spChg chg="mod">
          <ac:chgData name="angelo campanale" userId="bac24d20b356b55b" providerId="LiveId" clId="{82A86809-ABEF-410C-BB15-684EAA2C2585}" dt="2023-09-09T08:38:21.133" v="320" actId="20577"/>
          <ac:spMkLst>
            <pc:docMk/>
            <pc:sldMk cId="512167107" sldId="418"/>
            <ac:spMk id="6" creationId="{848252D0-FA19-1716-8178-325E8DB84BA4}"/>
          </ac:spMkLst>
        </pc:spChg>
        <pc:spChg chg="mod">
          <ac:chgData name="angelo campanale" userId="bac24d20b356b55b" providerId="LiveId" clId="{82A86809-ABEF-410C-BB15-684EAA2C2585}" dt="2023-09-09T08:31:58.602" v="304" actId="20577"/>
          <ac:spMkLst>
            <pc:docMk/>
            <pc:sldMk cId="512167107" sldId="418"/>
            <ac:spMk id="21" creationId="{2404E2CB-21EA-1438-DB3B-12B91D04876F}"/>
          </ac:spMkLst>
        </pc:spChg>
        <pc:spChg chg="add mod">
          <ac:chgData name="angelo campanale" userId="bac24d20b356b55b" providerId="LiveId" clId="{82A86809-ABEF-410C-BB15-684EAA2C2585}" dt="2023-09-09T08:49:57.230" v="343" actId="1076"/>
          <ac:spMkLst>
            <pc:docMk/>
            <pc:sldMk cId="512167107" sldId="418"/>
            <ac:spMk id="25" creationId="{EB21F074-7BF3-B0D6-A4E2-6CD16D059F18}"/>
          </ac:spMkLst>
        </pc:spChg>
        <pc:spChg chg="add mod">
          <ac:chgData name="angelo campanale" userId="bac24d20b356b55b" providerId="LiveId" clId="{82A86809-ABEF-410C-BB15-684EAA2C2585}" dt="2023-09-09T08:50:01.854" v="345" actId="1076"/>
          <ac:spMkLst>
            <pc:docMk/>
            <pc:sldMk cId="512167107" sldId="418"/>
            <ac:spMk id="26" creationId="{9D2798E0-8C60-1083-5B41-949494B35DDF}"/>
          </ac:spMkLst>
        </pc:spChg>
        <pc:picChg chg="add del mod">
          <ac:chgData name="angelo campanale" userId="bac24d20b356b55b" providerId="LiveId" clId="{82A86809-ABEF-410C-BB15-684EAA2C2585}" dt="2023-09-09T08:37:34.010" v="308" actId="478"/>
          <ac:picMkLst>
            <pc:docMk/>
            <pc:sldMk cId="512167107" sldId="418"/>
            <ac:picMk id="15" creationId="{DE704407-2154-A969-A261-A154BCCF0E99}"/>
          </ac:picMkLst>
        </pc:picChg>
        <pc:picChg chg="add mod ord">
          <ac:chgData name="angelo campanale" userId="bac24d20b356b55b" providerId="LiveId" clId="{82A86809-ABEF-410C-BB15-684EAA2C2585}" dt="2023-09-09T09:30:17.730" v="724" actId="14100"/>
          <ac:picMkLst>
            <pc:docMk/>
            <pc:sldMk cId="512167107" sldId="418"/>
            <ac:picMk id="17" creationId="{F8EA27E9-614C-DC50-0545-9BE26B3C7F13}"/>
          </ac:picMkLst>
        </pc:picChg>
        <pc:picChg chg="add del mod">
          <ac:chgData name="angelo campanale" userId="bac24d20b356b55b" providerId="LiveId" clId="{82A86809-ABEF-410C-BB15-684EAA2C2585}" dt="2023-09-09T08:49:30.724" v="335" actId="478"/>
          <ac:picMkLst>
            <pc:docMk/>
            <pc:sldMk cId="512167107" sldId="418"/>
            <ac:picMk id="20" creationId="{AF1E6C61-0A7E-A077-97AD-07933A727C48}"/>
          </ac:picMkLst>
        </pc:picChg>
        <pc:picChg chg="add mod">
          <ac:chgData name="angelo campanale" userId="bac24d20b356b55b" providerId="LiveId" clId="{82A86809-ABEF-410C-BB15-684EAA2C2585}" dt="2023-09-09T09:30:22.777" v="726" actId="14100"/>
          <ac:picMkLst>
            <pc:docMk/>
            <pc:sldMk cId="512167107" sldId="418"/>
            <ac:picMk id="24" creationId="{474FFEF5-FC93-EE5E-0576-381C101A50FF}"/>
          </ac:picMkLst>
        </pc:picChg>
        <pc:picChg chg="del">
          <ac:chgData name="angelo campanale" userId="bac24d20b356b55b" providerId="LiveId" clId="{82A86809-ABEF-410C-BB15-684EAA2C2585}" dt="2023-09-09T08:34:58.833" v="306" actId="478"/>
          <ac:picMkLst>
            <pc:docMk/>
            <pc:sldMk cId="512167107" sldId="418"/>
            <ac:picMk id="44" creationId="{F601E39E-557F-DDC9-1314-C1FB5C36EF97}"/>
          </ac:picMkLst>
        </pc:picChg>
      </pc:sldChg>
      <pc:sldChg chg="addSp delSp modSp add mod ord">
        <pc:chgData name="angelo campanale" userId="bac24d20b356b55b" providerId="LiveId" clId="{82A86809-ABEF-410C-BB15-684EAA2C2585}" dt="2023-09-09T14:27:46.898" v="1755" actId="1076"/>
        <pc:sldMkLst>
          <pc:docMk/>
          <pc:sldMk cId="1095519657" sldId="419"/>
        </pc:sldMkLst>
        <pc:spChg chg="mod">
          <ac:chgData name="angelo campanale" userId="bac24d20b356b55b" providerId="LiveId" clId="{82A86809-ABEF-410C-BB15-684EAA2C2585}" dt="2023-09-09T08:54:29.718" v="374" actId="255"/>
          <ac:spMkLst>
            <pc:docMk/>
            <pc:sldMk cId="1095519657" sldId="419"/>
            <ac:spMk id="2" creationId="{CC28FAF5-F9A5-0EF7-D499-1708CD810659}"/>
          </ac:spMkLst>
        </pc:spChg>
        <pc:spChg chg="del mod">
          <ac:chgData name="angelo campanale" userId="bac24d20b356b55b" providerId="LiveId" clId="{82A86809-ABEF-410C-BB15-684EAA2C2585}" dt="2023-09-09T14:21:52.571" v="1734" actId="478"/>
          <ac:spMkLst>
            <pc:docMk/>
            <pc:sldMk cId="1095519657" sldId="419"/>
            <ac:spMk id="4" creationId="{7B303BFD-165F-355C-79D9-47699CA6B81D}"/>
          </ac:spMkLst>
        </pc:spChg>
        <pc:spChg chg="mod">
          <ac:chgData name="angelo campanale" userId="bac24d20b356b55b" providerId="LiveId" clId="{82A86809-ABEF-410C-BB15-684EAA2C2585}" dt="2023-09-09T14:22:15.195" v="1739" actId="1076"/>
          <ac:spMkLst>
            <pc:docMk/>
            <pc:sldMk cId="1095519657" sldId="419"/>
            <ac:spMk id="5" creationId="{C8D5A7AB-2D86-70BC-7501-99EFB5FBB8CC}"/>
          </ac:spMkLst>
        </pc:spChg>
        <pc:spChg chg="del">
          <ac:chgData name="angelo campanale" userId="bac24d20b356b55b" providerId="LiveId" clId="{82A86809-ABEF-410C-BB15-684EAA2C2585}" dt="2023-09-09T14:17:52.929" v="1585" actId="478"/>
          <ac:spMkLst>
            <pc:docMk/>
            <pc:sldMk cId="1095519657" sldId="419"/>
            <ac:spMk id="7" creationId="{A832CC1A-7249-40DF-8F73-6A24F3A2A648}"/>
          </ac:spMkLst>
        </pc:spChg>
        <pc:spChg chg="del">
          <ac:chgData name="angelo campanale" userId="bac24d20b356b55b" providerId="LiveId" clId="{82A86809-ABEF-410C-BB15-684EAA2C2585}" dt="2023-09-09T14:18:40.407" v="1597" actId="478"/>
          <ac:spMkLst>
            <pc:docMk/>
            <pc:sldMk cId="1095519657" sldId="419"/>
            <ac:spMk id="10" creationId="{FB5F11BB-1E30-46CC-9519-ED9DCF64771D}"/>
          </ac:spMkLst>
        </pc:spChg>
        <pc:spChg chg="del">
          <ac:chgData name="angelo campanale" userId="bac24d20b356b55b" providerId="LiveId" clId="{82A86809-ABEF-410C-BB15-684EAA2C2585}" dt="2023-09-09T14:17:50.887" v="1583" actId="478"/>
          <ac:spMkLst>
            <pc:docMk/>
            <pc:sldMk cId="1095519657" sldId="419"/>
            <ac:spMk id="13" creationId="{FC492195-ADEF-46FE-AE01-62E736CD1F7A}"/>
          </ac:spMkLst>
        </pc:spChg>
        <pc:spChg chg="add mod">
          <ac:chgData name="angelo campanale" userId="bac24d20b356b55b" providerId="LiveId" clId="{82A86809-ABEF-410C-BB15-684EAA2C2585}" dt="2023-09-09T14:22:01.666" v="1736" actId="1076"/>
          <ac:spMkLst>
            <pc:docMk/>
            <pc:sldMk cId="1095519657" sldId="419"/>
            <ac:spMk id="18" creationId="{A68B10C0-2FF6-FAF1-D6BD-26EC561B6679}"/>
          </ac:spMkLst>
        </pc:spChg>
        <pc:spChg chg="add mod">
          <ac:chgData name="angelo campanale" userId="bac24d20b356b55b" providerId="LiveId" clId="{82A86809-ABEF-410C-BB15-684EAA2C2585}" dt="2023-09-09T14:22:08.707" v="1738" actId="1076"/>
          <ac:spMkLst>
            <pc:docMk/>
            <pc:sldMk cId="1095519657" sldId="419"/>
            <ac:spMk id="20" creationId="{A13BE17B-0B78-CAB5-37BB-92B11A157F16}"/>
          </ac:spMkLst>
        </pc:spChg>
        <pc:picChg chg="del">
          <ac:chgData name="angelo campanale" userId="bac24d20b356b55b" providerId="LiveId" clId="{82A86809-ABEF-410C-BB15-684EAA2C2585}" dt="2023-09-09T14:17:49.512" v="1582" actId="478"/>
          <ac:picMkLst>
            <pc:docMk/>
            <pc:sldMk cId="1095519657" sldId="419"/>
            <ac:picMk id="6" creationId="{C24BE868-97ED-4476-8AB8-3AB73C02636B}"/>
          </ac:picMkLst>
        </pc:picChg>
        <pc:picChg chg="del">
          <ac:chgData name="angelo campanale" userId="bac24d20b356b55b" providerId="LiveId" clId="{82A86809-ABEF-410C-BB15-684EAA2C2585}" dt="2023-09-09T14:17:48.979" v="1581" actId="478"/>
          <ac:picMkLst>
            <pc:docMk/>
            <pc:sldMk cId="1095519657" sldId="419"/>
            <ac:picMk id="9" creationId="{49E62471-6DE4-477E-B54C-7BD23F229D22}"/>
          </ac:picMkLst>
        </pc:picChg>
        <pc:picChg chg="add mod">
          <ac:chgData name="angelo campanale" userId="bac24d20b356b55b" providerId="LiveId" clId="{82A86809-ABEF-410C-BB15-684EAA2C2585}" dt="2023-09-09T14:18:05.172" v="1591"/>
          <ac:picMkLst>
            <pc:docMk/>
            <pc:sldMk cId="1095519657" sldId="419"/>
            <ac:picMk id="21" creationId="{AA6E58B2-7511-082C-ED9E-61ACE734FBC6}"/>
          </ac:picMkLst>
        </pc:picChg>
        <pc:picChg chg="add mod">
          <ac:chgData name="angelo campanale" userId="bac24d20b356b55b" providerId="LiveId" clId="{82A86809-ABEF-410C-BB15-684EAA2C2585}" dt="2023-09-09T14:26:55.779" v="1753" actId="1076"/>
          <ac:picMkLst>
            <pc:docMk/>
            <pc:sldMk cId="1095519657" sldId="419"/>
            <ac:picMk id="23" creationId="{23C2A48F-77D3-24AC-31AE-0A188B9E2B7E}"/>
          </ac:picMkLst>
        </pc:picChg>
        <pc:picChg chg="add mod">
          <ac:chgData name="angelo campanale" userId="bac24d20b356b55b" providerId="LiveId" clId="{82A86809-ABEF-410C-BB15-684EAA2C2585}" dt="2023-09-09T14:27:46.898" v="1755" actId="1076"/>
          <ac:picMkLst>
            <pc:docMk/>
            <pc:sldMk cId="1095519657" sldId="419"/>
            <ac:picMk id="25" creationId="{8701B909-2888-FB91-33E7-3553D9E1B1FD}"/>
          </ac:picMkLst>
        </pc:picChg>
        <pc:cxnChg chg="del">
          <ac:chgData name="angelo campanale" userId="bac24d20b356b55b" providerId="LiveId" clId="{82A86809-ABEF-410C-BB15-684EAA2C2585}" dt="2023-09-09T14:17:55.908" v="1589" actId="478"/>
          <ac:cxnSpMkLst>
            <pc:docMk/>
            <pc:sldMk cId="1095519657" sldId="419"/>
            <ac:cxnSpMk id="8" creationId="{29997BAB-CBB9-B7AF-53E8-19A319C46E8C}"/>
          </ac:cxnSpMkLst>
        </pc:cxnChg>
        <pc:cxnChg chg="del">
          <ac:chgData name="angelo campanale" userId="bac24d20b356b55b" providerId="LiveId" clId="{82A86809-ABEF-410C-BB15-684EAA2C2585}" dt="2023-09-09T14:17:55.400" v="1588" actId="478"/>
          <ac:cxnSpMkLst>
            <pc:docMk/>
            <pc:sldMk cId="1095519657" sldId="419"/>
            <ac:cxnSpMk id="11" creationId="{1FDD80BF-3640-DD59-0619-EC57E6F9496E}"/>
          </ac:cxnSpMkLst>
        </pc:cxnChg>
        <pc:cxnChg chg="del">
          <ac:chgData name="angelo campanale" userId="bac24d20b356b55b" providerId="LiveId" clId="{82A86809-ABEF-410C-BB15-684EAA2C2585}" dt="2023-09-09T14:17:51.528" v="1584" actId="478"/>
          <ac:cxnSpMkLst>
            <pc:docMk/>
            <pc:sldMk cId="1095519657" sldId="419"/>
            <ac:cxnSpMk id="12" creationId="{AA808248-0A9D-4A4E-82E5-5703F6B58A5F}"/>
          </ac:cxnSpMkLst>
        </pc:cxnChg>
        <pc:cxnChg chg="del">
          <ac:chgData name="angelo campanale" userId="bac24d20b356b55b" providerId="LiveId" clId="{82A86809-ABEF-410C-BB15-684EAA2C2585}" dt="2023-09-09T14:17:54.657" v="1587" actId="478"/>
          <ac:cxnSpMkLst>
            <pc:docMk/>
            <pc:sldMk cId="1095519657" sldId="419"/>
            <ac:cxnSpMk id="15" creationId="{8A07C6AA-2758-CD94-7D81-4A7918C1A543}"/>
          </ac:cxnSpMkLst>
        </pc:cxnChg>
        <pc:cxnChg chg="del">
          <ac:chgData name="angelo campanale" userId="bac24d20b356b55b" providerId="LiveId" clId="{82A86809-ABEF-410C-BB15-684EAA2C2585}" dt="2023-09-09T14:17:54.169" v="1586" actId="478"/>
          <ac:cxnSpMkLst>
            <pc:docMk/>
            <pc:sldMk cId="1095519657" sldId="419"/>
            <ac:cxnSpMk id="16" creationId="{DBBDA9AE-EF4B-7987-B045-41829A0E69B2}"/>
          </ac:cxnSpMkLst>
        </pc:cxnChg>
      </pc:sldChg>
      <pc:sldChg chg="addSp delSp modSp add mod">
        <pc:chgData name="angelo campanale" userId="bac24d20b356b55b" providerId="LiveId" clId="{82A86809-ABEF-410C-BB15-684EAA2C2585}" dt="2023-09-09T09:22:26.812" v="690" actId="1076"/>
        <pc:sldMkLst>
          <pc:docMk/>
          <pc:sldMk cId="2976553722" sldId="420"/>
        </pc:sldMkLst>
        <pc:spChg chg="del">
          <ac:chgData name="angelo campanale" userId="bac24d20b356b55b" providerId="LiveId" clId="{82A86809-ABEF-410C-BB15-684EAA2C2585}" dt="2023-09-09T09:01:15.622" v="608" actId="478"/>
          <ac:spMkLst>
            <pc:docMk/>
            <pc:sldMk cId="2976553722" sldId="420"/>
            <ac:spMk id="4" creationId="{7B303BFD-165F-355C-79D9-47699CA6B81D}"/>
          </ac:spMkLst>
        </pc:spChg>
        <pc:spChg chg="mod">
          <ac:chgData name="angelo campanale" userId="bac24d20b356b55b" providerId="LiveId" clId="{82A86809-ABEF-410C-BB15-684EAA2C2585}" dt="2023-09-09T08:56:47.592" v="514" actId="20577"/>
          <ac:spMkLst>
            <pc:docMk/>
            <pc:sldMk cId="2976553722" sldId="420"/>
            <ac:spMk id="5" creationId="{C8D5A7AB-2D86-70BC-7501-99EFB5FBB8CC}"/>
          </ac:spMkLst>
        </pc:spChg>
        <pc:spChg chg="del">
          <ac:chgData name="angelo campanale" userId="bac24d20b356b55b" providerId="LiveId" clId="{82A86809-ABEF-410C-BB15-684EAA2C2585}" dt="2023-09-09T09:01:26.133" v="618" actId="478"/>
          <ac:spMkLst>
            <pc:docMk/>
            <pc:sldMk cId="2976553722" sldId="420"/>
            <ac:spMk id="7" creationId="{A832CC1A-7249-40DF-8F73-6A24F3A2A648}"/>
          </ac:spMkLst>
        </pc:spChg>
        <pc:spChg chg="del">
          <ac:chgData name="angelo campanale" userId="bac24d20b356b55b" providerId="LiveId" clId="{82A86809-ABEF-410C-BB15-684EAA2C2585}" dt="2023-09-09T09:01:22.257" v="613" actId="478"/>
          <ac:spMkLst>
            <pc:docMk/>
            <pc:sldMk cId="2976553722" sldId="420"/>
            <ac:spMk id="10" creationId="{FB5F11BB-1E30-46CC-9519-ED9DCF64771D}"/>
          </ac:spMkLst>
        </pc:spChg>
        <pc:spChg chg="del">
          <ac:chgData name="angelo campanale" userId="bac24d20b356b55b" providerId="LiveId" clId="{82A86809-ABEF-410C-BB15-684EAA2C2585}" dt="2023-09-09T09:01:18.466" v="611" actId="478"/>
          <ac:spMkLst>
            <pc:docMk/>
            <pc:sldMk cId="2976553722" sldId="420"/>
            <ac:spMk id="13" creationId="{FC492195-ADEF-46FE-AE01-62E736CD1F7A}"/>
          </ac:spMkLst>
        </pc:spChg>
        <pc:spChg chg="add mod">
          <ac:chgData name="angelo campanale" userId="bac24d20b356b55b" providerId="LiveId" clId="{82A86809-ABEF-410C-BB15-684EAA2C2585}" dt="2023-09-09T09:21:28.186" v="681" actId="1076"/>
          <ac:spMkLst>
            <pc:docMk/>
            <pc:sldMk cId="2976553722" sldId="420"/>
            <ac:spMk id="18" creationId="{12CEFDEA-2DCE-5971-EE7A-FC492C0559D7}"/>
          </ac:spMkLst>
        </pc:spChg>
        <pc:spChg chg="add mod">
          <ac:chgData name="angelo campanale" userId="bac24d20b356b55b" providerId="LiveId" clId="{82A86809-ABEF-410C-BB15-684EAA2C2585}" dt="2023-09-09T09:22:26.812" v="690" actId="1076"/>
          <ac:spMkLst>
            <pc:docMk/>
            <pc:sldMk cId="2976553722" sldId="420"/>
            <ac:spMk id="22" creationId="{701F7618-B5B7-CD8B-A62C-97C28259917B}"/>
          </ac:spMkLst>
        </pc:spChg>
        <pc:picChg chg="del">
          <ac:chgData name="angelo campanale" userId="bac24d20b356b55b" providerId="LiveId" clId="{82A86809-ABEF-410C-BB15-684EAA2C2585}" dt="2023-09-09T09:01:16.909" v="609" actId="478"/>
          <ac:picMkLst>
            <pc:docMk/>
            <pc:sldMk cId="2976553722" sldId="420"/>
            <ac:picMk id="6" creationId="{C24BE868-97ED-4476-8AB8-3AB73C02636B}"/>
          </ac:picMkLst>
        </pc:picChg>
        <pc:picChg chg="del">
          <ac:chgData name="angelo campanale" userId="bac24d20b356b55b" providerId="LiveId" clId="{82A86809-ABEF-410C-BB15-684EAA2C2585}" dt="2023-09-09T09:01:17.447" v="610" actId="478"/>
          <ac:picMkLst>
            <pc:docMk/>
            <pc:sldMk cId="2976553722" sldId="420"/>
            <ac:picMk id="9" creationId="{49E62471-6DE4-477E-B54C-7BD23F229D22}"/>
          </ac:picMkLst>
        </pc:picChg>
        <pc:picChg chg="add mod ord">
          <ac:chgData name="angelo campanale" userId="bac24d20b356b55b" providerId="LiveId" clId="{82A86809-ABEF-410C-BB15-684EAA2C2585}" dt="2023-09-09T09:21:57.082" v="688" actId="1076"/>
          <ac:picMkLst>
            <pc:docMk/>
            <pc:sldMk cId="2976553722" sldId="420"/>
            <ac:picMk id="21" creationId="{3634D134-F8D3-AE9E-4755-5E9989C03D88}"/>
          </ac:picMkLst>
        </pc:picChg>
        <pc:cxnChg chg="del">
          <ac:chgData name="angelo campanale" userId="bac24d20b356b55b" providerId="LiveId" clId="{82A86809-ABEF-410C-BB15-684EAA2C2585}" dt="2023-09-09T09:01:23.299" v="614" actId="478"/>
          <ac:cxnSpMkLst>
            <pc:docMk/>
            <pc:sldMk cId="2976553722" sldId="420"/>
            <ac:cxnSpMk id="8" creationId="{29997BAB-CBB9-B7AF-53E8-19A319C46E8C}"/>
          </ac:cxnSpMkLst>
        </pc:cxnChg>
        <pc:cxnChg chg="del">
          <ac:chgData name="angelo campanale" userId="bac24d20b356b55b" providerId="LiveId" clId="{82A86809-ABEF-410C-BB15-684EAA2C2585}" dt="2023-09-09T09:01:23.988" v="615" actId="478"/>
          <ac:cxnSpMkLst>
            <pc:docMk/>
            <pc:sldMk cId="2976553722" sldId="420"/>
            <ac:cxnSpMk id="11" creationId="{1FDD80BF-3640-DD59-0619-EC57E6F9496E}"/>
          </ac:cxnSpMkLst>
        </pc:cxnChg>
        <pc:cxnChg chg="del">
          <ac:chgData name="angelo campanale" userId="bac24d20b356b55b" providerId="LiveId" clId="{82A86809-ABEF-410C-BB15-684EAA2C2585}" dt="2023-09-09T09:01:19.593" v="612" actId="478"/>
          <ac:cxnSpMkLst>
            <pc:docMk/>
            <pc:sldMk cId="2976553722" sldId="420"/>
            <ac:cxnSpMk id="12" creationId="{AA808248-0A9D-4A4E-82E5-5703F6B58A5F}"/>
          </ac:cxnSpMkLst>
        </pc:cxnChg>
        <pc:cxnChg chg="del">
          <ac:chgData name="angelo campanale" userId="bac24d20b356b55b" providerId="LiveId" clId="{82A86809-ABEF-410C-BB15-684EAA2C2585}" dt="2023-09-09T09:01:24.453" v="616" actId="478"/>
          <ac:cxnSpMkLst>
            <pc:docMk/>
            <pc:sldMk cId="2976553722" sldId="420"/>
            <ac:cxnSpMk id="15" creationId="{8A07C6AA-2758-CD94-7D81-4A7918C1A543}"/>
          </ac:cxnSpMkLst>
        </pc:cxnChg>
        <pc:cxnChg chg="del">
          <ac:chgData name="angelo campanale" userId="bac24d20b356b55b" providerId="LiveId" clId="{82A86809-ABEF-410C-BB15-684EAA2C2585}" dt="2023-09-09T09:01:24.927" v="617" actId="478"/>
          <ac:cxnSpMkLst>
            <pc:docMk/>
            <pc:sldMk cId="2976553722" sldId="420"/>
            <ac:cxnSpMk id="16" creationId="{DBBDA9AE-EF4B-7987-B045-41829A0E69B2}"/>
          </ac:cxnSpMkLst>
        </pc:cxnChg>
      </pc:sldChg>
      <pc:sldChg chg="addSp modSp add mod">
        <pc:chgData name="angelo campanale" userId="bac24d20b356b55b" providerId="LiveId" clId="{82A86809-ABEF-410C-BB15-684EAA2C2585}" dt="2023-09-09T09:51:44.001" v="800" actId="1076"/>
        <pc:sldMkLst>
          <pc:docMk/>
          <pc:sldMk cId="4147971190" sldId="421"/>
        </pc:sldMkLst>
        <pc:spChg chg="add mod">
          <ac:chgData name="angelo campanale" userId="bac24d20b356b55b" providerId="LiveId" clId="{82A86809-ABEF-410C-BB15-684EAA2C2585}" dt="2023-09-09T09:48:47.767" v="791" actId="20577"/>
          <ac:spMkLst>
            <pc:docMk/>
            <pc:sldMk cId="4147971190" sldId="421"/>
            <ac:spMk id="4" creationId="{EEAAD5DB-CD9D-CED0-D483-B0ECB2AD1AB4}"/>
          </ac:spMkLst>
        </pc:spChg>
        <pc:spChg chg="add mod">
          <ac:chgData name="angelo campanale" userId="bac24d20b356b55b" providerId="LiveId" clId="{82A86809-ABEF-410C-BB15-684EAA2C2585}" dt="2023-09-09T09:51:44.001" v="800" actId="1076"/>
          <ac:spMkLst>
            <pc:docMk/>
            <pc:sldMk cId="4147971190" sldId="421"/>
            <ac:spMk id="8" creationId="{80275C1A-5F2D-1096-B454-4466FDDAA43B}"/>
          </ac:spMkLst>
        </pc:spChg>
        <pc:picChg chg="add mod ord">
          <ac:chgData name="angelo campanale" userId="bac24d20b356b55b" providerId="LiveId" clId="{82A86809-ABEF-410C-BB15-684EAA2C2585}" dt="2023-09-09T09:49:36.967" v="798" actId="1076"/>
          <ac:picMkLst>
            <pc:docMk/>
            <pc:sldMk cId="4147971190" sldId="421"/>
            <ac:picMk id="7" creationId="{DCAD709A-430D-2B4C-4E35-7E23E53AD7CB}"/>
          </ac:picMkLst>
        </pc:picChg>
      </pc:sldChg>
      <pc:sldChg chg="addSp delSp modSp add mod">
        <pc:chgData name="angelo campanale" userId="bac24d20b356b55b" providerId="LiveId" clId="{82A86809-ABEF-410C-BB15-684EAA2C2585}" dt="2023-09-09T10:31:06.877" v="927" actId="14100"/>
        <pc:sldMkLst>
          <pc:docMk/>
          <pc:sldMk cId="216353910" sldId="422"/>
        </pc:sldMkLst>
        <pc:spChg chg="mod">
          <ac:chgData name="angelo campanale" userId="bac24d20b356b55b" providerId="LiveId" clId="{82A86809-ABEF-410C-BB15-684EAA2C2585}" dt="2023-09-09T10:27:40.103" v="815" actId="20577"/>
          <ac:spMkLst>
            <pc:docMk/>
            <pc:sldMk cId="216353910" sldId="422"/>
            <ac:spMk id="4" creationId="{EEAAD5DB-CD9D-CED0-D483-B0ECB2AD1AB4}"/>
          </ac:spMkLst>
        </pc:spChg>
        <pc:spChg chg="del">
          <ac:chgData name="angelo campanale" userId="bac24d20b356b55b" providerId="LiveId" clId="{82A86809-ABEF-410C-BB15-684EAA2C2585}" dt="2023-09-09T10:27:22.374" v="803" actId="478"/>
          <ac:spMkLst>
            <pc:docMk/>
            <pc:sldMk cId="216353910" sldId="422"/>
            <ac:spMk id="8" creationId="{80275C1A-5F2D-1096-B454-4466FDDAA43B}"/>
          </ac:spMkLst>
        </pc:spChg>
        <pc:spChg chg="add mod">
          <ac:chgData name="angelo campanale" userId="bac24d20b356b55b" providerId="LiveId" clId="{82A86809-ABEF-410C-BB15-684EAA2C2585}" dt="2023-09-09T10:30:36.372" v="921" actId="20577"/>
          <ac:spMkLst>
            <pc:docMk/>
            <pc:sldMk cId="216353910" sldId="422"/>
            <ac:spMk id="10" creationId="{265484CA-44D4-9A86-2C39-F47C0792F234}"/>
          </ac:spMkLst>
        </pc:spChg>
        <pc:picChg chg="del">
          <ac:chgData name="angelo campanale" userId="bac24d20b356b55b" providerId="LiveId" clId="{82A86809-ABEF-410C-BB15-684EAA2C2585}" dt="2023-09-09T09:52:29.530" v="802" actId="478"/>
          <ac:picMkLst>
            <pc:docMk/>
            <pc:sldMk cId="216353910" sldId="422"/>
            <ac:picMk id="7" creationId="{DCAD709A-430D-2B4C-4E35-7E23E53AD7CB}"/>
          </ac:picMkLst>
        </pc:picChg>
        <pc:picChg chg="add mod">
          <ac:chgData name="angelo campanale" userId="bac24d20b356b55b" providerId="LiveId" clId="{82A86809-ABEF-410C-BB15-684EAA2C2585}" dt="2023-09-09T10:28:54.916" v="820" actId="14100"/>
          <ac:picMkLst>
            <pc:docMk/>
            <pc:sldMk cId="216353910" sldId="422"/>
            <ac:picMk id="9" creationId="{758CACE9-1C79-C7D6-A25B-49FAA141BC0C}"/>
          </ac:picMkLst>
        </pc:picChg>
        <pc:cxnChg chg="add mod">
          <ac:chgData name="angelo campanale" userId="bac24d20b356b55b" providerId="LiveId" clId="{82A86809-ABEF-410C-BB15-684EAA2C2585}" dt="2023-09-09T10:30:59.639" v="924" actId="14100"/>
          <ac:cxnSpMkLst>
            <pc:docMk/>
            <pc:sldMk cId="216353910" sldId="422"/>
            <ac:cxnSpMk id="11" creationId="{CED32944-1B32-4D4E-F003-A0836A9AB845}"/>
          </ac:cxnSpMkLst>
        </pc:cxnChg>
        <pc:cxnChg chg="add mod">
          <ac:chgData name="angelo campanale" userId="bac24d20b356b55b" providerId="LiveId" clId="{82A86809-ABEF-410C-BB15-684EAA2C2585}" dt="2023-09-09T10:31:06.877" v="927" actId="14100"/>
          <ac:cxnSpMkLst>
            <pc:docMk/>
            <pc:sldMk cId="216353910" sldId="422"/>
            <ac:cxnSpMk id="13" creationId="{856418D7-3BDB-E39B-57AE-6FDE1210748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627B-F883-724D-940B-D964F8F0DCBA}" type="datetimeFigureOut">
              <a:rPr lang="it-IT" smtClean="0"/>
              <a:t>12/09/2023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5CA0-6192-9046-8639-3D8681E0B17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3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0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77F0E-D3F5-E14A-82FB-55F29F35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" y="174567"/>
            <a:ext cx="11809616" cy="536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782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5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C036B52-11E8-964F-B72E-E76D4B3B48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E371F6-48A2-E644-B1DB-8532F25D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149" y="7724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60A519-95F2-D041-8D67-86DEDAC86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4520" y="2416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8085E4-F207-0841-9612-294BB3C440BA}"/>
              </a:ext>
            </a:extLst>
          </p:cNvPr>
          <p:cNvSpPr/>
          <p:nvPr userDrawn="1"/>
        </p:nvSpPr>
        <p:spPr>
          <a:xfrm>
            <a:off x="4904508" y="0"/>
            <a:ext cx="24938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6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737B5A-5CE0-5E46-A871-72E7E39A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272696"/>
            <a:ext cx="10965872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6F580A-75F5-8844-BFBF-7D6B22A67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D1E8F7B-5AB7-7B40-AC8A-1E5848FD13BC}"/>
              </a:ext>
            </a:extLst>
          </p:cNvPr>
          <p:cNvSpPr/>
          <p:nvPr userDrawn="1"/>
        </p:nvSpPr>
        <p:spPr>
          <a:xfrm>
            <a:off x="0" y="-3273"/>
            <a:ext cx="12192000" cy="6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7D2A9D5-7574-1E4E-B61A-CF4D35CA3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hyperlink" Target="https://doi.org/10.24381/cds.c6459d3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E282E-3532-6247-BDB6-82AD15CE744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40647" y="436978"/>
            <a:ext cx="5440654" cy="208403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285FA9"/>
                </a:solidFill>
                <a:latin typeface="Arial Black" panose="020B0A04020102020204"/>
              </a:rPr>
              <a:t>Update on the latest TERRA_URB implementations by analyzing ICON-LAM and CCLM simulations</a:t>
            </a:r>
            <a:endParaRPr lang="it-IT" sz="28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24A340-0541-0045-8870-9767929B0F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30976" y="2685725"/>
            <a:ext cx="5746640" cy="82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A. Campanale, M. Adinolfi, M. Raffa, P. Mercogliano, J.-P. Schulz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0A8F30-3EA2-9DA2-DA8C-DF0E73868C24}"/>
              </a:ext>
            </a:extLst>
          </p:cNvPr>
          <p:cNvSpPr txBox="1"/>
          <p:nvPr/>
        </p:nvSpPr>
        <p:spPr>
          <a:xfrm>
            <a:off x="5507743" y="5909424"/>
            <a:ext cx="638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25th COSMO Meeting, 11-15 </a:t>
            </a:r>
            <a:r>
              <a:rPr lang="it-IT" b="1" dirty="0" err="1"/>
              <a:t>September</a:t>
            </a:r>
            <a:r>
              <a:rPr lang="it-IT" b="1" dirty="0"/>
              <a:t> 2023, Gdansk Poland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629CDE-36DF-A8CA-7EDB-9D3F79359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64" y="4848647"/>
            <a:ext cx="2577065" cy="7313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101C83-B759-86AC-6E85-49EA39467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87" y="4706861"/>
            <a:ext cx="1827975" cy="10088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8167C6-D7CF-F60D-DC80-05E4471B5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340" y="4775802"/>
            <a:ext cx="1604801" cy="7313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31BF0A6-A2CD-7BCB-549F-8236638C3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748" y="3539519"/>
            <a:ext cx="3389095" cy="9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1B27C17F-A918-61A1-4F93-479A3F7A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1541993"/>
            <a:ext cx="6096001" cy="4591351"/>
          </a:xfrm>
          <a:prstGeom prst="rect">
            <a:avLst/>
          </a:prstGeom>
        </p:spPr>
      </p:pic>
      <p:pic>
        <p:nvPicPr>
          <p:cNvPr id="6" name="Immagine 5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22E2571-CCF9-53AD-468A-6AAD1C81E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4223"/>
            <a:ext cx="5975863" cy="466688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13A1076-3E47-1D6D-B19A-8502A00B7EA0}"/>
              </a:ext>
            </a:extLst>
          </p:cNvPr>
          <p:cNvSpPr/>
          <p:nvPr/>
        </p:nvSpPr>
        <p:spPr>
          <a:xfrm>
            <a:off x="6376150" y="1562695"/>
            <a:ext cx="5605805" cy="45878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0511" y="263070"/>
            <a:ext cx="9852024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871453" y="742156"/>
            <a:ext cx="7103646" cy="709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ICON + TERRA-URB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UHI vs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UrbClim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UHI and UDI: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of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urban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hydrology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over MILAN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1D188-D89C-1391-032F-66FDAB78D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A7E474-3973-C122-9629-1ABBDCB82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97C859-CADB-1668-EA30-CD6B90FF441B}"/>
              </a:ext>
            </a:extLst>
          </p:cNvPr>
          <p:cNvSpPr txBox="1"/>
          <p:nvPr/>
        </p:nvSpPr>
        <p:spPr>
          <a:xfrm>
            <a:off x="8745986" y="219556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9635AF-EA1D-8375-912B-6FC66D22021A}"/>
              </a:ext>
            </a:extLst>
          </p:cNvPr>
          <p:cNvSpPr/>
          <p:nvPr/>
        </p:nvSpPr>
        <p:spPr>
          <a:xfrm>
            <a:off x="8811377" y="227531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2BACA3-480A-24FF-A35E-336971BA6C98}"/>
              </a:ext>
            </a:extLst>
          </p:cNvPr>
          <p:cNvSpPr/>
          <p:nvPr/>
        </p:nvSpPr>
        <p:spPr>
          <a:xfrm>
            <a:off x="490194" y="1563502"/>
            <a:ext cx="5605806" cy="45878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19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145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1902857" y="1059748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Validation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with Point Stations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B44690-7158-B54E-C7FF-2EDF1D16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68F4005-AB40-BE17-D3ED-BA742255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32E85E5-8725-6F86-B2F4-7FF6D179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37" y="1649668"/>
            <a:ext cx="4412552" cy="412654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D8E4E4F-5AB3-CA69-0564-37F061272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300" y="1649668"/>
            <a:ext cx="3862434" cy="4022727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F04CA65-3028-FA74-6FCF-6BA75BF40579}"/>
              </a:ext>
            </a:extLst>
          </p:cNvPr>
          <p:cNvSpPr txBox="1"/>
          <p:nvPr/>
        </p:nvSpPr>
        <p:spPr>
          <a:xfrm>
            <a:off x="4277871" y="1911406"/>
            <a:ext cx="3636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/>
              <a:t>0.87 ≤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Fr_paved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URBAN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stations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/>
              <a:t>    ≤ 1(   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/>
              <a:t>0 ≤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Fr_paved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RURAL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stations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/>
              <a:t>    ≤ 0.12 (  )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5C497C0-1623-6717-D76C-1D8D8462FEBA}"/>
              </a:ext>
            </a:extLst>
          </p:cNvPr>
          <p:cNvSpPr/>
          <p:nvPr/>
        </p:nvSpPr>
        <p:spPr>
          <a:xfrm>
            <a:off x="4307077" y="1877301"/>
            <a:ext cx="1942894" cy="16388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386D7BE-7EE1-FA44-890B-3561FFE2A00E}"/>
              </a:ext>
            </a:extLst>
          </p:cNvPr>
          <p:cNvSpPr txBox="1"/>
          <p:nvPr/>
        </p:nvSpPr>
        <p:spPr>
          <a:xfrm>
            <a:off x="10141611" y="1911406"/>
            <a:ext cx="3636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/>
              <a:t>0.74 ≤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Fr_paved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URBAN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stations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/>
              <a:t>    ≤ 0.94 (   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/>
              <a:t>0.005 ≤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Fr_paved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RURAL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stations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600" dirty="0"/>
              <a:t>    ≤ 0.27 (  ) 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A0F0FA3-3283-F645-813A-84E25726EA49}"/>
              </a:ext>
            </a:extLst>
          </p:cNvPr>
          <p:cNvSpPr/>
          <p:nvPr/>
        </p:nvSpPr>
        <p:spPr>
          <a:xfrm>
            <a:off x="10170817" y="1877301"/>
            <a:ext cx="1942894" cy="16388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Rombo 32">
            <a:extLst>
              <a:ext uri="{FF2B5EF4-FFF2-40B4-BE49-F238E27FC236}">
                <a16:creationId xmlns:a16="http://schemas.microsoft.com/office/drawing/2014/main" id="{E1AB1090-CE07-D7C2-FEBF-727CF19AD96B}"/>
              </a:ext>
            </a:extLst>
          </p:cNvPr>
          <p:cNvSpPr/>
          <p:nvPr/>
        </p:nvSpPr>
        <p:spPr>
          <a:xfrm>
            <a:off x="5296891" y="3214539"/>
            <a:ext cx="94268" cy="179109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86B78FBC-CFED-FD00-A319-4B176904FAA4}"/>
              </a:ext>
            </a:extLst>
          </p:cNvPr>
          <p:cNvSpPr/>
          <p:nvPr/>
        </p:nvSpPr>
        <p:spPr>
          <a:xfrm>
            <a:off x="4958499" y="2501504"/>
            <a:ext cx="141402" cy="1380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ombo 36">
            <a:extLst>
              <a:ext uri="{FF2B5EF4-FFF2-40B4-BE49-F238E27FC236}">
                <a16:creationId xmlns:a16="http://schemas.microsoft.com/office/drawing/2014/main" id="{10FF41A9-3BE3-5B03-7B29-E9A5052FBA1D}"/>
              </a:ext>
            </a:extLst>
          </p:cNvPr>
          <p:cNvSpPr/>
          <p:nvPr/>
        </p:nvSpPr>
        <p:spPr>
          <a:xfrm>
            <a:off x="11165831" y="3214538"/>
            <a:ext cx="94268" cy="179109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127BA3F1-16D3-F011-963F-07C02E9EDA42}"/>
              </a:ext>
            </a:extLst>
          </p:cNvPr>
          <p:cNvSpPr/>
          <p:nvPr/>
        </p:nvSpPr>
        <p:spPr>
          <a:xfrm>
            <a:off x="11165831" y="2521182"/>
            <a:ext cx="141402" cy="1380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15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E88DA56-F2C1-67EE-BCC7-E11A3071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" y="1563502"/>
            <a:ext cx="6232849" cy="4609437"/>
          </a:xfrm>
          <a:prstGeom prst="rect">
            <a:avLst/>
          </a:prstGeom>
        </p:spPr>
      </p:pic>
      <p:pic>
        <p:nvPicPr>
          <p:cNvPr id="6" name="Immagine 5" descr="Immagine che contiene diagramma, linea, Diagramma, testo&#10;&#10;Descrizione generata automaticamente">
            <a:extLst>
              <a:ext uri="{FF2B5EF4-FFF2-40B4-BE49-F238E27FC236}">
                <a16:creationId xmlns:a16="http://schemas.microsoft.com/office/drawing/2014/main" id="{E4FFEC6D-B3ED-FB72-D3A5-D19AB9B1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505" y="1552715"/>
            <a:ext cx="6095099" cy="460943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4E8AD6D-0AA8-33EB-776B-CDC430A3AA79}"/>
              </a:ext>
            </a:extLst>
          </p:cNvPr>
          <p:cNvSpPr/>
          <p:nvPr/>
        </p:nvSpPr>
        <p:spPr>
          <a:xfrm>
            <a:off x="6256244" y="1541928"/>
            <a:ext cx="5840266" cy="4609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0511" y="263070"/>
            <a:ext cx="9852024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871453" y="742156"/>
            <a:ext cx="7103646" cy="709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ICON + TERRA-URB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UHI vs OBS UHI: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of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urban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hydrology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over ROME and MILAN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1D188-D89C-1391-032F-66FDAB78D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A7E474-3973-C122-9629-1ABBDCB82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97C859-CADB-1668-EA30-CD6B90FF441B}"/>
              </a:ext>
            </a:extLst>
          </p:cNvPr>
          <p:cNvSpPr txBox="1"/>
          <p:nvPr/>
        </p:nvSpPr>
        <p:spPr>
          <a:xfrm>
            <a:off x="8745986" y="219556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9635AF-EA1D-8375-912B-6FC66D22021A}"/>
              </a:ext>
            </a:extLst>
          </p:cNvPr>
          <p:cNvSpPr/>
          <p:nvPr/>
        </p:nvSpPr>
        <p:spPr>
          <a:xfrm>
            <a:off x="8811377" y="227531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2BACA3-480A-24FF-A35E-336971BA6C98}"/>
              </a:ext>
            </a:extLst>
          </p:cNvPr>
          <p:cNvSpPr/>
          <p:nvPr/>
        </p:nvSpPr>
        <p:spPr>
          <a:xfrm>
            <a:off x="329471" y="1563502"/>
            <a:ext cx="5713135" cy="45878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26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03C288A6-67E5-44C8-8107-CC2943C0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9" y="191192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E74E89E-B92A-4FAA-B64D-56177F8DF7AE}"/>
              </a:ext>
            </a:extLst>
          </p:cNvPr>
          <p:cNvSpPr txBox="1">
            <a:spLocks/>
          </p:cNvSpPr>
          <p:nvPr/>
        </p:nvSpPr>
        <p:spPr>
          <a:xfrm>
            <a:off x="166259" y="837276"/>
            <a:ext cx="11426301" cy="52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Conlusions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18562CA-566C-4FA4-8421-89D51712B0AA}"/>
              </a:ext>
            </a:extLst>
          </p:cNvPr>
          <p:cNvSpPr txBox="1">
            <a:spLocks/>
          </p:cNvSpPr>
          <p:nvPr/>
        </p:nvSpPr>
        <p:spPr>
          <a:xfrm>
            <a:off x="405742" y="1889715"/>
            <a:ext cx="11728289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Regarding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itype_eisa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=2,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if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the water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available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under the ground, the bare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soil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evaporation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impervious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areas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blocked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and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evapotranspiration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effects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are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prevented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(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e.g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strong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effect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MILAN).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5631F8-E60D-69B8-A8DF-CEFF0531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F9CF7A2-80B5-32D1-1BF6-DFFDA86B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914076F-8209-7CBF-5135-990EA12FAE6D}"/>
              </a:ext>
            </a:extLst>
          </p:cNvPr>
          <p:cNvSpPr txBox="1">
            <a:spLocks/>
          </p:cNvSpPr>
          <p:nvPr/>
        </p:nvSpPr>
        <p:spPr>
          <a:xfrm>
            <a:off x="405742" y="4472746"/>
            <a:ext cx="11380515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Up the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now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, the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effects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of TERRA_URB are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already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very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satisfying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and the model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seems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to be very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able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in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distinguish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between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URBAN and RURAL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signal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!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8C7957-614B-EB53-4BB7-C4AB1C3C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6502C1-071B-34C2-94C0-CBF12BE8E107}"/>
              </a:ext>
            </a:extLst>
          </p:cNvPr>
          <p:cNvSpPr txBox="1"/>
          <p:nvPr/>
        </p:nvSpPr>
        <p:spPr>
          <a:xfrm>
            <a:off x="405742" y="2842685"/>
            <a:ext cx="1121526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Regarding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itype_eisa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=3, the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effects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water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puddles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seem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be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negligible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maybe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due to 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low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resolution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. Do we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need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to go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further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with the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resolution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(e.g. &lt; 500m) in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order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to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capture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puddles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effects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?     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64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6" y="536297"/>
            <a:ext cx="11426301" cy="520311"/>
          </a:xfrm>
        </p:spPr>
        <p:txBody>
          <a:bodyPr>
            <a:normAutofit fontScale="90000"/>
          </a:bodyPr>
          <a:lstStyle/>
          <a:p>
            <a:r>
              <a:rPr lang="it-IT" dirty="0"/>
              <a:t>WG2: </a:t>
            </a:r>
            <a:r>
              <a:rPr lang="it-IT" sz="3300" dirty="0"/>
              <a:t>New EXTPAR for ICON</a:t>
            </a:r>
            <a:br>
              <a:rPr lang="it-IT" dirty="0"/>
            </a:b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10904" y="603246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ECOCLIMAP-SG vs GLC: model setup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9F5C18-9BE6-0197-4BB0-7CED98AC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469039-E470-0A95-B781-D1193E78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A68B10C0-2FF6-FAF1-D6BD-26EC561B6679}"/>
              </a:ext>
            </a:extLst>
          </p:cNvPr>
          <p:cNvSpPr txBox="1">
            <a:spLocks/>
          </p:cNvSpPr>
          <p:nvPr/>
        </p:nvSpPr>
        <p:spPr>
          <a:xfrm>
            <a:off x="853580" y="853618"/>
            <a:ext cx="9579907" cy="52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CCLM Protocol for CORDEX FPS URB-RCC stage0 (short experiment)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13BE17B-0B78-CAB5-37BB-92B11A157F16}"/>
              </a:ext>
            </a:extLst>
          </p:cNvPr>
          <p:cNvSpPr txBox="1"/>
          <p:nvPr/>
        </p:nvSpPr>
        <p:spPr>
          <a:xfrm>
            <a:off x="329471" y="1386556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Version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cosmo</a:t>
            </a:r>
            <a:r>
              <a:rPr lang="en-US" sz="1600" dirty="0"/>
              <a:t> v6.0 + TERRA-URB (bulk parametrization),</a:t>
            </a:r>
          </a:p>
          <a:p>
            <a:endParaRPr lang="en-US" sz="1600" dirty="0"/>
          </a:p>
          <a:p>
            <a:r>
              <a:rPr lang="en-US" sz="1600" b="1" dirty="0"/>
              <a:t>Double nesting downscaling: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</a:t>
            </a:r>
            <a:r>
              <a:rPr lang="en-US" sz="1600" dirty="0">
                <a:solidFill>
                  <a:srgbClr val="FF0000"/>
                </a:solidFill>
              </a:rPr>
              <a:t>) EURO-CORDEX Experiment 0.11°(12,5 km),</a:t>
            </a:r>
          </a:p>
          <a:p>
            <a:r>
              <a:rPr lang="en-US" sz="1600" dirty="0"/>
              <a:t>run period from January 2019 to August 2020, configuration based on COPAT2 outcome (2019 as spin up period, 2020 as evaluation period) forced with ERA5 reanalysis at 6hr.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2) </a:t>
            </a:r>
            <a:r>
              <a:rPr lang="en-US" sz="1600" b="1" dirty="0">
                <a:solidFill>
                  <a:srgbClr val="3F3FFF"/>
                </a:solidFill>
              </a:rPr>
              <a:t>CP Experiment 0.0275° (3km), </a:t>
            </a:r>
          </a:p>
          <a:p>
            <a:r>
              <a:rPr lang="en-US" sz="1600" dirty="0"/>
              <a:t>run period from January 2020 to August  2020, Paris domain, based on </a:t>
            </a:r>
            <a:r>
              <a:rPr lang="en-US" sz="1600" dirty="0" err="1"/>
              <a:t>Nukleus</a:t>
            </a:r>
            <a:r>
              <a:rPr lang="en-US" sz="1600" dirty="0"/>
              <a:t> configuration.</a:t>
            </a:r>
          </a:p>
          <a:p>
            <a:endParaRPr lang="en-US" sz="1600" dirty="0"/>
          </a:p>
          <a:p>
            <a:r>
              <a:rPr lang="en-US" sz="1600" b="1" dirty="0"/>
              <a:t>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CCLM group (KIT and CMCC) will run 2 experiments changing land-use dataset:  </a:t>
            </a:r>
            <a:r>
              <a:rPr lang="en-US" sz="1600" b="1" dirty="0" err="1"/>
              <a:t>Ecoclimap</a:t>
            </a:r>
            <a:r>
              <a:rPr lang="en-US" sz="1600" b="1" dirty="0"/>
              <a:t> vs </a:t>
            </a:r>
            <a:r>
              <a:rPr lang="en-US" sz="1600" b="1" dirty="0" err="1"/>
              <a:t>GlobCover</a:t>
            </a:r>
            <a:r>
              <a:rPr lang="en-US" sz="1600" b="1" dirty="0"/>
              <a:t> </a:t>
            </a:r>
          </a:p>
        </p:txBody>
      </p:sp>
      <p:pic>
        <p:nvPicPr>
          <p:cNvPr id="21" name="Immagine 20" descr="Immagine che contiene linea, diagramma, cerchio, schermata&#10;&#10;Descrizione generata automaticamente">
            <a:extLst>
              <a:ext uri="{FF2B5EF4-FFF2-40B4-BE49-F238E27FC236}">
                <a16:creationId xmlns:a16="http://schemas.microsoft.com/office/drawing/2014/main" id="{AA6E58B2-7511-082C-ED9E-61ACE734F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490" y="1838424"/>
            <a:ext cx="6091526" cy="378213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3C2A48F-77D3-24AC-31AE-0A188B9E2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3601" y="56369"/>
            <a:ext cx="1868399" cy="74172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701B909-2888-FB91-33E7-3553D9E1B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8" y="34194"/>
            <a:ext cx="2065199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1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mappa, diagramma&#10;&#10;Descrizione generata automaticamente">
            <a:extLst>
              <a:ext uri="{FF2B5EF4-FFF2-40B4-BE49-F238E27FC236}">
                <a16:creationId xmlns:a16="http://schemas.microsoft.com/office/drawing/2014/main" id="{3634D134-F8D3-AE9E-4755-5E9989C0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073"/>
            <a:ext cx="12025744" cy="460932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6" y="536297"/>
            <a:ext cx="11426301" cy="520311"/>
          </a:xfrm>
        </p:spPr>
        <p:txBody>
          <a:bodyPr>
            <a:normAutofit fontScale="90000"/>
          </a:bodyPr>
          <a:lstStyle/>
          <a:p>
            <a:r>
              <a:rPr lang="it-IT" dirty="0"/>
              <a:t>WG2: </a:t>
            </a:r>
            <a:r>
              <a:rPr lang="it-IT" sz="3300" dirty="0"/>
              <a:t>New EXTPAR for ICON</a:t>
            </a:r>
            <a:br>
              <a:rPr lang="it-IT" dirty="0"/>
            </a:b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28601" y="69824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ECOCLIMAP-SG vs GLC: some </a:t>
            </a:r>
            <a:r>
              <a:rPr lang="it-IT" sz="2400" dirty="0" err="1"/>
              <a:t>preliminary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9F5C18-9BE6-0197-4BB0-7CED98AC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469039-E470-0A95-B781-D1193E781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12CEFDEA-2DCE-5971-EE7A-FC492C0559D7}"/>
              </a:ext>
            </a:extLst>
          </p:cNvPr>
          <p:cNvSpPr txBox="1">
            <a:spLocks/>
          </p:cNvSpPr>
          <p:nvPr/>
        </p:nvSpPr>
        <p:spPr>
          <a:xfrm>
            <a:off x="1760029" y="1145445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Fr_paved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: ECO.-SG vs GLC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01F7618-B5B7-CD8B-A62C-97C28259917B}"/>
              </a:ext>
            </a:extLst>
          </p:cNvPr>
          <p:cNvSpPr txBox="1"/>
          <p:nvPr/>
        </p:nvSpPr>
        <p:spPr>
          <a:xfrm>
            <a:off x="5879406" y="3429000"/>
            <a:ext cx="53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97655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mappa, diagramma&#10;&#10;Descrizione generata automaticamente">
            <a:extLst>
              <a:ext uri="{FF2B5EF4-FFF2-40B4-BE49-F238E27FC236}">
                <a16:creationId xmlns:a16="http://schemas.microsoft.com/office/drawing/2014/main" id="{DCAD709A-430D-2B4C-4E35-7E23E53AD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5" y="1556073"/>
            <a:ext cx="11763002" cy="47115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6" y="536297"/>
            <a:ext cx="11426301" cy="520311"/>
          </a:xfrm>
        </p:spPr>
        <p:txBody>
          <a:bodyPr>
            <a:normAutofit fontScale="90000"/>
          </a:bodyPr>
          <a:lstStyle/>
          <a:p>
            <a:r>
              <a:rPr lang="it-IT" dirty="0"/>
              <a:t>WG2: </a:t>
            </a:r>
            <a:r>
              <a:rPr lang="it-IT" sz="3300" dirty="0"/>
              <a:t>New EXTPAR for ICON</a:t>
            </a:r>
            <a:br>
              <a:rPr lang="it-IT" dirty="0"/>
            </a:b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28601" y="69824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ECOCLIMAP-SG vs GLC: some </a:t>
            </a:r>
            <a:r>
              <a:rPr lang="it-IT" sz="2400" dirty="0" err="1"/>
              <a:t>preliminary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9F5C18-9BE6-0197-4BB0-7CED98AC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469039-E470-0A95-B781-D1193E781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EAAD5DB-CD9D-CED0-D483-B0ECB2AD1AB4}"/>
              </a:ext>
            </a:extLst>
          </p:cNvPr>
          <p:cNvSpPr txBox="1">
            <a:spLocks/>
          </p:cNvSpPr>
          <p:nvPr/>
        </p:nvSpPr>
        <p:spPr>
          <a:xfrm>
            <a:off x="1760029" y="1145445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Fr_paved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and T_MIN.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difference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: ECO.-SG - GLC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275C1A-5F2D-1096-B454-4466FDDAA43B}"/>
              </a:ext>
            </a:extLst>
          </p:cNvPr>
          <p:cNvSpPr txBox="1"/>
          <p:nvPr/>
        </p:nvSpPr>
        <p:spPr>
          <a:xfrm>
            <a:off x="5829990" y="3559628"/>
            <a:ext cx="53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14797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6" y="536297"/>
            <a:ext cx="11426301" cy="520311"/>
          </a:xfrm>
        </p:spPr>
        <p:txBody>
          <a:bodyPr>
            <a:normAutofit fontScale="90000"/>
          </a:bodyPr>
          <a:lstStyle/>
          <a:p>
            <a:r>
              <a:rPr lang="it-IT" dirty="0"/>
              <a:t>WG2: </a:t>
            </a:r>
            <a:r>
              <a:rPr lang="it-IT" sz="3300" dirty="0"/>
              <a:t>New EXTPAR for ICON</a:t>
            </a:r>
            <a:br>
              <a:rPr lang="it-IT" dirty="0"/>
            </a:b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28601" y="69824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ECOCLIMAP-SG vs GLC: some </a:t>
            </a:r>
            <a:r>
              <a:rPr lang="it-IT" sz="2400" dirty="0" err="1"/>
              <a:t>preliminary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9F5C18-9BE6-0197-4BB0-7CED98AC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469039-E470-0A95-B781-D1193E78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EAAD5DB-CD9D-CED0-D483-B0ECB2AD1AB4}"/>
              </a:ext>
            </a:extLst>
          </p:cNvPr>
          <p:cNvSpPr txBox="1">
            <a:spLocks/>
          </p:cNvSpPr>
          <p:nvPr/>
        </p:nvSpPr>
        <p:spPr>
          <a:xfrm>
            <a:off x="1760029" y="1145445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T_MIN.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difference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PARIS: ECO.-SG - GLC</a:t>
            </a:r>
          </a:p>
        </p:txBody>
      </p:sp>
      <p:pic>
        <p:nvPicPr>
          <p:cNvPr id="9" name="Immagine 8" descr="Immagine che contiene testo, schermata, diagramma, Policromia&#10;&#10;Descrizione generata automaticamente">
            <a:extLst>
              <a:ext uri="{FF2B5EF4-FFF2-40B4-BE49-F238E27FC236}">
                <a16:creationId xmlns:a16="http://schemas.microsoft.com/office/drawing/2014/main" id="{758CACE9-1C79-C7D6-A25B-49FAA141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6" y="1644910"/>
            <a:ext cx="11952514" cy="451484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5484CA-44D4-9A86-2C39-F47C0792F234}"/>
              </a:ext>
            </a:extLst>
          </p:cNvPr>
          <p:cNvSpPr txBox="1"/>
          <p:nvPr/>
        </p:nvSpPr>
        <p:spPr>
          <a:xfrm>
            <a:off x="1127447" y="2245303"/>
            <a:ext cx="33612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The </a:t>
            </a:r>
            <a:r>
              <a:rPr lang="it-IT" sz="1600" b="1" dirty="0" err="1">
                <a:solidFill>
                  <a:srgbClr val="FF0000"/>
                </a:solidFill>
              </a:rPr>
              <a:t>intensity</a:t>
            </a:r>
            <a:r>
              <a:rPr lang="it-IT" sz="1600" b="1" dirty="0">
                <a:solidFill>
                  <a:srgbClr val="FF0000"/>
                </a:solidFill>
              </a:rPr>
              <a:t> of ECO-SG </a:t>
            </a:r>
            <a:r>
              <a:rPr lang="it-IT" sz="1600" b="1" dirty="0" err="1">
                <a:solidFill>
                  <a:srgbClr val="FF0000"/>
                </a:solidFill>
              </a:rPr>
              <a:t>urban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signal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seems</a:t>
            </a:r>
            <a:r>
              <a:rPr lang="it-IT" sz="1600" b="1" dirty="0">
                <a:solidFill>
                  <a:srgbClr val="FF0000"/>
                </a:solidFill>
              </a:rPr>
              <a:t> to be </a:t>
            </a:r>
            <a:r>
              <a:rPr lang="it-IT" sz="1600" b="1" dirty="0" err="1">
                <a:solidFill>
                  <a:srgbClr val="FF0000"/>
                </a:solidFill>
              </a:rPr>
              <a:t>closer</a:t>
            </a:r>
            <a:r>
              <a:rPr lang="it-IT" sz="1600" b="1" dirty="0">
                <a:solidFill>
                  <a:srgbClr val="FF0000"/>
                </a:solidFill>
              </a:rPr>
              <a:t> to CERRA (5.5km) </a:t>
            </a:r>
            <a:r>
              <a:rPr lang="it-IT" sz="1600" b="1" dirty="0" err="1">
                <a:solidFill>
                  <a:srgbClr val="FF0000"/>
                </a:solidFill>
              </a:rPr>
              <a:t>reanalysis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signal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rgbClr val="FF000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ED32944-1B32-4D4E-F003-A0836A9AB845}"/>
              </a:ext>
            </a:extLst>
          </p:cNvPr>
          <p:cNvCxnSpPr>
            <a:cxnSpLocks/>
          </p:cNvCxnSpPr>
          <p:nvPr/>
        </p:nvCxnSpPr>
        <p:spPr>
          <a:xfrm>
            <a:off x="2808091" y="3097846"/>
            <a:ext cx="0" cy="804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56418D7-3BDB-E39B-57AE-6FDE12107489}"/>
              </a:ext>
            </a:extLst>
          </p:cNvPr>
          <p:cNvCxnSpPr>
            <a:cxnSpLocks/>
          </p:cNvCxnSpPr>
          <p:nvPr/>
        </p:nvCxnSpPr>
        <p:spPr>
          <a:xfrm>
            <a:off x="2808091" y="3106732"/>
            <a:ext cx="2566342" cy="773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4E74E89E-B92A-4FAA-B64D-56177F8DF7AE}"/>
              </a:ext>
            </a:extLst>
          </p:cNvPr>
          <p:cNvSpPr txBox="1">
            <a:spLocks/>
          </p:cNvSpPr>
          <p:nvPr/>
        </p:nvSpPr>
        <p:spPr>
          <a:xfrm>
            <a:off x="329470" y="536923"/>
            <a:ext cx="11426301" cy="52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Conclusions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18562CA-566C-4FA4-8421-89D51712B0AA}"/>
              </a:ext>
            </a:extLst>
          </p:cNvPr>
          <p:cNvSpPr txBox="1">
            <a:spLocks/>
          </p:cNvSpPr>
          <p:nvPr/>
        </p:nvSpPr>
        <p:spPr>
          <a:xfrm>
            <a:off x="911297" y="2481954"/>
            <a:ext cx="10844475" cy="816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   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current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results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already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good,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but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they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can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improved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with: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5631F8-E60D-69B8-A8DF-CEFF0531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F9CF7A2-80B5-32D1-1BF6-DFFDA86B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8C7957-614B-EB53-4BB7-C4AB1C3C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B08FEB9-739A-5FE4-31A5-D6A971011F8F}"/>
              </a:ext>
            </a:extLst>
          </p:cNvPr>
          <p:cNvSpPr txBox="1">
            <a:spLocks/>
          </p:cNvSpPr>
          <p:nvPr/>
        </p:nvSpPr>
        <p:spPr>
          <a:xfrm>
            <a:off x="552742" y="4541774"/>
            <a:ext cx="10844475" cy="816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At this stage of the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implementations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the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results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are very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satisfactory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and with the last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things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left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to do the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results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can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only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get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better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!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2888B2A9-169E-D869-0E89-63BDB46FD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69" y="536923"/>
            <a:ext cx="11426301" cy="520311"/>
          </a:xfrm>
        </p:spPr>
        <p:txBody>
          <a:bodyPr>
            <a:normAutofit fontScale="90000"/>
          </a:bodyPr>
          <a:lstStyle/>
          <a:p>
            <a:r>
              <a:rPr lang="it-IT" dirty="0"/>
              <a:t>WG2: </a:t>
            </a:r>
            <a:r>
              <a:rPr lang="it-IT" sz="3300" dirty="0"/>
              <a:t>New EXTPAR for ICON</a:t>
            </a:r>
            <a:br>
              <a:rPr lang="it-IT" dirty="0"/>
            </a:br>
            <a:endParaRPr lang="it-IT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053FC535-C221-0F1D-F0AD-8DB2294337C8}"/>
              </a:ext>
            </a:extLst>
          </p:cNvPr>
          <p:cNvSpPr txBox="1">
            <a:spLocks/>
          </p:cNvSpPr>
          <p:nvPr/>
        </p:nvSpPr>
        <p:spPr>
          <a:xfrm>
            <a:off x="382849" y="2575004"/>
            <a:ext cx="11426301" cy="52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Points for open </a:t>
            </a:r>
            <a:r>
              <a:rPr lang="it-IT" dirty="0" err="1"/>
              <a:t>discussion</a:t>
            </a:r>
            <a:br>
              <a:rPr lang="it-IT" dirty="0"/>
            </a:br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82A70BE-F829-F79C-E037-D12FC3F99E23}"/>
              </a:ext>
            </a:extLst>
          </p:cNvPr>
          <p:cNvSpPr txBox="1">
            <a:spLocks/>
          </p:cNvSpPr>
          <p:nvPr/>
        </p:nvSpPr>
        <p:spPr>
          <a:xfrm>
            <a:off x="1387712" y="3357318"/>
            <a:ext cx="9547765" cy="1513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ECOCLIMAP as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landsoil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cover dataset,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What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the status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implementation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ECOCLIMAP in ICON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?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BCs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ICON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instead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BCs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IFS? Are the ICON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BCs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downlodable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from DWD?</a:t>
            </a:r>
            <a:br>
              <a:rPr lang="it-IT" dirty="0"/>
            </a:br>
            <a:endParaRPr lang="it-IT" dirty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AA23405-E8AF-7650-A9FE-B6D70DF285C1}"/>
              </a:ext>
            </a:extLst>
          </p:cNvPr>
          <p:cNvSpPr txBox="1">
            <a:spLocks/>
          </p:cNvSpPr>
          <p:nvPr/>
        </p:nvSpPr>
        <p:spPr>
          <a:xfrm>
            <a:off x="382849" y="1075232"/>
            <a:ext cx="10844475" cy="816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7822E2A-EA55-7BCB-80CF-F65858AD4477}"/>
              </a:ext>
            </a:extLst>
          </p:cNvPr>
          <p:cNvSpPr txBox="1">
            <a:spLocks/>
          </p:cNvSpPr>
          <p:nvPr/>
        </p:nvSpPr>
        <p:spPr>
          <a:xfrm>
            <a:off x="672084" y="1076557"/>
            <a:ext cx="10452603" cy="16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700" dirty="0" err="1"/>
              <a:t>Even</a:t>
            </a:r>
            <a:r>
              <a:rPr lang="it-IT" sz="2700" dirty="0"/>
              <a:t> </a:t>
            </a:r>
            <a:r>
              <a:rPr lang="it-IT" sz="2700" dirty="0" err="1"/>
              <a:t>at</a:t>
            </a:r>
            <a:r>
              <a:rPr lang="it-IT" sz="2700" dirty="0"/>
              <a:t> low </a:t>
            </a:r>
            <a:r>
              <a:rPr lang="it-IT" sz="2700" dirty="0" err="1"/>
              <a:t>resolution</a:t>
            </a:r>
            <a:r>
              <a:rPr lang="it-IT" sz="2700" dirty="0"/>
              <a:t> (12.5km) some </a:t>
            </a:r>
            <a:r>
              <a:rPr lang="it-IT" sz="2700" dirty="0" err="1"/>
              <a:t>urban</a:t>
            </a:r>
            <a:r>
              <a:rPr lang="it-IT" sz="2700" dirty="0"/>
              <a:t> patterns can be </a:t>
            </a:r>
            <a:r>
              <a:rPr lang="it-IT" sz="2700" dirty="0" err="1"/>
              <a:t>solved</a:t>
            </a:r>
            <a:r>
              <a:rPr lang="it-IT" sz="2700" dirty="0"/>
              <a:t> and the model (COSMO) </a:t>
            </a:r>
            <a:r>
              <a:rPr lang="it-IT" sz="2700" dirty="0" err="1"/>
              <a:t>seems</a:t>
            </a:r>
            <a:r>
              <a:rPr lang="it-IT" sz="2700" dirty="0"/>
              <a:t> to be very sensitive to the </a:t>
            </a:r>
            <a:r>
              <a:rPr lang="it-IT" sz="2700" dirty="0" err="1"/>
              <a:t>landuse</a:t>
            </a:r>
            <a:r>
              <a:rPr lang="it-IT" sz="2700" dirty="0"/>
              <a:t> dataset.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7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700" dirty="0"/>
              <a:t>More accurate </a:t>
            </a:r>
            <a:r>
              <a:rPr lang="it-IT" sz="2700" dirty="0" err="1"/>
              <a:t>analysis</a:t>
            </a:r>
            <a:r>
              <a:rPr lang="it-IT" sz="2700" dirty="0"/>
              <a:t> with ICON and CP </a:t>
            </a:r>
            <a:r>
              <a:rPr lang="it-IT" sz="2700" dirty="0" err="1"/>
              <a:t>simulations</a:t>
            </a:r>
            <a:r>
              <a:rPr lang="it-IT" sz="2700" dirty="0"/>
              <a:t> </a:t>
            </a:r>
            <a:r>
              <a:rPr lang="it-IT" sz="2700" dirty="0" err="1"/>
              <a:t>will</a:t>
            </a:r>
            <a:r>
              <a:rPr lang="it-IT" sz="2700" dirty="0"/>
              <a:t> help </a:t>
            </a:r>
            <a:r>
              <a:rPr lang="it-IT" sz="2700" dirty="0" err="1"/>
              <a:t>us</a:t>
            </a:r>
            <a:r>
              <a:rPr lang="it-IT" sz="2700" dirty="0"/>
              <a:t> to </a:t>
            </a:r>
            <a:r>
              <a:rPr lang="it-IT" sz="2700" dirty="0" err="1"/>
              <a:t>understand</a:t>
            </a:r>
            <a:r>
              <a:rPr lang="it-IT" sz="2700" dirty="0"/>
              <a:t> </a:t>
            </a:r>
            <a:r>
              <a:rPr lang="it-IT" sz="2700" dirty="0" err="1"/>
              <a:t>how</a:t>
            </a:r>
            <a:r>
              <a:rPr lang="it-IT" sz="2700" dirty="0"/>
              <a:t> the dataset </a:t>
            </a:r>
            <a:r>
              <a:rPr lang="it-IT" sz="2700" dirty="0" err="1"/>
              <a:t>affect</a:t>
            </a:r>
            <a:r>
              <a:rPr lang="it-IT" sz="2700" dirty="0"/>
              <a:t> the model performance </a:t>
            </a:r>
            <a:r>
              <a:rPr lang="it-IT" sz="2700" dirty="0" err="1"/>
              <a:t>especially</a:t>
            </a:r>
            <a:r>
              <a:rPr lang="it-IT" sz="2700" dirty="0"/>
              <a:t> </a:t>
            </a:r>
            <a:r>
              <a:rPr lang="it-IT" sz="2700" dirty="0" err="1"/>
              <a:t>at</a:t>
            </a:r>
            <a:r>
              <a:rPr lang="it-IT" sz="2700" dirty="0"/>
              <a:t> </a:t>
            </a:r>
            <a:r>
              <a:rPr lang="it-IT" sz="2700" dirty="0" err="1"/>
              <a:t>urban</a:t>
            </a:r>
            <a:r>
              <a:rPr lang="it-IT" sz="2700" dirty="0"/>
              <a:t> </a:t>
            </a:r>
            <a:r>
              <a:rPr lang="it-IT" sz="2700" dirty="0" err="1"/>
              <a:t>scales</a:t>
            </a:r>
            <a:r>
              <a:rPr lang="it-IT" sz="2700" dirty="0"/>
              <a:t>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435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4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24BE868-97ED-4476-8AB8-3AB73C02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41" y="3292067"/>
            <a:ext cx="3173953" cy="26378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32CC1A-7249-40DF-8F73-6A24F3A2A648}"/>
              </a:ext>
            </a:extLst>
          </p:cNvPr>
          <p:cNvSpPr txBox="1"/>
          <p:nvPr/>
        </p:nvSpPr>
        <p:spPr>
          <a:xfrm>
            <a:off x="9750995" y="542280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E62471-6DE4-477E-B54C-7BD23F229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9" y="3453040"/>
            <a:ext cx="3250876" cy="247687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5F11BB-1E30-46CC-9519-ED9DCF64771D}"/>
              </a:ext>
            </a:extLst>
          </p:cNvPr>
          <p:cNvSpPr txBox="1"/>
          <p:nvPr/>
        </p:nvSpPr>
        <p:spPr>
          <a:xfrm>
            <a:off x="2923265" y="539087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A808248-0A9D-4A4E-82E5-5703F6B58A5F}"/>
              </a:ext>
            </a:extLst>
          </p:cNvPr>
          <p:cNvCxnSpPr>
            <a:cxnSpLocks/>
          </p:cNvCxnSpPr>
          <p:nvPr/>
        </p:nvCxnSpPr>
        <p:spPr>
          <a:xfrm flipV="1">
            <a:off x="4058738" y="4615441"/>
            <a:ext cx="364134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492195-ADEF-46FE-AE01-62E736CD1F7A}"/>
              </a:ext>
            </a:extLst>
          </p:cNvPr>
          <p:cNvSpPr txBox="1"/>
          <p:nvPr/>
        </p:nvSpPr>
        <p:spPr>
          <a:xfrm>
            <a:off x="4366814" y="4654314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Downscaling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from 8,5km to ~2km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303BFD-165F-355C-79D9-47699CA6B81D}"/>
              </a:ext>
            </a:extLst>
          </p:cNvPr>
          <p:cNvSpPr txBox="1"/>
          <p:nvPr/>
        </p:nvSpPr>
        <p:spPr>
          <a:xfrm>
            <a:off x="436228" y="1065859"/>
            <a:ext cx="113662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Model: ICON-</a:t>
            </a:r>
            <a:r>
              <a:rPr lang="it-IT" sz="1600" dirty="0" err="1"/>
              <a:t>nwp</a:t>
            </a:r>
            <a:r>
              <a:rPr lang="it-IT" sz="1600" dirty="0"/>
              <a:t> </a:t>
            </a:r>
          </a:p>
          <a:p>
            <a:r>
              <a:rPr lang="it-IT" sz="1600" dirty="0" err="1"/>
              <a:t>Resolution</a:t>
            </a:r>
            <a:r>
              <a:rPr lang="it-IT" sz="1600" dirty="0"/>
              <a:t>: 2km (0.018°) over </a:t>
            </a:r>
            <a:r>
              <a:rPr lang="it-IT" sz="1600" dirty="0" err="1"/>
              <a:t>Italy</a:t>
            </a:r>
            <a:r>
              <a:rPr lang="it-IT" sz="1600" dirty="0"/>
              <a:t>-LAM domain</a:t>
            </a:r>
          </a:p>
          <a:p>
            <a:r>
              <a:rPr lang="it-IT" sz="1600" b="1" dirty="0"/>
              <a:t>Period</a:t>
            </a:r>
            <a:r>
              <a:rPr lang="it-IT" sz="1600" dirty="0"/>
              <a:t>: 01 August 2017 (00 UTC) to 05 August 2017 (24 UTC) </a:t>
            </a:r>
            <a:r>
              <a:rPr lang="it-IT" sz="1600" b="1" dirty="0"/>
              <a:t>5 Days </a:t>
            </a:r>
            <a:r>
              <a:rPr lang="it-IT" sz="1600" b="1" dirty="0" err="1"/>
              <a:t>simulation</a:t>
            </a:r>
            <a:endParaRPr lang="it-IT" sz="1600" b="1" dirty="0"/>
          </a:p>
          <a:p>
            <a:r>
              <a:rPr lang="it-IT" sz="1600" b="1" dirty="0"/>
              <a:t>             </a:t>
            </a:r>
            <a:r>
              <a:rPr lang="it-IT" sz="1600" dirty="0"/>
              <a:t>(very hot August in </a:t>
            </a:r>
            <a:r>
              <a:rPr lang="it-IT" sz="1600" dirty="0" err="1"/>
              <a:t>Italy</a:t>
            </a:r>
            <a:r>
              <a:rPr lang="it-IT" sz="1600" dirty="0"/>
              <a:t>, +2.53°C </a:t>
            </a:r>
            <a:r>
              <a:rPr lang="it-IT" sz="1600" dirty="0" err="1"/>
              <a:t>anomaly</a:t>
            </a:r>
            <a:r>
              <a:rPr lang="it-IT" sz="1600" dirty="0"/>
              <a:t> in </a:t>
            </a:r>
            <a:r>
              <a:rPr lang="it-IT" sz="1600" dirty="0" err="1"/>
              <a:t>respect</a:t>
            </a:r>
            <a:r>
              <a:rPr lang="it-IT" sz="1600" dirty="0"/>
              <a:t> to period 1971/2000)</a:t>
            </a:r>
          </a:p>
          <a:p>
            <a:r>
              <a:rPr lang="it-IT" sz="1600" dirty="0"/>
              <a:t>Forcing data: ECMWF IFS </a:t>
            </a:r>
            <a:r>
              <a:rPr lang="it-IT" sz="1600" dirty="0" err="1"/>
              <a:t>analyses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6hr </a:t>
            </a:r>
          </a:p>
          <a:p>
            <a:r>
              <a:rPr lang="it-IT" sz="1600" dirty="0" err="1"/>
              <a:t>Main</a:t>
            </a:r>
            <a:r>
              <a:rPr lang="it-IT" sz="1600" dirty="0"/>
              <a:t> namelist switch:     </a:t>
            </a:r>
            <a:r>
              <a:rPr lang="it-IT" sz="1600" dirty="0" err="1">
                <a:solidFill>
                  <a:srgbClr val="FF0000"/>
                </a:solidFill>
              </a:rPr>
              <a:t>itype_eisa</a:t>
            </a:r>
            <a:r>
              <a:rPr lang="it-IT" sz="1600" dirty="0">
                <a:solidFill>
                  <a:srgbClr val="FF0000"/>
                </a:solidFill>
              </a:rPr>
              <a:t>=3                 water </a:t>
            </a:r>
            <a:r>
              <a:rPr lang="it-IT" sz="1600" dirty="0" err="1">
                <a:solidFill>
                  <a:srgbClr val="FF0000"/>
                </a:solidFill>
              </a:rPr>
              <a:t>puddles</a:t>
            </a:r>
            <a:r>
              <a:rPr lang="it-IT" sz="1600" dirty="0">
                <a:solidFill>
                  <a:srgbClr val="FF0000"/>
                </a:solidFill>
              </a:rPr>
              <a:t> (</a:t>
            </a:r>
            <a:r>
              <a:rPr lang="it-IT" sz="1600" dirty="0" err="1">
                <a:solidFill>
                  <a:srgbClr val="FF0000"/>
                </a:solidFill>
              </a:rPr>
              <a:t>eisa</a:t>
            </a:r>
            <a:r>
              <a:rPr lang="it-IT" sz="1600" dirty="0">
                <a:solidFill>
                  <a:srgbClr val="FF0000"/>
                </a:solidFill>
              </a:rPr>
              <a:t> 3)</a:t>
            </a:r>
          </a:p>
          <a:p>
            <a:r>
              <a:rPr lang="it-IT" sz="1600" dirty="0"/>
              <a:t>                                       </a:t>
            </a:r>
            <a:r>
              <a:rPr lang="it-IT" sz="1600" dirty="0" err="1">
                <a:solidFill>
                  <a:srgbClr val="0070C0"/>
                </a:solidFill>
              </a:rPr>
              <a:t>itype_eisa</a:t>
            </a:r>
            <a:r>
              <a:rPr lang="it-IT" sz="1600" dirty="0">
                <a:solidFill>
                  <a:srgbClr val="0070C0"/>
                </a:solidFill>
              </a:rPr>
              <a:t>=2                  </a:t>
            </a:r>
            <a:r>
              <a:rPr lang="it-IT" sz="1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infiltration</a:t>
            </a:r>
            <a:r>
              <a:rPr lang="it-IT" sz="1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bare </a:t>
            </a:r>
            <a:r>
              <a:rPr lang="it-IT" sz="1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it-IT" sz="1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r>
              <a:rPr lang="it-IT" sz="1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it-IT" sz="1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impervious</a:t>
            </a:r>
            <a:r>
              <a:rPr lang="it-IT" sz="1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it-IT" sz="1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set to 0 (</a:t>
            </a:r>
            <a:r>
              <a:rPr lang="it-IT" sz="16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eisa</a:t>
            </a:r>
            <a:r>
              <a:rPr lang="it-IT" sz="1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it-IT" sz="1600" dirty="0">
              <a:solidFill>
                <a:srgbClr val="0070C0"/>
              </a:solidFill>
            </a:endParaRPr>
          </a:p>
          <a:p>
            <a:r>
              <a:rPr lang="it-IT" sz="1600" dirty="0">
                <a:solidFill>
                  <a:srgbClr val="00B050"/>
                </a:solidFill>
              </a:rPr>
              <a:t>                                       </a:t>
            </a:r>
            <a:r>
              <a:rPr lang="en-US" sz="1600" dirty="0" err="1">
                <a:solidFill>
                  <a:srgbClr val="00B050"/>
                </a:solidFill>
              </a:rPr>
              <a:t>itype_eisa</a:t>
            </a:r>
            <a:r>
              <a:rPr lang="en-US" sz="1600" dirty="0">
                <a:solidFill>
                  <a:srgbClr val="00B050"/>
                </a:solidFill>
              </a:rPr>
              <a:t>=1                 no urban hydrology </a:t>
            </a:r>
            <a:r>
              <a:rPr lang="it-IT" sz="1600" dirty="0">
                <a:solidFill>
                  <a:srgbClr val="00B050"/>
                </a:solidFill>
              </a:rPr>
              <a:t>(</a:t>
            </a:r>
            <a:r>
              <a:rPr lang="it-IT" sz="1600" dirty="0" err="1">
                <a:solidFill>
                  <a:srgbClr val="00B050"/>
                </a:solidFill>
              </a:rPr>
              <a:t>eisa</a:t>
            </a:r>
            <a:r>
              <a:rPr lang="it-IT" sz="1600" dirty="0">
                <a:solidFill>
                  <a:srgbClr val="00B050"/>
                </a:solidFill>
              </a:rPr>
              <a:t> 1)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                                       </a:t>
            </a:r>
            <a:r>
              <a:rPr lang="en-US" sz="1600" dirty="0" err="1">
                <a:solidFill>
                  <a:srgbClr val="FFFF00"/>
                </a:solidFill>
              </a:rPr>
              <a:t>lterra_urb</a:t>
            </a:r>
            <a:r>
              <a:rPr lang="en-US" sz="1600" dirty="0">
                <a:solidFill>
                  <a:srgbClr val="FFFF00"/>
                </a:solidFill>
              </a:rPr>
              <a:t>=off                 no TERRA_URB (ctrl run)</a:t>
            </a:r>
            <a:endParaRPr lang="it-IT" sz="1600" dirty="0">
              <a:solidFill>
                <a:srgbClr val="FFFF00"/>
              </a:solidFill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9997BAB-CBB9-B7AF-53E8-19A319C46E8C}"/>
              </a:ext>
            </a:extLst>
          </p:cNvPr>
          <p:cNvCxnSpPr>
            <a:cxnSpLocks/>
          </p:cNvCxnSpPr>
          <p:nvPr/>
        </p:nvCxnSpPr>
        <p:spPr>
          <a:xfrm>
            <a:off x="3915834" y="2486940"/>
            <a:ext cx="9019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DD80BF-3640-DD59-0619-EC57E6F9496E}"/>
              </a:ext>
            </a:extLst>
          </p:cNvPr>
          <p:cNvCxnSpPr>
            <a:cxnSpLocks/>
          </p:cNvCxnSpPr>
          <p:nvPr/>
        </p:nvCxnSpPr>
        <p:spPr>
          <a:xfrm>
            <a:off x="3948192" y="2726527"/>
            <a:ext cx="90196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9" y="191192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28601" y="69824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Urban </a:t>
            </a:r>
            <a:r>
              <a:rPr lang="it-IT" sz="2400" dirty="0" err="1"/>
              <a:t>Hydrology</a:t>
            </a:r>
            <a:r>
              <a:rPr lang="it-IT" sz="2400" dirty="0"/>
              <a:t>: model setup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9F5C18-9BE6-0197-4BB0-7CED98AC0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469039-E470-0A95-B781-D1193E781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A07C6AA-2758-CD94-7D81-4A7918C1A543}"/>
              </a:ext>
            </a:extLst>
          </p:cNvPr>
          <p:cNvCxnSpPr>
            <a:cxnSpLocks/>
          </p:cNvCxnSpPr>
          <p:nvPr/>
        </p:nvCxnSpPr>
        <p:spPr>
          <a:xfrm>
            <a:off x="3915844" y="2944915"/>
            <a:ext cx="90196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BBDA9AE-EF4B-7987-B045-41829A0E69B2}"/>
              </a:ext>
            </a:extLst>
          </p:cNvPr>
          <p:cNvCxnSpPr>
            <a:cxnSpLocks/>
          </p:cNvCxnSpPr>
          <p:nvPr/>
        </p:nvCxnSpPr>
        <p:spPr>
          <a:xfrm>
            <a:off x="4022033" y="3193695"/>
            <a:ext cx="90196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testo, diagramma, mappa&#10;&#10;Descrizione generata automaticamente">
            <a:extLst>
              <a:ext uri="{FF2B5EF4-FFF2-40B4-BE49-F238E27FC236}">
                <a16:creationId xmlns:a16="http://schemas.microsoft.com/office/drawing/2014/main" id="{1EDBE7A8-E7F9-271C-6380-3DA4C3B6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42" y="1579552"/>
            <a:ext cx="12220642" cy="462820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110" y="419466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664441" y="964403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Fr_paved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vs t_2m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94C511-356D-FE18-F079-9A768011D572}"/>
              </a:ext>
            </a:extLst>
          </p:cNvPr>
          <p:cNvSpPr txBox="1"/>
          <p:nvPr/>
        </p:nvSpPr>
        <p:spPr>
          <a:xfrm>
            <a:off x="8745986" y="390168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1E8C00-ACB8-31CB-585E-7C9002DFB9C8}"/>
              </a:ext>
            </a:extLst>
          </p:cNvPr>
          <p:cNvSpPr/>
          <p:nvPr/>
        </p:nvSpPr>
        <p:spPr>
          <a:xfrm>
            <a:off x="8811377" y="398143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4372E8-E636-6427-6280-77893C4C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188878-7CDE-D3D3-8B8C-4AB91764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6D2B0B9-D09D-3BA1-49FF-99A4D8D6129E}"/>
              </a:ext>
            </a:extLst>
          </p:cNvPr>
          <p:cNvSpPr txBox="1"/>
          <p:nvPr/>
        </p:nvSpPr>
        <p:spPr>
          <a:xfrm>
            <a:off x="4313650" y="4491328"/>
            <a:ext cx="53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F159AB-7BBD-F2EE-F7E4-1EA177811BC6}"/>
              </a:ext>
            </a:extLst>
          </p:cNvPr>
          <p:cNvSpPr txBox="1"/>
          <p:nvPr/>
        </p:nvSpPr>
        <p:spPr>
          <a:xfrm>
            <a:off x="7538911" y="4491328"/>
            <a:ext cx="53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9E8ED7-86FB-B9E4-7609-E4F77032561E}"/>
              </a:ext>
            </a:extLst>
          </p:cNvPr>
          <p:cNvSpPr txBox="1"/>
          <p:nvPr/>
        </p:nvSpPr>
        <p:spPr>
          <a:xfrm>
            <a:off x="1509290" y="2022712"/>
            <a:ext cx="63918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Strong </a:t>
            </a:r>
            <a:r>
              <a:rPr lang="it-IT" sz="1600" b="1" dirty="0" err="1">
                <a:solidFill>
                  <a:srgbClr val="FF0000"/>
                </a:solidFill>
              </a:rPr>
              <a:t>differences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between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eisa</a:t>
            </a:r>
            <a:r>
              <a:rPr lang="it-IT" sz="1600" b="1" dirty="0">
                <a:solidFill>
                  <a:srgbClr val="FF0000"/>
                </a:solidFill>
              </a:rPr>
              <a:t> 1 and 2 in the </a:t>
            </a:r>
            <a:r>
              <a:rPr lang="it-IT" sz="1600" b="1" dirty="0" err="1">
                <a:solidFill>
                  <a:srgbClr val="FF0000"/>
                </a:solidFill>
              </a:rPr>
              <a:t>north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Italy</a:t>
            </a:r>
            <a:r>
              <a:rPr lang="it-IT" sz="1600" b="1" dirty="0">
                <a:solidFill>
                  <a:srgbClr val="FF0000"/>
                </a:solidFill>
              </a:rPr>
              <a:t> (e.g. MILAN)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FF0000"/>
                </a:solidFill>
              </a:rPr>
              <a:t>Almost</a:t>
            </a:r>
            <a:r>
              <a:rPr lang="it-IT" sz="1600" b="1" dirty="0">
                <a:solidFill>
                  <a:srgbClr val="FF0000"/>
                </a:solidFill>
              </a:rPr>
              <a:t> no differences between </a:t>
            </a:r>
            <a:r>
              <a:rPr lang="it-IT" sz="1600" b="1" dirty="0" err="1">
                <a:solidFill>
                  <a:srgbClr val="FF0000"/>
                </a:solidFill>
              </a:rPr>
              <a:t>eisa</a:t>
            </a:r>
            <a:r>
              <a:rPr lang="it-IT" sz="1600" b="1" dirty="0">
                <a:solidFill>
                  <a:srgbClr val="FF0000"/>
                </a:solidFill>
              </a:rPr>
              <a:t> 2 and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FF0000"/>
                </a:solidFill>
              </a:rPr>
              <a:t>Satisfactory</a:t>
            </a:r>
            <a:r>
              <a:rPr lang="it-IT" sz="1600" b="1" dirty="0">
                <a:solidFill>
                  <a:srgbClr val="FF0000"/>
                </a:solidFill>
              </a:rPr>
              <a:t> matching between </a:t>
            </a:r>
            <a:r>
              <a:rPr lang="it-IT" sz="1600" b="1" dirty="0" err="1">
                <a:solidFill>
                  <a:srgbClr val="FF0000"/>
                </a:solidFill>
              </a:rPr>
              <a:t>impervious</a:t>
            </a:r>
            <a:r>
              <a:rPr lang="it-IT" sz="1600" b="1" dirty="0">
                <a:solidFill>
                  <a:srgbClr val="FF0000"/>
                </a:solidFill>
              </a:rPr>
              <a:t> area and temperature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diagramma, linea">
            <a:extLst>
              <a:ext uri="{FF2B5EF4-FFF2-40B4-BE49-F238E27FC236}">
                <a16:creationId xmlns:a16="http://schemas.microsoft.com/office/drawing/2014/main" id="{0D20F86D-F0CF-7543-7E7D-E9F4C5B1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551"/>
            <a:ext cx="12192000" cy="45977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110" y="419466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664441" y="964403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Fr_paved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vs rh_2m differences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94C511-356D-FE18-F079-9A768011D572}"/>
              </a:ext>
            </a:extLst>
          </p:cNvPr>
          <p:cNvSpPr txBox="1"/>
          <p:nvPr/>
        </p:nvSpPr>
        <p:spPr>
          <a:xfrm>
            <a:off x="8745986" y="390168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1E8C00-ACB8-31CB-585E-7C9002DFB9C8}"/>
              </a:ext>
            </a:extLst>
          </p:cNvPr>
          <p:cNvSpPr/>
          <p:nvPr/>
        </p:nvSpPr>
        <p:spPr>
          <a:xfrm>
            <a:off x="8811377" y="398143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4372E8-E636-6427-6280-77893C4C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188878-7CDE-D3D3-8B8C-4AB91764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6D2B0B9-D09D-3BA1-49FF-99A4D8D6129E}"/>
              </a:ext>
            </a:extLst>
          </p:cNvPr>
          <p:cNvSpPr txBox="1"/>
          <p:nvPr/>
        </p:nvSpPr>
        <p:spPr>
          <a:xfrm>
            <a:off x="4313650" y="4491328"/>
            <a:ext cx="53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F159AB-7BBD-F2EE-F7E4-1EA177811BC6}"/>
              </a:ext>
            </a:extLst>
          </p:cNvPr>
          <p:cNvSpPr txBox="1"/>
          <p:nvPr/>
        </p:nvSpPr>
        <p:spPr>
          <a:xfrm>
            <a:off x="7538911" y="4491328"/>
            <a:ext cx="532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vs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9E8ED7-86FB-B9E4-7609-E4F77032561E}"/>
              </a:ext>
            </a:extLst>
          </p:cNvPr>
          <p:cNvSpPr txBox="1"/>
          <p:nvPr/>
        </p:nvSpPr>
        <p:spPr>
          <a:xfrm>
            <a:off x="1509290" y="2022712"/>
            <a:ext cx="63918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Strong </a:t>
            </a:r>
            <a:r>
              <a:rPr lang="it-IT" sz="1600" b="1" dirty="0" err="1">
                <a:solidFill>
                  <a:srgbClr val="FF0000"/>
                </a:solidFill>
              </a:rPr>
              <a:t>differences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between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eisa</a:t>
            </a:r>
            <a:r>
              <a:rPr lang="it-IT" sz="1600" b="1" dirty="0">
                <a:solidFill>
                  <a:srgbClr val="FF0000"/>
                </a:solidFill>
              </a:rPr>
              <a:t> 1 and 2 in the </a:t>
            </a:r>
            <a:r>
              <a:rPr lang="it-IT" sz="1600" b="1" dirty="0" err="1">
                <a:solidFill>
                  <a:srgbClr val="FF0000"/>
                </a:solidFill>
              </a:rPr>
              <a:t>north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Italy</a:t>
            </a:r>
            <a:r>
              <a:rPr lang="it-IT" sz="1600" b="1" dirty="0">
                <a:solidFill>
                  <a:srgbClr val="FF0000"/>
                </a:solidFill>
              </a:rPr>
              <a:t> (e.g. MILAN)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FF0000"/>
                </a:solidFill>
              </a:rPr>
              <a:t>Almost</a:t>
            </a:r>
            <a:r>
              <a:rPr lang="it-IT" sz="1600" b="1" dirty="0">
                <a:solidFill>
                  <a:srgbClr val="FF0000"/>
                </a:solidFill>
              </a:rPr>
              <a:t> no differences between </a:t>
            </a:r>
            <a:r>
              <a:rPr lang="it-IT" sz="1600" b="1" dirty="0" err="1">
                <a:solidFill>
                  <a:srgbClr val="FF0000"/>
                </a:solidFill>
              </a:rPr>
              <a:t>eisa</a:t>
            </a:r>
            <a:r>
              <a:rPr lang="it-IT" sz="1600" b="1" dirty="0">
                <a:solidFill>
                  <a:srgbClr val="FF0000"/>
                </a:solidFill>
              </a:rPr>
              <a:t> 2 and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FF0000"/>
                </a:solidFill>
              </a:rPr>
              <a:t>Satisfactory</a:t>
            </a:r>
            <a:r>
              <a:rPr lang="it-IT" sz="1600" b="1" dirty="0">
                <a:solidFill>
                  <a:srgbClr val="FF0000"/>
                </a:solidFill>
              </a:rPr>
              <a:t> matching between </a:t>
            </a:r>
            <a:r>
              <a:rPr lang="it-IT" sz="1600" b="1" dirty="0" err="1">
                <a:solidFill>
                  <a:srgbClr val="FF0000"/>
                </a:solidFill>
              </a:rPr>
              <a:t>impervious</a:t>
            </a:r>
            <a:r>
              <a:rPr lang="it-IT" sz="1600" b="1" dirty="0">
                <a:solidFill>
                  <a:srgbClr val="FF0000"/>
                </a:solidFill>
              </a:rPr>
              <a:t> area and relative </a:t>
            </a:r>
            <a:r>
              <a:rPr lang="it-IT" sz="1600" b="1" dirty="0" err="1">
                <a:solidFill>
                  <a:srgbClr val="FF0000"/>
                </a:solidFill>
              </a:rPr>
              <a:t>humidity</a:t>
            </a:r>
            <a:r>
              <a:rPr lang="it-IT" sz="1600" b="1" dirty="0">
                <a:solidFill>
                  <a:srgbClr val="FF0000"/>
                </a:solidFill>
              </a:rPr>
              <a:t>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>
            <a:extLst>
              <a:ext uri="{FF2B5EF4-FFF2-40B4-BE49-F238E27FC236}">
                <a16:creationId xmlns:a16="http://schemas.microsoft.com/office/drawing/2014/main" id="{F601E39E-557F-DDC9-1314-C1FB5C36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6" y="1784927"/>
            <a:ext cx="10776858" cy="22272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2572" y="341540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795197" y="841174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t_2m and rh_2m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MILAN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F9F61C-4143-CE29-1A8D-455B0668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591C69-2757-4F65-F840-4138527F3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DFA552-C0D9-4E89-9EB1-3891EA6C08DC}"/>
              </a:ext>
            </a:extLst>
          </p:cNvPr>
          <p:cNvSpPr txBox="1"/>
          <p:nvPr/>
        </p:nvSpPr>
        <p:spPr>
          <a:xfrm>
            <a:off x="8745986" y="219556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7F7005-A71A-1AFF-AB60-8130E52E127B}"/>
              </a:ext>
            </a:extLst>
          </p:cNvPr>
          <p:cNvSpPr/>
          <p:nvPr/>
        </p:nvSpPr>
        <p:spPr>
          <a:xfrm>
            <a:off x="8811377" y="227531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EAB928B-4300-BDEB-EC25-7C8729C643AE}"/>
              </a:ext>
            </a:extLst>
          </p:cNvPr>
          <p:cNvSpPr txBox="1"/>
          <p:nvPr/>
        </p:nvSpPr>
        <p:spPr>
          <a:xfrm>
            <a:off x="3827939" y="2716588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6C93B1B-9C32-A0E5-8510-8C956A259181}"/>
              </a:ext>
            </a:extLst>
          </p:cNvPr>
          <p:cNvCxnSpPr>
            <a:cxnSpLocks/>
          </p:cNvCxnSpPr>
          <p:nvPr/>
        </p:nvCxnSpPr>
        <p:spPr>
          <a:xfrm>
            <a:off x="7686309" y="1670464"/>
            <a:ext cx="770887" cy="172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8252D0-FA19-1716-8178-325E8DB84BA4}"/>
              </a:ext>
            </a:extLst>
          </p:cNvPr>
          <p:cNvSpPr txBox="1"/>
          <p:nvPr/>
        </p:nvSpPr>
        <p:spPr>
          <a:xfrm>
            <a:off x="2544365" y="1359383"/>
            <a:ext cx="3099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Big </a:t>
            </a:r>
            <a:r>
              <a:rPr lang="it-IT" sz="1400" b="1" dirty="0" err="1">
                <a:solidFill>
                  <a:srgbClr val="FF0000"/>
                </a:solidFill>
              </a:rPr>
              <a:t>differences</a:t>
            </a:r>
            <a:r>
              <a:rPr lang="it-IT" sz="1400" b="1" dirty="0">
                <a:solidFill>
                  <a:srgbClr val="FF0000"/>
                </a:solidFill>
              </a:rPr>
              <a:t> in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2 vs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40763C3-2FD1-0EB7-E6CF-83E6A4BD742D}"/>
              </a:ext>
            </a:extLst>
          </p:cNvPr>
          <p:cNvCxnSpPr>
            <a:cxnSpLocks/>
          </p:cNvCxnSpPr>
          <p:nvPr/>
        </p:nvCxnSpPr>
        <p:spPr>
          <a:xfrm>
            <a:off x="4046445" y="1677616"/>
            <a:ext cx="755777" cy="174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FA7F908-47FB-EA67-1F69-DD3753CCE5BD}"/>
              </a:ext>
            </a:extLst>
          </p:cNvPr>
          <p:cNvCxnSpPr>
            <a:cxnSpLocks/>
          </p:cNvCxnSpPr>
          <p:nvPr/>
        </p:nvCxnSpPr>
        <p:spPr>
          <a:xfrm flipH="1">
            <a:off x="6975531" y="1670464"/>
            <a:ext cx="716249" cy="172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FC15A8-8CEA-3C93-6DFC-D4C1B5A570C9}"/>
              </a:ext>
            </a:extLst>
          </p:cNvPr>
          <p:cNvSpPr txBox="1"/>
          <p:nvPr/>
        </p:nvSpPr>
        <p:spPr>
          <a:xfrm>
            <a:off x="6256244" y="1362687"/>
            <a:ext cx="309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No </a:t>
            </a:r>
            <a:r>
              <a:rPr lang="it-IT" sz="1400" b="1" dirty="0" err="1">
                <a:solidFill>
                  <a:srgbClr val="FF0000"/>
                </a:solidFill>
              </a:rPr>
              <a:t>differences</a:t>
            </a:r>
            <a:r>
              <a:rPr lang="it-IT" sz="1400" b="1" dirty="0">
                <a:solidFill>
                  <a:srgbClr val="FF0000"/>
                </a:solidFill>
              </a:rPr>
              <a:t> in 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3 vs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E15040F-A3D7-E982-549A-DF4FD9D507AC}"/>
              </a:ext>
            </a:extLst>
          </p:cNvPr>
          <p:cNvSpPr txBox="1"/>
          <p:nvPr/>
        </p:nvSpPr>
        <p:spPr>
          <a:xfrm>
            <a:off x="7443080" y="2707543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BE74087-7B86-E3C3-82AE-C74A6EF968CD}"/>
              </a:ext>
            </a:extLst>
          </p:cNvPr>
          <p:cNvCxnSpPr>
            <a:cxnSpLocks/>
          </p:cNvCxnSpPr>
          <p:nvPr/>
        </p:nvCxnSpPr>
        <p:spPr>
          <a:xfrm flipH="1">
            <a:off x="3293706" y="1680418"/>
            <a:ext cx="752739" cy="177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magine 47">
            <a:extLst>
              <a:ext uri="{FF2B5EF4-FFF2-40B4-BE49-F238E27FC236}">
                <a16:creationId xmlns:a16="http://schemas.microsoft.com/office/drawing/2014/main" id="{003B2EDA-6C38-FE96-6A6A-4E5FFAC1D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66" y="3897507"/>
            <a:ext cx="10776858" cy="2307349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F227412-277E-835F-7E75-DCA99C940F76}"/>
              </a:ext>
            </a:extLst>
          </p:cNvPr>
          <p:cNvSpPr txBox="1"/>
          <p:nvPr/>
        </p:nvSpPr>
        <p:spPr>
          <a:xfrm>
            <a:off x="3827939" y="4851126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9671711-908B-A73A-435B-267E64E15986}"/>
              </a:ext>
            </a:extLst>
          </p:cNvPr>
          <p:cNvSpPr txBox="1"/>
          <p:nvPr/>
        </p:nvSpPr>
        <p:spPr>
          <a:xfrm>
            <a:off x="7469242" y="4851126"/>
            <a:ext cx="479694" cy="41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59850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F8EA27E9-614C-DC50-0545-9BE26B3C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8" y="1863056"/>
            <a:ext cx="10321804" cy="21218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2572" y="341540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795197" y="841174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t_2m and rh_2m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ROME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F9F61C-4143-CE29-1A8D-455B0668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591C69-2757-4F65-F840-4138527F3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DFA552-C0D9-4E89-9EB1-3891EA6C08DC}"/>
              </a:ext>
            </a:extLst>
          </p:cNvPr>
          <p:cNvSpPr txBox="1"/>
          <p:nvPr/>
        </p:nvSpPr>
        <p:spPr>
          <a:xfrm>
            <a:off x="8745986" y="219556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7F7005-A71A-1AFF-AB60-8130E52E127B}"/>
              </a:ext>
            </a:extLst>
          </p:cNvPr>
          <p:cNvSpPr/>
          <p:nvPr/>
        </p:nvSpPr>
        <p:spPr>
          <a:xfrm>
            <a:off x="8811377" y="227531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EAB928B-4300-BDEB-EC25-7C8729C643AE}"/>
              </a:ext>
            </a:extLst>
          </p:cNvPr>
          <p:cNvSpPr txBox="1"/>
          <p:nvPr/>
        </p:nvSpPr>
        <p:spPr>
          <a:xfrm>
            <a:off x="3955322" y="2578502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B6C93B1B-9C32-A0E5-8510-8C956A259181}"/>
              </a:ext>
            </a:extLst>
          </p:cNvPr>
          <p:cNvCxnSpPr>
            <a:cxnSpLocks/>
          </p:cNvCxnSpPr>
          <p:nvPr/>
        </p:nvCxnSpPr>
        <p:spPr>
          <a:xfrm>
            <a:off x="7686309" y="1670464"/>
            <a:ext cx="770887" cy="172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8252D0-FA19-1716-8178-325E8DB84BA4}"/>
              </a:ext>
            </a:extLst>
          </p:cNvPr>
          <p:cNvSpPr txBox="1"/>
          <p:nvPr/>
        </p:nvSpPr>
        <p:spPr>
          <a:xfrm>
            <a:off x="2544365" y="1359383"/>
            <a:ext cx="3099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No </a:t>
            </a:r>
            <a:r>
              <a:rPr lang="it-IT" sz="1400" b="1" dirty="0" err="1">
                <a:solidFill>
                  <a:srgbClr val="FF0000"/>
                </a:solidFill>
              </a:rPr>
              <a:t>differences</a:t>
            </a:r>
            <a:r>
              <a:rPr lang="it-IT" sz="1400" b="1" dirty="0">
                <a:solidFill>
                  <a:srgbClr val="FF0000"/>
                </a:solidFill>
              </a:rPr>
              <a:t> in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2 vs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40763C3-2FD1-0EB7-E6CF-83E6A4BD742D}"/>
              </a:ext>
            </a:extLst>
          </p:cNvPr>
          <p:cNvCxnSpPr>
            <a:cxnSpLocks/>
          </p:cNvCxnSpPr>
          <p:nvPr/>
        </p:nvCxnSpPr>
        <p:spPr>
          <a:xfrm>
            <a:off x="4046445" y="1677616"/>
            <a:ext cx="755777" cy="174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FA7F908-47FB-EA67-1F69-DD3753CCE5BD}"/>
              </a:ext>
            </a:extLst>
          </p:cNvPr>
          <p:cNvCxnSpPr>
            <a:cxnSpLocks/>
          </p:cNvCxnSpPr>
          <p:nvPr/>
        </p:nvCxnSpPr>
        <p:spPr>
          <a:xfrm flipH="1">
            <a:off x="6975531" y="1670464"/>
            <a:ext cx="716249" cy="172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FC15A8-8CEA-3C93-6DFC-D4C1B5A570C9}"/>
              </a:ext>
            </a:extLst>
          </p:cNvPr>
          <p:cNvSpPr txBox="1"/>
          <p:nvPr/>
        </p:nvSpPr>
        <p:spPr>
          <a:xfrm>
            <a:off x="6256244" y="1362687"/>
            <a:ext cx="309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No </a:t>
            </a:r>
            <a:r>
              <a:rPr lang="it-IT" sz="1400" b="1" dirty="0" err="1">
                <a:solidFill>
                  <a:srgbClr val="FF0000"/>
                </a:solidFill>
              </a:rPr>
              <a:t>differences</a:t>
            </a:r>
            <a:r>
              <a:rPr lang="it-IT" sz="1400" b="1" dirty="0">
                <a:solidFill>
                  <a:srgbClr val="FF0000"/>
                </a:solidFill>
              </a:rPr>
              <a:t> in 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3 vs </a:t>
            </a:r>
            <a:r>
              <a:rPr lang="it-IT" sz="1400" b="1" dirty="0" err="1">
                <a:solidFill>
                  <a:srgbClr val="FF0000"/>
                </a:solidFill>
              </a:rPr>
              <a:t>eisa</a:t>
            </a:r>
            <a:r>
              <a:rPr lang="it-IT" sz="14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E15040F-A3D7-E982-549A-DF4FD9D507AC}"/>
              </a:ext>
            </a:extLst>
          </p:cNvPr>
          <p:cNvSpPr txBox="1"/>
          <p:nvPr/>
        </p:nvSpPr>
        <p:spPr>
          <a:xfrm>
            <a:off x="7420300" y="2578502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BE74087-7B86-E3C3-82AE-C74A6EF968CD}"/>
              </a:ext>
            </a:extLst>
          </p:cNvPr>
          <p:cNvCxnSpPr>
            <a:cxnSpLocks/>
          </p:cNvCxnSpPr>
          <p:nvPr/>
        </p:nvCxnSpPr>
        <p:spPr>
          <a:xfrm flipH="1">
            <a:off x="3293706" y="1680418"/>
            <a:ext cx="752739" cy="177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474FFEF5-FC93-EE5E-0576-381C101A5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70" y="3984892"/>
            <a:ext cx="10211932" cy="2095449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B21F074-7BF3-B0D6-A4E2-6CD16D059F18}"/>
              </a:ext>
            </a:extLst>
          </p:cNvPr>
          <p:cNvSpPr txBox="1"/>
          <p:nvPr/>
        </p:nvSpPr>
        <p:spPr>
          <a:xfrm>
            <a:off x="3982630" y="4700338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D2798E0-8C60-1083-5B41-949494B35DDF}"/>
              </a:ext>
            </a:extLst>
          </p:cNvPr>
          <p:cNvSpPr txBox="1"/>
          <p:nvPr/>
        </p:nvSpPr>
        <p:spPr>
          <a:xfrm>
            <a:off x="7409602" y="4700338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51216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 descr="Immagine che contiene testo, diagramma, mappa&#10;&#10;Descrizione generata automaticamente">
            <a:extLst>
              <a:ext uri="{FF2B5EF4-FFF2-40B4-BE49-F238E27FC236}">
                <a16:creationId xmlns:a16="http://schemas.microsoft.com/office/drawing/2014/main" id="{47FCACA4-0EB7-2165-697F-E880E6E0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644"/>
            <a:ext cx="12192000" cy="464991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110" y="419466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664441" y="1111418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285FA9"/>
                </a:solidFill>
                <a:latin typeface="Arial Black" panose="020B0A04020102020204"/>
              </a:rPr>
              <a:t>Total </a:t>
            </a:r>
            <a:r>
              <a:rPr lang="it-IT" sz="2800" dirty="0" err="1">
                <a:solidFill>
                  <a:srgbClr val="285FA9"/>
                </a:solidFill>
                <a:latin typeface="Arial Black" panose="020B0A04020102020204"/>
              </a:rPr>
              <a:t>soil</a:t>
            </a:r>
            <a:r>
              <a:rPr lang="it-IT" sz="2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800" dirty="0" err="1">
                <a:solidFill>
                  <a:srgbClr val="285FA9"/>
                </a:solidFill>
                <a:latin typeface="Arial Black" panose="020B0A04020102020204"/>
              </a:rPr>
              <a:t>moisture</a:t>
            </a:r>
            <a:r>
              <a:rPr lang="it-IT" sz="2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800" dirty="0" err="1">
                <a:solidFill>
                  <a:srgbClr val="285FA9"/>
                </a:solidFill>
                <a:latin typeface="Arial Black" panose="020B0A04020102020204"/>
              </a:rPr>
              <a:t>content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94C511-356D-FE18-F079-9A768011D572}"/>
              </a:ext>
            </a:extLst>
          </p:cNvPr>
          <p:cNvSpPr txBox="1"/>
          <p:nvPr/>
        </p:nvSpPr>
        <p:spPr>
          <a:xfrm>
            <a:off x="8745986" y="390168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1E8C00-ACB8-31CB-585E-7C9002DFB9C8}"/>
              </a:ext>
            </a:extLst>
          </p:cNvPr>
          <p:cNvSpPr/>
          <p:nvPr/>
        </p:nvSpPr>
        <p:spPr>
          <a:xfrm>
            <a:off x="8811377" y="398143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4372E8-E636-6427-6280-77893C4C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188878-7CDE-D3D3-8B8C-4AB91764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5AFC6E2-4ACB-EED8-F8D5-27B153BF3F81}"/>
              </a:ext>
            </a:extLst>
          </p:cNvPr>
          <p:cNvSpPr txBox="1"/>
          <p:nvPr/>
        </p:nvSpPr>
        <p:spPr>
          <a:xfrm>
            <a:off x="2677416" y="1633277"/>
            <a:ext cx="711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Strong differences in water </a:t>
            </a:r>
            <a:r>
              <a:rPr lang="it-IT" sz="1600" b="1" dirty="0" err="1">
                <a:solidFill>
                  <a:srgbClr val="FF0000"/>
                </a:solidFill>
              </a:rPr>
              <a:t>content</a:t>
            </a:r>
            <a:r>
              <a:rPr lang="it-IT" sz="1600" b="1" dirty="0">
                <a:solidFill>
                  <a:srgbClr val="FF0000"/>
                </a:solidFill>
              </a:rPr>
              <a:t> between </a:t>
            </a:r>
            <a:r>
              <a:rPr lang="it-IT" sz="1600" b="1" dirty="0" err="1">
                <a:solidFill>
                  <a:srgbClr val="FF0000"/>
                </a:solidFill>
              </a:rPr>
              <a:t>eisa</a:t>
            </a:r>
            <a:r>
              <a:rPr lang="it-IT" sz="1600" b="1" dirty="0">
                <a:solidFill>
                  <a:srgbClr val="FF0000"/>
                </a:solidFill>
              </a:rPr>
              <a:t> 1 and 2 in the </a:t>
            </a:r>
            <a:r>
              <a:rPr lang="it-IT" sz="1600" b="1" dirty="0" err="1">
                <a:solidFill>
                  <a:srgbClr val="FF0000"/>
                </a:solidFill>
              </a:rPr>
              <a:t>north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Italy</a:t>
            </a:r>
            <a:r>
              <a:rPr lang="it-IT" sz="1600" b="1" dirty="0">
                <a:solidFill>
                  <a:srgbClr val="FF0000"/>
                </a:solidFill>
              </a:rPr>
              <a:t> (e.g. MILAN): </a:t>
            </a:r>
            <a:r>
              <a:rPr lang="it-IT" sz="1600" b="1" dirty="0" err="1">
                <a:solidFill>
                  <a:srgbClr val="FF0000"/>
                </a:solidFill>
              </a:rPr>
              <a:t>soil</a:t>
            </a:r>
            <a:r>
              <a:rPr lang="it-IT" sz="1600" b="1" dirty="0">
                <a:solidFill>
                  <a:srgbClr val="FF0000"/>
                </a:solidFill>
              </a:rPr>
              <a:t> water </a:t>
            </a:r>
            <a:r>
              <a:rPr lang="it-IT" sz="1600" b="1" dirty="0" err="1">
                <a:solidFill>
                  <a:srgbClr val="FF0000"/>
                </a:solidFill>
              </a:rPr>
              <a:t>cannot</a:t>
            </a:r>
            <a:r>
              <a:rPr lang="it-IT" sz="1600" b="1" dirty="0">
                <a:solidFill>
                  <a:srgbClr val="FF0000"/>
                </a:solidFill>
              </a:rPr>
              <a:t> evaporate from </a:t>
            </a:r>
            <a:r>
              <a:rPr lang="it-IT" sz="1600" b="1" dirty="0" err="1">
                <a:solidFill>
                  <a:srgbClr val="FF0000"/>
                </a:solidFill>
              </a:rPr>
              <a:t>paved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areas</a:t>
            </a:r>
            <a:r>
              <a:rPr lang="it-IT" sz="1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187FCE9-D63D-E231-C1C3-A81FEB264C13}"/>
              </a:ext>
            </a:extLst>
          </p:cNvPr>
          <p:cNvSpPr txBox="1"/>
          <p:nvPr/>
        </p:nvSpPr>
        <p:spPr>
          <a:xfrm>
            <a:off x="2589245" y="5622340"/>
            <a:ext cx="720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Eisa</a:t>
            </a:r>
            <a:r>
              <a:rPr lang="it-IT" b="1" dirty="0">
                <a:solidFill>
                  <a:srgbClr val="FF0000"/>
                </a:solidFill>
              </a:rPr>
              <a:t> 2 </a:t>
            </a:r>
            <a:r>
              <a:rPr lang="it-IT" b="1" dirty="0" err="1">
                <a:solidFill>
                  <a:srgbClr val="FF0000"/>
                </a:solidFill>
              </a:rPr>
              <a:t>implementations</a:t>
            </a:r>
            <a:r>
              <a:rPr lang="it-IT" b="1" dirty="0">
                <a:solidFill>
                  <a:srgbClr val="FF0000"/>
                </a:solidFill>
              </a:rPr>
              <a:t> has strong </a:t>
            </a:r>
            <a:r>
              <a:rPr lang="it-IT" b="1" dirty="0" err="1">
                <a:solidFill>
                  <a:srgbClr val="FF0000"/>
                </a:solidFill>
              </a:rPr>
              <a:t>effects</a:t>
            </a:r>
            <a:r>
              <a:rPr lang="it-IT" b="1" dirty="0">
                <a:solidFill>
                  <a:srgbClr val="FF0000"/>
                </a:solidFill>
              </a:rPr>
              <a:t> on </a:t>
            </a:r>
            <a:r>
              <a:rPr lang="it-IT" b="1" dirty="0" err="1">
                <a:solidFill>
                  <a:srgbClr val="FF0000"/>
                </a:solidFill>
              </a:rPr>
              <a:t>soils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rich</a:t>
            </a:r>
            <a:r>
              <a:rPr lang="it-IT" b="1" dirty="0">
                <a:solidFill>
                  <a:srgbClr val="FF0000"/>
                </a:solidFill>
              </a:rPr>
              <a:t> of water!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9BF0400-17B1-1A72-0547-C0E2F44A3AD1}"/>
              </a:ext>
            </a:extLst>
          </p:cNvPr>
          <p:cNvSpPr txBox="1"/>
          <p:nvPr/>
        </p:nvSpPr>
        <p:spPr>
          <a:xfrm>
            <a:off x="5926162" y="3581069"/>
            <a:ext cx="532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7494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0ABB8AF3-3A7B-15F0-5B07-8870BA763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104" y="3377377"/>
            <a:ext cx="2837100" cy="2238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648DCE-CF2D-0626-C04D-05790AACC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25" y="3465335"/>
            <a:ext cx="2791838" cy="215082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DB065FC-1834-655A-C071-F0E766B8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56" y="3007704"/>
            <a:ext cx="6832498" cy="31424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145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121960" y="988706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Validation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with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reanalysis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dataset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AE3774C-BB64-90BF-36B5-D28399FB7681}"/>
              </a:ext>
            </a:extLst>
          </p:cNvPr>
          <p:cNvSpPr txBox="1">
            <a:spLocks/>
          </p:cNvSpPr>
          <p:nvPr/>
        </p:nvSpPr>
        <p:spPr>
          <a:xfrm>
            <a:off x="2365055" y="1881010"/>
            <a:ext cx="4037716" cy="1006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UrbClim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dataset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ERA5 reanalysis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large-scale weather conditions 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downscaled to urban agglomeration-scale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dataset was produced by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VITO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(Flemish Institute of Technological Research)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behalf of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Copernicus Climate Change Service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48C582-C094-9D69-46A2-1A39CC32BA80}"/>
              </a:ext>
            </a:extLst>
          </p:cNvPr>
          <p:cNvSpPr txBox="1"/>
          <p:nvPr/>
        </p:nvSpPr>
        <p:spPr>
          <a:xfrm>
            <a:off x="8317202" y="939538"/>
            <a:ext cx="3979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Dataset </a:t>
            </a:r>
            <a:r>
              <a:rPr lang="it-IT" sz="1200" b="1" dirty="0" err="1"/>
              <a:t>main</a:t>
            </a:r>
            <a:r>
              <a:rPr lang="it-IT" sz="1200" b="1" dirty="0"/>
              <a:t>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Domain: </a:t>
            </a:r>
            <a:r>
              <a:rPr lang="it-IT" sz="1200" b="1" dirty="0"/>
              <a:t>100 </a:t>
            </a:r>
            <a:r>
              <a:rPr lang="it-IT" sz="1200" b="1" dirty="0" err="1"/>
              <a:t>European</a:t>
            </a:r>
            <a:r>
              <a:rPr lang="it-IT" sz="1200" b="1" dirty="0"/>
              <a:t> 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Spatial</a:t>
            </a:r>
            <a:r>
              <a:rPr lang="it-IT" sz="1200" dirty="0"/>
              <a:t> </a:t>
            </a:r>
            <a:r>
              <a:rPr lang="it-IT" sz="1200" dirty="0" err="1"/>
              <a:t>Resolution</a:t>
            </a:r>
            <a:r>
              <a:rPr lang="it-IT" sz="1200" dirty="0"/>
              <a:t>: </a:t>
            </a:r>
            <a:r>
              <a:rPr lang="it-IT" sz="1200" b="1" dirty="0"/>
              <a:t>100m x 100m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Temporal</a:t>
            </a:r>
            <a:r>
              <a:rPr lang="it-IT" sz="1200" dirty="0"/>
              <a:t> Coverage: </a:t>
            </a:r>
            <a:r>
              <a:rPr lang="it-IT" sz="1200" b="1" dirty="0"/>
              <a:t>2008-2017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Temporal</a:t>
            </a:r>
            <a:r>
              <a:rPr lang="it-IT" sz="1200" dirty="0"/>
              <a:t> </a:t>
            </a:r>
            <a:r>
              <a:rPr lang="it-IT" sz="1200" dirty="0" err="1"/>
              <a:t>Resolution</a:t>
            </a:r>
            <a:r>
              <a:rPr lang="it-IT" sz="1200" dirty="0"/>
              <a:t>: </a:t>
            </a:r>
            <a:r>
              <a:rPr lang="it-IT" sz="1200" b="1" dirty="0"/>
              <a:t>1 hour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Data </a:t>
            </a:r>
            <a:r>
              <a:rPr lang="it-IT" sz="1200" dirty="0" err="1"/>
              <a:t>Type</a:t>
            </a:r>
            <a:r>
              <a:rPr lang="it-IT" sz="1200" dirty="0"/>
              <a:t>: </a:t>
            </a:r>
            <a:r>
              <a:rPr lang="it-IT" sz="1200" b="1" dirty="0" err="1"/>
              <a:t>Gridded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Variables</a:t>
            </a:r>
            <a:r>
              <a:rPr lang="it-IT" sz="1200" dirty="0"/>
              <a:t>: </a:t>
            </a:r>
            <a:r>
              <a:rPr lang="it-IT" sz="1200" b="1" dirty="0"/>
              <a:t>t_2m </a:t>
            </a:r>
            <a:r>
              <a:rPr lang="it-IT" sz="1200" dirty="0"/>
              <a:t>(K), </a:t>
            </a:r>
            <a:r>
              <a:rPr lang="it-IT" sz="1200" b="1" dirty="0"/>
              <a:t>Wind Speed </a:t>
            </a:r>
            <a:r>
              <a:rPr lang="it-IT" sz="1200" dirty="0"/>
              <a:t>(m/s), </a:t>
            </a:r>
            <a:r>
              <a:rPr lang="it-IT" sz="1200" b="1" dirty="0"/>
              <a:t>Relative </a:t>
            </a:r>
          </a:p>
          <a:p>
            <a:r>
              <a:rPr lang="it-IT" sz="1200" b="1" dirty="0"/>
              <a:t>                     </a:t>
            </a:r>
            <a:r>
              <a:rPr lang="it-IT" sz="1200" b="1" dirty="0" err="1"/>
              <a:t>humidity</a:t>
            </a:r>
            <a:r>
              <a:rPr lang="it-IT" sz="1200" b="1" dirty="0"/>
              <a:t> </a:t>
            </a:r>
            <a:r>
              <a:rPr lang="it-IT" sz="1200" dirty="0"/>
              <a:t>(%), </a:t>
            </a:r>
            <a:r>
              <a:rPr lang="it-IT" sz="1200" b="1" dirty="0" err="1"/>
              <a:t>Specific</a:t>
            </a:r>
            <a:r>
              <a:rPr lang="it-IT" sz="1200" b="1" dirty="0"/>
              <a:t> </a:t>
            </a:r>
            <a:r>
              <a:rPr lang="it-IT" sz="1200" b="1" dirty="0" err="1"/>
              <a:t>humidity</a:t>
            </a:r>
            <a:r>
              <a:rPr lang="it-IT" sz="1200" b="1" dirty="0"/>
              <a:t> </a:t>
            </a:r>
            <a:r>
              <a:rPr lang="it-IT" sz="1200" dirty="0"/>
              <a:t>(kg/kg),</a:t>
            </a:r>
          </a:p>
          <a:p>
            <a:r>
              <a:rPr lang="it-IT" sz="1200" dirty="0"/>
              <a:t>                     </a:t>
            </a:r>
            <a:r>
              <a:rPr lang="it-IT" sz="1200" b="1" dirty="0" err="1"/>
              <a:t>urban</a:t>
            </a:r>
            <a:r>
              <a:rPr lang="it-IT" sz="1200" b="1" dirty="0"/>
              <a:t>-rural mask</a:t>
            </a:r>
            <a:r>
              <a:rPr lang="it-IT" sz="1200" dirty="0"/>
              <a:t>, </a:t>
            </a:r>
            <a:r>
              <a:rPr lang="it-IT" sz="1200" b="1" dirty="0" err="1"/>
              <a:t>land-sea</a:t>
            </a:r>
            <a:r>
              <a:rPr lang="it-IT" sz="1200" b="1" dirty="0"/>
              <a:t> mask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DOI: </a:t>
            </a:r>
            <a:r>
              <a:rPr lang="it-IT" sz="1200" b="1" dirty="0">
                <a:hlinkClick r:id="rId7"/>
              </a:rPr>
              <a:t>10.24381/cds.c6459d3a</a:t>
            </a:r>
            <a:endParaRPr lang="it-IT" sz="1200" b="1" dirty="0">
              <a:solidFill>
                <a:schemeClr val="accent1"/>
              </a:solidFill>
            </a:endParaRPr>
          </a:p>
          <a:p>
            <a:endParaRPr lang="it-IT" sz="12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A46D93-D105-3D9A-085D-938D0BFB0E43}"/>
              </a:ext>
            </a:extLst>
          </p:cNvPr>
          <p:cNvSpPr/>
          <p:nvPr/>
        </p:nvSpPr>
        <p:spPr>
          <a:xfrm>
            <a:off x="8317200" y="921635"/>
            <a:ext cx="3819004" cy="19521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B44690-7158-B54E-C7FF-2EDF1D164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68F4005-AB40-BE17-D3ED-BA742255D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80D8A811-5AD5-30FF-F953-40BEEB935935}"/>
              </a:ext>
            </a:extLst>
          </p:cNvPr>
          <p:cNvSpPr txBox="1">
            <a:spLocks/>
          </p:cNvSpPr>
          <p:nvPr/>
        </p:nvSpPr>
        <p:spPr>
          <a:xfrm>
            <a:off x="2009946" y="2914967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Urban Rural Mask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used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for UHI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calculation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FB4F1EC1-4CA6-897C-F800-C8C4F8847D8D}"/>
              </a:ext>
            </a:extLst>
          </p:cNvPr>
          <p:cNvSpPr txBox="1">
            <a:spLocks/>
          </p:cNvSpPr>
          <p:nvPr/>
        </p:nvSpPr>
        <p:spPr>
          <a:xfrm>
            <a:off x="-1049410" y="3161460"/>
            <a:ext cx="669294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ROME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 (100m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A174F8D-C7C1-2D52-CFFA-2B1BF23B9863}"/>
              </a:ext>
            </a:extLst>
          </p:cNvPr>
          <p:cNvSpPr txBox="1"/>
          <p:nvPr/>
        </p:nvSpPr>
        <p:spPr>
          <a:xfrm>
            <a:off x="2174518" y="3349416"/>
            <a:ext cx="618619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ROME ICON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exp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. (2km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7CFF5AD-EB60-B208-44EB-4FC7565943B5}"/>
              </a:ext>
            </a:extLst>
          </p:cNvPr>
          <p:cNvCxnSpPr>
            <a:cxnSpLocks/>
          </p:cNvCxnSpPr>
          <p:nvPr/>
        </p:nvCxnSpPr>
        <p:spPr>
          <a:xfrm flipV="1">
            <a:off x="2542592" y="5796668"/>
            <a:ext cx="24745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F687FA1-69B3-64B1-9D0D-E43081E39040}"/>
              </a:ext>
            </a:extLst>
          </p:cNvPr>
          <p:cNvSpPr txBox="1"/>
          <p:nvPr/>
        </p:nvSpPr>
        <p:spPr>
          <a:xfrm>
            <a:off x="3429578" y="5842333"/>
            <a:ext cx="81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Remap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31300A13-9885-8D61-2425-500767F54B2E}"/>
              </a:ext>
            </a:extLst>
          </p:cNvPr>
          <p:cNvSpPr txBox="1">
            <a:spLocks/>
          </p:cNvSpPr>
          <p:nvPr/>
        </p:nvSpPr>
        <p:spPr>
          <a:xfrm>
            <a:off x="4822572" y="3202936"/>
            <a:ext cx="669294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MILAN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 (100m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97D8902-07C2-C5BA-4331-C6E9A9112D22}"/>
              </a:ext>
            </a:extLst>
          </p:cNvPr>
          <p:cNvSpPr txBox="1"/>
          <p:nvPr/>
        </p:nvSpPr>
        <p:spPr>
          <a:xfrm>
            <a:off x="7619537" y="3335049"/>
            <a:ext cx="618619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MILAN ICON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exp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. (2km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06CFC16-7BBB-89C6-B7B8-2D639709EDDA}"/>
              </a:ext>
            </a:extLst>
          </p:cNvPr>
          <p:cNvCxnSpPr>
            <a:cxnSpLocks/>
          </p:cNvCxnSpPr>
          <p:nvPr/>
        </p:nvCxnSpPr>
        <p:spPr>
          <a:xfrm flipV="1">
            <a:off x="8327672" y="5784338"/>
            <a:ext cx="24745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DC159F1-2791-7743-74B0-9A43B911F187}"/>
              </a:ext>
            </a:extLst>
          </p:cNvPr>
          <p:cNvSpPr txBox="1"/>
          <p:nvPr/>
        </p:nvSpPr>
        <p:spPr>
          <a:xfrm>
            <a:off x="9243528" y="5842331"/>
            <a:ext cx="81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Remap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87C1196A-607A-F4DB-C0F9-A1A98D090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1534" y="1594566"/>
            <a:ext cx="1675698" cy="1006221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02950039-4AC4-D771-275C-C2EFCD010C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48" y="1518611"/>
            <a:ext cx="2030461" cy="11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8E1CB56B-F587-1FCE-6C49-D2C52974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566" y="1464466"/>
            <a:ext cx="6202328" cy="4759052"/>
          </a:xfrm>
          <a:prstGeom prst="rect">
            <a:avLst/>
          </a:prstGeom>
        </p:spPr>
      </p:pic>
      <p:pic>
        <p:nvPicPr>
          <p:cNvPr id="6" name="Immagine 5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5BFBC7F9-1099-153F-A868-4F0470E38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7978"/>
            <a:ext cx="6287933" cy="45878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0511" y="263070"/>
            <a:ext cx="9852024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871453" y="742156"/>
            <a:ext cx="7103646" cy="709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ICON + TERRA-URB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UDI vs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UrbClim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UHI and UDI: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of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urban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hydrology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over ROME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1D188-D89C-1391-032F-66FDAB78D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A7E474-3973-C122-9629-1ABBDCB82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97C859-CADB-1668-EA30-CD6B90FF441B}"/>
              </a:ext>
            </a:extLst>
          </p:cNvPr>
          <p:cNvSpPr txBox="1"/>
          <p:nvPr/>
        </p:nvSpPr>
        <p:spPr>
          <a:xfrm>
            <a:off x="8745986" y="219556"/>
            <a:ext cx="3636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/>
              <a:t>Resolution</a:t>
            </a:r>
            <a:r>
              <a:rPr lang="it-IT" sz="1200" b="1" dirty="0"/>
              <a:t>: 2km (0.018°) over </a:t>
            </a:r>
            <a:r>
              <a:rPr lang="it-IT" sz="1200" b="1" dirty="0" err="1"/>
              <a:t>Italy</a:t>
            </a:r>
            <a:r>
              <a:rPr lang="it-IT" sz="1200" b="1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Period: 01 August 2017 to 05 August 2017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3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3)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2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Itype_eisa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1 (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eisa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lterra_urb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 = off (</a:t>
            </a:r>
            <a:r>
              <a:rPr lang="it-IT" sz="1200" b="1" dirty="0" err="1">
                <a:solidFill>
                  <a:srgbClr val="FFFF00"/>
                </a:solidFill>
                <a:latin typeface="Arial" panose="020B0604020202020204"/>
              </a:rPr>
              <a:t>ctrl</a:t>
            </a:r>
            <a:r>
              <a:rPr lang="it-IT" sz="1200" b="1" dirty="0">
                <a:solidFill>
                  <a:srgbClr val="FFFF00"/>
                </a:solidFill>
                <a:latin typeface="Arial" panose="020B0604020202020204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A9635AF-EA1D-8375-912B-6FC66D22021A}"/>
              </a:ext>
            </a:extLst>
          </p:cNvPr>
          <p:cNvSpPr/>
          <p:nvPr/>
        </p:nvSpPr>
        <p:spPr>
          <a:xfrm>
            <a:off x="8811377" y="227531"/>
            <a:ext cx="3307627" cy="11814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2BACA3-480A-24FF-A35E-336971BA6C98}"/>
              </a:ext>
            </a:extLst>
          </p:cNvPr>
          <p:cNvSpPr/>
          <p:nvPr/>
        </p:nvSpPr>
        <p:spPr>
          <a:xfrm>
            <a:off x="329471" y="1563502"/>
            <a:ext cx="5766529" cy="45878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0902AF9-DA47-C17A-7EA9-7FF0DC46DD18}"/>
              </a:ext>
            </a:extLst>
          </p:cNvPr>
          <p:cNvSpPr/>
          <p:nvPr/>
        </p:nvSpPr>
        <p:spPr>
          <a:xfrm>
            <a:off x="6321827" y="1542331"/>
            <a:ext cx="5605806" cy="45878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81336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CMCC_Palette_d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FA9"/>
      </a:accent1>
      <a:accent2>
        <a:srgbClr val="0A2A51"/>
      </a:accent2>
      <a:accent3>
        <a:srgbClr val="F9F9F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7D13057A-A4BE-3647-91D0-D78B59956876}"/>
    </a:ext>
  </a:extLst>
</a:theme>
</file>

<file path=ppt/theme/theme2.xml><?xml version="1.0" encoding="utf-8"?>
<a:theme xmlns:a="http://schemas.openxmlformats.org/drawingml/2006/main" name="Tema di Office">
  <a:themeElements>
    <a:clrScheme name="CMCC_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FA9"/>
      </a:accent1>
      <a:accent2>
        <a:srgbClr val="123868"/>
      </a:accent2>
      <a:accent3>
        <a:srgbClr val="F9F9F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A235EA5C-BD01-F44B-B104-2AE9E878F068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0ECC6A7A-FFEA-6045-B82A-6937721DBCE9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1654</Words>
  <Application>Microsoft Office PowerPoint</Application>
  <PresentationFormat>Breitbild</PresentationFormat>
  <Paragraphs>188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Georgia</vt:lpstr>
      <vt:lpstr>Times New Roman</vt:lpstr>
      <vt:lpstr>Personalizza struttura</vt:lpstr>
      <vt:lpstr>Tema di Office</vt:lpstr>
      <vt:lpstr>1_Personalizza struttura</vt:lpstr>
      <vt:lpstr>Update on the latest TERRA_URB implementations by analyzing ICON-LAM and CCLM simulations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WG2: New EXTPAR for ICON </vt:lpstr>
      <vt:lpstr>WG2: New EXTPAR for ICON </vt:lpstr>
      <vt:lpstr>WG2: New EXTPAR for ICON </vt:lpstr>
      <vt:lpstr>WG2: New EXTPAR for ICON </vt:lpstr>
      <vt:lpstr>WG2: New EXTPAR for ICON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CLIC PER MODIFICARE</dc:title>
  <dc:creator>lorenzo tarricone</dc:creator>
  <cp:lastModifiedBy>Schulz Jan-Peter</cp:lastModifiedBy>
  <cp:revision>50</cp:revision>
  <dcterms:created xsi:type="dcterms:W3CDTF">2022-01-26T13:22:41Z</dcterms:created>
  <dcterms:modified xsi:type="dcterms:W3CDTF">2023-09-12T11:58:17Z</dcterms:modified>
</cp:coreProperties>
</file>