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943E"/>
    <a:srgbClr val="CC3300"/>
    <a:srgbClr val="0099FF"/>
    <a:srgbClr val="D9D9D9"/>
    <a:srgbClr val="262626"/>
    <a:srgbClr val="5B9BD5"/>
    <a:srgbClr val="F2F2F2"/>
    <a:srgbClr val="EEEEEE"/>
    <a:srgbClr val="36232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50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4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38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53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3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2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1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7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7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5219-8D01-4D73-A9B0-C7D7B601D225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3DC1-91F2-4EFB-9A17-377E118DB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902224"/>
            <a:ext cx="8918713" cy="1045059"/>
          </a:xfrm>
        </p:spPr>
        <p:txBody>
          <a:bodyPr/>
          <a:lstStyle/>
          <a:p>
            <a:r>
              <a:rPr lang="de-DE" b="1" dirty="0" smtClean="0">
                <a:solidFill>
                  <a:srgbClr val="B49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COSMO 2020</a:t>
            </a:r>
            <a:endParaRPr lang="de-DE" b="1" dirty="0">
              <a:solidFill>
                <a:srgbClr val="B494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24579"/>
          <a:stretch/>
        </p:blipFill>
        <p:spPr>
          <a:xfrm>
            <a:off x="5380765" y="1126834"/>
            <a:ext cx="5143500" cy="4608946"/>
          </a:xfrm>
          <a:prstGeom prst="ellipse">
            <a:avLst/>
          </a:prstGeom>
          <a:ln w="76200">
            <a:solidFill>
              <a:srgbClr val="B4943E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757381" y="2992581"/>
            <a:ext cx="39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B4943E"/>
                </a:solidFill>
              </a:rPr>
              <a:t>Last </a:t>
            </a:r>
            <a:r>
              <a:rPr lang="de-DE" sz="3600" dirty="0" err="1" smtClean="0">
                <a:solidFill>
                  <a:srgbClr val="B4943E"/>
                </a:solidFill>
              </a:rPr>
              <a:t>year</a:t>
            </a:r>
            <a:r>
              <a:rPr lang="de-DE" sz="3600" dirty="0" smtClean="0">
                <a:solidFill>
                  <a:srgbClr val="B4943E"/>
                </a:solidFill>
              </a:rPr>
              <a:t> in Roma …</a:t>
            </a:r>
            <a:endParaRPr lang="de-DE" sz="3600" dirty="0">
              <a:solidFill>
                <a:srgbClr val="B49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0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1" y="212647"/>
            <a:ext cx="2667000" cy="3556000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64" y="212647"/>
            <a:ext cx="2667000" cy="3556000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1" y="3040911"/>
            <a:ext cx="2667000" cy="3556000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27" y="3040909"/>
            <a:ext cx="2667001" cy="3556002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91" y="212647"/>
            <a:ext cx="2667000" cy="3556000"/>
          </a:xfrm>
          <a:prstGeom prst="ellips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48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b="10077"/>
          <a:stretch/>
        </p:blipFill>
        <p:spPr>
          <a:xfrm>
            <a:off x="3652997" y="584793"/>
            <a:ext cx="4864740" cy="5816010"/>
          </a:xfrm>
          <a:prstGeom prst="ellipse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7" y="1578335"/>
            <a:ext cx="2734783" cy="36463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30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3850" r="2217" b="2240"/>
          <a:stretch/>
        </p:blipFill>
        <p:spPr>
          <a:xfrm>
            <a:off x="3331535" y="3115344"/>
            <a:ext cx="4671237" cy="37568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55636C"/>
              </a:clrFrom>
              <a:clrTo>
                <a:srgbClr val="55636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10179" r="38148" b="39785"/>
          <a:stretch/>
        </p:blipFill>
        <p:spPr>
          <a:xfrm>
            <a:off x="4738966" y="1015940"/>
            <a:ext cx="1626222" cy="2335602"/>
          </a:xfrm>
          <a:prstGeom prst="ellipse">
            <a:avLst/>
          </a:prstGeom>
          <a:ln>
            <a:solidFill>
              <a:srgbClr val="6D7C87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19" y="244031"/>
            <a:ext cx="1562597" cy="15146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clrChange>
              <a:clrFrom>
                <a:srgbClr val="84ACE7"/>
              </a:clrFrom>
              <a:clrTo>
                <a:srgbClr val="84AC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3" y="2254621"/>
            <a:ext cx="3671776" cy="1858705"/>
          </a:xfrm>
          <a:prstGeom prst="rect">
            <a:avLst/>
          </a:prstGeom>
        </p:spPr>
      </p:pic>
      <p:sp>
        <p:nvSpPr>
          <p:cNvPr id="10" name="Freihandform 9"/>
          <p:cNvSpPr/>
          <p:nvPr/>
        </p:nvSpPr>
        <p:spPr>
          <a:xfrm>
            <a:off x="6028267" y="1294420"/>
            <a:ext cx="579966" cy="1710266"/>
          </a:xfrm>
          <a:custGeom>
            <a:avLst/>
            <a:gdLst>
              <a:gd name="connsiteX0" fmla="*/ 97366 w 579966"/>
              <a:gd name="connsiteY0" fmla="*/ 29633 h 1710266"/>
              <a:gd name="connsiteX1" fmla="*/ 105833 w 579966"/>
              <a:gd name="connsiteY1" fmla="*/ 122766 h 1710266"/>
              <a:gd name="connsiteX2" fmla="*/ 118533 w 579966"/>
              <a:gd name="connsiteY2" fmla="*/ 131233 h 1710266"/>
              <a:gd name="connsiteX3" fmla="*/ 127000 w 579966"/>
              <a:gd name="connsiteY3" fmla="*/ 143933 h 1710266"/>
              <a:gd name="connsiteX4" fmla="*/ 135466 w 579966"/>
              <a:gd name="connsiteY4" fmla="*/ 194733 h 1710266"/>
              <a:gd name="connsiteX5" fmla="*/ 139700 w 579966"/>
              <a:gd name="connsiteY5" fmla="*/ 207433 h 1710266"/>
              <a:gd name="connsiteX6" fmla="*/ 143933 w 579966"/>
              <a:gd name="connsiteY6" fmla="*/ 224366 h 1710266"/>
              <a:gd name="connsiteX7" fmla="*/ 148166 w 579966"/>
              <a:gd name="connsiteY7" fmla="*/ 245533 h 1710266"/>
              <a:gd name="connsiteX8" fmla="*/ 169333 w 579966"/>
              <a:gd name="connsiteY8" fmla="*/ 283633 h 1710266"/>
              <a:gd name="connsiteX9" fmla="*/ 177800 w 579966"/>
              <a:gd name="connsiteY9" fmla="*/ 304800 h 1710266"/>
              <a:gd name="connsiteX10" fmla="*/ 186266 w 579966"/>
              <a:gd name="connsiteY10" fmla="*/ 317500 h 1710266"/>
              <a:gd name="connsiteX11" fmla="*/ 190500 w 579966"/>
              <a:gd name="connsiteY11" fmla="*/ 330200 h 1710266"/>
              <a:gd name="connsiteX12" fmla="*/ 203200 w 579966"/>
              <a:gd name="connsiteY12" fmla="*/ 334433 h 1710266"/>
              <a:gd name="connsiteX13" fmla="*/ 207433 w 579966"/>
              <a:gd name="connsiteY13" fmla="*/ 364066 h 1710266"/>
              <a:gd name="connsiteX14" fmla="*/ 215900 w 579966"/>
              <a:gd name="connsiteY14" fmla="*/ 376766 h 1710266"/>
              <a:gd name="connsiteX15" fmla="*/ 224366 w 579966"/>
              <a:gd name="connsiteY15" fmla="*/ 402166 h 1710266"/>
              <a:gd name="connsiteX16" fmla="*/ 232833 w 579966"/>
              <a:gd name="connsiteY16" fmla="*/ 440266 h 1710266"/>
              <a:gd name="connsiteX17" fmla="*/ 237066 w 579966"/>
              <a:gd name="connsiteY17" fmla="*/ 457200 h 1710266"/>
              <a:gd name="connsiteX18" fmla="*/ 245533 w 579966"/>
              <a:gd name="connsiteY18" fmla="*/ 491066 h 1710266"/>
              <a:gd name="connsiteX19" fmla="*/ 241300 w 579966"/>
              <a:gd name="connsiteY19" fmla="*/ 546100 h 1710266"/>
              <a:gd name="connsiteX20" fmla="*/ 237066 w 579966"/>
              <a:gd name="connsiteY20" fmla="*/ 558800 h 1710266"/>
              <a:gd name="connsiteX21" fmla="*/ 228600 w 579966"/>
              <a:gd name="connsiteY21" fmla="*/ 596900 h 1710266"/>
              <a:gd name="connsiteX22" fmla="*/ 245533 w 579966"/>
              <a:gd name="connsiteY22" fmla="*/ 609600 h 1710266"/>
              <a:gd name="connsiteX23" fmla="*/ 262466 w 579966"/>
              <a:gd name="connsiteY23" fmla="*/ 618066 h 1710266"/>
              <a:gd name="connsiteX24" fmla="*/ 266700 w 579966"/>
              <a:gd name="connsiteY24" fmla="*/ 639233 h 1710266"/>
              <a:gd name="connsiteX25" fmla="*/ 270933 w 579966"/>
              <a:gd name="connsiteY25" fmla="*/ 651933 h 1710266"/>
              <a:gd name="connsiteX26" fmla="*/ 275166 w 579966"/>
              <a:gd name="connsiteY26" fmla="*/ 753533 h 1710266"/>
              <a:gd name="connsiteX27" fmla="*/ 283633 w 579966"/>
              <a:gd name="connsiteY27" fmla="*/ 778933 h 1710266"/>
              <a:gd name="connsiteX28" fmla="*/ 275166 w 579966"/>
              <a:gd name="connsiteY28" fmla="*/ 833966 h 1710266"/>
              <a:gd name="connsiteX29" fmla="*/ 270933 w 579966"/>
              <a:gd name="connsiteY29" fmla="*/ 846666 h 1710266"/>
              <a:gd name="connsiteX30" fmla="*/ 262466 w 579966"/>
              <a:gd name="connsiteY30" fmla="*/ 859366 h 1710266"/>
              <a:gd name="connsiteX31" fmla="*/ 258233 w 579966"/>
              <a:gd name="connsiteY31" fmla="*/ 880533 h 1710266"/>
              <a:gd name="connsiteX32" fmla="*/ 254000 w 579966"/>
              <a:gd name="connsiteY32" fmla="*/ 1003300 h 1710266"/>
              <a:gd name="connsiteX33" fmla="*/ 241300 w 579966"/>
              <a:gd name="connsiteY33" fmla="*/ 1016000 h 1710266"/>
              <a:gd name="connsiteX34" fmla="*/ 228600 w 579966"/>
              <a:gd name="connsiteY34" fmla="*/ 1066800 h 1710266"/>
              <a:gd name="connsiteX35" fmla="*/ 207433 w 579966"/>
              <a:gd name="connsiteY35" fmla="*/ 1083733 h 1710266"/>
              <a:gd name="connsiteX36" fmla="*/ 198966 w 579966"/>
              <a:gd name="connsiteY36" fmla="*/ 1113366 h 1710266"/>
              <a:gd name="connsiteX37" fmla="*/ 173566 w 579966"/>
              <a:gd name="connsiteY37" fmla="*/ 1134533 h 1710266"/>
              <a:gd name="connsiteX38" fmla="*/ 160866 w 579966"/>
              <a:gd name="connsiteY38" fmla="*/ 1138766 h 1710266"/>
              <a:gd name="connsiteX39" fmla="*/ 148166 w 579966"/>
              <a:gd name="connsiteY39" fmla="*/ 1147233 h 1710266"/>
              <a:gd name="connsiteX40" fmla="*/ 135466 w 579966"/>
              <a:gd name="connsiteY40" fmla="*/ 1151466 h 1710266"/>
              <a:gd name="connsiteX41" fmla="*/ 118533 w 579966"/>
              <a:gd name="connsiteY41" fmla="*/ 1176866 h 1710266"/>
              <a:gd name="connsiteX42" fmla="*/ 110066 w 579966"/>
              <a:gd name="connsiteY42" fmla="*/ 1253066 h 1710266"/>
              <a:gd name="connsiteX43" fmla="*/ 101600 w 579966"/>
              <a:gd name="connsiteY43" fmla="*/ 1270000 h 1710266"/>
              <a:gd name="connsiteX44" fmla="*/ 110066 w 579966"/>
              <a:gd name="connsiteY44" fmla="*/ 1295400 h 1710266"/>
              <a:gd name="connsiteX45" fmla="*/ 114300 w 579966"/>
              <a:gd name="connsiteY45" fmla="*/ 1358900 h 1710266"/>
              <a:gd name="connsiteX46" fmla="*/ 118533 w 579966"/>
              <a:gd name="connsiteY46" fmla="*/ 1380066 h 1710266"/>
              <a:gd name="connsiteX47" fmla="*/ 131233 w 579966"/>
              <a:gd name="connsiteY47" fmla="*/ 1392766 h 1710266"/>
              <a:gd name="connsiteX48" fmla="*/ 139700 w 579966"/>
              <a:gd name="connsiteY48" fmla="*/ 1409700 h 1710266"/>
              <a:gd name="connsiteX49" fmla="*/ 114300 w 579966"/>
              <a:gd name="connsiteY49" fmla="*/ 1439333 h 1710266"/>
              <a:gd name="connsiteX50" fmla="*/ 101600 w 579966"/>
              <a:gd name="connsiteY50" fmla="*/ 1443566 h 1710266"/>
              <a:gd name="connsiteX51" fmla="*/ 88900 w 579966"/>
              <a:gd name="connsiteY51" fmla="*/ 1452033 h 1710266"/>
              <a:gd name="connsiteX52" fmla="*/ 71966 w 579966"/>
              <a:gd name="connsiteY52" fmla="*/ 1485900 h 1710266"/>
              <a:gd name="connsiteX53" fmla="*/ 55033 w 579966"/>
              <a:gd name="connsiteY53" fmla="*/ 1511300 h 1710266"/>
              <a:gd name="connsiteX54" fmla="*/ 42333 w 579966"/>
              <a:gd name="connsiteY54" fmla="*/ 1515533 h 1710266"/>
              <a:gd name="connsiteX55" fmla="*/ 33866 w 579966"/>
              <a:gd name="connsiteY55" fmla="*/ 1532466 h 1710266"/>
              <a:gd name="connsiteX56" fmla="*/ 25400 w 579966"/>
              <a:gd name="connsiteY56" fmla="*/ 1570566 h 1710266"/>
              <a:gd name="connsiteX57" fmla="*/ 16933 w 579966"/>
              <a:gd name="connsiteY57" fmla="*/ 1583266 h 1710266"/>
              <a:gd name="connsiteX58" fmla="*/ 8466 w 579966"/>
              <a:gd name="connsiteY58" fmla="*/ 1617133 h 1710266"/>
              <a:gd name="connsiteX59" fmla="*/ 4233 w 579966"/>
              <a:gd name="connsiteY59" fmla="*/ 1634066 h 1710266"/>
              <a:gd name="connsiteX60" fmla="*/ 0 w 579966"/>
              <a:gd name="connsiteY60" fmla="*/ 1646766 h 1710266"/>
              <a:gd name="connsiteX61" fmla="*/ 8466 w 579966"/>
              <a:gd name="connsiteY61" fmla="*/ 1663700 h 1710266"/>
              <a:gd name="connsiteX62" fmla="*/ 21166 w 579966"/>
              <a:gd name="connsiteY62" fmla="*/ 1667933 h 1710266"/>
              <a:gd name="connsiteX63" fmla="*/ 46566 w 579966"/>
              <a:gd name="connsiteY63" fmla="*/ 1680633 h 1710266"/>
              <a:gd name="connsiteX64" fmla="*/ 55033 w 579966"/>
              <a:gd name="connsiteY64" fmla="*/ 1693333 h 1710266"/>
              <a:gd name="connsiteX65" fmla="*/ 67733 w 579966"/>
              <a:gd name="connsiteY65" fmla="*/ 1697566 h 1710266"/>
              <a:gd name="connsiteX66" fmla="*/ 122766 w 579966"/>
              <a:gd name="connsiteY66" fmla="*/ 1710266 h 1710266"/>
              <a:gd name="connsiteX67" fmla="*/ 203200 w 579966"/>
              <a:gd name="connsiteY67" fmla="*/ 1697566 h 1710266"/>
              <a:gd name="connsiteX68" fmla="*/ 220133 w 579966"/>
              <a:gd name="connsiteY68" fmla="*/ 1684866 h 1710266"/>
              <a:gd name="connsiteX69" fmla="*/ 237066 w 579966"/>
              <a:gd name="connsiteY69" fmla="*/ 1676400 h 1710266"/>
              <a:gd name="connsiteX70" fmla="*/ 249766 w 579966"/>
              <a:gd name="connsiteY70" fmla="*/ 1646766 h 1710266"/>
              <a:gd name="connsiteX71" fmla="*/ 254000 w 579966"/>
              <a:gd name="connsiteY71" fmla="*/ 1634066 h 1710266"/>
              <a:gd name="connsiteX72" fmla="*/ 283633 w 579966"/>
              <a:gd name="connsiteY72" fmla="*/ 1600200 h 1710266"/>
              <a:gd name="connsiteX73" fmla="*/ 296333 w 579966"/>
              <a:gd name="connsiteY73" fmla="*/ 1570566 h 1710266"/>
              <a:gd name="connsiteX74" fmla="*/ 309033 w 579966"/>
              <a:gd name="connsiteY74" fmla="*/ 1562100 h 1710266"/>
              <a:gd name="connsiteX75" fmla="*/ 313266 w 579966"/>
              <a:gd name="connsiteY75" fmla="*/ 1549400 h 1710266"/>
              <a:gd name="connsiteX76" fmla="*/ 321733 w 579966"/>
              <a:gd name="connsiteY76" fmla="*/ 1536700 h 1710266"/>
              <a:gd name="connsiteX77" fmla="*/ 325966 w 579966"/>
              <a:gd name="connsiteY77" fmla="*/ 1519766 h 1710266"/>
              <a:gd name="connsiteX78" fmla="*/ 334433 w 579966"/>
              <a:gd name="connsiteY78" fmla="*/ 1502833 h 1710266"/>
              <a:gd name="connsiteX79" fmla="*/ 338666 w 579966"/>
              <a:gd name="connsiteY79" fmla="*/ 1490133 h 1710266"/>
              <a:gd name="connsiteX80" fmla="*/ 342900 w 579966"/>
              <a:gd name="connsiteY80" fmla="*/ 1473200 h 1710266"/>
              <a:gd name="connsiteX81" fmla="*/ 355600 w 579966"/>
              <a:gd name="connsiteY81" fmla="*/ 1468966 h 1710266"/>
              <a:gd name="connsiteX82" fmla="*/ 359833 w 579966"/>
              <a:gd name="connsiteY82" fmla="*/ 1443566 h 1710266"/>
              <a:gd name="connsiteX83" fmla="*/ 368300 w 579966"/>
              <a:gd name="connsiteY83" fmla="*/ 1405466 h 1710266"/>
              <a:gd name="connsiteX84" fmla="*/ 372533 w 579966"/>
              <a:gd name="connsiteY84" fmla="*/ 1371600 h 1710266"/>
              <a:gd name="connsiteX85" fmla="*/ 376766 w 579966"/>
              <a:gd name="connsiteY85" fmla="*/ 1358900 h 1710266"/>
              <a:gd name="connsiteX86" fmla="*/ 381000 w 579966"/>
              <a:gd name="connsiteY86" fmla="*/ 1333500 h 1710266"/>
              <a:gd name="connsiteX87" fmla="*/ 385233 w 579966"/>
              <a:gd name="connsiteY87" fmla="*/ 1303866 h 1710266"/>
              <a:gd name="connsiteX88" fmla="*/ 397933 w 579966"/>
              <a:gd name="connsiteY88" fmla="*/ 1282700 h 1710266"/>
              <a:gd name="connsiteX89" fmla="*/ 402166 w 579966"/>
              <a:gd name="connsiteY89" fmla="*/ 1265766 h 1710266"/>
              <a:gd name="connsiteX90" fmla="*/ 410633 w 579966"/>
              <a:gd name="connsiteY90" fmla="*/ 1240366 h 1710266"/>
              <a:gd name="connsiteX91" fmla="*/ 414866 w 579966"/>
              <a:gd name="connsiteY91" fmla="*/ 1210733 h 1710266"/>
              <a:gd name="connsiteX92" fmla="*/ 419100 w 579966"/>
              <a:gd name="connsiteY92" fmla="*/ 1198033 h 1710266"/>
              <a:gd name="connsiteX93" fmla="*/ 436033 w 579966"/>
              <a:gd name="connsiteY93" fmla="*/ 1138766 h 1710266"/>
              <a:gd name="connsiteX94" fmla="*/ 440266 w 579966"/>
              <a:gd name="connsiteY94" fmla="*/ 1113366 h 1710266"/>
              <a:gd name="connsiteX95" fmla="*/ 452966 w 579966"/>
              <a:gd name="connsiteY95" fmla="*/ 1100666 h 1710266"/>
              <a:gd name="connsiteX96" fmla="*/ 461433 w 579966"/>
              <a:gd name="connsiteY96" fmla="*/ 1083733 h 1710266"/>
              <a:gd name="connsiteX97" fmla="*/ 469900 w 579966"/>
              <a:gd name="connsiteY97" fmla="*/ 1032933 h 1710266"/>
              <a:gd name="connsiteX98" fmla="*/ 478366 w 579966"/>
              <a:gd name="connsiteY98" fmla="*/ 1007533 h 1710266"/>
              <a:gd name="connsiteX99" fmla="*/ 486833 w 579966"/>
              <a:gd name="connsiteY99" fmla="*/ 973666 h 1710266"/>
              <a:gd name="connsiteX100" fmla="*/ 491066 w 579966"/>
              <a:gd name="connsiteY100" fmla="*/ 952500 h 1710266"/>
              <a:gd name="connsiteX101" fmla="*/ 499533 w 579966"/>
              <a:gd name="connsiteY101" fmla="*/ 939800 h 1710266"/>
              <a:gd name="connsiteX102" fmla="*/ 524933 w 579966"/>
              <a:gd name="connsiteY102" fmla="*/ 884766 h 1710266"/>
              <a:gd name="connsiteX103" fmla="*/ 537633 w 579966"/>
              <a:gd name="connsiteY103" fmla="*/ 855133 h 1710266"/>
              <a:gd name="connsiteX104" fmla="*/ 550333 w 579966"/>
              <a:gd name="connsiteY104" fmla="*/ 804333 h 1710266"/>
              <a:gd name="connsiteX105" fmla="*/ 558800 w 579966"/>
              <a:gd name="connsiteY105" fmla="*/ 745066 h 1710266"/>
              <a:gd name="connsiteX106" fmla="*/ 563033 w 579966"/>
              <a:gd name="connsiteY106" fmla="*/ 728133 h 1710266"/>
              <a:gd name="connsiteX107" fmla="*/ 579966 w 579966"/>
              <a:gd name="connsiteY107" fmla="*/ 575733 h 1710266"/>
              <a:gd name="connsiteX108" fmla="*/ 575733 w 579966"/>
              <a:gd name="connsiteY108" fmla="*/ 381000 h 1710266"/>
              <a:gd name="connsiteX109" fmla="*/ 567266 w 579966"/>
              <a:gd name="connsiteY109" fmla="*/ 359833 h 1710266"/>
              <a:gd name="connsiteX110" fmla="*/ 558800 w 579966"/>
              <a:gd name="connsiteY110" fmla="*/ 296333 h 1710266"/>
              <a:gd name="connsiteX111" fmla="*/ 533400 w 579966"/>
              <a:gd name="connsiteY111" fmla="*/ 266700 h 1710266"/>
              <a:gd name="connsiteX112" fmla="*/ 529166 w 579966"/>
              <a:gd name="connsiteY112" fmla="*/ 254000 h 1710266"/>
              <a:gd name="connsiteX113" fmla="*/ 516466 w 579966"/>
              <a:gd name="connsiteY113" fmla="*/ 241300 h 1710266"/>
              <a:gd name="connsiteX114" fmla="*/ 503766 w 579966"/>
              <a:gd name="connsiteY114" fmla="*/ 224366 h 1710266"/>
              <a:gd name="connsiteX115" fmla="*/ 491066 w 579966"/>
              <a:gd name="connsiteY115" fmla="*/ 211666 h 1710266"/>
              <a:gd name="connsiteX116" fmla="*/ 457200 w 579966"/>
              <a:gd name="connsiteY116" fmla="*/ 165100 h 1710266"/>
              <a:gd name="connsiteX117" fmla="*/ 444500 w 579966"/>
              <a:gd name="connsiteY117" fmla="*/ 152400 h 1710266"/>
              <a:gd name="connsiteX118" fmla="*/ 423333 w 579966"/>
              <a:gd name="connsiteY118" fmla="*/ 127000 h 1710266"/>
              <a:gd name="connsiteX119" fmla="*/ 406400 w 579966"/>
              <a:gd name="connsiteY119" fmla="*/ 118533 h 1710266"/>
              <a:gd name="connsiteX120" fmla="*/ 376766 w 579966"/>
              <a:gd name="connsiteY120" fmla="*/ 97366 h 1710266"/>
              <a:gd name="connsiteX121" fmla="*/ 351366 w 579966"/>
              <a:gd name="connsiteY121" fmla="*/ 80433 h 1710266"/>
              <a:gd name="connsiteX122" fmla="*/ 321733 w 579966"/>
              <a:gd name="connsiteY122" fmla="*/ 59266 h 1710266"/>
              <a:gd name="connsiteX123" fmla="*/ 309033 w 579966"/>
              <a:gd name="connsiteY123" fmla="*/ 55033 h 1710266"/>
              <a:gd name="connsiteX124" fmla="*/ 275166 w 579966"/>
              <a:gd name="connsiteY124" fmla="*/ 29633 h 1710266"/>
              <a:gd name="connsiteX125" fmla="*/ 262466 w 579966"/>
              <a:gd name="connsiteY125" fmla="*/ 21166 h 1710266"/>
              <a:gd name="connsiteX126" fmla="*/ 249766 w 579966"/>
              <a:gd name="connsiteY126" fmla="*/ 16933 h 1710266"/>
              <a:gd name="connsiteX127" fmla="*/ 215900 w 579966"/>
              <a:gd name="connsiteY127" fmla="*/ 8466 h 1710266"/>
              <a:gd name="connsiteX128" fmla="*/ 198966 w 579966"/>
              <a:gd name="connsiteY128" fmla="*/ 4233 h 1710266"/>
              <a:gd name="connsiteX129" fmla="*/ 182033 w 579966"/>
              <a:gd name="connsiteY129" fmla="*/ 0 h 1710266"/>
              <a:gd name="connsiteX130" fmla="*/ 97366 w 579966"/>
              <a:gd name="connsiteY130" fmla="*/ 29633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79966" h="1710266">
                <a:moveTo>
                  <a:pt x="97366" y="29633"/>
                </a:moveTo>
                <a:cubicBezTo>
                  <a:pt x="84666" y="50094"/>
                  <a:pt x="99475" y="92249"/>
                  <a:pt x="105833" y="122766"/>
                </a:cubicBezTo>
                <a:cubicBezTo>
                  <a:pt x="106871" y="127747"/>
                  <a:pt x="114935" y="127635"/>
                  <a:pt x="118533" y="131233"/>
                </a:cubicBezTo>
                <a:cubicBezTo>
                  <a:pt x="122131" y="134831"/>
                  <a:pt x="124178" y="139700"/>
                  <a:pt x="127000" y="143933"/>
                </a:cubicBezTo>
                <a:cubicBezTo>
                  <a:pt x="136925" y="173709"/>
                  <a:pt x="126012" y="138013"/>
                  <a:pt x="135466" y="194733"/>
                </a:cubicBezTo>
                <a:cubicBezTo>
                  <a:pt x="136200" y="199135"/>
                  <a:pt x="138474" y="203142"/>
                  <a:pt x="139700" y="207433"/>
                </a:cubicBezTo>
                <a:cubicBezTo>
                  <a:pt x="141298" y="213027"/>
                  <a:pt x="142671" y="218686"/>
                  <a:pt x="143933" y="224366"/>
                </a:cubicBezTo>
                <a:cubicBezTo>
                  <a:pt x="145494" y="231390"/>
                  <a:pt x="146098" y="238641"/>
                  <a:pt x="148166" y="245533"/>
                </a:cubicBezTo>
                <a:cubicBezTo>
                  <a:pt x="158885" y="281262"/>
                  <a:pt x="152416" y="253183"/>
                  <a:pt x="169333" y="283633"/>
                </a:cubicBezTo>
                <a:cubicBezTo>
                  <a:pt x="173024" y="290276"/>
                  <a:pt x="174402" y="298003"/>
                  <a:pt x="177800" y="304800"/>
                </a:cubicBezTo>
                <a:cubicBezTo>
                  <a:pt x="180075" y="309351"/>
                  <a:pt x="183991" y="312949"/>
                  <a:pt x="186266" y="317500"/>
                </a:cubicBezTo>
                <a:cubicBezTo>
                  <a:pt x="188262" y="321491"/>
                  <a:pt x="187345" y="327045"/>
                  <a:pt x="190500" y="330200"/>
                </a:cubicBezTo>
                <a:cubicBezTo>
                  <a:pt x="193655" y="333355"/>
                  <a:pt x="198967" y="333022"/>
                  <a:pt x="203200" y="334433"/>
                </a:cubicBezTo>
                <a:cubicBezTo>
                  <a:pt x="204611" y="344311"/>
                  <a:pt x="204566" y="354509"/>
                  <a:pt x="207433" y="364066"/>
                </a:cubicBezTo>
                <a:cubicBezTo>
                  <a:pt x="208895" y="368939"/>
                  <a:pt x="213834" y="372117"/>
                  <a:pt x="215900" y="376766"/>
                </a:cubicBezTo>
                <a:cubicBezTo>
                  <a:pt x="219525" y="384921"/>
                  <a:pt x="222201" y="393508"/>
                  <a:pt x="224366" y="402166"/>
                </a:cubicBezTo>
                <a:cubicBezTo>
                  <a:pt x="234683" y="443429"/>
                  <a:pt x="222095" y="391941"/>
                  <a:pt x="232833" y="440266"/>
                </a:cubicBezTo>
                <a:cubicBezTo>
                  <a:pt x="234095" y="445946"/>
                  <a:pt x="235804" y="451520"/>
                  <a:pt x="237066" y="457200"/>
                </a:cubicBezTo>
                <a:cubicBezTo>
                  <a:pt x="243876" y="487845"/>
                  <a:pt x="237970" y="468375"/>
                  <a:pt x="245533" y="491066"/>
                </a:cubicBezTo>
                <a:cubicBezTo>
                  <a:pt x="244122" y="509411"/>
                  <a:pt x="243582" y="527843"/>
                  <a:pt x="241300" y="546100"/>
                </a:cubicBezTo>
                <a:cubicBezTo>
                  <a:pt x="240746" y="550528"/>
                  <a:pt x="238034" y="554444"/>
                  <a:pt x="237066" y="558800"/>
                </a:cubicBezTo>
                <a:cubicBezTo>
                  <a:pt x="227129" y="603513"/>
                  <a:pt x="238131" y="568305"/>
                  <a:pt x="228600" y="596900"/>
                </a:cubicBezTo>
                <a:cubicBezTo>
                  <a:pt x="234244" y="601133"/>
                  <a:pt x="239550" y="605861"/>
                  <a:pt x="245533" y="609600"/>
                </a:cubicBezTo>
                <a:cubicBezTo>
                  <a:pt x="250884" y="612945"/>
                  <a:pt x="258798" y="612931"/>
                  <a:pt x="262466" y="618066"/>
                </a:cubicBezTo>
                <a:cubicBezTo>
                  <a:pt x="266648" y="623921"/>
                  <a:pt x="264955" y="632252"/>
                  <a:pt x="266700" y="639233"/>
                </a:cubicBezTo>
                <a:cubicBezTo>
                  <a:pt x="267782" y="643562"/>
                  <a:pt x="269522" y="647700"/>
                  <a:pt x="270933" y="651933"/>
                </a:cubicBezTo>
                <a:cubicBezTo>
                  <a:pt x="272344" y="685800"/>
                  <a:pt x="271793" y="719805"/>
                  <a:pt x="275166" y="753533"/>
                </a:cubicBezTo>
                <a:cubicBezTo>
                  <a:pt x="276054" y="762413"/>
                  <a:pt x="283633" y="778933"/>
                  <a:pt x="283633" y="778933"/>
                </a:cubicBezTo>
                <a:cubicBezTo>
                  <a:pt x="280220" y="809652"/>
                  <a:pt x="281834" y="810630"/>
                  <a:pt x="275166" y="833966"/>
                </a:cubicBezTo>
                <a:cubicBezTo>
                  <a:pt x="273940" y="838257"/>
                  <a:pt x="272929" y="842675"/>
                  <a:pt x="270933" y="846666"/>
                </a:cubicBezTo>
                <a:cubicBezTo>
                  <a:pt x="268658" y="851217"/>
                  <a:pt x="265288" y="855133"/>
                  <a:pt x="262466" y="859366"/>
                </a:cubicBezTo>
                <a:cubicBezTo>
                  <a:pt x="261055" y="866422"/>
                  <a:pt x="258655" y="873350"/>
                  <a:pt x="258233" y="880533"/>
                </a:cubicBezTo>
                <a:cubicBezTo>
                  <a:pt x="255829" y="921409"/>
                  <a:pt x="259079" y="962670"/>
                  <a:pt x="254000" y="1003300"/>
                </a:cubicBezTo>
                <a:cubicBezTo>
                  <a:pt x="253257" y="1009241"/>
                  <a:pt x="245533" y="1011767"/>
                  <a:pt x="241300" y="1016000"/>
                </a:cubicBezTo>
                <a:cubicBezTo>
                  <a:pt x="239296" y="1028021"/>
                  <a:pt x="235936" y="1056321"/>
                  <a:pt x="228600" y="1066800"/>
                </a:cubicBezTo>
                <a:cubicBezTo>
                  <a:pt x="223418" y="1074202"/>
                  <a:pt x="214489" y="1078089"/>
                  <a:pt x="207433" y="1083733"/>
                </a:cubicBezTo>
                <a:cubicBezTo>
                  <a:pt x="206867" y="1085995"/>
                  <a:pt x="201397" y="1109720"/>
                  <a:pt x="198966" y="1113366"/>
                </a:cubicBezTo>
                <a:cubicBezTo>
                  <a:pt x="194285" y="1120387"/>
                  <a:pt x="181375" y="1130629"/>
                  <a:pt x="173566" y="1134533"/>
                </a:cubicBezTo>
                <a:cubicBezTo>
                  <a:pt x="169575" y="1136529"/>
                  <a:pt x="165099" y="1137355"/>
                  <a:pt x="160866" y="1138766"/>
                </a:cubicBezTo>
                <a:cubicBezTo>
                  <a:pt x="156633" y="1141588"/>
                  <a:pt x="152717" y="1144958"/>
                  <a:pt x="148166" y="1147233"/>
                </a:cubicBezTo>
                <a:cubicBezTo>
                  <a:pt x="144175" y="1149229"/>
                  <a:pt x="138621" y="1148311"/>
                  <a:pt x="135466" y="1151466"/>
                </a:cubicBezTo>
                <a:cubicBezTo>
                  <a:pt x="128271" y="1158661"/>
                  <a:pt x="118533" y="1176866"/>
                  <a:pt x="118533" y="1176866"/>
                </a:cubicBezTo>
                <a:cubicBezTo>
                  <a:pt x="117866" y="1184871"/>
                  <a:pt x="114932" y="1236844"/>
                  <a:pt x="110066" y="1253066"/>
                </a:cubicBezTo>
                <a:cubicBezTo>
                  <a:pt x="108253" y="1259111"/>
                  <a:pt x="104422" y="1264355"/>
                  <a:pt x="101600" y="1270000"/>
                </a:cubicBezTo>
                <a:cubicBezTo>
                  <a:pt x="104422" y="1278467"/>
                  <a:pt x="109472" y="1286495"/>
                  <a:pt x="110066" y="1295400"/>
                </a:cubicBezTo>
                <a:cubicBezTo>
                  <a:pt x="111477" y="1316567"/>
                  <a:pt x="112189" y="1337792"/>
                  <a:pt x="114300" y="1358900"/>
                </a:cubicBezTo>
                <a:cubicBezTo>
                  <a:pt x="115016" y="1366059"/>
                  <a:pt x="115315" y="1373631"/>
                  <a:pt x="118533" y="1380066"/>
                </a:cubicBezTo>
                <a:cubicBezTo>
                  <a:pt x="121210" y="1385421"/>
                  <a:pt x="127753" y="1387894"/>
                  <a:pt x="131233" y="1392766"/>
                </a:cubicBezTo>
                <a:cubicBezTo>
                  <a:pt x="134901" y="1397901"/>
                  <a:pt x="136878" y="1404055"/>
                  <a:pt x="139700" y="1409700"/>
                </a:cubicBezTo>
                <a:cubicBezTo>
                  <a:pt x="131564" y="1421903"/>
                  <a:pt x="127364" y="1430002"/>
                  <a:pt x="114300" y="1439333"/>
                </a:cubicBezTo>
                <a:cubicBezTo>
                  <a:pt x="110669" y="1441927"/>
                  <a:pt x="105833" y="1442155"/>
                  <a:pt x="101600" y="1443566"/>
                </a:cubicBezTo>
                <a:cubicBezTo>
                  <a:pt x="97367" y="1446388"/>
                  <a:pt x="92211" y="1448170"/>
                  <a:pt x="88900" y="1452033"/>
                </a:cubicBezTo>
                <a:cubicBezTo>
                  <a:pt x="61867" y="1483573"/>
                  <a:pt x="85331" y="1461844"/>
                  <a:pt x="71966" y="1485900"/>
                </a:cubicBezTo>
                <a:cubicBezTo>
                  <a:pt x="67024" y="1494795"/>
                  <a:pt x="64687" y="1508082"/>
                  <a:pt x="55033" y="1511300"/>
                </a:cubicBezTo>
                <a:lnTo>
                  <a:pt x="42333" y="1515533"/>
                </a:lnTo>
                <a:cubicBezTo>
                  <a:pt x="39511" y="1521177"/>
                  <a:pt x="35862" y="1526479"/>
                  <a:pt x="33866" y="1532466"/>
                </a:cubicBezTo>
                <a:cubicBezTo>
                  <a:pt x="30853" y="1541506"/>
                  <a:pt x="29469" y="1561071"/>
                  <a:pt x="25400" y="1570566"/>
                </a:cubicBezTo>
                <a:cubicBezTo>
                  <a:pt x="23396" y="1575243"/>
                  <a:pt x="19755" y="1579033"/>
                  <a:pt x="16933" y="1583266"/>
                </a:cubicBezTo>
                <a:lnTo>
                  <a:pt x="8466" y="1617133"/>
                </a:lnTo>
                <a:cubicBezTo>
                  <a:pt x="7055" y="1622777"/>
                  <a:pt x="6073" y="1628546"/>
                  <a:pt x="4233" y="1634066"/>
                </a:cubicBezTo>
                <a:lnTo>
                  <a:pt x="0" y="1646766"/>
                </a:lnTo>
                <a:cubicBezTo>
                  <a:pt x="2822" y="1652411"/>
                  <a:pt x="4004" y="1659237"/>
                  <a:pt x="8466" y="1663700"/>
                </a:cubicBezTo>
                <a:cubicBezTo>
                  <a:pt x="11621" y="1666855"/>
                  <a:pt x="17175" y="1665937"/>
                  <a:pt x="21166" y="1667933"/>
                </a:cubicBezTo>
                <a:cubicBezTo>
                  <a:pt x="53992" y="1684346"/>
                  <a:pt x="14644" y="1669993"/>
                  <a:pt x="46566" y="1680633"/>
                </a:cubicBezTo>
                <a:cubicBezTo>
                  <a:pt x="49388" y="1684866"/>
                  <a:pt x="51060" y="1690155"/>
                  <a:pt x="55033" y="1693333"/>
                </a:cubicBezTo>
                <a:cubicBezTo>
                  <a:pt x="58518" y="1696121"/>
                  <a:pt x="63428" y="1696392"/>
                  <a:pt x="67733" y="1697566"/>
                </a:cubicBezTo>
                <a:cubicBezTo>
                  <a:pt x="95822" y="1705227"/>
                  <a:pt x="98078" y="1705329"/>
                  <a:pt x="122766" y="1710266"/>
                </a:cubicBezTo>
                <a:cubicBezTo>
                  <a:pt x="149577" y="1706033"/>
                  <a:pt x="176935" y="1704418"/>
                  <a:pt x="203200" y="1697566"/>
                </a:cubicBezTo>
                <a:cubicBezTo>
                  <a:pt x="210027" y="1695785"/>
                  <a:pt x="214150" y="1688605"/>
                  <a:pt x="220133" y="1684866"/>
                </a:cubicBezTo>
                <a:cubicBezTo>
                  <a:pt x="225484" y="1681521"/>
                  <a:pt x="231422" y="1679222"/>
                  <a:pt x="237066" y="1676400"/>
                </a:cubicBezTo>
                <a:cubicBezTo>
                  <a:pt x="246995" y="1646616"/>
                  <a:pt x="234073" y="1683385"/>
                  <a:pt x="249766" y="1646766"/>
                </a:cubicBezTo>
                <a:cubicBezTo>
                  <a:pt x="251524" y="1642664"/>
                  <a:pt x="251833" y="1637967"/>
                  <a:pt x="254000" y="1634066"/>
                </a:cubicBezTo>
                <a:cubicBezTo>
                  <a:pt x="268527" y="1607918"/>
                  <a:pt x="265080" y="1612568"/>
                  <a:pt x="283633" y="1600200"/>
                </a:cubicBezTo>
                <a:cubicBezTo>
                  <a:pt x="286871" y="1587245"/>
                  <a:pt x="286587" y="1580311"/>
                  <a:pt x="296333" y="1570566"/>
                </a:cubicBezTo>
                <a:cubicBezTo>
                  <a:pt x="299931" y="1566969"/>
                  <a:pt x="304800" y="1564922"/>
                  <a:pt x="309033" y="1562100"/>
                </a:cubicBezTo>
                <a:cubicBezTo>
                  <a:pt x="310444" y="1557867"/>
                  <a:pt x="311270" y="1553391"/>
                  <a:pt x="313266" y="1549400"/>
                </a:cubicBezTo>
                <a:cubicBezTo>
                  <a:pt x="315541" y="1544849"/>
                  <a:pt x="319729" y="1541377"/>
                  <a:pt x="321733" y="1536700"/>
                </a:cubicBezTo>
                <a:cubicBezTo>
                  <a:pt x="324025" y="1531352"/>
                  <a:pt x="323923" y="1525214"/>
                  <a:pt x="325966" y="1519766"/>
                </a:cubicBezTo>
                <a:cubicBezTo>
                  <a:pt x="328182" y="1513857"/>
                  <a:pt x="331947" y="1508633"/>
                  <a:pt x="334433" y="1502833"/>
                </a:cubicBezTo>
                <a:cubicBezTo>
                  <a:pt x="336191" y="1498732"/>
                  <a:pt x="337440" y="1494424"/>
                  <a:pt x="338666" y="1490133"/>
                </a:cubicBezTo>
                <a:cubicBezTo>
                  <a:pt x="340264" y="1484539"/>
                  <a:pt x="339265" y="1477743"/>
                  <a:pt x="342900" y="1473200"/>
                </a:cubicBezTo>
                <a:cubicBezTo>
                  <a:pt x="345688" y="1469715"/>
                  <a:pt x="351367" y="1470377"/>
                  <a:pt x="355600" y="1468966"/>
                </a:cubicBezTo>
                <a:cubicBezTo>
                  <a:pt x="357011" y="1460499"/>
                  <a:pt x="358150" y="1451983"/>
                  <a:pt x="359833" y="1443566"/>
                </a:cubicBezTo>
                <a:cubicBezTo>
                  <a:pt x="365449" y="1415482"/>
                  <a:pt x="363372" y="1437495"/>
                  <a:pt x="368300" y="1405466"/>
                </a:cubicBezTo>
                <a:cubicBezTo>
                  <a:pt x="370030" y="1394222"/>
                  <a:pt x="370498" y="1382793"/>
                  <a:pt x="372533" y="1371600"/>
                </a:cubicBezTo>
                <a:cubicBezTo>
                  <a:pt x="373331" y="1367210"/>
                  <a:pt x="375798" y="1363256"/>
                  <a:pt x="376766" y="1358900"/>
                </a:cubicBezTo>
                <a:cubicBezTo>
                  <a:pt x="378628" y="1350521"/>
                  <a:pt x="379695" y="1341984"/>
                  <a:pt x="381000" y="1333500"/>
                </a:cubicBezTo>
                <a:cubicBezTo>
                  <a:pt x="382517" y="1323638"/>
                  <a:pt x="382078" y="1313332"/>
                  <a:pt x="385233" y="1303866"/>
                </a:cubicBezTo>
                <a:cubicBezTo>
                  <a:pt x="387835" y="1296060"/>
                  <a:pt x="393700" y="1289755"/>
                  <a:pt x="397933" y="1282700"/>
                </a:cubicBezTo>
                <a:cubicBezTo>
                  <a:pt x="399344" y="1277055"/>
                  <a:pt x="400494" y="1271339"/>
                  <a:pt x="402166" y="1265766"/>
                </a:cubicBezTo>
                <a:cubicBezTo>
                  <a:pt x="404730" y="1257218"/>
                  <a:pt x="408626" y="1249062"/>
                  <a:pt x="410633" y="1240366"/>
                </a:cubicBezTo>
                <a:cubicBezTo>
                  <a:pt x="412877" y="1230644"/>
                  <a:pt x="412909" y="1220517"/>
                  <a:pt x="414866" y="1210733"/>
                </a:cubicBezTo>
                <a:cubicBezTo>
                  <a:pt x="415741" y="1206357"/>
                  <a:pt x="418097" y="1202381"/>
                  <a:pt x="419100" y="1198033"/>
                </a:cubicBezTo>
                <a:cubicBezTo>
                  <a:pt x="431578" y="1143963"/>
                  <a:pt x="419914" y="1171004"/>
                  <a:pt x="436033" y="1138766"/>
                </a:cubicBezTo>
                <a:cubicBezTo>
                  <a:pt x="437444" y="1130299"/>
                  <a:pt x="436780" y="1121210"/>
                  <a:pt x="440266" y="1113366"/>
                </a:cubicBezTo>
                <a:cubicBezTo>
                  <a:pt x="442697" y="1107895"/>
                  <a:pt x="449486" y="1105538"/>
                  <a:pt x="452966" y="1100666"/>
                </a:cubicBezTo>
                <a:cubicBezTo>
                  <a:pt x="456634" y="1095531"/>
                  <a:pt x="458611" y="1089377"/>
                  <a:pt x="461433" y="1083733"/>
                </a:cubicBezTo>
                <a:cubicBezTo>
                  <a:pt x="463252" y="1071001"/>
                  <a:pt x="466184" y="1046560"/>
                  <a:pt x="469900" y="1032933"/>
                </a:cubicBezTo>
                <a:cubicBezTo>
                  <a:pt x="472248" y="1024323"/>
                  <a:pt x="476201" y="1016191"/>
                  <a:pt x="478366" y="1007533"/>
                </a:cubicBezTo>
                <a:cubicBezTo>
                  <a:pt x="481188" y="996244"/>
                  <a:pt x="484551" y="985077"/>
                  <a:pt x="486833" y="973666"/>
                </a:cubicBezTo>
                <a:cubicBezTo>
                  <a:pt x="488244" y="966611"/>
                  <a:pt x="488540" y="959237"/>
                  <a:pt x="491066" y="952500"/>
                </a:cubicBezTo>
                <a:cubicBezTo>
                  <a:pt x="492853" y="947736"/>
                  <a:pt x="496711" y="944033"/>
                  <a:pt x="499533" y="939800"/>
                </a:cubicBezTo>
                <a:cubicBezTo>
                  <a:pt x="508250" y="904928"/>
                  <a:pt x="498542" y="937548"/>
                  <a:pt x="524933" y="884766"/>
                </a:cubicBezTo>
                <a:cubicBezTo>
                  <a:pt x="529739" y="875154"/>
                  <a:pt x="533400" y="865011"/>
                  <a:pt x="537633" y="855133"/>
                </a:cubicBezTo>
                <a:cubicBezTo>
                  <a:pt x="546573" y="792547"/>
                  <a:pt x="535394" y="854132"/>
                  <a:pt x="550333" y="804333"/>
                </a:cubicBezTo>
                <a:cubicBezTo>
                  <a:pt x="555759" y="786248"/>
                  <a:pt x="556103" y="762593"/>
                  <a:pt x="558800" y="745066"/>
                </a:cubicBezTo>
                <a:cubicBezTo>
                  <a:pt x="559685" y="739316"/>
                  <a:pt x="561622" y="733777"/>
                  <a:pt x="563033" y="728133"/>
                </a:cubicBezTo>
                <a:cubicBezTo>
                  <a:pt x="576760" y="595441"/>
                  <a:pt x="569915" y="646093"/>
                  <a:pt x="579966" y="575733"/>
                </a:cubicBezTo>
                <a:cubicBezTo>
                  <a:pt x="578555" y="510822"/>
                  <a:pt x="579546" y="445814"/>
                  <a:pt x="575733" y="381000"/>
                </a:cubicBezTo>
                <a:cubicBezTo>
                  <a:pt x="575287" y="373414"/>
                  <a:pt x="568858" y="367264"/>
                  <a:pt x="567266" y="359833"/>
                </a:cubicBezTo>
                <a:cubicBezTo>
                  <a:pt x="566955" y="358381"/>
                  <a:pt x="561862" y="303989"/>
                  <a:pt x="558800" y="296333"/>
                </a:cubicBezTo>
                <a:cubicBezTo>
                  <a:pt x="555180" y="287283"/>
                  <a:pt x="540336" y="273636"/>
                  <a:pt x="533400" y="266700"/>
                </a:cubicBezTo>
                <a:cubicBezTo>
                  <a:pt x="531989" y="262467"/>
                  <a:pt x="531641" y="257713"/>
                  <a:pt x="529166" y="254000"/>
                </a:cubicBezTo>
                <a:cubicBezTo>
                  <a:pt x="525845" y="249019"/>
                  <a:pt x="520362" y="245846"/>
                  <a:pt x="516466" y="241300"/>
                </a:cubicBezTo>
                <a:cubicBezTo>
                  <a:pt x="511874" y="235943"/>
                  <a:pt x="508358" y="229723"/>
                  <a:pt x="503766" y="224366"/>
                </a:cubicBezTo>
                <a:cubicBezTo>
                  <a:pt x="499870" y="219820"/>
                  <a:pt x="494899" y="216265"/>
                  <a:pt x="491066" y="211666"/>
                </a:cubicBezTo>
                <a:cubicBezTo>
                  <a:pt x="467425" y="183296"/>
                  <a:pt x="506033" y="213933"/>
                  <a:pt x="457200" y="165100"/>
                </a:cubicBezTo>
                <a:cubicBezTo>
                  <a:pt x="452967" y="160867"/>
                  <a:pt x="448333" y="156999"/>
                  <a:pt x="444500" y="152400"/>
                </a:cubicBezTo>
                <a:cubicBezTo>
                  <a:pt x="433579" y="139295"/>
                  <a:pt x="438610" y="137913"/>
                  <a:pt x="423333" y="127000"/>
                </a:cubicBezTo>
                <a:cubicBezTo>
                  <a:pt x="418198" y="123332"/>
                  <a:pt x="411879" y="121664"/>
                  <a:pt x="406400" y="118533"/>
                </a:cubicBezTo>
                <a:cubicBezTo>
                  <a:pt x="395699" y="112418"/>
                  <a:pt x="386857" y="104430"/>
                  <a:pt x="376766" y="97366"/>
                </a:cubicBezTo>
                <a:cubicBezTo>
                  <a:pt x="368430" y="91531"/>
                  <a:pt x="359506" y="86538"/>
                  <a:pt x="351366" y="80433"/>
                </a:cubicBezTo>
                <a:cubicBezTo>
                  <a:pt x="347532" y="77558"/>
                  <a:pt x="327922" y="62360"/>
                  <a:pt x="321733" y="59266"/>
                </a:cubicBezTo>
                <a:cubicBezTo>
                  <a:pt x="317742" y="57270"/>
                  <a:pt x="313266" y="56444"/>
                  <a:pt x="309033" y="55033"/>
                </a:cubicBezTo>
                <a:cubicBezTo>
                  <a:pt x="289238" y="35238"/>
                  <a:pt x="303221" y="47167"/>
                  <a:pt x="275166" y="29633"/>
                </a:cubicBezTo>
                <a:cubicBezTo>
                  <a:pt x="270851" y="26936"/>
                  <a:pt x="267017" y="23441"/>
                  <a:pt x="262466" y="21166"/>
                </a:cubicBezTo>
                <a:cubicBezTo>
                  <a:pt x="258475" y="19170"/>
                  <a:pt x="254071" y="18107"/>
                  <a:pt x="249766" y="16933"/>
                </a:cubicBezTo>
                <a:cubicBezTo>
                  <a:pt x="238540" y="13871"/>
                  <a:pt x="227189" y="11288"/>
                  <a:pt x="215900" y="8466"/>
                </a:cubicBezTo>
                <a:lnTo>
                  <a:pt x="198966" y="4233"/>
                </a:lnTo>
                <a:lnTo>
                  <a:pt x="182033" y="0"/>
                </a:lnTo>
                <a:cubicBezTo>
                  <a:pt x="120776" y="4375"/>
                  <a:pt x="110066" y="9172"/>
                  <a:pt x="97366" y="29633"/>
                </a:cubicBezTo>
                <a:close/>
              </a:path>
            </a:pathLst>
          </a:custGeom>
          <a:blipFill>
            <a:blip r:embed="rId2">
              <a:alphaModFix amt="9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4660900" y="1726220"/>
            <a:ext cx="347386" cy="1283125"/>
          </a:xfrm>
          <a:custGeom>
            <a:avLst/>
            <a:gdLst>
              <a:gd name="connsiteX0" fmla="*/ 101600 w 347386"/>
              <a:gd name="connsiteY0" fmla="*/ 0 h 1283125"/>
              <a:gd name="connsiteX1" fmla="*/ 131233 w 347386"/>
              <a:gd name="connsiteY1" fmla="*/ 46566 h 1283125"/>
              <a:gd name="connsiteX2" fmla="*/ 143933 w 347386"/>
              <a:gd name="connsiteY2" fmla="*/ 55033 h 1283125"/>
              <a:gd name="connsiteX3" fmla="*/ 152400 w 347386"/>
              <a:gd name="connsiteY3" fmla="*/ 67733 h 1283125"/>
              <a:gd name="connsiteX4" fmla="*/ 139700 w 347386"/>
              <a:gd name="connsiteY4" fmla="*/ 186266 h 1283125"/>
              <a:gd name="connsiteX5" fmla="*/ 135467 w 347386"/>
              <a:gd name="connsiteY5" fmla="*/ 207433 h 1283125"/>
              <a:gd name="connsiteX6" fmla="*/ 131233 w 347386"/>
              <a:gd name="connsiteY6" fmla="*/ 224366 h 1283125"/>
              <a:gd name="connsiteX7" fmla="*/ 156633 w 347386"/>
              <a:gd name="connsiteY7" fmla="*/ 245533 h 1283125"/>
              <a:gd name="connsiteX8" fmla="*/ 160867 w 347386"/>
              <a:gd name="connsiteY8" fmla="*/ 334433 h 1283125"/>
              <a:gd name="connsiteX9" fmla="*/ 165100 w 347386"/>
              <a:gd name="connsiteY9" fmla="*/ 351366 h 1283125"/>
              <a:gd name="connsiteX10" fmla="*/ 173567 w 347386"/>
              <a:gd name="connsiteY10" fmla="*/ 364066 h 1283125"/>
              <a:gd name="connsiteX11" fmla="*/ 160867 w 347386"/>
              <a:gd name="connsiteY11" fmla="*/ 372533 h 1283125"/>
              <a:gd name="connsiteX12" fmla="*/ 148167 w 347386"/>
              <a:gd name="connsiteY12" fmla="*/ 385233 h 1283125"/>
              <a:gd name="connsiteX13" fmla="*/ 122767 w 347386"/>
              <a:gd name="connsiteY13" fmla="*/ 393700 h 1283125"/>
              <a:gd name="connsiteX14" fmla="*/ 101600 w 347386"/>
              <a:gd name="connsiteY14" fmla="*/ 427566 h 1283125"/>
              <a:gd name="connsiteX15" fmla="*/ 93133 w 347386"/>
              <a:gd name="connsiteY15" fmla="*/ 452966 h 1283125"/>
              <a:gd name="connsiteX16" fmla="*/ 101600 w 347386"/>
              <a:gd name="connsiteY16" fmla="*/ 474133 h 1283125"/>
              <a:gd name="connsiteX17" fmla="*/ 110067 w 347386"/>
              <a:gd name="connsiteY17" fmla="*/ 516466 h 1283125"/>
              <a:gd name="connsiteX18" fmla="*/ 127000 w 347386"/>
              <a:gd name="connsiteY18" fmla="*/ 520700 h 1283125"/>
              <a:gd name="connsiteX19" fmla="*/ 131233 w 347386"/>
              <a:gd name="connsiteY19" fmla="*/ 575733 h 1283125"/>
              <a:gd name="connsiteX20" fmla="*/ 139700 w 347386"/>
              <a:gd name="connsiteY20" fmla="*/ 588433 h 1283125"/>
              <a:gd name="connsiteX21" fmla="*/ 165100 w 347386"/>
              <a:gd name="connsiteY21" fmla="*/ 605366 h 1283125"/>
              <a:gd name="connsiteX22" fmla="*/ 177800 w 347386"/>
              <a:gd name="connsiteY22" fmla="*/ 613833 h 1283125"/>
              <a:gd name="connsiteX23" fmla="*/ 182033 w 347386"/>
              <a:gd name="connsiteY23" fmla="*/ 630766 h 1283125"/>
              <a:gd name="connsiteX24" fmla="*/ 194733 w 347386"/>
              <a:gd name="connsiteY24" fmla="*/ 723900 h 1283125"/>
              <a:gd name="connsiteX25" fmla="*/ 190500 w 347386"/>
              <a:gd name="connsiteY25" fmla="*/ 791633 h 1283125"/>
              <a:gd name="connsiteX26" fmla="*/ 177800 w 347386"/>
              <a:gd name="connsiteY26" fmla="*/ 825500 h 1283125"/>
              <a:gd name="connsiteX27" fmla="*/ 173567 w 347386"/>
              <a:gd name="connsiteY27" fmla="*/ 838200 h 1283125"/>
              <a:gd name="connsiteX28" fmla="*/ 182033 w 347386"/>
              <a:gd name="connsiteY28" fmla="*/ 850900 h 1283125"/>
              <a:gd name="connsiteX29" fmla="*/ 207433 w 347386"/>
              <a:gd name="connsiteY29" fmla="*/ 863600 h 1283125"/>
              <a:gd name="connsiteX30" fmla="*/ 215900 w 347386"/>
              <a:gd name="connsiteY30" fmla="*/ 897466 h 1283125"/>
              <a:gd name="connsiteX31" fmla="*/ 220133 w 347386"/>
              <a:gd name="connsiteY31" fmla="*/ 910166 h 1283125"/>
              <a:gd name="connsiteX32" fmla="*/ 237067 w 347386"/>
              <a:gd name="connsiteY32" fmla="*/ 922866 h 1283125"/>
              <a:gd name="connsiteX33" fmla="*/ 241300 w 347386"/>
              <a:gd name="connsiteY33" fmla="*/ 944033 h 1283125"/>
              <a:gd name="connsiteX34" fmla="*/ 249767 w 347386"/>
              <a:gd name="connsiteY34" fmla="*/ 990600 h 1283125"/>
              <a:gd name="connsiteX35" fmla="*/ 262467 w 347386"/>
              <a:gd name="connsiteY35" fmla="*/ 1003300 h 1283125"/>
              <a:gd name="connsiteX36" fmla="*/ 270933 w 347386"/>
              <a:gd name="connsiteY36" fmla="*/ 1049866 h 1283125"/>
              <a:gd name="connsiteX37" fmla="*/ 275167 w 347386"/>
              <a:gd name="connsiteY37" fmla="*/ 1071033 h 1283125"/>
              <a:gd name="connsiteX38" fmla="*/ 287867 w 347386"/>
              <a:gd name="connsiteY38" fmla="*/ 1075266 h 1283125"/>
              <a:gd name="connsiteX39" fmla="*/ 304800 w 347386"/>
              <a:gd name="connsiteY39" fmla="*/ 1083733 h 1283125"/>
              <a:gd name="connsiteX40" fmla="*/ 309033 w 347386"/>
              <a:gd name="connsiteY40" fmla="*/ 1096433 h 1283125"/>
              <a:gd name="connsiteX41" fmla="*/ 300567 w 347386"/>
              <a:gd name="connsiteY41" fmla="*/ 1164166 h 1283125"/>
              <a:gd name="connsiteX42" fmla="*/ 292100 w 347386"/>
              <a:gd name="connsiteY42" fmla="*/ 1181100 h 1283125"/>
              <a:gd name="connsiteX43" fmla="*/ 317500 w 347386"/>
              <a:gd name="connsiteY43" fmla="*/ 1198033 h 1283125"/>
              <a:gd name="connsiteX44" fmla="*/ 342900 w 347386"/>
              <a:gd name="connsiteY44" fmla="*/ 1219200 h 1283125"/>
              <a:gd name="connsiteX45" fmla="*/ 338667 w 347386"/>
              <a:gd name="connsiteY45" fmla="*/ 1257300 h 1283125"/>
              <a:gd name="connsiteX46" fmla="*/ 313267 w 347386"/>
              <a:gd name="connsiteY46" fmla="*/ 1265766 h 1283125"/>
              <a:gd name="connsiteX47" fmla="*/ 300567 w 347386"/>
              <a:gd name="connsiteY47" fmla="*/ 1270000 h 1283125"/>
              <a:gd name="connsiteX48" fmla="*/ 287867 w 347386"/>
              <a:gd name="connsiteY48" fmla="*/ 1282700 h 1283125"/>
              <a:gd name="connsiteX49" fmla="*/ 270933 w 347386"/>
              <a:gd name="connsiteY49" fmla="*/ 1278466 h 1283125"/>
              <a:gd name="connsiteX50" fmla="*/ 241300 w 347386"/>
              <a:gd name="connsiteY50" fmla="*/ 1248833 h 1283125"/>
              <a:gd name="connsiteX51" fmla="*/ 232833 w 347386"/>
              <a:gd name="connsiteY51" fmla="*/ 1236133 h 1283125"/>
              <a:gd name="connsiteX52" fmla="*/ 220133 w 347386"/>
              <a:gd name="connsiteY52" fmla="*/ 1227666 h 1283125"/>
              <a:gd name="connsiteX53" fmla="*/ 203200 w 347386"/>
              <a:gd name="connsiteY53" fmla="*/ 1214966 h 1283125"/>
              <a:gd name="connsiteX54" fmla="*/ 173567 w 347386"/>
              <a:gd name="connsiteY54" fmla="*/ 1189566 h 1283125"/>
              <a:gd name="connsiteX55" fmla="*/ 156633 w 347386"/>
              <a:gd name="connsiteY55" fmla="*/ 1168400 h 1283125"/>
              <a:gd name="connsiteX56" fmla="*/ 152400 w 347386"/>
              <a:gd name="connsiteY56" fmla="*/ 1155700 h 1283125"/>
              <a:gd name="connsiteX57" fmla="*/ 118533 w 347386"/>
              <a:gd name="connsiteY57" fmla="*/ 1117600 h 1283125"/>
              <a:gd name="connsiteX58" fmla="*/ 110067 w 347386"/>
              <a:gd name="connsiteY58" fmla="*/ 1096433 h 1283125"/>
              <a:gd name="connsiteX59" fmla="*/ 105833 w 347386"/>
              <a:gd name="connsiteY59" fmla="*/ 1075266 h 1283125"/>
              <a:gd name="connsiteX60" fmla="*/ 97367 w 347386"/>
              <a:gd name="connsiteY60" fmla="*/ 1062566 h 1283125"/>
              <a:gd name="connsiteX61" fmla="*/ 88900 w 347386"/>
              <a:gd name="connsiteY61" fmla="*/ 1032933 h 1283125"/>
              <a:gd name="connsiteX62" fmla="*/ 80433 w 347386"/>
              <a:gd name="connsiteY62" fmla="*/ 1011766 h 1283125"/>
              <a:gd name="connsiteX63" fmla="*/ 67733 w 347386"/>
              <a:gd name="connsiteY63" fmla="*/ 977900 h 1283125"/>
              <a:gd name="connsiteX64" fmla="*/ 55033 w 347386"/>
              <a:gd name="connsiteY64" fmla="*/ 918633 h 1283125"/>
              <a:gd name="connsiteX65" fmla="*/ 50800 w 347386"/>
              <a:gd name="connsiteY65" fmla="*/ 901700 h 1283125"/>
              <a:gd name="connsiteX66" fmla="*/ 42333 w 347386"/>
              <a:gd name="connsiteY66" fmla="*/ 880533 h 1283125"/>
              <a:gd name="connsiteX67" fmla="*/ 38100 w 347386"/>
              <a:gd name="connsiteY67" fmla="*/ 855133 h 1283125"/>
              <a:gd name="connsiteX68" fmla="*/ 29633 w 347386"/>
              <a:gd name="connsiteY68" fmla="*/ 829733 h 1283125"/>
              <a:gd name="connsiteX69" fmla="*/ 25400 w 347386"/>
              <a:gd name="connsiteY69" fmla="*/ 529166 h 1283125"/>
              <a:gd name="connsiteX70" fmla="*/ 12700 w 347386"/>
              <a:gd name="connsiteY70" fmla="*/ 499533 h 1283125"/>
              <a:gd name="connsiteX71" fmla="*/ 8467 w 347386"/>
              <a:gd name="connsiteY71" fmla="*/ 385233 h 1283125"/>
              <a:gd name="connsiteX72" fmla="*/ 0 w 347386"/>
              <a:gd name="connsiteY72" fmla="*/ 372533 h 1283125"/>
              <a:gd name="connsiteX73" fmla="*/ 8467 w 347386"/>
              <a:gd name="connsiteY73" fmla="*/ 237066 h 1283125"/>
              <a:gd name="connsiteX74" fmla="*/ 29633 w 347386"/>
              <a:gd name="connsiteY74" fmla="*/ 169333 h 1283125"/>
              <a:gd name="connsiteX75" fmla="*/ 38100 w 347386"/>
              <a:gd name="connsiteY75" fmla="*/ 156633 h 1283125"/>
              <a:gd name="connsiteX76" fmla="*/ 46567 w 347386"/>
              <a:gd name="connsiteY76" fmla="*/ 118533 h 1283125"/>
              <a:gd name="connsiteX77" fmla="*/ 59267 w 347386"/>
              <a:gd name="connsiteY77" fmla="*/ 67733 h 1283125"/>
              <a:gd name="connsiteX78" fmla="*/ 63500 w 347386"/>
              <a:gd name="connsiteY78" fmla="*/ 55033 h 1283125"/>
              <a:gd name="connsiteX79" fmla="*/ 76200 w 347386"/>
              <a:gd name="connsiteY79" fmla="*/ 46566 h 1283125"/>
              <a:gd name="connsiteX80" fmla="*/ 101600 w 347386"/>
              <a:gd name="connsiteY80" fmla="*/ 0 h 128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47386" h="1283125">
                <a:moveTo>
                  <a:pt x="101600" y="0"/>
                </a:moveTo>
                <a:cubicBezTo>
                  <a:pt x="105049" y="5748"/>
                  <a:pt x="127652" y="44178"/>
                  <a:pt x="131233" y="46566"/>
                </a:cubicBezTo>
                <a:lnTo>
                  <a:pt x="143933" y="55033"/>
                </a:lnTo>
                <a:cubicBezTo>
                  <a:pt x="146755" y="59266"/>
                  <a:pt x="152212" y="62649"/>
                  <a:pt x="152400" y="67733"/>
                </a:cubicBezTo>
                <a:cubicBezTo>
                  <a:pt x="155811" y="159825"/>
                  <a:pt x="161854" y="141960"/>
                  <a:pt x="139700" y="186266"/>
                </a:cubicBezTo>
                <a:cubicBezTo>
                  <a:pt x="138289" y="193322"/>
                  <a:pt x="137028" y="200409"/>
                  <a:pt x="135467" y="207433"/>
                </a:cubicBezTo>
                <a:cubicBezTo>
                  <a:pt x="134205" y="213113"/>
                  <a:pt x="129635" y="218772"/>
                  <a:pt x="131233" y="224366"/>
                </a:cubicBezTo>
                <a:cubicBezTo>
                  <a:pt x="133150" y="231076"/>
                  <a:pt x="151173" y="241893"/>
                  <a:pt x="156633" y="245533"/>
                </a:cubicBezTo>
                <a:cubicBezTo>
                  <a:pt x="158044" y="275166"/>
                  <a:pt x="158501" y="304861"/>
                  <a:pt x="160867" y="334433"/>
                </a:cubicBezTo>
                <a:cubicBezTo>
                  <a:pt x="161331" y="340232"/>
                  <a:pt x="162808" y="346018"/>
                  <a:pt x="165100" y="351366"/>
                </a:cubicBezTo>
                <a:cubicBezTo>
                  <a:pt x="167104" y="356043"/>
                  <a:pt x="170745" y="359833"/>
                  <a:pt x="173567" y="364066"/>
                </a:cubicBezTo>
                <a:cubicBezTo>
                  <a:pt x="169334" y="366888"/>
                  <a:pt x="164776" y="369276"/>
                  <a:pt x="160867" y="372533"/>
                </a:cubicBezTo>
                <a:cubicBezTo>
                  <a:pt x="156268" y="376366"/>
                  <a:pt x="153400" y="382325"/>
                  <a:pt x="148167" y="385233"/>
                </a:cubicBezTo>
                <a:cubicBezTo>
                  <a:pt x="140365" y="389567"/>
                  <a:pt x="131234" y="390878"/>
                  <a:pt x="122767" y="393700"/>
                </a:cubicBezTo>
                <a:cubicBezTo>
                  <a:pt x="111850" y="408256"/>
                  <a:pt x="108241" y="410964"/>
                  <a:pt x="101600" y="427566"/>
                </a:cubicBezTo>
                <a:cubicBezTo>
                  <a:pt x="98285" y="435852"/>
                  <a:pt x="93133" y="452966"/>
                  <a:pt x="93133" y="452966"/>
                </a:cubicBezTo>
                <a:cubicBezTo>
                  <a:pt x="95955" y="460022"/>
                  <a:pt x="99642" y="466790"/>
                  <a:pt x="101600" y="474133"/>
                </a:cubicBezTo>
                <a:cubicBezTo>
                  <a:pt x="105308" y="488038"/>
                  <a:pt x="103176" y="503833"/>
                  <a:pt x="110067" y="516466"/>
                </a:cubicBezTo>
                <a:cubicBezTo>
                  <a:pt x="112853" y="521574"/>
                  <a:pt x="121356" y="519289"/>
                  <a:pt x="127000" y="520700"/>
                </a:cubicBezTo>
                <a:cubicBezTo>
                  <a:pt x="146735" y="550301"/>
                  <a:pt x="126494" y="514119"/>
                  <a:pt x="131233" y="575733"/>
                </a:cubicBezTo>
                <a:cubicBezTo>
                  <a:pt x="131623" y="580806"/>
                  <a:pt x="136443" y="584524"/>
                  <a:pt x="139700" y="588433"/>
                </a:cubicBezTo>
                <a:cubicBezTo>
                  <a:pt x="151897" y="603069"/>
                  <a:pt x="149447" y="600149"/>
                  <a:pt x="165100" y="605366"/>
                </a:cubicBezTo>
                <a:cubicBezTo>
                  <a:pt x="169333" y="608188"/>
                  <a:pt x="174978" y="609600"/>
                  <a:pt x="177800" y="613833"/>
                </a:cubicBezTo>
                <a:cubicBezTo>
                  <a:pt x="181027" y="618674"/>
                  <a:pt x="181529" y="624970"/>
                  <a:pt x="182033" y="630766"/>
                </a:cubicBezTo>
                <a:cubicBezTo>
                  <a:pt x="189910" y="721344"/>
                  <a:pt x="170735" y="687901"/>
                  <a:pt x="194733" y="723900"/>
                </a:cubicBezTo>
                <a:cubicBezTo>
                  <a:pt x="193322" y="746478"/>
                  <a:pt x="192751" y="769124"/>
                  <a:pt x="190500" y="791633"/>
                </a:cubicBezTo>
                <a:cubicBezTo>
                  <a:pt x="188803" y="808601"/>
                  <a:pt x="184457" y="809966"/>
                  <a:pt x="177800" y="825500"/>
                </a:cubicBezTo>
                <a:cubicBezTo>
                  <a:pt x="176042" y="829602"/>
                  <a:pt x="174978" y="833967"/>
                  <a:pt x="173567" y="838200"/>
                </a:cubicBezTo>
                <a:cubicBezTo>
                  <a:pt x="176389" y="842433"/>
                  <a:pt x="178435" y="847302"/>
                  <a:pt x="182033" y="850900"/>
                </a:cubicBezTo>
                <a:cubicBezTo>
                  <a:pt x="190238" y="859105"/>
                  <a:pt x="197106" y="860157"/>
                  <a:pt x="207433" y="863600"/>
                </a:cubicBezTo>
                <a:cubicBezTo>
                  <a:pt x="217108" y="892622"/>
                  <a:pt x="205687" y="856613"/>
                  <a:pt x="215900" y="897466"/>
                </a:cubicBezTo>
                <a:cubicBezTo>
                  <a:pt x="216982" y="901795"/>
                  <a:pt x="217276" y="906738"/>
                  <a:pt x="220133" y="910166"/>
                </a:cubicBezTo>
                <a:cubicBezTo>
                  <a:pt x="224650" y="915586"/>
                  <a:pt x="231422" y="918633"/>
                  <a:pt x="237067" y="922866"/>
                </a:cubicBezTo>
                <a:cubicBezTo>
                  <a:pt x="238478" y="929922"/>
                  <a:pt x="240206" y="936921"/>
                  <a:pt x="241300" y="944033"/>
                </a:cubicBezTo>
                <a:cubicBezTo>
                  <a:pt x="241534" y="945556"/>
                  <a:pt x="243720" y="981530"/>
                  <a:pt x="249767" y="990600"/>
                </a:cubicBezTo>
                <a:cubicBezTo>
                  <a:pt x="253088" y="995581"/>
                  <a:pt x="258234" y="999067"/>
                  <a:pt x="262467" y="1003300"/>
                </a:cubicBezTo>
                <a:cubicBezTo>
                  <a:pt x="272242" y="1081503"/>
                  <a:pt x="261146" y="1010720"/>
                  <a:pt x="270933" y="1049866"/>
                </a:cubicBezTo>
                <a:cubicBezTo>
                  <a:pt x="272678" y="1056847"/>
                  <a:pt x="271176" y="1065046"/>
                  <a:pt x="275167" y="1071033"/>
                </a:cubicBezTo>
                <a:cubicBezTo>
                  <a:pt x="277642" y="1074746"/>
                  <a:pt x="283766" y="1073508"/>
                  <a:pt x="287867" y="1075266"/>
                </a:cubicBezTo>
                <a:cubicBezTo>
                  <a:pt x="293667" y="1077752"/>
                  <a:pt x="299156" y="1080911"/>
                  <a:pt x="304800" y="1083733"/>
                </a:cubicBezTo>
                <a:cubicBezTo>
                  <a:pt x="306211" y="1087966"/>
                  <a:pt x="309033" y="1091971"/>
                  <a:pt x="309033" y="1096433"/>
                </a:cubicBezTo>
                <a:cubicBezTo>
                  <a:pt x="309033" y="1103926"/>
                  <a:pt x="305602" y="1149061"/>
                  <a:pt x="300567" y="1164166"/>
                </a:cubicBezTo>
                <a:cubicBezTo>
                  <a:pt x="298571" y="1170153"/>
                  <a:pt x="294922" y="1175455"/>
                  <a:pt x="292100" y="1181100"/>
                </a:cubicBezTo>
                <a:cubicBezTo>
                  <a:pt x="316176" y="1205176"/>
                  <a:pt x="292993" y="1185779"/>
                  <a:pt x="317500" y="1198033"/>
                </a:cubicBezTo>
                <a:cubicBezTo>
                  <a:pt x="329287" y="1203926"/>
                  <a:pt x="333538" y="1209838"/>
                  <a:pt x="342900" y="1219200"/>
                </a:cubicBezTo>
                <a:cubicBezTo>
                  <a:pt x="346264" y="1232656"/>
                  <a:pt x="352836" y="1244902"/>
                  <a:pt x="338667" y="1257300"/>
                </a:cubicBezTo>
                <a:cubicBezTo>
                  <a:pt x="331951" y="1263177"/>
                  <a:pt x="321734" y="1262944"/>
                  <a:pt x="313267" y="1265766"/>
                </a:cubicBezTo>
                <a:lnTo>
                  <a:pt x="300567" y="1270000"/>
                </a:lnTo>
                <a:cubicBezTo>
                  <a:pt x="296334" y="1274233"/>
                  <a:pt x="293624" y="1281055"/>
                  <a:pt x="287867" y="1282700"/>
                </a:cubicBezTo>
                <a:cubicBezTo>
                  <a:pt x="282272" y="1284298"/>
                  <a:pt x="276137" y="1281068"/>
                  <a:pt x="270933" y="1278466"/>
                </a:cubicBezTo>
                <a:cubicBezTo>
                  <a:pt x="255882" y="1270940"/>
                  <a:pt x="250707" y="1262003"/>
                  <a:pt x="241300" y="1248833"/>
                </a:cubicBezTo>
                <a:cubicBezTo>
                  <a:pt x="238343" y="1244693"/>
                  <a:pt x="236431" y="1239731"/>
                  <a:pt x="232833" y="1236133"/>
                </a:cubicBezTo>
                <a:cubicBezTo>
                  <a:pt x="229235" y="1232535"/>
                  <a:pt x="224273" y="1230623"/>
                  <a:pt x="220133" y="1227666"/>
                </a:cubicBezTo>
                <a:cubicBezTo>
                  <a:pt x="214392" y="1223565"/>
                  <a:pt x="208189" y="1219955"/>
                  <a:pt x="203200" y="1214966"/>
                </a:cubicBezTo>
                <a:cubicBezTo>
                  <a:pt x="173881" y="1185647"/>
                  <a:pt x="225436" y="1220688"/>
                  <a:pt x="173567" y="1189566"/>
                </a:cubicBezTo>
                <a:cubicBezTo>
                  <a:pt x="167922" y="1182511"/>
                  <a:pt x="161422" y="1176062"/>
                  <a:pt x="156633" y="1168400"/>
                </a:cubicBezTo>
                <a:cubicBezTo>
                  <a:pt x="154268" y="1164616"/>
                  <a:pt x="155257" y="1159128"/>
                  <a:pt x="152400" y="1155700"/>
                </a:cubicBezTo>
                <a:cubicBezTo>
                  <a:pt x="129769" y="1128542"/>
                  <a:pt x="135858" y="1160917"/>
                  <a:pt x="118533" y="1117600"/>
                </a:cubicBezTo>
                <a:cubicBezTo>
                  <a:pt x="115711" y="1110544"/>
                  <a:pt x="112251" y="1103712"/>
                  <a:pt x="110067" y="1096433"/>
                </a:cubicBezTo>
                <a:cubicBezTo>
                  <a:pt x="107999" y="1089541"/>
                  <a:pt x="108359" y="1082003"/>
                  <a:pt x="105833" y="1075266"/>
                </a:cubicBezTo>
                <a:cubicBezTo>
                  <a:pt x="104047" y="1070502"/>
                  <a:pt x="100189" y="1066799"/>
                  <a:pt x="97367" y="1062566"/>
                </a:cubicBezTo>
                <a:cubicBezTo>
                  <a:pt x="94032" y="1049230"/>
                  <a:pt x="93453" y="1045074"/>
                  <a:pt x="88900" y="1032933"/>
                </a:cubicBezTo>
                <a:cubicBezTo>
                  <a:pt x="86232" y="1025818"/>
                  <a:pt x="82836" y="1018975"/>
                  <a:pt x="80433" y="1011766"/>
                </a:cubicBezTo>
                <a:cubicBezTo>
                  <a:pt x="68905" y="977183"/>
                  <a:pt x="85054" y="1012540"/>
                  <a:pt x="67733" y="977900"/>
                </a:cubicBezTo>
                <a:cubicBezTo>
                  <a:pt x="61587" y="941019"/>
                  <a:pt x="65582" y="960831"/>
                  <a:pt x="55033" y="918633"/>
                </a:cubicBezTo>
                <a:cubicBezTo>
                  <a:pt x="53622" y="912989"/>
                  <a:pt x="52961" y="907102"/>
                  <a:pt x="50800" y="901700"/>
                </a:cubicBezTo>
                <a:lnTo>
                  <a:pt x="42333" y="880533"/>
                </a:lnTo>
                <a:cubicBezTo>
                  <a:pt x="40922" y="872066"/>
                  <a:pt x="40182" y="863460"/>
                  <a:pt x="38100" y="855133"/>
                </a:cubicBezTo>
                <a:cubicBezTo>
                  <a:pt x="35935" y="846475"/>
                  <a:pt x="29980" y="838651"/>
                  <a:pt x="29633" y="829733"/>
                </a:cubicBezTo>
                <a:cubicBezTo>
                  <a:pt x="25732" y="729610"/>
                  <a:pt x="28071" y="629329"/>
                  <a:pt x="25400" y="529166"/>
                </a:cubicBezTo>
                <a:cubicBezTo>
                  <a:pt x="25020" y="514928"/>
                  <a:pt x="19946" y="510401"/>
                  <a:pt x="12700" y="499533"/>
                </a:cubicBezTo>
                <a:cubicBezTo>
                  <a:pt x="11289" y="461433"/>
                  <a:pt x="12261" y="423170"/>
                  <a:pt x="8467" y="385233"/>
                </a:cubicBezTo>
                <a:cubicBezTo>
                  <a:pt x="7961" y="380170"/>
                  <a:pt x="0" y="377621"/>
                  <a:pt x="0" y="372533"/>
                </a:cubicBezTo>
                <a:cubicBezTo>
                  <a:pt x="0" y="327289"/>
                  <a:pt x="4906" y="282169"/>
                  <a:pt x="8467" y="237066"/>
                </a:cubicBezTo>
                <a:cubicBezTo>
                  <a:pt x="10162" y="215593"/>
                  <a:pt x="18429" y="186138"/>
                  <a:pt x="29633" y="169333"/>
                </a:cubicBezTo>
                <a:lnTo>
                  <a:pt x="38100" y="156633"/>
                </a:lnTo>
                <a:cubicBezTo>
                  <a:pt x="47523" y="100093"/>
                  <a:pt x="37302" y="153277"/>
                  <a:pt x="46567" y="118533"/>
                </a:cubicBezTo>
                <a:cubicBezTo>
                  <a:pt x="51065" y="101668"/>
                  <a:pt x="53748" y="84292"/>
                  <a:pt x="59267" y="67733"/>
                </a:cubicBezTo>
                <a:cubicBezTo>
                  <a:pt x="60678" y="63500"/>
                  <a:pt x="60712" y="58518"/>
                  <a:pt x="63500" y="55033"/>
                </a:cubicBezTo>
                <a:cubicBezTo>
                  <a:pt x="66678" y="51060"/>
                  <a:pt x="72060" y="49523"/>
                  <a:pt x="76200" y="46566"/>
                </a:cubicBezTo>
                <a:cubicBezTo>
                  <a:pt x="81941" y="42465"/>
                  <a:pt x="93133" y="33866"/>
                  <a:pt x="101600" y="0"/>
                </a:cubicBezTo>
                <a:close/>
              </a:path>
            </a:pathLst>
          </a:custGeom>
          <a:blipFill>
            <a:blip r:embed="rId2">
              <a:alphaModFix amt="9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6984800" y="3006803"/>
            <a:ext cx="1690227" cy="4114800"/>
          </a:xfrm>
          <a:custGeom>
            <a:avLst/>
            <a:gdLst>
              <a:gd name="connsiteX0" fmla="*/ 152600 w 1690227"/>
              <a:gd name="connsiteY0" fmla="*/ 82550 h 4114800"/>
              <a:gd name="connsiteX1" fmla="*/ 89100 w 1690227"/>
              <a:gd name="connsiteY1" fmla="*/ 88900 h 4114800"/>
              <a:gd name="connsiteX2" fmla="*/ 70050 w 1690227"/>
              <a:gd name="connsiteY2" fmla="*/ 107950 h 4114800"/>
              <a:gd name="connsiteX3" fmla="*/ 51000 w 1690227"/>
              <a:gd name="connsiteY3" fmla="*/ 114300 h 4114800"/>
              <a:gd name="connsiteX4" fmla="*/ 25600 w 1690227"/>
              <a:gd name="connsiteY4" fmla="*/ 133350 h 4114800"/>
              <a:gd name="connsiteX5" fmla="*/ 200 w 1690227"/>
              <a:gd name="connsiteY5" fmla="*/ 146050 h 4114800"/>
              <a:gd name="connsiteX6" fmla="*/ 19250 w 1690227"/>
              <a:gd name="connsiteY6" fmla="*/ 152400 h 4114800"/>
              <a:gd name="connsiteX7" fmla="*/ 38300 w 1690227"/>
              <a:gd name="connsiteY7" fmla="*/ 165100 h 4114800"/>
              <a:gd name="connsiteX8" fmla="*/ 63700 w 1690227"/>
              <a:gd name="connsiteY8" fmla="*/ 177800 h 4114800"/>
              <a:gd name="connsiteX9" fmla="*/ 114500 w 1690227"/>
              <a:gd name="connsiteY9" fmla="*/ 209550 h 4114800"/>
              <a:gd name="connsiteX10" fmla="*/ 165300 w 1690227"/>
              <a:gd name="connsiteY10" fmla="*/ 285750 h 4114800"/>
              <a:gd name="connsiteX11" fmla="*/ 190700 w 1690227"/>
              <a:gd name="connsiteY11" fmla="*/ 292100 h 4114800"/>
              <a:gd name="connsiteX12" fmla="*/ 216100 w 1690227"/>
              <a:gd name="connsiteY12" fmla="*/ 311150 h 4114800"/>
              <a:gd name="connsiteX13" fmla="*/ 279600 w 1690227"/>
              <a:gd name="connsiteY13" fmla="*/ 361950 h 4114800"/>
              <a:gd name="connsiteX14" fmla="*/ 324050 w 1690227"/>
              <a:gd name="connsiteY14" fmla="*/ 406400 h 4114800"/>
              <a:gd name="connsiteX15" fmla="*/ 330400 w 1690227"/>
              <a:gd name="connsiteY15" fmla="*/ 425450 h 4114800"/>
              <a:gd name="connsiteX16" fmla="*/ 362150 w 1690227"/>
              <a:gd name="connsiteY16" fmla="*/ 482600 h 4114800"/>
              <a:gd name="connsiteX17" fmla="*/ 374850 w 1690227"/>
              <a:gd name="connsiteY17" fmla="*/ 501650 h 4114800"/>
              <a:gd name="connsiteX18" fmla="*/ 393900 w 1690227"/>
              <a:gd name="connsiteY18" fmla="*/ 514350 h 4114800"/>
              <a:gd name="connsiteX19" fmla="*/ 412950 w 1690227"/>
              <a:gd name="connsiteY19" fmla="*/ 552450 h 4114800"/>
              <a:gd name="connsiteX20" fmla="*/ 419300 w 1690227"/>
              <a:gd name="connsiteY20" fmla="*/ 571500 h 4114800"/>
              <a:gd name="connsiteX21" fmla="*/ 444700 w 1690227"/>
              <a:gd name="connsiteY21" fmla="*/ 609600 h 4114800"/>
              <a:gd name="connsiteX22" fmla="*/ 457400 w 1690227"/>
              <a:gd name="connsiteY22" fmla="*/ 635000 h 4114800"/>
              <a:gd name="connsiteX23" fmla="*/ 470100 w 1690227"/>
              <a:gd name="connsiteY23" fmla="*/ 673100 h 4114800"/>
              <a:gd name="connsiteX24" fmla="*/ 495500 w 1690227"/>
              <a:gd name="connsiteY24" fmla="*/ 711200 h 4114800"/>
              <a:gd name="connsiteX25" fmla="*/ 508200 w 1690227"/>
              <a:gd name="connsiteY25" fmla="*/ 730250 h 4114800"/>
              <a:gd name="connsiteX26" fmla="*/ 514550 w 1690227"/>
              <a:gd name="connsiteY26" fmla="*/ 755650 h 4114800"/>
              <a:gd name="connsiteX27" fmla="*/ 527250 w 1690227"/>
              <a:gd name="connsiteY27" fmla="*/ 895350 h 4114800"/>
              <a:gd name="connsiteX28" fmla="*/ 539950 w 1690227"/>
              <a:gd name="connsiteY28" fmla="*/ 920750 h 4114800"/>
              <a:gd name="connsiteX29" fmla="*/ 546300 w 1690227"/>
              <a:gd name="connsiteY29" fmla="*/ 946150 h 4114800"/>
              <a:gd name="connsiteX30" fmla="*/ 552650 w 1690227"/>
              <a:gd name="connsiteY30" fmla="*/ 965200 h 4114800"/>
              <a:gd name="connsiteX31" fmla="*/ 565350 w 1690227"/>
              <a:gd name="connsiteY31" fmla="*/ 1016000 h 4114800"/>
              <a:gd name="connsiteX32" fmla="*/ 571700 w 1690227"/>
              <a:gd name="connsiteY32" fmla="*/ 1098550 h 4114800"/>
              <a:gd name="connsiteX33" fmla="*/ 584400 w 1690227"/>
              <a:gd name="connsiteY33" fmla="*/ 1136650 h 4114800"/>
              <a:gd name="connsiteX34" fmla="*/ 597100 w 1690227"/>
              <a:gd name="connsiteY34" fmla="*/ 1206500 h 4114800"/>
              <a:gd name="connsiteX35" fmla="*/ 603450 w 1690227"/>
              <a:gd name="connsiteY35" fmla="*/ 1225550 h 4114800"/>
              <a:gd name="connsiteX36" fmla="*/ 622500 w 1690227"/>
              <a:gd name="connsiteY36" fmla="*/ 1282700 h 4114800"/>
              <a:gd name="connsiteX37" fmla="*/ 628850 w 1690227"/>
              <a:gd name="connsiteY37" fmla="*/ 1333500 h 4114800"/>
              <a:gd name="connsiteX38" fmla="*/ 641550 w 1690227"/>
              <a:gd name="connsiteY38" fmla="*/ 1352550 h 4114800"/>
              <a:gd name="connsiteX39" fmla="*/ 666950 w 1690227"/>
              <a:gd name="connsiteY39" fmla="*/ 1397000 h 4114800"/>
              <a:gd name="connsiteX40" fmla="*/ 686000 w 1690227"/>
              <a:gd name="connsiteY40" fmla="*/ 1441450 h 4114800"/>
              <a:gd name="connsiteX41" fmla="*/ 698700 w 1690227"/>
              <a:gd name="connsiteY41" fmla="*/ 1504950 h 4114800"/>
              <a:gd name="connsiteX42" fmla="*/ 705050 w 1690227"/>
              <a:gd name="connsiteY42" fmla="*/ 1524000 h 4114800"/>
              <a:gd name="connsiteX43" fmla="*/ 724100 w 1690227"/>
              <a:gd name="connsiteY43" fmla="*/ 1625600 h 4114800"/>
              <a:gd name="connsiteX44" fmla="*/ 736800 w 1690227"/>
              <a:gd name="connsiteY44" fmla="*/ 1644650 h 4114800"/>
              <a:gd name="connsiteX45" fmla="*/ 755850 w 1690227"/>
              <a:gd name="connsiteY45" fmla="*/ 1651000 h 4114800"/>
              <a:gd name="connsiteX46" fmla="*/ 755850 w 1690227"/>
              <a:gd name="connsiteY46" fmla="*/ 1771650 h 4114800"/>
              <a:gd name="connsiteX47" fmla="*/ 749500 w 1690227"/>
              <a:gd name="connsiteY47" fmla="*/ 1790700 h 4114800"/>
              <a:gd name="connsiteX48" fmla="*/ 724100 w 1690227"/>
              <a:gd name="connsiteY48" fmla="*/ 1803400 h 4114800"/>
              <a:gd name="connsiteX49" fmla="*/ 705050 w 1690227"/>
              <a:gd name="connsiteY49" fmla="*/ 1828800 h 4114800"/>
              <a:gd name="connsiteX50" fmla="*/ 698700 w 1690227"/>
              <a:gd name="connsiteY50" fmla="*/ 1847850 h 4114800"/>
              <a:gd name="connsiteX51" fmla="*/ 673300 w 1690227"/>
              <a:gd name="connsiteY51" fmla="*/ 1860550 h 4114800"/>
              <a:gd name="connsiteX52" fmla="*/ 654250 w 1690227"/>
              <a:gd name="connsiteY52" fmla="*/ 1873250 h 4114800"/>
              <a:gd name="connsiteX53" fmla="*/ 641550 w 1690227"/>
              <a:gd name="connsiteY53" fmla="*/ 1892300 h 4114800"/>
              <a:gd name="connsiteX54" fmla="*/ 622500 w 1690227"/>
              <a:gd name="connsiteY54" fmla="*/ 1898650 h 4114800"/>
              <a:gd name="connsiteX55" fmla="*/ 603450 w 1690227"/>
              <a:gd name="connsiteY55" fmla="*/ 1911350 h 4114800"/>
              <a:gd name="connsiteX56" fmla="*/ 609800 w 1690227"/>
              <a:gd name="connsiteY56" fmla="*/ 2038350 h 4114800"/>
              <a:gd name="connsiteX57" fmla="*/ 622500 w 1690227"/>
              <a:gd name="connsiteY57" fmla="*/ 2108200 h 4114800"/>
              <a:gd name="connsiteX58" fmla="*/ 628850 w 1690227"/>
              <a:gd name="connsiteY58" fmla="*/ 2146300 h 4114800"/>
              <a:gd name="connsiteX59" fmla="*/ 622500 w 1690227"/>
              <a:gd name="connsiteY59" fmla="*/ 2374900 h 4114800"/>
              <a:gd name="connsiteX60" fmla="*/ 616150 w 1690227"/>
              <a:gd name="connsiteY60" fmla="*/ 2425700 h 4114800"/>
              <a:gd name="connsiteX61" fmla="*/ 609800 w 1690227"/>
              <a:gd name="connsiteY61" fmla="*/ 2451100 h 4114800"/>
              <a:gd name="connsiteX62" fmla="*/ 597100 w 1690227"/>
              <a:gd name="connsiteY62" fmla="*/ 2508250 h 4114800"/>
              <a:gd name="connsiteX63" fmla="*/ 571700 w 1690227"/>
              <a:gd name="connsiteY63" fmla="*/ 2616200 h 4114800"/>
              <a:gd name="connsiteX64" fmla="*/ 559000 w 1690227"/>
              <a:gd name="connsiteY64" fmla="*/ 2717800 h 4114800"/>
              <a:gd name="connsiteX65" fmla="*/ 546300 w 1690227"/>
              <a:gd name="connsiteY65" fmla="*/ 2736850 h 4114800"/>
              <a:gd name="connsiteX66" fmla="*/ 539950 w 1690227"/>
              <a:gd name="connsiteY66" fmla="*/ 2781300 h 4114800"/>
              <a:gd name="connsiteX67" fmla="*/ 495500 w 1690227"/>
              <a:gd name="connsiteY67" fmla="*/ 2825750 h 4114800"/>
              <a:gd name="connsiteX68" fmla="*/ 489150 w 1690227"/>
              <a:gd name="connsiteY68" fmla="*/ 2851150 h 4114800"/>
              <a:gd name="connsiteX69" fmla="*/ 501850 w 1690227"/>
              <a:gd name="connsiteY69" fmla="*/ 2952750 h 4114800"/>
              <a:gd name="connsiteX70" fmla="*/ 489150 w 1690227"/>
              <a:gd name="connsiteY70" fmla="*/ 3067050 h 4114800"/>
              <a:gd name="connsiteX71" fmla="*/ 482800 w 1690227"/>
              <a:gd name="connsiteY71" fmla="*/ 3092450 h 4114800"/>
              <a:gd name="connsiteX72" fmla="*/ 470100 w 1690227"/>
              <a:gd name="connsiteY72" fmla="*/ 3111500 h 4114800"/>
              <a:gd name="connsiteX73" fmla="*/ 463750 w 1690227"/>
              <a:gd name="connsiteY73" fmla="*/ 3130550 h 4114800"/>
              <a:gd name="connsiteX74" fmla="*/ 438350 w 1690227"/>
              <a:gd name="connsiteY74" fmla="*/ 3175000 h 4114800"/>
              <a:gd name="connsiteX75" fmla="*/ 425650 w 1690227"/>
              <a:gd name="connsiteY75" fmla="*/ 3232150 h 4114800"/>
              <a:gd name="connsiteX76" fmla="*/ 412950 w 1690227"/>
              <a:gd name="connsiteY76" fmla="*/ 3257550 h 4114800"/>
              <a:gd name="connsiteX77" fmla="*/ 387550 w 1690227"/>
              <a:gd name="connsiteY77" fmla="*/ 3327400 h 4114800"/>
              <a:gd name="connsiteX78" fmla="*/ 374850 w 1690227"/>
              <a:gd name="connsiteY78" fmla="*/ 3390900 h 4114800"/>
              <a:gd name="connsiteX79" fmla="*/ 362150 w 1690227"/>
              <a:gd name="connsiteY79" fmla="*/ 3435350 h 4114800"/>
              <a:gd name="connsiteX80" fmla="*/ 355800 w 1690227"/>
              <a:gd name="connsiteY80" fmla="*/ 3460750 h 4114800"/>
              <a:gd name="connsiteX81" fmla="*/ 330400 w 1690227"/>
              <a:gd name="connsiteY81" fmla="*/ 3486150 h 4114800"/>
              <a:gd name="connsiteX82" fmla="*/ 305000 w 1690227"/>
              <a:gd name="connsiteY82" fmla="*/ 3530600 h 4114800"/>
              <a:gd name="connsiteX83" fmla="*/ 298650 w 1690227"/>
              <a:gd name="connsiteY83" fmla="*/ 3549650 h 4114800"/>
              <a:gd name="connsiteX84" fmla="*/ 285950 w 1690227"/>
              <a:gd name="connsiteY84" fmla="*/ 3568700 h 4114800"/>
              <a:gd name="connsiteX85" fmla="*/ 279600 w 1690227"/>
              <a:gd name="connsiteY85" fmla="*/ 3587750 h 4114800"/>
              <a:gd name="connsiteX86" fmla="*/ 260550 w 1690227"/>
              <a:gd name="connsiteY86" fmla="*/ 3663950 h 4114800"/>
              <a:gd name="connsiteX87" fmla="*/ 235150 w 1690227"/>
              <a:gd name="connsiteY87" fmla="*/ 3695700 h 4114800"/>
              <a:gd name="connsiteX88" fmla="*/ 228800 w 1690227"/>
              <a:gd name="connsiteY88" fmla="*/ 3714750 h 4114800"/>
              <a:gd name="connsiteX89" fmla="*/ 209750 w 1690227"/>
              <a:gd name="connsiteY89" fmla="*/ 3892550 h 4114800"/>
              <a:gd name="connsiteX90" fmla="*/ 197050 w 1690227"/>
              <a:gd name="connsiteY90" fmla="*/ 3937000 h 4114800"/>
              <a:gd name="connsiteX91" fmla="*/ 273250 w 1690227"/>
              <a:gd name="connsiteY91" fmla="*/ 3949700 h 4114800"/>
              <a:gd name="connsiteX92" fmla="*/ 305000 w 1690227"/>
              <a:gd name="connsiteY92" fmla="*/ 3962400 h 4114800"/>
              <a:gd name="connsiteX93" fmla="*/ 324050 w 1690227"/>
              <a:gd name="connsiteY93" fmla="*/ 3968750 h 4114800"/>
              <a:gd name="connsiteX94" fmla="*/ 349450 w 1690227"/>
              <a:gd name="connsiteY94" fmla="*/ 3981450 h 4114800"/>
              <a:gd name="connsiteX95" fmla="*/ 470100 w 1690227"/>
              <a:gd name="connsiteY95" fmla="*/ 3994150 h 4114800"/>
              <a:gd name="connsiteX96" fmla="*/ 806650 w 1690227"/>
              <a:gd name="connsiteY96" fmla="*/ 4057650 h 4114800"/>
              <a:gd name="connsiteX97" fmla="*/ 933650 w 1690227"/>
              <a:gd name="connsiteY97" fmla="*/ 4064000 h 4114800"/>
              <a:gd name="connsiteX98" fmla="*/ 1117800 w 1690227"/>
              <a:gd name="connsiteY98" fmla="*/ 4114800 h 4114800"/>
              <a:gd name="connsiteX99" fmla="*/ 1232100 w 1690227"/>
              <a:gd name="connsiteY99" fmla="*/ 4095750 h 4114800"/>
              <a:gd name="connsiteX100" fmla="*/ 1289250 w 1690227"/>
              <a:gd name="connsiteY100" fmla="*/ 4038600 h 4114800"/>
              <a:gd name="connsiteX101" fmla="*/ 1346400 w 1690227"/>
              <a:gd name="connsiteY101" fmla="*/ 3956050 h 4114800"/>
              <a:gd name="connsiteX102" fmla="*/ 1352750 w 1690227"/>
              <a:gd name="connsiteY102" fmla="*/ 3911600 h 4114800"/>
              <a:gd name="connsiteX103" fmla="*/ 1378150 w 1690227"/>
              <a:gd name="connsiteY103" fmla="*/ 3803650 h 4114800"/>
              <a:gd name="connsiteX104" fmla="*/ 1384500 w 1690227"/>
              <a:gd name="connsiteY104" fmla="*/ 3771900 h 4114800"/>
              <a:gd name="connsiteX105" fmla="*/ 1403550 w 1690227"/>
              <a:gd name="connsiteY105" fmla="*/ 3733800 h 4114800"/>
              <a:gd name="connsiteX106" fmla="*/ 1416250 w 1690227"/>
              <a:gd name="connsiteY106" fmla="*/ 3625850 h 4114800"/>
              <a:gd name="connsiteX107" fmla="*/ 1422600 w 1690227"/>
              <a:gd name="connsiteY107" fmla="*/ 3594100 h 4114800"/>
              <a:gd name="connsiteX108" fmla="*/ 1441650 w 1690227"/>
              <a:gd name="connsiteY108" fmla="*/ 3162300 h 4114800"/>
              <a:gd name="connsiteX109" fmla="*/ 1448000 w 1690227"/>
              <a:gd name="connsiteY109" fmla="*/ 3111500 h 4114800"/>
              <a:gd name="connsiteX110" fmla="*/ 1454350 w 1690227"/>
              <a:gd name="connsiteY110" fmla="*/ 2901950 h 4114800"/>
              <a:gd name="connsiteX111" fmla="*/ 1479750 w 1690227"/>
              <a:gd name="connsiteY111" fmla="*/ 2813050 h 4114800"/>
              <a:gd name="connsiteX112" fmla="*/ 1517850 w 1690227"/>
              <a:gd name="connsiteY112" fmla="*/ 2578100 h 4114800"/>
              <a:gd name="connsiteX113" fmla="*/ 1530550 w 1690227"/>
              <a:gd name="connsiteY113" fmla="*/ 2540000 h 4114800"/>
              <a:gd name="connsiteX114" fmla="*/ 1600400 w 1690227"/>
              <a:gd name="connsiteY114" fmla="*/ 2133600 h 4114800"/>
              <a:gd name="connsiteX115" fmla="*/ 1670250 w 1690227"/>
              <a:gd name="connsiteY115" fmla="*/ 1854200 h 4114800"/>
              <a:gd name="connsiteX116" fmla="*/ 1676600 w 1690227"/>
              <a:gd name="connsiteY116" fmla="*/ 1231900 h 4114800"/>
              <a:gd name="connsiteX117" fmla="*/ 1625800 w 1690227"/>
              <a:gd name="connsiteY117" fmla="*/ 1054100 h 4114800"/>
              <a:gd name="connsiteX118" fmla="*/ 1613100 w 1690227"/>
              <a:gd name="connsiteY118" fmla="*/ 990600 h 4114800"/>
              <a:gd name="connsiteX119" fmla="*/ 1606750 w 1690227"/>
              <a:gd name="connsiteY119" fmla="*/ 920750 h 4114800"/>
              <a:gd name="connsiteX120" fmla="*/ 1594050 w 1690227"/>
              <a:gd name="connsiteY120" fmla="*/ 882650 h 4114800"/>
              <a:gd name="connsiteX121" fmla="*/ 1581350 w 1690227"/>
              <a:gd name="connsiteY121" fmla="*/ 819150 h 4114800"/>
              <a:gd name="connsiteX122" fmla="*/ 1568650 w 1690227"/>
              <a:gd name="connsiteY122" fmla="*/ 781050 h 4114800"/>
              <a:gd name="connsiteX123" fmla="*/ 1555950 w 1690227"/>
              <a:gd name="connsiteY123" fmla="*/ 717550 h 4114800"/>
              <a:gd name="connsiteX124" fmla="*/ 1511500 w 1690227"/>
              <a:gd name="connsiteY124" fmla="*/ 596900 h 4114800"/>
              <a:gd name="connsiteX125" fmla="*/ 1505150 w 1690227"/>
              <a:gd name="connsiteY125" fmla="*/ 539750 h 4114800"/>
              <a:gd name="connsiteX126" fmla="*/ 1460700 w 1690227"/>
              <a:gd name="connsiteY126" fmla="*/ 463550 h 4114800"/>
              <a:gd name="connsiteX127" fmla="*/ 1416250 w 1690227"/>
              <a:gd name="connsiteY127" fmla="*/ 374650 h 4114800"/>
              <a:gd name="connsiteX128" fmla="*/ 1346400 w 1690227"/>
              <a:gd name="connsiteY128" fmla="*/ 260350 h 4114800"/>
              <a:gd name="connsiteX129" fmla="*/ 1301950 w 1690227"/>
              <a:gd name="connsiteY129" fmla="*/ 203200 h 4114800"/>
              <a:gd name="connsiteX130" fmla="*/ 1263850 w 1690227"/>
              <a:gd name="connsiteY130" fmla="*/ 177800 h 4114800"/>
              <a:gd name="connsiteX131" fmla="*/ 1244800 w 1690227"/>
              <a:gd name="connsiteY131" fmla="*/ 165100 h 4114800"/>
              <a:gd name="connsiteX132" fmla="*/ 1194000 w 1690227"/>
              <a:gd name="connsiteY132" fmla="*/ 139700 h 4114800"/>
              <a:gd name="connsiteX133" fmla="*/ 1149550 w 1690227"/>
              <a:gd name="connsiteY133" fmla="*/ 107950 h 4114800"/>
              <a:gd name="connsiteX134" fmla="*/ 1130500 w 1690227"/>
              <a:gd name="connsiteY134" fmla="*/ 69850 h 4114800"/>
              <a:gd name="connsiteX135" fmla="*/ 1117800 w 1690227"/>
              <a:gd name="connsiteY135" fmla="*/ 50800 h 4114800"/>
              <a:gd name="connsiteX136" fmla="*/ 1054300 w 1690227"/>
              <a:gd name="connsiteY136" fmla="*/ 25400 h 4114800"/>
              <a:gd name="connsiteX137" fmla="*/ 908250 w 1690227"/>
              <a:gd name="connsiteY137" fmla="*/ 0 h 4114800"/>
              <a:gd name="connsiteX138" fmla="*/ 660600 w 1690227"/>
              <a:gd name="connsiteY138" fmla="*/ 6350 h 4114800"/>
              <a:gd name="connsiteX139" fmla="*/ 514550 w 1690227"/>
              <a:gd name="connsiteY139" fmla="*/ 25400 h 4114800"/>
              <a:gd name="connsiteX140" fmla="*/ 463750 w 1690227"/>
              <a:gd name="connsiteY140" fmla="*/ 44450 h 4114800"/>
              <a:gd name="connsiteX141" fmla="*/ 438350 w 1690227"/>
              <a:gd name="connsiteY141" fmla="*/ 57150 h 4114800"/>
              <a:gd name="connsiteX142" fmla="*/ 228800 w 1690227"/>
              <a:gd name="connsiteY142" fmla="*/ 44450 h 4114800"/>
              <a:gd name="connsiteX143" fmla="*/ 95450 w 1690227"/>
              <a:gd name="connsiteY143" fmla="*/ 25400 h 4114800"/>
              <a:gd name="connsiteX144" fmla="*/ 57350 w 1690227"/>
              <a:gd name="connsiteY144" fmla="*/ 6350 h 4114800"/>
              <a:gd name="connsiteX145" fmla="*/ 101800 w 1690227"/>
              <a:gd name="connsiteY145" fmla="*/ 19050 h 4114800"/>
              <a:gd name="connsiteX146" fmla="*/ 146250 w 1690227"/>
              <a:gd name="connsiteY146" fmla="*/ 63500 h 4114800"/>
              <a:gd name="connsiteX147" fmla="*/ 152600 w 1690227"/>
              <a:gd name="connsiteY147" fmla="*/ 8255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690227" h="4114800">
                <a:moveTo>
                  <a:pt x="152600" y="82550"/>
                </a:moveTo>
                <a:cubicBezTo>
                  <a:pt x="143075" y="86783"/>
                  <a:pt x="109432" y="82644"/>
                  <a:pt x="89100" y="88900"/>
                </a:cubicBezTo>
                <a:cubicBezTo>
                  <a:pt x="80517" y="91541"/>
                  <a:pt x="77522" y="102969"/>
                  <a:pt x="70050" y="107950"/>
                </a:cubicBezTo>
                <a:cubicBezTo>
                  <a:pt x="64481" y="111663"/>
                  <a:pt x="57350" y="112183"/>
                  <a:pt x="51000" y="114300"/>
                </a:cubicBezTo>
                <a:cubicBezTo>
                  <a:pt x="42533" y="120650"/>
                  <a:pt x="34575" y="127741"/>
                  <a:pt x="25600" y="133350"/>
                </a:cubicBezTo>
                <a:cubicBezTo>
                  <a:pt x="17573" y="138367"/>
                  <a:pt x="3193" y="137070"/>
                  <a:pt x="200" y="146050"/>
                </a:cubicBezTo>
                <a:cubicBezTo>
                  <a:pt x="-1917" y="152400"/>
                  <a:pt x="13263" y="149407"/>
                  <a:pt x="19250" y="152400"/>
                </a:cubicBezTo>
                <a:cubicBezTo>
                  <a:pt x="26076" y="155813"/>
                  <a:pt x="31674" y="161314"/>
                  <a:pt x="38300" y="165100"/>
                </a:cubicBezTo>
                <a:cubicBezTo>
                  <a:pt x="46519" y="169796"/>
                  <a:pt x="55673" y="172783"/>
                  <a:pt x="63700" y="177800"/>
                </a:cubicBezTo>
                <a:cubicBezTo>
                  <a:pt x="129646" y="219016"/>
                  <a:pt x="50142" y="177371"/>
                  <a:pt x="114500" y="209550"/>
                </a:cubicBezTo>
                <a:cubicBezTo>
                  <a:pt x="123210" y="235681"/>
                  <a:pt x="130707" y="277102"/>
                  <a:pt x="165300" y="285750"/>
                </a:cubicBezTo>
                <a:lnTo>
                  <a:pt x="190700" y="292100"/>
                </a:lnTo>
                <a:cubicBezTo>
                  <a:pt x="199167" y="298450"/>
                  <a:pt x="207430" y="305081"/>
                  <a:pt x="216100" y="311150"/>
                </a:cubicBezTo>
                <a:cubicBezTo>
                  <a:pt x="246104" y="332153"/>
                  <a:pt x="257573" y="334417"/>
                  <a:pt x="279600" y="361950"/>
                </a:cubicBezTo>
                <a:cubicBezTo>
                  <a:pt x="316653" y="408266"/>
                  <a:pt x="287038" y="394063"/>
                  <a:pt x="324050" y="406400"/>
                </a:cubicBezTo>
                <a:cubicBezTo>
                  <a:pt x="326167" y="412750"/>
                  <a:pt x="327763" y="419298"/>
                  <a:pt x="330400" y="425450"/>
                </a:cubicBezTo>
                <a:cubicBezTo>
                  <a:pt x="338670" y="444747"/>
                  <a:pt x="351202" y="465084"/>
                  <a:pt x="362150" y="482600"/>
                </a:cubicBezTo>
                <a:cubicBezTo>
                  <a:pt x="366195" y="489072"/>
                  <a:pt x="369454" y="496254"/>
                  <a:pt x="374850" y="501650"/>
                </a:cubicBezTo>
                <a:cubicBezTo>
                  <a:pt x="380246" y="507046"/>
                  <a:pt x="387550" y="510117"/>
                  <a:pt x="393900" y="514350"/>
                </a:cubicBezTo>
                <a:cubicBezTo>
                  <a:pt x="409861" y="562233"/>
                  <a:pt x="388331" y="503211"/>
                  <a:pt x="412950" y="552450"/>
                </a:cubicBezTo>
                <a:cubicBezTo>
                  <a:pt x="415943" y="558437"/>
                  <a:pt x="416049" y="565649"/>
                  <a:pt x="419300" y="571500"/>
                </a:cubicBezTo>
                <a:cubicBezTo>
                  <a:pt x="426713" y="584843"/>
                  <a:pt x="437874" y="595948"/>
                  <a:pt x="444700" y="609600"/>
                </a:cubicBezTo>
                <a:cubicBezTo>
                  <a:pt x="448933" y="618067"/>
                  <a:pt x="453884" y="626211"/>
                  <a:pt x="457400" y="635000"/>
                </a:cubicBezTo>
                <a:cubicBezTo>
                  <a:pt x="462372" y="647429"/>
                  <a:pt x="464113" y="661126"/>
                  <a:pt x="470100" y="673100"/>
                </a:cubicBezTo>
                <a:cubicBezTo>
                  <a:pt x="476926" y="686752"/>
                  <a:pt x="487033" y="698500"/>
                  <a:pt x="495500" y="711200"/>
                </a:cubicBezTo>
                <a:lnTo>
                  <a:pt x="508200" y="730250"/>
                </a:lnTo>
                <a:cubicBezTo>
                  <a:pt x="510317" y="738717"/>
                  <a:pt x="513586" y="746976"/>
                  <a:pt x="514550" y="755650"/>
                </a:cubicBezTo>
                <a:cubicBezTo>
                  <a:pt x="515706" y="766052"/>
                  <a:pt x="520897" y="869938"/>
                  <a:pt x="527250" y="895350"/>
                </a:cubicBezTo>
                <a:cubicBezTo>
                  <a:pt x="529546" y="904533"/>
                  <a:pt x="536626" y="911887"/>
                  <a:pt x="539950" y="920750"/>
                </a:cubicBezTo>
                <a:cubicBezTo>
                  <a:pt x="543014" y="928922"/>
                  <a:pt x="543902" y="937759"/>
                  <a:pt x="546300" y="946150"/>
                </a:cubicBezTo>
                <a:cubicBezTo>
                  <a:pt x="548139" y="952586"/>
                  <a:pt x="551027" y="958706"/>
                  <a:pt x="552650" y="965200"/>
                </a:cubicBezTo>
                <a:lnTo>
                  <a:pt x="565350" y="1016000"/>
                </a:lnTo>
                <a:cubicBezTo>
                  <a:pt x="567467" y="1043517"/>
                  <a:pt x="567396" y="1071290"/>
                  <a:pt x="571700" y="1098550"/>
                </a:cubicBezTo>
                <a:cubicBezTo>
                  <a:pt x="573788" y="1111773"/>
                  <a:pt x="582199" y="1123445"/>
                  <a:pt x="584400" y="1136650"/>
                </a:cubicBezTo>
                <a:cubicBezTo>
                  <a:pt x="587231" y="1153634"/>
                  <a:pt x="592662" y="1188750"/>
                  <a:pt x="597100" y="1206500"/>
                </a:cubicBezTo>
                <a:cubicBezTo>
                  <a:pt x="598723" y="1212994"/>
                  <a:pt x="601827" y="1219056"/>
                  <a:pt x="603450" y="1225550"/>
                </a:cubicBezTo>
                <a:cubicBezTo>
                  <a:pt x="615760" y="1274789"/>
                  <a:pt x="601374" y="1240449"/>
                  <a:pt x="622500" y="1282700"/>
                </a:cubicBezTo>
                <a:cubicBezTo>
                  <a:pt x="624617" y="1299633"/>
                  <a:pt x="624360" y="1317036"/>
                  <a:pt x="628850" y="1333500"/>
                </a:cubicBezTo>
                <a:cubicBezTo>
                  <a:pt x="630858" y="1340863"/>
                  <a:pt x="638870" y="1345404"/>
                  <a:pt x="641550" y="1352550"/>
                </a:cubicBezTo>
                <a:cubicBezTo>
                  <a:pt x="658551" y="1397887"/>
                  <a:pt x="632447" y="1373998"/>
                  <a:pt x="666950" y="1397000"/>
                </a:cubicBezTo>
                <a:cubicBezTo>
                  <a:pt x="685180" y="1469922"/>
                  <a:pt x="659688" y="1380056"/>
                  <a:pt x="686000" y="1441450"/>
                </a:cubicBezTo>
                <a:cubicBezTo>
                  <a:pt x="691839" y="1455075"/>
                  <a:pt x="696276" y="1494041"/>
                  <a:pt x="698700" y="1504950"/>
                </a:cubicBezTo>
                <a:cubicBezTo>
                  <a:pt x="700152" y="1511484"/>
                  <a:pt x="702933" y="1517650"/>
                  <a:pt x="705050" y="1524000"/>
                </a:cubicBezTo>
                <a:cubicBezTo>
                  <a:pt x="707284" y="1546344"/>
                  <a:pt x="708101" y="1601602"/>
                  <a:pt x="724100" y="1625600"/>
                </a:cubicBezTo>
                <a:cubicBezTo>
                  <a:pt x="728333" y="1631950"/>
                  <a:pt x="730841" y="1639882"/>
                  <a:pt x="736800" y="1644650"/>
                </a:cubicBezTo>
                <a:cubicBezTo>
                  <a:pt x="742027" y="1648831"/>
                  <a:pt x="749500" y="1648883"/>
                  <a:pt x="755850" y="1651000"/>
                </a:cubicBezTo>
                <a:cubicBezTo>
                  <a:pt x="778778" y="1708319"/>
                  <a:pt x="772499" y="1677308"/>
                  <a:pt x="755850" y="1771650"/>
                </a:cubicBezTo>
                <a:cubicBezTo>
                  <a:pt x="754687" y="1778242"/>
                  <a:pt x="754233" y="1785967"/>
                  <a:pt x="749500" y="1790700"/>
                </a:cubicBezTo>
                <a:cubicBezTo>
                  <a:pt x="742807" y="1797393"/>
                  <a:pt x="732567" y="1799167"/>
                  <a:pt x="724100" y="1803400"/>
                </a:cubicBezTo>
                <a:cubicBezTo>
                  <a:pt x="717750" y="1811867"/>
                  <a:pt x="710301" y="1819611"/>
                  <a:pt x="705050" y="1828800"/>
                </a:cubicBezTo>
                <a:cubicBezTo>
                  <a:pt x="701729" y="1834612"/>
                  <a:pt x="703433" y="1843117"/>
                  <a:pt x="698700" y="1847850"/>
                </a:cubicBezTo>
                <a:cubicBezTo>
                  <a:pt x="692007" y="1854543"/>
                  <a:pt x="681519" y="1855854"/>
                  <a:pt x="673300" y="1860550"/>
                </a:cubicBezTo>
                <a:cubicBezTo>
                  <a:pt x="666674" y="1864336"/>
                  <a:pt x="660600" y="1869017"/>
                  <a:pt x="654250" y="1873250"/>
                </a:cubicBezTo>
                <a:cubicBezTo>
                  <a:pt x="650017" y="1879600"/>
                  <a:pt x="647509" y="1887532"/>
                  <a:pt x="641550" y="1892300"/>
                </a:cubicBezTo>
                <a:cubicBezTo>
                  <a:pt x="636323" y="1896481"/>
                  <a:pt x="628487" y="1895657"/>
                  <a:pt x="622500" y="1898650"/>
                </a:cubicBezTo>
                <a:cubicBezTo>
                  <a:pt x="615674" y="1902063"/>
                  <a:pt x="609800" y="1907117"/>
                  <a:pt x="603450" y="1911350"/>
                </a:cubicBezTo>
                <a:cubicBezTo>
                  <a:pt x="605567" y="1953683"/>
                  <a:pt x="606669" y="1996080"/>
                  <a:pt x="609800" y="2038350"/>
                </a:cubicBezTo>
                <a:cubicBezTo>
                  <a:pt x="613598" y="2089625"/>
                  <a:pt x="614728" y="2069338"/>
                  <a:pt x="622500" y="2108200"/>
                </a:cubicBezTo>
                <a:cubicBezTo>
                  <a:pt x="625025" y="2120825"/>
                  <a:pt x="626733" y="2133600"/>
                  <a:pt x="628850" y="2146300"/>
                </a:cubicBezTo>
                <a:cubicBezTo>
                  <a:pt x="626733" y="2222500"/>
                  <a:pt x="625961" y="2298749"/>
                  <a:pt x="622500" y="2374900"/>
                </a:cubicBezTo>
                <a:cubicBezTo>
                  <a:pt x="621725" y="2391948"/>
                  <a:pt x="618955" y="2408867"/>
                  <a:pt x="616150" y="2425700"/>
                </a:cubicBezTo>
                <a:cubicBezTo>
                  <a:pt x="614715" y="2434308"/>
                  <a:pt x="611762" y="2442596"/>
                  <a:pt x="609800" y="2451100"/>
                </a:cubicBezTo>
                <a:cubicBezTo>
                  <a:pt x="605412" y="2470115"/>
                  <a:pt x="600751" y="2489080"/>
                  <a:pt x="597100" y="2508250"/>
                </a:cubicBezTo>
                <a:cubicBezTo>
                  <a:pt x="578551" y="2605630"/>
                  <a:pt x="595723" y="2556143"/>
                  <a:pt x="571700" y="2616200"/>
                </a:cubicBezTo>
                <a:cubicBezTo>
                  <a:pt x="570488" y="2631956"/>
                  <a:pt x="572707" y="2690387"/>
                  <a:pt x="559000" y="2717800"/>
                </a:cubicBezTo>
                <a:cubicBezTo>
                  <a:pt x="555587" y="2724626"/>
                  <a:pt x="550533" y="2730500"/>
                  <a:pt x="546300" y="2736850"/>
                </a:cubicBezTo>
                <a:cubicBezTo>
                  <a:pt x="544183" y="2751667"/>
                  <a:pt x="545065" y="2767234"/>
                  <a:pt x="539950" y="2781300"/>
                </a:cubicBezTo>
                <a:cubicBezTo>
                  <a:pt x="532542" y="2801673"/>
                  <a:pt x="511375" y="2813844"/>
                  <a:pt x="495500" y="2825750"/>
                </a:cubicBezTo>
                <a:cubicBezTo>
                  <a:pt x="493383" y="2834217"/>
                  <a:pt x="489150" y="2842423"/>
                  <a:pt x="489150" y="2851150"/>
                </a:cubicBezTo>
                <a:cubicBezTo>
                  <a:pt x="489150" y="2907748"/>
                  <a:pt x="491741" y="2912313"/>
                  <a:pt x="501850" y="2952750"/>
                </a:cubicBezTo>
                <a:cubicBezTo>
                  <a:pt x="497617" y="2990850"/>
                  <a:pt x="494329" y="3029067"/>
                  <a:pt x="489150" y="3067050"/>
                </a:cubicBezTo>
                <a:cubicBezTo>
                  <a:pt x="487971" y="3075697"/>
                  <a:pt x="486238" y="3084428"/>
                  <a:pt x="482800" y="3092450"/>
                </a:cubicBezTo>
                <a:cubicBezTo>
                  <a:pt x="479794" y="3099465"/>
                  <a:pt x="473513" y="3104674"/>
                  <a:pt x="470100" y="3111500"/>
                </a:cubicBezTo>
                <a:cubicBezTo>
                  <a:pt x="467107" y="3117487"/>
                  <a:pt x="466387" y="3124398"/>
                  <a:pt x="463750" y="3130550"/>
                </a:cubicBezTo>
                <a:cubicBezTo>
                  <a:pt x="430352" y="3208478"/>
                  <a:pt x="470236" y="3111227"/>
                  <a:pt x="438350" y="3175000"/>
                </a:cubicBezTo>
                <a:cubicBezTo>
                  <a:pt x="427998" y="3195704"/>
                  <a:pt x="432967" y="3207761"/>
                  <a:pt x="425650" y="3232150"/>
                </a:cubicBezTo>
                <a:cubicBezTo>
                  <a:pt x="422930" y="3241217"/>
                  <a:pt x="416795" y="3248900"/>
                  <a:pt x="412950" y="3257550"/>
                </a:cubicBezTo>
                <a:cubicBezTo>
                  <a:pt x="405736" y="3273782"/>
                  <a:pt x="391573" y="3311309"/>
                  <a:pt x="387550" y="3327400"/>
                </a:cubicBezTo>
                <a:cubicBezTo>
                  <a:pt x="382315" y="3348341"/>
                  <a:pt x="380780" y="3370145"/>
                  <a:pt x="374850" y="3390900"/>
                </a:cubicBezTo>
                <a:cubicBezTo>
                  <a:pt x="370617" y="3405717"/>
                  <a:pt x="366205" y="3420483"/>
                  <a:pt x="362150" y="3435350"/>
                </a:cubicBezTo>
                <a:cubicBezTo>
                  <a:pt x="359854" y="3443770"/>
                  <a:pt x="360425" y="3453349"/>
                  <a:pt x="355800" y="3460750"/>
                </a:cubicBezTo>
                <a:cubicBezTo>
                  <a:pt x="349454" y="3470904"/>
                  <a:pt x="338867" y="3477683"/>
                  <a:pt x="330400" y="3486150"/>
                </a:cubicBezTo>
                <a:cubicBezTo>
                  <a:pt x="315840" y="3529829"/>
                  <a:pt x="335755" y="3476779"/>
                  <a:pt x="305000" y="3530600"/>
                </a:cubicBezTo>
                <a:cubicBezTo>
                  <a:pt x="301679" y="3536412"/>
                  <a:pt x="301643" y="3543663"/>
                  <a:pt x="298650" y="3549650"/>
                </a:cubicBezTo>
                <a:cubicBezTo>
                  <a:pt x="295237" y="3556476"/>
                  <a:pt x="289363" y="3561874"/>
                  <a:pt x="285950" y="3568700"/>
                </a:cubicBezTo>
                <a:cubicBezTo>
                  <a:pt x="282957" y="3574687"/>
                  <a:pt x="281223" y="3581256"/>
                  <a:pt x="279600" y="3587750"/>
                </a:cubicBezTo>
                <a:cubicBezTo>
                  <a:pt x="273771" y="3611067"/>
                  <a:pt x="271157" y="3642737"/>
                  <a:pt x="260550" y="3663950"/>
                </a:cubicBezTo>
                <a:cubicBezTo>
                  <a:pt x="254489" y="3676072"/>
                  <a:pt x="243617" y="3685117"/>
                  <a:pt x="235150" y="3695700"/>
                </a:cubicBezTo>
                <a:cubicBezTo>
                  <a:pt x="233033" y="3702050"/>
                  <a:pt x="230423" y="3708256"/>
                  <a:pt x="228800" y="3714750"/>
                </a:cubicBezTo>
                <a:cubicBezTo>
                  <a:pt x="214547" y="3771761"/>
                  <a:pt x="215774" y="3838334"/>
                  <a:pt x="209750" y="3892550"/>
                </a:cubicBezTo>
                <a:cubicBezTo>
                  <a:pt x="208421" y="3904510"/>
                  <a:pt x="201064" y="3924959"/>
                  <a:pt x="197050" y="3937000"/>
                </a:cubicBezTo>
                <a:cubicBezTo>
                  <a:pt x="244018" y="3942219"/>
                  <a:pt x="241895" y="3937942"/>
                  <a:pt x="273250" y="3949700"/>
                </a:cubicBezTo>
                <a:cubicBezTo>
                  <a:pt x="283923" y="3953702"/>
                  <a:pt x="294327" y="3958398"/>
                  <a:pt x="305000" y="3962400"/>
                </a:cubicBezTo>
                <a:cubicBezTo>
                  <a:pt x="311267" y="3964750"/>
                  <a:pt x="317898" y="3966113"/>
                  <a:pt x="324050" y="3968750"/>
                </a:cubicBezTo>
                <a:cubicBezTo>
                  <a:pt x="332751" y="3972479"/>
                  <a:pt x="340124" y="3979828"/>
                  <a:pt x="349450" y="3981450"/>
                </a:cubicBezTo>
                <a:cubicBezTo>
                  <a:pt x="389291" y="3988379"/>
                  <a:pt x="429883" y="3989917"/>
                  <a:pt x="470100" y="3994150"/>
                </a:cubicBezTo>
                <a:cubicBezTo>
                  <a:pt x="616877" y="4028022"/>
                  <a:pt x="655657" y="4041587"/>
                  <a:pt x="806650" y="4057650"/>
                </a:cubicBezTo>
                <a:cubicBezTo>
                  <a:pt x="848798" y="4062134"/>
                  <a:pt x="891317" y="4061883"/>
                  <a:pt x="933650" y="4064000"/>
                </a:cubicBezTo>
                <a:cubicBezTo>
                  <a:pt x="984413" y="4082130"/>
                  <a:pt x="1062314" y="4114800"/>
                  <a:pt x="1117800" y="4114800"/>
                </a:cubicBezTo>
                <a:cubicBezTo>
                  <a:pt x="1156426" y="4114800"/>
                  <a:pt x="1194000" y="4102100"/>
                  <a:pt x="1232100" y="4095750"/>
                </a:cubicBezTo>
                <a:cubicBezTo>
                  <a:pt x="1251150" y="4076700"/>
                  <a:pt x="1272190" y="4059451"/>
                  <a:pt x="1289250" y="4038600"/>
                </a:cubicBezTo>
                <a:cubicBezTo>
                  <a:pt x="1310443" y="4012698"/>
                  <a:pt x="1346400" y="3956050"/>
                  <a:pt x="1346400" y="3956050"/>
                </a:cubicBezTo>
                <a:cubicBezTo>
                  <a:pt x="1348517" y="3941233"/>
                  <a:pt x="1349992" y="3926311"/>
                  <a:pt x="1352750" y="3911600"/>
                </a:cubicBezTo>
                <a:cubicBezTo>
                  <a:pt x="1361995" y="3862295"/>
                  <a:pt x="1367194" y="3851125"/>
                  <a:pt x="1378150" y="3803650"/>
                </a:cubicBezTo>
                <a:cubicBezTo>
                  <a:pt x="1380577" y="3793133"/>
                  <a:pt x="1380710" y="3782006"/>
                  <a:pt x="1384500" y="3771900"/>
                </a:cubicBezTo>
                <a:cubicBezTo>
                  <a:pt x="1403182" y="3722080"/>
                  <a:pt x="1392796" y="3782192"/>
                  <a:pt x="1403550" y="3733800"/>
                </a:cubicBezTo>
                <a:cubicBezTo>
                  <a:pt x="1412923" y="3691624"/>
                  <a:pt x="1410225" y="3674049"/>
                  <a:pt x="1416250" y="3625850"/>
                </a:cubicBezTo>
                <a:cubicBezTo>
                  <a:pt x="1417589" y="3615140"/>
                  <a:pt x="1420483" y="3604683"/>
                  <a:pt x="1422600" y="3594100"/>
                </a:cubicBezTo>
                <a:cubicBezTo>
                  <a:pt x="1428950" y="3450167"/>
                  <a:pt x="1434078" y="3306174"/>
                  <a:pt x="1441650" y="3162300"/>
                </a:cubicBezTo>
                <a:cubicBezTo>
                  <a:pt x="1442547" y="3145258"/>
                  <a:pt x="1447169" y="3128545"/>
                  <a:pt x="1448000" y="3111500"/>
                </a:cubicBezTo>
                <a:cubicBezTo>
                  <a:pt x="1451405" y="3041701"/>
                  <a:pt x="1451103" y="2971757"/>
                  <a:pt x="1454350" y="2901950"/>
                </a:cubicBezTo>
                <a:cubicBezTo>
                  <a:pt x="1457531" y="2833548"/>
                  <a:pt x="1450037" y="2852667"/>
                  <a:pt x="1479750" y="2813050"/>
                </a:cubicBezTo>
                <a:cubicBezTo>
                  <a:pt x="1487903" y="2739670"/>
                  <a:pt x="1497949" y="2637803"/>
                  <a:pt x="1517850" y="2578100"/>
                </a:cubicBezTo>
                <a:lnTo>
                  <a:pt x="1530550" y="2540000"/>
                </a:lnTo>
                <a:cubicBezTo>
                  <a:pt x="1548257" y="2354077"/>
                  <a:pt x="1542036" y="2367057"/>
                  <a:pt x="1600400" y="2133600"/>
                </a:cubicBezTo>
                <a:lnTo>
                  <a:pt x="1670250" y="1854200"/>
                </a:lnTo>
                <a:cubicBezTo>
                  <a:pt x="1696382" y="1592880"/>
                  <a:pt x="1695128" y="1653414"/>
                  <a:pt x="1676600" y="1231900"/>
                </a:cubicBezTo>
                <a:cubicBezTo>
                  <a:pt x="1674521" y="1184614"/>
                  <a:pt x="1637449" y="1095702"/>
                  <a:pt x="1625800" y="1054100"/>
                </a:cubicBezTo>
                <a:cubicBezTo>
                  <a:pt x="1619980" y="1033314"/>
                  <a:pt x="1617333" y="1011767"/>
                  <a:pt x="1613100" y="990600"/>
                </a:cubicBezTo>
                <a:cubicBezTo>
                  <a:pt x="1610983" y="967317"/>
                  <a:pt x="1610813" y="943774"/>
                  <a:pt x="1606750" y="920750"/>
                </a:cubicBezTo>
                <a:cubicBezTo>
                  <a:pt x="1604424" y="907567"/>
                  <a:pt x="1597297" y="895637"/>
                  <a:pt x="1594050" y="882650"/>
                </a:cubicBezTo>
                <a:cubicBezTo>
                  <a:pt x="1588815" y="861709"/>
                  <a:pt x="1586585" y="840091"/>
                  <a:pt x="1581350" y="819150"/>
                </a:cubicBezTo>
                <a:cubicBezTo>
                  <a:pt x="1578103" y="806163"/>
                  <a:pt x="1572497" y="793872"/>
                  <a:pt x="1568650" y="781050"/>
                </a:cubicBezTo>
                <a:cubicBezTo>
                  <a:pt x="1552820" y="728282"/>
                  <a:pt x="1573114" y="786206"/>
                  <a:pt x="1555950" y="717550"/>
                </a:cubicBezTo>
                <a:cubicBezTo>
                  <a:pt x="1549658" y="692381"/>
                  <a:pt x="1513412" y="601872"/>
                  <a:pt x="1511500" y="596900"/>
                </a:cubicBezTo>
                <a:cubicBezTo>
                  <a:pt x="1509383" y="577850"/>
                  <a:pt x="1511973" y="557662"/>
                  <a:pt x="1505150" y="539750"/>
                </a:cubicBezTo>
                <a:cubicBezTo>
                  <a:pt x="1494682" y="512271"/>
                  <a:pt x="1474641" y="489441"/>
                  <a:pt x="1460700" y="463550"/>
                </a:cubicBezTo>
                <a:cubicBezTo>
                  <a:pt x="1444993" y="434379"/>
                  <a:pt x="1432493" y="403526"/>
                  <a:pt x="1416250" y="374650"/>
                </a:cubicBezTo>
                <a:cubicBezTo>
                  <a:pt x="1394359" y="335733"/>
                  <a:pt x="1346400" y="260350"/>
                  <a:pt x="1346400" y="260350"/>
                </a:cubicBezTo>
                <a:cubicBezTo>
                  <a:pt x="1336647" y="221338"/>
                  <a:pt x="1345606" y="235942"/>
                  <a:pt x="1301950" y="203200"/>
                </a:cubicBezTo>
                <a:cubicBezTo>
                  <a:pt x="1289739" y="194042"/>
                  <a:pt x="1276550" y="186267"/>
                  <a:pt x="1263850" y="177800"/>
                </a:cubicBezTo>
                <a:cubicBezTo>
                  <a:pt x="1257500" y="173567"/>
                  <a:pt x="1251626" y="168513"/>
                  <a:pt x="1244800" y="165100"/>
                </a:cubicBezTo>
                <a:cubicBezTo>
                  <a:pt x="1227867" y="156633"/>
                  <a:pt x="1209752" y="150202"/>
                  <a:pt x="1194000" y="139700"/>
                </a:cubicBezTo>
                <a:cubicBezTo>
                  <a:pt x="1166144" y="121129"/>
                  <a:pt x="1181055" y="131579"/>
                  <a:pt x="1149550" y="107950"/>
                </a:cubicBezTo>
                <a:cubicBezTo>
                  <a:pt x="1143200" y="95250"/>
                  <a:pt x="1137396" y="82262"/>
                  <a:pt x="1130500" y="69850"/>
                </a:cubicBezTo>
                <a:cubicBezTo>
                  <a:pt x="1126794" y="63179"/>
                  <a:pt x="1124392" y="54645"/>
                  <a:pt x="1117800" y="50800"/>
                </a:cubicBezTo>
                <a:cubicBezTo>
                  <a:pt x="1098108" y="39313"/>
                  <a:pt x="1076417" y="30929"/>
                  <a:pt x="1054300" y="25400"/>
                </a:cubicBezTo>
                <a:cubicBezTo>
                  <a:pt x="972425" y="4931"/>
                  <a:pt x="1020801" y="15007"/>
                  <a:pt x="908250" y="0"/>
                </a:cubicBezTo>
                <a:cubicBezTo>
                  <a:pt x="825700" y="2117"/>
                  <a:pt x="743059" y="1933"/>
                  <a:pt x="660600" y="6350"/>
                </a:cubicBezTo>
                <a:cubicBezTo>
                  <a:pt x="608268" y="9153"/>
                  <a:pt x="564080" y="17145"/>
                  <a:pt x="514550" y="25400"/>
                </a:cubicBezTo>
                <a:cubicBezTo>
                  <a:pt x="475423" y="51485"/>
                  <a:pt x="518677" y="26141"/>
                  <a:pt x="463750" y="44450"/>
                </a:cubicBezTo>
                <a:cubicBezTo>
                  <a:pt x="454770" y="47443"/>
                  <a:pt x="446817" y="52917"/>
                  <a:pt x="438350" y="57150"/>
                </a:cubicBezTo>
                <a:cubicBezTo>
                  <a:pt x="368500" y="52917"/>
                  <a:pt x="298480" y="50902"/>
                  <a:pt x="228800" y="44450"/>
                </a:cubicBezTo>
                <a:cubicBezTo>
                  <a:pt x="184090" y="40310"/>
                  <a:pt x="139282" y="35140"/>
                  <a:pt x="95450" y="25400"/>
                </a:cubicBezTo>
                <a:cubicBezTo>
                  <a:pt x="81589" y="22320"/>
                  <a:pt x="47310" y="16390"/>
                  <a:pt x="57350" y="6350"/>
                </a:cubicBezTo>
                <a:cubicBezTo>
                  <a:pt x="68246" y="-4546"/>
                  <a:pt x="86983" y="14817"/>
                  <a:pt x="101800" y="19050"/>
                </a:cubicBezTo>
                <a:cubicBezTo>
                  <a:pt x="145626" y="45346"/>
                  <a:pt x="124994" y="25239"/>
                  <a:pt x="146250" y="63500"/>
                </a:cubicBezTo>
                <a:cubicBezTo>
                  <a:pt x="152244" y="74289"/>
                  <a:pt x="162125" y="78317"/>
                  <a:pt x="152600" y="8255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2839545" y="3025853"/>
            <a:ext cx="1224564" cy="3994150"/>
          </a:xfrm>
          <a:custGeom>
            <a:avLst/>
            <a:gdLst>
              <a:gd name="connsiteX0" fmla="*/ 900605 w 1224564"/>
              <a:gd name="connsiteY0" fmla="*/ 50800 h 3994150"/>
              <a:gd name="connsiteX1" fmla="*/ 938705 w 1224564"/>
              <a:gd name="connsiteY1" fmla="*/ 25400 h 3994150"/>
              <a:gd name="connsiteX2" fmla="*/ 945055 w 1224564"/>
              <a:gd name="connsiteY2" fmla="*/ 69850 h 3994150"/>
              <a:gd name="connsiteX3" fmla="*/ 1008555 w 1224564"/>
              <a:gd name="connsiteY3" fmla="*/ 88900 h 3994150"/>
              <a:gd name="connsiteX4" fmla="*/ 1059355 w 1224564"/>
              <a:gd name="connsiteY4" fmla="*/ 133350 h 3994150"/>
              <a:gd name="connsiteX5" fmla="*/ 1097455 w 1224564"/>
              <a:gd name="connsiteY5" fmla="*/ 171450 h 3994150"/>
              <a:gd name="connsiteX6" fmla="*/ 1103805 w 1224564"/>
              <a:gd name="connsiteY6" fmla="*/ 190500 h 3994150"/>
              <a:gd name="connsiteX7" fmla="*/ 1180005 w 1224564"/>
              <a:gd name="connsiteY7" fmla="*/ 228600 h 3994150"/>
              <a:gd name="connsiteX8" fmla="*/ 1218105 w 1224564"/>
              <a:gd name="connsiteY8" fmla="*/ 234950 h 3994150"/>
              <a:gd name="connsiteX9" fmla="*/ 1218105 w 1224564"/>
              <a:gd name="connsiteY9" fmla="*/ 279400 h 3994150"/>
              <a:gd name="connsiteX10" fmla="*/ 1211755 w 1224564"/>
              <a:gd name="connsiteY10" fmla="*/ 298450 h 3994150"/>
              <a:gd name="connsiteX11" fmla="*/ 1186355 w 1224564"/>
              <a:gd name="connsiteY11" fmla="*/ 304800 h 3994150"/>
              <a:gd name="connsiteX12" fmla="*/ 1141905 w 1224564"/>
              <a:gd name="connsiteY12" fmla="*/ 368300 h 3994150"/>
              <a:gd name="connsiteX13" fmla="*/ 1116505 w 1224564"/>
              <a:gd name="connsiteY13" fmla="*/ 406400 h 3994150"/>
              <a:gd name="connsiteX14" fmla="*/ 1103805 w 1224564"/>
              <a:gd name="connsiteY14" fmla="*/ 476250 h 3994150"/>
              <a:gd name="connsiteX15" fmla="*/ 1091105 w 1224564"/>
              <a:gd name="connsiteY15" fmla="*/ 508000 h 3994150"/>
              <a:gd name="connsiteX16" fmla="*/ 1072055 w 1224564"/>
              <a:gd name="connsiteY16" fmla="*/ 520700 h 3994150"/>
              <a:gd name="connsiteX17" fmla="*/ 1053005 w 1224564"/>
              <a:gd name="connsiteY17" fmla="*/ 539750 h 3994150"/>
              <a:gd name="connsiteX18" fmla="*/ 1046655 w 1224564"/>
              <a:gd name="connsiteY18" fmla="*/ 558800 h 3994150"/>
              <a:gd name="connsiteX19" fmla="*/ 1033955 w 1224564"/>
              <a:gd name="connsiteY19" fmla="*/ 615950 h 3994150"/>
              <a:gd name="connsiteX20" fmla="*/ 1027605 w 1224564"/>
              <a:gd name="connsiteY20" fmla="*/ 666750 h 3994150"/>
              <a:gd name="connsiteX21" fmla="*/ 995855 w 1224564"/>
              <a:gd name="connsiteY21" fmla="*/ 717550 h 3994150"/>
              <a:gd name="connsiteX22" fmla="*/ 983155 w 1224564"/>
              <a:gd name="connsiteY22" fmla="*/ 762000 h 3994150"/>
              <a:gd name="connsiteX23" fmla="*/ 976805 w 1224564"/>
              <a:gd name="connsiteY23" fmla="*/ 793750 h 3994150"/>
              <a:gd name="connsiteX24" fmla="*/ 964105 w 1224564"/>
              <a:gd name="connsiteY24" fmla="*/ 812800 h 3994150"/>
              <a:gd name="connsiteX25" fmla="*/ 957755 w 1224564"/>
              <a:gd name="connsiteY25" fmla="*/ 850900 h 3994150"/>
              <a:gd name="connsiteX26" fmla="*/ 932355 w 1224564"/>
              <a:gd name="connsiteY26" fmla="*/ 901700 h 3994150"/>
              <a:gd name="connsiteX27" fmla="*/ 926005 w 1224564"/>
              <a:gd name="connsiteY27" fmla="*/ 927100 h 3994150"/>
              <a:gd name="connsiteX28" fmla="*/ 919655 w 1224564"/>
              <a:gd name="connsiteY28" fmla="*/ 996950 h 3994150"/>
              <a:gd name="connsiteX29" fmla="*/ 913305 w 1224564"/>
              <a:gd name="connsiteY29" fmla="*/ 1016000 h 3994150"/>
              <a:gd name="connsiteX30" fmla="*/ 906955 w 1224564"/>
              <a:gd name="connsiteY30" fmla="*/ 1041400 h 3994150"/>
              <a:gd name="connsiteX31" fmla="*/ 894255 w 1224564"/>
              <a:gd name="connsiteY31" fmla="*/ 1079500 h 3994150"/>
              <a:gd name="connsiteX32" fmla="*/ 881555 w 1224564"/>
              <a:gd name="connsiteY32" fmla="*/ 1206500 h 3994150"/>
              <a:gd name="connsiteX33" fmla="*/ 868855 w 1224564"/>
              <a:gd name="connsiteY33" fmla="*/ 1231900 h 3994150"/>
              <a:gd name="connsiteX34" fmla="*/ 849805 w 1224564"/>
              <a:gd name="connsiteY34" fmla="*/ 1301750 h 3994150"/>
              <a:gd name="connsiteX35" fmla="*/ 843455 w 1224564"/>
              <a:gd name="connsiteY35" fmla="*/ 1327150 h 3994150"/>
              <a:gd name="connsiteX36" fmla="*/ 837105 w 1224564"/>
              <a:gd name="connsiteY36" fmla="*/ 1346200 h 3994150"/>
              <a:gd name="connsiteX37" fmla="*/ 830755 w 1224564"/>
              <a:gd name="connsiteY37" fmla="*/ 1377950 h 3994150"/>
              <a:gd name="connsiteX38" fmla="*/ 818055 w 1224564"/>
              <a:gd name="connsiteY38" fmla="*/ 1428750 h 3994150"/>
              <a:gd name="connsiteX39" fmla="*/ 811705 w 1224564"/>
              <a:gd name="connsiteY39" fmla="*/ 1454150 h 3994150"/>
              <a:gd name="connsiteX40" fmla="*/ 805355 w 1224564"/>
              <a:gd name="connsiteY40" fmla="*/ 1498600 h 3994150"/>
              <a:gd name="connsiteX41" fmla="*/ 786305 w 1224564"/>
              <a:gd name="connsiteY41" fmla="*/ 1511300 h 3994150"/>
              <a:gd name="connsiteX42" fmla="*/ 773605 w 1224564"/>
              <a:gd name="connsiteY42" fmla="*/ 1587500 h 3994150"/>
              <a:gd name="connsiteX43" fmla="*/ 767255 w 1224564"/>
              <a:gd name="connsiteY43" fmla="*/ 1625600 h 3994150"/>
              <a:gd name="connsiteX44" fmla="*/ 754555 w 1224564"/>
              <a:gd name="connsiteY44" fmla="*/ 1663700 h 3994150"/>
              <a:gd name="connsiteX45" fmla="*/ 741855 w 1224564"/>
              <a:gd name="connsiteY45" fmla="*/ 1714500 h 3994150"/>
              <a:gd name="connsiteX46" fmla="*/ 748205 w 1224564"/>
              <a:gd name="connsiteY46" fmla="*/ 1752600 h 3994150"/>
              <a:gd name="connsiteX47" fmla="*/ 767255 w 1224564"/>
              <a:gd name="connsiteY47" fmla="*/ 1765300 h 3994150"/>
              <a:gd name="connsiteX48" fmla="*/ 786305 w 1224564"/>
              <a:gd name="connsiteY48" fmla="*/ 1771650 h 3994150"/>
              <a:gd name="connsiteX49" fmla="*/ 811705 w 1224564"/>
              <a:gd name="connsiteY49" fmla="*/ 1784350 h 3994150"/>
              <a:gd name="connsiteX50" fmla="*/ 830755 w 1224564"/>
              <a:gd name="connsiteY50" fmla="*/ 1822450 h 3994150"/>
              <a:gd name="connsiteX51" fmla="*/ 849805 w 1224564"/>
              <a:gd name="connsiteY51" fmla="*/ 1835150 h 3994150"/>
              <a:gd name="connsiteX52" fmla="*/ 881555 w 1224564"/>
              <a:gd name="connsiteY52" fmla="*/ 1879600 h 3994150"/>
              <a:gd name="connsiteX53" fmla="*/ 913305 w 1224564"/>
              <a:gd name="connsiteY53" fmla="*/ 1917700 h 3994150"/>
              <a:gd name="connsiteX54" fmla="*/ 951405 w 1224564"/>
              <a:gd name="connsiteY54" fmla="*/ 1930400 h 3994150"/>
              <a:gd name="connsiteX55" fmla="*/ 957755 w 1224564"/>
              <a:gd name="connsiteY55" fmla="*/ 1955800 h 3994150"/>
              <a:gd name="connsiteX56" fmla="*/ 945055 w 1224564"/>
              <a:gd name="connsiteY56" fmla="*/ 2032000 h 3994150"/>
              <a:gd name="connsiteX57" fmla="*/ 932355 w 1224564"/>
              <a:gd name="connsiteY57" fmla="*/ 2051050 h 3994150"/>
              <a:gd name="connsiteX58" fmla="*/ 926005 w 1224564"/>
              <a:gd name="connsiteY58" fmla="*/ 2292350 h 3994150"/>
              <a:gd name="connsiteX59" fmla="*/ 919655 w 1224564"/>
              <a:gd name="connsiteY59" fmla="*/ 2311400 h 3994150"/>
              <a:gd name="connsiteX60" fmla="*/ 894255 w 1224564"/>
              <a:gd name="connsiteY60" fmla="*/ 2362200 h 3994150"/>
              <a:gd name="connsiteX61" fmla="*/ 875205 w 1224564"/>
              <a:gd name="connsiteY61" fmla="*/ 2400300 h 3994150"/>
              <a:gd name="connsiteX62" fmla="*/ 881555 w 1224564"/>
              <a:gd name="connsiteY62" fmla="*/ 2419350 h 3994150"/>
              <a:gd name="connsiteX63" fmla="*/ 894255 w 1224564"/>
              <a:gd name="connsiteY63" fmla="*/ 2451100 h 3994150"/>
              <a:gd name="connsiteX64" fmla="*/ 900605 w 1224564"/>
              <a:gd name="connsiteY64" fmla="*/ 2482850 h 3994150"/>
              <a:gd name="connsiteX65" fmla="*/ 913305 w 1224564"/>
              <a:gd name="connsiteY65" fmla="*/ 2546350 h 3994150"/>
              <a:gd name="connsiteX66" fmla="*/ 900605 w 1224564"/>
              <a:gd name="connsiteY66" fmla="*/ 2647950 h 3994150"/>
              <a:gd name="connsiteX67" fmla="*/ 894255 w 1224564"/>
              <a:gd name="connsiteY67" fmla="*/ 2667000 h 3994150"/>
              <a:gd name="connsiteX68" fmla="*/ 900605 w 1224564"/>
              <a:gd name="connsiteY68" fmla="*/ 2768600 h 3994150"/>
              <a:gd name="connsiteX69" fmla="*/ 913305 w 1224564"/>
              <a:gd name="connsiteY69" fmla="*/ 2832100 h 3994150"/>
              <a:gd name="connsiteX70" fmla="*/ 919655 w 1224564"/>
              <a:gd name="connsiteY70" fmla="*/ 2978150 h 3994150"/>
              <a:gd name="connsiteX71" fmla="*/ 938705 w 1224564"/>
              <a:gd name="connsiteY71" fmla="*/ 3003550 h 3994150"/>
              <a:gd name="connsiteX72" fmla="*/ 957755 w 1224564"/>
              <a:gd name="connsiteY72" fmla="*/ 3067050 h 3994150"/>
              <a:gd name="connsiteX73" fmla="*/ 964105 w 1224564"/>
              <a:gd name="connsiteY73" fmla="*/ 3263900 h 3994150"/>
              <a:gd name="connsiteX74" fmla="*/ 989505 w 1224564"/>
              <a:gd name="connsiteY74" fmla="*/ 3302000 h 3994150"/>
              <a:gd name="connsiteX75" fmla="*/ 995855 w 1224564"/>
              <a:gd name="connsiteY75" fmla="*/ 3321050 h 3994150"/>
              <a:gd name="connsiteX76" fmla="*/ 1002205 w 1224564"/>
              <a:gd name="connsiteY76" fmla="*/ 3409950 h 3994150"/>
              <a:gd name="connsiteX77" fmla="*/ 1008555 w 1224564"/>
              <a:gd name="connsiteY77" fmla="*/ 3429000 h 3994150"/>
              <a:gd name="connsiteX78" fmla="*/ 1014905 w 1224564"/>
              <a:gd name="connsiteY78" fmla="*/ 3473450 h 3994150"/>
              <a:gd name="connsiteX79" fmla="*/ 1040305 w 1224564"/>
              <a:gd name="connsiteY79" fmla="*/ 3676650 h 3994150"/>
              <a:gd name="connsiteX80" fmla="*/ 1053005 w 1224564"/>
              <a:gd name="connsiteY80" fmla="*/ 3695700 h 3994150"/>
              <a:gd name="connsiteX81" fmla="*/ 1040305 w 1224564"/>
              <a:gd name="connsiteY81" fmla="*/ 3797300 h 3994150"/>
              <a:gd name="connsiteX82" fmla="*/ 1033955 w 1224564"/>
              <a:gd name="connsiteY82" fmla="*/ 3822700 h 3994150"/>
              <a:gd name="connsiteX83" fmla="*/ 1027605 w 1224564"/>
              <a:gd name="connsiteY83" fmla="*/ 3911600 h 3994150"/>
              <a:gd name="connsiteX84" fmla="*/ 970455 w 1224564"/>
              <a:gd name="connsiteY84" fmla="*/ 3962400 h 3994150"/>
              <a:gd name="connsiteX85" fmla="*/ 919655 w 1224564"/>
              <a:gd name="connsiteY85" fmla="*/ 3968750 h 3994150"/>
              <a:gd name="connsiteX86" fmla="*/ 887905 w 1224564"/>
              <a:gd name="connsiteY86" fmla="*/ 3981450 h 3994150"/>
              <a:gd name="connsiteX87" fmla="*/ 849805 w 1224564"/>
              <a:gd name="connsiteY87" fmla="*/ 3987800 h 3994150"/>
              <a:gd name="connsiteX88" fmla="*/ 830755 w 1224564"/>
              <a:gd name="connsiteY88" fmla="*/ 3994150 h 3994150"/>
              <a:gd name="connsiteX89" fmla="*/ 748205 w 1224564"/>
              <a:gd name="connsiteY89" fmla="*/ 3981450 h 3994150"/>
              <a:gd name="connsiteX90" fmla="*/ 716455 w 1224564"/>
              <a:gd name="connsiteY90" fmla="*/ 3968750 h 3994150"/>
              <a:gd name="connsiteX91" fmla="*/ 691055 w 1224564"/>
              <a:gd name="connsiteY91" fmla="*/ 3962400 h 3994150"/>
              <a:gd name="connsiteX92" fmla="*/ 538655 w 1224564"/>
              <a:gd name="connsiteY92" fmla="*/ 3911600 h 3994150"/>
              <a:gd name="connsiteX93" fmla="*/ 494205 w 1224564"/>
              <a:gd name="connsiteY93" fmla="*/ 3892550 h 3994150"/>
              <a:gd name="connsiteX94" fmla="*/ 468805 w 1224564"/>
              <a:gd name="connsiteY94" fmla="*/ 3886200 h 3994150"/>
              <a:gd name="connsiteX95" fmla="*/ 252905 w 1224564"/>
              <a:gd name="connsiteY95" fmla="*/ 3714750 h 3994150"/>
              <a:gd name="connsiteX96" fmla="*/ 62405 w 1224564"/>
              <a:gd name="connsiteY96" fmla="*/ 3568700 h 3994150"/>
              <a:gd name="connsiteX97" fmla="*/ 49705 w 1224564"/>
              <a:gd name="connsiteY97" fmla="*/ 3505200 h 3994150"/>
              <a:gd name="connsiteX98" fmla="*/ 37005 w 1224564"/>
              <a:gd name="connsiteY98" fmla="*/ 3416300 h 3994150"/>
              <a:gd name="connsiteX99" fmla="*/ 11605 w 1224564"/>
              <a:gd name="connsiteY99" fmla="*/ 3340100 h 3994150"/>
              <a:gd name="connsiteX100" fmla="*/ 11605 w 1224564"/>
              <a:gd name="connsiteY100" fmla="*/ 3086100 h 3994150"/>
              <a:gd name="connsiteX101" fmla="*/ 37005 w 1224564"/>
              <a:gd name="connsiteY101" fmla="*/ 3003550 h 3994150"/>
              <a:gd name="connsiteX102" fmla="*/ 49705 w 1224564"/>
              <a:gd name="connsiteY102" fmla="*/ 2927350 h 3994150"/>
              <a:gd name="connsiteX103" fmla="*/ 56055 w 1224564"/>
              <a:gd name="connsiteY103" fmla="*/ 2870200 h 3994150"/>
              <a:gd name="connsiteX104" fmla="*/ 125905 w 1224564"/>
              <a:gd name="connsiteY104" fmla="*/ 2616200 h 3994150"/>
              <a:gd name="connsiteX105" fmla="*/ 157655 w 1224564"/>
              <a:gd name="connsiteY105" fmla="*/ 2451100 h 3994150"/>
              <a:gd name="connsiteX106" fmla="*/ 164005 w 1224564"/>
              <a:gd name="connsiteY106" fmla="*/ 2381250 h 3994150"/>
              <a:gd name="connsiteX107" fmla="*/ 208455 w 1224564"/>
              <a:gd name="connsiteY107" fmla="*/ 2203450 h 3994150"/>
              <a:gd name="connsiteX108" fmla="*/ 214805 w 1224564"/>
              <a:gd name="connsiteY108" fmla="*/ 2146300 h 3994150"/>
              <a:gd name="connsiteX109" fmla="*/ 233855 w 1224564"/>
              <a:gd name="connsiteY109" fmla="*/ 2006600 h 3994150"/>
              <a:gd name="connsiteX110" fmla="*/ 240205 w 1224564"/>
              <a:gd name="connsiteY110" fmla="*/ 1828800 h 3994150"/>
              <a:gd name="connsiteX111" fmla="*/ 259255 w 1224564"/>
              <a:gd name="connsiteY111" fmla="*/ 1524000 h 3994150"/>
              <a:gd name="connsiteX112" fmla="*/ 252905 w 1224564"/>
              <a:gd name="connsiteY112" fmla="*/ 1416050 h 3994150"/>
              <a:gd name="connsiteX113" fmla="*/ 246555 w 1224564"/>
              <a:gd name="connsiteY113" fmla="*/ 1282700 h 3994150"/>
              <a:gd name="connsiteX114" fmla="*/ 240205 w 1224564"/>
              <a:gd name="connsiteY114" fmla="*/ 1244600 h 3994150"/>
              <a:gd name="connsiteX115" fmla="*/ 221155 w 1224564"/>
              <a:gd name="connsiteY115" fmla="*/ 1200150 h 3994150"/>
              <a:gd name="connsiteX116" fmla="*/ 214805 w 1224564"/>
              <a:gd name="connsiteY116" fmla="*/ 1155700 h 3994150"/>
              <a:gd name="connsiteX117" fmla="*/ 202105 w 1224564"/>
              <a:gd name="connsiteY117" fmla="*/ 1035050 h 3994150"/>
              <a:gd name="connsiteX118" fmla="*/ 176705 w 1224564"/>
              <a:gd name="connsiteY118" fmla="*/ 946150 h 3994150"/>
              <a:gd name="connsiteX119" fmla="*/ 170355 w 1224564"/>
              <a:gd name="connsiteY119" fmla="*/ 863600 h 3994150"/>
              <a:gd name="connsiteX120" fmla="*/ 176705 w 1224564"/>
              <a:gd name="connsiteY120" fmla="*/ 241300 h 3994150"/>
              <a:gd name="connsiteX121" fmla="*/ 183055 w 1224564"/>
              <a:gd name="connsiteY121" fmla="*/ 215900 h 3994150"/>
              <a:gd name="connsiteX122" fmla="*/ 291005 w 1224564"/>
              <a:gd name="connsiteY122" fmla="*/ 139700 h 3994150"/>
              <a:gd name="connsiteX123" fmla="*/ 398955 w 1224564"/>
              <a:gd name="connsiteY123" fmla="*/ 50800 h 3994150"/>
              <a:gd name="connsiteX124" fmla="*/ 456105 w 1224564"/>
              <a:gd name="connsiteY124" fmla="*/ 25400 h 3994150"/>
              <a:gd name="connsiteX125" fmla="*/ 475155 w 1224564"/>
              <a:gd name="connsiteY125" fmla="*/ 12700 h 3994150"/>
              <a:gd name="connsiteX126" fmla="*/ 500555 w 1224564"/>
              <a:gd name="connsiteY126" fmla="*/ 0 h 3994150"/>
              <a:gd name="connsiteX127" fmla="*/ 678355 w 1224564"/>
              <a:gd name="connsiteY127" fmla="*/ 38100 h 3994150"/>
              <a:gd name="connsiteX128" fmla="*/ 729155 w 1224564"/>
              <a:gd name="connsiteY128" fmla="*/ 44450 h 3994150"/>
              <a:gd name="connsiteX129" fmla="*/ 811705 w 1224564"/>
              <a:gd name="connsiteY129" fmla="*/ 63500 h 3994150"/>
              <a:gd name="connsiteX130" fmla="*/ 957755 w 1224564"/>
              <a:gd name="connsiteY130" fmla="*/ 82550 h 3994150"/>
              <a:gd name="connsiteX131" fmla="*/ 932355 w 1224564"/>
              <a:gd name="connsiteY131" fmla="*/ 95250 h 3994150"/>
              <a:gd name="connsiteX132" fmla="*/ 964105 w 1224564"/>
              <a:gd name="connsiteY132" fmla="*/ 88900 h 3994150"/>
              <a:gd name="connsiteX133" fmla="*/ 913305 w 1224564"/>
              <a:gd name="connsiteY133" fmla="*/ 57150 h 3994150"/>
              <a:gd name="connsiteX134" fmla="*/ 900605 w 1224564"/>
              <a:gd name="connsiteY134" fmla="*/ 5080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224564" h="3994150">
                <a:moveTo>
                  <a:pt x="900605" y="50800"/>
                </a:moveTo>
                <a:cubicBezTo>
                  <a:pt x="904838" y="45508"/>
                  <a:pt x="938705" y="-552"/>
                  <a:pt x="938705" y="25400"/>
                </a:cubicBezTo>
                <a:cubicBezTo>
                  <a:pt x="938705" y="40367"/>
                  <a:pt x="937786" y="56766"/>
                  <a:pt x="945055" y="69850"/>
                </a:cubicBezTo>
                <a:cubicBezTo>
                  <a:pt x="952589" y="83411"/>
                  <a:pt x="1001082" y="87654"/>
                  <a:pt x="1008555" y="88900"/>
                </a:cubicBezTo>
                <a:cubicBezTo>
                  <a:pt x="1087641" y="141624"/>
                  <a:pt x="1020870" y="90055"/>
                  <a:pt x="1059355" y="133350"/>
                </a:cubicBezTo>
                <a:cubicBezTo>
                  <a:pt x="1071287" y="146774"/>
                  <a:pt x="1097455" y="171450"/>
                  <a:pt x="1097455" y="171450"/>
                </a:cubicBezTo>
                <a:cubicBezTo>
                  <a:pt x="1099572" y="177800"/>
                  <a:pt x="1099072" y="185767"/>
                  <a:pt x="1103805" y="190500"/>
                </a:cubicBezTo>
                <a:cubicBezTo>
                  <a:pt x="1121358" y="208053"/>
                  <a:pt x="1155215" y="224468"/>
                  <a:pt x="1180005" y="228600"/>
                </a:cubicBezTo>
                <a:lnTo>
                  <a:pt x="1218105" y="234950"/>
                </a:lnTo>
                <a:cubicBezTo>
                  <a:pt x="1226744" y="260868"/>
                  <a:pt x="1226692" y="249346"/>
                  <a:pt x="1218105" y="279400"/>
                </a:cubicBezTo>
                <a:cubicBezTo>
                  <a:pt x="1216266" y="285836"/>
                  <a:pt x="1216982" y="294269"/>
                  <a:pt x="1211755" y="298450"/>
                </a:cubicBezTo>
                <a:cubicBezTo>
                  <a:pt x="1204940" y="303902"/>
                  <a:pt x="1194822" y="302683"/>
                  <a:pt x="1186355" y="304800"/>
                </a:cubicBezTo>
                <a:cubicBezTo>
                  <a:pt x="1115729" y="351884"/>
                  <a:pt x="1169164" y="302877"/>
                  <a:pt x="1141905" y="368300"/>
                </a:cubicBezTo>
                <a:cubicBezTo>
                  <a:pt x="1136034" y="382389"/>
                  <a:pt x="1116505" y="406400"/>
                  <a:pt x="1116505" y="406400"/>
                </a:cubicBezTo>
                <a:cubicBezTo>
                  <a:pt x="1114998" y="415444"/>
                  <a:pt x="1107133" y="465156"/>
                  <a:pt x="1103805" y="476250"/>
                </a:cubicBezTo>
                <a:cubicBezTo>
                  <a:pt x="1100530" y="487168"/>
                  <a:pt x="1097730" y="498725"/>
                  <a:pt x="1091105" y="508000"/>
                </a:cubicBezTo>
                <a:cubicBezTo>
                  <a:pt x="1086669" y="514210"/>
                  <a:pt x="1077918" y="515814"/>
                  <a:pt x="1072055" y="520700"/>
                </a:cubicBezTo>
                <a:cubicBezTo>
                  <a:pt x="1065156" y="526449"/>
                  <a:pt x="1059355" y="533400"/>
                  <a:pt x="1053005" y="539750"/>
                </a:cubicBezTo>
                <a:cubicBezTo>
                  <a:pt x="1050888" y="546100"/>
                  <a:pt x="1048494" y="552364"/>
                  <a:pt x="1046655" y="558800"/>
                </a:cubicBezTo>
                <a:cubicBezTo>
                  <a:pt x="1042441" y="573548"/>
                  <a:pt x="1036137" y="601764"/>
                  <a:pt x="1033955" y="615950"/>
                </a:cubicBezTo>
                <a:cubicBezTo>
                  <a:pt x="1031360" y="632817"/>
                  <a:pt x="1032624" y="650440"/>
                  <a:pt x="1027605" y="666750"/>
                </a:cubicBezTo>
                <a:cubicBezTo>
                  <a:pt x="1021088" y="687931"/>
                  <a:pt x="1005224" y="698813"/>
                  <a:pt x="995855" y="717550"/>
                </a:cubicBezTo>
                <a:cubicBezTo>
                  <a:pt x="991612" y="726036"/>
                  <a:pt x="984783" y="754676"/>
                  <a:pt x="983155" y="762000"/>
                </a:cubicBezTo>
                <a:cubicBezTo>
                  <a:pt x="980814" y="772536"/>
                  <a:pt x="980595" y="783644"/>
                  <a:pt x="976805" y="793750"/>
                </a:cubicBezTo>
                <a:cubicBezTo>
                  <a:pt x="974125" y="800896"/>
                  <a:pt x="968338" y="806450"/>
                  <a:pt x="964105" y="812800"/>
                </a:cubicBezTo>
                <a:cubicBezTo>
                  <a:pt x="961988" y="825500"/>
                  <a:pt x="962085" y="838775"/>
                  <a:pt x="957755" y="850900"/>
                </a:cubicBezTo>
                <a:cubicBezTo>
                  <a:pt x="951387" y="868729"/>
                  <a:pt x="936947" y="883333"/>
                  <a:pt x="932355" y="901700"/>
                </a:cubicBezTo>
                <a:lnTo>
                  <a:pt x="926005" y="927100"/>
                </a:lnTo>
                <a:cubicBezTo>
                  <a:pt x="923888" y="950383"/>
                  <a:pt x="922961" y="973806"/>
                  <a:pt x="919655" y="996950"/>
                </a:cubicBezTo>
                <a:cubicBezTo>
                  <a:pt x="918708" y="1003576"/>
                  <a:pt x="915144" y="1009564"/>
                  <a:pt x="913305" y="1016000"/>
                </a:cubicBezTo>
                <a:cubicBezTo>
                  <a:pt x="910907" y="1024391"/>
                  <a:pt x="909463" y="1033041"/>
                  <a:pt x="906955" y="1041400"/>
                </a:cubicBezTo>
                <a:cubicBezTo>
                  <a:pt x="903108" y="1054222"/>
                  <a:pt x="894255" y="1079500"/>
                  <a:pt x="894255" y="1079500"/>
                </a:cubicBezTo>
                <a:cubicBezTo>
                  <a:pt x="893509" y="1089198"/>
                  <a:pt x="888146" y="1182332"/>
                  <a:pt x="881555" y="1206500"/>
                </a:cubicBezTo>
                <a:cubicBezTo>
                  <a:pt x="879064" y="1215632"/>
                  <a:pt x="873088" y="1223433"/>
                  <a:pt x="868855" y="1231900"/>
                </a:cubicBezTo>
                <a:cubicBezTo>
                  <a:pt x="854269" y="1348584"/>
                  <a:pt x="875231" y="1242423"/>
                  <a:pt x="849805" y="1301750"/>
                </a:cubicBezTo>
                <a:cubicBezTo>
                  <a:pt x="846367" y="1309772"/>
                  <a:pt x="845853" y="1318759"/>
                  <a:pt x="843455" y="1327150"/>
                </a:cubicBezTo>
                <a:cubicBezTo>
                  <a:pt x="841616" y="1333586"/>
                  <a:pt x="838728" y="1339706"/>
                  <a:pt x="837105" y="1346200"/>
                </a:cubicBezTo>
                <a:cubicBezTo>
                  <a:pt x="834487" y="1356671"/>
                  <a:pt x="833182" y="1367433"/>
                  <a:pt x="830755" y="1377950"/>
                </a:cubicBezTo>
                <a:cubicBezTo>
                  <a:pt x="826830" y="1394957"/>
                  <a:pt x="822288" y="1411817"/>
                  <a:pt x="818055" y="1428750"/>
                </a:cubicBezTo>
                <a:cubicBezTo>
                  <a:pt x="815938" y="1437217"/>
                  <a:pt x="812939" y="1445510"/>
                  <a:pt x="811705" y="1454150"/>
                </a:cubicBezTo>
                <a:cubicBezTo>
                  <a:pt x="809588" y="1468967"/>
                  <a:pt x="811434" y="1484923"/>
                  <a:pt x="805355" y="1498600"/>
                </a:cubicBezTo>
                <a:cubicBezTo>
                  <a:pt x="802255" y="1505574"/>
                  <a:pt x="792655" y="1507067"/>
                  <a:pt x="786305" y="1511300"/>
                </a:cubicBezTo>
                <a:cubicBezTo>
                  <a:pt x="774137" y="1596479"/>
                  <a:pt x="785985" y="1519408"/>
                  <a:pt x="773605" y="1587500"/>
                </a:cubicBezTo>
                <a:cubicBezTo>
                  <a:pt x="771302" y="1600168"/>
                  <a:pt x="770378" y="1613109"/>
                  <a:pt x="767255" y="1625600"/>
                </a:cubicBezTo>
                <a:cubicBezTo>
                  <a:pt x="764008" y="1638587"/>
                  <a:pt x="757802" y="1650713"/>
                  <a:pt x="754555" y="1663700"/>
                </a:cubicBezTo>
                <a:lnTo>
                  <a:pt x="741855" y="1714500"/>
                </a:lnTo>
                <a:cubicBezTo>
                  <a:pt x="743972" y="1727200"/>
                  <a:pt x="742447" y="1741084"/>
                  <a:pt x="748205" y="1752600"/>
                </a:cubicBezTo>
                <a:cubicBezTo>
                  <a:pt x="751618" y="1759426"/>
                  <a:pt x="760429" y="1761887"/>
                  <a:pt x="767255" y="1765300"/>
                </a:cubicBezTo>
                <a:cubicBezTo>
                  <a:pt x="773242" y="1768293"/>
                  <a:pt x="780153" y="1769013"/>
                  <a:pt x="786305" y="1771650"/>
                </a:cubicBezTo>
                <a:cubicBezTo>
                  <a:pt x="795006" y="1775379"/>
                  <a:pt x="803238" y="1780117"/>
                  <a:pt x="811705" y="1784350"/>
                </a:cubicBezTo>
                <a:cubicBezTo>
                  <a:pt x="816870" y="1799844"/>
                  <a:pt x="818445" y="1810140"/>
                  <a:pt x="830755" y="1822450"/>
                </a:cubicBezTo>
                <a:cubicBezTo>
                  <a:pt x="836151" y="1827846"/>
                  <a:pt x="843455" y="1830917"/>
                  <a:pt x="849805" y="1835150"/>
                </a:cubicBezTo>
                <a:cubicBezTo>
                  <a:pt x="861473" y="1870153"/>
                  <a:pt x="848683" y="1841249"/>
                  <a:pt x="881555" y="1879600"/>
                </a:cubicBezTo>
                <a:cubicBezTo>
                  <a:pt x="893771" y="1893852"/>
                  <a:pt x="895289" y="1907691"/>
                  <a:pt x="913305" y="1917700"/>
                </a:cubicBezTo>
                <a:cubicBezTo>
                  <a:pt x="925007" y="1924201"/>
                  <a:pt x="951405" y="1930400"/>
                  <a:pt x="951405" y="1930400"/>
                </a:cubicBezTo>
                <a:cubicBezTo>
                  <a:pt x="953522" y="1938867"/>
                  <a:pt x="957755" y="1947073"/>
                  <a:pt x="957755" y="1955800"/>
                </a:cubicBezTo>
                <a:cubicBezTo>
                  <a:pt x="957755" y="1963734"/>
                  <a:pt x="951743" y="2016395"/>
                  <a:pt x="945055" y="2032000"/>
                </a:cubicBezTo>
                <a:cubicBezTo>
                  <a:pt x="942049" y="2039015"/>
                  <a:pt x="936588" y="2044700"/>
                  <a:pt x="932355" y="2051050"/>
                </a:cubicBezTo>
                <a:cubicBezTo>
                  <a:pt x="930238" y="2131483"/>
                  <a:pt x="929925" y="2211984"/>
                  <a:pt x="926005" y="2292350"/>
                </a:cubicBezTo>
                <a:cubicBezTo>
                  <a:pt x="925679" y="2299036"/>
                  <a:pt x="922425" y="2305306"/>
                  <a:pt x="919655" y="2311400"/>
                </a:cubicBezTo>
                <a:cubicBezTo>
                  <a:pt x="911821" y="2328635"/>
                  <a:pt x="900242" y="2344239"/>
                  <a:pt x="894255" y="2362200"/>
                </a:cubicBezTo>
                <a:cubicBezTo>
                  <a:pt x="885492" y="2388490"/>
                  <a:pt x="891618" y="2375681"/>
                  <a:pt x="875205" y="2400300"/>
                </a:cubicBezTo>
                <a:cubicBezTo>
                  <a:pt x="877322" y="2406650"/>
                  <a:pt x="879205" y="2413083"/>
                  <a:pt x="881555" y="2419350"/>
                </a:cubicBezTo>
                <a:cubicBezTo>
                  <a:pt x="885557" y="2430023"/>
                  <a:pt x="890980" y="2440182"/>
                  <a:pt x="894255" y="2451100"/>
                </a:cubicBezTo>
                <a:cubicBezTo>
                  <a:pt x="897356" y="2461438"/>
                  <a:pt x="898264" y="2472314"/>
                  <a:pt x="900605" y="2482850"/>
                </a:cubicBezTo>
                <a:cubicBezTo>
                  <a:pt x="913235" y="2539686"/>
                  <a:pt x="900862" y="2471692"/>
                  <a:pt x="913305" y="2546350"/>
                </a:cubicBezTo>
                <a:cubicBezTo>
                  <a:pt x="909362" y="2589726"/>
                  <a:pt x="909978" y="2610458"/>
                  <a:pt x="900605" y="2647950"/>
                </a:cubicBezTo>
                <a:cubicBezTo>
                  <a:pt x="898982" y="2654444"/>
                  <a:pt x="896372" y="2660650"/>
                  <a:pt x="894255" y="2667000"/>
                </a:cubicBezTo>
                <a:cubicBezTo>
                  <a:pt x="896372" y="2700867"/>
                  <a:pt x="897533" y="2734807"/>
                  <a:pt x="900605" y="2768600"/>
                </a:cubicBezTo>
                <a:cubicBezTo>
                  <a:pt x="902829" y="2793066"/>
                  <a:pt x="907601" y="2809286"/>
                  <a:pt x="913305" y="2832100"/>
                </a:cubicBezTo>
                <a:cubicBezTo>
                  <a:pt x="915422" y="2880783"/>
                  <a:pt x="912514" y="2929947"/>
                  <a:pt x="919655" y="2978150"/>
                </a:cubicBezTo>
                <a:cubicBezTo>
                  <a:pt x="921206" y="2988619"/>
                  <a:pt x="933972" y="2994084"/>
                  <a:pt x="938705" y="3003550"/>
                </a:cubicBezTo>
                <a:cubicBezTo>
                  <a:pt x="946435" y="3019010"/>
                  <a:pt x="953197" y="3048820"/>
                  <a:pt x="957755" y="3067050"/>
                </a:cubicBezTo>
                <a:cubicBezTo>
                  <a:pt x="959872" y="3132667"/>
                  <a:pt x="955313" y="3198841"/>
                  <a:pt x="964105" y="3263900"/>
                </a:cubicBezTo>
                <a:cubicBezTo>
                  <a:pt x="966149" y="3279026"/>
                  <a:pt x="984678" y="3287520"/>
                  <a:pt x="989505" y="3302000"/>
                </a:cubicBezTo>
                <a:lnTo>
                  <a:pt x="995855" y="3321050"/>
                </a:lnTo>
                <a:cubicBezTo>
                  <a:pt x="997972" y="3350683"/>
                  <a:pt x="998734" y="3380445"/>
                  <a:pt x="1002205" y="3409950"/>
                </a:cubicBezTo>
                <a:cubicBezTo>
                  <a:pt x="1002987" y="3416598"/>
                  <a:pt x="1007242" y="3422436"/>
                  <a:pt x="1008555" y="3429000"/>
                </a:cubicBezTo>
                <a:cubicBezTo>
                  <a:pt x="1011490" y="3443676"/>
                  <a:pt x="1012788" y="3458633"/>
                  <a:pt x="1014905" y="3473450"/>
                </a:cubicBezTo>
                <a:cubicBezTo>
                  <a:pt x="1022400" y="3683310"/>
                  <a:pt x="985535" y="3599973"/>
                  <a:pt x="1040305" y="3676650"/>
                </a:cubicBezTo>
                <a:cubicBezTo>
                  <a:pt x="1044741" y="3682860"/>
                  <a:pt x="1048772" y="3689350"/>
                  <a:pt x="1053005" y="3695700"/>
                </a:cubicBezTo>
                <a:cubicBezTo>
                  <a:pt x="1048772" y="3729567"/>
                  <a:pt x="1045368" y="3763547"/>
                  <a:pt x="1040305" y="3797300"/>
                </a:cubicBezTo>
                <a:cubicBezTo>
                  <a:pt x="1039010" y="3805931"/>
                  <a:pt x="1034919" y="3814026"/>
                  <a:pt x="1033955" y="3822700"/>
                </a:cubicBezTo>
                <a:cubicBezTo>
                  <a:pt x="1030674" y="3852227"/>
                  <a:pt x="1037419" y="3883559"/>
                  <a:pt x="1027605" y="3911600"/>
                </a:cubicBezTo>
                <a:cubicBezTo>
                  <a:pt x="1027559" y="3911731"/>
                  <a:pt x="985986" y="3958164"/>
                  <a:pt x="970455" y="3962400"/>
                </a:cubicBezTo>
                <a:cubicBezTo>
                  <a:pt x="953991" y="3966890"/>
                  <a:pt x="936588" y="3966633"/>
                  <a:pt x="919655" y="3968750"/>
                </a:cubicBezTo>
                <a:cubicBezTo>
                  <a:pt x="909072" y="3972983"/>
                  <a:pt x="898902" y="3978451"/>
                  <a:pt x="887905" y="3981450"/>
                </a:cubicBezTo>
                <a:cubicBezTo>
                  <a:pt x="875483" y="3984838"/>
                  <a:pt x="862374" y="3985007"/>
                  <a:pt x="849805" y="3987800"/>
                </a:cubicBezTo>
                <a:cubicBezTo>
                  <a:pt x="843271" y="3989252"/>
                  <a:pt x="837105" y="3992033"/>
                  <a:pt x="830755" y="3994150"/>
                </a:cubicBezTo>
                <a:cubicBezTo>
                  <a:pt x="803238" y="3989917"/>
                  <a:pt x="775382" y="3987489"/>
                  <a:pt x="748205" y="3981450"/>
                </a:cubicBezTo>
                <a:cubicBezTo>
                  <a:pt x="737078" y="3978977"/>
                  <a:pt x="727269" y="3972355"/>
                  <a:pt x="716455" y="3968750"/>
                </a:cubicBezTo>
                <a:cubicBezTo>
                  <a:pt x="708176" y="3965990"/>
                  <a:pt x="699298" y="3965267"/>
                  <a:pt x="691055" y="3962400"/>
                </a:cubicBezTo>
                <a:cubicBezTo>
                  <a:pt x="542058" y="3910575"/>
                  <a:pt x="617020" y="3927273"/>
                  <a:pt x="538655" y="3911600"/>
                </a:cubicBezTo>
                <a:cubicBezTo>
                  <a:pt x="523838" y="3905250"/>
                  <a:pt x="509355" y="3898059"/>
                  <a:pt x="494205" y="3892550"/>
                </a:cubicBezTo>
                <a:cubicBezTo>
                  <a:pt x="486003" y="3889568"/>
                  <a:pt x="475831" y="3891377"/>
                  <a:pt x="468805" y="3886200"/>
                </a:cubicBezTo>
                <a:cubicBezTo>
                  <a:pt x="394822" y="3831686"/>
                  <a:pt x="328060" y="3767637"/>
                  <a:pt x="252905" y="3714750"/>
                </a:cubicBezTo>
                <a:cubicBezTo>
                  <a:pt x="72800" y="3588009"/>
                  <a:pt x="123384" y="3650006"/>
                  <a:pt x="62405" y="3568700"/>
                </a:cubicBezTo>
                <a:cubicBezTo>
                  <a:pt x="54691" y="3537845"/>
                  <a:pt x="54895" y="3541529"/>
                  <a:pt x="49705" y="3505200"/>
                </a:cubicBezTo>
                <a:cubicBezTo>
                  <a:pt x="47987" y="3493171"/>
                  <a:pt x="41461" y="3432343"/>
                  <a:pt x="37005" y="3416300"/>
                </a:cubicBezTo>
                <a:cubicBezTo>
                  <a:pt x="29839" y="3390503"/>
                  <a:pt x="20072" y="3365500"/>
                  <a:pt x="11605" y="3340100"/>
                </a:cubicBezTo>
                <a:cubicBezTo>
                  <a:pt x="-2487" y="3241455"/>
                  <a:pt x="-5193" y="3240645"/>
                  <a:pt x="11605" y="3086100"/>
                </a:cubicBezTo>
                <a:cubicBezTo>
                  <a:pt x="14716" y="3057479"/>
                  <a:pt x="30286" y="3031545"/>
                  <a:pt x="37005" y="3003550"/>
                </a:cubicBezTo>
                <a:cubicBezTo>
                  <a:pt x="43014" y="2978511"/>
                  <a:pt x="46063" y="2952842"/>
                  <a:pt x="49705" y="2927350"/>
                </a:cubicBezTo>
                <a:cubicBezTo>
                  <a:pt x="52416" y="2908375"/>
                  <a:pt x="51150" y="2888729"/>
                  <a:pt x="56055" y="2870200"/>
                </a:cubicBezTo>
                <a:cubicBezTo>
                  <a:pt x="149126" y="2518600"/>
                  <a:pt x="77076" y="2860347"/>
                  <a:pt x="125905" y="2616200"/>
                </a:cubicBezTo>
                <a:cubicBezTo>
                  <a:pt x="140734" y="2408590"/>
                  <a:pt x="116938" y="2638399"/>
                  <a:pt x="157655" y="2451100"/>
                </a:cubicBezTo>
                <a:cubicBezTo>
                  <a:pt x="162621" y="2428254"/>
                  <a:pt x="159420" y="2404175"/>
                  <a:pt x="164005" y="2381250"/>
                </a:cubicBezTo>
                <a:cubicBezTo>
                  <a:pt x="175349" y="2324530"/>
                  <a:pt x="198640" y="2262339"/>
                  <a:pt x="208455" y="2203450"/>
                </a:cubicBezTo>
                <a:cubicBezTo>
                  <a:pt x="211606" y="2184544"/>
                  <a:pt x="212352" y="2165310"/>
                  <a:pt x="214805" y="2146300"/>
                </a:cubicBezTo>
                <a:cubicBezTo>
                  <a:pt x="220819" y="2099689"/>
                  <a:pt x="227505" y="2053167"/>
                  <a:pt x="233855" y="2006600"/>
                </a:cubicBezTo>
                <a:cubicBezTo>
                  <a:pt x="235972" y="1947333"/>
                  <a:pt x="237088" y="1888022"/>
                  <a:pt x="240205" y="1828800"/>
                </a:cubicBezTo>
                <a:cubicBezTo>
                  <a:pt x="245555" y="1727142"/>
                  <a:pt x="256124" y="1625750"/>
                  <a:pt x="259255" y="1524000"/>
                </a:cubicBezTo>
                <a:cubicBezTo>
                  <a:pt x="260364" y="1487972"/>
                  <a:pt x="254800" y="1452046"/>
                  <a:pt x="252905" y="1416050"/>
                </a:cubicBezTo>
                <a:cubicBezTo>
                  <a:pt x="250566" y="1371611"/>
                  <a:pt x="249842" y="1327079"/>
                  <a:pt x="246555" y="1282700"/>
                </a:cubicBezTo>
                <a:cubicBezTo>
                  <a:pt x="245604" y="1269860"/>
                  <a:pt x="243991" y="1256906"/>
                  <a:pt x="240205" y="1244600"/>
                </a:cubicBezTo>
                <a:cubicBezTo>
                  <a:pt x="235464" y="1229193"/>
                  <a:pt x="227505" y="1214967"/>
                  <a:pt x="221155" y="1200150"/>
                </a:cubicBezTo>
                <a:cubicBezTo>
                  <a:pt x="219038" y="1185333"/>
                  <a:pt x="216521" y="1170568"/>
                  <a:pt x="214805" y="1155700"/>
                </a:cubicBezTo>
                <a:cubicBezTo>
                  <a:pt x="210170" y="1115528"/>
                  <a:pt x="209339" y="1074837"/>
                  <a:pt x="202105" y="1035050"/>
                </a:cubicBezTo>
                <a:cubicBezTo>
                  <a:pt x="196592" y="1004728"/>
                  <a:pt x="185172" y="975783"/>
                  <a:pt x="176705" y="946150"/>
                </a:cubicBezTo>
                <a:cubicBezTo>
                  <a:pt x="174588" y="918633"/>
                  <a:pt x="170355" y="891198"/>
                  <a:pt x="170355" y="863600"/>
                </a:cubicBezTo>
                <a:cubicBezTo>
                  <a:pt x="170355" y="656156"/>
                  <a:pt x="172638" y="448704"/>
                  <a:pt x="176705" y="241300"/>
                </a:cubicBezTo>
                <a:cubicBezTo>
                  <a:pt x="176876" y="232574"/>
                  <a:pt x="177158" y="222333"/>
                  <a:pt x="183055" y="215900"/>
                </a:cubicBezTo>
                <a:cubicBezTo>
                  <a:pt x="250888" y="141900"/>
                  <a:pt x="228681" y="186443"/>
                  <a:pt x="291005" y="139700"/>
                </a:cubicBezTo>
                <a:cubicBezTo>
                  <a:pt x="328297" y="111731"/>
                  <a:pt x="356358" y="69732"/>
                  <a:pt x="398955" y="50800"/>
                </a:cubicBezTo>
                <a:cubicBezTo>
                  <a:pt x="418005" y="42333"/>
                  <a:pt x="437459" y="34723"/>
                  <a:pt x="456105" y="25400"/>
                </a:cubicBezTo>
                <a:cubicBezTo>
                  <a:pt x="462931" y="21987"/>
                  <a:pt x="468529" y="16486"/>
                  <a:pt x="475155" y="12700"/>
                </a:cubicBezTo>
                <a:cubicBezTo>
                  <a:pt x="483374" y="8004"/>
                  <a:pt x="492088" y="4233"/>
                  <a:pt x="500555" y="0"/>
                </a:cubicBezTo>
                <a:lnTo>
                  <a:pt x="678355" y="38100"/>
                </a:lnTo>
                <a:cubicBezTo>
                  <a:pt x="695106" y="41357"/>
                  <a:pt x="712527" y="40613"/>
                  <a:pt x="729155" y="44450"/>
                </a:cubicBezTo>
                <a:cubicBezTo>
                  <a:pt x="852901" y="73007"/>
                  <a:pt x="635587" y="41485"/>
                  <a:pt x="811705" y="63500"/>
                </a:cubicBezTo>
                <a:cubicBezTo>
                  <a:pt x="888148" y="101721"/>
                  <a:pt x="763742" y="43747"/>
                  <a:pt x="957755" y="82550"/>
                </a:cubicBezTo>
                <a:cubicBezTo>
                  <a:pt x="967037" y="84406"/>
                  <a:pt x="925662" y="88557"/>
                  <a:pt x="932355" y="95250"/>
                </a:cubicBezTo>
                <a:cubicBezTo>
                  <a:pt x="939987" y="102882"/>
                  <a:pt x="953522" y="91017"/>
                  <a:pt x="964105" y="88900"/>
                </a:cubicBezTo>
                <a:cubicBezTo>
                  <a:pt x="946725" y="75865"/>
                  <a:pt x="934225" y="64123"/>
                  <a:pt x="913305" y="57150"/>
                </a:cubicBezTo>
                <a:cubicBezTo>
                  <a:pt x="909289" y="55811"/>
                  <a:pt x="896372" y="56092"/>
                  <a:pt x="900605" y="50800"/>
                </a:cubicBezTo>
                <a:close/>
              </a:path>
            </a:pathLst>
          </a:custGeom>
          <a:blipFill>
            <a:blip r:embed="rId8" cstate="print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0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Mr. COSMO 2020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Marsigli Chiara</dc:creator>
  <cp:lastModifiedBy>Marsigli Chiara</cp:lastModifiedBy>
  <cp:revision>21</cp:revision>
  <dcterms:created xsi:type="dcterms:W3CDTF">2020-09-02T09:22:25Z</dcterms:created>
  <dcterms:modified xsi:type="dcterms:W3CDTF">2020-09-10T07:15:36Z</dcterms:modified>
</cp:coreProperties>
</file>