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 id="2147483651" r:id="rId3"/>
  </p:sldMasterIdLst>
  <p:notesMasterIdLst>
    <p:notesMasterId r:id="rId24"/>
  </p:notesMasterIdLst>
  <p:handoutMasterIdLst>
    <p:handoutMasterId r:id="rId25"/>
  </p:handoutMasterIdLst>
  <p:sldIdLst>
    <p:sldId id="368" r:id="rId4"/>
    <p:sldId id="388" r:id="rId5"/>
    <p:sldId id="402" r:id="rId6"/>
    <p:sldId id="403" r:id="rId7"/>
    <p:sldId id="401" r:id="rId8"/>
    <p:sldId id="436" r:id="rId9"/>
    <p:sldId id="437" r:id="rId10"/>
    <p:sldId id="439" r:id="rId11"/>
    <p:sldId id="440" r:id="rId12"/>
    <p:sldId id="438" r:id="rId13"/>
    <p:sldId id="433" r:id="rId14"/>
    <p:sldId id="441" r:id="rId15"/>
    <p:sldId id="442" r:id="rId16"/>
    <p:sldId id="413" r:id="rId17"/>
    <p:sldId id="423" r:id="rId18"/>
    <p:sldId id="447" r:id="rId19"/>
    <p:sldId id="446" r:id="rId20"/>
    <p:sldId id="444" r:id="rId21"/>
    <p:sldId id="445" r:id="rId22"/>
    <p:sldId id="363" r:id="rId23"/>
  </p:sldIdLst>
  <p:sldSz cx="9144000" cy="6858000" type="screen4x3"/>
  <p:notesSz cx="7099300" cy="10234613"/>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a:srgbClr val="C34D05"/>
    <a:srgbClr val="C00822"/>
    <a:srgbClr val="2F9934"/>
    <a:srgbClr val="2084A8"/>
    <a:srgbClr val="66CCFF"/>
    <a:srgbClr val="FF0000"/>
    <a:srgbClr val="F612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ittlere Formatvorlage 1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Helle Formatvorlage 3 - Akz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Helle Formatvorlage 2 - Akz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561" autoAdjust="0"/>
  </p:normalViewPr>
  <p:slideViewPr>
    <p:cSldViewPr>
      <p:cViewPr>
        <p:scale>
          <a:sx n="70" d="100"/>
          <a:sy n="70" d="100"/>
        </p:scale>
        <p:origin x="-1530" y="-402"/>
      </p:cViewPr>
      <p:guideLst>
        <p:guide orient="horz" pos="686"/>
        <p:guide orient="horz" pos="1344"/>
        <p:guide orient="horz" pos="890"/>
        <p:guide orient="horz" pos="3929"/>
        <p:guide orient="horz" pos="4294"/>
        <p:guide orient="horz" pos="959"/>
        <p:guide orient="horz" pos="3347"/>
        <p:guide orient="horz" pos="4087"/>
        <p:guide pos="2880"/>
        <p:guide pos="295"/>
        <p:guide pos="5486"/>
        <p:guide pos="5264"/>
        <p:guide pos="567"/>
      </p:guideLst>
    </p:cSldViewPr>
  </p:slideViewPr>
  <p:notesTextViewPr>
    <p:cViewPr>
      <p:scale>
        <a:sx n="100" d="100"/>
        <a:sy n="100" d="100"/>
      </p:scale>
      <p:origin x="0" y="0"/>
    </p:cViewPr>
  </p:notesTextViewPr>
  <p:sorterViewPr>
    <p:cViewPr>
      <p:scale>
        <a:sx n="110" d="100"/>
        <a:sy n="110" d="100"/>
      </p:scale>
      <p:origin x="0" y="1410"/>
    </p:cViewPr>
  </p:sorterViewPr>
  <p:notesViewPr>
    <p:cSldViewPr>
      <p:cViewPr varScale="1">
        <p:scale>
          <a:sx n="68" d="100"/>
          <a:sy n="68" d="100"/>
        </p:scale>
        <p:origin x="-2136" y="-96"/>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079750"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18" tIns="47160" rIns="94318" bIns="47160" numCol="1" anchor="t" anchorCtr="0" compatLnSpc="1">
            <a:prstTxWarp prst="textNoShape">
              <a:avLst/>
            </a:prstTxWarp>
          </a:bodyPr>
          <a:lstStyle>
            <a:lvl1pPr defTabSz="941388">
              <a:defRPr sz="1200"/>
            </a:lvl1pPr>
          </a:lstStyle>
          <a:p>
            <a:pPr>
              <a:defRPr/>
            </a:pPr>
            <a:endParaRPr lang="de-DE"/>
          </a:p>
        </p:txBody>
      </p:sp>
      <p:sp>
        <p:nvSpPr>
          <p:cNvPr id="66563" name="Rectangle 3"/>
          <p:cNvSpPr>
            <a:spLocks noGrp="1" noChangeArrowheads="1"/>
          </p:cNvSpPr>
          <p:nvPr>
            <p:ph type="dt" sz="quarter" idx="1"/>
          </p:nvPr>
        </p:nvSpPr>
        <p:spPr bwMode="auto">
          <a:xfrm>
            <a:off x="4017963" y="0"/>
            <a:ext cx="3079750"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18" tIns="47160" rIns="94318" bIns="47160" numCol="1" anchor="t" anchorCtr="0" compatLnSpc="1">
            <a:prstTxWarp prst="textNoShape">
              <a:avLst/>
            </a:prstTxWarp>
          </a:bodyPr>
          <a:lstStyle>
            <a:lvl1pPr algn="r" defTabSz="941388">
              <a:defRPr sz="1200"/>
            </a:lvl1pPr>
          </a:lstStyle>
          <a:p>
            <a:pPr>
              <a:defRPr/>
            </a:pPr>
            <a:endParaRPr lang="de-DE"/>
          </a:p>
        </p:txBody>
      </p:sp>
      <p:sp>
        <p:nvSpPr>
          <p:cNvPr id="66564" name="Rectangle 4"/>
          <p:cNvSpPr>
            <a:spLocks noGrp="1" noChangeArrowheads="1"/>
          </p:cNvSpPr>
          <p:nvPr>
            <p:ph type="ftr" sz="quarter" idx="2"/>
          </p:nvPr>
        </p:nvSpPr>
        <p:spPr bwMode="auto">
          <a:xfrm>
            <a:off x="0" y="9723438"/>
            <a:ext cx="3079750" cy="50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18" tIns="47160" rIns="94318" bIns="47160" numCol="1" anchor="b" anchorCtr="0" compatLnSpc="1">
            <a:prstTxWarp prst="textNoShape">
              <a:avLst/>
            </a:prstTxWarp>
          </a:bodyPr>
          <a:lstStyle>
            <a:lvl1pPr defTabSz="941388">
              <a:defRPr sz="1200"/>
            </a:lvl1pPr>
          </a:lstStyle>
          <a:p>
            <a:pPr>
              <a:defRPr/>
            </a:pPr>
            <a:endParaRPr lang="de-DE"/>
          </a:p>
        </p:txBody>
      </p:sp>
      <p:sp>
        <p:nvSpPr>
          <p:cNvPr id="66565" name="Rectangle 5"/>
          <p:cNvSpPr>
            <a:spLocks noGrp="1" noChangeArrowheads="1"/>
          </p:cNvSpPr>
          <p:nvPr>
            <p:ph type="sldNum" sz="quarter" idx="3"/>
          </p:nvPr>
        </p:nvSpPr>
        <p:spPr bwMode="auto">
          <a:xfrm>
            <a:off x="4017963" y="9723438"/>
            <a:ext cx="3079750" cy="50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18" tIns="47160" rIns="94318" bIns="47160" numCol="1" anchor="b" anchorCtr="0" compatLnSpc="1">
            <a:prstTxWarp prst="textNoShape">
              <a:avLst/>
            </a:prstTxWarp>
          </a:bodyPr>
          <a:lstStyle>
            <a:lvl1pPr algn="r" defTabSz="941388">
              <a:defRPr sz="1200"/>
            </a:lvl1pPr>
          </a:lstStyle>
          <a:p>
            <a:pPr>
              <a:defRPr/>
            </a:pPr>
            <a:fld id="{574F6B74-1D32-4C66-A569-828EC73DF48E}" type="slidenum">
              <a:rPr lang="de-DE"/>
              <a:pPr>
                <a:defRPr/>
              </a:pPr>
              <a:t>‹Nr.›</a:t>
            </a:fld>
            <a:endParaRPr lang="de-DE"/>
          </a:p>
        </p:txBody>
      </p:sp>
    </p:spTree>
    <p:extLst>
      <p:ext uri="{BB962C8B-B14F-4D97-AF65-F5344CB8AC3E}">
        <p14:creationId xmlns:p14="http://schemas.microsoft.com/office/powerpoint/2010/main" val="2766303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7975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18" tIns="47160" rIns="94318" bIns="47160" numCol="1" anchor="t" anchorCtr="0" compatLnSpc="1">
            <a:prstTxWarp prst="textNoShape">
              <a:avLst/>
            </a:prstTxWarp>
          </a:bodyPr>
          <a:lstStyle>
            <a:lvl1pPr defTabSz="941388">
              <a:defRPr sz="1200">
                <a:latin typeface="Times New Roman" pitchFamily="18" charset="0"/>
              </a:defRPr>
            </a:lvl1pPr>
          </a:lstStyle>
          <a:p>
            <a:pPr>
              <a:defRPr/>
            </a:pPr>
            <a:endParaRPr lang="de-DE"/>
          </a:p>
        </p:txBody>
      </p:sp>
      <p:sp>
        <p:nvSpPr>
          <p:cNvPr id="64515" name="Rectangle 3"/>
          <p:cNvSpPr>
            <a:spLocks noGrp="1" noChangeArrowheads="1"/>
          </p:cNvSpPr>
          <p:nvPr>
            <p:ph type="dt" idx="1"/>
          </p:nvPr>
        </p:nvSpPr>
        <p:spPr bwMode="auto">
          <a:xfrm>
            <a:off x="4019550" y="0"/>
            <a:ext cx="307975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18" tIns="47160" rIns="94318" bIns="47160" numCol="1" anchor="t" anchorCtr="0" compatLnSpc="1">
            <a:prstTxWarp prst="textNoShape">
              <a:avLst/>
            </a:prstTxWarp>
          </a:bodyPr>
          <a:lstStyle>
            <a:lvl1pPr algn="r" defTabSz="941388">
              <a:defRPr sz="1200">
                <a:latin typeface="Times New Roman" pitchFamily="18" charset="0"/>
              </a:defRPr>
            </a:lvl1pPr>
          </a:lstStyle>
          <a:p>
            <a:pPr>
              <a:defRPr/>
            </a:pPr>
            <a:endParaRPr lang="de-DE"/>
          </a:p>
        </p:txBody>
      </p:sp>
      <p:sp>
        <p:nvSpPr>
          <p:cNvPr id="31748" name="Rectangle 4"/>
          <p:cNvSpPr>
            <a:spLocks noGrp="1" noRot="1" noChangeAspect="1" noChangeArrowheads="1" noTextEdit="1"/>
          </p:cNvSpPr>
          <p:nvPr>
            <p:ph type="sldImg" idx="2"/>
          </p:nvPr>
        </p:nvSpPr>
        <p:spPr bwMode="auto">
          <a:xfrm>
            <a:off x="1039813" y="803275"/>
            <a:ext cx="5022850" cy="37671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949325" y="4894263"/>
            <a:ext cx="5200650" cy="4567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18" tIns="47160" rIns="94318" bIns="4716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4518" name="Rectangle 6"/>
          <p:cNvSpPr>
            <a:spLocks noGrp="1" noChangeArrowheads="1"/>
          </p:cNvSpPr>
          <p:nvPr>
            <p:ph type="ftr" sz="quarter" idx="4"/>
          </p:nvPr>
        </p:nvSpPr>
        <p:spPr bwMode="auto">
          <a:xfrm>
            <a:off x="0" y="9704388"/>
            <a:ext cx="307975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18" tIns="47160" rIns="94318" bIns="47160" numCol="1" anchor="b" anchorCtr="0" compatLnSpc="1">
            <a:prstTxWarp prst="textNoShape">
              <a:avLst/>
            </a:prstTxWarp>
          </a:bodyPr>
          <a:lstStyle>
            <a:lvl1pPr defTabSz="941388">
              <a:defRPr sz="1200">
                <a:latin typeface="Times New Roman" pitchFamily="18" charset="0"/>
              </a:defRPr>
            </a:lvl1pPr>
          </a:lstStyle>
          <a:p>
            <a:pPr>
              <a:defRPr/>
            </a:pPr>
            <a:endParaRPr lang="de-DE"/>
          </a:p>
        </p:txBody>
      </p:sp>
      <p:sp>
        <p:nvSpPr>
          <p:cNvPr id="64519" name="Rectangle 7"/>
          <p:cNvSpPr>
            <a:spLocks noGrp="1" noChangeArrowheads="1"/>
          </p:cNvSpPr>
          <p:nvPr>
            <p:ph type="sldNum" sz="quarter" idx="5"/>
          </p:nvPr>
        </p:nvSpPr>
        <p:spPr bwMode="auto">
          <a:xfrm>
            <a:off x="4019550" y="9704388"/>
            <a:ext cx="307975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18" tIns="47160" rIns="94318" bIns="47160" numCol="1" anchor="b" anchorCtr="0" compatLnSpc="1">
            <a:prstTxWarp prst="textNoShape">
              <a:avLst/>
            </a:prstTxWarp>
          </a:bodyPr>
          <a:lstStyle>
            <a:lvl1pPr algn="r" defTabSz="941388">
              <a:defRPr sz="1200">
                <a:latin typeface="Times New Roman" pitchFamily="18" charset="0"/>
              </a:defRPr>
            </a:lvl1pPr>
          </a:lstStyle>
          <a:p>
            <a:pPr>
              <a:defRPr/>
            </a:pPr>
            <a:fld id="{794AD8BD-547B-44B0-95F4-3FDAF593FD4C}" type="slidenum">
              <a:rPr lang="de-DE"/>
              <a:pPr>
                <a:defRPr/>
              </a:pPr>
              <a:t>‹Nr.›</a:t>
            </a:fld>
            <a:endParaRPr lang="de-DE"/>
          </a:p>
        </p:txBody>
      </p:sp>
    </p:spTree>
    <p:extLst>
      <p:ext uri="{BB962C8B-B14F-4D97-AF65-F5344CB8AC3E}">
        <p14:creationId xmlns:p14="http://schemas.microsoft.com/office/powerpoint/2010/main" val="7937598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defTabSz="941388" eaLnBrk="0" hangingPunct="0">
              <a:spcBef>
                <a:spcPct val="30000"/>
              </a:spcBef>
              <a:defRPr sz="1200">
                <a:solidFill>
                  <a:schemeClr val="tx1"/>
                </a:solidFill>
                <a:latin typeface="Arial" charset="0"/>
              </a:defRPr>
            </a:lvl1pPr>
            <a:lvl2pPr marL="742950" indent="-285750" defTabSz="941388" eaLnBrk="0" hangingPunct="0">
              <a:spcBef>
                <a:spcPct val="30000"/>
              </a:spcBef>
              <a:defRPr sz="1200">
                <a:solidFill>
                  <a:schemeClr val="tx1"/>
                </a:solidFill>
                <a:latin typeface="Arial" charset="0"/>
              </a:defRPr>
            </a:lvl2pPr>
            <a:lvl3pPr marL="1143000" indent="-228600" defTabSz="941388" eaLnBrk="0" hangingPunct="0">
              <a:spcBef>
                <a:spcPct val="30000"/>
              </a:spcBef>
              <a:defRPr sz="1200">
                <a:solidFill>
                  <a:schemeClr val="tx1"/>
                </a:solidFill>
                <a:latin typeface="Arial" charset="0"/>
              </a:defRPr>
            </a:lvl3pPr>
            <a:lvl4pPr marL="1600200" indent="-228600" defTabSz="941388" eaLnBrk="0" hangingPunct="0">
              <a:spcBef>
                <a:spcPct val="30000"/>
              </a:spcBef>
              <a:defRPr sz="1200">
                <a:solidFill>
                  <a:schemeClr val="tx1"/>
                </a:solidFill>
                <a:latin typeface="Arial" charset="0"/>
              </a:defRPr>
            </a:lvl4pPr>
            <a:lvl5pPr marL="2057400" indent="-228600" defTabSz="941388" eaLnBrk="0" hangingPunct="0">
              <a:spcBef>
                <a:spcPct val="30000"/>
              </a:spcBef>
              <a:defRPr sz="1200">
                <a:solidFill>
                  <a:schemeClr val="tx1"/>
                </a:solidFill>
                <a:latin typeface="Arial" charset="0"/>
              </a:defRPr>
            </a:lvl5pPr>
            <a:lvl6pPr marL="2514600" indent="-228600" defTabSz="941388" eaLnBrk="0" fontAlgn="base" hangingPunct="0">
              <a:spcBef>
                <a:spcPct val="30000"/>
              </a:spcBef>
              <a:spcAft>
                <a:spcPct val="0"/>
              </a:spcAft>
              <a:defRPr sz="1200">
                <a:solidFill>
                  <a:schemeClr val="tx1"/>
                </a:solidFill>
                <a:latin typeface="Arial" charset="0"/>
              </a:defRPr>
            </a:lvl6pPr>
            <a:lvl7pPr marL="2971800" indent="-228600" defTabSz="941388" eaLnBrk="0" fontAlgn="base" hangingPunct="0">
              <a:spcBef>
                <a:spcPct val="30000"/>
              </a:spcBef>
              <a:spcAft>
                <a:spcPct val="0"/>
              </a:spcAft>
              <a:defRPr sz="1200">
                <a:solidFill>
                  <a:schemeClr val="tx1"/>
                </a:solidFill>
                <a:latin typeface="Arial" charset="0"/>
              </a:defRPr>
            </a:lvl7pPr>
            <a:lvl8pPr marL="3429000" indent="-228600" defTabSz="941388" eaLnBrk="0" fontAlgn="base" hangingPunct="0">
              <a:spcBef>
                <a:spcPct val="30000"/>
              </a:spcBef>
              <a:spcAft>
                <a:spcPct val="0"/>
              </a:spcAft>
              <a:defRPr sz="1200">
                <a:solidFill>
                  <a:schemeClr val="tx1"/>
                </a:solidFill>
                <a:latin typeface="Arial" charset="0"/>
              </a:defRPr>
            </a:lvl8pPr>
            <a:lvl9pPr marL="3886200" indent="-228600" defTabSz="94138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BA5321F-F3E0-4F24-9A10-AF41344EC5D5}" type="slidenum">
              <a:rPr lang="de-DE" altLang="de-DE" smtClean="0">
                <a:latin typeface="Times New Roman" pitchFamily="18" charset="0"/>
              </a:rPr>
              <a:pPr eaLnBrk="1" hangingPunct="1">
                <a:spcBef>
                  <a:spcPct val="0"/>
                </a:spcBef>
              </a:pPr>
              <a:t>1</a:t>
            </a:fld>
            <a:endParaRPr lang="de-DE" altLang="de-DE" smtClean="0">
              <a:latin typeface="Times New Roman"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949325" y="4894263"/>
            <a:ext cx="5200650" cy="4568825"/>
          </a:xfrm>
          <a:noFill/>
        </p:spPr>
        <p:txBody>
          <a:bodyPr/>
          <a:lstStyle/>
          <a:p>
            <a:pPr eaLnBrk="1" hangingPunct="1"/>
            <a:endParaRPr lang="de-DE" altLang="de-DE"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Text Box 13"/>
          <p:cNvSpPr txBox="1">
            <a:spLocks noChangeArrowheads="1"/>
          </p:cNvSpPr>
          <p:nvPr userDrawn="1"/>
        </p:nvSpPr>
        <p:spPr bwMode="auto">
          <a:xfrm>
            <a:off x="0" y="339725"/>
            <a:ext cx="66960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de-DE" sz="3000" smtClean="0">
                <a:solidFill>
                  <a:schemeClr val="bg1"/>
                </a:solidFill>
                <a:latin typeface="Arial Black" pitchFamily="34" charset="0"/>
              </a:rPr>
              <a:t>Deutscher Wetterdienst</a:t>
            </a:r>
          </a:p>
        </p:txBody>
      </p:sp>
      <p:sp>
        <p:nvSpPr>
          <p:cNvPr id="5" name="Line 19"/>
          <p:cNvSpPr>
            <a:spLocks noChangeShapeType="1"/>
          </p:cNvSpPr>
          <p:nvPr userDrawn="1"/>
        </p:nvSpPr>
        <p:spPr bwMode="auto">
          <a:xfrm>
            <a:off x="0" y="908050"/>
            <a:ext cx="9144000" cy="0"/>
          </a:xfrm>
          <a:prstGeom prst="line">
            <a:avLst/>
          </a:prstGeom>
          <a:noFill/>
          <a:ln w="222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6" name="Picture 23" descr="cosmoLogo_veryfin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0825" y="287338"/>
            <a:ext cx="201771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8" descr="Wortbildmarke-und-Claim-positiv-transparent"/>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88125" y="142875"/>
            <a:ext cx="2363788"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Rectangle 5"/>
          <p:cNvSpPr>
            <a:spLocks noGrp="1" noChangeArrowheads="1"/>
          </p:cNvSpPr>
          <p:nvPr>
            <p:ph type="ctrTitle"/>
          </p:nvPr>
        </p:nvSpPr>
        <p:spPr>
          <a:xfrm>
            <a:off x="323850" y="2492375"/>
            <a:ext cx="8207375" cy="1871663"/>
          </a:xfrm>
        </p:spPr>
        <p:txBody>
          <a:bodyPr anchor="t"/>
          <a:lstStyle>
            <a:lvl1pPr algn="ctr">
              <a:defRPr>
                <a:solidFill>
                  <a:schemeClr val="tx1"/>
                </a:solidFill>
                <a:latin typeface="Arial Black" pitchFamily="34" charset="0"/>
              </a:defRPr>
            </a:lvl1pPr>
          </a:lstStyle>
          <a:p>
            <a:pPr lvl="0"/>
            <a:r>
              <a:rPr lang="de-DE" noProof="0" smtClean="0"/>
              <a:t>Titelmasterformat bearbeiten</a:t>
            </a:r>
          </a:p>
        </p:txBody>
      </p:sp>
      <p:sp>
        <p:nvSpPr>
          <p:cNvPr id="25612" name="Rectangle 12"/>
          <p:cNvSpPr>
            <a:spLocks noGrp="1" noChangeArrowheads="1"/>
          </p:cNvSpPr>
          <p:nvPr>
            <p:ph type="subTitle" idx="1"/>
          </p:nvPr>
        </p:nvSpPr>
        <p:spPr>
          <a:xfrm>
            <a:off x="323850" y="4797425"/>
            <a:ext cx="8207375" cy="519113"/>
          </a:xfrm>
        </p:spPr>
        <p:txBody>
          <a:bodyPr lIns="91440" tIns="45720" rIns="91440" bIns="45720"/>
          <a:lstStyle>
            <a:lvl1pPr marL="0" indent="0" algn="ctr">
              <a:buFont typeface="Wingdings" pitchFamily="2" charset="2"/>
              <a:buNone/>
              <a:defRPr/>
            </a:lvl1pPr>
          </a:lstStyle>
          <a:p>
            <a:pPr lvl="0"/>
            <a:r>
              <a:rPr lang="de-DE" noProof="0" smtClean="0"/>
              <a:t>Formatvorlage des Untertitelmasters durch Klicken bearbeiten</a:t>
            </a:r>
          </a:p>
        </p:txBody>
      </p:sp>
    </p:spTree>
    <p:extLst>
      <p:ext uri="{BB962C8B-B14F-4D97-AF65-F5344CB8AC3E}">
        <p14:creationId xmlns:p14="http://schemas.microsoft.com/office/powerpoint/2010/main" val="2259446608"/>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35"/>
          <p:cNvSpPr>
            <a:spLocks noGrp="1" noChangeArrowheads="1"/>
          </p:cNvSpPr>
          <p:nvPr>
            <p:ph type="dt" sz="half" idx="10"/>
          </p:nvPr>
        </p:nvSpPr>
        <p:spPr>
          <a:ln/>
        </p:spPr>
        <p:txBody>
          <a:bodyPr/>
          <a:lstStyle>
            <a:lvl1pPr>
              <a:defRPr/>
            </a:lvl1pPr>
          </a:lstStyle>
          <a:p>
            <a:pPr>
              <a:defRPr/>
            </a:pPr>
            <a:fld id="{8F815A7E-0AFD-4960-AF5A-EADD7C36DBF0}" type="datetime1">
              <a:rPr lang="de-DE" smtClean="0"/>
              <a:t>31.08.2018</a:t>
            </a:fld>
            <a:endParaRPr lang="de-DE"/>
          </a:p>
        </p:txBody>
      </p:sp>
      <p:sp>
        <p:nvSpPr>
          <p:cNvPr id="5" name="Rectangle 38"/>
          <p:cNvSpPr>
            <a:spLocks noGrp="1" noChangeArrowheads="1"/>
          </p:cNvSpPr>
          <p:nvPr>
            <p:ph type="ftr" sz="quarter" idx="11"/>
          </p:nvPr>
        </p:nvSpPr>
        <p:spPr>
          <a:ln/>
        </p:spPr>
        <p:txBody>
          <a:bodyPr/>
          <a:lstStyle>
            <a:lvl1pPr>
              <a:defRPr/>
            </a:lvl1pPr>
          </a:lstStyle>
          <a:p>
            <a:pPr>
              <a:defRPr/>
            </a:pPr>
            <a:r>
              <a:rPr lang="en-US" smtClean="0"/>
              <a:t>COSMO General Meeting 2018, St. Petersburg, Russia</a:t>
            </a:r>
            <a:endParaRPr lang="de-DE"/>
          </a:p>
        </p:txBody>
      </p:sp>
      <p:sp>
        <p:nvSpPr>
          <p:cNvPr id="6" name="Rectangle 39"/>
          <p:cNvSpPr>
            <a:spLocks noGrp="1" noChangeArrowheads="1"/>
          </p:cNvSpPr>
          <p:nvPr>
            <p:ph type="sldNum" sz="quarter" idx="12"/>
          </p:nvPr>
        </p:nvSpPr>
        <p:spPr>
          <a:ln/>
        </p:spPr>
        <p:txBody>
          <a:bodyPr/>
          <a:lstStyle>
            <a:lvl1pPr>
              <a:defRPr/>
            </a:lvl1pPr>
          </a:lstStyle>
          <a:p>
            <a:pPr>
              <a:defRPr/>
            </a:pPr>
            <a:fld id="{B7523853-3FDE-4CAF-AC89-E8CF3A075129}" type="slidenum">
              <a:rPr lang="de-DE"/>
              <a:pPr>
                <a:defRPr/>
              </a:pPr>
              <a:t>‹Nr.›</a:t>
            </a:fld>
            <a:endParaRPr lang="de-DE"/>
          </a:p>
        </p:txBody>
      </p:sp>
    </p:spTree>
    <p:extLst>
      <p:ext uri="{BB962C8B-B14F-4D97-AF65-F5344CB8AC3E}">
        <p14:creationId xmlns:p14="http://schemas.microsoft.com/office/powerpoint/2010/main" val="1592603404"/>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7813" y="1125538"/>
            <a:ext cx="2058987" cy="48958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46088" y="1125538"/>
            <a:ext cx="6029325" cy="489585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35"/>
          <p:cNvSpPr>
            <a:spLocks noGrp="1" noChangeArrowheads="1"/>
          </p:cNvSpPr>
          <p:nvPr>
            <p:ph type="dt" sz="half" idx="10"/>
          </p:nvPr>
        </p:nvSpPr>
        <p:spPr>
          <a:ln/>
        </p:spPr>
        <p:txBody>
          <a:bodyPr/>
          <a:lstStyle>
            <a:lvl1pPr>
              <a:defRPr/>
            </a:lvl1pPr>
          </a:lstStyle>
          <a:p>
            <a:pPr>
              <a:defRPr/>
            </a:pPr>
            <a:fld id="{87C0EBCA-A040-4BF8-8556-975DD1CA572B}" type="datetime1">
              <a:rPr lang="de-DE" smtClean="0"/>
              <a:t>31.08.2018</a:t>
            </a:fld>
            <a:endParaRPr lang="de-DE"/>
          </a:p>
        </p:txBody>
      </p:sp>
      <p:sp>
        <p:nvSpPr>
          <p:cNvPr id="5" name="Rectangle 38"/>
          <p:cNvSpPr>
            <a:spLocks noGrp="1" noChangeArrowheads="1"/>
          </p:cNvSpPr>
          <p:nvPr>
            <p:ph type="ftr" sz="quarter" idx="11"/>
          </p:nvPr>
        </p:nvSpPr>
        <p:spPr>
          <a:ln/>
        </p:spPr>
        <p:txBody>
          <a:bodyPr/>
          <a:lstStyle>
            <a:lvl1pPr>
              <a:defRPr/>
            </a:lvl1pPr>
          </a:lstStyle>
          <a:p>
            <a:pPr>
              <a:defRPr/>
            </a:pPr>
            <a:r>
              <a:rPr lang="en-US" smtClean="0"/>
              <a:t>COSMO General Meeting 2018, St. Petersburg, Russia</a:t>
            </a:r>
            <a:endParaRPr lang="de-DE"/>
          </a:p>
        </p:txBody>
      </p:sp>
      <p:sp>
        <p:nvSpPr>
          <p:cNvPr id="6" name="Rectangle 39"/>
          <p:cNvSpPr>
            <a:spLocks noGrp="1" noChangeArrowheads="1"/>
          </p:cNvSpPr>
          <p:nvPr>
            <p:ph type="sldNum" sz="quarter" idx="12"/>
          </p:nvPr>
        </p:nvSpPr>
        <p:spPr>
          <a:ln/>
        </p:spPr>
        <p:txBody>
          <a:bodyPr/>
          <a:lstStyle>
            <a:lvl1pPr>
              <a:defRPr/>
            </a:lvl1pPr>
          </a:lstStyle>
          <a:p>
            <a:pPr>
              <a:defRPr/>
            </a:pPr>
            <a:fld id="{EB2E8B46-52BF-42BA-BC4C-3466E9408A6A}" type="slidenum">
              <a:rPr lang="de-DE"/>
              <a:pPr>
                <a:defRPr/>
              </a:pPr>
              <a:t>‹Nr.›</a:t>
            </a:fld>
            <a:endParaRPr lang="de-DE"/>
          </a:p>
        </p:txBody>
      </p:sp>
    </p:spTree>
    <p:extLst>
      <p:ext uri="{BB962C8B-B14F-4D97-AF65-F5344CB8AC3E}">
        <p14:creationId xmlns:p14="http://schemas.microsoft.com/office/powerpoint/2010/main" val="421121786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5"/>
          <p:cNvSpPr>
            <a:spLocks noGrp="1" noChangeArrowheads="1"/>
          </p:cNvSpPr>
          <p:nvPr>
            <p:ph type="dt" sz="half" idx="10"/>
          </p:nvPr>
        </p:nvSpPr>
        <p:spPr>
          <a:ln/>
        </p:spPr>
        <p:txBody>
          <a:bodyPr/>
          <a:lstStyle>
            <a:lvl1pPr>
              <a:defRPr/>
            </a:lvl1pPr>
          </a:lstStyle>
          <a:p>
            <a:pPr>
              <a:defRPr/>
            </a:pPr>
            <a:fld id="{314BE5F5-02E3-4D6F-9686-8BEB552B737F}" type="datetime1">
              <a:rPr lang="de-DE" smtClean="0"/>
              <a:t>31.08.2018</a:t>
            </a:fld>
            <a:r>
              <a:rPr lang="de-DE" smtClean="0"/>
              <a:t>PBPV  </a:t>
            </a:r>
            <a:r>
              <a:rPr lang="de-DE"/>
              <a:t>–  03/2010</a:t>
            </a:r>
          </a:p>
        </p:txBody>
      </p:sp>
    </p:spTree>
    <p:extLst>
      <p:ext uri="{BB962C8B-B14F-4D97-AF65-F5344CB8AC3E}">
        <p14:creationId xmlns:p14="http://schemas.microsoft.com/office/powerpoint/2010/main" val="2982348853"/>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dt" sz="half" idx="10"/>
          </p:nvPr>
        </p:nvSpPr>
        <p:spPr>
          <a:ln/>
        </p:spPr>
        <p:txBody>
          <a:bodyPr/>
          <a:lstStyle>
            <a:lvl1pPr>
              <a:defRPr/>
            </a:lvl1pPr>
          </a:lstStyle>
          <a:p>
            <a:pPr>
              <a:defRPr/>
            </a:pPr>
            <a:fld id="{93FDA30E-AF0A-4CAE-A10F-418C434A974E}" type="datetime1">
              <a:rPr lang="de-DE" smtClean="0"/>
              <a:t>31.08.2018</a:t>
            </a:fld>
            <a:r>
              <a:rPr lang="de-DE" smtClean="0"/>
              <a:t>PBPV  </a:t>
            </a:r>
            <a:r>
              <a:rPr lang="de-DE"/>
              <a:t>–  03/2010</a:t>
            </a:r>
          </a:p>
        </p:txBody>
      </p:sp>
    </p:spTree>
    <p:extLst>
      <p:ext uri="{BB962C8B-B14F-4D97-AF65-F5344CB8AC3E}">
        <p14:creationId xmlns:p14="http://schemas.microsoft.com/office/powerpoint/2010/main" val="3376779925"/>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5"/>
          <p:cNvSpPr>
            <a:spLocks noGrp="1" noChangeArrowheads="1"/>
          </p:cNvSpPr>
          <p:nvPr>
            <p:ph type="dt" sz="half" idx="10"/>
          </p:nvPr>
        </p:nvSpPr>
        <p:spPr>
          <a:ln/>
        </p:spPr>
        <p:txBody>
          <a:bodyPr/>
          <a:lstStyle>
            <a:lvl1pPr>
              <a:defRPr/>
            </a:lvl1pPr>
          </a:lstStyle>
          <a:p>
            <a:pPr>
              <a:defRPr/>
            </a:pPr>
            <a:fld id="{FE4BEEB0-B04B-4CE8-9ECF-A68768DABE71}" type="datetime1">
              <a:rPr lang="de-DE" smtClean="0"/>
              <a:t>31.08.2018</a:t>
            </a:fld>
            <a:r>
              <a:rPr lang="de-DE" smtClean="0"/>
              <a:t>PBPV  </a:t>
            </a:r>
            <a:r>
              <a:rPr lang="de-DE"/>
              <a:t>–  03/2010</a:t>
            </a:r>
          </a:p>
        </p:txBody>
      </p:sp>
    </p:spTree>
    <p:extLst>
      <p:ext uri="{BB962C8B-B14F-4D97-AF65-F5344CB8AC3E}">
        <p14:creationId xmlns:p14="http://schemas.microsoft.com/office/powerpoint/2010/main" val="669269923"/>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2133600"/>
            <a:ext cx="4038600"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2133600"/>
            <a:ext cx="4038600"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5"/>
          <p:cNvSpPr>
            <a:spLocks noGrp="1" noChangeArrowheads="1"/>
          </p:cNvSpPr>
          <p:nvPr>
            <p:ph type="dt" sz="half" idx="10"/>
          </p:nvPr>
        </p:nvSpPr>
        <p:spPr>
          <a:ln/>
        </p:spPr>
        <p:txBody>
          <a:bodyPr/>
          <a:lstStyle>
            <a:lvl1pPr>
              <a:defRPr/>
            </a:lvl1pPr>
          </a:lstStyle>
          <a:p>
            <a:pPr>
              <a:defRPr/>
            </a:pPr>
            <a:fld id="{C10ECF01-5A45-40CB-918A-6497C5E452EA}" type="datetime1">
              <a:rPr lang="de-DE" smtClean="0"/>
              <a:t>31.08.2018</a:t>
            </a:fld>
            <a:r>
              <a:rPr lang="de-DE" smtClean="0"/>
              <a:t>PBPV  </a:t>
            </a:r>
            <a:r>
              <a:rPr lang="de-DE"/>
              <a:t>–  03/2010</a:t>
            </a:r>
          </a:p>
        </p:txBody>
      </p:sp>
    </p:spTree>
    <p:extLst>
      <p:ext uri="{BB962C8B-B14F-4D97-AF65-F5344CB8AC3E}">
        <p14:creationId xmlns:p14="http://schemas.microsoft.com/office/powerpoint/2010/main" val="1082333408"/>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5"/>
          <p:cNvSpPr>
            <a:spLocks noGrp="1" noChangeArrowheads="1"/>
          </p:cNvSpPr>
          <p:nvPr>
            <p:ph type="dt" sz="half" idx="10"/>
          </p:nvPr>
        </p:nvSpPr>
        <p:spPr>
          <a:ln/>
        </p:spPr>
        <p:txBody>
          <a:bodyPr/>
          <a:lstStyle>
            <a:lvl1pPr>
              <a:defRPr/>
            </a:lvl1pPr>
          </a:lstStyle>
          <a:p>
            <a:pPr>
              <a:defRPr/>
            </a:pPr>
            <a:fld id="{7BE6BBE9-E258-4930-81E3-ECFD1E2232C8}" type="datetime1">
              <a:rPr lang="de-DE" smtClean="0"/>
              <a:t>31.08.2018</a:t>
            </a:fld>
            <a:r>
              <a:rPr lang="de-DE" smtClean="0"/>
              <a:t>PBPV  </a:t>
            </a:r>
            <a:r>
              <a:rPr lang="de-DE"/>
              <a:t>–  03/2010</a:t>
            </a:r>
          </a:p>
        </p:txBody>
      </p:sp>
    </p:spTree>
    <p:extLst>
      <p:ext uri="{BB962C8B-B14F-4D97-AF65-F5344CB8AC3E}">
        <p14:creationId xmlns:p14="http://schemas.microsoft.com/office/powerpoint/2010/main" val="2629442684"/>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5"/>
          <p:cNvSpPr>
            <a:spLocks noGrp="1" noChangeArrowheads="1"/>
          </p:cNvSpPr>
          <p:nvPr>
            <p:ph type="dt" sz="half" idx="10"/>
          </p:nvPr>
        </p:nvSpPr>
        <p:spPr>
          <a:ln/>
        </p:spPr>
        <p:txBody>
          <a:bodyPr/>
          <a:lstStyle>
            <a:lvl1pPr>
              <a:defRPr/>
            </a:lvl1pPr>
          </a:lstStyle>
          <a:p>
            <a:pPr>
              <a:defRPr/>
            </a:pPr>
            <a:fld id="{DBBA4FBD-C5ED-435D-A541-D5712C9D7E91}" type="datetime1">
              <a:rPr lang="de-DE" smtClean="0"/>
              <a:t>31.08.2018</a:t>
            </a:fld>
            <a:r>
              <a:rPr lang="de-DE" smtClean="0"/>
              <a:t>PBPV  </a:t>
            </a:r>
            <a:r>
              <a:rPr lang="de-DE"/>
              <a:t>–  03/2010</a:t>
            </a:r>
          </a:p>
        </p:txBody>
      </p:sp>
    </p:spTree>
    <p:extLst>
      <p:ext uri="{BB962C8B-B14F-4D97-AF65-F5344CB8AC3E}">
        <p14:creationId xmlns:p14="http://schemas.microsoft.com/office/powerpoint/2010/main" val="1016643259"/>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6BC85A21-D740-4306-949D-79E843555A61}" type="datetime1">
              <a:rPr lang="de-DE" smtClean="0"/>
              <a:t>31.08.2018</a:t>
            </a:fld>
            <a:r>
              <a:rPr lang="de-DE" smtClean="0"/>
              <a:t>PBPV  </a:t>
            </a:r>
            <a:r>
              <a:rPr lang="de-DE"/>
              <a:t>–  03/2010</a:t>
            </a:r>
          </a:p>
        </p:txBody>
      </p:sp>
    </p:spTree>
    <p:extLst>
      <p:ext uri="{BB962C8B-B14F-4D97-AF65-F5344CB8AC3E}">
        <p14:creationId xmlns:p14="http://schemas.microsoft.com/office/powerpoint/2010/main" val="336650723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5"/>
          <p:cNvSpPr>
            <a:spLocks noGrp="1" noChangeArrowheads="1"/>
          </p:cNvSpPr>
          <p:nvPr>
            <p:ph type="dt" sz="half" idx="10"/>
          </p:nvPr>
        </p:nvSpPr>
        <p:spPr>
          <a:ln/>
        </p:spPr>
        <p:txBody>
          <a:bodyPr/>
          <a:lstStyle>
            <a:lvl1pPr>
              <a:defRPr/>
            </a:lvl1pPr>
          </a:lstStyle>
          <a:p>
            <a:pPr>
              <a:defRPr/>
            </a:pPr>
            <a:fld id="{DA141745-CD92-4C18-BB2B-50C69A7A1A3F}" type="datetime1">
              <a:rPr lang="de-DE" smtClean="0"/>
              <a:t>31.08.2018</a:t>
            </a:fld>
            <a:r>
              <a:rPr lang="de-DE" smtClean="0"/>
              <a:t>PBPV  </a:t>
            </a:r>
            <a:r>
              <a:rPr lang="de-DE"/>
              <a:t>–  03/2010</a:t>
            </a:r>
          </a:p>
        </p:txBody>
      </p:sp>
    </p:spTree>
    <p:extLst>
      <p:ext uri="{BB962C8B-B14F-4D97-AF65-F5344CB8AC3E}">
        <p14:creationId xmlns:p14="http://schemas.microsoft.com/office/powerpoint/2010/main" val="243454453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35"/>
          <p:cNvSpPr>
            <a:spLocks noGrp="1" noChangeArrowheads="1"/>
          </p:cNvSpPr>
          <p:nvPr>
            <p:ph type="dt" sz="half" idx="10"/>
          </p:nvPr>
        </p:nvSpPr>
        <p:spPr>
          <a:xfrm>
            <a:off x="1042988" y="6516000"/>
            <a:ext cx="1511300" cy="207962"/>
          </a:xfrm>
        </p:spPr>
        <p:txBody>
          <a:bodyPr/>
          <a:lstStyle>
            <a:lvl1pPr>
              <a:defRPr/>
            </a:lvl1pPr>
          </a:lstStyle>
          <a:p>
            <a:pPr>
              <a:defRPr/>
            </a:pPr>
            <a:fld id="{278E236C-DCCA-4410-82DD-284BF6707C39}" type="datetime1">
              <a:rPr lang="de-DE" smtClean="0"/>
              <a:t>31.08.2018</a:t>
            </a:fld>
            <a:endParaRPr lang="de-DE"/>
          </a:p>
        </p:txBody>
      </p:sp>
      <p:sp>
        <p:nvSpPr>
          <p:cNvPr id="5" name="Rectangle 38"/>
          <p:cNvSpPr>
            <a:spLocks noGrp="1" noChangeArrowheads="1"/>
          </p:cNvSpPr>
          <p:nvPr>
            <p:ph type="ftr" sz="quarter" idx="11"/>
          </p:nvPr>
        </p:nvSpPr>
        <p:spPr>
          <a:xfrm>
            <a:off x="2627313" y="6516000"/>
            <a:ext cx="3960812" cy="217488"/>
          </a:xfrm>
        </p:spPr>
        <p:txBody>
          <a:bodyPr/>
          <a:lstStyle>
            <a:lvl1pPr>
              <a:defRPr/>
            </a:lvl1pPr>
          </a:lstStyle>
          <a:p>
            <a:pPr>
              <a:defRPr/>
            </a:pPr>
            <a:r>
              <a:rPr lang="en-US" smtClean="0"/>
              <a:t>COSMO General Meeting 2018, St. Petersburg, Russia</a:t>
            </a:r>
            <a:endParaRPr lang="de-DE"/>
          </a:p>
        </p:txBody>
      </p:sp>
      <p:sp>
        <p:nvSpPr>
          <p:cNvPr id="6" name="Rectangle 39"/>
          <p:cNvSpPr>
            <a:spLocks noGrp="1" noChangeArrowheads="1"/>
          </p:cNvSpPr>
          <p:nvPr>
            <p:ph type="sldNum" sz="quarter" idx="12"/>
          </p:nvPr>
        </p:nvSpPr>
        <p:spPr/>
        <p:txBody>
          <a:bodyPr/>
          <a:lstStyle>
            <a:lvl1pPr>
              <a:defRPr/>
            </a:lvl1pPr>
          </a:lstStyle>
          <a:p>
            <a:pPr>
              <a:defRPr/>
            </a:pPr>
            <a:fld id="{72EB4686-4644-471E-9375-12B57D8E2B20}" type="slidenum">
              <a:rPr lang="de-DE"/>
              <a:pPr>
                <a:defRPr/>
              </a:pPr>
              <a:t>‹Nr.›</a:t>
            </a:fld>
            <a:endParaRPr lang="de-DE"/>
          </a:p>
        </p:txBody>
      </p:sp>
    </p:spTree>
    <p:extLst>
      <p:ext uri="{BB962C8B-B14F-4D97-AF65-F5344CB8AC3E}">
        <p14:creationId xmlns:p14="http://schemas.microsoft.com/office/powerpoint/2010/main" val="2131391820"/>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5"/>
          <p:cNvSpPr>
            <a:spLocks noGrp="1" noChangeArrowheads="1"/>
          </p:cNvSpPr>
          <p:nvPr>
            <p:ph type="dt" sz="half" idx="10"/>
          </p:nvPr>
        </p:nvSpPr>
        <p:spPr>
          <a:ln/>
        </p:spPr>
        <p:txBody>
          <a:bodyPr/>
          <a:lstStyle>
            <a:lvl1pPr>
              <a:defRPr/>
            </a:lvl1pPr>
          </a:lstStyle>
          <a:p>
            <a:pPr>
              <a:defRPr/>
            </a:pPr>
            <a:fld id="{5FD8EE90-444E-4B9F-B806-D65E1D944A9A}" type="datetime1">
              <a:rPr lang="de-DE" smtClean="0"/>
              <a:t>31.08.2018</a:t>
            </a:fld>
            <a:r>
              <a:rPr lang="de-DE" smtClean="0"/>
              <a:t>PBPV  </a:t>
            </a:r>
            <a:r>
              <a:rPr lang="de-DE"/>
              <a:t>–  03/2010</a:t>
            </a:r>
          </a:p>
        </p:txBody>
      </p:sp>
    </p:spTree>
    <p:extLst>
      <p:ext uri="{BB962C8B-B14F-4D97-AF65-F5344CB8AC3E}">
        <p14:creationId xmlns:p14="http://schemas.microsoft.com/office/powerpoint/2010/main" val="3674363930"/>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dt" sz="half" idx="10"/>
          </p:nvPr>
        </p:nvSpPr>
        <p:spPr>
          <a:ln/>
        </p:spPr>
        <p:txBody>
          <a:bodyPr/>
          <a:lstStyle>
            <a:lvl1pPr>
              <a:defRPr/>
            </a:lvl1pPr>
          </a:lstStyle>
          <a:p>
            <a:pPr>
              <a:defRPr/>
            </a:pPr>
            <a:fld id="{354367DB-2D8E-453B-8BF0-6278055AD94F}" type="datetime1">
              <a:rPr lang="de-DE" smtClean="0"/>
              <a:t>31.08.2018</a:t>
            </a:fld>
            <a:r>
              <a:rPr lang="de-DE" smtClean="0"/>
              <a:t>PBPV  </a:t>
            </a:r>
            <a:r>
              <a:rPr lang="de-DE"/>
              <a:t>–  03/2010</a:t>
            </a:r>
          </a:p>
        </p:txBody>
      </p:sp>
    </p:spTree>
    <p:extLst>
      <p:ext uri="{BB962C8B-B14F-4D97-AF65-F5344CB8AC3E}">
        <p14:creationId xmlns:p14="http://schemas.microsoft.com/office/powerpoint/2010/main" val="30742535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7813" y="1412875"/>
            <a:ext cx="2058987" cy="496887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46088" y="1412875"/>
            <a:ext cx="6029325" cy="496887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dt" sz="half" idx="10"/>
          </p:nvPr>
        </p:nvSpPr>
        <p:spPr>
          <a:ln/>
        </p:spPr>
        <p:txBody>
          <a:bodyPr/>
          <a:lstStyle>
            <a:lvl1pPr>
              <a:defRPr/>
            </a:lvl1pPr>
          </a:lstStyle>
          <a:p>
            <a:pPr>
              <a:defRPr/>
            </a:pPr>
            <a:fld id="{70DA2E94-D2A9-4865-A704-58E4B3134BD4}" type="datetime1">
              <a:rPr lang="de-DE" smtClean="0"/>
              <a:t>31.08.2018</a:t>
            </a:fld>
            <a:r>
              <a:rPr lang="de-DE" smtClean="0"/>
              <a:t>PBPV  </a:t>
            </a:r>
            <a:r>
              <a:rPr lang="de-DE"/>
              <a:t>–  03/2010</a:t>
            </a:r>
          </a:p>
        </p:txBody>
      </p:sp>
    </p:spTree>
    <p:extLst>
      <p:ext uri="{BB962C8B-B14F-4D97-AF65-F5344CB8AC3E}">
        <p14:creationId xmlns:p14="http://schemas.microsoft.com/office/powerpoint/2010/main" val="4027593575"/>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5"/>
          <p:cNvSpPr>
            <a:spLocks noGrp="1" noChangeArrowheads="1"/>
          </p:cNvSpPr>
          <p:nvPr>
            <p:ph type="dt" sz="half" idx="10"/>
          </p:nvPr>
        </p:nvSpPr>
        <p:spPr>
          <a:xfrm>
            <a:off x="468313" y="6581775"/>
            <a:ext cx="1816100" cy="207963"/>
          </a:xfrm>
          <a:prstGeom prst="rect">
            <a:avLst/>
          </a:prstGeom>
        </p:spPr>
        <p:txBody>
          <a:bodyPr/>
          <a:lstStyle>
            <a:lvl1pPr>
              <a:defRPr/>
            </a:lvl1pPr>
          </a:lstStyle>
          <a:p>
            <a:pPr>
              <a:defRPr/>
            </a:pPr>
            <a:fld id="{22168322-3F8E-423F-83DD-5F51A73A392F}" type="datetime1">
              <a:rPr lang="de-DE" smtClean="0"/>
              <a:t>31.08.2018</a:t>
            </a:fld>
            <a:r>
              <a:rPr lang="de-DE" smtClean="0"/>
              <a:t>PBPV  </a:t>
            </a:r>
            <a:r>
              <a:rPr lang="de-DE"/>
              <a:t>–  03/2010</a:t>
            </a:r>
          </a:p>
        </p:txBody>
      </p:sp>
    </p:spTree>
    <p:extLst>
      <p:ext uri="{BB962C8B-B14F-4D97-AF65-F5344CB8AC3E}">
        <p14:creationId xmlns:p14="http://schemas.microsoft.com/office/powerpoint/2010/main" val="4079405341"/>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dt" sz="half" idx="10"/>
          </p:nvPr>
        </p:nvSpPr>
        <p:spPr>
          <a:xfrm>
            <a:off x="468313" y="6581775"/>
            <a:ext cx="1816100" cy="207963"/>
          </a:xfrm>
          <a:prstGeom prst="rect">
            <a:avLst/>
          </a:prstGeom>
        </p:spPr>
        <p:txBody>
          <a:bodyPr/>
          <a:lstStyle>
            <a:lvl1pPr>
              <a:defRPr/>
            </a:lvl1pPr>
          </a:lstStyle>
          <a:p>
            <a:pPr>
              <a:defRPr/>
            </a:pPr>
            <a:fld id="{9D7348C6-9E84-4F4D-BA96-CC0805F5072F}" type="datetime1">
              <a:rPr lang="de-DE" smtClean="0"/>
              <a:t>31.08.2018</a:t>
            </a:fld>
            <a:r>
              <a:rPr lang="de-DE" smtClean="0"/>
              <a:t>PBPV  </a:t>
            </a:r>
            <a:r>
              <a:rPr lang="de-DE"/>
              <a:t>–  03/2010</a:t>
            </a:r>
          </a:p>
        </p:txBody>
      </p:sp>
    </p:spTree>
    <p:extLst>
      <p:ext uri="{BB962C8B-B14F-4D97-AF65-F5344CB8AC3E}">
        <p14:creationId xmlns:p14="http://schemas.microsoft.com/office/powerpoint/2010/main" val="1966190440"/>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5"/>
          <p:cNvSpPr>
            <a:spLocks noGrp="1" noChangeArrowheads="1"/>
          </p:cNvSpPr>
          <p:nvPr>
            <p:ph type="dt" sz="half" idx="10"/>
          </p:nvPr>
        </p:nvSpPr>
        <p:spPr>
          <a:xfrm>
            <a:off x="468313" y="6581775"/>
            <a:ext cx="1816100" cy="207963"/>
          </a:xfrm>
          <a:prstGeom prst="rect">
            <a:avLst/>
          </a:prstGeom>
        </p:spPr>
        <p:txBody>
          <a:bodyPr/>
          <a:lstStyle>
            <a:lvl1pPr>
              <a:defRPr/>
            </a:lvl1pPr>
          </a:lstStyle>
          <a:p>
            <a:pPr>
              <a:defRPr/>
            </a:pPr>
            <a:fld id="{C1303A12-E9EB-4A48-8B58-5A1924ACF67E}" type="datetime1">
              <a:rPr lang="de-DE" smtClean="0"/>
              <a:t>31.08.2018</a:t>
            </a:fld>
            <a:r>
              <a:rPr lang="de-DE" smtClean="0"/>
              <a:t>PBPV  </a:t>
            </a:r>
            <a:r>
              <a:rPr lang="de-DE"/>
              <a:t>–  03/2010</a:t>
            </a:r>
          </a:p>
        </p:txBody>
      </p:sp>
    </p:spTree>
    <p:extLst>
      <p:ext uri="{BB962C8B-B14F-4D97-AF65-F5344CB8AC3E}">
        <p14:creationId xmlns:p14="http://schemas.microsoft.com/office/powerpoint/2010/main" val="3419695622"/>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2133600"/>
            <a:ext cx="4038600"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2133600"/>
            <a:ext cx="4038600"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5"/>
          <p:cNvSpPr>
            <a:spLocks noGrp="1" noChangeArrowheads="1"/>
          </p:cNvSpPr>
          <p:nvPr>
            <p:ph type="dt" sz="half" idx="10"/>
          </p:nvPr>
        </p:nvSpPr>
        <p:spPr>
          <a:xfrm>
            <a:off x="468313" y="6581775"/>
            <a:ext cx="1816100" cy="207963"/>
          </a:xfrm>
          <a:prstGeom prst="rect">
            <a:avLst/>
          </a:prstGeom>
        </p:spPr>
        <p:txBody>
          <a:bodyPr/>
          <a:lstStyle>
            <a:lvl1pPr>
              <a:defRPr/>
            </a:lvl1pPr>
          </a:lstStyle>
          <a:p>
            <a:pPr>
              <a:defRPr/>
            </a:pPr>
            <a:fld id="{B911561B-437E-472B-BD6C-533DF9A7EC5C}" type="datetime1">
              <a:rPr lang="de-DE" smtClean="0"/>
              <a:t>31.08.2018</a:t>
            </a:fld>
            <a:r>
              <a:rPr lang="de-DE" smtClean="0"/>
              <a:t>PBPV  </a:t>
            </a:r>
            <a:r>
              <a:rPr lang="de-DE"/>
              <a:t>–  03/2010</a:t>
            </a:r>
          </a:p>
        </p:txBody>
      </p:sp>
    </p:spTree>
    <p:extLst>
      <p:ext uri="{BB962C8B-B14F-4D97-AF65-F5344CB8AC3E}">
        <p14:creationId xmlns:p14="http://schemas.microsoft.com/office/powerpoint/2010/main" val="3182400559"/>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5"/>
          <p:cNvSpPr>
            <a:spLocks noGrp="1" noChangeArrowheads="1"/>
          </p:cNvSpPr>
          <p:nvPr>
            <p:ph type="dt" sz="half" idx="10"/>
          </p:nvPr>
        </p:nvSpPr>
        <p:spPr>
          <a:xfrm>
            <a:off x="468313" y="6581775"/>
            <a:ext cx="1816100" cy="207963"/>
          </a:xfrm>
          <a:prstGeom prst="rect">
            <a:avLst/>
          </a:prstGeom>
        </p:spPr>
        <p:txBody>
          <a:bodyPr/>
          <a:lstStyle>
            <a:lvl1pPr>
              <a:defRPr/>
            </a:lvl1pPr>
          </a:lstStyle>
          <a:p>
            <a:pPr>
              <a:defRPr/>
            </a:pPr>
            <a:fld id="{A483B613-41C9-4992-B257-777D82D83E0E}" type="datetime1">
              <a:rPr lang="de-DE" smtClean="0"/>
              <a:t>31.08.2018</a:t>
            </a:fld>
            <a:r>
              <a:rPr lang="de-DE" smtClean="0"/>
              <a:t>PBPV  </a:t>
            </a:r>
            <a:r>
              <a:rPr lang="de-DE"/>
              <a:t>–  03/2010</a:t>
            </a:r>
          </a:p>
        </p:txBody>
      </p:sp>
    </p:spTree>
    <p:extLst>
      <p:ext uri="{BB962C8B-B14F-4D97-AF65-F5344CB8AC3E}">
        <p14:creationId xmlns:p14="http://schemas.microsoft.com/office/powerpoint/2010/main" val="3581135510"/>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1335065899"/>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448141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55576" y="2924944"/>
            <a:ext cx="7772400" cy="1362075"/>
          </a:xfrm>
        </p:spPr>
        <p:txBody>
          <a:bodyPr anchor="t"/>
          <a:lstStyle>
            <a:lvl1pPr algn="ctr">
              <a:defRPr sz="4000" b="1" cap="none" baseline="0"/>
            </a:lvl1pPr>
          </a:lstStyle>
          <a:p>
            <a:r>
              <a:rPr lang="de-DE" dirty="0" smtClean="0"/>
              <a:t>Titelmasterformat durch Klicken bearbeiten</a:t>
            </a:r>
            <a:endParaRPr lang="de-DE" dirty="0"/>
          </a:p>
        </p:txBody>
      </p:sp>
      <p:sp>
        <p:nvSpPr>
          <p:cNvPr id="3" name="Rectangle 35"/>
          <p:cNvSpPr>
            <a:spLocks noGrp="1" noChangeArrowheads="1"/>
          </p:cNvSpPr>
          <p:nvPr>
            <p:ph type="dt" sz="half" idx="10"/>
          </p:nvPr>
        </p:nvSpPr>
        <p:spPr>
          <a:xfrm>
            <a:off x="1042988" y="6516000"/>
            <a:ext cx="1511300" cy="207962"/>
          </a:xfrm>
          <a:ln/>
        </p:spPr>
        <p:txBody>
          <a:bodyPr/>
          <a:lstStyle>
            <a:lvl1pPr>
              <a:defRPr/>
            </a:lvl1pPr>
          </a:lstStyle>
          <a:p>
            <a:pPr>
              <a:defRPr/>
            </a:pPr>
            <a:fld id="{326865A6-DD72-4DDF-9A5E-0FDD0C3F3EBB}" type="datetime1">
              <a:rPr lang="de-DE" smtClean="0"/>
              <a:t>31.08.2018</a:t>
            </a:fld>
            <a:endParaRPr lang="de-DE"/>
          </a:p>
        </p:txBody>
      </p:sp>
      <p:sp>
        <p:nvSpPr>
          <p:cNvPr id="4" name="Rectangle 38"/>
          <p:cNvSpPr>
            <a:spLocks noGrp="1" noChangeArrowheads="1"/>
          </p:cNvSpPr>
          <p:nvPr>
            <p:ph type="ftr" sz="quarter" idx="11"/>
          </p:nvPr>
        </p:nvSpPr>
        <p:spPr>
          <a:xfrm>
            <a:off x="2628000" y="6516000"/>
            <a:ext cx="3960000" cy="216000"/>
          </a:xfrm>
          <a:ln/>
        </p:spPr>
        <p:txBody>
          <a:bodyPr/>
          <a:lstStyle>
            <a:lvl1pPr>
              <a:defRPr/>
            </a:lvl1pPr>
          </a:lstStyle>
          <a:p>
            <a:pPr>
              <a:defRPr/>
            </a:pPr>
            <a:r>
              <a:rPr lang="en-US" smtClean="0"/>
              <a:t>COSMO General Meeting 2018, St. Petersburg, Russia</a:t>
            </a:r>
            <a:endParaRPr lang="de-DE"/>
          </a:p>
        </p:txBody>
      </p:sp>
      <p:sp>
        <p:nvSpPr>
          <p:cNvPr id="5" name="Rectangle 39"/>
          <p:cNvSpPr>
            <a:spLocks noGrp="1" noChangeArrowheads="1"/>
          </p:cNvSpPr>
          <p:nvPr>
            <p:ph type="sldNum" sz="quarter" idx="12"/>
          </p:nvPr>
        </p:nvSpPr>
        <p:spPr>
          <a:ln/>
        </p:spPr>
        <p:txBody>
          <a:bodyPr/>
          <a:lstStyle>
            <a:lvl1pPr>
              <a:defRPr/>
            </a:lvl1pPr>
          </a:lstStyle>
          <a:p>
            <a:pPr>
              <a:defRPr/>
            </a:pPr>
            <a:fld id="{4074B63A-957D-45FF-9F4F-33D8948D54DB}" type="slidenum">
              <a:rPr lang="de-DE"/>
              <a:pPr>
                <a:defRPr/>
              </a:pPr>
              <a:t>‹Nr.›</a:t>
            </a:fld>
            <a:endParaRPr lang="de-DE"/>
          </a:p>
        </p:txBody>
      </p:sp>
    </p:spTree>
    <p:extLst>
      <p:ext uri="{BB962C8B-B14F-4D97-AF65-F5344CB8AC3E}">
        <p14:creationId xmlns:p14="http://schemas.microsoft.com/office/powerpoint/2010/main" val="1821858449"/>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5"/>
          <p:cNvSpPr>
            <a:spLocks noGrp="1" noChangeArrowheads="1"/>
          </p:cNvSpPr>
          <p:nvPr>
            <p:ph type="dt" sz="half" idx="10"/>
          </p:nvPr>
        </p:nvSpPr>
        <p:spPr>
          <a:xfrm>
            <a:off x="468313" y="6581775"/>
            <a:ext cx="1816100" cy="207963"/>
          </a:xfrm>
          <a:prstGeom prst="rect">
            <a:avLst/>
          </a:prstGeom>
        </p:spPr>
        <p:txBody>
          <a:bodyPr/>
          <a:lstStyle>
            <a:lvl1pPr>
              <a:defRPr/>
            </a:lvl1pPr>
          </a:lstStyle>
          <a:p>
            <a:pPr>
              <a:defRPr/>
            </a:pPr>
            <a:fld id="{0C54D6DC-CF01-46EE-B46B-005957482EDD}" type="datetime1">
              <a:rPr lang="de-DE" smtClean="0"/>
              <a:t>31.08.2018</a:t>
            </a:fld>
            <a:r>
              <a:rPr lang="de-DE" smtClean="0"/>
              <a:t>PBPV  </a:t>
            </a:r>
            <a:r>
              <a:rPr lang="de-DE"/>
              <a:t>–  03/2010</a:t>
            </a:r>
          </a:p>
        </p:txBody>
      </p:sp>
    </p:spTree>
    <p:extLst>
      <p:ext uri="{BB962C8B-B14F-4D97-AF65-F5344CB8AC3E}">
        <p14:creationId xmlns:p14="http://schemas.microsoft.com/office/powerpoint/2010/main" val="2353592423"/>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5"/>
          <p:cNvSpPr>
            <a:spLocks noGrp="1" noChangeArrowheads="1"/>
          </p:cNvSpPr>
          <p:nvPr>
            <p:ph type="dt" sz="half" idx="10"/>
          </p:nvPr>
        </p:nvSpPr>
        <p:spPr>
          <a:xfrm>
            <a:off x="468313" y="6581775"/>
            <a:ext cx="1816100" cy="207963"/>
          </a:xfrm>
          <a:prstGeom prst="rect">
            <a:avLst/>
          </a:prstGeom>
        </p:spPr>
        <p:txBody>
          <a:bodyPr/>
          <a:lstStyle>
            <a:lvl1pPr>
              <a:defRPr/>
            </a:lvl1pPr>
          </a:lstStyle>
          <a:p>
            <a:pPr>
              <a:defRPr/>
            </a:pPr>
            <a:fld id="{0BF146CD-40BC-422A-BD6F-E2A278B1FD31}" type="datetime1">
              <a:rPr lang="de-DE" smtClean="0"/>
              <a:t>31.08.2018</a:t>
            </a:fld>
            <a:r>
              <a:rPr lang="de-DE" smtClean="0"/>
              <a:t>PBPV  </a:t>
            </a:r>
            <a:r>
              <a:rPr lang="de-DE"/>
              <a:t>–  03/2010</a:t>
            </a:r>
          </a:p>
        </p:txBody>
      </p:sp>
    </p:spTree>
    <p:extLst>
      <p:ext uri="{BB962C8B-B14F-4D97-AF65-F5344CB8AC3E}">
        <p14:creationId xmlns:p14="http://schemas.microsoft.com/office/powerpoint/2010/main" val="2191988874"/>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dt" sz="half" idx="10"/>
          </p:nvPr>
        </p:nvSpPr>
        <p:spPr>
          <a:xfrm>
            <a:off x="468313" y="6581775"/>
            <a:ext cx="1816100" cy="207963"/>
          </a:xfrm>
          <a:prstGeom prst="rect">
            <a:avLst/>
          </a:prstGeom>
        </p:spPr>
        <p:txBody>
          <a:bodyPr/>
          <a:lstStyle>
            <a:lvl1pPr>
              <a:defRPr/>
            </a:lvl1pPr>
          </a:lstStyle>
          <a:p>
            <a:pPr>
              <a:defRPr/>
            </a:pPr>
            <a:fld id="{87F9C413-8ABD-40C0-AD79-7765522A9E82}" type="datetime1">
              <a:rPr lang="de-DE" smtClean="0"/>
              <a:t>31.08.2018</a:t>
            </a:fld>
            <a:r>
              <a:rPr lang="de-DE" smtClean="0"/>
              <a:t>PBPV  </a:t>
            </a:r>
            <a:r>
              <a:rPr lang="de-DE"/>
              <a:t>–  03/2010</a:t>
            </a:r>
          </a:p>
        </p:txBody>
      </p:sp>
    </p:spTree>
    <p:extLst>
      <p:ext uri="{BB962C8B-B14F-4D97-AF65-F5344CB8AC3E}">
        <p14:creationId xmlns:p14="http://schemas.microsoft.com/office/powerpoint/2010/main" val="921145807"/>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7813" y="1412875"/>
            <a:ext cx="2058987" cy="496887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46088" y="1412875"/>
            <a:ext cx="6029325" cy="496887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dt" sz="half" idx="10"/>
          </p:nvPr>
        </p:nvSpPr>
        <p:spPr>
          <a:xfrm>
            <a:off x="468313" y="6581775"/>
            <a:ext cx="1816100" cy="207963"/>
          </a:xfrm>
          <a:prstGeom prst="rect">
            <a:avLst/>
          </a:prstGeom>
        </p:spPr>
        <p:txBody>
          <a:bodyPr/>
          <a:lstStyle>
            <a:lvl1pPr>
              <a:defRPr/>
            </a:lvl1pPr>
          </a:lstStyle>
          <a:p>
            <a:pPr>
              <a:defRPr/>
            </a:pPr>
            <a:fld id="{8B888614-320F-4893-8EA9-1224AEF919F7}" type="datetime1">
              <a:rPr lang="de-DE" smtClean="0"/>
              <a:t>31.08.2018</a:t>
            </a:fld>
            <a:r>
              <a:rPr lang="de-DE" smtClean="0"/>
              <a:t>PBPV  </a:t>
            </a:r>
            <a:r>
              <a:rPr lang="de-DE"/>
              <a:t>–  03/2010</a:t>
            </a:r>
          </a:p>
        </p:txBody>
      </p:sp>
    </p:spTree>
    <p:extLst>
      <p:ext uri="{BB962C8B-B14F-4D97-AF65-F5344CB8AC3E}">
        <p14:creationId xmlns:p14="http://schemas.microsoft.com/office/powerpoint/2010/main" val="2244788535"/>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773238"/>
            <a:ext cx="4038600" cy="4248150"/>
          </a:xfrm>
        </p:spPr>
        <p:txBody>
          <a:bodyPr/>
          <a:lstStyle>
            <a:lvl1pPr>
              <a:defRPr sz="18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4648200" y="1773238"/>
            <a:ext cx="4038600" cy="4248150"/>
          </a:xfrm>
        </p:spPr>
        <p:txBody>
          <a:bodyPr/>
          <a:lstStyle>
            <a:lvl1pPr>
              <a:defRPr sz="18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Rectangle 35"/>
          <p:cNvSpPr>
            <a:spLocks noGrp="1" noChangeArrowheads="1"/>
          </p:cNvSpPr>
          <p:nvPr>
            <p:ph type="dt" sz="half" idx="10"/>
          </p:nvPr>
        </p:nvSpPr>
        <p:spPr>
          <a:xfrm>
            <a:off x="1042988" y="6516000"/>
            <a:ext cx="1511300" cy="207962"/>
          </a:xfrm>
          <a:ln/>
        </p:spPr>
        <p:txBody>
          <a:bodyPr/>
          <a:lstStyle>
            <a:lvl1pPr>
              <a:defRPr/>
            </a:lvl1pPr>
          </a:lstStyle>
          <a:p>
            <a:pPr>
              <a:defRPr/>
            </a:pPr>
            <a:fld id="{8624D52F-6D1E-4BFA-ABDB-762671B85A84}" type="datetime1">
              <a:rPr lang="de-DE" smtClean="0"/>
              <a:t>31.08.2018</a:t>
            </a:fld>
            <a:endParaRPr lang="de-DE"/>
          </a:p>
        </p:txBody>
      </p:sp>
      <p:sp>
        <p:nvSpPr>
          <p:cNvPr id="6" name="Rectangle 38"/>
          <p:cNvSpPr>
            <a:spLocks noGrp="1" noChangeArrowheads="1"/>
          </p:cNvSpPr>
          <p:nvPr>
            <p:ph type="ftr" sz="quarter" idx="11"/>
          </p:nvPr>
        </p:nvSpPr>
        <p:spPr>
          <a:xfrm>
            <a:off x="2628000" y="6516000"/>
            <a:ext cx="3960000" cy="216000"/>
          </a:xfrm>
          <a:ln/>
        </p:spPr>
        <p:txBody>
          <a:bodyPr/>
          <a:lstStyle>
            <a:lvl1pPr>
              <a:defRPr/>
            </a:lvl1pPr>
          </a:lstStyle>
          <a:p>
            <a:pPr>
              <a:defRPr/>
            </a:pPr>
            <a:r>
              <a:rPr lang="en-US" smtClean="0"/>
              <a:t>COSMO General Meeting 2018, St. Petersburg, Russia</a:t>
            </a:r>
            <a:endParaRPr lang="de-DE"/>
          </a:p>
        </p:txBody>
      </p:sp>
      <p:sp>
        <p:nvSpPr>
          <p:cNvPr id="7" name="Rectangle 39"/>
          <p:cNvSpPr>
            <a:spLocks noGrp="1" noChangeArrowheads="1"/>
          </p:cNvSpPr>
          <p:nvPr>
            <p:ph type="sldNum" sz="quarter" idx="12"/>
          </p:nvPr>
        </p:nvSpPr>
        <p:spPr>
          <a:ln/>
        </p:spPr>
        <p:txBody>
          <a:bodyPr/>
          <a:lstStyle>
            <a:lvl1pPr>
              <a:defRPr/>
            </a:lvl1pPr>
          </a:lstStyle>
          <a:p>
            <a:pPr>
              <a:defRPr/>
            </a:pPr>
            <a:fld id="{1C707A09-F0C8-410D-9C9F-DB93FB5DC113}" type="slidenum">
              <a:rPr lang="de-DE"/>
              <a:pPr>
                <a:defRPr/>
              </a:pPr>
              <a:t>‹Nr.›</a:t>
            </a:fld>
            <a:endParaRPr lang="de-DE"/>
          </a:p>
        </p:txBody>
      </p:sp>
    </p:spTree>
    <p:extLst>
      <p:ext uri="{BB962C8B-B14F-4D97-AF65-F5344CB8AC3E}">
        <p14:creationId xmlns:p14="http://schemas.microsoft.com/office/powerpoint/2010/main" val="2607821897"/>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35"/>
          <p:cNvSpPr>
            <a:spLocks noGrp="1" noChangeArrowheads="1"/>
          </p:cNvSpPr>
          <p:nvPr>
            <p:ph type="dt" sz="half" idx="10"/>
          </p:nvPr>
        </p:nvSpPr>
        <p:spPr>
          <a:ln/>
        </p:spPr>
        <p:txBody>
          <a:bodyPr/>
          <a:lstStyle>
            <a:lvl1pPr>
              <a:defRPr/>
            </a:lvl1pPr>
          </a:lstStyle>
          <a:p>
            <a:pPr>
              <a:defRPr/>
            </a:pPr>
            <a:fld id="{15642374-0DDF-4C62-B393-199C9C472805}" type="datetime1">
              <a:rPr lang="de-DE" smtClean="0"/>
              <a:t>31.08.2018</a:t>
            </a:fld>
            <a:endParaRPr lang="de-DE"/>
          </a:p>
        </p:txBody>
      </p:sp>
      <p:sp>
        <p:nvSpPr>
          <p:cNvPr id="4" name="Rectangle 38"/>
          <p:cNvSpPr>
            <a:spLocks noGrp="1" noChangeArrowheads="1"/>
          </p:cNvSpPr>
          <p:nvPr>
            <p:ph type="ftr" sz="quarter" idx="11"/>
          </p:nvPr>
        </p:nvSpPr>
        <p:spPr>
          <a:ln/>
        </p:spPr>
        <p:txBody>
          <a:bodyPr/>
          <a:lstStyle>
            <a:lvl1pPr>
              <a:defRPr/>
            </a:lvl1pPr>
          </a:lstStyle>
          <a:p>
            <a:pPr>
              <a:defRPr/>
            </a:pPr>
            <a:r>
              <a:rPr lang="en-US" smtClean="0"/>
              <a:t>COSMO General Meeting 2018, St. Petersburg, Russia</a:t>
            </a:r>
            <a:endParaRPr lang="de-DE"/>
          </a:p>
        </p:txBody>
      </p:sp>
      <p:sp>
        <p:nvSpPr>
          <p:cNvPr id="5" name="Rectangle 39"/>
          <p:cNvSpPr>
            <a:spLocks noGrp="1" noChangeArrowheads="1"/>
          </p:cNvSpPr>
          <p:nvPr>
            <p:ph type="sldNum" sz="quarter" idx="12"/>
          </p:nvPr>
        </p:nvSpPr>
        <p:spPr>
          <a:ln/>
        </p:spPr>
        <p:txBody>
          <a:bodyPr/>
          <a:lstStyle>
            <a:lvl1pPr>
              <a:defRPr/>
            </a:lvl1pPr>
          </a:lstStyle>
          <a:p>
            <a:pPr>
              <a:defRPr/>
            </a:pPr>
            <a:fld id="{7EBDE847-6A60-4B14-8561-F9D53AAC39B1}" type="slidenum">
              <a:rPr lang="de-DE"/>
              <a:pPr>
                <a:defRPr/>
              </a:pPr>
              <a:t>‹Nr.›</a:t>
            </a:fld>
            <a:endParaRPr lang="de-DE"/>
          </a:p>
        </p:txBody>
      </p:sp>
    </p:spTree>
    <p:extLst>
      <p:ext uri="{BB962C8B-B14F-4D97-AF65-F5344CB8AC3E}">
        <p14:creationId xmlns:p14="http://schemas.microsoft.com/office/powerpoint/2010/main" val="1455480633"/>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a:ln/>
        </p:spPr>
        <p:txBody>
          <a:bodyPr/>
          <a:lstStyle>
            <a:lvl1pPr>
              <a:defRPr/>
            </a:lvl1pPr>
          </a:lstStyle>
          <a:p>
            <a:pPr>
              <a:defRPr/>
            </a:pPr>
            <a:fld id="{06A97FBD-3DDE-4493-92D6-CBABAFD107A2}" type="datetime1">
              <a:rPr lang="de-DE" smtClean="0"/>
              <a:t>31.08.2018</a:t>
            </a:fld>
            <a:endParaRPr lang="de-DE"/>
          </a:p>
        </p:txBody>
      </p:sp>
      <p:sp>
        <p:nvSpPr>
          <p:cNvPr id="3" name="Rectangle 38"/>
          <p:cNvSpPr>
            <a:spLocks noGrp="1" noChangeArrowheads="1"/>
          </p:cNvSpPr>
          <p:nvPr>
            <p:ph type="ftr" sz="quarter" idx="11"/>
          </p:nvPr>
        </p:nvSpPr>
        <p:spPr>
          <a:ln/>
        </p:spPr>
        <p:txBody>
          <a:bodyPr/>
          <a:lstStyle>
            <a:lvl1pPr>
              <a:defRPr/>
            </a:lvl1pPr>
          </a:lstStyle>
          <a:p>
            <a:pPr>
              <a:defRPr/>
            </a:pPr>
            <a:r>
              <a:rPr lang="en-US" smtClean="0"/>
              <a:t>COSMO General Meeting 2018, St. Petersburg, Russia</a:t>
            </a:r>
            <a:endParaRPr lang="de-DE"/>
          </a:p>
        </p:txBody>
      </p:sp>
      <p:sp>
        <p:nvSpPr>
          <p:cNvPr id="4" name="Rectangle 39"/>
          <p:cNvSpPr>
            <a:spLocks noGrp="1" noChangeArrowheads="1"/>
          </p:cNvSpPr>
          <p:nvPr>
            <p:ph type="sldNum" sz="quarter" idx="12"/>
          </p:nvPr>
        </p:nvSpPr>
        <p:spPr>
          <a:ln/>
        </p:spPr>
        <p:txBody>
          <a:bodyPr/>
          <a:lstStyle>
            <a:lvl1pPr>
              <a:defRPr/>
            </a:lvl1pPr>
          </a:lstStyle>
          <a:p>
            <a:pPr>
              <a:defRPr/>
            </a:pPr>
            <a:fld id="{8807F1F0-2724-4E6D-8265-2079DCBA4667}" type="slidenum">
              <a:rPr lang="de-DE"/>
              <a:pPr>
                <a:defRPr/>
              </a:pPr>
              <a:t>‹Nr.›</a:t>
            </a:fld>
            <a:endParaRPr lang="de-DE"/>
          </a:p>
        </p:txBody>
      </p:sp>
    </p:spTree>
    <p:extLst>
      <p:ext uri="{BB962C8B-B14F-4D97-AF65-F5344CB8AC3E}">
        <p14:creationId xmlns:p14="http://schemas.microsoft.com/office/powerpoint/2010/main" val="1637854910"/>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35"/>
          <p:cNvSpPr>
            <a:spLocks noGrp="1" noChangeArrowheads="1"/>
          </p:cNvSpPr>
          <p:nvPr>
            <p:ph type="dt" sz="half" idx="10"/>
          </p:nvPr>
        </p:nvSpPr>
        <p:spPr>
          <a:ln/>
        </p:spPr>
        <p:txBody>
          <a:bodyPr/>
          <a:lstStyle>
            <a:lvl1pPr>
              <a:defRPr/>
            </a:lvl1pPr>
          </a:lstStyle>
          <a:p>
            <a:pPr>
              <a:defRPr/>
            </a:pPr>
            <a:fld id="{2EB9C6A8-A58B-47A4-A340-E6AFD7BBC988}" type="datetime1">
              <a:rPr lang="de-DE" smtClean="0"/>
              <a:t>31.08.2018</a:t>
            </a:fld>
            <a:endParaRPr lang="de-DE"/>
          </a:p>
        </p:txBody>
      </p:sp>
      <p:sp>
        <p:nvSpPr>
          <p:cNvPr id="6" name="Rectangle 38"/>
          <p:cNvSpPr>
            <a:spLocks noGrp="1" noChangeArrowheads="1"/>
          </p:cNvSpPr>
          <p:nvPr>
            <p:ph type="ftr" sz="quarter" idx="11"/>
          </p:nvPr>
        </p:nvSpPr>
        <p:spPr>
          <a:ln/>
        </p:spPr>
        <p:txBody>
          <a:bodyPr/>
          <a:lstStyle>
            <a:lvl1pPr>
              <a:defRPr/>
            </a:lvl1pPr>
          </a:lstStyle>
          <a:p>
            <a:pPr>
              <a:defRPr/>
            </a:pPr>
            <a:r>
              <a:rPr lang="en-US" smtClean="0"/>
              <a:t>COSMO General Meeting 2018, St. Petersburg, Russia</a:t>
            </a:r>
            <a:endParaRPr lang="de-DE"/>
          </a:p>
        </p:txBody>
      </p:sp>
      <p:sp>
        <p:nvSpPr>
          <p:cNvPr id="7" name="Rectangle 39"/>
          <p:cNvSpPr>
            <a:spLocks noGrp="1" noChangeArrowheads="1"/>
          </p:cNvSpPr>
          <p:nvPr>
            <p:ph type="sldNum" sz="quarter" idx="12"/>
          </p:nvPr>
        </p:nvSpPr>
        <p:spPr>
          <a:ln/>
        </p:spPr>
        <p:txBody>
          <a:bodyPr/>
          <a:lstStyle>
            <a:lvl1pPr>
              <a:defRPr/>
            </a:lvl1pPr>
          </a:lstStyle>
          <a:p>
            <a:pPr>
              <a:defRPr/>
            </a:pPr>
            <a:fld id="{F7B4D59D-AEE2-4368-A402-C5EC47BC6A4B}" type="slidenum">
              <a:rPr lang="de-DE"/>
              <a:pPr>
                <a:defRPr/>
              </a:pPr>
              <a:t>‹Nr.›</a:t>
            </a:fld>
            <a:endParaRPr lang="de-DE"/>
          </a:p>
        </p:txBody>
      </p:sp>
    </p:spTree>
    <p:extLst>
      <p:ext uri="{BB962C8B-B14F-4D97-AF65-F5344CB8AC3E}">
        <p14:creationId xmlns:p14="http://schemas.microsoft.com/office/powerpoint/2010/main" val="332132325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35"/>
          <p:cNvSpPr>
            <a:spLocks noGrp="1" noChangeArrowheads="1"/>
          </p:cNvSpPr>
          <p:nvPr>
            <p:ph type="dt" sz="half" idx="10"/>
          </p:nvPr>
        </p:nvSpPr>
        <p:spPr>
          <a:ln/>
        </p:spPr>
        <p:txBody>
          <a:bodyPr/>
          <a:lstStyle>
            <a:lvl1pPr>
              <a:defRPr/>
            </a:lvl1pPr>
          </a:lstStyle>
          <a:p>
            <a:pPr>
              <a:defRPr/>
            </a:pPr>
            <a:fld id="{191D52F5-446B-4B9F-8C72-E7B8E3D9F08A}" type="datetime1">
              <a:rPr lang="de-DE" smtClean="0"/>
              <a:t>31.08.2018</a:t>
            </a:fld>
            <a:endParaRPr lang="de-DE"/>
          </a:p>
        </p:txBody>
      </p:sp>
      <p:sp>
        <p:nvSpPr>
          <p:cNvPr id="6" name="Rectangle 38"/>
          <p:cNvSpPr>
            <a:spLocks noGrp="1" noChangeArrowheads="1"/>
          </p:cNvSpPr>
          <p:nvPr>
            <p:ph type="ftr" sz="quarter" idx="11"/>
          </p:nvPr>
        </p:nvSpPr>
        <p:spPr>
          <a:ln/>
        </p:spPr>
        <p:txBody>
          <a:bodyPr/>
          <a:lstStyle>
            <a:lvl1pPr>
              <a:defRPr/>
            </a:lvl1pPr>
          </a:lstStyle>
          <a:p>
            <a:pPr>
              <a:defRPr/>
            </a:pPr>
            <a:r>
              <a:rPr lang="en-US" smtClean="0"/>
              <a:t>COSMO General Meeting 2018, St. Petersburg, Russia</a:t>
            </a:r>
            <a:endParaRPr lang="de-DE"/>
          </a:p>
        </p:txBody>
      </p:sp>
      <p:sp>
        <p:nvSpPr>
          <p:cNvPr id="7" name="Rectangle 39"/>
          <p:cNvSpPr>
            <a:spLocks noGrp="1" noChangeArrowheads="1"/>
          </p:cNvSpPr>
          <p:nvPr>
            <p:ph type="sldNum" sz="quarter" idx="12"/>
          </p:nvPr>
        </p:nvSpPr>
        <p:spPr>
          <a:ln/>
        </p:spPr>
        <p:txBody>
          <a:bodyPr/>
          <a:lstStyle>
            <a:lvl1pPr>
              <a:defRPr/>
            </a:lvl1pPr>
          </a:lstStyle>
          <a:p>
            <a:pPr>
              <a:defRPr/>
            </a:pPr>
            <a:fld id="{747746E1-8E2B-4FB0-9F0A-F9E7948F609F}" type="slidenum">
              <a:rPr lang="de-DE"/>
              <a:pPr>
                <a:defRPr/>
              </a:pPr>
              <a:t>‹Nr.›</a:t>
            </a:fld>
            <a:endParaRPr lang="de-DE"/>
          </a:p>
        </p:txBody>
      </p:sp>
    </p:spTree>
    <p:extLst>
      <p:ext uri="{BB962C8B-B14F-4D97-AF65-F5344CB8AC3E}">
        <p14:creationId xmlns:p14="http://schemas.microsoft.com/office/powerpoint/2010/main" val="223450329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ild mit Überschri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152144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6"/>
          <p:cNvSpPr>
            <a:spLocks noChangeArrowheads="1"/>
          </p:cNvSpPr>
          <p:nvPr userDrawn="1"/>
        </p:nvSpPr>
        <p:spPr bwMode="auto">
          <a:xfrm>
            <a:off x="8377238" y="6381750"/>
            <a:ext cx="309562"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smtClean="0"/>
          </a:p>
        </p:txBody>
      </p:sp>
      <p:sp>
        <p:nvSpPr>
          <p:cNvPr id="1027" name="Line 23"/>
          <p:cNvSpPr>
            <a:spLocks noChangeShapeType="1"/>
          </p:cNvSpPr>
          <p:nvPr userDrawn="1"/>
        </p:nvSpPr>
        <p:spPr bwMode="auto">
          <a:xfrm>
            <a:off x="0" y="6453188"/>
            <a:ext cx="9144000" cy="0"/>
          </a:xfrm>
          <a:prstGeom prst="line">
            <a:avLst/>
          </a:prstGeom>
          <a:noFill/>
          <a:ln w="222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9" name="Rectangle 35"/>
          <p:cNvSpPr>
            <a:spLocks noGrp="1" noChangeArrowheads="1"/>
          </p:cNvSpPr>
          <p:nvPr>
            <p:ph type="dt" sz="half" idx="2"/>
          </p:nvPr>
        </p:nvSpPr>
        <p:spPr bwMode="auto">
          <a:xfrm>
            <a:off x="1042988" y="6513513"/>
            <a:ext cx="1511300" cy="207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defRPr sz="1200"/>
            </a:lvl1pPr>
          </a:lstStyle>
          <a:p>
            <a:pPr>
              <a:defRPr/>
            </a:pPr>
            <a:fld id="{E3BE59BC-097E-4C4F-9994-5D46B6C3C81F}" type="datetime1">
              <a:rPr lang="de-DE" smtClean="0"/>
              <a:t>31.08.2018</a:t>
            </a:fld>
            <a:endParaRPr lang="de-DE"/>
          </a:p>
        </p:txBody>
      </p:sp>
      <p:sp>
        <p:nvSpPr>
          <p:cNvPr id="1029" name="Rectangle 36"/>
          <p:cNvSpPr>
            <a:spLocks noChangeArrowheads="1"/>
          </p:cNvSpPr>
          <p:nvPr/>
        </p:nvSpPr>
        <p:spPr bwMode="auto">
          <a:xfrm>
            <a:off x="4859338" y="6650038"/>
            <a:ext cx="1511300" cy="207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smtClean="0"/>
          </a:p>
        </p:txBody>
      </p:sp>
      <p:sp>
        <p:nvSpPr>
          <p:cNvPr id="1062" name="Rectangle 38"/>
          <p:cNvSpPr>
            <a:spLocks noGrp="1" noChangeArrowheads="1"/>
          </p:cNvSpPr>
          <p:nvPr>
            <p:ph type="ftr" sz="quarter" idx="3"/>
          </p:nvPr>
        </p:nvSpPr>
        <p:spPr bwMode="auto">
          <a:xfrm>
            <a:off x="2628000" y="6516000"/>
            <a:ext cx="3960000" cy="2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vl1pPr>
          </a:lstStyle>
          <a:p>
            <a:pPr>
              <a:defRPr/>
            </a:pPr>
            <a:r>
              <a:rPr lang="en-US" smtClean="0"/>
              <a:t>COSMO General Meeting 2018, St. Petersburg, Russia</a:t>
            </a:r>
            <a:endParaRPr lang="de-DE"/>
          </a:p>
        </p:txBody>
      </p:sp>
      <p:sp>
        <p:nvSpPr>
          <p:cNvPr id="1063" name="Rectangle 39"/>
          <p:cNvSpPr>
            <a:spLocks noGrp="1" noChangeArrowheads="1"/>
          </p:cNvSpPr>
          <p:nvPr>
            <p:ph type="sldNum" sz="quarter" idx="4"/>
          </p:nvPr>
        </p:nvSpPr>
        <p:spPr bwMode="auto">
          <a:xfrm>
            <a:off x="8532813" y="6513513"/>
            <a:ext cx="457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fld id="{01E819A5-0AE1-4A61-B068-D2F97FEB58FF}" type="slidenum">
              <a:rPr lang="de-DE"/>
              <a:pPr>
                <a:defRPr/>
              </a:pPr>
              <a:t>‹Nr.›</a:t>
            </a:fld>
            <a:endParaRPr lang="de-DE"/>
          </a:p>
        </p:txBody>
      </p:sp>
      <p:sp>
        <p:nvSpPr>
          <p:cNvPr id="1032" name="Rectangle 40"/>
          <p:cNvSpPr>
            <a:spLocks noGrp="1" noChangeArrowheads="1"/>
          </p:cNvSpPr>
          <p:nvPr>
            <p:ph type="title"/>
          </p:nvPr>
        </p:nvSpPr>
        <p:spPr bwMode="auto">
          <a:xfrm>
            <a:off x="446088" y="1125538"/>
            <a:ext cx="8229600"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de-DE" altLang="de-DE" smtClean="0"/>
              <a:t>Titelmasterformat durch Klicken bearbeiten</a:t>
            </a:r>
          </a:p>
        </p:txBody>
      </p:sp>
      <p:sp>
        <p:nvSpPr>
          <p:cNvPr id="1033" name="Rectangle 41"/>
          <p:cNvSpPr>
            <a:spLocks noGrp="1" noChangeArrowheads="1"/>
          </p:cNvSpPr>
          <p:nvPr>
            <p:ph type="body" idx="1"/>
          </p:nvPr>
        </p:nvSpPr>
        <p:spPr bwMode="auto">
          <a:xfrm>
            <a:off x="457200" y="1773238"/>
            <a:ext cx="8229600" cy="424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34" name="Text Box 42"/>
          <p:cNvSpPr txBox="1">
            <a:spLocks noChangeArrowheads="1"/>
          </p:cNvSpPr>
          <p:nvPr userDrawn="1"/>
        </p:nvSpPr>
        <p:spPr bwMode="auto">
          <a:xfrm>
            <a:off x="0" y="339725"/>
            <a:ext cx="66960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de-DE" sz="3000" smtClean="0">
                <a:solidFill>
                  <a:schemeClr val="bg1"/>
                </a:solidFill>
                <a:latin typeface="Arial Black" pitchFamily="34" charset="0"/>
              </a:rPr>
              <a:t>Deutscher Wetterdienst</a:t>
            </a:r>
          </a:p>
        </p:txBody>
      </p:sp>
      <p:sp>
        <p:nvSpPr>
          <p:cNvPr id="1035" name="Line 43"/>
          <p:cNvSpPr>
            <a:spLocks noChangeShapeType="1"/>
          </p:cNvSpPr>
          <p:nvPr userDrawn="1"/>
        </p:nvSpPr>
        <p:spPr bwMode="auto">
          <a:xfrm>
            <a:off x="0" y="908050"/>
            <a:ext cx="9144000" cy="0"/>
          </a:xfrm>
          <a:prstGeom prst="line">
            <a:avLst/>
          </a:prstGeom>
          <a:noFill/>
          <a:ln w="222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036" name="Picture 44" descr="cosmoLogo_veryfin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50825" y="287338"/>
            <a:ext cx="201771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38" descr="Wortbildmarke-und-Claim-positiv-transparent"/>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588125" y="142875"/>
            <a:ext cx="2363788"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46" descr="Bundesadler_kleine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23850" y="6477000"/>
            <a:ext cx="34925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35" r:id="rId1"/>
    <p:sldLayoutId id="2147484636" r:id="rId2"/>
    <p:sldLayoutId id="2147484613" r:id="rId3"/>
    <p:sldLayoutId id="2147484614" r:id="rId4"/>
    <p:sldLayoutId id="2147484616" r:id="rId5"/>
    <p:sldLayoutId id="2147484617" r:id="rId6"/>
    <p:sldLayoutId id="2147484618" r:id="rId7"/>
    <p:sldLayoutId id="2147484619" r:id="rId8"/>
    <p:sldLayoutId id="2147484637" r:id="rId9"/>
    <p:sldLayoutId id="2147484620" r:id="rId10"/>
    <p:sldLayoutId id="2147484621" r:id="rId11"/>
  </p:sldLayoutIdLst>
  <p:transition>
    <p:fade/>
  </p:transition>
  <p:timing>
    <p:tnLst>
      <p:par>
        <p:cTn id="1" dur="indefinite" restart="never" nodeType="tmRoot"/>
      </p:par>
    </p:tnLst>
  </p:timing>
  <p:hf hdr="0"/>
  <p:txStyles>
    <p:titleStyle>
      <a:lvl1pPr algn="l" rtl="0" eaLnBrk="0" fontAlgn="base" hangingPunct="0">
        <a:spcBef>
          <a:spcPct val="0"/>
        </a:spcBef>
        <a:spcAft>
          <a:spcPct val="0"/>
        </a:spcAft>
        <a:defRPr sz="2600" b="1">
          <a:solidFill>
            <a:schemeClr val="accent1"/>
          </a:solidFill>
          <a:latin typeface="+mj-lt"/>
          <a:ea typeface="+mj-ea"/>
          <a:cs typeface="+mj-cs"/>
        </a:defRPr>
      </a:lvl1pPr>
      <a:lvl2pPr algn="l" rtl="0" eaLnBrk="0" fontAlgn="base" hangingPunct="0">
        <a:spcBef>
          <a:spcPct val="0"/>
        </a:spcBef>
        <a:spcAft>
          <a:spcPct val="0"/>
        </a:spcAft>
        <a:defRPr sz="2600" b="1">
          <a:solidFill>
            <a:schemeClr val="accent1"/>
          </a:solidFill>
          <a:latin typeface="Arial" charset="0"/>
        </a:defRPr>
      </a:lvl2pPr>
      <a:lvl3pPr algn="l" rtl="0" eaLnBrk="0" fontAlgn="base" hangingPunct="0">
        <a:spcBef>
          <a:spcPct val="0"/>
        </a:spcBef>
        <a:spcAft>
          <a:spcPct val="0"/>
        </a:spcAft>
        <a:defRPr sz="2600" b="1">
          <a:solidFill>
            <a:schemeClr val="accent1"/>
          </a:solidFill>
          <a:latin typeface="Arial" charset="0"/>
        </a:defRPr>
      </a:lvl3pPr>
      <a:lvl4pPr algn="l" rtl="0" eaLnBrk="0" fontAlgn="base" hangingPunct="0">
        <a:spcBef>
          <a:spcPct val="0"/>
        </a:spcBef>
        <a:spcAft>
          <a:spcPct val="0"/>
        </a:spcAft>
        <a:defRPr sz="2600" b="1">
          <a:solidFill>
            <a:schemeClr val="accent1"/>
          </a:solidFill>
          <a:latin typeface="Arial" charset="0"/>
        </a:defRPr>
      </a:lvl4pPr>
      <a:lvl5pPr algn="l" rtl="0" eaLnBrk="0" fontAlgn="base" hangingPunct="0">
        <a:spcBef>
          <a:spcPct val="0"/>
        </a:spcBef>
        <a:spcAft>
          <a:spcPct val="0"/>
        </a:spcAft>
        <a:defRPr sz="2600" b="1">
          <a:solidFill>
            <a:schemeClr val="accent1"/>
          </a:solidFill>
          <a:latin typeface="Arial" charset="0"/>
        </a:defRPr>
      </a:lvl5pPr>
      <a:lvl6pPr marL="457200" algn="l" rtl="0" fontAlgn="base">
        <a:spcBef>
          <a:spcPct val="0"/>
        </a:spcBef>
        <a:spcAft>
          <a:spcPct val="0"/>
        </a:spcAft>
        <a:defRPr sz="2600" b="1">
          <a:solidFill>
            <a:schemeClr val="accent1"/>
          </a:solidFill>
          <a:latin typeface="Arial" charset="0"/>
        </a:defRPr>
      </a:lvl6pPr>
      <a:lvl7pPr marL="914400" algn="l" rtl="0" fontAlgn="base">
        <a:spcBef>
          <a:spcPct val="0"/>
        </a:spcBef>
        <a:spcAft>
          <a:spcPct val="0"/>
        </a:spcAft>
        <a:defRPr sz="2600" b="1">
          <a:solidFill>
            <a:schemeClr val="accent1"/>
          </a:solidFill>
          <a:latin typeface="Arial" charset="0"/>
        </a:defRPr>
      </a:lvl7pPr>
      <a:lvl8pPr marL="1371600" algn="l" rtl="0" fontAlgn="base">
        <a:spcBef>
          <a:spcPct val="0"/>
        </a:spcBef>
        <a:spcAft>
          <a:spcPct val="0"/>
        </a:spcAft>
        <a:defRPr sz="2600" b="1">
          <a:solidFill>
            <a:schemeClr val="accent1"/>
          </a:solidFill>
          <a:latin typeface="Arial" charset="0"/>
        </a:defRPr>
      </a:lvl8pPr>
      <a:lvl9pPr marL="1828800" algn="l" rtl="0" fontAlgn="base">
        <a:spcBef>
          <a:spcPct val="0"/>
        </a:spcBef>
        <a:spcAft>
          <a:spcPct val="0"/>
        </a:spcAft>
        <a:defRPr sz="2600" b="1">
          <a:solidFill>
            <a:schemeClr val="accent1"/>
          </a:solidFill>
          <a:latin typeface="Arial" charset="0"/>
        </a:defRPr>
      </a:lvl9pPr>
    </p:titleStyle>
    <p:bodyStyle>
      <a:lvl1pPr marL="342900" indent="-3429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ea typeface="+mn-ea"/>
          <a:cs typeface="+mn-cs"/>
        </a:defRPr>
      </a:lvl1pPr>
      <a:lvl2pPr marL="742950" indent="-28575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2pPr>
      <a:lvl3pPr marL="1143000" indent="-2286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3pPr>
      <a:lvl4pPr marL="1600200" indent="-2286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4pPr>
      <a:lvl5pPr marL="2057400" indent="-2286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5pPr>
      <a:lvl6pPr marL="2514600" indent="-228600" algn="l" rtl="0" fontAlgn="base">
        <a:spcBef>
          <a:spcPct val="40000"/>
        </a:spcBef>
        <a:spcAft>
          <a:spcPct val="0"/>
        </a:spcAft>
        <a:buClr>
          <a:schemeClr val="accent1"/>
        </a:buClr>
        <a:buFont typeface="Wingdings" pitchFamily="2" charset="2"/>
        <a:buChar char="è"/>
        <a:defRPr>
          <a:solidFill>
            <a:schemeClr val="tx1"/>
          </a:solidFill>
          <a:latin typeface="+mn-lt"/>
        </a:defRPr>
      </a:lvl6pPr>
      <a:lvl7pPr marL="2971800" indent="-228600" algn="l" rtl="0" fontAlgn="base">
        <a:spcBef>
          <a:spcPct val="40000"/>
        </a:spcBef>
        <a:spcAft>
          <a:spcPct val="0"/>
        </a:spcAft>
        <a:buClr>
          <a:schemeClr val="accent1"/>
        </a:buClr>
        <a:buFont typeface="Wingdings" pitchFamily="2" charset="2"/>
        <a:buChar char="è"/>
        <a:defRPr>
          <a:solidFill>
            <a:schemeClr val="tx1"/>
          </a:solidFill>
          <a:latin typeface="+mn-lt"/>
        </a:defRPr>
      </a:lvl7pPr>
      <a:lvl8pPr marL="3429000" indent="-228600" algn="l" rtl="0" fontAlgn="base">
        <a:spcBef>
          <a:spcPct val="40000"/>
        </a:spcBef>
        <a:spcAft>
          <a:spcPct val="0"/>
        </a:spcAft>
        <a:buClr>
          <a:schemeClr val="accent1"/>
        </a:buClr>
        <a:buFont typeface="Wingdings" pitchFamily="2" charset="2"/>
        <a:buChar char="è"/>
        <a:defRPr>
          <a:solidFill>
            <a:schemeClr val="tx1"/>
          </a:solidFill>
          <a:latin typeface="+mn-lt"/>
        </a:defRPr>
      </a:lvl8pPr>
      <a:lvl9pPr marL="3886200" indent="-228600" algn="l" rtl="0" fontAlgn="base">
        <a:spcBef>
          <a:spcPct val="40000"/>
        </a:spcBef>
        <a:spcAft>
          <a:spcPct val="0"/>
        </a:spcAft>
        <a:buClr>
          <a:schemeClr val="accent1"/>
        </a:buClr>
        <a:buFont typeface="Wingdings" pitchFamily="2" charset="2"/>
        <a:buChar char="è"/>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userDrawn="1"/>
        </p:nvSpPr>
        <p:spPr bwMode="auto">
          <a:xfrm>
            <a:off x="8377238" y="6381750"/>
            <a:ext cx="309562"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smtClean="0"/>
          </a:p>
        </p:txBody>
      </p:sp>
      <p:sp>
        <p:nvSpPr>
          <p:cNvPr id="2051" name="Rectangle 3"/>
          <p:cNvSpPr>
            <a:spLocks noGrp="1" noChangeArrowheads="1"/>
          </p:cNvSpPr>
          <p:nvPr>
            <p:ph type="title"/>
          </p:nvPr>
        </p:nvSpPr>
        <p:spPr bwMode="auto">
          <a:xfrm>
            <a:off x="446088" y="1412875"/>
            <a:ext cx="82296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de-DE" altLang="de-DE" smtClean="0"/>
              <a:t>Titelmasterformat durch Klicken bearbeiten</a:t>
            </a:r>
          </a:p>
        </p:txBody>
      </p:sp>
      <p:sp>
        <p:nvSpPr>
          <p:cNvPr id="2052" name="Rectangle 4"/>
          <p:cNvSpPr>
            <a:spLocks noGrp="1" noChangeArrowheads="1"/>
          </p:cNvSpPr>
          <p:nvPr>
            <p:ph type="body" idx="1"/>
          </p:nvPr>
        </p:nvSpPr>
        <p:spPr bwMode="auto">
          <a:xfrm>
            <a:off x="457200" y="2133600"/>
            <a:ext cx="8229600" cy="424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97285" name="Rectangle 5"/>
          <p:cNvSpPr>
            <a:spLocks noGrp="1" noChangeArrowheads="1"/>
          </p:cNvSpPr>
          <p:nvPr>
            <p:ph type="dt" sz="half" idx="2"/>
          </p:nvPr>
        </p:nvSpPr>
        <p:spPr bwMode="auto">
          <a:xfrm>
            <a:off x="468313" y="6581775"/>
            <a:ext cx="1816100"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defRPr sz="1000"/>
            </a:lvl1pPr>
          </a:lstStyle>
          <a:p>
            <a:pPr>
              <a:defRPr/>
            </a:pPr>
            <a:fld id="{767F3B34-0374-4043-B67F-1D951A8148E5}" type="datetime1">
              <a:rPr lang="de-DE" smtClean="0"/>
              <a:t>31.08.2018</a:t>
            </a:fld>
            <a:r>
              <a:rPr lang="de-DE" smtClean="0"/>
              <a:t>PBPV  </a:t>
            </a:r>
            <a:r>
              <a:rPr lang="de-DE"/>
              <a:t>–  03/2010</a:t>
            </a:r>
          </a:p>
        </p:txBody>
      </p:sp>
      <p:sp>
        <p:nvSpPr>
          <p:cNvPr id="2054" name="Line 6"/>
          <p:cNvSpPr>
            <a:spLocks noChangeShapeType="1"/>
          </p:cNvSpPr>
          <p:nvPr userDrawn="1"/>
        </p:nvSpPr>
        <p:spPr bwMode="auto">
          <a:xfrm>
            <a:off x="0" y="1052513"/>
            <a:ext cx="9144000" cy="0"/>
          </a:xfrm>
          <a:prstGeom prst="line">
            <a:avLst/>
          </a:prstGeom>
          <a:noFill/>
          <a:ln w="222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5" name="Line 7"/>
          <p:cNvSpPr>
            <a:spLocks noChangeShapeType="1"/>
          </p:cNvSpPr>
          <p:nvPr userDrawn="1"/>
        </p:nvSpPr>
        <p:spPr bwMode="auto">
          <a:xfrm>
            <a:off x="0" y="6524625"/>
            <a:ext cx="9144000" cy="0"/>
          </a:xfrm>
          <a:prstGeom prst="line">
            <a:avLst/>
          </a:prstGeom>
          <a:noFill/>
          <a:ln w="222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056" name="Picture 8" descr="DWD-BiWoCl-22-rgb_kleine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84838" y="142875"/>
            <a:ext cx="2992437"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9" descr="Bundesadler_kleine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26438" y="6459538"/>
            <a:ext cx="34925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 name="Rectangle 10"/>
          <p:cNvSpPr>
            <a:spLocks noChangeArrowheads="1"/>
          </p:cNvSpPr>
          <p:nvPr userDrawn="1"/>
        </p:nvSpPr>
        <p:spPr bwMode="auto">
          <a:xfrm>
            <a:off x="5580063" y="549275"/>
            <a:ext cx="2376487" cy="431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smtClean="0"/>
          </a:p>
        </p:txBody>
      </p:sp>
    </p:spTree>
  </p:cSld>
  <p:clrMap bg1="lt1" tx1="dk1" bg2="lt2" tx2="dk2" accent1="accent1" accent2="accent2" accent3="accent3" accent4="accent4" accent5="accent5" accent6="accent6" hlink="hlink" folHlink="folHlink"/>
  <p:sldLayoutIdLst>
    <p:sldLayoutId id="2147484622" r:id="rId1"/>
    <p:sldLayoutId id="2147484623" r:id="rId2"/>
    <p:sldLayoutId id="2147484624" r:id="rId3"/>
    <p:sldLayoutId id="2147484625" r:id="rId4"/>
    <p:sldLayoutId id="2147484626" r:id="rId5"/>
    <p:sldLayoutId id="2147484627" r:id="rId6"/>
    <p:sldLayoutId id="2147484628" r:id="rId7"/>
    <p:sldLayoutId id="2147484629" r:id="rId8"/>
    <p:sldLayoutId id="2147484630" r:id="rId9"/>
    <p:sldLayoutId id="2147484631" r:id="rId10"/>
    <p:sldLayoutId id="2147484632" r:id="rId11"/>
  </p:sldLayoutIdLst>
  <p:transition>
    <p:fade/>
  </p:transition>
  <p:timing>
    <p:tnLst>
      <p:par>
        <p:cTn id="1" dur="indefinite" restart="never" nodeType="tmRoot"/>
      </p:par>
    </p:tnLst>
  </p:timing>
  <p:hf hdr="0"/>
  <p:txStyles>
    <p:titleStyle>
      <a:lvl1pPr algn="l" rtl="0" eaLnBrk="0" fontAlgn="base" hangingPunct="0">
        <a:spcBef>
          <a:spcPct val="0"/>
        </a:spcBef>
        <a:spcAft>
          <a:spcPct val="0"/>
        </a:spcAft>
        <a:defRPr sz="2600" b="1">
          <a:solidFill>
            <a:schemeClr val="accent1"/>
          </a:solidFill>
          <a:latin typeface="+mj-lt"/>
          <a:ea typeface="+mj-ea"/>
          <a:cs typeface="+mj-cs"/>
        </a:defRPr>
      </a:lvl1pPr>
      <a:lvl2pPr algn="l" rtl="0" eaLnBrk="0" fontAlgn="base" hangingPunct="0">
        <a:spcBef>
          <a:spcPct val="0"/>
        </a:spcBef>
        <a:spcAft>
          <a:spcPct val="0"/>
        </a:spcAft>
        <a:defRPr sz="2600" b="1">
          <a:solidFill>
            <a:schemeClr val="accent1"/>
          </a:solidFill>
          <a:latin typeface="Arial" charset="0"/>
        </a:defRPr>
      </a:lvl2pPr>
      <a:lvl3pPr algn="l" rtl="0" eaLnBrk="0" fontAlgn="base" hangingPunct="0">
        <a:spcBef>
          <a:spcPct val="0"/>
        </a:spcBef>
        <a:spcAft>
          <a:spcPct val="0"/>
        </a:spcAft>
        <a:defRPr sz="2600" b="1">
          <a:solidFill>
            <a:schemeClr val="accent1"/>
          </a:solidFill>
          <a:latin typeface="Arial" charset="0"/>
        </a:defRPr>
      </a:lvl3pPr>
      <a:lvl4pPr algn="l" rtl="0" eaLnBrk="0" fontAlgn="base" hangingPunct="0">
        <a:spcBef>
          <a:spcPct val="0"/>
        </a:spcBef>
        <a:spcAft>
          <a:spcPct val="0"/>
        </a:spcAft>
        <a:defRPr sz="2600" b="1">
          <a:solidFill>
            <a:schemeClr val="accent1"/>
          </a:solidFill>
          <a:latin typeface="Arial" charset="0"/>
        </a:defRPr>
      </a:lvl4pPr>
      <a:lvl5pPr algn="l" rtl="0" eaLnBrk="0" fontAlgn="base" hangingPunct="0">
        <a:spcBef>
          <a:spcPct val="0"/>
        </a:spcBef>
        <a:spcAft>
          <a:spcPct val="0"/>
        </a:spcAft>
        <a:defRPr sz="2600" b="1">
          <a:solidFill>
            <a:schemeClr val="accent1"/>
          </a:solidFill>
          <a:latin typeface="Arial" charset="0"/>
        </a:defRPr>
      </a:lvl5pPr>
      <a:lvl6pPr marL="457200" algn="l" rtl="0" fontAlgn="base">
        <a:spcBef>
          <a:spcPct val="0"/>
        </a:spcBef>
        <a:spcAft>
          <a:spcPct val="0"/>
        </a:spcAft>
        <a:defRPr sz="2600" b="1">
          <a:solidFill>
            <a:schemeClr val="accent1"/>
          </a:solidFill>
          <a:latin typeface="Arial" charset="0"/>
        </a:defRPr>
      </a:lvl6pPr>
      <a:lvl7pPr marL="914400" algn="l" rtl="0" fontAlgn="base">
        <a:spcBef>
          <a:spcPct val="0"/>
        </a:spcBef>
        <a:spcAft>
          <a:spcPct val="0"/>
        </a:spcAft>
        <a:defRPr sz="2600" b="1">
          <a:solidFill>
            <a:schemeClr val="accent1"/>
          </a:solidFill>
          <a:latin typeface="Arial" charset="0"/>
        </a:defRPr>
      </a:lvl7pPr>
      <a:lvl8pPr marL="1371600" algn="l" rtl="0" fontAlgn="base">
        <a:spcBef>
          <a:spcPct val="0"/>
        </a:spcBef>
        <a:spcAft>
          <a:spcPct val="0"/>
        </a:spcAft>
        <a:defRPr sz="2600" b="1">
          <a:solidFill>
            <a:schemeClr val="accent1"/>
          </a:solidFill>
          <a:latin typeface="Arial" charset="0"/>
        </a:defRPr>
      </a:lvl8pPr>
      <a:lvl9pPr marL="1828800" algn="l" rtl="0" fontAlgn="base">
        <a:spcBef>
          <a:spcPct val="0"/>
        </a:spcBef>
        <a:spcAft>
          <a:spcPct val="0"/>
        </a:spcAft>
        <a:defRPr sz="2600" b="1">
          <a:solidFill>
            <a:schemeClr val="accent1"/>
          </a:solidFill>
          <a:latin typeface="Arial" charset="0"/>
        </a:defRPr>
      </a:lvl9pPr>
    </p:titleStyle>
    <p:bodyStyle>
      <a:lvl1pPr marL="342900" indent="-3429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ea typeface="+mn-ea"/>
          <a:cs typeface="+mn-cs"/>
        </a:defRPr>
      </a:lvl1pPr>
      <a:lvl2pPr marL="742950" indent="-28575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2pPr>
      <a:lvl3pPr marL="1143000" indent="-2286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3pPr>
      <a:lvl4pPr marL="1600200" indent="-2286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4pPr>
      <a:lvl5pPr marL="2057400" indent="-2286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5pPr>
      <a:lvl6pPr marL="2514600" indent="-228600" algn="l" rtl="0" fontAlgn="base">
        <a:spcBef>
          <a:spcPct val="40000"/>
        </a:spcBef>
        <a:spcAft>
          <a:spcPct val="0"/>
        </a:spcAft>
        <a:buClr>
          <a:schemeClr val="accent1"/>
        </a:buClr>
        <a:buFont typeface="Wingdings" pitchFamily="2" charset="2"/>
        <a:buChar char="è"/>
        <a:defRPr>
          <a:solidFill>
            <a:schemeClr val="tx1"/>
          </a:solidFill>
          <a:latin typeface="+mn-lt"/>
        </a:defRPr>
      </a:lvl6pPr>
      <a:lvl7pPr marL="2971800" indent="-228600" algn="l" rtl="0" fontAlgn="base">
        <a:spcBef>
          <a:spcPct val="40000"/>
        </a:spcBef>
        <a:spcAft>
          <a:spcPct val="0"/>
        </a:spcAft>
        <a:buClr>
          <a:schemeClr val="accent1"/>
        </a:buClr>
        <a:buFont typeface="Wingdings" pitchFamily="2" charset="2"/>
        <a:buChar char="è"/>
        <a:defRPr>
          <a:solidFill>
            <a:schemeClr val="tx1"/>
          </a:solidFill>
          <a:latin typeface="+mn-lt"/>
        </a:defRPr>
      </a:lvl7pPr>
      <a:lvl8pPr marL="3429000" indent="-228600" algn="l" rtl="0" fontAlgn="base">
        <a:spcBef>
          <a:spcPct val="40000"/>
        </a:spcBef>
        <a:spcAft>
          <a:spcPct val="0"/>
        </a:spcAft>
        <a:buClr>
          <a:schemeClr val="accent1"/>
        </a:buClr>
        <a:buFont typeface="Wingdings" pitchFamily="2" charset="2"/>
        <a:buChar char="è"/>
        <a:defRPr>
          <a:solidFill>
            <a:schemeClr val="tx1"/>
          </a:solidFill>
          <a:latin typeface="+mn-lt"/>
        </a:defRPr>
      </a:lvl8pPr>
      <a:lvl9pPr marL="3886200" indent="-228600" algn="l" rtl="0" fontAlgn="base">
        <a:spcBef>
          <a:spcPct val="40000"/>
        </a:spcBef>
        <a:spcAft>
          <a:spcPct val="0"/>
        </a:spcAft>
        <a:buClr>
          <a:schemeClr val="accent1"/>
        </a:buClr>
        <a:buFont typeface="Wingdings" pitchFamily="2" charset="2"/>
        <a:buChar char="è"/>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userDrawn="1"/>
        </p:nvSpPr>
        <p:spPr bwMode="auto">
          <a:xfrm>
            <a:off x="8377238" y="6381750"/>
            <a:ext cx="309562"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smtClean="0"/>
          </a:p>
        </p:txBody>
      </p:sp>
      <p:sp>
        <p:nvSpPr>
          <p:cNvPr id="3075" name="Rectangle 3"/>
          <p:cNvSpPr>
            <a:spLocks noGrp="1" noChangeArrowheads="1"/>
          </p:cNvSpPr>
          <p:nvPr>
            <p:ph type="title"/>
          </p:nvPr>
        </p:nvSpPr>
        <p:spPr bwMode="auto">
          <a:xfrm>
            <a:off x="446088" y="1412875"/>
            <a:ext cx="82296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de-DE" altLang="de-DE" smtClean="0"/>
              <a:t>Titelmasterformat durch Klicken bearbeiten</a:t>
            </a:r>
          </a:p>
        </p:txBody>
      </p:sp>
      <p:sp>
        <p:nvSpPr>
          <p:cNvPr id="3076" name="Rectangle 4"/>
          <p:cNvSpPr>
            <a:spLocks noGrp="1" noChangeArrowheads="1"/>
          </p:cNvSpPr>
          <p:nvPr>
            <p:ph type="body" idx="1"/>
          </p:nvPr>
        </p:nvSpPr>
        <p:spPr bwMode="auto">
          <a:xfrm>
            <a:off x="457200" y="2133600"/>
            <a:ext cx="8229600" cy="424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077" name="Line 6"/>
          <p:cNvSpPr>
            <a:spLocks noChangeShapeType="1"/>
          </p:cNvSpPr>
          <p:nvPr userDrawn="1"/>
        </p:nvSpPr>
        <p:spPr bwMode="auto">
          <a:xfrm>
            <a:off x="0" y="1052513"/>
            <a:ext cx="9144000" cy="0"/>
          </a:xfrm>
          <a:prstGeom prst="line">
            <a:avLst/>
          </a:prstGeom>
          <a:noFill/>
          <a:ln w="222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3078" name="Picture 8" descr="DWD-BiWoCl-22-rgb_kleine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84838" y="142875"/>
            <a:ext cx="2992437"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Rectangle 10"/>
          <p:cNvSpPr>
            <a:spLocks noChangeArrowheads="1"/>
          </p:cNvSpPr>
          <p:nvPr userDrawn="1"/>
        </p:nvSpPr>
        <p:spPr bwMode="auto">
          <a:xfrm>
            <a:off x="0" y="0"/>
            <a:ext cx="9144000" cy="11255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smtClean="0"/>
          </a:p>
        </p:txBody>
      </p:sp>
    </p:spTree>
  </p:cSld>
  <p:clrMap bg1="lt1" tx1="dk1" bg2="lt2" tx2="dk2" accent1="accent1" accent2="accent2" accent3="accent3" accent4="accent4" accent5="accent5" accent6="accent6" hlink="hlink" folHlink="folHlink"/>
  <p:sldLayoutIdLst>
    <p:sldLayoutId id="2147484638" r:id="rId1"/>
    <p:sldLayoutId id="2147484639" r:id="rId2"/>
    <p:sldLayoutId id="2147484640" r:id="rId3"/>
    <p:sldLayoutId id="2147484641" r:id="rId4"/>
    <p:sldLayoutId id="2147484642" r:id="rId5"/>
    <p:sldLayoutId id="2147484633" r:id="rId6"/>
    <p:sldLayoutId id="2147484634" r:id="rId7"/>
    <p:sldLayoutId id="2147484643" r:id="rId8"/>
    <p:sldLayoutId id="2147484644" r:id="rId9"/>
    <p:sldLayoutId id="2147484645" r:id="rId10"/>
    <p:sldLayoutId id="2147484646" r:id="rId11"/>
  </p:sldLayoutIdLst>
  <p:transition>
    <p:fade/>
  </p:transition>
  <p:timing>
    <p:tnLst>
      <p:par>
        <p:cTn id="1" dur="indefinite" restart="never" nodeType="tmRoot"/>
      </p:par>
    </p:tnLst>
  </p:timing>
  <p:hf hdr="0"/>
  <p:txStyles>
    <p:titleStyle>
      <a:lvl1pPr algn="l" rtl="0" eaLnBrk="0" fontAlgn="base" hangingPunct="0">
        <a:spcBef>
          <a:spcPct val="0"/>
        </a:spcBef>
        <a:spcAft>
          <a:spcPct val="0"/>
        </a:spcAft>
        <a:defRPr sz="2600" b="1">
          <a:solidFill>
            <a:schemeClr val="accent1"/>
          </a:solidFill>
          <a:latin typeface="+mj-lt"/>
          <a:ea typeface="+mj-ea"/>
          <a:cs typeface="+mj-cs"/>
        </a:defRPr>
      </a:lvl1pPr>
      <a:lvl2pPr algn="l" rtl="0" eaLnBrk="0" fontAlgn="base" hangingPunct="0">
        <a:spcBef>
          <a:spcPct val="0"/>
        </a:spcBef>
        <a:spcAft>
          <a:spcPct val="0"/>
        </a:spcAft>
        <a:defRPr sz="2600" b="1">
          <a:solidFill>
            <a:schemeClr val="accent1"/>
          </a:solidFill>
          <a:latin typeface="Arial" charset="0"/>
        </a:defRPr>
      </a:lvl2pPr>
      <a:lvl3pPr algn="l" rtl="0" eaLnBrk="0" fontAlgn="base" hangingPunct="0">
        <a:spcBef>
          <a:spcPct val="0"/>
        </a:spcBef>
        <a:spcAft>
          <a:spcPct val="0"/>
        </a:spcAft>
        <a:defRPr sz="2600" b="1">
          <a:solidFill>
            <a:schemeClr val="accent1"/>
          </a:solidFill>
          <a:latin typeface="Arial" charset="0"/>
        </a:defRPr>
      </a:lvl3pPr>
      <a:lvl4pPr algn="l" rtl="0" eaLnBrk="0" fontAlgn="base" hangingPunct="0">
        <a:spcBef>
          <a:spcPct val="0"/>
        </a:spcBef>
        <a:spcAft>
          <a:spcPct val="0"/>
        </a:spcAft>
        <a:defRPr sz="2600" b="1">
          <a:solidFill>
            <a:schemeClr val="accent1"/>
          </a:solidFill>
          <a:latin typeface="Arial" charset="0"/>
        </a:defRPr>
      </a:lvl4pPr>
      <a:lvl5pPr algn="l" rtl="0" eaLnBrk="0" fontAlgn="base" hangingPunct="0">
        <a:spcBef>
          <a:spcPct val="0"/>
        </a:spcBef>
        <a:spcAft>
          <a:spcPct val="0"/>
        </a:spcAft>
        <a:defRPr sz="2600" b="1">
          <a:solidFill>
            <a:schemeClr val="accent1"/>
          </a:solidFill>
          <a:latin typeface="Arial" charset="0"/>
        </a:defRPr>
      </a:lvl5pPr>
      <a:lvl6pPr marL="457200" algn="l" rtl="0" fontAlgn="base">
        <a:spcBef>
          <a:spcPct val="0"/>
        </a:spcBef>
        <a:spcAft>
          <a:spcPct val="0"/>
        </a:spcAft>
        <a:defRPr sz="2600" b="1">
          <a:solidFill>
            <a:schemeClr val="accent1"/>
          </a:solidFill>
          <a:latin typeface="Arial" charset="0"/>
        </a:defRPr>
      </a:lvl6pPr>
      <a:lvl7pPr marL="914400" algn="l" rtl="0" fontAlgn="base">
        <a:spcBef>
          <a:spcPct val="0"/>
        </a:spcBef>
        <a:spcAft>
          <a:spcPct val="0"/>
        </a:spcAft>
        <a:defRPr sz="2600" b="1">
          <a:solidFill>
            <a:schemeClr val="accent1"/>
          </a:solidFill>
          <a:latin typeface="Arial" charset="0"/>
        </a:defRPr>
      </a:lvl7pPr>
      <a:lvl8pPr marL="1371600" algn="l" rtl="0" fontAlgn="base">
        <a:spcBef>
          <a:spcPct val="0"/>
        </a:spcBef>
        <a:spcAft>
          <a:spcPct val="0"/>
        </a:spcAft>
        <a:defRPr sz="2600" b="1">
          <a:solidFill>
            <a:schemeClr val="accent1"/>
          </a:solidFill>
          <a:latin typeface="Arial" charset="0"/>
        </a:defRPr>
      </a:lvl8pPr>
      <a:lvl9pPr marL="1828800" algn="l" rtl="0" fontAlgn="base">
        <a:spcBef>
          <a:spcPct val="0"/>
        </a:spcBef>
        <a:spcAft>
          <a:spcPct val="0"/>
        </a:spcAft>
        <a:defRPr sz="2600" b="1">
          <a:solidFill>
            <a:schemeClr val="accent1"/>
          </a:solidFill>
          <a:latin typeface="Arial" charset="0"/>
        </a:defRPr>
      </a:lvl9pPr>
    </p:titleStyle>
    <p:bodyStyle>
      <a:lvl1pPr marL="342900" indent="-3429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ea typeface="+mn-ea"/>
          <a:cs typeface="+mn-cs"/>
        </a:defRPr>
      </a:lvl1pPr>
      <a:lvl2pPr marL="742950" indent="-28575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2pPr>
      <a:lvl3pPr marL="1143000" indent="-2286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3pPr>
      <a:lvl4pPr marL="1600200" indent="-2286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4pPr>
      <a:lvl5pPr marL="2057400" indent="-2286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5pPr>
      <a:lvl6pPr marL="2514600" indent="-228600" algn="l" rtl="0" fontAlgn="base">
        <a:spcBef>
          <a:spcPct val="40000"/>
        </a:spcBef>
        <a:spcAft>
          <a:spcPct val="0"/>
        </a:spcAft>
        <a:buClr>
          <a:schemeClr val="accent1"/>
        </a:buClr>
        <a:buFont typeface="Wingdings" pitchFamily="2" charset="2"/>
        <a:buChar char="è"/>
        <a:defRPr>
          <a:solidFill>
            <a:schemeClr val="tx1"/>
          </a:solidFill>
          <a:latin typeface="+mn-lt"/>
        </a:defRPr>
      </a:lvl6pPr>
      <a:lvl7pPr marL="2971800" indent="-228600" algn="l" rtl="0" fontAlgn="base">
        <a:spcBef>
          <a:spcPct val="40000"/>
        </a:spcBef>
        <a:spcAft>
          <a:spcPct val="0"/>
        </a:spcAft>
        <a:buClr>
          <a:schemeClr val="accent1"/>
        </a:buClr>
        <a:buFont typeface="Wingdings" pitchFamily="2" charset="2"/>
        <a:buChar char="è"/>
        <a:defRPr>
          <a:solidFill>
            <a:schemeClr val="tx1"/>
          </a:solidFill>
          <a:latin typeface="+mn-lt"/>
        </a:defRPr>
      </a:lvl7pPr>
      <a:lvl8pPr marL="3429000" indent="-228600" algn="l" rtl="0" fontAlgn="base">
        <a:spcBef>
          <a:spcPct val="40000"/>
        </a:spcBef>
        <a:spcAft>
          <a:spcPct val="0"/>
        </a:spcAft>
        <a:buClr>
          <a:schemeClr val="accent1"/>
        </a:buClr>
        <a:buFont typeface="Wingdings" pitchFamily="2" charset="2"/>
        <a:buChar char="è"/>
        <a:defRPr>
          <a:solidFill>
            <a:schemeClr val="tx1"/>
          </a:solidFill>
          <a:latin typeface="+mn-lt"/>
        </a:defRPr>
      </a:lvl8pPr>
      <a:lvl9pPr marL="3886200" indent="-228600" algn="l" rtl="0" fontAlgn="base">
        <a:spcBef>
          <a:spcPct val="40000"/>
        </a:spcBef>
        <a:spcAft>
          <a:spcPct val="0"/>
        </a:spcAft>
        <a:buClr>
          <a:schemeClr val="accent1"/>
        </a:buClr>
        <a:buFont typeface="Wingdings" pitchFamily="2" charset="2"/>
        <a:buChar char="è"/>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www.cosmo-model.org/content/model/documentation/grib/default.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www.cosmo-model.org/content/model/releases/histories/default.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250825" y="1916113"/>
            <a:ext cx="8281988" cy="2376487"/>
          </a:xfrm>
          <a:noFill/>
        </p:spPr>
        <p:txBody>
          <a:bodyPr/>
          <a:lstStyle/>
          <a:p>
            <a:pPr eaLnBrk="1" hangingPunct="1"/>
            <a:r>
              <a:rPr lang="de-DE" altLang="de-DE" smtClean="0"/>
              <a:t>SCA Report for the</a:t>
            </a:r>
            <a:br>
              <a:rPr lang="de-DE" altLang="de-DE" smtClean="0"/>
            </a:br>
            <a:r>
              <a:rPr lang="de-DE" altLang="de-DE" smtClean="0"/>
              <a:t/>
            </a:r>
            <a:br>
              <a:rPr lang="de-DE" altLang="de-DE" smtClean="0"/>
            </a:br>
            <a:r>
              <a:rPr lang="de-DE" altLang="de-DE" smtClean="0"/>
              <a:t>COSMO-Model</a:t>
            </a:r>
          </a:p>
        </p:txBody>
      </p:sp>
      <p:sp>
        <p:nvSpPr>
          <p:cNvPr id="16387" name="Rectangle 3"/>
          <p:cNvSpPr>
            <a:spLocks noGrp="1" noChangeArrowheads="1"/>
          </p:cNvSpPr>
          <p:nvPr>
            <p:ph type="subTitle" idx="1"/>
          </p:nvPr>
        </p:nvSpPr>
        <p:spPr>
          <a:xfrm>
            <a:off x="323850" y="4652963"/>
            <a:ext cx="8207375" cy="1223962"/>
          </a:xfrm>
          <a:noFill/>
        </p:spPr>
        <p:txBody>
          <a:bodyPr/>
          <a:lstStyle/>
          <a:p>
            <a:pPr eaLnBrk="1" hangingPunct="1"/>
            <a:r>
              <a:rPr lang="de-DE" altLang="de-DE" smtClean="0"/>
              <a:t>Ulrich Schättler</a:t>
            </a:r>
          </a:p>
          <a:p>
            <a:pPr eaLnBrk="1" hangingPunct="1"/>
            <a:r>
              <a:rPr lang="de-DE" altLang="de-DE" smtClean="0"/>
              <a:t>Source Code Administrator</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err="1" smtClean="0"/>
              <a:t>Latest</a:t>
            </a:r>
            <a:r>
              <a:rPr lang="de-DE" dirty="0" smtClean="0"/>
              <a:t> </a:t>
            </a:r>
            <a:r>
              <a:rPr lang="de-DE" dirty="0" err="1" smtClean="0"/>
              <a:t>Developments</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977004821"/>
              </p:ext>
            </p:extLst>
          </p:nvPr>
        </p:nvGraphicFramePr>
        <p:xfrm>
          <a:off x="457200" y="1773238"/>
          <a:ext cx="8229599" cy="2651810"/>
        </p:xfrm>
        <a:graphic>
          <a:graphicData uri="http://schemas.openxmlformats.org/drawingml/2006/table">
            <a:tbl>
              <a:tblPr firstRow="1" bandRow="1">
                <a:tableStyleId>{5940675A-B579-460E-94D1-54222C63F5DA}</a:tableStyleId>
              </a:tblPr>
              <a:tblGrid>
                <a:gridCol w="1124184"/>
                <a:gridCol w="1123942"/>
                <a:gridCol w="4706510"/>
                <a:gridCol w="1274963"/>
              </a:tblGrid>
              <a:tr h="640218">
                <a:tc>
                  <a:txBody>
                    <a:bodyPr/>
                    <a:lstStyle/>
                    <a:p>
                      <a:pPr algn="ctr"/>
                      <a:r>
                        <a:rPr lang="de-DE" sz="1800" dirty="0" smtClean="0"/>
                        <a:t>Version</a:t>
                      </a:r>
                      <a:endParaRPr lang="de-DE" sz="1800" dirty="0"/>
                    </a:p>
                  </a:txBody>
                  <a:tcPr marL="87092" marR="87092" marT="45676" marB="45676"/>
                </a:tc>
                <a:tc>
                  <a:txBody>
                    <a:bodyPr/>
                    <a:lstStyle/>
                    <a:p>
                      <a:pPr algn="ctr"/>
                      <a:r>
                        <a:rPr lang="de-DE" sz="1800" dirty="0" smtClean="0"/>
                        <a:t>Date</a:t>
                      </a:r>
                      <a:endParaRPr lang="de-DE" sz="1800" dirty="0"/>
                    </a:p>
                  </a:txBody>
                  <a:tcPr marL="87092" marR="87092" marT="45676" marB="45676"/>
                </a:tc>
                <a:tc>
                  <a:txBody>
                    <a:bodyPr/>
                    <a:lstStyle/>
                    <a:p>
                      <a:pPr algn="ctr"/>
                      <a:r>
                        <a:rPr lang="de-DE" sz="1800" dirty="0" smtClean="0"/>
                        <a:t>Contents (Highlights)</a:t>
                      </a:r>
                      <a:endParaRPr lang="de-DE" sz="1800" dirty="0"/>
                    </a:p>
                  </a:txBody>
                  <a:tcPr marL="87092" marR="87092" marT="45676" marB="45676"/>
                </a:tc>
                <a:tc>
                  <a:txBody>
                    <a:bodyPr/>
                    <a:lstStyle/>
                    <a:p>
                      <a:pPr algn="ctr"/>
                      <a:r>
                        <a:rPr lang="de-DE" sz="1800" dirty="0" err="1" smtClean="0"/>
                        <a:t>Results</a:t>
                      </a:r>
                      <a:r>
                        <a:rPr lang="de-DE" sz="1800" dirty="0" smtClean="0"/>
                        <a:t> </a:t>
                      </a:r>
                      <a:r>
                        <a:rPr lang="de-DE" sz="1800" dirty="0" err="1" smtClean="0"/>
                        <a:t>Changes</a:t>
                      </a:r>
                      <a:endParaRPr lang="de-DE" sz="1800" dirty="0"/>
                    </a:p>
                  </a:txBody>
                  <a:tcPr marL="87092" marR="87092" marT="45676" marB="45676"/>
                </a:tc>
              </a:tr>
              <a:tr h="2010907">
                <a:tc>
                  <a:txBody>
                    <a:bodyPr/>
                    <a:lstStyle/>
                    <a:p>
                      <a:pPr algn="ctr"/>
                      <a:r>
                        <a:rPr lang="de-DE" sz="1800" dirty="0" smtClean="0"/>
                        <a:t>5.05a</a:t>
                      </a:r>
                      <a:endParaRPr lang="de-DE" sz="1800" dirty="0"/>
                    </a:p>
                  </a:txBody>
                  <a:tcPr marL="87092" marR="87092" marT="45676" marB="45676"/>
                </a:tc>
                <a:tc>
                  <a:txBody>
                    <a:bodyPr/>
                    <a:lstStyle/>
                    <a:p>
                      <a:pPr algn="ctr"/>
                      <a:r>
                        <a:rPr lang="de-DE" sz="1800" dirty="0" smtClean="0"/>
                        <a:t>22.06.18</a:t>
                      </a:r>
                      <a:endParaRPr lang="de-DE" sz="1800" dirty="0"/>
                    </a:p>
                  </a:txBody>
                  <a:tcPr marL="87092" marR="87092" marT="45676" marB="45676"/>
                </a:tc>
                <a:tc>
                  <a:txBody>
                    <a:bodyPr/>
                    <a:lstStyle/>
                    <a:p>
                      <a:pPr marL="285750" indent="-285750">
                        <a:buFont typeface="Arial" panose="020B0604020202020204" pitchFamily="34" charset="0"/>
                        <a:buChar char="•"/>
                      </a:pPr>
                      <a:r>
                        <a:rPr lang="de-DE" sz="1800" dirty="0" smtClean="0"/>
                        <a:t>Dynamics: 2</a:t>
                      </a:r>
                      <a:r>
                        <a:rPr lang="de-DE" sz="1800" baseline="30000" dirty="0" smtClean="0"/>
                        <a:t>nd</a:t>
                      </a:r>
                      <a:r>
                        <a:rPr lang="de-DE" sz="1800" dirty="0" smtClean="0"/>
                        <a:t> </a:t>
                      </a:r>
                      <a:r>
                        <a:rPr lang="de-DE" sz="1800" dirty="0" err="1" smtClean="0"/>
                        <a:t>order</a:t>
                      </a:r>
                      <a:r>
                        <a:rPr lang="de-DE" sz="1800" dirty="0" smtClean="0"/>
                        <a:t> Bott </a:t>
                      </a:r>
                      <a:r>
                        <a:rPr lang="de-DE" sz="1800" dirty="0" err="1" smtClean="0"/>
                        <a:t>scheme</a:t>
                      </a:r>
                      <a:r>
                        <a:rPr lang="de-DE" sz="1800" dirty="0" smtClean="0"/>
                        <a:t> </a:t>
                      </a:r>
                      <a:r>
                        <a:rPr lang="de-DE" sz="1800" dirty="0" err="1" smtClean="0"/>
                        <a:t>together</a:t>
                      </a:r>
                      <a:r>
                        <a:rPr lang="de-DE" sz="1800" baseline="0" dirty="0" smtClean="0"/>
                        <a:t> </a:t>
                      </a:r>
                      <a:r>
                        <a:rPr lang="de-DE" sz="1800" baseline="0" dirty="0" err="1" smtClean="0"/>
                        <a:t>with</a:t>
                      </a:r>
                      <a:r>
                        <a:rPr lang="de-DE" sz="1800" baseline="0" dirty="0" smtClean="0"/>
                        <a:t> </a:t>
                      </a:r>
                      <a:r>
                        <a:rPr lang="de-DE" sz="1800" baseline="0" dirty="0" err="1" smtClean="0"/>
                        <a:t>deformational</a:t>
                      </a:r>
                      <a:r>
                        <a:rPr lang="de-DE" sz="1800" baseline="0" dirty="0" smtClean="0"/>
                        <a:t> </a:t>
                      </a:r>
                      <a:r>
                        <a:rPr lang="de-DE" sz="1800" baseline="0" dirty="0" err="1" smtClean="0"/>
                        <a:t>correction</a:t>
                      </a:r>
                      <a:r>
                        <a:rPr lang="de-DE" sz="1800" baseline="0" dirty="0" smtClean="0"/>
                        <a:t> </a:t>
                      </a:r>
                      <a:r>
                        <a:rPr lang="de-DE" sz="1800" baseline="0" dirty="0" err="1" smtClean="0"/>
                        <a:t>method</a:t>
                      </a:r>
                      <a:endParaRPr lang="de-DE" sz="1800" dirty="0" smtClean="0"/>
                    </a:p>
                    <a:p>
                      <a:pPr marL="285750" indent="-285750">
                        <a:buFont typeface="Arial" panose="020B0604020202020204" pitchFamily="34" charset="0"/>
                        <a:buChar char="•"/>
                      </a:pPr>
                      <a:r>
                        <a:rPr lang="de-DE" sz="1800" dirty="0" err="1" smtClean="0"/>
                        <a:t>Porting</a:t>
                      </a:r>
                      <a:r>
                        <a:rPr lang="de-DE" sz="1800" dirty="0" smtClean="0"/>
                        <a:t> additional </a:t>
                      </a:r>
                      <a:r>
                        <a:rPr lang="de-DE" sz="1800" dirty="0" err="1" smtClean="0"/>
                        <a:t>parts</a:t>
                      </a:r>
                      <a:r>
                        <a:rPr lang="de-DE" sz="1800" dirty="0" smtClean="0"/>
                        <a:t> </a:t>
                      </a:r>
                      <a:r>
                        <a:rPr lang="de-DE" sz="1800" dirty="0" err="1" smtClean="0"/>
                        <a:t>to</a:t>
                      </a:r>
                      <a:r>
                        <a:rPr lang="de-DE" sz="1800" dirty="0" smtClean="0"/>
                        <a:t> GPU: </a:t>
                      </a:r>
                      <a:r>
                        <a:rPr lang="de-DE" sz="1800" dirty="0" err="1" smtClean="0"/>
                        <a:t>diagnostics</a:t>
                      </a:r>
                      <a:r>
                        <a:rPr lang="de-DE" sz="1800" dirty="0" smtClean="0"/>
                        <a:t>,</a:t>
                      </a:r>
                      <a:r>
                        <a:rPr lang="de-DE" sz="1800" baseline="0" dirty="0" smtClean="0"/>
                        <a:t> </a:t>
                      </a:r>
                      <a:r>
                        <a:rPr lang="de-DE" sz="1800" baseline="0" dirty="0" err="1" smtClean="0"/>
                        <a:t>output</a:t>
                      </a:r>
                      <a:endParaRPr lang="de-DE" sz="1800" baseline="0" dirty="0" smtClean="0"/>
                    </a:p>
                    <a:p>
                      <a:pPr marL="285750" indent="-285750">
                        <a:buFont typeface="Arial" panose="020B0604020202020204" pitchFamily="34" charset="0"/>
                        <a:buChar char="•"/>
                      </a:pPr>
                      <a:r>
                        <a:rPr lang="de-DE" sz="1800" baseline="0" dirty="0" err="1" smtClean="0"/>
                        <a:t>Changes</a:t>
                      </a:r>
                      <a:r>
                        <a:rPr lang="de-DE" sz="1800" baseline="0" dirty="0" smtClean="0"/>
                        <a:t> </a:t>
                      </a:r>
                      <a:r>
                        <a:rPr lang="de-DE" sz="1800" baseline="0" dirty="0" err="1" smtClean="0"/>
                        <a:t>to</a:t>
                      </a:r>
                      <a:r>
                        <a:rPr lang="de-DE" sz="1800" baseline="0" dirty="0" smtClean="0"/>
                        <a:t> </a:t>
                      </a:r>
                      <a:r>
                        <a:rPr lang="de-DE" sz="1800" baseline="0" dirty="0" err="1" smtClean="0"/>
                        <a:t>prepare</a:t>
                      </a:r>
                      <a:r>
                        <a:rPr lang="de-DE" sz="1800" baseline="0" dirty="0" smtClean="0"/>
                        <a:t> </a:t>
                      </a:r>
                      <a:r>
                        <a:rPr lang="de-DE" sz="1800" baseline="0" dirty="0" err="1" smtClean="0"/>
                        <a:t>implementation</a:t>
                      </a:r>
                      <a:r>
                        <a:rPr lang="de-DE" sz="1800" baseline="0" dirty="0" smtClean="0"/>
                        <a:t> </a:t>
                      </a:r>
                      <a:r>
                        <a:rPr lang="de-DE" sz="1800" baseline="0" dirty="0" err="1" smtClean="0"/>
                        <a:t>of</a:t>
                      </a:r>
                      <a:r>
                        <a:rPr lang="de-DE" sz="1800" baseline="0" dirty="0" smtClean="0"/>
                        <a:t> Radar Forward Operator</a:t>
                      </a:r>
                      <a:endParaRPr lang="de-DE" sz="1800" dirty="0" smtClean="0"/>
                    </a:p>
                  </a:txBody>
                  <a:tcPr marL="87092" marR="87092" marT="45676" marB="45676"/>
                </a:tc>
                <a:tc>
                  <a:txBody>
                    <a:bodyPr/>
                    <a:lstStyle/>
                    <a:p>
                      <a:pPr algn="ctr"/>
                      <a:r>
                        <a:rPr lang="de-DE" sz="1800" dirty="0" err="1" smtClean="0"/>
                        <a:t>if</a:t>
                      </a:r>
                      <a:r>
                        <a:rPr lang="de-DE" sz="1800" dirty="0" smtClean="0"/>
                        <a:t> </a:t>
                      </a:r>
                      <a:r>
                        <a:rPr lang="de-DE" sz="1800" dirty="0" err="1" smtClean="0"/>
                        <a:t>used</a:t>
                      </a:r>
                      <a:endParaRPr lang="de-DE" sz="1800" dirty="0" smtClean="0"/>
                    </a:p>
                    <a:p>
                      <a:pPr algn="ctr"/>
                      <a:endParaRPr lang="de-DE" sz="1800" dirty="0" smtClean="0"/>
                    </a:p>
                    <a:p>
                      <a:pPr algn="ctr"/>
                      <a:endParaRPr lang="de-DE" sz="1800" dirty="0" smtClean="0"/>
                    </a:p>
                    <a:p>
                      <a:pPr algn="ctr"/>
                      <a:r>
                        <a:rPr lang="de-DE" sz="1800" dirty="0" err="1" smtClean="0"/>
                        <a:t>no</a:t>
                      </a:r>
                      <a:endParaRPr lang="de-DE" sz="1800" dirty="0" smtClean="0"/>
                    </a:p>
                    <a:p>
                      <a:pPr algn="ctr"/>
                      <a:endParaRPr lang="de-DE" sz="1800" dirty="0" smtClean="0"/>
                    </a:p>
                    <a:p>
                      <a:pPr algn="ctr"/>
                      <a:r>
                        <a:rPr lang="de-DE" sz="1800" dirty="0" err="1" smtClean="0"/>
                        <a:t>no</a:t>
                      </a:r>
                      <a:endParaRPr lang="de-DE" sz="1800" dirty="0" smtClean="0"/>
                    </a:p>
                  </a:txBody>
                  <a:tcPr marL="87092" marR="87092" marT="45676" marB="45676"/>
                </a:tc>
              </a:tr>
            </a:tbl>
          </a:graphicData>
        </a:graphic>
      </p:graphicFrame>
      <p:sp>
        <p:nvSpPr>
          <p:cNvPr id="19476" name="Datumsplatzhalter 3"/>
          <p:cNvSpPr>
            <a:spLocks noGrp="1"/>
          </p:cNvSpPr>
          <p:nvPr>
            <p:ph type="dt" sz="half" idx="10"/>
          </p:nvPr>
        </p:nvSpPr>
        <p:spPr>
          <a:noFill/>
        </p:spPr>
        <p:txBody>
          <a:bodyPr/>
          <a:lstStyle>
            <a:lvl1pPr eaLnBrk="0" hangingPunct="0">
              <a:spcBef>
                <a:spcPct val="40000"/>
              </a:spcBef>
              <a:buClr>
                <a:schemeClr val="accent1"/>
              </a:buClr>
              <a:buFont typeface="Wingdings" pitchFamily="2" charset="2"/>
              <a:buChar char="è"/>
              <a:defRPr>
                <a:solidFill>
                  <a:schemeClr val="tx1"/>
                </a:solidFill>
                <a:latin typeface="Arial" charset="0"/>
              </a:defRPr>
            </a:lvl1pPr>
            <a:lvl2pPr marL="742950" indent="-285750" eaLnBrk="0" hangingPunct="0">
              <a:spcBef>
                <a:spcPct val="40000"/>
              </a:spcBef>
              <a:buClr>
                <a:schemeClr val="accent1"/>
              </a:buClr>
              <a:buFont typeface="Wingdings" pitchFamily="2" charset="2"/>
              <a:buChar char="è"/>
              <a:defRPr>
                <a:solidFill>
                  <a:schemeClr val="tx1"/>
                </a:solidFill>
                <a:latin typeface="Arial" charset="0"/>
              </a:defRPr>
            </a:lvl2pPr>
            <a:lvl3pPr marL="1143000" indent="-228600" eaLnBrk="0" hangingPunct="0">
              <a:spcBef>
                <a:spcPct val="40000"/>
              </a:spcBef>
              <a:buClr>
                <a:schemeClr val="accent1"/>
              </a:buClr>
              <a:buFont typeface="Wingdings" pitchFamily="2" charset="2"/>
              <a:buChar char="è"/>
              <a:defRPr>
                <a:solidFill>
                  <a:schemeClr val="tx1"/>
                </a:solidFill>
                <a:latin typeface="Arial" charset="0"/>
              </a:defRPr>
            </a:lvl3pPr>
            <a:lvl4pPr marL="1600200" indent="-228600" eaLnBrk="0" hangingPunct="0">
              <a:spcBef>
                <a:spcPct val="40000"/>
              </a:spcBef>
              <a:buClr>
                <a:schemeClr val="accent1"/>
              </a:buClr>
              <a:buFont typeface="Wingdings" pitchFamily="2" charset="2"/>
              <a:buChar char="è"/>
              <a:defRPr>
                <a:solidFill>
                  <a:schemeClr val="tx1"/>
                </a:solidFill>
                <a:latin typeface="Arial" charset="0"/>
              </a:defRPr>
            </a:lvl4pPr>
            <a:lvl5pPr marL="2057400" indent="-228600" eaLnBrk="0" hangingPunct="0">
              <a:spcBef>
                <a:spcPct val="40000"/>
              </a:spcBef>
              <a:buClr>
                <a:schemeClr val="accent1"/>
              </a:buClr>
              <a:buFont typeface="Wingdings" pitchFamily="2" charset="2"/>
              <a:buChar char="è"/>
              <a:defRPr>
                <a:solidFill>
                  <a:schemeClr val="tx1"/>
                </a:solidFill>
                <a:latin typeface="Arial" charset="0"/>
              </a:defRPr>
            </a:lvl5pPr>
            <a:lvl6pPr marL="25146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6pPr>
            <a:lvl7pPr marL="29718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7pPr>
            <a:lvl8pPr marL="34290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8pPr>
            <a:lvl9pPr marL="38862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9pPr>
          </a:lstStyle>
          <a:p>
            <a:pPr eaLnBrk="1" hangingPunct="1">
              <a:spcBef>
                <a:spcPct val="0"/>
              </a:spcBef>
              <a:buClrTx/>
              <a:buFontTx/>
              <a:buNone/>
            </a:pPr>
            <a:fld id="{E784769A-2CF4-4B64-AB9E-BB40264CA7B2}" type="datetime1">
              <a:rPr lang="de-DE" altLang="de-DE" smtClean="0"/>
              <a:t>31.08.2018</a:t>
            </a:fld>
            <a:endParaRPr lang="de-DE" altLang="de-DE" smtClean="0"/>
          </a:p>
        </p:txBody>
      </p:sp>
      <p:sp>
        <p:nvSpPr>
          <p:cNvPr id="19477" name="Fußzeilenplatzhalter 4"/>
          <p:cNvSpPr>
            <a:spLocks noGrp="1"/>
          </p:cNvSpPr>
          <p:nvPr>
            <p:ph type="ftr" sz="quarter" idx="11"/>
          </p:nvPr>
        </p:nvSpPr>
        <p:spPr>
          <a:noFill/>
        </p:spPr>
        <p:txBody>
          <a:bodyPr/>
          <a:lstStyle>
            <a:lvl1pPr eaLnBrk="0" hangingPunct="0">
              <a:spcBef>
                <a:spcPct val="40000"/>
              </a:spcBef>
              <a:buClr>
                <a:schemeClr val="accent1"/>
              </a:buClr>
              <a:buFont typeface="Wingdings" pitchFamily="2" charset="2"/>
              <a:buChar char="è"/>
              <a:defRPr>
                <a:solidFill>
                  <a:schemeClr val="tx1"/>
                </a:solidFill>
                <a:latin typeface="Arial" charset="0"/>
              </a:defRPr>
            </a:lvl1pPr>
            <a:lvl2pPr marL="742950" indent="-285750" eaLnBrk="0" hangingPunct="0">
              <a:spcBef>
                <a:spcPct val="40000"/>
              </a:spcBef>
              <a:buClr>
                <a:schemeClr val="accent1"/>
              </a:buClr>
              <a:buFont typeface="Wingdings" pitchFamily="2" charset="2"/>
              <a:buChar char="è"/>
              <a:defRPr>
                <a:solidFill>
                  <a:schemeClr val="tx1"/>
                </a:solidFill>
                <a:latin typeface="Arial" charset="0"/>
              </a:defRPr>
            </a:lvl2pPr>
            <a:lvl3pPr marL="1143000" indent="-228600" eaLnBrk="0" hangingPunct="0">
              <a:spcBef>
                <a:spcPct val="40000"/>
              </a:spcBef>
              <a:buClr>
                <a:schemeClr val="accent1"/>
              </a:buClr>
              <a:buFont typeface="Wingdings" pitchFamily="2" charset="2"/>
              <a:buChar char="è"/>
              <a:defRPr>
                <a:solidFill>
                  <a:schemeClr val="tx1"/>
                </a:solidFill>
                <a:latin typeface="Arial" charset="0"/>
              </a:defRPr>
            </a:lvl3pPr>
            <a:lvl4pPr marL="1600200" indent="-228600" eaLnBrk="0" hangingPunct="0">
              <a:spcBef>
                <a:spcPct val="40000"/>
              </a:spcBef>
              <a:buClr>
                <a:schemeClr val="accent1"/>
              </a:buClr>
              <a:buFont typeface="Wingdings" pitchFamily="2" charset="2"/>
              <a:buChar char="è"/>
              <a:defRPr>
                <a:solidFill>
                  <a:schemeClr val="tx1"/>
                </a:solidFill>
                <a:latin typeface="Arial" charset="0"/>
              </a:defRPr>
            </a:lvl4pPr>
            <a:lvl5pPr marL="2057400" indent="-228600" eaLnBrk="0" hangingPunct="0">
              <a:spcBef>
                <a:spcPct val="40000"/>
              </a:spcBef>
              <a:buClr>
                <a:schemeClr val="accent1"/>
              </a:buClr>
              <a:buFont typeface="Wingdings" pitchFamily="2" charset="2"/>
              <a:buChar char="è"/>
              <a:defRPr>
                <a:solidFill>
                  <a:schemeClr val="tx1"/>
                </a:solidFill>
                <a:latin typeface="Arial" charset="0"/>
              </a:defRPr>
            </a:lvl5pPr>
            <a:lvl6pPr marL="25146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6pPr>
            <a:lvl7pPr marL="29718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7pPr>
            <a:lvl8pPr marL="34290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8pPr>
            <a:lvl9pPr marL="38862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9pPr>
          </a:lstStyle>
          <a:p>
            <a:pPr eaLnBrk="1" hangingPunct="1">
              <a:spcBef>
                <a:spcPct val="0"/>
              </a:spcBef>
              <a:buClrTx/>
              <a:buFontTx/>
              <a:buNone/>
            </a:pPr>
            <a:r>
              <a:rPr lang="en-US" altLang="de-DE" smtClean="0"/>
              <a:t>COSMO General Meeting 2018, St. Petersburg, Russia</a:t>
            </a:r>
            <a:endParaRPr lang="de-DE" altLang="de-DE" smtClean="0"/>
          </a:p>
        </p:txBody>
      </p:sp>
      <p:sp>
        <p:nvSpPr>
          <p:cNvPr id="19478" name="Foliennummernplatzhalter 5"/>
          <p:cNvSpPr>
            <a:spLocks noGrp="1"/>
          </p:cNvSpPr>
          <p:nvPr>
            <p:ph type="sldNum" sz="quarter" idx="12"/>
          </p:nvPr>
        </p:nvSpPr>
        <p:spPr>
          <a:noFill/>
        </p:spPr>
        <p:txBody>
          <a:bodyPr/>
          <a:lstStyle>
            <a:lvl1pPr eaLnBrk="0" hangingPunct="0">
              <a:spcBef>
                <a:spcPct val="40000"/>
              </a:spcBef>
              <a:buClr>
                <a:schemeClr val="accent1"/>
              </a:buClr>
              <a:buFont typeface="Wingdings" pitchFamily="2" charset="2"/>
              <a:buChar char="è"/>
              <a:defRPr>
                <a:solidFill>
                  <a:schemeClr val="tx1"/>
                </a:solidFill>
                <a:latin typeface="Arial" charset="0"/>
              </a:defRPr>
            </a:lvl1pPr>
            <a:lvl2pPr marL="742950" indent="-285750" eaLnBrk="0" hangingPunct="0">
              <a:spcBef>
                <a:spcPct val="40000"/>
              </a:spcBef>
              <a:buClr>
                <a:schemeClr val="accent1"/>
              </a:buClr>
              <a:buFont typeface="Wingdings" pitchFamily="2" charset="2"/>
              <a:buChar char="è"/>
              <a:defRPr>
                <a:solidFill>
                  <a:schemeClr val="tx1"/>
                </a:solidFill>
                <a:latin typeface="Arial" charset="0"/>
              </a:defRPr>
            </a:lvl2pPr>
            <a:lvl3pPr marL="1143000" indent="-228600" eaLnBrk="0" hangingPunct="0">
              <a:spcBef>
                <a:spcPct val="40000"/>
              </a:spcBef>
              <a:buClr>
                <a:schemeClr val="accent1"/>
              </a:buClr>
              <a:buFont typeface="Wingdings" pitchFamily="2" charset="2"/>
              <a:buChar char="è"/>
              <a:defRPr>
                <a:solidFill>
                  <a:schemeClr val="tx1"/>
                </a:solidFill>
                <a:latin typeface="Arial" charset="0"/>
              </a:defRPr>
            </a:lvl3pPr>
            <a:lvl4pPr marL="1600200" indent="-228600" eaLnBrk="0" hangingPunct="0">
              <a:spcBef>
                <a:spcPct val="40000"/>
              </a:spcBef>
              <a:buClr>
                <a:schemeClr val="accent1"/>
              </a:buClr>
              <a:buFont typeface="Wingdings" pitchFamily="2" charset="2"/>
              <a:buChar char="è"/>
              <a:defRPr>
                <a:solidFill>
                  <a:schemeClr val="tx1"/>
                </a:solidFill>
                <a:latin typeface="Arial" charset="0"/>
              </a:defRPr>
            </a:lvl4pPr>
            <a:lvl5pPr marL="2057400" indent="-228600" eaLnBrk="0" hangingPunct="0">
              <a:spcBef>
                <a:spcPct val="40000"/>
              </a:spcBef>
              <a:buClr>
                <a:schemeClr val="accent1"/>
              </a:buClr>
              <a:buFont typeface="Wingdings" pitchFamily="2" charset="2"/>
              <a:buChar char="è"/>
              <a:defRPr>
                <a:solidFill>
                  <a:schemeClr val="tx1"/>
                </a:solidFill>
                <a:latin typeface="Arial" charset="0"/>
              </a:defRPr>
            </a:lvl5pPr>
            <a:lvl6pPr marL="25146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6pPr>
            <a:lvl7pPr marL="29718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7pPr>
            <a:lvl8pPr marL="34290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8pPr>
            <a:lvl9pPr marL="38862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9pPr>
          </a:lstStyle>
          <a:p>
            <a:pPr eaLnBrk="1" hangingPunct="1">
              <a:spcBef>
                <a:spcPct val="0"/>
              </a:spcBef>
              <a:buClrTx/>
              <a:buFontTx/>
              <a:buNone/>
            </a:pPr>
            <a:fld id="{D116D197-51C8-4121-9B41-D3AD2388C4D2}" type="slidenum">
              <a:rPr lang="de-DE" altLang="de-DE" smtClean="0"/>
              <a:pPr eaLnBrk="1" hangingPunct="1">
                <a:spcBef>
                  <a:spcPct val="0"/>
                </a:spcBef>
                <a:buClrTx/>
                <a:buFontTx/>
                <a:buNone/>
              </a:pPr>
              <a:t>10</a:t>
            </a:fld>
            <a:endParaRPr lang="de-DE" altLang="de-DE" smtClean="0"/>
          </a:p>
        </p:txBody>
      </p:sp>
      <p:sp>
        <p:nvSpPr>
          <p:cNvPr id="2" name="Textfeld 1"/>
          <p:cNvSpPr txBox="1"/>
          <p:nvPr/>
        </p:nvSpPr>
        <p:spPr>
          <a:xfrm>
            <a:off x="467544" y="4869160"/>
            <a:ext cx="8430578" cy="369332"/>
          </a:xfrm>
          <a:prstGeom prst="rect">
            <a:avLst/>
          </a:prstGeom>
          <a:noFill/>
        </p:spPr>
        <p:txBody>
          <a:bodyPr wrap="none" rtlCol="0">
            <a:spAutoFit/>
          </a:bodyPr>
          <a:lstStyle/>
          <a:p>
            <a:r>
              <a:rPr lang="de-DE" dirty="0" smtClean="0"/>
              <a:t>21.07.18: </a:t>
            </a:r>
            <a:r>
              <a:rPr lang="de-DE" dirty="0" err="1" smtClean="0"/>
              <a:t>Implemented</a:t>
            </a:r>
            <a:r>
              <a:rPr lang="de-DE" dirty="0" smtClean="0"/>
              <a:t> </a:t>
            </a:r>
            <a:r>
              <a:rPr lang="de-DE" dirty="0" err="1" smtClean="0"/>
              <a:t>the</a:t>
            </a:r>
            <a:r>
              <a:rPr lang="de-DE" dirty="0" smtClean="0"/>
              <a:t> </a:t>
            </a:r>
            <a:r>
              <a:rPr lang="de-DE" dirty="0" err="1" smtClean="0"/>
              <a:t>bug</a:t>
            </a:r>
            <a:r>
              <a:rPr lang="de-DE" dirty="0" smtClean="0"/>
              <a:t> fix in turb_transfer.f90 in </a:t>
            </a:r>
            <a:r>
              <a:rPr lang="de-DE" dirty="0" err="1" smtClean="0"/>
              <a:t>patch</a:t>
            </a:r>
            <a:r>
              <a:rPr lang="de-DE" dirty="0" smtClean="0"/>
              <a:t> </a:t>
            </a:r>
            <a:r>
              <a:rPr lang="de-DE" dirty="0" err="1" smtClean="0"/>
              <a:t>version</a:t>
            </a:r>
            <a:r>
              <a:rPr lang="de-DE" dirty="0" smtClean="0"/>
              <a:t> 5.05a_1 </a:t>
            </a:r>
            <a:endParaRPr lang="en-US" dirty="0"/>
          </a:p>
        </p:txBody>
      </p:sp>
      <p:sp>
        <p:nvSpPr>
          <p:cNvPr id="4" name="Textfeld 3"/>
          <p:cNvSpPr txBox="1"/>
          <p:nvPr/>
        </p:nvSpPr>
        <p:spPr>
          <a:xfrm>
            <a:off x="511854" y="5589240"/>
            <a:ext cx="4348178" cy="369332"/>
          </a:xfrm>
          <a:prstGeom prst="rect">
            <a:avLst/>
          </a:prstGeom>
          <a:noFill/>
        </p:spPr>
        <p:txBody>
          <a:bodyPr wrap="none" rtlCol="0">
            <a:spAutoFit/>
          </a:bodyPr>
          <a:lstStyle/>
          <a:p>
            <a:r>
              <a:rPr lang="de-DE" dirty="0" smtClean="0"/>
              <a:t>DWD </a:t>
            </a:r>
            <a:r>
              <a:rPr lang="de-DE" dirty="0" err="1" smtClean="0"/>
              <a:t>only</a:t>
            </a:r>
            <a:r>
              <a:rPr lang="de-DE" dirty="0" smtClean="0"/>
              <a:t>, not </a:t>
            </a:r>
            <a:r>
              <a:rPr lang="de-DE" dirty="0" err="1" smtClean="0"/>
              <a:t>yet</a:t>
            </a:r>
            <a:r>
              <a:rPr lang="de-DE" dirty="0" smtClean="0"/>
              <a:t> </a:t>
            </a:r>
            <a:r>
              <a:rPr lang="de-DE" dirty="0" err="1" smtClean="0"/>
              <a:t>distributed</a:t>
            </a:r>
            <a:r>
              <a:rPr lang="de-DE" dirty="0" smtClean="0"/>
              <a:t> </a:t>
            </a:r>
            <a:r>
              <a:rPr lang="de-DE" dirty="0" err="1" smtClean="0"/>
              <a:t>to</a:t>
            </a:r>
            <a:r>
              <a:rPr lang="de-DE" dirty="0" smtClean="0"/>
              <a:t> COSMO</a:t>
            </a:r>
            <a:endParaRPr lang="en-US" dirty="0"/>
          </a:p>
        </p:txBody>
      </p:sp>
    </p:spTree>
    <p:extLst>
      <p:ext uri="{BB962C8B-B14F-4D97-AF65-F5344CB8AC3E}">
        <p14:creationId xmlns:p14="http://schemas.microsoft.com/office/powerpoint/2010/main" val="300894601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POMPA</a:t>
            </a:r>
            <a:endParaRPr lang="en-US" dirty="0"/>
          </a:p>
        </p:txBody>
      </p:sp>
      <p:sp>
        <p:nvSpPr>
          <p:cNvPr id="3" name="Datumsplatzhalter 2"/>
          <p:cNvSpPr>
            <a:spLocks noGrp="1"/>
          </p:cNvSpPr>
          <p:nvPr>
            <p:ph type="dt" sz="half" idx="10"/>
          </p:nvPr>
        </p:nvSpPr>
        <p:spPr/>
        <p:txBody>
          <a:bodyPr/>
          <a:lstStyle/>
          <a:p>
            <a:pPr>
              <a:defRPr/>
            </a:pPr>
            <a:fld id="{3F9F15C8-2606-499F-BE1B-473AAB8E619B}" type="datetime1">
              <a:rPr lang="de-DE" smtClean="0"/>
              <a:t>31.08.2018</a:t>
            </a:fld>
            <a:endParaRPr lang="de-DE"/>
          </a:p>
        </p:txBody>
      </p:sp>
      <p:sp>
        <p:nvSpPr>
          <p:cNvPr id="4" name="Fußzeilenplatzhalter 3"/>
          <p:cNvSpPr>
            <a:spLocks noGrp="1"/>
          </p:cNvSpPr>
          <p:nvPr>
            <p:ph type="ftr" sz="quarter" idx="11"/>
          </p:nvPr>
        </p:nvSpPr>
        <p:spPr/>
        <p:txBody>
          <a:bodyPr/>
          <a:lstStyle/>
          <a:p>
            <a:pPr>
              <a:defRPr/>
            </a:pPr>
            <a:r>
              <a:rPr lang="en-US" smtClean="0"/>
              <a:t>COSMO General Meeting 2018, St. Petersburg, Russia</a:t>
            </a:r>
            <a:endParaRPr lang="de-DE"/>
          </a:p>
        </p:txBody>
      </p:sp>
      <p:sp>
        <p:nvSpPr>
          <p:cNvPr id="5" name="Foliennummernplatzhalter 4"/>
          <p:cNvSpPr>
            <a:spLocks noGrp="1"/>
          </p:cNvSpPr>
          <p:nvPr>
            <p:ph type="sldNum" sz="quarter" idx="12"/>
          </p:nvPr>
        </p:nvSpPr>
        <p:spPr/>
        <p:txBody>
          <a:bodyPr/>
          <a:lstStyle/>
          <a:p>
            <a:pPr>
              <a:defRPr/>
            </a:pPr>
            <a:fld id="{4074B63A-957D-45FF-9F4F-33D8948D54DB}" type="slidenum">
              <a:rPr lang="de-DE" smtClean="0"/>
              <a:pPr>
                <a:defRPr/>
              </a:pPr>
              <a:t>11</a:t>
            </a:fld>
            <a:endParaRPr lang="de-DE"/>
          </a:p>
        </p:txBody>
      </p:sp>
    </p:spTree>
    <p:extLst>
      <p:ext uri="{BB962C8B-B14F-4D97-AF65-F5344CB8AC3E}">
        <p14:creationId xmlns:p14="http://schemas.microsoft.com/office/powerpoint/2010/main" val="301398442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Latest</a:t>
            </a:r>
            <a:r>
              <a:rPr lang="de-DE" dirty="0" smtClean="0"/>
              <a:t> POMPA </a:t>
            </a:r>
            <a:r>
              <a:rPr lang="de-DE" dirty="0" err="1" smtClean="0"/>
              <a:t>Contributions</a:t>
            </a:r>
            <a:endParaRPr lang="en-US" dirty="0"/>
          </a:p>
        </p:txBody>
      </p:sp>
      <p:sp>
        <p:nvSpPr>
          <p:cNvPr id="3" name="Inhaltsplatzhalter 2"/>
          <p:cNvSpPr>
            <a:spLocks noGrp="1"/>
          </p:cNvSpPr>
          <p:nvPr>
            <p:ph idx="1"/>
          </p:nvPr>
        </p:nvSpPr>
        <p:spPr/>
        <p:txBody>
          <a:bodyPr/>
          <a:lstStyle/>
          <a:p>
            <a:r>
              <a:rPr lang="de-DE" dirty="0" smtClean="0"/>
              <a:t>5.05_1: The </a:t>
            </a:r>
            <a:r>
              <a:rPr lang="de-DE" dirty="0" err="1" smtClean="0"/>
              <a:t>whole</a:t>
            </a:r>
            <a:r>
              <a:rPr lang="de-DE" dirty="0" smtClean="0"/>
              <a:t> </a:t>
            </a:r>
            <a:r>
              <a:rPr lang="de-DE" dirty="0" err="1" smtClean="0"/>
              <a:t>physics</a:t>
            </a:r>
            <a:r>
              <a:rPr lang="de-DE" dirty="0" smtClean="0"/>
              <a:t> (but </a:t>
            </a:r>
            <a:r>
              <a:rPr lang="de-DE" dirty="0" err="1" smtClean="0"/>
              <a:t>seaice</a:t>
            </a:r>
            <a:r>
              <a:rPr lang="de-DE" dirty="0" smtClean="0"/>
              <a:t>) </a:t>
            </a:r>
            <a:r>
              <a:rPr lang="de-DE" dirty="0" err="1" smtClean="0"/>
              <a:t>are</a:t>
            </a:r>
            <a:r>
              <a:rPr lang="de-DE" dirty="0" smtClean="0"/>
              <a:t> </a:t>
            </a:r>
            <a:r>
              <a:rPr lang="de-DE" dirty="0" err="1" smtClean="0"/>
              <a:t>able</a:t>
            </a:r>
            <a:r>
              <a:rPr lang="de-DE" dirty="0" smtClean="0"/>
              <a:t> </a:t>
            </a:r>
            <a:r>
              <a:rPr lang="de-DE" dirty="0" err="1" smtClean="0"/>
              <a:t>to</a:t>
            </a:r>
            <a:r>
              <a:rPr lang="de-DE" dirty="0" smtClean="0"/>
              <a:t> </a:t>
            </a:r>
            <a:r>
              <a:rPr lang="de-DE" dirty="0" err="1" smtClean="0"/>
              <a:t>run</a:t>
            </a:r>
            <a:r>
              <a:rPr lang="de-DE" dirty="0" smtClean="0"/>
              <a:t> on GPUs</a:t>
            </a:r>
          </a:p>
          <a:p>
            <a:r>
              <a:rPr lang="de-DE" dirty="0" smtClean="0"/>
              <a:t>5.05a_1: </a:t>
            </a:r>
            <a:r>
              <a:rPr lang="de-DE" dirty="0" err="1" smtClean="0"/>
              <a:t>Diagnostics</a:t>
            </a:r>
            <a:r>
              <a:rPr lang="de-DE" dirty="0" smtClean="0"/>
              <a:t>, </a:t>
            </a:r>
            <a:r>
              <a:rPr lang="de-DE" dirty="0" err="1" smtClean="0"/>
              <a:t>output</a:t>
            </a:r>
            <a:r>
              <a:rPr lang="de-DE" dirty="0" smtClean="0"/>
              <a:t> </a:t>
            </a:r>
            <a:r>
              <a:rPr lang="de-DE" dirty="0" err="1" smtClean="0"/>
              <a:t>and</a:t>
            </a:r>
            <a:r>
              <a:rPr lang="de-DE" dirty="0" smtClean="0"/>
              <a:t> </a:t>
            </a:r>
            <a:r>
              <a:rPr lang="de-DE" dirty="0" err="1" smtClean="0"/>
              <a:t>lmorg</a:t>
            </a:r>
            <a:r>
              <a:rPr lang="de-DE" dirty="0" smtClean="0"/>
              <a:t> </a:t>
            </a:r>
            <a:r>
              <a:rPr lang="de-DE" dirty="0" err="1" smtClean="0"/>
              <a:t>have</a:t>
            </a:r>
            <a:r>
              <a:rPr lang="de-DE" dirty="0" smtClean="0"/>
              <a:t> </a:t>
            </a:r>
            <a:r>
              <a:rPr lang="de-DE" dirty="0" err="1" smtClean="0"/>
              <a:t>been</a:t>
            </a:r>
            <a:r>
              <a:rPr lang="de-DE" dirty="0" smtClean="0"/>
              <a:t> </a:t>
            </a:r>
            <a:r>
              <a:rPr lang="de-DE" dirty="0" err="1" smtClean="0"/>
              <a:t>ported</a:t>
            </a:r>
            <a:endParaRPr lang="de-DE" dirty="0" smtClean="0"/>
          </a:p>
          <a:p>
            <a:r>
              <a:rPr lang="de-DE" dirty="0" err="1" smtClean="0"/>
              <a:t>next</a:t>
            </a:r>
            <a:r>
              <a:rPr lang="de-DE" dirty="0" smtClean="0"/>
              <a:t> </a:t>
            </a:r>
            <a:r>
              <a:rPr lang="de-DE" dirty="0" err="1" smtClean="0"/>
              <a:t>version</a:t>
            </a:r>
            <a:r>
              <a:rPr lang="de-DE" dirty="0" smtClean="0"/>
              <a:t>: will </a:t>
            </a:r>
            <a:r>
              <a:rPr lang="de-DE" dirty="0" err="1" smtClean="0"/>
              <a:t>contain</a:t>
            </a:r>
            <a:r>
              <a:rPr lang="de-DE" dirty="0" smtClean="0"/>
              <a:t> </a:t>
            </a:r>
            <a:r>
              <a:rPr lang="de-DE" dirty="0" err="1" smtClean="0"/>
              <a:t>port</a:t>
            </a:r>
            <a:r>
              <a:rPr lang="de-DE" dirty="0" smtClean="0"/>
              <a:t> </a:t>
            </a:r>
            <a:r>
              <a:rPr lang="de-DE" dirty="0" err="1" smtClean="0"/>
              <a:t>of</a:t>
            </a:r>
            <a:r>
              <a:rPr lang="de-DE" dirty="0"/>
              <a:t> </a:t>
            </a:r>
            <a:r>
              <a:rPr lang="de-DE" dirty="0" err="1" smtClean="0"/>
              <a:t>assimilation</a:t>
            </a:r>
            <a:r>
              <a:rPr lang="de-DE" dirty="0" smtClean="0"/>
              <a:t> (</a:t>
            </a:r>
            <a:r>
              <a:rPr lang="de-DE" dirty="0" err="1" smtClean="0"/>
              <a:t>including</a:t>
            </a:r>
            <a:r>
              <a:rPr lang="de-DE" dirty="0" smtClean="0"/>
              <a:t> LHN) </a:t>
            </a:r>
            <a:r>
              <a:rPr lang="de-DE" dirty="0" err="1" smtClean="0"/>
              <a:t>and</a:t>
            </a:r>
            <a:r>
              <a:rPr lang="de-DE" dirty="0" smtClean="0"/>
              <a:t> CLM </a:t>
            </a:r>
            <a:r>
              <a:rPr lang="de-DE" dirty="0" err="1" smtClean="0"/>
              <a:t>extensions</a:t>
            </a:r>
            <a:r>
              <a:rPr lang="de-DE" dirty="0" smtClean="0"/>
              <a:t> (IF (</a:t>
            </a:r>
            <a:r>
              <a:rPr lang="de-DE" dirty="0" err="1" smtClean="0"/>
              <a:t>lbdclim</a:t>
            </a:r>
            <a:r>
              <a:rPr lang="de-DE" dirty="0" smtClean="0"/>
              <a:t>) …)</a:t>
            </a:r>
          </a:p>
          <a:p>
            <a:endParaRPr lang="de-DE" dirty="0"/>
          </a:p>
          <a:p>
            <a:pPr marL="0" indent="0">
              <a:buNone/>
            </a:pPr>
            <a:r>
              <a:rPr lang="de-DE" dirty="0" err="1" smtClean="0"/>
              <a:t>see</a:t>
            </a:r>
            <a:r>
              <a:rPr lang="de-DE" dirty="0" smtClean="0"/>
              <a:t> POMPA update </a:t>
            </a:r>
            <a:r>
              <a:rPr lang="de-DE" dirty="0" err="1" smtClean="0"/>
              <a:t>tomorrow</a:t>
            </a:r>
            <a:r>
              <a:rPr lang="de-DE" dirty="0" smtClean="0"/>
              <a:t> </a:t>
            </a:r>
            <a:r>
              <a:rPr lang="de-DE" dirty="0" err="1" smtClean="0"/>
              <a:t>afternoon</a:t>
            </a:r>
            <a:r>
              <a:rPr lang="de-DE" dirty="0" smtClean="0"/>
              <a:t>!</a:t>
            </a:r>
            <a:endParaRPr lang="en-US" dirty="0"/>
          </a:p>
        </p:txBody>
      </p:sp>
      <p:sp>
        <p:nvSpPr>
          <p:cNvPr id="4" name="Datumsplatzhalter 3"/>
          <p:cNvSpPr>
            <a:spLocks noGrp="1"/>
          </p:cNvSpPr>
          <p:nvPr>
            <p:ph type="dt" sz="half" idx="10"/>
          </p:nvPr>
        </p:nvSpPr>
        <p:spPr/>
        <p:txBody>
          <a:bodyPr/>
          <a:lstStyle/>
          <a:p>
            <a:pPr>
              <a:defRPr/>
            </a:pPr>
            <a:fld id="{278E236C-DCCA-4410-82DD-284BF6707C39}" type="datetime1">
              <a:rPr lang="de-DE" smtClean="0"/>
              <a:t>31.08.2018</a:t>
            </a:fld>
            <a:endParaRPr lang="de-DE"/>
          </a:p>
        </p:txBody>
      </p:sp>
      <p:sp>
        <p:nvSpPr>
          <p:cNvPr id="5" name="Fußzeilenplatzhalter 4"/>
          <p:cNvSpPr>
            <a:spLocks noGrp="1"/>
          </p:cNvSpPr>
          <p:nvPr>
            <p:ph type="ftr" sz="quarter" idx="11"/>
          </p:nvPr>
        </p:nvSpPr>
        <p:spPr/>
        <p:txBody>
          <a:bodyPr/>
          <a:lstStyle/>
          <a:p>
            <a:pPr>
              <a:defRPr/>
            </a:pPr>
            <a:r>
              <a:rPr lang="en-US" smtClean="0"/>
              <a:t>COSMO General Meeting 2018, St. Petersburg, Russia</a:t>
            </a:r>
            <a:endParaRPr lang="de-DE"/>
          </a:p>
        </p:txBody>
      </p:sp>
      <p:sp>
        <p:nvSpPr>
          <p:cNvPr id="6" name="Foliennummernplatzhalter 5"/>
          <p:cNvSpPr>
            <a:spLocks noGrp="1"/>
          </p:cNvSpPr>
          <p:nvPr>
            <p:ph type="sldNum" sz="quarter" idx="12"/>
          </p:nvPr>
        </p:nvSpPr>
        <p:spPr/>
        <p:txBody>
          <a:bodyPr/>
          <a:lstStyle/>
          <a:p>
            <a:pPr>
              <a:defRPr/>
            </a:pPr>
            <a:fld id="{72EB4686-4644-471E-9375-12B57D8E2B20}" type="slidenum">
              <a:rPr lang="de-DE" smtClean="0"/>
              <a:pPr>
                <a:defRPr/>
              </a:pPr>
              <a:t>12</a:t>
            </a:fld>
            <a:endParaRPr lang="de-DE"/>
          </a:p>
        </p:txBody>
      </p:sp>
    </p:spTree>
    <p:extLst>
      <p:ext uri="{BB962C8B-B14F-4D97-AF65-F5344CB8AC3E}">
        <p14:creationId xmlns:p14="http://schemas.microsoft.com/office/powerpoint/2010/main" val="33096002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Documentation</a:t>
            </a:r>
            <a:endParaRPr lang="en-US" dirty="0"/>
          </a:p>
        </p:txBody>
      </p:sp>
      <p:sp>
        <p:nvSpPr>
          <p:cNvPr id="3" name="Datumsplatzhalter 2"/>
          <p:cNvSpPr>
            <a:spLocks noGrp="1"/>
          </p:cNvSpPr>
          <p:nvPr>
            <p:ph type="dt" sz="half" idx="10"/>
          </p:nvPr>
        </p:nvSpPr>
        <p:spPr/>
        <p:txBody>
          <a:bodyPr/>
          <a:lstStyle/>
          <a:p>
            <a:pPr>
              <a:defRPr/>
            </a:pPr>
            <a:fld id="{3F9F15C8-2606-499F-BE1B-473AAB8E619B}" type="datetime1">
              <a:rPr lang="de-DE" smtClean="0"/>
              <a:t>31.08.2018</a:t>
            </a:fld>
            <a:endParaRPr lang="de-DE"/>
          </a:p>
        </p:txBody>
      </p:sp>
      <p:sp>
        <p:nvSpPr>
          <p:cNvPr id="4" name="Fußzeilenplatzhalter 3"/>
          <p:cNvSpPr>
            <a:spLocks noGrp="1"/>
          </p:cNvSpPr>
          <p:nvPr>
            <p:ph type="ftr" sz="quarter" idx="11"/>
          </p:nvPr>
        </p:nvSpPr>
        <p:spPr/>
        <p:txBody>
          <a:bodyPr/>
          <a:lstStyle/>
          <a:p>
            <a:pPr>
              <a:defRPr/>
            </a:pPr>
            <a:r>
              <a:rPr lang="en-US" smtClean="0"/>
              <a:t>COSMO General Meeting 2018, St. Petersburg, Russia</a:t>
            </a:r>
            <a:endParaRPr lang="de-DE"/>
          </a:p>
        </p:txBody>
      </p:sp>
      <p:sp>
        <p:nvSpPr>
          <p:cNvPr id="5" name="Foliennummernplatzhalter 4"/>
          <p:cNvSpPr>
            <a:spLocks noGrp="1"/>
          </p:cNvSpPr>
          <p:nvPr>
            <p:ph type="sldNum" sz="quarter" idx="12"/>
          </p:nvPr>
        </p:nvSpPr>
        <p:spPr/>
        <p:txBody>
          <a:bodyPr/>
          <a:lstStyle/>
          <a:p>
            <a:pPr>
              <a:defRPr/>
            </a:pPr>
            <a:fld id="{4074B63A-957D-45FF-9F4F-33D8948D54DB}" type="slidenum">
              <a:rPr lang="de-DE" smtClean="0"/>
              <a:pPr>
                <a:defRPr/>
              </a:pPr>
              <a:t>13</a:t>
            </a:fld>
            <a:endParaRPr lang="de-DE"/>
          </a:p>
        </p:txBody>
      </p:sp>
    </p:spTree>
    <p:extLst>
      <p:ext uri="{BB962C8B-B14F-4D97-AF65-F5344CB8AC3E}">
        <p14:creationId xmlns:p14="http://schemas.microsoft.com/office/powerpoint/2010/main" val="389040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Update </a:t>
            </a:r>
            <a:r>
              <a:rPr lang="de-DE" dirty="0" err="1" smtClean="0"/>
              <a:t>of</a:t>
            </a:r>
            <a:r>
              <a:rPr lang="de-DE" dirty="0" smtClean="0"/>
              <a:t> </a:t>
            </a:r>
            <a:r>
              <a:rPr lang="de-DE" dirty="0" err="1" smtClean="0"/>
              <a:t>Documentation</a:t>
            </a:r>
            <a:endParaRPr lang="en-US" dirty="0"/>
          </a:p>
        </p:txBody>
      </p:sp>
      <p:sp>
        <p:nvSpPr>
          <p:cNvPr id="3" name="Inhaltsplatzhalter 2"/>
          <p:cNvSpPr>
            <a:spLocks noGrp="1"/>
          </p:cNvSpPr>
          <p:nvPr>
            <p:ph idx="1"/>
          </p:nvPr>
        </p:nvSpPr>
        <p:spPr/>
        <p:txBody>
          <a:bodyPr/>
          <a:lstStyle/>
          <a:p>
            <a:r>
              <a:rPr lang="de-DE" dirty="0" smtClean="0"/>
              <a:t>Part I: Dynamics </a:t>
            </a:r>
            <a:r>
              <a:rPr lang="de-DE" dirty="0" err="1" smtClean="0"/>
              <a:t>and</a:t>
            </a:r>
            <a:r>
              <a:rPr lang="de-DE" dirty="0" smtClean="0"/>
              <a:t> </a:t>
            </a:r>
            <a:r>
              <a:rPr lang="de-DE" dirty="0" err="1" smtClean="0"/>
              <a:t>Numerics</a:t>
            </a:r>
            <a:r>
              <a:rPr lang="de-DE" dirty="0" smtClean="0"/>
              <a:t>: Update </a:t>
            </a:r>
            <a:r>
              <a:rPr lang="de-DE" dirty="0" err="1" smtClean="0"/>
              <a:t>by</a:t>
            </a:r>
            <a:r>
              <a:rPr lang="de-DE" dirty="0" smtClean="0"/>
              <a:t> Michael </a:t>
            </a:r>
            <a:r>
              <a:rPr lang="de-DE" dirty="0" err="1" smtClean="0"/>
              <a:t>Baldauf</a:t>
            </a:r>
            <a:endParaRPr lang="de-DE" dirty="0" smtClean="0"/>
          </a:p>
          <a:p>
            <a:r>
              <a:rPr lang="de-DE" dirty="0" smtClean="0"/>
              <a:t>Part IV: </a:t>
            </a:r>
            <a:r>
              <a:rPr lang="de-DE" dirty="0" err="1" smtClean="0"/>
              <a:t>Implemenation</a:t>
            </a:r>
            <a:r>
              <a:rPr lang="de-DE" dirty="0" smtClean="0"/>
              <a:t> </a:t>
            </a:r>
            <a:r>
              <a:rPr lang="de-DE" dirty="0" err="1" smtClean="0"/>
              <a:t>Documentation</a:t>
            </a:r>
            <a:r>
              <a:rPr lang="de-DE" dirty="0" smtClean="0"/>
              <a:t>: </a:t>
            </a:r>
            <a:r>
              <a:rPr lang="de-DE" dirty="0" err="1" smtClean="0"/>
              <a:t>No</a:t>
            </a:r>
            <a:r>
              <a:rPr lang="de-DE" dirty="0" smtClean="0"/>
              <a:t> </a:t>
            </a:r>
            <a:r>
              <a:rPr lang="de-DE" dirty="0" err="1" smtClean="0"/>
              <a:t>actions</a:t>
            </a:r>
            <a:r>
              <a:rPr lang="de-DE" dirty="0" smtClean="0"/>
              <a:t>; still </a:t>
            </a:r>
            <a:r>
              <a:rPr lang="de-DE" dirty="0" err="1" smtClean="0"/>
              <a:t>have</a:t>
            </a:r>
            <a:r>
              <a:rPr lang="de-DE" dirty="0" smtClean="0"/>
              <a:t> </a:t>
            </a:r>
            <a:r>
              <a:rPr lang="de-DE" dirty="0" err="1" smtClean="0"/>
              <a:t>plans</a:t>
            </a:r>
            <a:r>
              <a:rPr lang="de-DE" dirty="0" smtClean="0"/>
              <a:t> </a:t>
            </a:r>
            <a:r>
              <a:rPr lang="de-DE" dirty="0" err="1" smtClean="0"/>
              <a:t>to</a:t>
            </a:r>
            <a:r>
              <a:rPr lang="de-DE" dirty="0" smtClean="0"/>
              <a:t> </a:t>
            </a:r>
            <a:r>
              <a:rPr lang="de-DE" dirty="0" err="1" smtClean="0"/>
              <a:t>write</a:t>
            </a:r>
            <a:r>
              <a:rPr lang="de-DE" dirty="0" smtClean="0"/>
              <a:t>: </a:t>
            </a:r>
            <a:r>
              <a:rPr lang="de-DE" dirty="0">
                <a:solidFill>
                  <a:schemeClr val="accent1"/>
                </a:solidFill>
              </a:rPr>
              <a:t>Implementation </a:t>
            </a:r>
            <a:r>
              <a:rPr lang="de-DE" dirty="0" err="1">
                <a:solidFill>
                  <a:schemeClr val="accent1"/>
                </a:solidFill>
              </a:rPr>
              <a:t>Specific</a:t>
            </a:r>
            <a:r>
              <a:rPr lang="de-DE" dirty="0">
                <a:solidFill>
                  <a:schemeClr val="accent1"/>
                </a:solidFill>
              </a:rPr>
              <a:t> Details </a:t>
            </a:r>
            <a:r>
              <a:rPr lang="de-DE" dirty="0" err="1">
                <a:solidFill>
                  <a:schemeClr val="accent1"/>
                </a:solidFill>
              </a:rPr>
              <a:t>of</a:t>
            </a:r>
            <a:r>
              <a:rPr lang="de-DE" dirty="0">
                <a:solidFill>
                  <a:schemeClr val="accent1"/>
                </a:solidFill>
              </a:rPr>
              <a:t> </a:t>
            </a:r>
            <a:r>
              <a:rPr lang="de-DE" dirty="0" err="1">
                <a:solidFill>
                  <a:schemeClr val="accent1"/>
                </a:solidFill>
              </a:rPr>
              <a:t>the</a:t>
            </a:r>
            <a:r>
              <a:rPr lang="de-DE" dirty="0">
                <a:solidFill>
                  <a:schemeClr val="accent1"/>
                </a:solidFill>
              </a:rPr>
              <a:t> COSMO-Model</a:t>
            </a:r>
            <a:endParaRPr lang="de-DE" dirty="0" smtClean="0"/>
          </a:p>
          <a:p>
            <a:r>
              <a:rPr lang="de-DE" dirty="0" smtClean="0"/>
              <a:t>Part V: </a:t>
            </a:r>
            <a:r>
              <a:rPr lang="de-DE" dirty="0" err="1" smtClean="0"/>
              <a:t>Preprocessing</a:t>
            </a:r>
            <a:r>
              <a:rPr lang="de-DE" dirty="0" smtClean="0"/>
              <a:t>: Update </a:t>
            </a:r>
            <a:r>
              <a:rPr lang="de-DE" dirty="0" err="1" smtClean="0"/>
              <a:t>by</a:t>
            </a:r>
            <a:r>
              <a:rPr lang="de-DE" dirty="0" smtClean="0"/>
              <a:t> Uli </a:t>
            </a:r>
            <a:r>
              <a:rPr lang="de-DE" dirty="0" err="1" smtClean="0"/>
              <a:t>Blahak</a:t>
            </a:r>
            <a:r>
              <a:rPr lang="de-DE" dirty="0" smtClean="0"/>
              <a:t> / Daniel Rieger</a:t>
            </a:r>
          </a:p>
          <a:p>
            <a:r>
              <a:rPr lang="de-DE" dirty="0" smtClean="0"/>
              <a:t>Part VI: </a:t>
            </a:r>
            <a:r>
              <a:rPr lang="de-DE" dirty="0" err="1" smtClean="0"/>
              <a:t>Postprocessing</a:t>
            </a:r>
            <a:r>
              <a:rPr lang="de-DE" dirty="0" smtClean="0"/>
              <a:t>: </a:t>
            </a:r>
            <a:r>
              <a:rPr lang="de-DE" dirty="0" err="1" smtClean="0"/>
              <a:t>No</a:t>
            </a:r>
            <a:r>
              <a:rPr lang="de-DE" dirty="0" smtClean="0"/>
              <a:t> </a:t>
            </a:r>
            <a:r>
              <a:rPr lang="de-DE" dirty="0" err="1" smtClean="0"/>
              <a:t>actions</a:t>
            </a:r>
            <a:r>
              <a:rPr lang="de-DE" dirty="0" smtClean="0"/>
              <a:t>; still </a:t>
            </a:r>
            <a:r>
              <a:rPr lang="de-DE" dirty="0" err="1" smtClean="0"/>
              <a:t>have</a:t>
            </a:r>
            <a:r>
              <a:rPr lang="de-DE" dirty="0" smtClean="0"/>
              <a:t> </a:t>
            </a:r>
            <a:r>
              <a:rPr lang="de-DE" dirty="0" err="1" smtClean="0"/>
              <a:t>plans</a:t>
            </a:r>
            <a:r>
              <a:rPr lang="de-DE" dirty="0" smtClean="0"/>
              <a:t> </a:t>
            </a:r>
            <a:r>
              <a:rPr lang="de-DE" dirty="0" err="1" smtClean="0"/>
              <a:t>to</a:t>
            </a:r>
            <a:r>
              <a:rPr lang="de-DE" dirty="0" smtClean="0"/>
              <a:t> </a:t>
            </a:r>
            <a:r>
              <a:rPr lang="de-DE" dirty="0" err="1" smtClean="0"/>
              <a:t>write</a:t>
            </a:r>
            <a:r>
              <a:rPr lang="de-DE" dirty="0" smtClean="0"/>
              <a:t>:                    </a:t>
            </a:r>
            <a:r>
              <a:rPr lang="de-DE" dirty="0" smtClean="0">
                <a:solidFill>
                  <a:schemeClr val="accent1"/>
                </a:solidFill>
              </a:rPr>
              <a:t>Model </a:t>
            </a:r>
            <a:r>
              <a:rPr lang="de-DE" dirty="0">
                <a:solidFill>
                  <a:schemeClr val="accent1"/>
                </a:solidFill>
              </a:rPr>
              <a:t>Output </a:t>
            </a:r>
            <a:r>
              <a:rPr lang="de-DE" dirty="0" err="1">
                <a:solidFill>
                  <a:schemeClr val="accent1"/>
                </a:solidFill>
              </a:rPr>
              <a:t>and</a:t>
            </a:r>
            <a:r>
              <a:rPr lang="de-DE" dirty="0">
                <a:solidFill>
                  <a:schemeClr val="accent1"/>
                </a:solidFill>
              </a:rPr>
              <a:t> Data Formats </a:t>
            </a:r>
            <a:r>
              <a:rPr lang="de-DE" dirty="0" err="1">
                <a:solidFill>
                  <a:schemeClr val="accent1"/>
                </a:solidFill>
              </a:rPr>
              <a:t>for</a:t>
            </a:r>
            <a:r>
              <a:rPr lang="de-DE" dirty="0">
                <a:solidFill>
                  <a:schemeClr val="accent1"/>
                </a:solidFill>
              </a:rPr>
              <a:t> I/O</a:t>
            </a:r>
            <a:endParaRPr lang="de-DE" dirty="0" smtClean="0"/>
          </a:p>
          <a:p>
            <a:r>
              <a:rPr lang="de-DE" dirty="0" smtClean="0"/>
              <a:t>Part VII: User Guide: Update </a:t>
            </a:r>
            <a:r>
              <a:rPr lang="de-DE" dirty="0" err="1" smtClean="0"/>
              <a:t>by</a:t>
            </a:r>
            <a:r>
              <a:rPr lang="de-DE" dirty="0" smtClean="0"/>
              <a:t> COSMO SCA</a:t>
            </a:r>
          </a:p>
        </p:txBody>
      </p:sp>
      <p:sp>
        <p:nvSpPr>
          <p:cNvPr id="4" name="Datumsplatzhalter 3"/>
          <p:cNvSpPr>
            <a:spLocks noGrp="1"/>
          </p:cNvSpPr>
          <p:nvPr>
            <p:ph type="dt" sz="half" idx="10"/>
          </p:nvPr>
        </p:nvSpPr>
        <p:spPr/>
        <p:txBody>
          <a:bodyPr/>
          <a:lstStyle/>
          <a:p>
            <a:pPr>
              <a:defRPr/>
            </a:pPr>
            <a:fld id="{4DABD159-9CA3-4964-AB43-13F18EAA965B}" type="datetime1">
              <a:rPr lang="de-DE" smtClean="0"/>
              <a:t>31.08.2018</a:t>
            </a:fld>
            <a:endParaRPr lang="de-DE"/>
          </a:p>
        </p:txBody>
      </p:sp>
      <p:sp>
        <p:nvSpPr>
          <p:cNvPr id="5" name="Fußzeilenplatzhalter 4"/>
          <p:cNvSpPr>
            <a:spLocks noGrp="1"/>
          </p:cNvSpPr>
          <p:nvPr>
            <p:ph type="ftr" sz="quarter" idx="11"/>
          </p:nvPr>
        </p:nvSpPr>
        <p:spPr/>
        <p:txBody>
          <a:bodyPr/>
          <a:lstStyle/>
          <a:p>
            <a:pPr>
              <a:defRPr/>
            </a:pPr>
            <a:r>
              <a:rPr lang="en-US" smtClean="0"/>
              <a:t>COSMO General Meeting 2018, St. Petersburg, Russia</a:t>
            </a:r>
            <a:endParaRPr lang="de-DE"/>
          </a:p>
        </p:txBody>
      </p:sp>
      <p:sp>
        <p:nvSpPr>
          <p:cNvPr id="6" name="Foliennummernplatzhalter 5"/>
          <p:cNvSpPr>
            <a:spLocks noGrp="1"/>
          </p:cNvSpPr>
          <p:nvPr>
            <p:ph type="sldNum" sz="quarter" idx="12"/>
          </p:nvPr>
        </p:nvSpPr>
        <p:spPr/>
        <p:txBody>
          <a:bodyPr/>
          <a:lstStyle/>
          <a:p>
            <a:pPr>
              <a:defRPr/>
            </a:pPr>
            <a:fld id="{72EB4686-4644-471E-9375-12B57D8E2B20}" type="slidenum">
              <a:rPr lang="de-DE" smtClean="0"/>
              <a:pPr>
                <a:defRPr/>
              </a:pPr>
              <a:t>14</a:t>
            </a:fld>
            <a:endParaRPr lang="de-DE"/>
          </a:p>
        </p:txBody>
      </p:sp>
    </p:spTree>
    <p:extLst>
      <p:ext uri="{BB962C8B-B14F-4D97-AF65-F5344CB8AC3E}">
        <p14:creationId xmlns:p14="http://schemas.microsoft.com/office/powerpoint/2010/main" val="148970137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GRIB 2</a:t>
            </a:r>
            <a:endParaRPr lang="en-US" dirty="0"/>
          </a:p>
        </p:txBody>
      </p:sp>
      <p:sp>
        <p:nvSpPr>
          <p:cNvPr id="3" name="Datumsplatzhalter 2"/>
          <p:cNvSpPr>
            <a:spLocks noGrp="1"/>
          </p:cNvSpPr>
          <p:nvPr>
            <p:ph type="dt" sz="half" idx="10"/>
          </p:nvPr>
        </p:nvSpPr>
        <p:spPr/>
        <p:txBody>
          <a:bodyPr/>
          <a:lstStyle/>
          <a:p>
            <a:pPr>
              <a:defRPr/>
            </a:pPr>
            <a:fld id="{AEB7B934-3A6E-4AA3-B7C0-56EBFE87BD1D}" type="datetime1">
              <a:rPr lang="de-DE" smtClean="0"/>
              <a:t>31.08.2018</a:t>
            </a:fld>
            <a:endParaRPr lang="de-DE"/>
          </a:p>
        </p:txBody>
      </p:sp>
      <p:sp>
        <p:nvSpPr>
          <p:cNvPr id="4" name="Fußzeilenplatzhalter 3"/>
          <p:cNvSpPr>
            <a:spLocks noGrp="1"/>
          </p:cNvSpPr>
          <p:nvPr>
            <p:ph type="ftr" sz="quarter" idx="11"/>
          </p:nvPr>
        </p:nvSpPr>
        <p:spPr/>
        <p:txBody>
          <a:bodyPr/>
          <a:lstStyle/>
          <a:p>
            <a:pPr>
              <a:defRPr/>
            </a:pPr>
            <a:r>
              <a:rPr lang="en-US" smtClean="0"/>
              <a:t>COSMO General Meeting 2018, St. Petersburg, Russia</a:t>
            </a:r>
            <a:endParaRPr lang="de-DE"/>
          </a:p>
        </p:txBody>
      </p:sp>
      <p:sp>
        <p:nvSpPr>
          <p:cNvPr id="5" name="Foliennummernplatzhalter 4"/>
          <p:cNvSpPr>
            <a:spLocks noGrp="1"/>
          </p:cNvSpPr>
          <p:nvPr>
            <p:ph type="sldNum" sz="quarter" idx="12"/>
          </p:nvPr>
        </p:nvSpPr>
        <p:spPr/>
        <p:txBody>
          <a:bodyPr/>
          <a:lstStyle/>
          <a:p>
            <a:pPr>
              <a:defRPr/>
            </a:pPr>
            <a:fld id="{4074B63A-957D-45FF-9F4F-33D8948D54DB}" type="slidenum">
              <a:rPr lang="de-DE" smtClean="0"/>
              <a:pPr>
                <a:defRPr/>
              </a:pPr>
              <a:t>15</a:t>
            </a:fld>
            <a:endParaRPr lang="de-DE"/>
          </a:p>
        </p:txBody>
      </p:sp>
    </p:spTree>
    <p:extLst>
      <p:ext uri="{BB962C8B-B14F-4D97-AF65-F5344CB8AC3E}">
        <p14:creationId xmlns:p14="http://schemas.microsoft.com/office/powerpoint/2010/main" val="240138892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Start </a:t>
            </a:r>
            <a:r>
              <a:rPr lang="de-DE" dirty="0" err="1" smtClean="0"/>
              <a:t>Your</a:t>
            </a:r>
            <a:r>
              <a:rPr lang="de-DE" dirty="0" smtClean="0"/>
              <a:t> Migration </a:t>
            </a:r>
            <a:r>
              <a:rPr lang="de-DE" dirty="0" err="1" smtClean="0"/>
              <a:t>to</a:t>
            </a:r>
            <a:r>
              <a:rPr lang="de-DE" dirty="0" smtClean="0"/>
              <a:t> GRIB 2 NOW</a:t>
            </a:r>
            <a:endParaRPr lang="en-US" dirty="0"/>
          </a:p>
        </p:txBody>
      </p:sp>
      <p:sp>
        <p:nvSpPr>
          <p:cNvPr id="3" name="Inhaltsplatzhalter 2"/>
          <p:cNvSpPr>
            <a:spLocks noGrp="1"/>
          </p:cNvSpPr>
          <p:nvPr>
            <p:ph idx="1"/>
          </p:nvPr>
        </p:nvSpPr>
        <p:spPr/>
        <p:txBody>
          <a:bodyPr/>
          <a:lstStyle/>
          <a:p>
            <a:r>
              <a:rPr lang="de-DE" dirty="0" smtClean="0"/>
              <a:t>DWD </a:t>
            </a:r>
            <a:r>
              <a:rPr lang="de-DE" dirty="0" err="1" smtClean="0"/>
              <a:t>uses</a:t>
            </a:r>
            <a:r>
              <a:rPr lang="de-DE" dirty="0" smtClean="0"/>
              <a:t> GRIB 2 </a:t>
            </a:r>
            <a:r>
              <a:rPr lang="de-DE" dirty="0" err="1" smtClean="0"/>
              <a:t>for</a:t>
            </a:r>
            <a:r>
              <a:rPr lang="de-DE" dirty="0" smtClean="0"/>
              <a:t> </a:t>
            </a:r>
            <a:r>
              <a:rPr lang="de-DE" dirty="0" err="1" smtClean="0"/>
              <a:t>about</a:t>
            </a:r>
            <a:r>
              <a:rPr lang="de-DE" dirty="0" smtClean="0"/>
              <a:t> 4 </a:t>
            </a:r>
            <a:r>
              <a:rPr lang="de-DE" dirty="0" err="1" smtClean="0"/>
              <a:t>years</a:t>
            </a:r>
            <a:r>
              <a:rPr lang="de-DE" dirty="0" smtClean="0"/>
              <a:t> </a:t>
            </a:r>
            <a:r>
              <a:rPr lang="de-DE" dirty="0" err="1" smtClean="0"/>
              <a:t>now</a:t>
            </a:r>
            <a:endParaRPr lang="de-DE" dirty="0" smtClean="0"/>
          </a:p>
          <a:p>
            <a:r>
              <a:rPr lang="de-DE" dirty="0" smtClean="0"/>
              <a:t>All </a:t>
            </a:r>
            <a:r>
              <a:rPr lang="de-DE" dirty="0" err="1" smtClean="0"/>
              <a:t>necessary</a:t>
            </a:r>
            <a:r>
              <a:rPr lang="de-DE" dirty="0" smtClean="0"/>
              <a:t> </a:t>
            </a:r>
            <a:r>
              <a:rPr lang="de-DE" dirty="0" err="1" smtClean="0"/>
              <a:t>actions</a:t>
            </a:r>
            <a:r>
              <a:rPr lang="de-DE" dirty="0" smtClean="0"/>
              <a:t> </a:t>
            </a:r>
            <a:r>
              <a:rPr lang="de-DE" dirty="0" err="1" smtClean="0"/>
              <a:t>have</a:t>
            </a:r>
            <a:r>
              <a:rPr lang="de-DE" dirty="0" smtClean="0"/>
              <a:t> </a:t>
            </a:r>
            <a:r>
              <a:rPr lang="de-DE" dirty="0" err="1" smtClean="0"/>
              <a:t>been</a:t>
            </a:r>
            <a:r>
              <a:rPr lang="de-DE" dirty="0" smtClean="0"/>
              <a:t> </a:t>
            </a:r>
            <a:r>
              <a:rPr lang="de-DE" dirty="0" err="1" smtClean="0"/>
              <a:t>taken</a:t>
            </a:r>
            <a:r>
              <a:rPr lang="de-DE" dirty="0" smtClean="0"/>
              <a:t> </a:t>
            </a:r>
            <a:r>
              <a:rPr lang="de-DE" dirty="0" err="1" smtClean="0"/>
              <a:t>to</a:t>
            </a:r>
            <a:r>
              <a:rPr lang="de-DE" dirty="0" smtClean="0"/>
              <a:t> </a:t>
            </a:r>
            <a:r>
              <a:rPr lang="de-DE" dirty="0" err="1" smtClean="0"/>
              <a:t>enable</a:t>
            </a:r>
            <a:r>
              <a:rPr lang="de-DE" dirty="0" smtClean="0"/>
              <a:t> all COSMO </a:t>
            </a:r>
            <a:r>
              <a:rPr lang="de-DE" dirty="0" err="1" smtClean="0"/>
              <a:t>partners</a:t>
            </a:r>
            <a:r>
              <a:rPr lang="de-DE" dirty="0" smtClean="0"/>
              <a:t> </a:t>
            </a:r>
            <a:r>
              <a:rPr lang="de-DE" dirty="0" err="1" smtClean="0"/>
              <a:t>to</a:t>
            </a:r>
            <a:r>
              <a:rPr lang="de-DE" dirty="0" smtClean="0"/>
              <a:t> also </a:t>
            </a:r>
            <a:r>
              <a:rPr lang="de-DE" dirty="0" err="1" smtClean="0"/>
              <a:t>migrate</a:t>
            </a:r>
            <a:r>
              <a:rPr lang="de-DE" dirty="0" smtClean="0"/>
              <a:t> </a:t>
            </a:r>
            <a:r>
              <a:rPr lang="de-DE" dirty="0" err="1" smtClean="0"/>
              <a:t>to</a:t>
            </a:r>
            <a:r>
              <a:rPr lang="de-DE" dirty="0" smtClean="0"/>
              <a:t> GRIB 2</a:t>
            </a:r>
          </a:p>
          <a:p>
            <a:r>
              <a:rPr lang="de-DE" dirty="0" err="1" smtClean="0"/>
              <a:t>For</a:t>
            </a:r>
            <a:r>
              <a:rPr lang="de-DE" dirty="0" smtClean="0"/>
              <a:t> </a:t>
            </a:r>
            <a:r>
              <a:rPr lang="de-DE" dirty="0" err="1" smtClean="0"/>
              <a:t>information</a:t>
            </a:r>
            <a:r>
              <a:rPr lang="de-DE" dirty="0" smtClean="0"/>
              <a:t> on </a:t>
            </a:r>
            <a:r>
              <a:rPr lang="de-DE" dirty="0" err="1" smtClean="0"/>
              <a:t>how</a:t>
            </a:r>
            <a:r>
              <a:rPr lang="de-DE" dirty="0" smtClean="0"/>
              <a:t> </a:t>
            </a:r>
            <a:r>
              <a:rPr lang="de-DE" dirty="0" err="1" smtClean="0"/>
              <a:t>to</a:t>
            </a:r>
            <a:r>
              <a:rPr lang="de-DE" dirty="0" smtClean="0"/>
              <a:t> </a:t>
            </a:r>
            <a:r>
              <a:rPr lang="de-DE" dirty="0" err="1" smtClean="0"/>
              <a:t>go</a:t>
            </a:r>
            <a:r>
              <a:rPr lang="de-DE" dirty="0" smtClean="0"/>
              <a:t> on, </a:t>
            </a:r>
            <a:r>
              <a:rPr lang="de-DE" dirty="0" err="1" smtClean="0"/>
              <a:t>see</a:t>
            </a:r>
            <a:r>
              <a:rPr lang="de-DE" dirty="0"/>
              <a:t>: </a:t>
            </a:r>
            <a:endParaRPr lang="de-DE" dirty="0" smtClean="0"/>
          </a:p>
          <a:p>
            <a:pPr marL="0" indent="0">
              <a:buNone/>
            </a:pPr>
            <a:r>
              <a:rPr lang="de-DE" dirty="0" smtClean="0">
                <a:solidFill>
                  <a:schemeClr val="accent1"/>
                </a:solidFill>
                <a:hlinkClick r:id="rId2"/>
              </a:rPr>
              <a:t>http</a:t>
            </a:r>
            <a:r>
              <a:rPr lang="de-DE" dirty="0">
                <a:solidFill>
                  <a:schemeClr val="accent1"/>
                </a:solidFill>
                <a:hlinkClick r:id="rId2"/>
              </a:rPr>
              <a:t>://</a:t>
            </a:r>
            <a:r>
              <a:rPr lang="de-DE" dirty="0" smtClean="0">
                <a:solidFill>
                  <a:schemeClr val="accent1"/>
                </a:solidFill>
                <a:hlinkClick r:id="rId2"/>
              </a:rPr>
              <a:t>www.cosmo-model.org/content/model/documentation/grib/default.htm </a:t>
            </a:r>
            <a:endParaRPr lang="de-DE" dirty="0" smtClean="0">
              <a:solidFill>
                <a:schemeClr val="accent1"/>
              </a:solidFill>
            </a:endParaRPr>
          </a:p>
          <a:p>
            <a:r>
              <a:rPr lang="de-DE" dirty="0" smtClean="0"/>
              <a:t>Additional </a:t>
            </a:r>
            <a:r>
              <a:rPr lang="de-DE" dirty="0" err="1" smtClean="0"/>
              <a:t>information</a:t>
            </a:r>
            <a:r>
              <a:rPr lang="de-DE" dirty="0" smtClean="0"/>
              <a:t> </a:t>
            </a:r>
            <a:r>
              <a:rPr lang="de-DE" dirty="0" err="1" smtClean="0"/>
              <a:t>and</a:t>
            </a:r>
            <a:r>
              <a:rPr lang="de-DE" dirty="0" smtClean="0"/>
              <a:t> </a:t>
            </a:r>
            <a:r>
              <a:rPr lang="de-DE" dirty="0" err="1" smtClean="0"/>
              <a:t>documentation</a:t>
            </a:r>
            <a:r>
              <a:rPr lang="de-DE" dirty="0" smtClean="0"/>
              <a:t> </a:t>
            </a:r>
            <a:r>
              <a:rPr lang="de-DE" dirty="0" err="1" smtClean="0"/>
              <a:t>can</a:t>
            </a:r>
            <a:r>
              <a:rPr lang="de-DE" dirty="0" smtClean="0"/>
              <a:t> </a:t>
            </a:r>
            <a:r>
              <a:rPr lang="de-DE" dirty="0" err="1" smtClean="0"/>
              <a:t>be</a:t>
            </a:r>
            <a:r>
              <a:rPr lang="de-DE" dirty="0" smtClean="0"/>
              <a:t> </a:t>
            </a:r>
            <a:r>
              <a:rPr lang="de-DE" dirty="0" err="1" smtClean="0"/>
              <a:t>found</a:t>
            </a:r>
            <a:r>
              <a:rPr lang="de-DE" dirty="0" smtClean="0"/>
              <a:t> </a:t>
            </a:r>
            <a:r>
              <a:rPr lang="de-DE" dirty="0" err="1" smtClean="0"/>
              <a:t>within</a:t>
            </a:r>
            <a:r>
              <a:rPr lang="de-DE" dirty="0" smtClean="0"/>
              <a:t> </a:t>
            </a:r>
            <a:r>
              <a:rPr lang="de-DE" dirty="0" err="1" smtClean="0"/>
              <a:t>these</a:t>
            </a:r>
            <a:r>
              <a:rPr lang="de-DE" dirty="0" smtClean="0"/>
              <a:t> </a:t>
            </a:r>
            <a:r>
              <a:rPr lang="de-DE" dirty="0" err="1" smtClean="0"/>
              <a:t>pages</a:t>
            </a:r>
            <a:r>
              <a:rPr lang="de-DE" dirty="0" smtClean="0"/>
              <a:t> (ok, </a:t>
            </a:r>
            <a:r>
              <a:rPr lang="de-DE" dirty="0" err="1" smtClean="0"/>
              <a:t>some</a:t>
            </a:r>
            <a:r>
              <a:rPr lang="de-DE" dirty="0" smtClean="0"/>
              <a:t> </a:t>
            </a:r>
            <a:r>
              <a:rPr lang="de-DE" dirty="0" err="1" smtClean="0"/>
              <a:t>of</a:t>
            </a:r>
            <a:r>
              <a:rPr lang="de-DE" dirty="0" smtClean="0"/>
              <a:t> </a:t>
            </a:r>
            <a:r>
              <a:rPr lang="de-DE" dirty="0" err="1" smtClean="0"/>
              <a:t>them</a:t>
            </a:r>
            <a:r>
              <a:rPr lang="de-DE" dirty="0" smtClean="0"/>
              <a:t> </a:t>
            </a:r>
            <a:r>
              <a:rPr lang="de-DE" dirty="0" err="1" smtClean="0"/>
              <a:t>are</a:t>
            </a:r>
            <a:r>
              <a:rPr lang="de-DE" dirty="0" smtClean="0"/>
              <a:t> not </a:t>
            </a:r>
            <a:r>
              <a:rPr lang="de-DE" dirty="0" err="1" smtClean="0"/>
              <a:t>finished</a:t>
            </a:r>
            <a:r>
              <a:rPr lang="de-DE" dirty="0" smtClean="0"/>
              <a:t> </a:t>
            </a:r>
            <a:r>
              <a:rPr lang="de-DE" dirty="0" err="1" smtClean="0"/>
              <a:t>yet</a:t>
            </a:r>
            <a:r>
              <a:rPr lang="de-DE" dirty="0" smtClean="0"/>
              <a:t>, but will </a:t>
            </a:r>
            <a:r>
              <a:rPr lang="de-DE" dirty="0" err="1" smtClean="0"/>
              <a:t>be</a:t>
            </a:r>
            <a:r>
              <a:rPr lang="de-DE" dirty="0" smtClean="0"/>
              <a:t> </a:t>
            </a:r>
            <a:r>
              <a:rPr lang="de-DE" dirty="0" err="1" smtClean="0"/>
              <a:t>soon</a:t>
            </a:r>
            <a:r>
              <a:rPr lang="de-DE" dirty="0" smtClean="0"/>
              <a:t>)</a:t>
            </a:r>
            <a:endParaRPr lang="en-US" dirty="0"/>
          </a:p>
        </p:txBody>
      </p:sp>
      <p:sp>
        <p:nvSpPr>
          <p:cNvPr id="4" name="Datumsplatzhalter 3"/>
          <p:cNvSpPr>
            <a:spLocks noGrp="1"/>
          </p:cNvSpPr>
          <p:nvPr>
            <p:ph type="dt" sz="half" idx="10"/>
          </p:nvPr>
        </p:nvSpPr>
        <p:spPr/>
        <p:txBody>
          <a:bodyPr/>
          <a:lstStyle/>
          <a:p>
            <a:pPr>
              <a:defRPr/>
            </a:pPr>
            <a:fld id="{278E236C-DCCA-4410-82DD-284BF6707C39}" type="datetime1">
              <a:rPr lang="de-DE" smtClean="0"/>
              <a:t>31.08.2018</a:t>
            </a:fld>
            <a:endParaRPr lang="de-DE"/>
          </a:p>
        </p:txBody>
      </p:sp>
      <p:sp>
        <p:nvSpPr>
          <p:cNvPr id="5" name="Fußzeilenplatzhalter 4"/>
          <p:cNvSpPr>
            <a:spLocks noGrp="1"/>
          </p:cNvSpPr>
          <p:nvPr>
            <p:ph type="ftr" sz="quarter" idx="11"/>
          </p:nvPr>
        </p:nvSpPr>
        <p:spPr/>
        <p:txBody>
          <a:bodyPr/>
          <a:lstStyle/>
          <a:p>
            <a:pPr>
              <a:defRPr/>
            </a:pPr>
            <a:r>
              <a:rPr lang="en-US" smtClean="0"/>
              <a:t>COSMO General Meeting 2018, St. Petersburg, Russia</a:t>
            </a:r>
            <a:endParaRPr lang="de-DE"/>
          </a:p>
        </p:txBody>
      </p:sp>
      <p:sp>
        <p:nvSpPr>
          <p:cNvPr id="6" name="Foliennummernplatzhalter 5"/>
          <p:cNvSpPr>
            <a:spLocks noGrp="1"/>
          </p:cNvSpPr>
          <p:nvPr>
            <p:ph type="sldNum" sz="quarter" idx="12"/>
          </p:nvPr>
        </p:nvSpPr>
        <p:spPr/>
        <p:txBody>
          <a:bodyPr/>
          <a:lstStyle/>
          <a:p>
            <a:pPr>
              <a:defRPr/>
            </a:pPr>
            <a:fld id="{72EB4686-4644-471E-9375-12B57D8E2B20}" type="slidenum">
              <a:rPr lang="de-DE" smtClean="0"/>
              <a:pPr>
                <a:defRPr/>
              </a:pPr>
              <a:t>16</a:t>
            </a:fld>
            <a:endParaRPr lang="de-DE"/>
          </a:p>
        </p:txBody>
      </p:sp>
    </p:spTree>
    <p:extLst>
      <p:ext uri="{BB962C8B-B14F-4D97-AF65-F5344CB8AC3E}">
        <p14:creationId xmlns:p14="http://schemas.microsoft.com/office/powerpoint/2010/main" val="3671824458"/>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Plans </a:t>
            </a:r>
            <a:r>
              <a:rPr lang="de-DE" dirty="0" err="1" smtClean="0"/>
              <a:t>for</a:t>
            </a:r>
            <a:r>
              <a:rPr lang="de-DE" dirty="0" smtClean="0"/>
              <a:t> </a:t>
            </a:r>
            <a:r>
              <a:rPr lang="de-DE" dirty="0" err="1" smtClean="0"/>
              <a:t>the</a:t>
            </a:r>
            <a:r>
              <a:rPr lang="de-DE" dirty="0" smtClean="0"/>
              <a:t> Next Versions</a:t>
            </a:r>
            <a:endParaRPr lang="en-US" dirty="0"/>
          </a:p>
        </p:txBody>
      </p:sp>
      <p:sp>
        <p:nvSpPr>
          <p:cNvPr id="3" name="Datumsplatzhalter 2"/>
          <p:cNvSpPr>
            <a:spLocks noGrp="1"/>
          </p:cNvSpPr>
          <p:nvPr>
            <p:ph type="dt" sz="half" idx="10"/>
          </p:nvPr>
        </p:nvSpPr>
        <p:spPr/>
        <p:txBody>
          <a:bodyPr/>
          <a:lstStyle/>
          <a:p>
            <a:pPr>
              <a:defRPr/>
            </a:pPr>
            <a:fld id="{AEB7B934-3A6E-4AA3-B7C0-56EBFE87BD1D}" type="datetime1">
              <a:rPr lang="de-DE" smtClean="0"/>
              <a:t>31.08.2018</a:t>
            </a:fld>
            <a:endParaRPr lang="de-DE"/>
          </a:p>
        </p:txBody>
      </p:sp>
      <p:sp>
        <p:nvSpPr>
          <p:cNvPr id="4" name="Fußzeilenplatzhalter 3"/>
          <p:cNvSpPr>
            <a:spLocks noGrp="1"/>
          </p:cNvSpPr>
          <p:nvPr>
            <p:ph type="ftr" sz="quarter" idx="11"/>
          </p:nvPr>
        </p:nvSpPr>
        <p:spPr/>
        <p:txBody>
          <a:bodyPr/>
          <a:lstStyle/>
          <a:p>
            <a:pPr>
              <a:defRPr/>
            </a:pPr>
            <a:r>
              <a:rPr lang="en-US" smtClean="0"/>
              <a:t>COSMO General Meeting 2018, St. Petersburg, Russia</a:t>
            </a:r>
            <a:endParaRPr lang="de-DE"/>
          </a:p>
        </p:txBody>
      </p:sp>
      <p:sp>
        <p:nvSpPr>
          <p:cNvPr id="5" name="Foliennummernplatzhalter 4"/>
          <p:cNvSpPr>
            <a:spLocks noGrp="1"/>
          </p:cNvSpPr>
          <p:nvPr>
            <p:ph type="sldNum" sz="quarter" idx="12"/>
          </p:nvPr>
        </p:nvSpPr>
        <p:spPr/>
        <p:txBody>
          <a:bodyPr/>
          <a:lstStyle/>
          <a:p>
            <a:pPr>
              <a:defRPr/>
            </a:pPr>
            <a:fld id="{4074B63A-957D-45FF-9F4F-33D8948D54DB}" type="slidenum">
              <a:rPr lang="de-DE" smtClean="0"/>
              <a:pPr>
                <a:defRPr/>
              </a:pPr>
              <a:t>17</a:t>
            </a:fld>
            <a:endParaRPr lang="de-DE"/>
          </a:p>
        </p:txBody>
      </p:sp>
    </p:spTree>
    <p:extLst>
      <p:ext uri="{BB962C8B-B14F-4D97-AF65-F5344CB8AC3E}">
        <p14:creationId xmlns:p14="http://schemas.microsoft.com/office/powerpoint/2010/main" val="325977894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itel 1"/>
          <p:cNvSpPr>
            <a:spLocks noGrp="1"/>
          </p:cNvSpPr>
          <p:nvPr>
            <p:ph type="title"/>
          </p:nvPr>
        </p:nvSpPr>
        <p:spPr/>
        <p:txBody>
          <a:bodyPr/>
          <a:lstStyle/>
          <a:p>
            <a:r>
              <a:rPr lang="de-DE" altLang="en-US" dirty="0" smtClean="0"/>
              <a:t>Versions 5.06 </a:t>
            </a:r>
            <a:r>
              <a:rPr lang="de-DE" altLang="en-US" dirty="0" err="1" smtClean="0"/>
              <a:t>and</a:t>
            </a:r>
            <a:r>
              <a:rPr lang="de-DE" altLang="en-US" dirty="0" smtClean="0"/>
              <a:t> </a:t>
            </a:r>
            <a:r>
              <a:rPr lang="de-DE" altLang="en-US" dirty="0" err="1"/>
              <a:t>B</a:t>
            </a:r>
            <a:r>
              <a:rPr lang="de-DE" altLang="en-US" dirty="0" err="1" smtClean="0"/>
              <a:t>eyond</a:t>
            </a:r>
            <a:endParaRPr lang="de-DE" altLang="en-US" dirty="0" smtClean="0"/>
          </a:p>
        </p:txBody>
      </p:sp>
      <p:sp>
        <p:nvSpPr>
          <p:cNvPr id="3" name="Inhaltsplatzhalter 2"/>
          <p:cNvSpPr>
            <a:spLocks noGrp="1"/>
          </p:cNvSpPr>
          <p:nvPr>
            <p:ph idx="1"/>
          </p:nvPr>
        </p:nvSpPr>
        <p:spPr/>
        <p:txBody>
          <a:bodyPr/>
          <a:lstStyle/>
          <a:p>
            <a:pPr marL="0" indent="0">
              <a:buFont typeface="Wingdings" pitchFamily="2" charset="2"/>
              <a:buNone/>
              <a:defRPr/>
            </a:pPr>
            <a:r>
              <a:rPr lang="de-DE" b="1" dirty="0">
                <a:solidFill>
                  <a:schemeClr val="accent1"/>
                </a:solidFill>
                <a:sym typeface="Wingdings"/>
              </a:rPr>
              <a:t>Version </a:t>
            </a:r>
            <a:r>
              <a:rPr lang="de-DE" b="1" dirty="0" smtClean="0">
                <a:solidFill>
                  <a:schemeClr val="accent1"/>
                </a:solidFill>
                <a:sym typeface="Wingdings"/>
              </a:rPr>
              <a:t>5.06 (</a:t>
            </a:r>
            <a:r>
              <a:rPr lang="de-DE" b="1" dirty="0" err="1" smtClean="0">
                <a:solidFill>
                  <a:schemeClr val="accent1"/>
                </a:solidFill>
                <a:sym typeface="Wingdings"/>
              </a:rPr>
              <a:t>February</a:t>
            </a:r>
            <a:r>
              <a:rPr lang="de-DE" b="1" dirty="0" smtClean="0">
                <a:solidFill>
                  <a:schemeClr val="accent1"/>
                </a:solidFill>
                <a:sym typeface="Wingdings"/>
              </a:rPr>
              <a:t> 2019) </a:t>
            </a:r>
            <a:endParaRPr lang="de-DE" dirty="0" smtClean="0">
              <a:sym typeface="Wingdings"/>
            </a:endParaRPr>
          </a:p>
          <a:p>
            <a:pPr>
              <a:defRPr/>
            </a:pPr>
            <a:r>
              <a:rPr lang="de-DE" dirty="0" smtClean="0">
                <a:sym typeface="Wingdings"/>
              </a:rPr>
              <a:t>POMPA</a:t>
            </a:r>
            <a:r>
              <a:rPr lang="de-DE" dirty="0">
                <a:sym typeface="Wingdings"/>
              </a:rPr>
              <a:t>: Port of Assimilation </a:t>
            </a:r>
            <a:r>
              <a:rPr lang="de-DE" dirty="0" err="1">
                <a:sym typeface="Wingdings"/>
              </a:rPr>
              <a:t>and</a:t>
            </a:r>
            <a:r>
              <a:rPr lang="de-DE" dirty="0">
                <a:sym typeface="Wingdings"/>
              </a:rPr>
              <a:t> </a:t>
            </a:r>
            <a:r>
              <a:rPr lang="de-DE" dirty="0" smtClean="0">
                <a:sym typeface="Wingdings"/>
              </a:rPr>
              <a:t>LHN (</a:t>
            </a:r>
            <a:r>
              <a:rPr lang="de-DE" dirty="0" err="1" smtClean="0">
                <a:sym typeface="Wingdings"/>
              </a:rPr>
              <a:t>already</a:t>
            </a:r>
            <a:r>
              <a:rPr lang="de-DE" dirty="0" smtClean="0">
                <a:sym typeface="Wingdings"/>
              </a:rPr>
              <a:t> in 2018)		5.05b</a:t>
            </a:r>
            <a:endParaRPr lang="de-DE" dirty="0" smtClean="0"/>
          </a:p>
          <a:p>
            <a:pPr>
              <a:defRPr/>
            </a:pPr>
            <a:r>
              <a:rPr lang="de-DE" dirty="0" smtClean="0"/>
              <a:t>Radar </a:t>
            </a:r>
            <a:r>
              <a:rPr lang="de-DE" dirty="0" err="1" smtClean="0"/>
              <a:t>forward</a:t>
            </a:r>
            <a:r>
              <a:rPr lang="de-DE" dirty="0" smtClean="0"/>
              <a:t> </a:t>
            </a:r>
            <a:r>
              <a:rPr lang="de-DE" dirty="0" err="1" smtClean="0"/>
              <a:t>operator</a:t>
            </a:r>
            <a:r>
              <a:rPr lang="de-DE" dirty="0" smtClean="0"/>
              <a:t>	(EMVORADO) (</a:t>
            </a:r>
            <a:r>
              <a:rPr lang="de-DE" dirty="0" err="1" smtClean="0"/>
              <a:t>hopefully</a:t>
            </a:r>
            <a:r>
              <a:rPr lang="de-DE" dirty="0" smtClean="0"/>
              <a:t>, in 2018) 		5.05c</a:t>
            </a:r>
          </a:p>
          <a:p>
            <a:pPr lvl="1">
              <a:defRPr/>
            </a:pPr>
            <a:r>
              <a:rPr lang="de-DE" dirty="0" smtClean="0"/>
              <a:t>still </a:t>
            </a:r>
            <a:r>
              <a:rPr lang="de-DE" dirty="0" err="1" smtClean="0"/>
              <a:t>needs</a:t>
            </a:r>
            <a:r>
              <a:rPr lang="de-DE" dirty="0" smtClean="0"/>
              <a:t> </a:t>
            </a:r>
            <a:r>
              <a:rPr lang="de-DE" dirty="0" err="1" smtClean="0"/>
              <a:t>some</a:t>
            </a:r>
            <a:r>
              <a:rPr lang="de-DE" dirty="0" smtClean="0"/>
              <a:t> </a:t>
            </a:r>
            <a:r>
              <a:rPr lang="de-DE" dirty="0" err="1" smtClean="0"/>
              <a:t>technical</a:t>
            </a:r>
            <a:r>
              <a:rPr lang="de-DE" dirty="0" smtClean="0"/>
              <a:t> clean </a:t>
            </a:r>
            <a:r>
              <a:rPr lang="de-DE" dirty="0" err="1" smtClean="0"/>
              <a:t>up</a:t>
            </a:r>
            <a:r>
              <a:rPr lang="de-DE" dirty="0" smtClean="0"/>
              <a:t> </a:t>
            </a:r>
            <a:r>
              <a:rPr lang="de-DE" dirty="0" err="1" smtClean="0"/>
              <a:t>and</a:t>
            </a:r>
            <a:r>
              <a:rPr lang="de-DE" dirty="0" smtClean="0"/>
              <a:t> </a:t>
            </a:r>
            <a:r>
              <a:rPr lang="de-DE" dirty="0" err="1" smtClean="0"/>
              <a:t>documentation</a:t>
            </a:r>
            <a:endParaRPr lang="de-DE" dirty="0" smtClean="0"/>
          </a:p>
          <a:p>
            <a:pPr lvl="1">
              <a:defRPr/>
            </a:pPr>
            <a:r>
              <a:rPr lang="de-DE" dirty="0" err="1" smtClean="0"/>
              <a:t>tests</a:t>
            </a:r>
            <a:r>
              <a:rPr lang="de-DE" dirty="0" smtClean="0"/>
              <a:t> at DWD </a:t>
            </a:r>
            <a:r>
              <a:rPr lang="de-DE" dirty="0" err="1" smtClean="0"/>
              <a:t>are</a:t>
            </a:r>
            <a:r>
              <a:rPr lang="de-DE" dirty="0" smtClean="0"/>
              <a:t> </a:t>
            </a:r>
            <a:r>
              <a:rPr lang="de-DE" dirty="0" err="1" smtClean="0"/>
              <a:t>ongoing</a:t>
            </a:r>
            <a:endParaRPr lang="de-DE" dirty="0" smtClean="0"/>
          </a:p>
          <a:p>
            <a:pPr>
              <a:defRPr/>
            </a:pPr>
            <a:r>
              <a:rPr lang="de-DE" dirty="0" smtClean="0">
                <a:sym typeface="Wingdings"/>
              </a:rPr>
              <a:t>Higher </a:t>
            </a:r>
            <a:r>
              <a:rPr lang="de-DE" dirty="0" err="1" smtClean="0">
                <a:sym typeface="Wingdings"/>
              </a:rPr>
              <a:t>order</a:t>
            </a:r>
            <a:r>
              <a:rPr lang="de-DE" dirty="0" smtClean="0">
                <a:sym typeface="Wingdings"/>
              </a:rPr>
              <a:t> horizontal </a:t>
            </a:r>
            <a:r>
              <a:rPr lang="de-DE" dirty="0" err="1" smtClean="0">
                <a:sym typeface="Wingdings"/>
              </a:rPr>
              <a:t>discretizations</a:t>
            </a:r>
            <a:r>
              <a:rPr lang="de-DE" dirty="0" smtClean="0">
                <a:sym typeface="Wingdings"/>
              </a:rPr>
              <a:t>  (</a:t>
            </a:r>
            <a:r>
              <a:rPr lang="de-DE" dirty="0" err="1" smtClean="0">
                <a:sym typeface="Wingdings"/>
              </a:rPr>
              <a:t>by</a:t>
            </a:r>
            <a:r>
              <a:rPr lang="de-DE" dirty="0" smtClean="0">
                <a:sym typeface="Wingdings"/>
              </a:rPr>
              <a:t> end of 2018)		5.05d</a:t>
            </a:r>
          </a:p>
          <a:p>
            <a:pPr lvl="1">
              <a:defRPr/>
            </a:pPr>
            <a:r>
              <a:rPr lang="de-DE" dirty="0" err="1" smtClean="0">
                <a:sym typeface="Wingdings"/>
              </a:rPr>
              <a:t>already</a:t>
            </a:r>
            <a:r>
              <a:rPr lang="de-DE" dirty="0" smtClean="0">
                <a:sym typeface="Wingdings"/>
              </a:rPr>
              <a:t> </a:t>
            </a:r>
            <a:r>
              <a:rPr lang="de-DE" dirty="0" err="1" smtClean="0">
                <a:sym typeface="Wingdings"/>
              </a:rPr>
              <a:t>available</a:t>
            </a:r>
            <a:r>
              <a:rPr lang="de-DE" dirty="0" smtClean="0">
                <a:sym typeface="Wingdings"/>
              </a:rPr>
              <a:t>; WG 2 </a:t>
            </a:r>
            <a:r>
              <a:rPr lang="de-DE" dirty="0" err="1" smtClean="0">
                <a:sym typeface="Wingdings"/>
              </a:rPr>
              <a:t>coordinator</a:t>
            </a:r>
            <a:r>
              <a:rPr lang="de-DE" dirty="0" smtClean="0">
                <a:sym typeface="Wingdings"/>
              </a:rPr>
              <a:t> still </a:t>
            </a:r>
            <a:r>
              <a:rPr lang="de-DE" dirty="0" err="1" smtClean="0">
                <a:sym typeface="Wingdings"/>
              </a:rPr>
              <a:t>has</a:t>
            </a:r>
            <a:r>
              <a:rPr lang="de-DE" dirty="0" smtClean="0">
                <a:sym typeface="Wingdings"/>
              </a:rPr>
              <a:t> </a:t>
            </a:r>
            <a:r>
              <a:rPr lang="de-DE" dirty="0" err="1" smtClean="0">
                <a:sym typeface="Wingdings"/>
              </a:rPr>
              <a:t>to</a:t>
            </a:r>
            <a:r>
              <a:rPr lang="de-DE" dirty="0" smtClean="0">
                <a:sym typeface="Wingdings"/>
              </a:rPr>
              <a:t> check</a:t>
            </a:r>
          </a:p>
          <a:p>
            <a:pPr marL="0" indent="0">
              <a:buFont typeface="Wingdings" pitchFamily="2" charset="2"/>
              <a:buNone/>
              <a:defRPr/>
            </a:pPr>
            <a:endParaRPr lang="de-DE" b="1" dirty="0" smtClean="0">
              <a:solidFill>
                <a:schemeClr val="accent1"/>
              </a:solidFill>
              <a:sym typeface="Wingdings"/>
            </a:endParaRPr>
          </a:p>
          <a:p>
            <a:pPr marL="0" indent="0">
              <a:buFont typeface="Wingdings" pitchFamily="2" charset="2"/>
              <a:buNone/>
              <a:defRPr/>
            </a:pPr>
            <a:r>
              <a:rPr lang="de-DE" b="1" dirty="0" smtClean="0">
                <a:solidFill>
                  <a:schemeClr val="accent1"/>
                </a:solidFill>
                <a:sym typeface="Wingdings"/>
              </a:rPr>
              <a:t>Version 6.0 (</a:t>
            </a:r>
            <a:r>
              <a:rPr lang="de-DE" b="1" dirty="0" err="1" smtClean="0">
                <a:solidFill>
                  <a:schemeClr val="accent1"/>
                </a:solidFill>
                <a:sym typeface="Wingdings"/>
              </a:rPr>
              <a:t>December</a:t>
            </a:r>
            <a:r>
              <a:rPr lang="de-DE" b="1" dirty="0" smtClean="0">
                <a:solidFill>
                  <a:schemeClr val="accent1"/>
                </a:solidFill>
                <a:sym typeface="Wingdings"/>
              </a:rPr>
              <a:t> 2019 at </a:t>
            </a:r>
            <a:r>
              <a:rPr lang="de-DE" b="1" dirty="0" err="1" smtClean="0">
                <a:solidFill>
                  <a:schemeClr val="accent1"/>
                </a:solidFill>
                <a:sym typeface="Wingdings"/>
              </a:rPr>
              <a:t>latest</a:t>
            </a:r>
            <a:r>
              <a:rPr lang="de-DE" b="1" dirty="0" smtClean="0">
                <a:solidFill>
                  <a:schemeClr val="accent1"/>
                </a:solidFill>
                <a:sym typeface="Wingdings"/>
              </a:rPr>
              <a:t>)</a:t>
            </a:r>
            <a:endParaRPr lang="de-DE" b="1" dirty="0" smtClean="0">
              <a:solidFill>
                <a:schemeClr val="accent1"/>
              </a:solidFill>
            </a:endParaRPr>
          </a:p>
          <a:p>
            <a:pPr>
              <a:defRPr/>
            </a:pPr>
            <a:r>
              <a:rPr lang="de-DE" dirty="0" smtClean="0">
                <a:sym typeface="Wingdings"/>
              </a:rPr>
              <a:t>Urban </a:t>
            </a:r>
            <a:r>
              <a:rPr lang="de-DE" dirty="0" err="1" smtClean="0">
                <a:sym typeface="Wingdings"/>
              </a:rPr>
              <a:t>module</a:t>
            </a:r>
            <a:r>
              <a:rPr lang="de-DE" dirty="0" smtClean="0">
                <a:sym typeface="Wingdings"/>
              </a:rPr>
              <a:t>	: </a:t>
            </a:r>
            <a:r>
              <a:rPr lang="de-DE" dirty="0" err="1" smtClean="0">
                <a:sym typeface="Wingdings"/>
              </a:rPr>
              <a:t>tests</a:t>
            </a:r>
            <a:r>
              <a:rPr lang="de-DE" dirty="0" smtClean="0">
                <a:sym typeface="Wingdings"/>
              </a:rPr>
              <a:t> in PT AEVUS </a:t>
            </a:r>
            <a:r>
              <a:rPr lang="de-DE" dirty="0" err="1" smtClean="0">
                <a:sym typeface="Wingdings"/>
              </a:rPr>
              <a:t>are</a:t>
            </a:r>
            <a:r>
              <a:rPr lang="de-DE" dirty="0" smtClean="0">
                <a:sym typeface="Wingdings"/>
              </a:rPr>
              <a:t> </a:t>
            </a:r>
            <a:r>
              <a:rPr lang="de-DE" dirty="0" err="1" smtClean="0">
                <a:sym typeface="Wingdings"/>
              </a:rPr>
              <a:t>ongoing</a:t>
            </a:r>
            <a:r>
              <a:rPr lang="de-DE" dirty="0" smtClean="0">
                <a:sym typeface="Wingdings"/>
              </a:rPr>
              <a:t> (</a:t>
            </a:r>
            <a:r>
              <a:rPr lang="de-DE" dirty="0" err="1" smtClean="0">
                <a:sym typeface="Wingdings"/>
              </a:rPr>
              <a:t>see</a:t>
            </a:r>
            <a:r>
              <a:rPr lang="de-DE" dirty="0" smtClean="0">
                <a:sym typeface="Wingdings"/>
              </a:rPr>
              <a:t> </a:t>
            </a:r>
            <a:r>
              <a:rPr lang="de-DE" dirty="0" err="1" smtClean="0">
                <a:sym typeface="Wingdings"/>
              </a:rPr>
              <a:t>updated</a:t>
            </a:r>
            <a:r>
              <a:rPr lang="de-DE" dirty="0" smtClean="0">
                <a:sym typeface="Wingdings"/>
              </a:rPr>
              <a:t> PT plan)</a:t>
            </a:r>
            <a:endParaRPr lang="de-DE" dirty="0">
              <a:sym typeface="Wingdings"/>
            </a:endParaRPr>
          </a:p>
          <a:p>
            <a:pPr>
              <a:defRPr/>
            </a:pPr>
            <a:r>
              <a:rPr lang="de-DE" dirty="0" smtClean="0">
                <a:sym typeface="Wingdings"/>
              </a:rPr>
              <a:t>Mire </a:t>
            </a:r>
            <a:r>
              <a:rPr lang="de-DE" dirty="0" err="1" smtClean="0">
                <a:sym typeface="Wingdings"/>
              </a:rPr>
              <a:t>parameterization</a:t>
            </a:r>
            <a:r>
              <a:rPr lang="de-DE" dirty="0" smtClean="0">
                <a:sym typeface="Wingdings"/>
              </a:rPr>
              <a:t> (optional) </a:t>
            </a:r>
          </a:p>
          <a:p>
            <a:pPr>
              <a:defRPr/>
            </a:pPr>
            <a:r>
              <a:rPr lang="de-DE" altLang="en-US" dirty="0" err="1"/>
              <a:t>Unification</a:t>
            </a:r>
            <a:r>
              <a:rPr lang="de-DE" altLang="en-US" dirty="0"/>
              <a:t> </a:t>
            </a:r>
            <a:r>
              <a:rPr lang="de-DE" altLang="en-US" dirty="0" err="1"/>
              <a:t>with</a:t>
            </a:r>
            <a:r>
              <a:rPr lang="de-DE" altLang="en-US" dirty="0"/>
              <a:t> CLM Version (</a:t>
            </a:r>
            <a:r>
              <a:rPr lang="de-DE" altLang="en-US" dirty="0" err="1"/>
              <a:t>work</a:t>
            </a:r>
            <a:r>
              <a:rPr lang="de-DE" altLang="en-US" dirty="0"/>
              <a:t> in </a:t>
            </a:r>
            <a:r>
              <a:rPr lang="de-DE" altLang="en-US" dirty="0" err="1"/>
              <a:t>progress</a:t>
            </a:r>
            <a:r>
              <a:rPr lang="de-DE" altLang="en-US" dirty="0" smtClean="0"/>
              <a:t>)</a:t>
            </a:r>
            <a:endParaRPr lang="de-DE" dirty="0" smtClean="0">
              <a:sym typeface="Wingdings"/>
            </a:endParaRPr>
          </a:p>
          <a:p>
            <a:pPr marL="0" indent="0">
              <a:buFont typeface="Wingdings" pitchFamily="2" charset="2"/>
              <a:buNone/>
              <a:defRPr/>
            </a:pPr>
            <a:endParaRPr lang="de-DE" dirty="0" smtClean="0">
              <a:sym typeface="Wingdings"/>
            </a:endParaRPr>
          </a:p>
        </p:txBody>
      </p:sp>
      <p:sp>
        <p:nvSpPr>
          <p:cNvPr id="160772" name="Datumsplatzhalter 3"/>
          <p:cNvSpPr>
            <a:spLocks noGrp="1"/>
          </p:cNvSpPr>
          <p:nvPr>
            <p:ph type="dt" sz="half" idx="10"/>
          </p:nvPr>
        </p:nvSpPr>
        <p:spPr>
          <a:noFill/>
        </p:spPr>
        <p:txBody>
          <a:bodyPr/>
          <a:lstStyle/>
          <a:p>
            <a:fld id="{4F41DAD5-30A8-4DF6-8C60-66FFCBF9D555}" type="datetime1">
              <a:rPr lang="de-DE" altLang="en-US" smtClean="0"/>
              <a:pPr/>
              <a:t>31.08.2018</a:t>
            </a:fld>
            <a:endParaRPr lang="de-DE" altLang="en-US" smtClean="0"/>
          </a:p>
        </p:txBody>
      </p:sp>
      <p:sp>
        <p:nvSpPr>
          <p:cNvPr id="160773" name="Fußzeilenplatzhalter 4"/>
          <p:cNvSpPr>
            <a:spLocks noGrp="1"/>
          </p:cNvSpPr>
          <p:nvPr>
            <p:ph type="ftr" sz="quarter" idx="11"/>
          </p:nvPr>
        </p:nvSpPr>
        <p:spPr>
          <a:noFill/>
        </p:spPr>
        <p:txBody>
          <a:bodyPr/>
          <a:lstStyle/>
          <a:p>
            <a:r>
              <a:rPr lang="en-US" altLang="en-US" smtClean="0"/>
              <a:t>COSMO General Meeting 2018, St. Petersburg, Russia</a:t>
            </a:r>
            <a:endParaRPr lang="de-DE" altLang="en-US" smtClean="0"/>
          </a:p>
        </p:txBody>
      </p:sp>
      <p:sp>
        <p:nvSpPr>
          <p:cNvPr id="160774" name="Foliennummernplatzhalter 5"/>
          <p:cNvSpPr>
            <a:spLocks noGrp="1"/>
          </p:cNvSpPr>
          <p:nvPr>
            <p:ph type="sldNum" sz="quarter" idx="12"/>
          </p:nvPr>
        </p:nvSpPr>
        <p:spPr>
          <a:noFill/>
        </p:spPr>
        <p:txBody>
          <a:bodyPr/>
          <a:lstStyle/>
          <a:p>
            <a:fld id="{B5164FCC-02BA-4A01-AB24-00F3A463034B}" type="slidenum">
              <a:rPr lang="de-DE" altLang="en-US" smtClean="0"/>
              <a:pPr/>
              <a:t>18</a:t>
            </a:fld>
            <a:endParaRPr lang="de-DE" altLang="en-US" smtClean="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el 1"/>
          <p:cNvSpPr>
            <a:spLocks noGrp="1"/>
          </p:cNvSpPr>
          <p:nvPr>
            <p:ph type="title"/>
          </p:nvPr>
        </p:nvSpPr>
        <p:spPr/>
        <p:txBody>
          <a:bodyPr/>
          <a:lstStyle/>
          <a:p>
            <a:r>
              <a:rPr lang="de-DE" altLang="en-US" dirty="0" smtClean="0"/>
              <a:t>Further </a:t>
            </a:r>
            <a:r>
              <a:rPr lang="de-DE" altLang="en-US" dirty="0" smtClean="0"/>
              <a:t>(Technical) </a:t>
            </a:r>
            <a:r>
              <a:rPr lang="de-DE" altLang="en-US" dirty="0" err="1" smtClean="0"/>
              <a:t>Issues</a:t>
            </a:r>
            <a:r>
              <a:rPr lang="de-DE" altLang="en-US" dirty="0" smtClean="0"/>
              <a:t> </a:t>
            </a:r>
            <a:endParaRPr lang="en-US" altLang="en-US" dirty="0" smtClean="0"/>
          </a:p>
        </p:txBody>
      </p:sp>
      <p:sp>
        <p:nvSpPr>
          <p:cNvPr id="161795" name="Inhaltsplatzhalter 2"/>
          <p:cNvSpPr>
            <a:spLocks noGrp="1"/>
          </p:cNvSpPr>
          <p:nvPr>
            <p:ph idx="1"/>
          </p:nvPr>
        </p:nvSpPr>
        <p:spPr>
          <a:xfrm>
            <a:off x="468313" y="1916113"/>
            <a:ext cx="8229600" cy="4105175"/>
          </a:xfrm>
        </p:spPr>
        <p:txBody>
          <a:bodyPr/>
          <a:lstStyle/>
          <a:p>
            <a:r>
              <a:rPr lang="de-DE" altLang="en-US" dirty="0" err="1" smtClean="0"/>
              <a:t>Removal</a:t>
            </a:r>
            <a:r>
              <a:rPr lang="de-DE" altLang="en-US" dirty="0" smtClean="0"/>
              <a:t> </a:t>
            </a:r>
            <a:r>
              <a:rPr lang="de-DE" altLang="en-US" dirty="0" err="1" smtClean="0"/>
              <a:t>of</a:t>
            </a:r>
            <a:r>
              <a:rPr lang="de-DE" altLang="en-US" dirty="0" smtClean="0"/>
              <a:t> </a:t>
            </a:r>
            <a:r>
              <a:rPr lang="de-DE" altLang="en-US" dirty="0" err="1" smtClean="0"/>
              <a:t>coarse</a:t>
            </a:r>
            <a:r>
              <a:rPr lang="de-DE" altLang="en-US" dirty="0" smtClean="0"/>
              <a:t> </a:t>
            </a:r>
            <a:r>
              <a:rPr lang="de-DE" altLang="en-US" dirty="0" err="1" smtClean="0"/>
              <a:t>radiation</a:t>
            </a:r>
            <a:r>
              <a:rPr lang="de-DE" altLang="en-US" dirty="0" smtClean="0"/>
              <a:t> </a:t>
            </a:r>
            <a:r>
              <a:rPr lang="de-DE" altLang="en-US" dirty="0" err="1" smtClean="0"/>
              <a:t>grid</a:t>
            </a:r>
            <a:r>
              <a:rPr lang="de-DE" altLang="en-US" dirty="0" smtClean="0"/>
              <a:t> (</a:t>
            </a:r>
            <a:r>
              <a:rPr lang="de-DE" altLang="en-US" dirty="0" err="1" smtClean="0"/>
              <a:t>perhaps</a:t>
            </a:r>
            <a:r>
              <a:rPr lang="de-DE" altLang="en-US" dirty="0" smtClean="0"/>
              <a:t> 5.06, </a:t>
            </a:r>
            <a:r>
              <a:rPr lang="de-DE" altLang="en-US" dirty="0" err="1" smtClean="0"/>
              <a:t>work</a:t>
            </a:r>
            <a:r>
              <a:rPr lang="de-DE" altLang="en-US" dirty="0" smtClean="0"/>
              <a:t> in </a:t>
            </a:r>
            <a:r>
              <a:rPr lang="de-DE" altLang="en-US" dirty="0" err="1" smtClean="0"/>
              <a:t>progress</a:t>
            </a:r>
            <a:r>
              <a:rPr lang="de-DE" altLang="en-US" dirty="0" smtClean="0"/>
              <a:t>)</a:t>
            </a:r>
          </a:p>
          <a:p>
            <a:r>
              <a:rPr lang="de-DE" altLang="en-US" dirty="0" err="1" smtClean="0"/>
              <a:t>Optimization</a:t>
            </a:r>
            <a:r>
              <a:rPr lang="de-DE" altLang="en-US" dirty="0" smtClean="0"/>
              <a:t> </a:t>
            </a:r>
            <a:r>
              <a:rPr lang="de-DE" altLang="en-US" dirty="0" err="1" smtClean="0"/>
              <a:t>of</a:t>
            </a:r>
            <a:r>
              <a:rPr lang="de-DE" altLang="en-US" dirty="0" smtClean="0"/>
              <a:t> </a:t>
            </a:r>
            <a:r>
              <a:rPr lang="de-DE" altLang="en-US" dirty="0" err="1" smtClean="0"/>
              <a:t>copy</a:t>
            </a:r>
            <a:r>
              <a:rPr lang="de-DE" altLang="en-US" dirty="0" smtClean="0"/>
              <a:t>-in / </a:t>
            </a:r>
            <a:r>
              <a:rPr lang="de-DE" altLang="en-US" dirty="0" err="1" smtClean="0"/>
              <a:t>copy</a:t>
            </a:r>
            <a:r>
              <a:rPr lang="de-DE" altLang="en-US" dirty="0" smtClean="0"/>
              <a:t>-out (</a:t>
            </a:r>
            <a:r>
              <a:rPr lang="de-DE" altLang="en-US" dirty="0" err="1" smtClean="0"/>
              <a:t>perhaps</a:t>
            </a:r>
            <a:r>
              <a:rPr lang="de-DE" altLang="en-US" dirty="0" smtClean="0"/>
              <a:t> 5.06</a:t>
            </a:r>
            <a:r>
              <a:rPr lang="de-DE" altLang="en-US" dirty="0" smtClean="0"/>
              <a:t>)</a:t>
            </a:r>
          </a:p>
          <a:p>
            <a:r>
              <a:rPr lang="de-DE" altLang="en-US" dirty="0" err="1" smtClean="0"/>
              <a:t>Use</a:t>
            </a:r>
            <a:r>
              <a:rPr lang="de-DE" altLang="en-US" dirty="0" smtClean="0"/>
              <a:t> </a:t>
            </a:r>
            <a:r>
              <a:rPr lang="de-DE" altLang="en-US" dirty="0" err="1" smtClean="0"/>
              <a:t>of</a:t>
            </a:r>
            <a:r>
              <a:rPr lang="de-DE" altLang="en-US" dirty="0" smtClean="0"/>
              <a:t> CLAW </a:t>
            </a:r>
            <a:r>
              <a:rPr lang="de-DE" altLang="en-US" dirty="0" err="1" smtClean="0"/>
              <a:t>directives</a:t>
            </a:r>
            <a:r>
              <a:rPr lang="de-DE" altLang="en-US" dirty="0" smtClean="0"/>
              <a:t> </a:t>
            </a:r>
            <a:r>
              <a:rPr lang="de-DE" altLang="en-US" dirty="0" err="1" smtClean="0"/>
              <a:t>to</a:t>
            </a:r>
            <a:r>
              <a:rPr lang="de-DE" altLang="en-US" dirty="0" smtClean="0"/>
              <a:t> </a:t>
            </a:r>
            <a:r>
              <a:rPr lang="de-DE" altLang="en-US" dirty="0" err="1" smtClean="0"/>
              <a:t>optimize</a:t>
            </a:r>
            <a:r>
              <a:rPr lang="de-DE" altLang="en-US" dirty="0" smtClean="0"/>
              <a:t> </a:t>
            </a:r>
            <a:r>
              <a:rPr lang="de-DE" altLang="en-US" dirty="0" err="1" smtClean="0"/>
              <a:t>physical</a:t>
            </a:r>
            <a:r>
              <a:rPr lang="de-DE" altLang="en-US" dirty="0" smtClean="0"/>
              <a:t> </a:t>
            </a:r>
            <a:r>
              <a:rPr lang="de-DE" altLang="en-US" dirty="0" err="1" smtClean="0"/>
              <a:t>parameterizations</a:t>
            </a:r>
            <a:r>
              <a:rPr lang="de-DE" altLang="en-US" dirty="0" smtClean="0"/>
              <a:t> </a:t>
            </a:r>
            <a:r>
              <a:rPr lang="de-DE" altLang="en-US" dirty="0" err="1" smtClean="0"/>
              <a:t>for</a:t>
            </a:r>
            <a:r>
              <a:rPr lang="de-DE" altLang="en-US" smtClean="0"/>
              <a:t> GPU</a:t>
            </a:r>
            <a:endParaRPr lang="de-DE" altLang="en-US" dirty="0" smtClean="0"/>
          </a:p>
          <a:p>
            <a:endParaRPr lang="de-DE" altLang="en-US" dirty="0"/>
          </a:p>
          <a:p>
            <a:r>
              <a:rPr lang="de-DE" altLang="en-US" dirty="0" err="1" smtClean="0"/>
              <a:t>What</a:t>
            </a:r>
            <a:r>
              <a:rPr lang="de-DE" altLang="en-US" dirty="0" smtClean="0"/>
              <a:t> </a:t>
            </a:r>
            <a:r>
              <a:rPr lang="de-DE" altLang="en-US" dirty="0" err="1" smtClean="0"/>
              <a:t>about</a:t>
            </a:r>
            <a:r>
              <a:rPr lang="de-DE" altLang="en-US" dirty="0" smtClean="0"/>
              <a:t> EULAG?</a:t>
            </a:r>
            <a:endParaRPr lang="de-DE" altLang="en-US" dirty="0" smtClean="0"/>
          </a:p>
        </p:txBody>
      </p:sp>
      <p:sp>
        <p:nvSpPr>
          <p:cNvPr id="161796" name="Datumsplatzhalter 3"/>
          <p:cNvSpPr>
            <a:spLocks noGrp="1"/>
          </p:cNvSpPr>
          <p:nvPr>
            <p:ph type="dt" sz="quarter" idx="10"/>
          </p:nvPr>
        </p:nvSpPr>
        <p:spPr>
          <a:noFill/>
        </p:spPr>
        <p:txBody>
          <a:bodyPr/>
          <a:lstStyle/>
          <a:p>
            <a:fld id="{74CA0C79-45FD-4664-A479-BBEED0595352}" type="datetime1">
              <a:rPr lang="de-DE" altLang="en-US" smtClean="0"/>
              <a:pPr/>
              <a:t>31.08.2018</a:t>
            </a:fld>
            <a:endParaRPr lang="de-DE" altLang="en-US" smtClean="0"/>
          </a:p>
        </p:txBody>
      </p:sp>
      <p:sp>
        <p:nvSpPr>
          <p:cNvPr id="161797" name="Fußzeilenplatzhalter 4"/>
          <p:cNvSpPr>
            <a:spLocks noGrp="1"/>
          </p:cNvSpPr>
          <p:nvPr>
            <p:ph type="ftr" sz="quarter" idx="11"/>
          </p:nvPr>
        </p:nvSpPr>
        <p:spPr>
          <a:noFill/>
        </p:spPr>
        <p:txBody>
          <a:bodyPr/>
          <a:lstStyle/>
          <a:p>
            <a:r>
              <a:rPr lang="en-US" altLang="en-US" smtClean="0"/>
              <a:t>COSMO General Meeting 2018, St. Petersburg, Russia</a:t>
            </a:r>
            <a:endParaRPr lang="de-DE" altLang="en-US" smtClean="0"/>
          </a:p>
        </p:txBody>
      </p:sp>
      <p:sp>
        <p:nvSpPr>
          <p:cNvPr id="161798" name="Foliennummernplatzhalter 5"/>
          <p:cNvSpPr>
            <a:spLocks noGrp="1"/>
          </p:cNvSpPr>
          <p:nvPr>
            <p:ph type="sldNum" sz="quarter" idx="12"/>
          </p:nvPr>
        </p:nvSpPr>
        <p:spPr>
          <a:noFill/>
        </p:spPr>
        <p:txBody>
          <a:bodyPr/>
          <a:lstStyle/>
          <a:p>
            <a:fld id="{093074E3-AECA-4C06-9043-78015E0149BF}" type="slidenum">
              <a:rPr lang="de-DE" altLang="en-US" smtClean="0"/>
              <a:pPr/>
              <a:t>19</a:t>
            </a:fld>
            <a:endParaRPr lang="de-DE" altLang="en-US"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p:txBody>
          <a:bodyPr/>
          <a:lstStyle/>
          <a:p>
            <a:r>
              <a:rPr lang="de-DE" altLang="de-DE" smtClean="0"/>
              <a:t>Contents</a:t>
            </a:r>
          </a:p>
        </p:txBody>
      </p:sp>
      <p:sp>
        <p:nvSpPr>
          <p:cNvPr id="17411" name="Inhaltsplatzhalter 2"/>
          <p:cNvSpPr>
            <a:spLocks noGrp="1"/>
          </p:cNvSpPr>
          <p:nvPr>
            <p:ph idx="1"/>
          </p:nvPr>
        </p:nvSpPr>
        <p:spPr/>
        <p:txBody>
          <a:bodyPr/>
          <a:lstStyle/>
          <a:p>
            <a:r>
              <a:rPr lang="de-DE" altLang="de-DE" dirty="0" smtClean="0"/>
              <a:t>Versions </a:t>
            </a:r>
            <a:r>
              <a:rPr lang="de-DE" altLang="de-DE" dirty="0" err="1" smtClean="0"/>
              <a:t>implemented</a:t>
            </a:r>
            <a:r>
              <a:rPr lang="de-DE" altLang="de-DE" dirty="0" smtClean="0"/>
              <a:t> </a:t>
            </a:r>
            <a:r>
              <a:rPr lang="de-DE" altLang="de-DE" dirty="0" err="1" smtClean="0"/>
              <a:t>since</a:t>
            </a:r>
            <a:r>
              <a:rPr lang="de-DE" altLang="de-DE" dirty="0" smtClean="0"/>
              <a:t> September 2017</a:t>
            </a:r>
          </a:p>
          <a:p>
            <a:r>
              <a:rPr lang="de-DE" altLang="de-DE" dirty="0" smtClean="0"/>
              <a:t>NWP Test Suite</a:t>
            </a:r>
          </a:p>
          <a:p>
            <a:r>
              <a:rPr lang="de-DE" altLang="de-DE" dirty="0" smtClean="0"/>
              <a:t>POMPA </a:t>
            </a:r>
            <a:r>
              <a:rPr lang="de-DE" altLang="de-DE" dirty="0" err="1" smtClean="0"/>
              <a:t>Contributions</a:t>
            </a:r>
            <a:endParaRPr lang="de-DE" altLang="de-DE" dirty="0" smtClean="0"/>
          </a:p>
          <a:p>
            <a:r>
              <a:rPr lang="de-DE" altLang="de-DE" dirty="0" err="1" smtClean="0"/>
              <a:t>Documentations</a:t>
            </a:r>
            <a:endParaRPr lang="de-DE" altLang="de-DE" dirty="0" smtClean="0"/>
          </a:p>
          <a:p>
            <a:r>
              <a:rPr lang="de-DE" altLang="de-DE" dirty="0" smtClean="0"/>
              <a:t>GRIB 2</a:t>
            </a:r>
          </a:p>
          <a:p>
            <a:r>
              <a:rPr lang="de-DE" altLang="de-DE" dirty="0" smtClean="0"/>
              <a:t>Plans </a:t>
            </a:r>
            <a:r>
              <a:rPr lang="de-DE" altLang="de-DE" dirty="0" err="1" smtClean="0"/>
              <a:t>for</a:t>
            </a:r>
            <a:r>
              <a:rPr lang="de-DE" altLang="de-DE" dirty="0" smtClean="0"/>
              <a:t> </a:t>
            </a:r>
            <a:r>
              <a:rPr lang="de-DE" altLang="de-DE" dirty="0" err="1" smtClean="0"/>
              <a:t>the</a:t>
            </a:r>
            <a:r>
              <a:rPr lang="de-DE" altLang="de-DE" dirty="0" smtClean="0"/>
              <a:t> </a:t>
            </a:r>
            <a:r>
              <a:rPr lang="de-DE" altLang="de-DE" dirty="0" err="1" smtClean="0"/>
              <a:t>next</a:t>
            </a:r>
            <a:r>
              <a:rPr lang="de-DE" altLang="de-DE" dirty="0" smtClean="0"/>
              <a:t> </a:t>
            </a:r>
            <a:r>
              <a:rPr lang="de-DE" altLang="de-DE" dirty="0" err="1" smtClean="0"/>
              <a:t>versions</a:t>
            </a:r>
            <a:endParaRPr lang="de-DE" altLang="de-DE" dirty="0" smtClean="0"/>
          </a:p>
        </p:txBody>
      </p:sp>
      <p:sp>
        <p:nvSpPr>
          <p:cNvPr id="17412" name="Datumsplatzhalter 3"/>
          <p:cNvSpPr>
            <a:spLocks noGrp="1"/>
          </p:cNvSpPr>
          <p:nvPr>
            <p:ph type="dt" sz="half" idx="10"/>
          </p:nvPr>
        </p:nvSpPr>
        <p:spPr>
          <a:noFill/>
        </p:spPr>
        <p:txBody>
          <a:bodyPr/>
          <a:lstStyle>
            <a:lvl1pPr eaLnBrk="0" hangingPunct="0">
              <a:spcBef>
                <a:spcPct val="40000"/>
              </a:spcBef>
              <a:buClr>
                <a:schemeClr val="accent1"/>
              </a:buClr>
              <a:buFont typeface="Wingdings" pitchFamily="2" charset="2"/>
              <a:buChar char="è"/>
              <a:defRPr>
                <a:solidFill>
                  <a:schemeClr val="tx1"/>
                </a:solidFill>
                <a:latin typeface="Arial" charset="0"/>
              </a:defRPr>
            </a:lvl1pPr>
            <a:lvl2pPr marL="742950" indent="-285750" eaLnBrk="0" hangingPunct="0">
              <a:spcBef>
                <a:spcPct val="40000"/>
              </a:spcBef>
              <a:buClr>
                <a:schemeClr val="accent1"/>
              </a:buClr>
              <a:buFont typeface="Wingdings" pitchFamily="2" charset="2"/>
              <a:buChar char="è"/>
              <a:defRPr>
                <a:solidFill>
                  <a:schemeClr val="tx1"/>
                </a:solidFill>
                <a:latin typeface="Arial" charset="0"/>
              </a:defRPr>
            </a:lvl2pPr>
            <a:lvl3pPr marL="1143000" indent="-228600" eaLnBrk="0" hangingPunct="0">
              <a:spcBef>
                <a:spcPct val="40000"/>
              </a:spcBef>
              <a:buClr>
                <a:schemeClr val="accent1"/>
              </a:buClr>
              <a:buFont typeface="Wingdings" pitchFamily="2" charset="2"/>
              <a:buChar char="è"/>
              <a:defRPr>
                <a:solidFill>
                  <a:schemeClr val="tx1"/>
                </a:solidFill>
                <a:latin typeface="Arial" charset="0"/>
              </a:defRPr>
            </a:lvl3pPr>
            <a:lvl4pPr marL="1600200" indent="-228600" eaLnBrk="0" hangingPunct="0">
              <a:spcBef>
                <a:spcPct val="40000"/>
              </a:spcBef>
              <a:buClr>
                <a:schemeClr val="accent1"/>
              </a:buClr>
              <a:buFont typeface="Wingdings" pitchFamily="2" charset="2"/>
              <a:buChar char="è"/>
              <a:defRPr>
                <a:solidFill>
                  <a:schemeClr val="tx1"/>
                </a:solidFill>
                <a:latin typeface="Arial" charset="0"/>
              </a:defRPr>
            </a:lvl4pPr>
            <a:lvl5pPr marL="2057400" indent="-228600" eaLnBrk="0" hangingPunct="0">
              <a:spcBef>
                <a:spcPct val="40000"/>
              </a:spcBef>
              <a:buClr>
                <a:schemeClr val="accent1"/>
              </a:buClr>
              <a:buFont typeface="Wingdings" pitchFamily="2" charset="2"/>
              <a:buChar char="è"/>
              <a:defRPr>
                <a:solidFill>
                  <a:schemeClr val="tx1"/>
                </a:solidFill>
                <a:latin typeface="Arial" charset="0"/>
              </a:defRPr>
            </a:lvl5pPr>
            <a:lvl6pPr marL="25146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6pPr>
            <a:lvl7pPr marL="29718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7pPr>
            <a:lvl8pPr marL="34290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8pPr>
            <a:lvl9pPr marL="38862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9pPr>
          </a:lstStyle>
          <a:p>
            <a:pPr eaLnBrk="1" hangingPunct="1">
              <a:spcBef>
                <a:spcPct val="0"/>
              </a:spcBef>
              <a:buClrTx/>
              <a:buFontTx/>
              <a:buNone/>
            </a:pPr>
            <a:fld id="{A6E954A8-E2CE-469F-9DEF-6461BCE5A6F7}" type="datetime1">
              <a:rPr lang="de-DE" altLang="de-DE" smtClean="0"/>
              <a:t>31.08.2018</a:t>
            </a:fld>
            <a:endParaRPr lang="de-DE" altLang="de-DE" smtClean="0"/>
          </a:p>
        </p:txBody>
      </p:sp>
      <p:sp>
        <p:nvSpPr>
          <p:cNvPr id="17413" name="Fußzeilenplatzhalter 1"/>
          <p:cNvSpPr>
            <a:spLocks noGrp="1"/>
          </p:cNvSpPr>
          <p:nvPr>
            <p:ph type="ftr" sz="quarter" idx="11"/>
          </p:nvPr>
        </p:nvSpPr>
        <p:spPr>
          <a:noFill/>
        </p:spPr>
        <p:txBody>
          <a:bodyPr/>
          <a:lstStyle>
            <a:lvl1pPr eaLnBrk="0" hangingPunct="0">
              <a:spcBef>
                <a:spcPct val="40000"/>
              </a:spcBef>
              <a:buClr>
                <a:schemeClr val="accent1"/>
              </a:buClr>
              <a:buFont typeface="Wingdings" pitchFamily="2" charset="2"/>
              <a:buChar char="è"/>
              <a:defRPr>
                <a:solidFill>
                  <a:schemeClr val="tx1"/>
                </a:solidFill>
                <a:latin typeface="Arial" charset="0"/>
              </a:defRPr>
            </a:lvl1pPr>
            <a:lvl2pPr marL="742950" indent="-285750" eaLnBrk="0" hangingPunct="0">
              <a:spcBef>
                <a:spcPct val="40000"/>
              </a:spcBef>
              <a:buClr>
                <a:schemeClr val="accent1"/>
              </a:buClr>
              <a:buFont typeface="Wingdings" pitchFamily="2" charset="2"/>
              <a:buChar char="è"/>
              <a:defRPr>
                <a:solidFill>
                  <a:schemeClr val="tx1"/>
                </a:solidFill>
                <a:latin typeface="Arial" charset="0"/>
              </a:defRPr>
            </a:lvl2pPr>
            <a:lvl3pPr marL="1143000" indent="-228600" eaLnBrk="0" hangingPunct="0">
              <a:spcBef>
                <a:spcPct val="40000"/>
              </a:spcBef>
              <a:buClr>
                <a:schemeClr val="accent1"/>
              </a:buClr>
              <a:buFont typeface="Wingdings" pitchFamily="2" charset="2"/>
              <a:buChar char="è"/>
              <a:defRPr>
                <a:solidFill>
                  <a:schemeClr val="tx1"/>
                </a:solidFill>
                <a:latin typeface="Arial" charset="0"/>
              </a:defRPr>
            </a:lvl3pPr>
            <a:lvl4pPr marL="1600200" indent="-228600" eaLnBrk="0" hangingPunct="0">
              <a:spcBef>
                <a:spcPct val="40000"/>
              </a:spcBef>
              <a:buClr>
                <a:schemeClr val="accent1"/>
              </a:buClr>
              <a:buFont typeface="Wingdings" pitchFamily="2" charset="2"/>
              <a:buChar char="è"/>
              <a:defRPr>
                <a:solidFill>
                  <a:schemeClr val="tx1"/>
                </a:solidFill>
                <a:latin typeface="Arial" charset="0"/>
              </a:defRPr>
            </a:lvl4pPr>
            <a:lvl5pPr marL="2057400" indent="-228600" eaLnBrk="0" hangingPunct="0">
              <a:spcBef>
                <a:spcPct val="40000"/>
              </a:spcBef>
              <a:buClr>
                <a:schemeClr val="accent1"/>
              </a:buClr>
              <a:buFont typeface="Wingdings" pitchFamily="2" charset="2"/>
              <a:buChar char="è"/>
              <a:defRPr>
                <a:solidFill>
                  <a:schemeClr val="tx1"/>
                </a:solidFill>
                <a:latin typeface="Arial" charset="0"/>
              </a:defRPr>
            </a:lvl5pPr>
            <a:lvl6pPr marL="25146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6pPr>
            <a:lvl7pPr marL="29718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7pPr>
            <a:lvl8pPr marL="34290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8pPr>
            <a:lvl9pPr marL="38862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9pPr>
          </a:lstStyle>
          <a:p>
            <a:pPr eaLnBrk="1" hangingPunct="1">
              <a:spcBef>
                <a:spcPct val="0"/>
              </a:spcBef>
              <a:buClrTx/>
              <a:buFontTx/>
              <a:buNone/>
            </a:pPr>
            <a:r>
              <a:rPr lang="en-US" altLang="de-DE" smtClean="0"/>
              <a:t>COSMO General Meeting 2018, St. Petersburg, Russia</a:t>
            </a:r>
            <a:endParaRPr lang="de-DE" altLang="de-DE" smtClean="0"/>
          </a:p>
        </p:txBody>
      </p:sp>
      <p:sp>
        <p:nvSpPr>
          <p:cNvPr id="17414" name="Foliennummernplatzhalter 2"/>
          <p:cNvSpPr>
            <a:spLocks noGrp="1"/>
          </p:cNvSpPr>
          <p:nvPr>
            <p:ph type="sldNum" sz="quarter" idx="12"/>
          </p:nvPr>
        </p:nvSpPr>
        <p:spPr>
          <a:noFill/>
        </p:spPr>
        <p:txBody>
          <a:bodyPr/>
          <a:lstStyle>
            <a:lvl1pPr eaLnBrk="0" hangingPunct="0">
              <a:spcBef>
                <a:spcPct val="40000"/>
              </a:spcBef>
              <a:buClr>
                <a:schemeClr val="accent1"/>
              </a:buClr>
              <a:buFont typeface="Wingdings" pitchFamily="2" charset="2"/>
              <a:buChar char="è"/>
              <a:defRPr>
                <a:solidFill>
                  <a:schemeClr val="tx1"/>
                </a:solidFill>
                <a:latin typeface="Arial" charset="0"/>
              </a:defRPr>
            </a:lvl1pPr>
            <a:lvl2pPr marL="742950" indent="-285750" eaLnBrk="0" hangingPunct="0">
              <a:spcBef>
                <a:spcPct val="40000"/>
              </a:spcBef>
              <a:buClr>
                <a:schemeClr val="accent1"/>
              </a:buClr>
              <a:buFont typeface="Wingdings" pitchFamily="2" charset="2"/>
              <a:buChar char="è"/>
              <a:defRPr>
                <a:solidFill>
                  <a:schemeClr val="tx1"/>
                </a:solidFill>
                <a:latin typeface="Arial" charset="0"/>
              </a:defRPr>
            </a:lvl2pPr>
            <a:lvl3pPr marL="1143000" indent="-228600" eaLnBrk="0" hangingPunct="0">
              <a:spcBef>
                <a:spcPct val="40000"/>
              </a:spcBef>
              <a:buClr>
                <a:schemeClr val="accent1"/>
              </a:buClr>
              <a:buFont typeface="Wingdings" pitchFamily="2" charset="2"/>
              <a:buChar char="è"/>
              <a:defRPr>
                <a:solidFill>
                  <a:schemeClr val="tx1"/>
                </a:solidFill>
                <a:latin typeface="Arial" charset="0"/>
              </a:defRPr>
            </a:lvl3pPr>
            <a:lvl4pPr marL="1600200" indent="-228600" eaLnBrk="0" hangingPunct="0">
              <a:spcBef>
                <a:spcPct val="40000"/>
              </a:spcBef>
              <a:buClr>
                <a:schemeClr val="accent1"/>
              </a:buClr>
              <a:buFont typeface="Wingdings" pitchFamily="2" charset="2"/>
              <a:buChar char="è"/>
              <a:defRPr>
                <a:solidFill>
                  <a:schemeClr val="tx1"/>
                </a:solidFill>
                <a:latin typeface="Arial" charset="0"/>
              </a:defRPr>
            </a:lvl4pPr>
            <a:lvl5pPr marL="2057400" indent="-228600" eaLnBrk="0" hangingPunct="0">
              <a:spcBef>
                <a:spcPct val="40000"/>
              </a:spcBef>
              <a:buClr>
                <a:schemeClr val="accent1"/>
              </a:buClr>
              <a:buFont typeface="Wingdings" pitchFamily="2" charset="2"/>
              <a:buChar char="è"/>
              <a:defRPr>
                <a:solidFill>
                  <a:schemeClr val="tx1"/>
                </a:solidFill>
                <a:latin typeface="Arial" charset="0"/>
              </a:defRPr>
            </a:lvl5pPr>
            <a:lvl6pPr marL="25146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6pPr>
            <a:lvl7pPr marL="29718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7pPr>
            <a:lvl8pPr marL="34290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8pPr>
            <a:lvl9pPr marL="38862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9pPr>
          </a:lstStyle>
          <a:p>
            <a:pPr eaLnBrk="1" hangingPunct="1">
              <a:spcBef>
                <a:spcPct val="0"/>
              </a:spcBef>
              <a:buClrTx/>
              <a:buFontTx/>
              <a:buNone/>
            </a:pPr>
            <a:fld id="{829EDE29-5F63-4348-BB4A-67AF6B8960F8}" type="slidenum">
              <a:rPr lang="de-DE" altLang="de-DE" smtClean="0"/>
              <a:pPr eaLnBrk="1" hangingPunct="1">
                <a:spcBef>
                  <a:spcPct val="0"/>
                </a:spcBef>
                <a:buClrTx/>
                <a:buFontTx/>
                <a:buNone/>
              </a:pPr>
              <a:t>2</a:t>
            </a:fld>
            <a:endParaRPr lang="de-DE" altLang="de-DE" smtClean="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Wetterhüt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9170987" cy="687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ext Box 3"/>
          <p:cNvSpPr txBox="1">
            <a:spLocks noChangeArrowheads="1"/>
          </p:cNvSpPr>
          <p:nvPr/>
        </p:nvSpPr>
        <p:spPr bwMode="auto">
          <a:xfrm>
            <a:off x="6781800" y="1752600"/>
            <a:ext cx="1692275"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40000"/>
              </a:spcBef>
              <a:buClr>
                <a:schemeClr val="accent1"/>
              </a:buClr>
              <a:buFont typeface="Wingdings" pitchFamily="2" charset="2"/>
              <a:buChar char="è"/>
              <a:defRPr>
                <a:solidFill>
                  <a:schemeClr val="tx1"/>
                </a:solidFill>
                <a:latin typeface="Arial" charset="0"/>
              </a:defRPr>
            </a:lvl1pPr>
            <a:lvl2pPr marL="742950" indent="-285750" eaLnBrk="0" hangingPunct="0">
              <a:spcBef>
                <a:spcPct val="40000"/>
              </a:spcBef>
              <a:buClr>
                <a:schemeClr val="accent1"/>
              </a:buClr>
              <a:buFont typeface="Wingdings" pitchFamily="2" charset="2"/>
              <a:buChar char="è"/>
              <a:defRPr>
                <a:solidFill>
                  <a:schemeClr val="tx1"/>
                </a:solidFill>
                <a:latin typeface="Arial" charset="0"/>
              </a:defRPr>
            </a:lvl2pPr>
            <a:lvl3pPr marL="1143000" indent="-228600" eaLnBrk="0" hangingPunct="0">
              <a:spcBef>
                <a:spcPct val="40000"/>
              </a:spcBef>
              <a:buClr>
                <a:schemeClr val="accent1"/>
              </a:buClr>
              <a:buFont typeface="Wingdings" pitchFamily="2" charset="2"/>
              <a:buChar char="è"/>
              <a:defRPr>
                <a:solidFill>
                  <a:schemeClr val="tx1"/>
                </a:solidFill>
                <a:latin typeface="Arial" charset="0"/>
              </a:defRPr>
            </a:lvl3pPr>
            <a:lvl4pPr marL="1600200" indent="-228600" eaLnBrk="0" hangingPunct="0">
              <a:spcBef>
                <a:spcPct val="40000"/>
              </a:spcBef>
              <a:buClr>
                <a:schemeClr val="accent1"/>
              </a:buClr>
              <a:buFont typeface="Wingdings" pitchFamily="2" charset="2"/>
              <a:buChar char="è"/>
              <a:defRPr>
                <a:solidFill>
                  <a:schemeClr val="tx1"/>
                </a:solidFill>
                <a:latin typeface="Arial" charset="0"/>
              </a:defRPr>
            </a:lvl4pPr>
            <a:lvl5pPr marL="2057400" indent="-228600" eaLnBrk="0" hangingPunct="0">
              <a:spcBef>
                <a:spcPct val="40000"/>
              </a:spcBef>
              <a:buClr>
                <a:schemeClr val="accent1"/>
              </a:buClr>
              <a:buFont typeface="Wingdings" pitchFamily="2" charset="2"/>
              <a:buChar char="è"/>
              <a:defRPr>
                <a:solidFill>
                  <a:schemeClr val="tx1"/>
                </a:solidFill>
                <a:latin typeface="Arial" charset="0"/>
              </a:defRPr>
            </a:lvl5pPr>
            <a:lvl6pPr marL="25146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6pPr>
            <a:lvl7pPr marL="29718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7pPr>
            <a:lvl8pPr marL="34290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8pPr>
            <a:lvl9pPr marL="38862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9pPr>
          </a:lstStyle>
          <a:p>
            <a:pPr eaLnBrk="1" hangingPunct="1">
              <a:spcBef>
                <a:spcPct val="0"/>
              </a:spcBef>
              <a:buClrTx/>
              <a:buFontTx/>
              <a:buNone/>
            </a:pPr>
            <a:r>
              <a:rPr lang="de-DE" altLang="de-DE" sz="2400"/>
              <a:t>Thank you </a:t>
            </a:r>
          </a:p>
          <a:p>
            <a:pPr eaLnBrk="1" hangingPunct="1">
              <a:spcBef>
                <a:spcPct val="0"/>
              </a:spcBef>
              <a:buClrTx/>
              <a:buFontTx/>
              <a:buNone/>
            </a:pPr>
            <a:endParaRPr lang="de-DE" altLang="de-DE" sz="2400"/>
          </a:p>
          <a:p>
            <a:pPr eaLnBrk="1" hangingPunct="1">
              <a:spcBef>
                <a:spcPct val="0"/>
              </a:spcBef>
              <a:buClrTx/>
              <a:buFontTx/>
              <a:buNone/>
            </a:pPr>
            <a:r>
              <a:rPr lang="de-DE" altLang="de-DE" sz="2400"/>
              <a:t>very much </a:t>
            </a:r>
          </a:p>
          <a:p>
            <a:pPr eaLnBrk="1" hangingPunct="1">
              <a:spcBef>
                <a:spcPct val="0"/>
              </a:spcBef>
              <a:buClrTx/>
              <a:buFontTx/>
              <a:buNone/>
            </a:pPr>
            <a:endParaRPr lang="de-DE" altLang="de-DE" sz="2400"/>
          </a:p>
          <a:p>
            <a:pPr eaLnBrk="1" hangingPunct="1">
              <a:spcBef>
                <a:spcPct val="0"/>
              </a:spcBef>
              <a:buClrTx/>
              <a:buFontTx/>
              <a:buNone/>
            </a:pPr>
            <a:r>
              <a:rPr lang="de-DE" altLang="de-DE" sz="2400"/>
              <a:t>for your </a:t>
            </a:r>
          </a:p>
          <a:p>
            <a:pPr eaLnBrk="1" hangingPunct="1">
              <a:spcBef>
                <a:spcPct val="0"/>
              </a:spcBef>
              <a:buClrTx/>
              <a:buFontTx/>
              <a:buNone/>
            </a:pPr>
            <a:endParaRPr lang="de-DE" altLang="de-DE" sz="2400"/>
          </a:p>
          <a:p>
            <a:pPr eaLnBrk="1" hangingPunct="1">
              <a:spcBef>
                <a:spcPct val="0"/>
              </a:spcBef>
              <a:buClrTx/>
              <a:buFontTx/>
              <a:buNone/>
            </a:pPr>
            <a:r>
              <a:rPr lang="de-DE" altLang="de-DE" sz="2400"/>
              <a:t>attention</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p:txBody>
          <a:bodyPr/>
          <a:lstStyle/>
          <a:p>
            <a:r>
              <a:rPr lang="de-DE" altLang="en-US" dirty="0" smtClean="0"/>
              <a:t>Versions </a:t>
            </a:r>
            <a:r>
              <a:rPr lang="de-DE" altLang="en-US" dirty="0" err="1" smtClean="0"/>
              <a:t>Implemented</a:t>
            </a:r>
            <a:r>
              <a:rPr lang="de-DE" altLang="en-US" dirty="0" smtClean="0"/>
              <a:t> </a:t>
            </a:r>
            <a:r>
              <a:rPr lang="de-DE" altLang="en-US" dirty="0" err="1" smtClean="0"/>
              <a:t>since</a:t>
            </a:r>
            <a:r>
              <a:rPr lang="de-DE" altLang="en-US" dirty="0" smtClean="0"/>
              <a:t> September 2017</a:t>
            </a:r>
            <a:endParaRPr lang="en-US" altLang="en-US" dirty="0" smtClean="0"/>
          </a:p>
        </p:txBody>
      </p:sp>
      <p:sp>
        <p:nvSpPr>
          <p:cNvPr id="18435" name="Datumsplatzhalter 3"/>
          <p:cNvSpPr>
            <a:spLocks noGrp="1"/>
          </p:cNvSpPr>
          <p:nvPr>
            <p:ph type="dt" sz="half"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C08D8C-C9D2-4A70-AC81-5C6E191ADA0B}" type="datetime1">
              <a:rPr lang="de-DE" altLang="en-US" smtClean="0"/>
              <a:t>31.08.2018</a:t>
            </a:fld>
            <a:endParaRPr lang="de-DE" altLang="en-US" smtClean="0"/>
          </a:p>
        </p:txBody>
      </p:sp>
      <p:sp>
        <p:nvSpPr>
          <p:cNvPr id="18436" name="Fußzeilenplatzhalt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COSMO General Meeting 2018, St. Petersburg, Russia</a:t>
            </a:r>
            <a:endParaRPr lang="de-DE" altLang="en-US" smtClean="0"/>
          </a:p>
        </p:txBody>
      </p:sp>
      <p:sp>
        <p:nvSpPr>
          <p:cNvPr id="18437" name="Foliennummernplatzhalt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0CB2853-D08A-4A64-8647-71380ADD6EA6}" type="slidenum">
              <a:rPr lang="de-DE" altLang="en-US" smtClean="0"/>
              <a:pPr eaLnBrk="1" hangingPunct="1"/>
              <a:t>3</a:t>
            </a:fld>
            <a:endParaRPr lang="de-DE" altLang="en-US"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p:txBody>
          <a:bodyPr/>
          <a:lstStyle/>
          <a:p>
            <a:endParaRPr lang="de-DE" altLang="de-DE" smtClean="0"/>
          </a:p>
        </p:txBody>
      </p:sp>
      <p:graphicFrame>
        <p:nvGraphicFramePr>
          <p:cNvPr id="7" name="Inhaltsplatzhalter 6"/>
          <p:cNvGraphicFramePr>
            <a:graphicFrameLocks noGrp="1"/>
          </p:cNvGraphicFramePr>
          <p:nvPr>
            <p:ph idx="1"/>
          </p:nvPr>
        </p:nvGraphicFramePr>
        <p:xfrm>
          <a:off x="250825" y="1773238"/>
          <a:ext cx="8642350" cy="3749675"/>
        </p:xfrm>
        <a:graphic>
          <a:graphicData uri="http://schemas.openxmlformats.org/drawingml/2006/table">
            <a:tbl>
              <a:tblPr firstRow="1" bandRow="1">
                <a:tableStyleId>{5940675A-B579-460E-94D1-54222C63F5DA}</a:tableStyleId>
              </a:tblPr>
              <a:tblGrid>
                <a:gridCol w="1180567"/>
                <a:gridCol w="1180313"/>
                <a:gridCol w="4942562"/>
                <a:gridCol w="1338908"/>
              </a:tblGrid>
              <a:tr h="640502">
                <a:tc>
                  <a:txBody>
                    <a:bodyPr/>
                    <a:lstStyle/>
                    <a:p>
                      <a:pPr algn="ctr"/>
                      <a:r>
                        <a:rPr lang="de-DE" sz="1800" dirty="0" smtClean="0"/>
                        <a:t>Version</a:t>
                      </a:r>
                      <a:endParaRPr lang="de-DE" sz="1800" dirty="0"/>
                    </a:p>
                  </a:txBody>
                  <a:tcPr marL="91460" marR="91460" marT="45696" marB="45696"/>
                </a:tc>
                <a:tc>
                  <a:txBody>
                    <a:bodyPr/>
                    <a:lstStyle/>
                    <a:p>
                      <a:pPr algn="ctr"/>
                      <a:r>
                        <a:rPr lang="de-DE" sz="1800" dirty="0" smtClean="0"/>
                        <a:t>Date</a:t>
                      </a:r>
                      <a:endParaRPr lang="de-DE" sz="1800" dirty="0"/>
                    </a:p>
                  </a:txBody>
                  <a:tcPr marL="91460" marR="91460" marT="45696" marB="45696"/>
                </a:tc>
                <a:tc>
                  <a:txBody>
                    <a:bodyPr/>
                    <a:lstStyle/>
                    <a:p>
                      <a:pPr algn="ctr"/>
                      <a:r>
                        <a:rPr lang="de-DE" sz="1800" dirty="0" smtClean="0"/>
                        <a:t>Contents (Highlights)</a:t>
                      </a:r>
                      <a:endParaRPr lang="de-DE" sz="1800" dirty="0"/>
                    </a:p>
                  </a:txBody>
                  <a:tcPr marL="91460" marR="91460" marT="45696" marB="45696"/>
                </a:tc>
                <a:tc>
                  <a:txBody>
                    <a:bodyPr/>
                    <a:lstStyle/>
                    <a:p>
                      <a:pPr algn="ctr"/>
                      <a:r>
                        <a:rPr lang="de-DE" sz="1800" dirty="0" err="1" smtClean="0"/>
                        <a:t>Results</a:t>
                      </a:r>
                      <a:r>
                        <a:rPr lang="de-DE" sz="1800" dirty="0" smtClean="0"/>
                        <a:t> </a:t>
                      </a:r>
                      <a:r>
                        <a:rPr lang="de-DE" sz="1800" dirty="0" err="1" smtClean="0"/>
                        <a:t>Changes</a:t>
                      </a:r>
                      <a:endParaRPr lang="de-DE" sz="1800" dirty="0"/>
                    </a:p>
                  </a:txBody>
                  <a:tcPr marL="91460" marR="91460" marT="45696" marB="45696"/>
                </a:tc>
              </a:tr>
              <a:tr h="3109173">
                <a:tc>
                  <a:txBody>
                    <a:bodyPr/>
                    <a:lstStyle/>
                    <a:p>
                      <a:pPr algn="ctr"/>
                      <a:r>
                        <a:rPr lang="de-DE" sz="1800" dirty="0" smtClean="0"/>
                        <a:t>5.04f</a:t>
                      </a:r>
                      <a:endParaRPr lang="de-DE" sz="1800" dirty="0"/>
                    </a:p>
                  </a:txBody>
                  <a:tcPr marL="91460" marR="91460" marT="45696" marB="45696"/>
                </a:tc>
                <a:tc>
                  <a:txBody>
                    <a:bodyPr/>
                    <a:lstStyle/>
                    <a:p>
                      <a:pPr algn="ctr"/>
                      <a:r>
                        <a:rPr lang="de-DE" sz="1800" dirty="0" smtClean="0"/>
                        <a:t>01.09.17</a:t>
                      </a:r>
                      <a:endParaRPr lang="de-DE" sz="1800" dirty="0"/>
                    </a:p>
                  </a:txBody>
                  <a:tcPr marL="91460" marR="91460" marT="45696" marB="45696"/>
                </a:tc>
                <a:tc>
                  <a:txBody>
                    <a:bodyPr/>
                    <a:lstStyle/>
                    <a:p>
                      <a:pPr marL="285750" indent="-285750">
                        <a:buFont typeface="Arial" panose="020B0604020202020204" pitchFamily="34" charset="0"/>
                        <a:buChar char="•"/>
                      </a:pPr>
                      <a:r>
                        <a:rPr lang="de-DE" sz="1800" dirty="0" smtClean="0"/>
                        <a:t>additional </a:t>
                      </a:r>
                      <a:r>
                        <a:rPr lang="de-DE" sz="1800" dirty="0" err="1" smtClean="0"/>
                        <a:t>modifications</a:t>
                      </a:r>
                      <a:r>
                        <a:rPr lang="de-DE" sz="1800" dirty="0" smtClean="0"/>
                        <a:t> </a:t>
                      </a:r>
                      <a:r>
                        <a:rPr lang="de-DE" sz="1800" dirty="0" err="1" smtClean="0"/>
                        <a:t>to</a:t>
                      </a:r>
                      <a:r>
                        <a:rPr lang="de-DE" sz="1800" dirty="0" smtClean="0"/>
                        <a:t> COSMO-ICON</a:t>
                      </a:r>
                      <a:r>
                        <a:rPr lang="de-DE" sz="1800" baseline="0" dirty="0" smtClean="0"/>
                        <a:t> </a:t>
                      </a:r>
                      <a:r>
                        <a:rPr lang="de-DE" sz="1800" baseline="0" dirty="0" err="1" smtClean="0"/>
                        <a:t>physics</a:t>
                      </a:r>
                      <a:r>
                        <a:rPr lang="de-DE" sz="1800" baseline="0" dirty="0" smtClean="0"/>
                        <a:t> (</a:t>
                      </a:r>
                      <a:r>
                        <a:rPr lang="de-DE" sz="1800" baseline="0" dirty="0" err="1" smtClean="0"/>
                        <a:t>new</a:t>
                      </a:r>
                      <a:r>
                        <a:rPr lang="de-DE" sz="1800" baseline="0" dirty="0" smtClean="0"/>
                        <a:t> </a:t>
                      </a:r>
                      <a:r>
                        <a:rPr lang="de-DE" sz="1800" baseline="0" dirty="0" err="1" smtClean="0"/>
                        <a:t>namelists</a:t>
                      </a:r>
                      <a:r>
                        <a:rPr lang="de-DE" sz="1800" baseline="0" dirty="0" smtClean="0"/>
                        <a:t>, </a:t>
                      </a:r>
                      <a:r>
                        <a:rPr lang="de-DE" sz="1800" baseline="0" dirty="0" err="1" smtClean="0"/>
                        <a:t>bug</a:t>
                      </a:r>
                      <a:r>
                        <a:rPr lang="de-DE" sz="1800" baseline="0" dirty="0" smtClean="0"/>
                        <a:t> fixes, GPU </a:t>
                      </a:r>
                      <a:r>
                        <a:rPr lang="de-DE" sz="1800" baseline="0" dirty="0" err="1" smtClean="0"/>
                        <a:t>version</a:t>
                      </a:r>
                      <a:r>
                        <a:rPr lang="de-DE" sz="1800" baseline="0" dirty="0" smtClean="0"/>
                        <a:t> </a:t>
                      </a:r>
                      <a:r>
                        <a:rPr lang="de-DE" sz="1800" baseline="0" dirty="0" err="1" smtClean="0"/>
                        <a:t>of</a:t>
                      </a:r>
                      <a:r>
                        <a:rPr lang="de-DE" sz="1800" baseline="0" dirty="0" smtClean="0"/>
                        <a:t> TERRA)</a:t>
                      </a:r>
                      <a:endParaRPr lang="de-DE" sz="1800" dirty="0" smtClean="0"/>
                    </a:p>
                    <a:p>
                      <a:pPr marL="285750" indent="-285750">
                        <a:buFont typeface="Arial" panose="020B0604020202020204" pitchFamily="34" charset="0"/>
                        <a:buChar char="•"/>
                      </a:pPr>
                      <a:r>
                        <a:rPr lang="de-DE" sz="1800" dirty="0" err="1" smtClean="0"/>
                        <a:t>Possibility</a:t>
                      </a:r>
                      <a:r>
                        <a:rPr lang="de-DE" sz="1800" baseline="0" dirty="0" smtClean="0"/>
                        <a:t> </a:t>
                      </a:r>
                      <a:r>
                        <a:rPr lang="de-DE" sz="1800" baseline="0" dirty="0" err="1" smtClean="0"/>
                        <a:t>to</a:t>
                      </a:r>
                      <a:r>
                        <a:rPr lang="de-DE" sz="1800" baseline="0" dirty="0" smtClean="0"/>
                        <a:t> </a:t>
                      </a:r>
                      <a:r>
                        <a:rPr lang="de-DE" sz="1800" baseline="0" dirty="0" err="1" smtClean="0"/>
                        <a:t>reproduce</a:t>
                      </a:r>
                      <a:r>
                        <a:rPr lang="de-DE" sz="1800" baseline="0" dirty="0" smtClean="0"/>
                        <a:t> </a:t>
                      </a:r>
                      <a:r>
                        <a:rPr lang="de-DE" sz="1800" baseline="0" dirty="0" err="1" smtClean="0"/>
                        <a:t>behaviour</a:t>
                      </a:r>
                      <a:r>
                        <a:rPr lang="de-DE" sz="1800" baseline="0" dirty="0" smtClean="0"/>
                        <a:t> </a:t>
                      </a:r>
                      <a:r>
                        <a:rPr lang="de-DE" sz="1800" baseline="0" dirty="0" err="1" smtClean="0"/>
                        <a:t>of</a:t>
                      </a:r>
                      <a:r>
                        <a:rPr lang="de-DE" sz="1800" baseline="0" dirty="0" smtClean="0"/>
                        <a:t> </a:t>
                      </a:r>
                      <a:r>
                        <a:rPr lang="de-DE" sz="1800" baseline="0" dirty="0" err="1" smtClean="0"/>
                        <a:t>old</a:t>
                      </a:r>
                      <a:r>
                        <a:rPr lang="de-DE" sz="1800" baseline="0" dirty="0" smtClean="0"/>
                        <a:t> </a:t>
                      </a:r>
                      <a:r>
                        <a:rPr lang="de-DE" sz="1800" baseline="0" dirty="0" err="1" smtClean="0"/>
                        <a:t>turbulence</a:t>
                      </a:r>
                      <a:r>
                        <a:rPr lang="de-DE" sz="1800" baseline="0" dirty="0" smtClean="0"/>
                        <a:t> </a:t>
                      </a:r>
                      <a:r>
                        <a:rPr lang="de-DE" sz="1800" baseline="0" dirty="0" err="1" smtClean="0"/>
                        <a:t>scheme</a:t>
                      </a:r>
                      <a:r>
                        <a:rPr lang="de-DE" sz="1800" baseline="0" dirty="0" smtClean="0"/>
                        <a:t> (not TERRA!)</a:t>
                      </a:r>
                    </a:p>
                    <a:p>
                      <a:pPr marL="285750" indent="-285750">
                        <a:buFont typeface="Arial" panose="020B0604020202020204" pitchFamily="34" charset="0"/>
                        <a:buChar char="•"/>
                      </a:pPr>
                      <a:r>
                        <a:rPr lang="de-DE" sz="1800" baseline="0" dirty="0" err="1" smtClean="0"/>
                        <a:t>changes</a:t>
                      </a:r>
                      <a:r>
                        <a:rPr lang="de-DE" sz="1800" baseline="0" dirty="0" smtClean="0"/>
                        <a:t> in </a:t>
                      </a:r>
                      <a:r>
                        <a:rPr lang="de-DE" sz="1800" baseline="0" dirty="0" err="1" smtClean="0"/>
                        <a:t>data</a:t>
                      </a:r>
                      <a:r>
                        <a:rPr lang="de-DE" sz="1800" baseline="0" dirty="0" smtClean="0"/>
                        <a:t> </a:t>
                      </a:r>
                      <a:r>
                        <a:rPr lang="de-DE" sz="1800" baseline="0" dirty="0" err="1" smtClean="0"/>
                        <a:t>assimilation</a:t>
                      </a:r>
                      <a:endParaRPr lang="de-DE" sz="1800" baseline="0" dirty="0" smtClean="0"/>
                    </a:p>
                    <a:p>
                      <a:pPr marL="285750" indent="-285750">
                        <a:buFont typeface="Arial" panose="020B0604020202020204" pitchFamily="34" charset="0"/>
                        <a:buChar char="•"/>
                      </a:pPr>
                      <a:r>
                        <a:rPr lang="de-DE" sz="1800" baseline="0" dirty="0" err="1" smtClean="0"/>
                        <a:t>new</a:t>
                      </a:r>
                      <a:r>
                        <a:rPr lang="de-DE" sz="1800" baseline="0" dirty="0" smtClean="0"/>
                        <a:t> </a:t>
                      </a:r>
                      <a:r>
                        <a:rPr lang="de-DE" sz="1800" baseline="0" dirty="0" err="1" smtClean="0"/>
                        <a:t>diagnostic</a:t>
                      </a:r>
                      <a:r>
                        <a:rPr lang="de-DE" sz="1800" baseline="0" dirty="0" smtClean="0"/>
                        <a:t> </a:t>
                      </a:r>
                      <a:r>
                        <a:rPr lang="de-DE" sz="1800" baseline="0" dirty="0" err="1" smtClean="0"/>
                        <a:t>output</a:t>
                      </a:r>
                      <a:r>
                        <a:rPr lang="de-DE" sz="1800" baseline="0" dirty="0" smtClean="0"/>
                        <a:t> </a:t>
                      </a:r>
                      <a:r>
                        <a:rPr lang="de-DE" sz="1800" baseline="0" dirty="0" err="1" smtClean="0"/>
                        <a:t>to</a:t>
                      </a:r>
                      <a:r>
                        <a:rPr lang="de-DE" sz="1800" baseline="0" dirty="0" smtClean="0"/>
                        <a:t> </a:t>
                      </a:r>
                      <a:r>
                        <a:rPr lang="de-DE" sz="1800" baseline="0" dirty="0" err="1" smtClean="0"/>
                        <a:t>highlight</a:t>
                      </a:r>
                      <a:r>
                        <a:rPr lang="de-DE" sz="1800" baseline="0" dirty="0" smtClean="0"/>
                        <a:t> </a:t>
                      </a:r>
                      <a:r>
                        <a:rPr lang="de-DE" sz="1800" baseline="0" dirty="0" err="1" smtClean="0"/>
                        <a:t>convective</a:t>
                      </a:r>
                      <a:r>
                        <a:rPr lang="de-DE" sz="1800" baseline="0" dirty="0" smtClean="0"/>
                        <a:t> </a:t>
                      </a:r>
                      <a:r>
                        <a:rPr lang="de-DE" sz="1800" baseline="0" dirty="0" err="1" smtClean="0"/>
                        <a:t>cell</a:t>
                      </a:r>
                      <a:r>
                        <a:rPr lang="de-DE" sz="1800" baseline="0" dirty="0" smtClean="0"/>
                        <a:t> </a:t>
                      </a:r>
                      <a:r>
                        <a:rPr lang="de-DE" sz="1800" baseline="0" dirty="0" err="1" smtClean="0"/>
                        <a:t>tracks</a:t>
                      </a:r>
                      <a:r>
                        <a:rPr lang="de-DE" sz="1800" baseline="0" dirty="0" smtClean="0"/>
                        <a:t> (</a:t>
                      </a:r>
                      <a:r>
                        <a:rPr lang="de-DE" sz="1800" baseline="0" dirty="0" err="1" smtClean="0"/>
                        <a:t>for</a:t>
                      </a:r>
                      <a:r>
                        <a:rPr lang="de-DE" sz="1800" baseline="0" dirty="0" smtClean="0"/>
                        <a:t> ESSL </a:t>
                      </a:r>
                      <a:r>
                        <a:rPr lang="de-DE" sz="1800" baseline="0" dirty="0" err="1" smtClean="0"/>
                        <a:t>testbed</a:t>
                      </a:r>
                      <a:r>
                        <a:rPr lang="de-DE" sz="1800" baseline="0" dirty="0" smtClean="0"/>
                        <a:t>)</a:t>
                      </a:r>
                    </a:p>
                    <a:p>
                      <a:pPr marL="285750" indent="-285750">
                        <a:buFont typeface="Arial" panose="020B0604020202020204" pitchFamily="34" charset="0"/>
                        <a:buChar char="•"/>
                      </a:pPr>
                      <a:r>
                        <a:rPr lang="de-DE" sz="1800" baseline="0" dirty="0" err="1" smtClean="0"/>
                        <a:t>changes</a:t>
                      </a:r>
                      <a:r>
                        <a:rPr lang="de-DE" sz="1800" baseline="0" dirty="0" smtClean="0"/>
                        <a:t> in </a:t>
                      </a:r>
                      <a:r>
                        <a:rPr lang="de-DE" sz="1800" baseline="0" dirty="0" err="1" smtClean="0"/>
                        <a:t>handling</a:t>
                      </a:r>
                      <a:r>
                        <a:rPr lang="de-DE" sz="1800" baseline="0" dirty="0" smtClean="0"/>
                        <a:t> </a:t>
                      </a:r>
                      <a:r>
                        <a:rPr lang="de-DE" sz="1800" baseline="0" dirty="0" err="1" smtClean="0"/>
                        <a:t>statistically</a:t>
                      </a:r>
                      <a:r>
                        <a:rPr lang="de-DE" sz="1800" baseline="0" dirty="0" smtClean="0"/>
                        <a:t> </a:t>
                      </a:r>
                      <a:r>
                        <a:rPr lang="de-DE" sz="1800" baseline="0" dirty="0" err="1" smtClean="0"/>
                        <a:t>processed</a:t>
                      </a:r>
                      <a:r>
                        <a:rPr lang="de-DE" sz="1800" baseline="0" dirty="0" smtClean="0"/>
                        <a:t> </a:t>
                      </a:r>
                      <a:r>
                        <a:rPr lang="de-DE" sz="1800" baseline="0" dirty="0" err="1" smtClean="0"/>
                        <a:t>fields</a:t>
                      </a:r>
                      <a:r>
                        <a:rPr lang="de-DE" sz="1800" baseline="0" dirty="0" smtClean="0"/>
                        <a:t> (min, </a:t>
                      </a:r>
                      <a:r>
                        <a:rPr lang="de-DE" sz="1800" baseline="0" dirty="0" err="1" smtClean="0"/>
                        <a:t>max</a:t>
                      </a:r>
                      <a:r>
                        <a:rPr lang="de-DE" sz="1800" baseline="0" dirty="0" smtClean="0"/>
                        <a:t>, </a:t>
                      </a:r>
                      <a:r>
                        <a:rPr lang="de-DE" sz="1800" baseline="0" dirty="0" err="1" smtClean="0"/>
                        <a:t>avg</a:t>
                      </a:r>
                      <a:r>
                        <a:rPr lang="de-DE" sz="1800" baseline="0" dirty="0" smtClean="0"/>
                        <a:t>, sums)</a:t>
                      </a:r>
                    </a:p>
                    <a:p>
                      <a:pPr marL="285750" indent="-285750">
                        <a:buFont typeface="Arial" panose="020B0604020202020204" pitchFamily="34" charset="0"/>
                        <a:buChar char="•"/>
                      </a:pPr>
                      <a:r>
                        <a:rPr lang="de-DE" sz="1800" baseline="0" dirty="0" err="1" smtClean="0"/>
                        <a:t>possibility</a:t>
                      </a:r>
                      <a:r>
                        <a:rPr lang="de-DE" sz="1800" baseline="0" dirty="0" smtClean="0"/>
                        <a:t> </a:t>
                      </a:r>
                      <a:r>
                        <a:rPr lang="de-DE" sz="1800" baseline="0" dirty="0" err="1" smtClean="0"/>
                        <a:t>to</a:t>
                      </a:r>
                      <a:r>
                        <a:rPr lang="de-DE" sz="1800" baseline="0" dirty="0" smtClean="0"/>
                        <a:t> </a:t>
                      </a:r>
                      <a:r>
                        <a:rPr lang="de-DE" sz="1800" baseline="0" dirty="0" err="1" smtClean="0"/>
                        <a:t>use</a:t>
                      </a:r>
                      <a:r>
                        <a:rPr lang="de-DE" sz="1800" baseline="0" dirty="0" smtClean="0"/>
                        <a:t> RTTOV12</a:t>
                      </a:r>
                      <a:endParaRPr lang="de-DE" sz="1800" dirty="0"/>
                    </a:p>
                  </a:txBody>
                  <a:tcPr marL="91460" marR="91460" marT="45696" marB="45696"/>
                </a:tc>
                <a:tc>
                  <a:txBody>
                    <a:bodyPr/>
                    <a:lstStyle/>
                    <a:p>
                      <a:pPr algn="ctr"/>
                      <a:r>
                        <a:rPr lang="de-DE" sz="1800" dirty="0" err="1" smtClean="0"/>
                        <a:t>yes</a:t>
                      </a:r>
                      <a:endParaRPr lang="de-DE" sz="1800" dirty="0" smtClean="0"/>
                    </a:p>
                    <a:p>
                      <a:pPr algn="ctr"/>
                      <a:endParaRPr lang="de-DE" sz="1800" dirty="0" smtClean="0"/>
                    </a:p>
                    <a:p>
                      <a:pPr algn="ctr"/>
                      <a:endParaRPr lang="de-DE" sz="1800" dirty="0" smtClean="0"/>
                    </a:p>
                    <a:p>
                      <a:pPr algn="ctr"/>
                      <a:r>
                        <a:rPr lang="de-DE" sz="1800" dirty="0" err="1" smtClean="0"/>
                        <a:t>yes</a:t>
                      </a:r>
                      <a:endParaRPr lang="de-DE" sz="1800" dirty="0" smtClean="0"/>
                    </a:p>
                    <a:p>
                      <a:pPr algn="ctr"/>
                      <a:endParaRPr lang="de-DE" sz="1800" dirty="0" smtClean="0"/>
                    </a:p>
                    <a:p>
                      <a:pPr algn="ctr"/>
                      <a:r>
                        <a:rPr lang="de-DE" sz="1800" dirty="0" err="1" smtClean="0"/>
                        <a:t>eventually</a:t>
                      </a:r>
                      <a:endParaRPr lang="de-DE" sz="1800" dirty="0" smtClean="0"/>
                    </a:p>
                    <a:p>
                      <a:pPr algn="ctr"/>
                      <a:r>
                        <a:rPr lang="de-DE" sz="1800" dirty="0" err="1" smtClean="0"/>
                        <a:t>no</a:t>
                      </a:r>
                      <a:endParaRPr lang="de-DE" sz="1800" dirty="0" smtClean="0"/>
                    </a:p>
                    <a:p>
                      <a:pPr algn="ctr"/>
                      <a:endParaRPr lang="de-DE" sz="1800" dirty="0" smtClean="0"/>
                    </a:p>
                    <a:p>
                      <a:pPr algn="ctr"/>
                      <a:r>
                        <a:rPr lang="de-DE" sz="1800" dirty="0" err="1" smtClean="0"/>
                        <a:t>no</a:t>
                      </a:r>
                      <a:endParaRPr lang="de-DE" sz="1800" dirty="0" smtClean="0"/>
                    </a:p>
                    <a:p>
                      <a:pPr algn="ctr"/>
                      <a:endParaRPr lang="de-DE" sz="1800" dirty="0" smtClean="0"/>
                    </a:p>
                    <a:p>
                      <a:pPr algn="ctr"/>
                      <a:r>
                        <a:rPr lang="de-DE" sz="1800" dirty="0" err="1" smtClean="0"/>
                        <a:t>SynSat</a:t>
                      </a:r>
                      <a:endParaRPr lang="de-DE" sz="1800" dirty="0" smtClean="0"/>
                    </a:p>
                  </a:txBody>
                  <a:tcPr marL="91460" marR="91460" marT="45696" marB="45696"/>
                </a:tc>
              </a:tr>
            </a:tbl>
          </a:graphicData>
        </a:graphic>
      </p:graphicFrame>
      <p:sp>
        <p:nvSpPr>
          <p:cNvPr id="21524" name="Datumsplatzhalter 3"/>
          <p:cNvSpPr>
            <a:spLocks noGrp="1"/>
          </p:cNvSpPr>
          <p:nvPr>
            <p:ph type="dt" sz="quarter" idx="10"/>
          </p:nvPr>
        </p:nvSpPr>
        <p:spPr>
          <a:noFill/>
        </p:spPr>
        <p:txBody>
          <a:bodyPr/>
          <a:lstStyle>
            <a:lvl1pPr eaLnBrk="0" hangingPunct="0">
              <a:spcBef>
                <a:spcPct val="40000"/>
              </a:spcBef>
              <a:buClr>
                <a:schemeClr val="accent1"/>
              </a:buClr>
              <a:buFont typeface="Wingdings" pitchFamily="2" charset="2"/>
              <a:buChar char="è"/>
              <a:defRPr>
                <a:solidFill>
                  <a:schemeClr val="tx1"/>
                </a:solidFill>
                <a:latin typeface="Arial" charset="0"/>
              </a:defRPr>
            </a:lvl1pPr>
            <a:lvl2pPr marL="742950" indent="-285750" eaLnBrk="0" hangingPunct="0">
              <a:spcBef>
                <a:spcPct val="40000"/>
              </a:spcBef>
              <a:buClr>
                <a:schemeClr val="accent1"/>
              </a:buClr>
              <a:buFont typeface="Wingdings" pitchFamily="2" charset="2"/>
              <a:buChar char="è"/>
              <a:defRPr>
                <a:solidFill>
                  <a:schemeClr val="tx1"/>
                </a:solidFill>
                <a:latin typeface="Arial" charset="0"/>
              </a:defRPr>
            </a:lvl2pPr>
            <a:lvl3pPr marL="1143000" indent="-228600" eaLnBrk="0" hangingPunct="0">
              <a:spcBef>
                <a:spcPct val="40000"/>
              </a:spcBef>
              <a:buClr>
                <a:schemeClr val="accent1"/>
              </a:buClr>
              <a:buFont typeface="Wingdings" pitchFamily="2" charset="2"/>
              <a:buChar char="è"/>
              <a:defRPr>
                <a:solidFill>
                  <a:schemeClr val="tx1"/>
                </a:solidFill>
                <a:latin typeface="Arial" charset="0"/>
              </a:defRPr>
            </a:lvl3pPr>
            <a:lvl4pPr marL="1600200" indent="-228600" eaLnBrk="0" hangingPunct="0">
              <a:spcBef>
                <a:spcPct val="40000"/>
              </a:spcBef>
              <a:buClr>
                <a:schemeClr val="accent1"/>
              </a:buClr>
              <a:buFont typeface="Wingdings" pitchFamily="2" charset="2"/>
              <a:buChar char="è"/>
              <a:defRPr>
                <a:solidFill>
                  <a:schemeClr val="tx1"/>
                </a:solidFill>
                <a:latin typeface="Arial" charset="0"/>
              </a:defRPr>
            </a:lvl4pPr>
            <a:lvl5pPr marL="2057400" indent="-228600" eaLnBrk="0" hangingPunct="0">
              <a:spcBef>
                <a:spcPct val="40000"/>
              </a:spcBef>
              <a:buClr>
                <a:schemeClr val="accent1"/>
              </a:buClr>
              <a:buFont typeface="Wingdings" pitchFamily="2" charset="2"/>
              <a:buChar char="è"/>
              <a:defRPr>
                <a:solidFill>
                  <a:schemeClr val="tx1"/>
                </a:solidFill>
                <a:latin typeface="Arial" charset="0"/>
              </a:defRPr>
            </a:lvl5pPr>
            <a:lvl6pPr marL="25146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6pPr>
            <a:lvl7pPr marL="29718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7pPr>
            <a:lvl8pPr marL="34290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8pPr>
            <a:lvl9pPr marL="38862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9pPr>
          </a:lstStyle>
          <a:p>
            <a:pPr eaLnBrk="1" hangingPunct="1">
              <a:spcBef>
                <a:spcPct val="0"/>
              </a:spcBef>
              <a:buClrTx/>
              <a:buFontTx/>
              <a:buNone/>
            </a:pPr>
            <a:fld id="{3DA24F65-5F34-43F4-AF76-3BD4BC65B388}" type="datetime1">
              <a:rPr lang="de-DE" altLang="de-DE" smtClean="0"/>
              <a:t>31.08.2018</a:t>
            </a:fld>
            <a:endParaRPr lang="de-DE" altLang="de-DE" smtClean="0"/>
          </a:p>
        </p:txBody>
      </p:sp>
      <p:sp>
        <p:nvSpPr>
          <p:cNvPr id="21525" name="Fußzeilenplatzhalter 4"/>
          <p:cNvSpPr>
            <a:spLocks noGrp="1"/>
          </p:cNvSpPr>
          <p:nvPr>
            <p:ph type="ftr" sz="quarter" idx="11"/>
          </p:nvPr>
        </p:nvSpPr>
        <p:spPr>
          <a:noFill/>
        </p:spPr>
        <p:txBody>
          <a:bodyPr/>
          <a:lstStyle>
            <a:lvl1pPr eaLnBrk="0" hangingPunct="0">
              <a:spcBef>
                <a:spcPct val="40000"/>
              </a:spcBef>
              <a:buClr>
                <a:schemeClr val="accent1"/>
              </a:buClr>
              <a:buFont typeface="Wingdings" pitchFamily="2" charset="2"/>
              <a:buChar char="è"/>
              <a:defRPr>
                <a:solidFill>
                  <a:schemeClr val="tx1"/>
                </a:solidFill>
                <a:latin typeface="Arial" charset="0"/>
              </a:defRPr>
            </a:lvl1pPr>
            <a:lvl2pPr marL="742950" indent="-285750" eaLnBrk="0" hangingPunct="0">
              <a:spcBef>
                <a:spcPct val="40000"/>
              </a:spcBef>
              <a:buClr>
                <a:schemeClr val="accent1"/>
              </a:buClr>
              <a:buFont typeface="Wingdings" pitchFamily="2" charset="2"/>
              <a:buChar char="è"/>
              <a:defRPr>
                <a:solidFill>
                  <a:schemeClr val="tx1"/>
                </a:solidFill>
                <a:latin typeface="Arial" charset="0"/>
              </a:defRPr>
            </a:lvl2pPr>
            <a:lvl3pPr marL="1143000" indent="-228600" eaLnBrk="0" hangingPunct="0">
              <a:spcBef>
                <a:spcPct val="40000"/>
              </a:spcBef>
              <a:buClr>
                <a:schemeClr val="accent1"/>
              </a:buClr>
              <a:buFont typeface="Wingdings" pitchFamily="2" charset="2"/>
              <a:buChar char="è"/>
              <a:defRPr>
                <a:solidFill>
                  <a:schemeClr val="tx1"/>
                </a:solidFill>
                <a:latin typeface="Arial" charset="0"/>
              </a:defRPr>
            </a:lvl3pPr>
            <a:lvl4pPr marL="1600200" indent="-228600" eaLnBrk="0" hangingPunct="0">
              <a:spcBef>
                <a:spcPct val="40000"/>
              </a:spcBef>
              <a:buClr>
                <a:schemeClr val="accent1"/>
              </a:buClr>
              <a:buFont typeface="Wingdings" pitchFamily="2" charset="2"/>
              <a:buChar char="è"/>
              <a:defRPr>
                <a:solidFill>
                  <a:schemeClr val="tx1"/>
                </a:solidFill>
                <a:latin typeface="Arial" charset="0"/>
              </a:defRPr>
            </a:lvl4pPr>
            <a:lvl5pPr marL="2057400" indent="-228600" eaLnBrk="0" hangingPunct="0">
              <a:spcBef>
                <a:spcPct val="40000"/>
              </a:spcBef>
              <a:buClr>
                <a:schemeClr val="accent1"/>
              </a:buClr>
              <a:buFont typeface="Wingdings" pitchFamily="2" charset="2"/>
              <a:buChar char="è"/>
              <a:defRPr>
                <a:solidFill>
                  <a:schemeClr val="tx1"/>
                </a:solidFill>
                <a:latin typeface="Arial" charset="0"/>
              </a:defRPr>
            </a:lvl5pPr>
            <a:lvl6pPr marL="25146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6pPr>
            <a:lvl7pPr marL="29718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7pPr>
            <a:lvl8pPr marL="34290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8pPr>
            <a:lvl9pPr marL="38862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9pPr>
          </a:lstStyle>
          <a:p>
            <a:pPr eaLnBrk="1" hangingPunct="1">
              <a:spcBef>
                <a:spcPct val="0"/>
              </a:spcBef>
              <a:buClrTx/>
              <a:buFontTx/>
              <a:buNone/>
            </a:pPr>
            <a:r>
              <a:rPr lang="en-US" altLang="de-DE" smtClean="0"/>
              <a:t>COSMO General Meeting 2018, St. Petersburg, Russia</a:t>
            </a:r>
            <a:endParaRPr lang="de-DE" altLang="de-DE" smtClean="0"/>
          </a:p>
        </p:txBody>
      </p:sp>
      <p:sp>
        <p:nvSpPr>
          <p:cNvPr id="21526" name="Foliennummernplatzhalter 5"/>
          <p:cNvSpPr>
            <a:spLocks noGrp="1"/>
          </p:cNvSpPr>
          <p:nvPr>
            <p:ph type="sldNum" sz="quarter" idx="12"/>
          </p:nvPr>
        </p:nvSpPr>
        <p:spPr>
          <a:noFill/>
        </p:spPr>
        <p:txBody>
          <a:bodyPr/>
          <a:lstStyle>
            <a:lvl1pPr eaLnBrk="0" hangingPunct="0">
              <a:spcBef>
                <a:spcPct val="40000"/>
              </a:spcBef>
              <a:buClr>
                <a:schemeClr val="accent1"/>
              </a:buClr>
              <a:buFont typeface="Wingdings" pitchFamily="2" charset="2"/>
              <a:buChar char="è"/>
              <a:defRPr>
                <a:solidFill>
                  <a:schemeClr val="tx1"/>
                </a:solidFill>
                <a:latin typeface="Arial" charset="0"/>
              </a:defRPr>
            </a:lvl1pPr>
            <a:lvl2pPr marL="742950" indent="-285750" eaLnBrk="0" hangingPunct="0">
              <a:spcBef>
                <a:spcPct val="40000"/>
              </a:spcBef>
              <a:buClr>
                <a:schemeClr val="accent1"/>
              </a:buClr>
              <a:buFont typeface="Wingdings" pitchFamily="2" charset="2"/>
              <a:buChar char="è"/>
              <a:defRPr>
                <a:solidFill>
                  <a:schemeClr val="tx1"/>
                </a:solidFill>
                <a:latin typeface="Arial" charset="0"/>
              </a:defRPr>
            </a:lvl2pPr>
            <a:lvl3pPr marL="1143000" indent="-228600" eaLnBrk="0" hangingPunct="0">
              <a:spcBef>
                <a:spcPct val="40000"/>
              </a:spcBef>
              <a:buClr>
                <a:schemeClr val="accent1"/>
              </a:buClr>
              <a:buFont typeface="Wingdings" pitchFamily="2" charset="2"/>
              <a:buChar char="è"/>
              <a:defRPr>
                <a:solidFill>
                  <a:schemeClr val="tx1"/>
                </a:solidFill>
                <a:latin typeface="Arial" charset="0"/>
              </a:defRPr>
            </a:lvl3pPr>
            <a:lvl4pPr marL="1600200" indent="-228600" eaLnBrk="0" hangingPunct="0">
              <a:spcBef>
                <a:spcPct val="40000"/>
              </a:spcBef>
              <a:buClr>
                <a:schemeClr val="accent1"/>
              </a:buClr>
              <a:buFont typeface="Wingdings" pitchFamily="2" charset="2"/>
              <a:buChar char="è"/>
              <a:defRPr>
                <a:solidFill>
                  <a:schemeClr val="tx1"/>
                </a:solidFill>
                <a:latin typeface="Arial" charset="0"/>
              </a:defRPr>
            </a:lvl4pPr>
            <a:lvl5pPr marL="2057400" indent="-228600" eaLnBrk="0" hangingPunct="0">
              <a:spcBef>
                <a:spcPct val="40000"/>
              </a:spcBef>
              <a:buClr>
                <a:schemeClr val="accent1"/>
              </a:buClr>
              <a:buFont typeface="Wingdings" pitchFamily="2" charset="2"/>
              <a:buChar char="è"/>
              <a:defRPr>
                <a:solidFill>
                  <a:schemeClr val="tx1"/>
                </a:solidFill>
                <a:latin typeface="Arial" charset="0"/>
              </a:defRPr>
            </a:lvl5pPr>
            <a:lvl6pPr marL="25146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6pPr>
            <a:lvl7pPr marL="29718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7pPr>
            <a:lvl8pPr marL="34290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8pPr>
            <a:lvl9pPr marL="38862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9pPr>
          </a:lstStyle>
          <a:p>
            <a:pPr eaLnBrk="1" hangingPunct="1">
              <a:spcBef>
                <a:spcPct val="0"/>
              </a:spcBef>
              <a:buClrTx/>
              <a:buFontTx/>
              <a:buNone/>
            </a:pPr>
            <a:fld id="{685D60AE-146C-4239-BF43-0DF8ABDA7A6D}" type="slidenum">
              <a:rPr lang="de-DE" altLang="de-DE" smtClean="0"/>
              <a:pPr eaLnBrk="1" hangingPunct="1">
                <a:spcBef>
                  <a:spcPct val="0"/>
                </a:spcBef>
                <a:buClrTx/>
                <a:buFontTx/>
                <a:buNone/>
              </a:pPr>
              <a:t>4</a:t>
            </a:fld>
            <a:endParaRPr lang="de-DE" altLang="de-DE" smtClean="0"/>
          </a:p>
        </p:txBody>
      </p:sp>
      <p:sp>
        <p:nvSpPr>
          <p:cNvPr id="21527" name="Textfeld 1"/>
          <p:cNvSpPr txBox="1">
            <a:spLocks noChangeArrowheads="1"/>
          </p:cNvSpPr>
          <p:nvPr/>
        </p:nvSpPr>
        <p:spPr bwMode="auto">
          <a:xfrm>
            <a:off x="323850" y="5876925"/>
            <a:ext cx="8707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en-US"/>
              <a:t>Please read more about the changes in the </a:t>
            </a:r>
            <a:r>
              <a:rPr lang="de-DE" altLang="en-US">
                <a:hlinkClick r:id="rId2"/>
              </a:rPr>
              <a:t>Release Notes </a:t>
            </a:r>
            <a:r>
              <a:rPr lang="de-DE" altLang="en-US"/>
              <a:t>for the different versions.</a:t>
            </a:r>
            <a:endParaRPr lang="en-US" altLang="en-US"/>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endParaRPr lang="en-US"/>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269314962"/>
              </p:ext>
            </p:extLst>
          </p:nvPr>
        </p:nvGraphicFramePr>
        <p:xfrm>
          <a:off x="457200" y="1773238"/>
          <a:ext cx="8229599" cy="2651125"/>
        </p:xfrm>
        <a:graphic>
          <a:graphicData uri="http://schemas.openxmlformats.org/drawingml/2006/table">
            <a:tbl>
              <a:tblPr firstRow="1" bandRow="1">
                <a:tableStyleId>{5940675A-B579-460E-94D1-54222C63F5DA}</a:tableStyleId>
              </a:tblPr>
              <a:tblGrid>
                <a:gridCol w="1124184"/>
                <a:gridCol w="1123942"/>
                <a:gridCol w="4706510"/>
                <a:gridCol w="1274963"/>
              </a:tblGrid>
              <a:tr h="640218">
                <a:tc>
                  <a:txBody>
                    <a:bodyPr/>
                    <a:lstStyle/>
                    <a:p>
                      <a:pPr algn="ctr"/>
                      <a:r>
                        <a:rPr lang="de-DE" sz="1800" dirty="0" smtClean="0"/>
                        <a:t>Version</a:t>
                      </a:r>
                      <a:endParaRPr lang="de-DE" sz="1800" dirty="0"/>
                    </a:p>
                  </a:txBody>
                  <a:tcPr marL="87092" marR="87092" marT="45676" marB="45676"/>
                </a:tc>
                <a:tc>
                  <a:txBody>
                    <a:bodyPr/>
                    <a:lstStyle/>
                    <a:p>
                      <a:pPr algn="ctr"/>
                      <a:r>
                        <a:rPr lang="de-DE" sz="1800" dirty="0" smtClean="0"/>
                        <a:t>Date</a:t>
                      </a:r>
                      <a:endParaRPr lang="de-DE" sz="1800" dirty="0"/>
                    </a:p>
                  </a:txBody>
                  <a:tcPr marL="87092" marR="87092" marT="45676" marB="45676"/>
                </a:tc>
                <a:tc>
                  <a:txBody>
                    <a:bodyPr/>
                    <a:lstStyle/>
                    <a:p>
                      <a:pPr algn="ctr"/>
                      <a:r>
                        <a:rPr lang="de-DE" sz="1800" dirty="0" smtClean="0"/>
                        <a:t>Contents (Highlights)</a:t>
                      </a:r>
                      <a:endParaRPr lang="de-DE" sz="1800" dirty="0"/>
                    </a:p>
                  </a:txBody>
                  <a:tcPr marL="87092" marR="87092" marT="45676" marB="45676"/>
                </a:tc>
                <a:tc>
                  <a:txBody>
                    <a:bodyPr/>
                    <a:lstStyle/>
                    <a:p>
                      <a:pPr algn="ctr"/>
                      <a:r>
                        <a:rPr lang="de-DE" sz="1800" dirty="0" err="1" smtClean="0"/>
                        <a:t>Results</a:t>
                      </a:r>
                      <a:r>
                        <a:rPr lang="de-DE" sz="1800" dirty="0" smtClean="0"/>
                        <a:t> </a:t>
                      </a:r>
                      <a:r>
                        <a:rPr lang="de-DE" sz="1800" dirty="0" err="1" smtClean="0"/>
                        <a:t>Changes</a:t>
                      </a:r>
                      <a:endParaRPr lang="de-DE" sz="1800" dirty="0"/>
                    </a:p>
                  </a:txBody>
                  <a:tcPr marL="87092" marR="87092" marT="45676" marB="45676"/>
                </a:tc>
              </a:tr>
              <a:tr h="2010907">
                <a:tc>
                  <a:txBody>
                    <a:bodyPr/>
                    <a:lstStyle/>
                    <a:p>
                      <a:pPr algn="ctr"/>
                      <a:r>
                        <a:rPr lang="de-DE" sz="1800" dirty="0" smtClean="0"/>
                        <a:t>5.04g</a:t>
                      </a:r>
                      <a:endParaRPr lang="de-DE" sz="1800" dirty="0"/>
                    </a:p>
                  </a:txBody>
                  <a:tcPr marL="87092" marR="87092" marT="45676" marB="45676"/>
                </a:tc>
                <a:tc>
                  <a:txBody>
                    <a:bodyPr/>
                    <a:lstStyle/>
                    <a:p>
                      <a:pPr algn="ctr"/>
                      <a:r>
                        <a:rPr lang="de-DE" sz="1800" dirty="0" smtClean="0"/>
                        <a:t>13.11.17</a:t>
                      </a:r>
                      <a:endParaRPr lang="de-DE" sz="1800" dirty="0"/>
                    </a:p>
                  </a:txBody>
                  <a:tcPr marL="87092" marR="87092" marT="45676" marB="45676"/>
                </a:tc>
                <a:tc>
                  <a:txBody>
                    <a:bodyPr/>
                    <a:lstStyle/>
                    <a:p>
                      <a:pPr marL="285750" indent="-285750">
                        <a:buFont typeface="Arial" panose="020B0604020202020204" pitchFamily="34" charset="0"/>
                        <a:buChar char="•"/>
                      </a:pPr>
                      <a:r>
                        <a:rPr lang="de-DE" sz="1800" dirty="0" err="1" smtClean="0"/>
                        <a:t>Reproducing</a:t>
                      </a:r>
                      <a:r>
                        <a:rPr lang="de-DE" sz="1800" dirty="0" smtClean="0"/>
                        <a:t> </a:t>
                      </a:r>
                      <a:r>
                        <a:rPr lang="de-DE" sz="1800" dirty="0" err="1" smtClean="0"/>
                        <a:t>behaviour</a:t>
                      </a:r>
                      <a:r>
                        <a:rPr lang="de-DE" sz="1800" dirty="0" smtClean="0"/>
                        <a:t> </a:t>
                      </a:r>
                      <a:r>
                        <a:rPr lang="de-DE" sz="1800" dirty="0" err="1" smtClean="0"/>
                        <a:t>of</a:t>
                      </a:r>
                      <a:r>
                        <a:rPr lang="de-DE" sz="1800" dirty="0" smtClean="0"/>
                        <a:t> </a:t>
                      </a:r>
                      <a:r>
                        <a:rPr lang="de-DE" sz="1800" dirty="0" err="1" smtClean="0"/>
                        <a:t>old</a:t>
                      </a:r>
                      <a:r>
                        <a:rPr lang="de-DE" sz="1800" dirty="0" smtClean="0"/>
                        <a:t> </a:t>
                      </a:r>
                      <a:r>
                        <a:rPr lang="de-DE" sz="1800" dirty="0" err="1" smtClean="0"/>
                        <a:t>physics</a:t>
                      </a:r>
                      <a:endParaRPr lang="de-DE" sz="1800" baseline="0" dirty="0" smtClean="0"/>
                    </a:p>
                    <a:p>
                      <a:pPr marL="285750" indent="-285750">
                        <a:buFont typeface="Arial" panose="020B0604020202020204" pitchFamily="34" charset="0"/>
                        <a:buChar char="•"/>
                      </a:pPr>
                      <a:r>
                        <a:rPr lang="de-DE" sz="1800" baseline="0" dirty="0" smtClean="0"/>
                        <a:t>Updated TERRA </a:t>
                      </a:r>
                      <a:r>
                        <a:rPr lang="de-DE" sz="1800" baseline="0" dirty="0" err="1" smtClean="0"/>
                        <a:t>to</a:t>
                      </a:r>
                      <a:r>
                        <a:rPr lang="de-DE" sz="1800" baseline="0" dirty="0" smtClean="0"/>
                        <a:t> </a:t>
                      </a:r>
                      <a:r>
                        <a:rPr lang="de-DE" sz="1800" baseline="0" dirty="0" err="1" smtClean="0"/>
                        <a:t>latest</a:t>
                      </a:r>
                      <a:r>
                        <a:rPr lang="de-DE" sz="1800" baseline="0" dirty="0" smtClean="0"/>
                        <a:t> ICON </a:t>
                      </a:r>
                      <a:r>
                        <a:rPr lang="de-DE" sz="1800" baseline="0" dirty="0" err="1" smtClean="0"/>
                        <a:t>version</a:t>
                      </a:r>
                      <a:endParaRPr lang="de-DE" sz="1800" baseline="0" dirty="0" smtClean="0"/>
                    </a:p>
                    <a:p>
                      <a:pPr marL="285750" indent="-285750">
                        <a:buFont typeface="Arial" panose="020B0604020202020204" pitchFamily="34" charset="0"/>
                        <a:buChar char="•"/>
                      </a:pPr>
                      <a:r>
                        <a:rPr lang="de-DE" sz="1800" baseline="0" dirty="0" smtClean="0"/>
                        <a:t>GPU </a:t>
                      </a:r>
                      <a:r>
                        <a:rPr lang="de-DE" sz="1800" baseline="0" dirty="0" err="1" smtClean="0"/>
                        <a:t>port</a:t>
                      </a:r>
                      <a:r>
                        <a:rPr lang="de-DE" sz="1800" baseline="0" dirty="0" smtClean="0"/>
                        <a:t> </a:t>
                      </a:r>
                      <a:r>
                        <a:rPr lang="de-DE" sz="1800" baseline="0" dirty="0" err="1" smtClean="0"/>
                        <a:t>for</a:t>
                      </a:r>
                      <a:r>
                        <a:rPr lang="de-DE" sz="1800" baseline="0" dirty="0" smtClean="0"/>
                        <a:t> Tiedtke </a:t>
                      </a:r>
                      <a:r>
                        <a:rPr lang="de-DE" sz="1800" baseline="0" dirty="0" err="1" smtClean="0"/>
                        <a:t>scheme</a:t>
                      </a:r>
                      <a:endParaRPr lang="de-DE" sz="1800" baseline="0" dirty="0" smtClean="0"/>
                    </a:p>
                    <a:p>
                      <a:pPr marL="285750" indent="-285750">
                        <a:buFont typeface="Arial" panose="020B0604020202020204" pitchFamily="34" charset="0"/>
                        <a:buChar char="•"/>
                      </a:pPr>
                      <a:r>
                        <a:rPr lang="de-DE" sz="1800" baseline="0" dirty="0" err="1" smtClean="0"/>
                        <a:t>Modified</a:t>
                      </a:r>
                      <a:r>
                        <a:rPr lang="de-DE" sz="1800" baseline="0" dirty="0" smtClean="0"/>
                        <a:t> </a:t>
                      </a:r>
                      <a:r>
                        <a:rPr lang="de-DE" sz="1800" baseline="0" dirty="0" err="1" smtClean="0"/>
                        <a:t>computation</a:t>
                      </a:r>
                      <a:r>
                        <a:rPr lang="de-DE" sz="1800" baseline="0" dirty="0" smtClean="0"/>
                        <a:t> </a:t>
                      </a:r>
                      <a:r>
                        <a:rPr lang="de-DE" sz="1800" baseline="0" dirty="0" err="1" smtClean="0"/>
                        <a:t>of</a:t>
                      </a:r>
                      <a:r>
                        <a:rPr lang="de-DE" sz="1800" baseline="0" dirty="0" smtClean="0"/>
                        <a:t> HPBL</a:t>
                      </a:r>
                    </a:p>
                    <a:p>
                      <a:pPr marL="285750" indent="-285750">
                        <a:buFont typeface="Arial" panose="020B0604020202020204" pitchFamily="34" charset="0"/>
                        <a:buChar char="•"/>
                      </a:pPr>
                      <a:r>
                        <a:rPr lang="de-DE" sz="1800" baseline="0" dirty="0" err="1" smtClean="0"/>
                        <a:t>Modifications</a:t>
                      </a:r>
                      <a:r>
                        <a:rPr lang="de-DE" sz="1800" baseline="0" dirty="0" smtClean="0"/>
                        <a:t> </a:t>
                      </a:r>
                      <a:r>
                        <a:rPr lang="de-DE" sz="1800" baseline="0" dirty="0" err="1" smtClean="0"/>
                        <a:t>to</a:t>
                      </a:r>
                      <a:r>
                        <a:rPr lang="de-DE" sz="1800" baseline="0" dirty="0" smtClean="0"/>
                        <a:t> SPPT</a:t>
                      </a:r>
                      <a:endParaRPr lang="de-DE" sz="1800" dirty="0"/>
                    </a:p>
                  </a:txBody>
                  <a:tcPr marL="87092" marR="87092" marT="45676" marB="45676"/>
                </a:tc>
                <a:tc>
                  <a:txBody>
                    <a:bodyPr/>
                    <a:lstStyle/>
                    <a:p>
                      <a:pPr algn="ctr"/>
                      <a:r>
                        <a:rPr lang="de-DE" sz="1800" dirty="0" err="1" smtClean="0"/>
                        <a:t>yes</a:t>
                      </a:r>
                      <a:endParaRPr lang="de-DE" sz="1800" dirty="0" smtClean="0"/>
                    </a:p>
                    <a:p>
                      <a:pPr algn="ctr"/>
                      <a:r>
                        <a:rPr lang="de-DE" sz="1800" dirty="0" err="1" smtClean="0"/>
                        <a:t>yes</a:t>
                      </a:r>
                      <a:endParaRPr lang="de-DE" sz="1800" dirty="0" smtClean="0"/>
                    </a:p>
                    <a:p>
                      <a:pPr algn="ctr"/>
                      <a:r>
                        <a:rPr lang="de-DE" sz="1800" dirty="0" err="1" smtClean="0"/>
                        <a:t>no</a:t>
                      </a:r>
                      <a:endParaRPr lang="de-DE" sz="1800" dirty="0" smtClean="0"/>
                    </a:p>
                    <a:p>
                      <a:pPr algn="ctr"/>
                      <a:r>
                        <a:rPr lang="de-DE" sz="1800" dirty="0" smtClean="0"/>
                        <a:t>HPBL</a:t>
                      </a:r>
                    </a:p>
                    <a:p>
                      <a:pPr algn="ctr"/>
                      <a:r>
                        <a:rPr lang="de-DE" sz="1800" dirty="0" err="1" smtClean="0"/>
                        <a:t>lsppt</a:t>
                      </a:r>
                      <a:r>
                        <a:rPr lang="de-DE" sz="1800" dirty="0" smtClean="0"/>
                        <a:t>=.T.</a:t>
                      </a:r>
                    </a:p>
                  </a:txBody>
                  <a:tcPr marL="87092" marR="87092" marT="45676" marB="45676"/>
                </a:tc>
              </a:tr>
            </a:tbl>
          </a:graphicData>
        </a:graphic>
      </p:graphicFrame>
      <p:sp>
        <p:nvSpPr>
          <p:cNvPr id="19476" name="Datumsplatzhalter 3"/>
          <p:cNvSpPr>
            <a:spLocks noGrp="1"/>
          </p:cNvSpPr>
          <p:nvPr>
            <p:ph type="dt" sz="half" idx="10"/>
          </p:nvPr>
        </p:nvSpPr>
        <p:spPr>
          <a:noFill/>
        </p:spPr>
        <p:txBody>
          <a:bodyPr/>
          <a:lstStyle>
            <a:lvl1pPr eaLnBrk="0" hangingPunct="0">
              <a:spcBef>
                <a:spcPct val="40000"/>
              </a:spcBef>
              <a:buClr>
                <a:schemeClr val="accent1"/>
              </a:buClr>
              <a:buFont typeface="Wingdings" pitchFamily="2" charset="2"/>
              <a:buChar char="è"/>
              <a:defRPr>
                <a:solidFill>
                  <a:schemeClr val="tx1"/>
                </a:solidFill>
                <a:latin typeface="Arial" charset="0"/>
              </a:defRPr>
            </a:lvl1pPr>
            <a:lvl2pPr marL="742950" indent="-285750" eaLnBrk="0" hangingPunct="0">
              <a:spcBef>
                <a:spcPct val="40000"/>
              </a:spcBef>
              <a:buClr>
                <a:schemeClr val="accent1"/>
              </a:buClr>
              <a:buFont typeface="Wingdings" pitchFamily="2" charset="2"/>
              <a:buChar char="è"/>
              <a:defRPr>
                <a:solidFill>
                  <a:schemeClr val="tx1"/>
                </a:solidFill>
                <a:latin typeface="Arial" charset="0"/>
              </a:defRPr>
            </a:lvl2pPr>
            <a:lvl3pPr marL="1143000" indent="-228600" eaLnBrk="0" hangingPunct="0">
              <a:spcBef>
                <a:spcPct val="40000"/>
              </a:spcBef>
              <a:buClr>
                <a:schemeClr val="accent1"/>
              </a:buClr>
              <a:buFont typeface="Wingdings" pitchFamily="2" charset="2"/>
              <a:buChar char="è"/>
              <a:defRPr>
                <a:solidFill>
                  <a:schemeClr val="tx1"/>
                </a:solidFill>
                <a:latin typeface="Arial" charset="0"/>
              </a:defRPr>
            </a:lvl3pPr>
            <a:lvl4pPr marL="1600200" indent="-228600" eaLnBrk="0" hangingPunct="0">
              <a:spcBef>
                <a:spcPct val="40000"/>
              </a:spcBef>
              <a:buClr>
                <a:schemeClr val="accent1"/>
              </a:buClr>
              <a:buFont typeface="Wingdings" pitchFamily="2" charset="2"/>
              <a:buChar char="è"/>
              <a:defRPr>
                <a:solidFill>
                  <a:schemeClr val="tx1"/>
                </a:solidFill>
                <a:latin typeface="Arial" charset="0"/>
              </a:defRPr>
            </a:lvl4pPr>
            <a:lvl5pPr marL="2057400" indent="-228600" eaLnBrk="0" hangingPunct="0">
              <a:spcBef>
                <a:spcPct val="40000"/>
              </a:spcBef>
              <a:buClr>
                <a:schemeClr val="accent1"/>
              </a:buClr>
              <a:buFont typeface="Wingdings" pitchFamily="2" charset="2"/>
              <a:buChar char="è"/>
              <a:defRPr>
                <a:solidFill>
                  <a:schemeClr val="tx1"/>
                </a:solidFill>
                <a:latin typeface="Arial" charset="0"/>
              </a:defRPr>
            </a:lvl5pPr>
            <a:lvl6pPr marL="25146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6pPr>
            <a:lvl7pPr marL="29718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7pPr>
            <a:lvl8pPr marL="34290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8pPr>
            <a:lvl9pPr marL="38862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9pPr>
          </a:lstStyle>
          <a:p>
            <a:pPr eaLnBrk="1" hangingPunct="1">
              <a:spcBef>
                <a:spcPct val="0"/>
              </a:spcBef>
              <a:buClrTx/>
              <a:buFontTx/>
              <a:buNone/>
            </a:pPr>
            <a:fld id="{E784769A-2CF4-4B64-AB9E-BB40264CA7B2}" type="datetime1">
              <a:rPr lang="de-DE" altLang="de-DE" smtClean="0"/>
              <a:t>31.08.2018</a:t>
            </a:fld>
            <a:endParaRPr lang="de-DE" altLang="de-DE" smtClean="0"/>
          </a:p>
        </p:txBody>
      </p:sp>
      <p:sp>
        <p:nvSpPr>
          <p:cNvPr id="19477" name="Fußzeilenplatzhalter 4"/>
          <p:cNvSpPr>
            <a:spLocks noGrp="1"/>
          </p:cNvSpPr>
          <p:nvPr>
            <p:ph type="ftr" sz="quarter" idx="11"/>
          </p:nvPr>
        </p:nvSpPr>
        <p:spPr>
          <a:noFill/>
        </p:spPr>
        <p:txBody>
          <a:bodyPr/>
          <a:lstStyle>
            <a:lvl1pPr eaLnBrk="0" hangingPunct="0">
              <a:spcBef>
                <a:spcPct val="40000"/>
              </a:spcBef>
              <a:buClr>
                <a:schemeClr val="accent1"/>
              </a:buClr>
              <a:buFont typeface="Wingdings" pitchFamily="2" charset="2"/>
              <a:buChar char="è"/>
              <a:defRPr>
                <a:solidFill>
                  <a:schemeClr val="tx1"/>
                </a:solidFill>
                <a:latin typeface="Arial" charset="0"/>
              </a:defRPr>
            </a:lvl1pPr>
            <a:lvl2pPr marL="742950" indent="-285750" eaLnBrk="0" hangingPunct="0">
              <a:spcBef>
                <a:spcPct val="40000"/>
              </a:spcBef>
              <a:buClr>
                <a:schemeClr val="accent1"/>
              </a:buClr>
              <a:buFont typeface="Wingdings" pitchFamily="2" charset="2"/>
              <a:buChar char="è"/>
              <a:defRPr>
                <a:solidFill>
                  <a:schemeClr val="tx1"/>
                </a:solidFill>
                <a:latin typeface="Arial" charset="0"/>
              </a:defRPr>
            </a:lvl2pPr>
            <a:lvl3pPr marL="1143000" indent="-228600" eaLnBrk="0" hangingPunct="0">
              <a:spcBef>
                <a:spcPct val="40000"/>
              </a:spcBef>
              <a:buClr>
                <a:schemeClr val="accent1"/>
              </a:buClr>
              <a:buFont typeface="Wingdings" pitchFamily="2" charset="2"/>
              <a:buChar char="è"/>
              <a:defRPr>
                <a:solidFill>
                  <a:schemeClr val="tx1"/>
                </a:solidFill>
                <a:latin typeface="Arial" charset="0"/>
              </a:defRPr>
            </a:lvl3pPr>
            <a:lvl4pPr marL="1600200" indent="-228600" eaLnBrk="0" hangingPunct="0">
              <a:spcBef>
                <a:spcPct val="40000"/>
              </a:spcBef>
              <a:buClr>
                <a:schemeClr val="accent1"/>
              </a:buClr>
              <a:buFont typeface="Wingdings" pitchFamily="2" charset="2"/>
              <a:buChar char="è"/>
              <a:defRPr>
                <a:solidFill>
                  <a:schemeClr val="tx1"/>
                </a:solidFill>
                <a:latin typeface="Arial" charset="0"/>
              </a:defRPr>
            </a:lvl4pPr>
            <a:lvl5pPr marL="2057400" indent="-228600" eaLnBrk="0" hangingPunct="0">
              <a:spcBef>
                <a:spcPct val="40000"/>
              </a:spcBef>
              <a:buClr>
                <a:schemeClr val="accent1"/>
              </a:buClr>
              <a:buFont typeface="Wingdings" pitchFamily="2" charset="2"/>
              <a:buChar char="è"/>
              <a:defRPr>
                <a:solidFill>
                  <a:schemeClr val="tx1"/>
                </a:solidFill>
                <a:latin typeface="Arial" charset="0"/>
              </a:defRPr>
            </a:lvl5pPr>
            <a:lvl6pPr marL="25146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6pPr>
            <a:lvl7pPr marL="29718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7pPr>
            <a:lvl8pPr marL="34290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8pPr>
            <a:lvl9pPr marL="38862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9pPr>
          </a:lstStyle>
          <a:p>
            <a:pPr eaLnBrk="1" hangingPunct="1">
              <a:spcBef>
                <a:spcPct val="0"/>
              </a:spcBef>
              <a:buClrTx/>
              <a:buFontTx/>
              <a:buNone/>
            </a:pPr>
            <a:r>
              <a:rPr lang="en-US" altLang="de-DE" smtClean="0"/>
              <a:t>COSMO General Meeting 2018, St. Petersburg, Russia</a:t>
            </a:r>
            <a:endParaRPr lang="de-DE" altLang="de-DE" smtClean="0"/>
          </a:p>
        </p:txBody>
      </p:sp>
      <p:sp>
        <p:nvSpPr>
          <p:cNvPr id="19478" name="Foliennummernplatzhalter 5"/>
          <p:cNvSpPr>
            <a:spLocks noGrp="1"/>
          </p:cNvSpPr>
          <p:nvPr>
            <p:ph type="sldNum" sz="quarter" idx="12"/>
          </p:nvPr>
        </p:nvSpPr>
        <p:spPr>
          <a:noFill/>
        </p:spPr>
        <p:txBody>
          <a:bodyPr/>
          <a:lstStyle>
            <a:lvl1pPr eaLnBrk="0" hangingPunct="0">
              <a:spcBef>
                <a:spcPct val="40000"/>
              </a:spcBef>
              <a:buClr>
                <a:schemeClr val="accent1"/>
              </a:buClr>
              <a:buFont typeface="Wingdings" pitchFamily="2" charset="2"/>
              <a:buChar char="è"/>
              <a:defRPr>
                <a:solidFill>
                  <a:schemeClr val="tx1"/>
                </a:solidFill>
                <a:latin typeface="Arial" charset="0"/>
              </a:defRPr>
            </a:lvl1pPr>
            <a:lvl2pPr marL="742950" indent="-285750" eaLnBrk="0" hangingPunct="0">
              <a:spcBef>
                <a:spcPct val="40000"/>
              </a:spcBef>
              <a:buClr>
                <a:schemeClr val="accent1"/>
              </a:buClr>
              <a:buFont typeface="Wingdings" pitchFamily="2" charset="2"/>
              <a:buChar char="è"/>
              <a:defRPr>
                <a:solidFill>
                  <a:schemeClr val="tx1"/>
                </a:solidFill>
                <a:latin typeface="Arial" charset="0"/>
              </a:defRPr>
            </a:lvl2pPr>
            <a:lvl3pPr marL="1143000" indent="-228600" eaLnBrk="0" hangingPunct="0">
              <a:spcBef>
                <a:spcPct val="40000"/>
              </a:spcBef>
              <a:buClr>
                <a:schemeClr val="accent1"/>
              </a:buClr>
              <a:buFont typeface="Wingdings" pitchFamily="2" charset="2"/>
              <a:buChar char="è"/>
              <a:defRPr>
                <a:solidFill>
                  <a:schemeClr val="tx1"/>
                </a:solidFill>
                <a:latin typeface="Arial" charset="0"/>
              </a:defRPr>
            </a:lvl3pPr>
            <a:lvl4pPr marL="1600200" indent="-228600" eaLnBrk="0" hangingPunct="0">
              <a:spcBef>
                <a:spcPct val="40000"/>
              </a:spcBef>
              <a:buClr>
                <a:schemeClr val="accent1"/>
              </a:buClr>
              <a:buFont typeface="Wingdings" pitchFamily="2" charset="2"/>
              <a:buChar char="è"/>
              <a:defRPr>
                <a:solidFill>
                  <a:schemeClr val="tx1"/>
                </a:solidFill>
                <a:latin typeface="Arial" charset="0"/>
              </a:defRPr>
            </a:lvl4pPr>
            <a:lvl5pPr marL="2057400" indent="-228600" eaLnBrk="0" hangingPunct="0">
              <a:spcBef>
                <a:spcPct val="40000"/>
              </a:spcBef>
              <a:buClr>
                <a:schemeClr val="accent1"/>
              </a:buClr>
              <a:buFont typeface="Wingdings" pitchFamily="2" charset="2"/>
              <a:buChar char="è"/>
              <a:defRPr>
                <a:solidFill>
                  <a:schemeClr val="tx1"/>
                </a:solidFill>
                <a:latin typeface="Arial" charset="0"/>
              </a:defRPr>
            </a:lvl5pPr>
            <a:lvl6pPr marL="25146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6pPr>
            <a:lvl7pPr marL="29718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7pPr>
            <a:lvl8pPr marL="34290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8pPr>
            <a:lvl9pPr marL="38862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9pPr>
          </a:lstStyle>
          <a:p>
            <a:pPr eaLnBrk="1" hangingPunct="1">
              <a:spcBef>
                <a:spcPct val="0"/>
              </a:spcBef>
              <a:buClrTx/>
              <a:buFontTx/>
              <a:buNone/>
            </a:pPr>
            <a:fld id="{D116D197-51C8-4121-9B41-D3AD2388C4D2}" type="slidenum">
              <a:rPr lang="de-DE" altLang="de-DE" smtClean="0"/>
              <a:pPr eaLnBrk="1" hangingPunct="1">
                <a:spcBef>
                  <a:spcPct val="0"/>
                </a:spcBef>
                <a:buClrTx/>
                <a:buFontTx/>
                <a:buNone/>
              </a:pPr>
              <a:t>5</a:t>
            </a:fld>
            <a:endParaRPr lang="de-DE" altLang="de-DE"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endParaRPr lang="en-US"/>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359022808"/>
              </p:ext>
            </p:extLst>
          </p:nvPr>
        </p:nvGraphicFramePr>
        <p:xfrm>
          <a:off x="457200" y="1773238"/>
          <a:ext cx="8229599" cy="2651125"/>
        </p:xfrm>
        <a:graphic>
          <a:graphicData uri="http://schemas.openxmlformats.org/drawingml/2006/table">
            <a:tbl>
              <a:tblPr firstRow="1" bandRow="1">
                <a:tableStyleId>{5940675A-B579-460E-94D1-54222C63F5DA}</a:tableStyleId>
              </a:tblPr>
              <a:tblGrid>
                <a:gridCol w="1124184"/>
                <a:gridCol w="1123942"/>
                <a:gridCol w="4706510"/>
                <a:gridCol w="1274963"/>
              </a:tblGrid>
              <a:tr h="640218">
                <a:tc>
                  <a:txBody>
                    <a:bodyPr/>
                    <a:lstStyle/>
                    <a:p>
                      <a:pPr algn="ctr"/>
                      <a:r>
                        <a:rPr lang="de-DE" sz="1800" dirty="0" smtClean="0"/>
                        <a:t>Version</a:t>
                      </a:r>
                      <a:endParaRPr lang="de-DE" sz="1800" dirty="0"/>
                    </a:p>
                  </a:txBody>
                  <a:tcPr marL="87092" marR="87092" marT="45676" marB="45676"/>
                </a:tc>
                <a:tc>
                  <a:txBody>
                    <a:bodyPr/>
                    <a:lstStyle/>
                    <a:p>
                      <a:pPr algn="ctr"/>
                      <a:r>
                        <a:rPr lang="de-DE" sz="1800" dirty="0" smtClean="0"/>
                        <a:t>Date</a:t>
                      </a:r>
                      <a:endParaRPr lang="de-DE" sz="1800" dirty="0"/>
                    </a:p>
                  </a:txBody>
                  <a:tcPr marL="87092" marR="87092" marT="45676" marB="45676"/>
                </a:tc>
                <a:tc>
                  <a:txBody>
                    <a:bodyPr/>
                    <a:lstStyle/>
                    <a:p>
                      <a:pPr algn="ctr"/>
                      <a:r>
                        <a:rPr lang="de-DE" sz="1800" dirty="0" smtClean="0"/>
                        <a:t>Contents (Highlights)</a:t>
                      </a:r>
                      <a:endParaRPr lang="de-DE" sz="1800" dirty="0"/>
                    </a:p>
                  </a:txBody>
                  <a:tcPr marL="87092" marR="87092" marT="45676" marB="45676"/>
                </a:tc>
                <a:tc>
                  <a:txBody>
                    <a:bodyPr/>
                    <a:lstStyle/>
                    <a:p>
                      <a:pPr algn="ctr"/>
                      <a:r>
                        <a:rPr lang="de-DE" sz="1800" dirty="0" err="1" smtClean="0"/>
                        <a:t>Results</a:t>
                      </a:r>
                      <a:r>
                        <a:rPr lang="de-DE" sz="1800" dirty="0" smtClean="0"/>
                        <a:t> </a:t>
                      </a:r>
                      <a:r>
                        <a:rPr lang="de-DE" sz="1800" dirty="0" err="1" smtClean="0"/>
                        <a:t>Changes</a:t>
                      </a:r>
                      <a:endParaRPr lang="de-DE" sz="1800" dirty="0"/>
                    </a:p>
                  </a:txBody>
                  <a:tcPr marL="87092" marR="87092" marT="45676" marB="45676"/>
                </a:tc>
              </a:tr>
              <a:tr h="2010907">
                <a:tc>
                  <a:txBody>
                    <a:bodyPr/>
                    <a:lstStyle/>
                    <a:p>
                      <a:pPr algn="ctr"/>
                      <a:r>
                        <a:rPr lang="de-DE" sz="1800" dirty="0" smtClean="0"/>
                        <a:t>5.04h</a:t>
                      </a:r>
                      <a:endParaRPr lang="de-DE" sz="1800" dirty="0"/>
                    </a:p>
                  </a:txBody>
                  <a:tcPr marL="87092" marR="87092" marT="45676" marB="45676"/>
                </a:tc>
                <a:tc>
                  <a:txBody>
                    <a:bodyPr/>
                    <a:lstStyle/>
                    <a:p>
                      <a:pPr algn="ctr"/>
                      <a:r>
                        <a:rPr lang="de-DE" sz="1800" dirty="0" smtClean="0"/>
                        <a:t>15.12.17</a:t>
                      </a:r>
                      <a:endParaRPr lang="de-DE" sz="1800" dirty="0"/>
                    </a:p>
                  </a:txBody>
                  <a:tcPr marL="87092" marR="87092" marT="45676" marB="45676"/>
                </a:tc>
                <a:tc>
                  <a:txBody>
                    <a:bodyPr/>
                    <a:lstStyle/>
                    <a:p>
                      <a:pPr marL="285750" indent="-285750">
                        <a:buFont typeface="Arial" panose="020B0604020202020204" pitchFamily="34" charset="0"/>
                        <a:buChar char="•"/>
                      </a:pPr>
                      <a:r>
                        <a:rPr lang="de-DE" sz="1800" dirty="0" smtClean="0"/>
                        <a:t>Data </a:t>
                      </a:r>
                      <a:r>
                        <a:rPr lang="de-DE" sz="1800" dirty="0" err="1" smtClean="0"/>
                        <a:t>assimilation</a:t>
                      </a:r>
                      <a:r>
                        <a:rPr lang="de-DE" sz="1800" dirty="0" smtClean="0"/>
                        <a:t>: </a:t>
                      </a:r>
                      <a:r>
                        <a:rPr lang="de-DE" sz="1800" dirty="0" err="1" smtClean="0"/>
                        <a:t>processing</a:t>
                      </a:r>
                      <a:r>
                        <a:rPr lang="de-DE" sz="1800" baseline="0" dirty="0" smtClean="0"/>
                        <a:t> </a:t>
                      </a:r>
                      <a:r>
                        <a:rPr lang="de-DE" sz="1800" baseline="0" dirty="0" err="1" smtClean="0"/>
                        <a:t>of</a:t>
                      </a:r>
                      <a:r>
                        <a:rPr lang="de-DE" sz="1800" baseline="0" dirty="0" smtClean="0"/>
                        <a:t> AMV</a:t>
                      </a:r>
                    </a:p>
                    <a:p>
                      <a:pPr marL="285750" indent="-285750">
                        <a:buFont typeface="Arial" panose="020B0604020202020204" pitchFamily="34" charset="0"/>
                        <a:buChar char="•"/>
                      </a:pPr>
                      <a:r>
                        <a:rPr lang="de-DE" sz="1800" baseline="0" dirty="0" smtClean="0"/>
                        <a:t>Dynamics: </a:t>
                      </a:r>
                      <a:r>
                        <a:rPr lang="de-DE" sz="1800" baseline="0" dirty="0" err="1" smtClean="0"/>
                        <a:t>halo</a:t>
                      </a:r>
                      <a:r>
                        <a:rPr lang="de-DE" sz="1800" baseline="0" dirty="0" smtClean="0"/>
                        <a:t> </a:t>
                      </a:r>
                      <a:r>
                        <a:rPr lang="de-DE" sz="1800" baseline="0" dirty="0" err="1" smtClean="0"/>
                        <a:t>treatment</a:t>
                      </a:r>
                      <a:r>
                        <a:rPr lang="de-DE" sz="1800" baseline="0" dirty="0" smtClean="0"/>
                        <a:t> </a:t>
                      </a:r>
                      <a:r>
                        <a:rPr lang="de-DE" sz="1800" baseline="0" dirty="0" err="1" smtClean="0"/>
                        <a:t>of</a:t>
                      </a:r>
                      <a:r>
                        <a:rPr lang="de-DE" sz="1800" baseline="0" dirty="0" smtClean="0"/>
                        <a:t> </a:t>
                      </a:r>
                      <a:r>
                        <a:rPr lang="de-DE" sz="1800" baseline="0" dirty="0" err="1" smtClean="0"/>
                        <a:t>tt_lheat</a:t>
                      </a:r>
                      <a:endParaRPr lang="de-DE" sz="1800" baseline="0" dirty="0" smtClean="0"/>
                    </a:p>
                    <a:p>
                      <a:pPr marL="285750" indent="-285750">
                        <a:buFont typeface="Arial" panose="020B0604020202020204" pitchFamily="34" charset="0"/>
                        <a:buChar char="•"/>
                      </a:pPr>
                      <a:r>
                        <a:rPr lang="de-DE" sz="1800" baseline="0" dirty="0" err="1" smtClean="0"/>
                        <a:t>Physics</a:t>
                      </a:r>
                      <a:r>
                        <a:rPr lang="de-DE" sz="1800" baseline="0" dirty="0" smtClean="0"/>
                        <a:t>: </a:t>
                      </a:r>
                      <a:r>
                        <a:rPr lang="de-DE" sz="1800" baseline="0" dirty="0" err="1" smtClean="0"/>
                        <a:t>lshallowconv_only</a:t>
                      </a:r>
                      <a:r>
                        <a:rPr lang="de-DE" sz="1800" baseline="0" dirty="0" smtClean="0"/>
                        <a:t> </a:t>
                      </a:r>
                      <a:r>
                        <a:rPr lang="de-DE" sz="1800" baseline="0" dirty="0" err="1" smtClean="0"/>
                        <a:t>for</a:t>
                      </a:r>
                      <a:r>
                        <a:rPr lang="de-DE" sz="1800" baseline="0" dirty="0" smtClean="0"/>
                        <a:t> Tiedtke-Bechtold</a:t>
                      </a:r>
                    </a:p>
                    <a:p>
                      <a:pPr marL="285750" indent="-285750">
                        <a:buFont typeface="Arial" panose="020B0604020202020204" pitchFamily="34" charset="0"/>
                        <a:buChar char="•"/>
                      </a:pPr>
                      <a:r>
                        <a:rPr lang="de-DE" sz="1800" baseline="0" dirty="0" smtClean="0"/>
                        <a:t>GPU </a:t>
                      </a:r>
                      <a:r>
                        <a:rPr lang="de-DE" sz="1800" baseline="0" dirty="0" err="1" smtClean="0"/>
                        <a:t>port</a:t>
                      </a:r>
                      <a:r>
                        <a:rPr lang="de-DE" sz="1800" baseline="0" dirty="0" smtClean="0"/>
                        <a:t> </a:t>
                      </a:r>
                      <a:r>
                        <a:rPr lang="de-DE" sz="1800" baseline="0" dirty="0" err="1" smtClean="0"/>
                        <a:t>of</a:t>
                      </a:r>
                      <a:r>
                        <a:rPr lang="de-DE" sz="1800" baseline="0" dirty="0" smtClean="0"/>
                        <a:t> </a:t>
                      </a:r>
                      <a:r>
                        <a:rPr lang="de-DE" sz="1800" baseline="0" dirty="0" err="1" smtClean="0"/>
                        <a:t>Turbulence</a:t>
                      </a:r>
                      <a:endParaRPr lang="de-DE" sz="1800" baseline="0" dirty="0" smtClean="0"/>
                    </a:p>
                  </a:txBody>
                  <a:tcPr marL="87092" marR="87092" marT="45676" marB="45676"/>
                </a:tc>
                <a:tc>
                  <a:txBody>
                    <a:bodyPr/>
                    <a:lstStyle/>
                    <a:p>
                      <a:pPr algn="ctr"/>
                      <a:r>
                        <a:rPr lang="de-DE" sz="1800" dirty="0" err="1" smtClean="0"/>
                        <a:t>if</a:t>
                      </a:r>
                      <a:r>
                        <a:rPr lang="de-DE" sz="1800" baseline="0" dirty="0" smtClean="0"/>
                        <a:t> </a:t>
                      </a:r>
                      <a:r>
                        <a:rPr lang="de-DE" sz="1800" baseline="0" dirty="0" err="1" smtClean="0"/>
                        <a:t>used</a:t>
                      </a:r>
                      <a:endParaRPr lang="de-DE" sz="1800" dirty="0" smtClean="0"/>
                    </a:p>
                    <a:p>
                      <a:pPr algn="ctr"/>
                      <a:r>
                        <a:rPr lang="de-DE" sz="1800" dirty="0" err="1" smtClean="0"/>
                        <a:t>yes</a:t>
                      </a:r>
                      <a:endParaRPr lang="de-DE" sz="1800" dirty="0" smtClean="0"/>
                    </a:p>
                    <a:p>
                      <a:pPr algn="ctr"/>
                      <a:r>
                        <a:rPr lang="de-DE" sz="1800" dirty="0" err="1" smtClean="0"/>
                        <a:t>no</a:t>
                      </a:r>
                      <a:endParaRPr lang="de-DE" sz="1800" dirty="0" smtClean="0"/>
                    </a:p>
                    <a:p>
                      <a:pPr algn="ctr"/>
                      <a:endParaRPr lang="de-DE" sz="1800" dirty="0" smtClean="0"/>
                    </a:p>
                    <a:p>
                      <a:pPr algn="ctr"/>
                      <a:r>
                        <a:rPr lang="de-DE" sz="1800" dirty="0" err="1" smtClean="0"/>
                        <a:t>no</a:t>
                      </a:r>
                      <a:endParaRPr lang="de-DE" sz="1800" dirty="0" smtClean="0"/>
                    </a:p>
                  </a:txBody>
                  <a:tcPr marL="87092" marR="87092" marT="45676" marB="45676"/>
                </a:tc>
              </a:tr>
            </a:tbl>
          </a:graphicData>
        </a:graphic>
      </p:graphicFrame>
      <p:sp>
        <p:nvSpPr>
          <p:cNvPr id="19476" name="Datumsplatzhalter 3"/>
          <p:cNvSpPr>
            <a:spLocks noGrp="1"/>
          </p:cNvSpPr>
          <p:nvPr>
            <p:ph type="dt" sz="half" idx="10"/>
          </p:nvPr>
        </p:nvSpPr>
        <p:spPr>
          <a:noFill/>
        </p:spPr>
        <p:txBody>
          <a:bodyPr/>
          <a:lstStyle>
            <a:lvl1pPr eaLnBrk="0" hangingPunct="0">
              <a:spcBef>
                <a:spcPct val="40000"/>
              </a:spcBef>
              <a:buClr>
                <a:schemeClr val="accent1"/>
              </a:buClr>
              <a:buFont typeface="Wingdings" pitchFamily="2" charset="2"/>
              <a:buChar char="è"/>
              <a:defRPr>
                <a:solidFill>
                  <a:schemeClr val="tx1"/>
                </a:solidFill>
                <a:latin typeface="Arial" charset="0"/>
              </a:defRPr>
            </a:lvl1pPr>
            <a:lvl2pPr marL="742950" indent="-285750" eaLnBrk="0" hangingPunct="0">
              <a:spcBef>
                <a:spcPct val="40000"/>
              </a:spcBef>
              <a:buClr>
                <a:schemeClr val="accent1"/>
              </a:buClr>
              <a:buFont typeface="Wingdings" pitchFamily="2" charset="2"/>
              <a:buChar char="è"/>
              <a:defRPr>
                <a:solidFill>
                  <a:schemeClr val="tx1"/>
                </a:solidFill>
                <a:latin typeface="Arial" charset="0"/>
              </a:defRPr>
            </a:lvl2pPr>
            <a:lvl3pPr marL="1143000" indent="-228600" eaLnBrk="0" hangingPunct="0">
              <a:spcBef>
                <a:spcPct val="40000"/>
              </a:spcBef>
              <a:buClr>
                <a:schemeClr val="accent1"/>
              </a:buClr>
              <a:buFont typeface="Wingdings" pitchFamily="2" charset="2"/>
              <a:buChar char="è"/>
              <a:defRPr>
                <a:solidFill>
                  <a:schemeClr val="tx1"/>
                </a:solidFill>
                <a:latin typeface="Arial" charset="0"/>
              </a:defRPr>
            </a:lvl3pPr>
            <a:lvl4pPr marL="1600200" indent="-228600" eaLnBrk="0" hangingPunct="0">
              <a:spcBef>
                <a:spcPct val="40000"/>
              </a:spcBef>
              <a:buClr>
                <a:schemeClr val="accent1"/>
              </a:buClr>
              <a:buFont typeface="Wingdings" pitchFamily="2" charset="2"/>
              <a:buChar char="è"/>
              <a:defRPr>
                <a:solidFill>
                  <a:schemeClr val="tx1"/>
                </a:solidFill>
                <a:latin typeface="Arial" charset="0"/>
              </a:defRPr>
            </a:lvl4pPr>
            <a:lvl5pPr marL="2057400" indent="-228600" eaLnBrk="0" hangingPunct="0">
              <a:spcBef>
                <a:spcPct val="40000"/>
              </a:spcBef>
              <a:buClr>
                <a:schemeClr val="accent1"/>
              </a:buClr>
              <a:buFont typeface="Wingdings" pitchFamily="2" charset="2"/>
              <a:buChar char="è"/>
              <a:defRPr>
                <a:solidFill>
                  <a:schemeClr val="tx1"/>
                </a:solidFill>
                <a:latin typeface="Arial" charset="0"/>
              </a:defRPr>
            </a:lvl5pPr>
            <a:lvl6pPr marL="25146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6pPr>
            <a:lvl7pPr marL="29718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7pPr>
            <a:lvl8pPr marL="34290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8pPr>
            <a:lvl9pPr marL="38862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9pPr>
          </a:lstStyle>
          <a:p>
            <a:pPr eaLnBrk="1" hangingPunct="1">
              <a:spcBef>
                <a:spcPct val="0"/>
              </a:spcBef>
              <a:buClrTx/>
              <a:buFontTx/>
              <a:buNone/>
            </a:pPr>
            <a:fld id="{E784769A-2CF4-4B64-AB9E-BB40264CA7B2}" type="datetime1">
              <a:rPr lang="de-DE" altLang="de-DE" smtClean="0"/>
              <a:t>31.08.2018</a:t>
            </a:fld>
            <a:endParaRPr lang="de-DE" altLang="de-DE" smtClean="0"/>
          </a:p>
        </p:txBody>
      </p:sp>
      <p:sp>
        <p:nvSpPr>
          <p:cNvPr id="19477" name="Fußzeilenplatzhalter 4"/>
          <p:cNvSpPr>
            <a:spLocks noGrp="1"/>
          </p:cNvSpPr>
          <p:nvPr>
            <p:ph type="ftr" sz="quarter" idx="11"/>
          </p:nvPr>
        </p:nvSpPr>
        <p:spPr>
          <a:noFill/>
        </p:spPr>
        <p:txBody>
          <a:bodyPr/>
          <a:lstStyle>
            <a:lvl1pPr eaLnBrk="0" hangingPunct="0">
              <a:spcBef>
                <a:spcPct val="40000"/>
              </a:spcBef>
              <a:buClr>
                <a:schemeClr val="accent1"/>
              </a:buClr>
              <a:buFont typeface="Wingdings" pitchFamily="2" charset="2"/>
              <a:buChar char="è"/>
              <a:defRPr>
                <a:solidFill>
                  <a:schemeClr val="tx1"/>
                </a:solidFill>
                <a:latin typeface="Arial" charset="0"/>
              </a:defRPr>
            </a:lvl1pPr>
            <a:lvl2pPr marL="742950" indent="-285750" eaLnBrk="0" hangingPunct="0">
              <a:spcBef>
                <a:spcPct val="40000"/>
              </a:spcBef>
              <a:buClr>
                <a:schemeClr val="accent1"/>
              </a:buClr>
              <a:buFont typeface="Wingdings" pitchFamily="2" charset="2"/>
              <a:buChar char="è"/>
              <a:defRPr>
                <a:solidFill>
                  <a:schemeClr val="tx1"/>
                </a:solidFill>
                <a:latin typeface="Arial" charset="0"/>
              </a:defRPr>
            </a:lvl2pPr>
            <a:lvl3pPr marL="1143000" indent="-228600" eaLnBrk="0" hangingPunct="0">
              <a:spcBef>
                <a:spcPct val="40000"/>
              </a:spcBef>
              <a:buClr>
                <a:schemeClr val="accent1"/>
              </a:buClr>
              <a:buFont typeface="Wingdings" pitchFamily="2" charset="2"/>
              <a:buChar char="è"/>
              <a:defRPr>
                <a:solidFill>
                  <a:schemeClr val="tx1"/>
                </a:solidFill>
                <a:latin typeface="Arial" charset="0"/>
              </a:defRPr>
            </a:lvl3pPr>
            <a:lvl4pPr marL="1600200" indent="-228600" eaLnBrk="0" hangingPunct="0">
              <a:spcBef>
                <a:spcPct val="40000"/>
              </a:spcBef>
              <a:buClr>
                <a:schemeClr val="accent1"/>
              </a:buClr>
              <a:buFont typeface="Wingdings" pitchFamily="2" charset="2"/>
              <a:buChar char="è"/>
              <a:defRPr>
                <a:solidFill>
                  <a:schemeClr val="tx1"/>
                </a:solidFill>
                <a:latin typeface="Arial" charset="0"/>
              </a:defRPr>
            </a:lvl4pPr>
            <a:lvl5pPr marL="2057400" indent="-228600" eaLnBrk="0" hangingPunct="0">
              <a:spcBef>
                <a:spcPct val="40000"/>
              </a:spcBef>
              <a:buClr>
                <a:schemeClr val="accent1"/>
              </a:buClr>
              <a:buFont typeface="Wingdings" pitchFamily="2" charset="2"/>
              <a:buChar char="è"/>
              <a:defRPr>
                <a:solidFill>
                  <a:schemeClr val="tx1"/>
                </a:solidFill>
                <a:latin typeface="Arial" charset="0"/>
              </a:defRPr>
            </a:lvl5pPr>
            <a:lvl6pPr marL="25146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6pPr>
            <a:lvl7pPr marL="29718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7pPr>
            <a:lvl8pPr marL="34290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8pPr>
            <a:lvl9pPr marL="38862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9pPr>
          </a:lstStyle>
          <a:p>
            <a:pPr eaLnBrk="1" hangingPunct="1">
              <a:spcBef>
                <a:spcPct val="0"/>
              </a:spcBef>
              <a:buClrTx/>
              <a:buFontTx/>
              <a:buNone/>
            </a:pPr>
            <a:r>
              <a:rPr lang="en-US" altLang="de-DE" smtClean="0"/>
              <a:t>COSMO General Meeting 2018, St. Petersburg, Russia</a:t>
            </a:r>
            <a:endParaRPr lang="de-DE" altLang="de-DE" smtClean="0"/>
          </a:p>
        </p:txBody>
      </p:sp>
      <p:sp>
        <p:nvSpPr>
          <p:cNvPr id="19478" name="Foliennummernplatzhalter 5"/>
          <p:cNvSpPr>
            <a:spLocks noGrp="1"/>
          </p:cNvSpPr>
          <p:nvPr>
            <p:ph type="sldNum" sz="quarter" idx="12"/>
          </p:nvPr>
        </p:nvSpPr>
        <p:spPr>
          <a:noFill/>
        </p:spPr>
        <p:txBody>
          <a:bodyPr/>
          <a:lstStyle>
            <a:lvl1pPr eaLnBrk="0" hangingPunct="0">
              <a:spcBef>
                <a:spcPct val="40000"/>
              </a:spcBef>
              <a:buClr>
                <a:schemeClr val="accent1"/>
              </a:buClr>
              <a:buFont typeface="Wingdings" pitchFamily="2" charset="2"/>
              <a:buChar char="è"/>
              <a:defRPr>
                <a:solidFill>
                  <a:schemeClr val="tx1"/>
                </a:solidFill>
                <a:latin typeface="Arial" charset="0"/>
              </a:defRPr>
            </a:lvl1pPr>
            <a:lvl2pPr marL="742950" indent="-285750" eaLnBrk="0" hangingPunct="0">
              <a:spcBef>
                <a:spcPct val="40000"/>
              </a:spcBef>
              <a:buClr>
                <a:schemeClr val="accent1"/>
              </a:buClr>
              <a:buFont typeface="Wingdings" pitchFamily="2" charset="2"/>
              <a:buChar char="è"/>
              <a:defRPr>
                <a:solidFill>
                  <a:schemeClr val="tx1"/>
                </a:solidFill>
                <a:latin typeface="Arial" charset="0"/>
              </a:defRPr>
            </a:lvl2pPr>
            <a:lvl3pPr marL="1143000" indent="-228600" eaLnBrk="0" hangingPunct="0">
              <a:spcBef>
                <a:spcPct val="40000"/>
              </a:spcBef>
              <a:buClr>
                <a:schemeClr val="accent1"/>
              </a:buClr>
              <a:buFont typeface="Wingdings" pitchFamily="2" charset="2"/>
              <a:buChar char="è"/>
              <a:defRPr>
                <a:solidFill>
                  <a:schemeClr val="tx1"/>
                </a:solidFill>
                <a:latin typeface="Arial" charset="0"/>
              </a:defRPr>
            </a:lvl3pPr>
            <a:lvl4pPr marL="1600200" indent="-228600" eaLnBrk="0" hangingPunct="0">
              <a:spcBef>
                <a:spcPct val="40000"/>
              </a:spcBef>
              <a:buClr>
                <a:schemeClr val="accent1"/>
              </a:buClr>
              <a:buFont typeface="Wingdings" pitchFamily="2" charset="2"/>
              <a:buChar char="è"/>
              <a:defRPr>
                <a:solidFill>
                  <a:schemeClr val="tx1"/>
                </a:solidFill>
                <a:latin typeface="Arial" charset="0"/>
              </a:defRPr>
            </a:lvl4pPr>
            <a:lvl5pPr marL="2057400" indent="-228600" eaLnBrk="0" hangingPunct="0">
              <a:spcBef>
                <a:spcPct val="40000"/>
              </a:spcBef>
              <a:buClr>
                <a:schemeClr val="accent1"/>
              </a:buClr>
              <a:buFont typeface="Wingdings" pitchFamily="2" charset="2"/>
              <a:buChar char="è"/>
              <a:defRPr>
                <a:solidFill>
                  <a:schemeClr val="tx1"/>
                </a:solidFill>
                <a:latin typeface="Arial" charset="0"/>
              </a:defRPr>
            </a:lvl5pPr>
            <a:lvl6pPr marL="25146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6pPr>
            <a:lvl7pPr marL="29718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7pPr>
            <a:lvl8pPr marL="34290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8pPr>
            <a:lvl9pPr marL="38862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9pPr>
          </a:lstStyle>
          <a:p>
            <a:pPr eaLnBrk="1" hangingPunct="1">
              <a:spcBef>
                <a:spcPct val="0"/>
              </a:spcBef>
              <a:buClrTx/>
              <a:buFontTx/>
              <a:buNone/>
            </a:pPr>
            <a:fld id="{D116D197-51C8-4121-9B41-D3AD2388C4D2}" type="slidenum">
              <a:rPr lang="de-DE" altLang="de-DE" smtClean="0"/>
              <a:pPr eaLnBrk="1" hangingPunct="1">
                <a:spcBef>
                  <a:spcPct val="0"/>
                </a:spcBef>
                <a:buClrTx/>
                <a:buFontTx/>
                <a:buNone/>
              </a:pPr>
              <a:t>6</a:t>
            </a:fld>
            <a:endParaRPr lang="de-DE" altLang="de-DE" smtClean="0"/>
          </a:p>
        </p:txBody>
      </p:sp>
    </p:spTree>
    <p:extLst>
      <p:ext uri="{BB962C8B-B14F-4D97-AF65-F5344CB8AC3E}">
        <p14:creationId xmlns:p14="http://schemas.microsoft.com/office/powerpoint/2010/main" val="238737862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endParaRPr lang="en-US"/>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349200328"/>
              </p:ext>
            </p:extLst>
          </p:nvPr>
        </p:nvGraphicFramePr>
        <p:xfrm>
          <a:off x="457200" y="1773238"/>
          <a:ext cx="8229599" cy="2651125"/>
        </p:xfrm>
        <a:graphic>
          <a:graphicData uri="http://schemas.openxmlformats.org/drawingml/2006/table">
            <a:tbl>
              <a:tblPr firstRow="1" bandRow="1">
                <a:tableStyleId>{5940675A-B579-460E-94D1-54222C63F5DA}</a:tableStyleId>
              </a:tblPr>
              <a:tblGrid>
                <a:gridCol w="1124184"/>
                <a:gridCol w="1123942"/>
                <a:gridCol w="4706510"/>
                <a:gridCol w="1274963"/>
              </a:tblGrid>
              <a:tr h="640218">
                <a:tc>
                  <a:txBody>
                    <a:bodyPr/>
                    <a:lstStyle/>
                    <a:p>
                      <a:pPr algn="ctr"/>
                      <a:r>
                        <a:rPr lang="de-DE" sz="1800" dirty="0" smtClean="0"/>
                        <a:t>Version</a:t>
                      </a:r>
                      <a:endParaRPr lang="de-DE" sz="1800" dirty="0"/>
                    </a:p>
                  </a:txBody>
                  <a:tcPr marL="87092" marR="87092" marT="45676" marB="45676"/>
                </a:tc>
                <a:tc>
                  <a:txBody>
                    <a:bodyPr/>
                    <a:lstStyle/>
                    <a:p>
                      <a:pPr algn="ctr"/>
                      <a:r>
                        <a:rPr lang="de-DE" sz="1800" dirty="0" smtClean="0"/>
                        <a:t>Date</a:t>
                      </a:r>
                      <a:endParaRPr lang="de-DE" sz="1800" dirty="0"/>
                    </a:p>
                  </a:txBody>
                  <a:tcPr marL="87092" marR="87092" marT="45676" marB="45676"/>
                </a:tc>
                <a:tc>
                  <a:txBody>
                    <a:bodyPr/>
                    <a:lstStyle/>
                    <a:p>
                      <a:pPr algn="ctr"/>
                      <a:r>
                        <a:rPr lang="de-DE" sz="1800" dirty="0" smtClean="0"/>
                        <a:t>Contents (Highlights)</a:t>
                      </a:r>
                      <a:endParaRPr lang="de-DE" sz="1800" dirty="0"/>
                    </a:p>
                  </a:txBody>
                  <a:tcPr marL="87092" marR="87092" marT="45676" marB="45676"/>
                </a:tc>
                <a:tc>
                  <a:txBody>
                    <a:bodyPr/>
                    <a:lstStyle/>
                    <a:p>
                      <a:pPr algn="ctr"/>
                      <a:r>
                        <a:rPr lang="de-DE" sz="1800" dirty="0" err="1" smtClean="0"/>
                        <a:t>Results</a:t>
                      </a:r>
                      <a:r>
                        <a:rPr lang="de-DE" sz="1800" dirty="0" smtClean="0"/>
                        <a:t> </a:t>
                      </a:r>
                      <a:r>
                        <a:rPr lang="de-DE" sz="1800" dirty="0" err="1" smtClean="0"/>
                        <a:t>Changes</a:t>
                      </a:r>
                      <a:endParaRPr lang="de-DE" sz="1800" dirty="0"/>
                    </a:p>
                  </a:txBody>
                  <a:tcPr marL="87092" marR="87092" marT="45676" marB="45676"/>
                </a:tc>
              </a:tr>
              <a:tr h="2010907">
                <a:tc>
                  <a:txBody>
                    <a:bodyPr/>
                    <a:lstStyle/>
                    <a:p>
                      <a:pPr algn="ctr"/>
                      <a:r>
                        <a:rPr lang="de-DE" sz="1800" dirty="0" smtClean="0"/>
                        <a:t>5.05</a:t>
                      </a:r>
                      <a:endParaRPr lang="de-DE" sz="1800" dirty="0"/>
                    </a:p>
                  </a:txBody>
                  <a:tcPr marL="87092" marR="87092" marT="45676" marB="45676"/>
                </a:tc>
                <a:tc>
                  <a:txBody>
                    <a:bodyPr/>
                    <a:lstStyle/>
                    <a:p>
                      <a:pPr algn="ctr"/>
                      <a:r>
                        <a:rPr lang="de-DE" sz="1800" dirty="0" smtClean="0"/>
                        <a:t>23.02.18</a:t>
                      </a:r>
                      <a:endParaRPr lang="de-DE" sz="1800" dirty="0"/>
                    </a:p>
                  </a:txBody>
                  <a:tcPr marL="87092" marR="87092" marT="45676" marB="45676"/>
                </a:tc>
                <a:tc>
                  <a:txBody>
                    <a:bodyPr/>
                    <a:lstStyle/>
                    <a:p>
                      <a:pPr marL="285750" indent="-285750">
                        <a:buFont typeface="Arial" panose="020B0604020202020204" pitchFamily="34" charset="0"/>
                        <a:buChar char="•"/>
                      </a:pPr>
                      <a:r>
                        <a:rPr lang="de-DE" sz="1800" dirty="0" err="1" smtClean="0"/>
                        <a:t>Porting</a:t>
                      </a:r>
                      <a:r>
                        <a:rPr lang="de-DE" sz="1800" dirty="0" smtClean="0"/>
                        <a:t> additional </a:t>
                      </a:r>
                      <a:r>
                        <a:rPr lang="de-DE" sz="1800" dirty="0" err="1" smtClean="0"/>
                        <a:t>parts</a:t>
                      </a:r>
                      <a:r>
                        <a:rPr lang="de-DE" sz="1800" dirty="0" smtClean="0"/>
                        <a:t> </a:t>
                      </a:r>
                      <a:r>
                        <a:rPr lang="de-DE" sz="1800" dirty="0" err="1" smtClean="0"/>
                        <a:t>to</a:t>
                      </a:r>
                      <a:r>
                        <a:rPr lang="de-DE" sz="1800" dirty="0" smtClean="0"/>
                        <a:t> GPU</a:t>
                      </a:r>
                    </a:p>
                    <a:p>
                      <a:pPr marL="285750" indent="-285750">
                        <a:buFont typeface="Arial" panose="020B0604020202020204" pitchFamily="34" charset="0"/>
                        <a:buChar char="•"/>
                      </a:pPr>
                      <a:r>
                        <a:rPr lang="de-DE" sz="1800" baseline="0" dirty="0" smtClean="0"/>
                        <a:t>GCL </a:t>
                      </a:r>
                      <a:r>
                        <a:rPr lang="de-DE" sz="1800" baseline="0" dirty="0" err="1" smtClean="0"/>
                        <a:t>communication</a:t>
                      </a:r>
                      <a:r>
                        <a:rPr lang="de-DE" sz="1800" baseline="0" dirty="0" smtClean="0"/>
                        <a:t> </a:t>
                      </a:r>
                      <a:r>
                        <a:rPr lang="de-DE" sz="1800" baseline="0" dirty="0" err="1" smtClean="0"/>
                        <a:t>library</a:t>
                      </a:r>
                      <a:r>
                        <a:rPr lang="de-DE" sz="1800" baseline="0" dirty="0" smtClean="0"/>
                        <a:t> </a:t>
                      </a:r>
                      <a:r>
                        <a:rPr lang="de-DE" sz="1800" baseline="0" dirty="0" err="1" smtClean="0"/>
                        <a:t>for</a:t>
                      </a:r>
                      <a:r>
                        <a:rPr lang="de-DE" sz="1800" baseline="0" dirty="0" smtClean="0"/>
                        <a:t> GPU</a:t>
                      </a:r>
                    </a:p>
                    <a:p>
                      <a:pPr marL="285750" indent="-285750">
                        <a:buFont typeface="Arial" panose="020B0604020202020204" pitchFamily="34" charset="0"/>
                        <a:buChar char="•"/>
                      </a:pPr>
                      <a:r>
                        <a:rPr lang="de-DE" sz="1800" baseline="0" dirty="0" err="1" smtClean="0"/>
                        <a:t>Optimization</a:t>
                      </a:r>
                      <a:r>
                        <a:rPr lang="de-DE" sz="1800" baseline="0" dirty="0" smtClean="0"/>
                        <a:t> </a:t>
                      </a:r>
                      <a:r>
                        <a:rPr lang="de-DE" sz="1800" baseline="0" dirty="0" err="1" smtClean="0"/>
                        <a:t>of</a:t>
                      </a:r>
                      <a:r>
                        <a:rPr lang="de-DE" sz="1800" baseline="0" dirty="0" smtClean="0"/>
                        <a:t> global </a:t>
                      </a:r>
                      <a:r>
                        <a:rPr lang="de-DE" sz="1800" baseline="0" dirty="0" err="1" smtClean="0"/>
                        <a:t>communication</a:t>
                      </a:r>
                      <a:r>
                        <a:rPr lang="de-DE" sz="1800" baseline="0" dirty="0" smtClean="0"/>
                        <a:t> in latent </a:t>
                      </a:r>
                      <a:r>
                        <a:rPr lang="de-DE" sz="1800" baseline="0" dirty="0" err="1" smtClean="0"/>
                        <a:t>heat</a:t>
                      </a:r>
                      <a:r>
                        <a:rPr lang="de-DE" sz="1800" baseline="0" dirty="0" smtClean="0"/>
                        <a:t> </a:t>
                      </a:r>
                      <a:r>
                        <a:rPr lang="de-DE" sz="1800" baseline="0" dirty="0" err="1" smtClean="0"/>
                        <a:t>nudging</a:t>
                      </a:r>
                      <a:endParaRPr lang="de-DE" sz="1800" baseline="0" dirty="0" smtClean="0"/>
                    </a:p>
                    <a:p>
                      <a:pPr marL="285750" indent="-285750">
                        <a:buFont typeface="Arial" panose="020B0604020202020204" pitchFamily="34" charset="0"/>
                        <a:buChar char="•"/>
                      </a:pPr>
                      <a:r>
                        <a:rPr lang="de-DE" sz="1800" baseline="0" dirty="0" smtClean="0"/>
                        <a:t>New </a:t>
                      </a:r>
                      <a:r>
                        <a:rPr lang="de-DE" sz="1800" baseline="0" dirty="0" err="1" smtClean="0"/>
                        <a:t>option</a:t>
                      </a:r>
                      <a:r>
                        <a:rPr lang="de-DE" sz="1800" baseline="0" dirty="0" smtClean="0"/>
                        <a:t> </a:t>
                      </a:r>
                      <a:r>
                        <a:rPr lang="de-DE" sz="1800" baseline="0" dirty="0" err="1" smtClean="0"/>
                        <a:t>for</a:t>
                      </a:r>
                      <a:r>
                        <a:rPr lang="de-DE" sz="1800" baseline="0" dirty="0" smtClean="0"/>
                        <a:t> </a:t>
                      </a:r>
                      <a:r>
                        <a:rPr lang="de-DE" sz="1800" baseline="0" dirty="0" err="1" smtClean="0"/>
                        <a:t>targeted</a:t>
                      </a:r>
                      <a:r>
                        <a:rPr lang="de-DE" sz="1800" baseline="0" dirty="0" smtClean="0"/>
                        <a:t> </a:t>
                      </a:r>
                      <a:r>
                        <a:rPr lang="de-DE" sz="1800" baseline="0" dirty="0" err="1" smtClean="0"/>
                        <a:t>cold</a:t>
                      </a:r>
                      <a:r>
                        <a:rPr lang="de-DE" sz="1800" baseline="0" dirty="0" smtClean="0"/>
                        <a:t> </a:t>
                      </a:r>
                      <a:r>
                        <a:rPr lang="de-DE" sz="1800" baseline="0" dirty="0" err="1" smtClean="0"/>
                        <a:t>pool</a:t>
                      </a:r>
                      <a:r>
                        <a:rPr lang="de-DE" sz="1800" baseline="0" dirty="0" smtClean="0"/>
                        <a:t> </a:t>
                      </a:r>
                      <a:r>
                        <a:rPr lang="de-DE" sz="1800" baseline="0" dirty="0" err="1" smtClean="0"/>
                        <a:t>diffusion</a:t>
                      </a:r>
                      <a:endParaRPr lang="de-DE" sz="1800" baseline="0" dirty="0" smtClean="0"/>
                    </a:p>
                  </a:txBody>
                  <a:tcPr marL="87092" marR="87092" marT="45676" marB="45676"/>
                </a:tc>
                <a:tc>
                  <a:txBody>
                    <a:bodyPr/>
                    <a:lstStyle/>
                    <a:p>
                      <a:pPr algn="ctr"/>
                      <a:r>
                        <a:rPr lang="de-DE" sz="1800" dirty="0" err="1" smtClean="0"/>
                        <a:t>no</a:t>
                      </a:r>
                      <a:endParaRPr lang="de-DE" sz="1800" dirty="0" smtClean="0"/>
                    </a:p>
                    <a:p>
                      <a:pPr algn="ctr"/>
                      <a:r>
                        <a:rPr lang="de-DE" sz="1800" dirty="0" err="1" smtClean="0"/>
                        <a:t>no</a:t>
                      </a:r>
                      <a:endParaRPr lang="de-DE" sz="1800" dirty="0" smtClean="0"/>
                    </a:p>
                    <a:p>
                      <a:pPr algn="ctr"/>
                      <a:r>
                        <a:rPr lang="de-DE" sz="1800" dirty="0" err="1" smtClean="0"/>
                        <a:t>no</a:t>
                      </a:r>
                      <a:endParaRPr lang="de-DE" sz="1800" dirty="0" smtClean="0"/>
                    </a:p>
                    <a:p>
                      <a:pPr algn="ctr"/>
                      <a:endParaRPr lang="de-DE" sz="1800" dirty="0" smtClean="0"/>
                    </a:p>
                    <a:p>
                      <a:pPr algn="ctr"/>
                      <a:r>
                        <a:rPr lang="de-DE" sz="1800" dirty="0" err="1" smtClean="0"/>
                        <a:t>if</a:t>
                      </a:r>
                      <a:r>
                        <a:rPr lang="de-DE" sz="1800" dirty="0" smtClean="0"/>
                        <a:t> </a:t>
                      </a:r>
                      <a:r>
                        <a:rPr lang="de-DE" sz="1800" dirty="0" err="1" smtClean="0"/>
                        <a:t>used</a:t>
                      </a:r>
                      <a:endParaRPr lang="de-DE" sz="1800" dirty="0" smtClean="0"/>
                    </a:p>
                  </a:txBody>
                  <a:tcPr marL="87092" marR="87092" marT="45676" marB="45676"/>
                </a:tc>
              </a:tr>
            </a:tbl>
          </a:graphicData>
        </a:graphic>
      </p:graphicFrame>
      <p:sp>
        <p:nvSpPr>
          <p:cNvPr id="19476" name="Datumsplatzhalter 3"/>
          <p:cNvSpPr>
            <a:spLocks noGrp="1"/>
          </p:cNvSpPr>
          <p:nvPr>
            <p:ph type="dt" sz="half" idx="10"/>
          </p:nvPr>
        </p:nvSpPr>
        <p:spPr>
          <a:noFill/>
        </p:spPr>
        <p:txBody>
          <a:bodyPr/>
          <a:lstStyle>
            <a:lvl1pPr eaLnBrk="0" hangingPunct="0">
              <a:spcBef>
                <a:spcPct val="40000"/>
              </a:spcBef>
              <a:buClr>
                <a:schemeClr val="accent1"/>
              </a:buClr>
              <a:buFont typeface="Wingdings" pitchFamily="2" charset="2"/>
              <a:buChar char="è"/>
              <a:defRPr>
                <a:solidFill>
                  <a:schemeClr val="tx1"/>
                </a:solidFill>
                <a:latin typeface="Arial" charset="0"/>
              </a:defRPr>
            </a:lvl1pPr>
            <a:lvl2pPr marL="742950" indent="-285750" eaLnBrk="0" hangingPunct="0">
              <a:spcBef>
                <a:spcPct val="40000"/>
              </a:spcBef>
              <a:buClr>
                <a:schemeClr val="accent1"/>
              </a:buClr>
              <a:buFont typeface="Wingdings" pitchFamily="2" charset="2"/>
              <a:buChar char="è"/>
              <a:defRPr>
                <a:solidFill>
                  <a:schemeClr val="tx1"/>
                </a:solidFill>
                <a:latin typeface="Arial" charset="0"/>
              </a:defRPr>
            </a:lvl2pPr>
            <a:lvl3pPr marL="1143000" indent="-228600" eaLnBrk="0" hangingPunct="0">
              <a:spcBef>
                <a:spcPct val="40000"/>
              </a:spcBef>
              <a:buClr>
                <a:schemeClr val="accent1"/>
              </a:buClr>
              <a:buFont typeface="Wingdings" pitchFamily="2" charset="2"/>
              <a:buChar char="è"/>
              <a:defRPr>
                <a:solidFill>
                  <a:schemeClr val="tx1"/>
                </a:solidFill>
                <a:latin typeface="Arial" charset="0"/>
              </a:defRPr>
            </a:lvl3pPr>
            <a:lvl4pPr marL="1600200" indent="-228600" eaLnBrk="0" hangingPunct="0">
              <a:spcBef>
                <a:spcPct val="40000"/>
              </a:spcBef>
              <a:buClr>
                <a:schemeClr val="accent1"/>
              </a:buClr>
              <a:buFont typeface="Wingdings" pitchFamily="2" charset="2"/>
              <a:buChar char="è"/>
              <a:defRPr>
                <a:solidFill>
                  <a:schemeClr val="tx1"/>
                </a:solidFill>
                <a:latin typeface="Arial" charset="0"/>
              </a:defRPr>
            </a:lvl4pPr>
            <a:lvl5pPr marL="2057400" indent="-228600" eaLnBrk="0" hangingPunct="0">
              <a:spcBef>
                <a:spcPct val="40000"/>
              </a:spcBef>
              <a:buClr>
                <a:schemeClr val="accent1"/>
              </a:buClr>
              <a:buFont typeface="Wingdings" pitchFamily="2" charset="2"/>
              <a:buChar char="è"/>
              <a:defRPr>
                <a:solidFill>
                  <a:schemeClr val="tx1"/>
                </a:solidFill>
                <a:latin typeface="Arial" charset="0"/>
              </a:defRPr>
            </a:lvl5pPr>
            <a:lvl6pPr marL="25146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6pPr>
            <a:lvl7pPr marL="29718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7pPr>
            <a:lvl8pPr marL="34290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8pPr>
            <a:lvl9pPr marL="38862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9pPr>
          </a:lstStyle>
          <a:p>
            <a:pPr eaLnBrk="1" hangingPunct="1">
              <a:spcBef>
                <a:spcPct val="0"/>
              </a:spcBef>
              <a:buClrTx/>
              <a:buFontTx/>
              <a:buNone/>
            </a:pPr>
            <a:fld id="{E784769A-2CF4-4B64-AB9E-BB40264CA7B2}" type="datetime1">
              <a:rPr lang="de-DE" altLang="de-DE" smtClean="0"/>
              <a:t>31.08.2018</a:t>
            </a:fld>
            <a:endParaRPr lang="de-DE" altLang="de-DE" smtClean="0"/>
          </a:p>
        </p:txBody>
      </p:sp>
      <p:sp>
        <p:nvSpPr>
          <p:cNvPr id="19477" name="Fußzeilenplatzhalter 4"/>
          <p:cNvSpPr>
            <a:spLocks noGrp="1"/>
          </p:cNvSpPr>
          <p:nvPr>
            <p:ph type="ftr" sz="quarter" idx="11"/>
          </p:nvPr>
        </p:nvSpPr>
        <p:spPr>
          <a:noFill/>
        </p:spPr>
        <p:txBody>
          <a:bodyPr/>
          <a:lstStyle>
            <a:lvl1pPr eaLnBrk="0" hangingPunct="0">
              <a:spcBef>
                <a:spcPct val="40000"/>
              </a:spcBef>
              <a:buClr>
                <a:schemeClr val="accent1"/>
              </a:buClr>
              <a:buFont typeface="Wingdings" pitchFamily="2" charset="2"/>
              <a:buChar char="è"/>
              <a:defRPr>
                <a:solidFill>
                  <a:schemeClr val="tx1"/>
                </a:solidFill>
                <a:latin typeface="Arial" charset="0"/>
              </a:defRPr>
            </a:lvl1pPr>
            <a:lvl2pPr marL="742950" indent="-285750" eaLnBrk="0" hangingPunct="0">
              <a:spcBef>
                <a:spcPct val="40000"/>
              </a:spcBef>
              <a:buClr>
                <a:schemeClr val="accent1"/>
              </a:buClr>
              <a:buFont typeface="Wingdings" pitchFamily="2" charset="2"/>
              <a:buChar char="è"/>
              <a:defRPr>
                <a:solidFill>
                  <a:schemeClr val="tx1"/>
                </a:solidFill>
                <a:latin typeface="Arial" charset="0"/>
              </a:defRPr>
            </a:lvl2pPr>
            <a:lvl3pPr marL="1143000" indent="-228600" eaLnBrk="0" hangingPunct="0">
              <a:spcBef>
                <a:spcPct val="40000"/>
              </a:spcBef>
              <a:buClr>
                <a:schemeClr val="accent1"/>
              </a:buClr>
              <a:buFont typeface="Wingdings" pitchFamily="2" charset="2"/>
              <a:buChar char="è"/>
              <a:defRPr>
                <a:solidFill>
                  <a:schemeClr val="tx1"/>
                </a:solidFill>
                <a:latin typeface="Arial" charset="0"/>
              </a:defRPr>
            </a:lvl3pPr>
            <a:lvl4pPr marL="1600200" indent="-228600" eaLnBrk="0" hangingPunct="0">
              <a:spcBef>
                <a:spcPct val="40000"/>
              </a:spcBef>
              <a:buClr>
                <a:schemeClr val="accent1"/>
              </a:buClr>
              <a:buFont typeface="Wingdings" pitchFamily="2" charset="2"/>
              <a:buChar char="è"/>
              <a:defRPr>
                <a:solidFill>
                  <a:schemeClr val="tx1"/>
                </a:solidFill>
                <a:latin typeface="Arial" charset="0"/>
              </a:defRPr>
            </a:lvl4pPr>
            <a:lvl5pPr marL="2057400" indent="-228600" eaLnBrk="0" hangingPunct="0">
              <a:spcBef>
                <a:spcPct val="40000"/>
              </a:spcBef>
              <a:buClr>
                <a:schemeClr val="accent1"/>
              </a:buClr>
              <a:buFont typeface="Wingdings" pitchFamily="2" charset="2"/>
              <a:buChar char="è"/>
              <a:defRPr>
                <a:solidFill>
                  <a:schemeClr val="tx1"/>
                </a:solidFill>
                <a:latin typeface="Arial" charset="0"/>
              </a:defRPr>
            </a:lvl5pPr>
            <a:lvl6pPr marL="25146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6pPr>
            <a:lvl7pPr marL="29718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7pPr>
            <a:lvl8pPr marL="34290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8pPr>
            <a:lvl9pPr marL="38862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9pPr>
          </a:lstStyle>
          <a:p>
            <a:pPr eaLnBrk="1" hangingPunct="1">
              <a:spcBef>
                <a:spcPct val="0"/>
              </a:spcBef>
              <a:buClrTx/>
              <a:buFontTx/>
              <a:buNone/>
            </a:pPr>
            <a:r>
              <a:rPr lang="en-US" altLang="de-DE" smtClean="0"/>
              <a:t>COSMO General Meeting 2018, St. Petersburg, Russia</a:t>
            </a:r>
            <a:endParaRPr lang="de-DE" altLang="de-DE" smtClean="0"/>
          </a:p>
        </p:txBody>
      </p:sp>
      <p:sp>
        <p:nvSpPr>
          <p:cNvPr id="19478" name="Foliennummernplatzhalter 5"/>
          <p:cNvSpPr>
            <a:spLocks noGrp="1"/>
          </p:cNvSpPr>
          <p:nvPr>
            <p:ph type="sldNum" sz="quarter" idx="12"/>
          </p:nvPr>
        </p:nvSpPr>
        <p:spPr>
          <a:noFill/>
        </p:spPr>
        <p:txBody>
          <a:bodyPr/>
          <a:lstStyle>
            <a:lvl1pPr eaLnBrk="0" hangingPunct="0">
              <a:spcBef>
                <a:spcPct val="40000"/>
              </a:spcBef>
              <a:buClr>
                <a:schemeClr val="accent1"/>
              </a:buClr>
              <a:buFont typeface="Wingdings" pitchFamily="2" charset="2"/>
              <a:buChar char="è"/>
              <a:defRPr>
                <a:solidFill>
                  <a:schemeClr val="tx1"/>
                </a:solidFill>
                <a:latin typeface="Arial" charset="0"/>
              </a:defRPr>
            </a:lvl1pPr>
            <a:lvl2pPr marL="742950" indent="-285750" eaLnBrk="0" hangingPunct="0">
              <a:spcBef>
                <a:spcPct val="40000"/>
              </a:spcBef>
              <a:buClr>
                <a:schemeClr val="accent1"/>
              </a:buClr>
              <a:buFont typeface="Wingdings" pitchFamily="2" charset="2"/>
              <a:buChar char="è"/>
              <a:defRPr>
                <a:solidFill>
                  <a:schemeClr val="tx1"/>
                </a:solidFill>
                <a:latin typeface="Arial" charset="0"/>
              </a:defRPr>
            </a:lvl2pPr>
            <a:lvl3pPr marL="1143000" indent="-228600" eaLnBrk="0" hangingPunct="0">
              <a:spcBef>
                <a:spcPct val="40000"/>
              </a:spcBef>
              <a:buClr>
                <a:schemeClr val="accent1"/>
              </a:buClr>
              <a:buFont typeface="Wingdings" pitchFamily="2" charset="2"/>
              <a:buChar char="è"/>
              <a:defRPr>
                <a:solidFill>
                  <a:schemeClr val="tx1"/>
                </a:solidFill>
                <a:latin typeface="Arial" charset="0"/>
              </a:defRPr>
            </a:lvl3pPr>
            <a:lvl4pPr marL="1600200" indent="-228600" eaLnBrk="0" hangingPunct="0">
              <a:spcBef>
                <a:spcPct val="40000"/>
              </a:spcBef>
              <a:buClr>
                <a:schemeClr val="accent1"/>
              </a:buClr>
              <a:buFont typeface="Wingdings" pitchFamily="2" charset="2"/>
              <a:buChar char="è"/>
              <a:defRPr>
                <a:solidFill>
                  <a:schemeClr val="tx1"/>
                </a:solidFill>
                <a:latin typeface="Arial" charset="0"/>
              </a:defRPr>
            </a:lvl4pPr>
            <a:lvl5pPr marL="2057400" indent="-228600" eaLnBrk="0" hangingPunct="0">
              <a:spcBef>
                <a:spcPct val="40000"/>
              </a:spcBef>
              <a:buClr>
                <a:schemeClr val="accent1"/>
              </a:buClr>
              <a:buFont typeface="Wingdings" pitchFamily="2" charset="2"/>
              <a:buChar char="è"/>
              <a:defRPr>
                <a:solidFill>
                  <a:schemeClr val="tx1"/>
                </a:solidFill>
                <a:latin typeface="Arial" charset="0"/>
              </a:defRPr>
            </a:lvl5pPr>
            <a:lvl6pPr marL="25146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6pPr>
            <a:lvl7pPr marL="29718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7pPr>
            <a:lvl8pPr marL="34290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8pPr>
            <a:lvl9pPr marL="3886200" indent="-228600" eaLnBrk="0" fontAlgn="base" hangingPunct="0">
              <a:spcBef>
                <a:spcPct val="40000"/>
              </a:spcBef>
              <a:spcAft>
                <a:spcPct val="0"/>
              </a:spcAft>
              <a:buClr>
                <a:schemeClr val="accent1"/>
              </a:buClr>
              <a:buFont typeface="Wingdings" pitchFamily="2" charset="2"/>
              <a:buChar char="è"/>
              <a:defRPr>
                <a:solidFill>
                  <a:schemeClr val="tx1"/>
                </a:solidFill>
                <a:latin typeface="Arial" charset="0"/>
              </a:defRPr>
            </a:lvl9pPr>
          </a:lstStyle>
          <a:p>
            <a:pPr eaLnBrk="1" hangingPunct="1">
              <a:spcBef>
                <a:spcPct val="0"/>
              </a:spcBef>
              <a:buClrTx/>
              <a:buFontTx/>
              <a:buNone/>
            </a:pPr>
            <a:fld id="{D116D197-51C8-4121-9B41-D3AD2388C4D2}" type="slidenum">
              <a:rPr lang="de-DE" altLang="de-DE" smtClean="0"/>
              <a:pPr eaLnBrk="1" hangingPunct="1">
                <a:spcBef>
                  <a:spcPct val="0"/>
                </a:spcBef>
                <a:buClrTx/>
                <a:buFontTx/>
                <a:buNone/>
              </a:pPr>
              <a:t>7</a:t>
            </a:fld>
            <a:endParaRPr lang="de-DE" altLang="de-DE" smtClean="0"/>
          </a:p>
        </p:txBody>
      </p:sp>
      <p:sp>
        <p:nvSpPr>
          <p:cNvPr id="2" name="Textfeld 1"/>
          <p:cNvSpPr txBox="1"/>
          <p:nvPr/>
        </p:nvSpPr>
        <p:spPr>
          <a:xfrm>
            <a:off x="467544" y="5229200"/>
            <a:ext cx="7981737" cy="369332"/>
          </a:xfrm>
          <a:prstGeom prst="rect">
            <a:avLst/>
          </a:prstGeom>
          <a:noFill/>
        </p:spPr>
        <p:txBody>
          <a:bodyPr wrap="none" rtlCol="0">
            <a:spAutoFit/>
          </a:bodyPr>
          <a:lstStyle/>
          <a:p>
            <a:r>
              <a:rPr lang="de-DE" dirty="0" smtClean="0"/>
              <a:t>02.08.18: </a:t>
            </a:r>
            <a:r>
              <a:rPr lang="de-DE" dirty="0" err="1" smtClean="0"/>
              <a:t>Implemented</a:t>
            </a:r>
            <a:r>
              <a:rPr lang="de-DE" dirty="0" smtClean="0"/>
              <a:t> a </a:t>
            </a:r>
            <a:r>
              <a:rPr lang="de-DE" dirty="0" err="1" smtClean="0"/>
              <a:t>bug</a:t>
            </a:r>
            <a:r>
              <a:rPr lang="de-DE" dirty="0" smtClean="0"/>
              <a:t> fix in turb_transfer.f90 in </a:t>
            </a:r>
            <a:r>
              <a:rPr lang="de-DE" dirty="0" err="1" smtClean="0"/>
              <a:t>patch</a:t>
            </a:r>
            <a:r>
              <a:rPr lang="de-DE" dirty="0" smtClean="0"/>
              <a:t> </a:t>
            </a:r>
            <a:r>
              <a:rPr lang="de-DE" dirty="0" err="1" smtClean="0"/>
              <a:t>version</a:t>
            </a:r>
            <a:r>
              <a:rPr lang="de-DE" dirty="0" smtClean="0"/>
              <a:t> 5.05_1 </a:t>
            </a:r>
            <a:endParaRPr lang="en-US" dirty="0"/>
          </a:p>
        </p:txBody>
      </p:sp>
    </p:spTree>
    <p:extLst>
      <p:ext uri="{BB962C8B-B14F-4D97-AF65-F5344CB8AC3E}">
        <p14:creationId xmlns:p14="http://schemas.microsoft.com/office/powerpoint/2010/main" val="345620665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Results</a:t>
            </a:r>
            <a:r>
              <a:rPr lang="de-DE" dirty="0" smtClean="0"/>
              <a:t> </a:t>
            </a:r>
            <a:r>
              <a:rPr lang="de-DE" dirty="0" err="1" smtClean="0"/>
              <a:t>of</a:t>
            </a:r>
            <a:r>
              <a:rPr lang="de-DE" dirty="0" smtClean="0"/>
              <a:t> NWP Test Suite: 5.03 </a:t>
            </a:r>
            <a:r>
              <a:rPr lang="de-DE" dirty="0" err="1" smtClean="0"/>
              <a:t>vs</a:t>
            </a:r>
            <a:r>
              <a:rPr lang="de-DE" dirty="0" smtClean="0"/>
              <a:t> 5.05</a:t>
            </a:r>
            <a:endParaRPr lang="en-US" dirty="0"/>
          </a:p>
        </p:txBody>
      </p:sp>
      <p:sp>
        <p:nvSpPr>
          <p:cNvPr id="3" name="Inhaltsplatzhalter 2"/>
          <p:cNvSpPr>
            <a:spLocks noGrp="1"/>
          </p:cNvSpPr>
          <p:nvPr>
            <p:ph idx="1"/>
          </p:nvPr>
        </p:nvSpPr>
        <p:spPr/>
        <p:txBody>
          <a:bodyPr/>
          <a:lstStyle/>
          <a:p>
            <a:r>
              <a:rPr lang="en-US" dirty="0"/>
              <a:t>Following the analysis of the relative performance of the two model versions: 5.03 (operational version) and 5.05 (test version of a specific TURBDIFF configuration), the newer version of the model, on the whole, outperforms its predecessor, while in some cases performance is worsen. For parameters as precipitation and for all parameters on high atmospheric levels, no significant impact on performance was identified. </a:t>
            </a:r>
            <a:endParaRPr lang="en-US" dirty="0" smtClean="0"/>
          </a:p>
          <a:p>
            <a:r>
              <a:rPr lang="de-DE" dirty="0" smtClean="0"/>
              <a:t>See </a:t>
            </a:r>
            <a:r>
              <a:rPr lang="de-DE" dirty="0" err="1" smtClean="0"/>
              <a:t>detailed</a:t>
            </a:r>
            <a:r>
              <a:rPr lang="de-DE" dirty="0" smtClean="0"/>
              <a:t> </a:t>
            </a:r>
            <a:r>
              <a:rPr lang="de-DE" dirty="0" err="1" smtClean="0"/>
              <a:t>report</a:t>
            </a:r>
            <a:r>
              <a:rPr lang="de-DE" dirty="0" smtClean="0"/>
              <a:t> </a:t>
            </a:r>
            <a:r>
              <a:rPr lang="de-DE" dirty="0" err="1" smtClean="0"/>
              <a:t>of</a:t>
            </a:r>
            <a:r>
              <a:rPr lang="de-DE" dirty="0" smtClean="0"/>
              <a:t> </a:t>
            </a:r>
            <a:r>
              <a:rPr lang="de-DE" dirty="0" err="1" smtClean="0"/>
              <a:t>the</a:t>
            </a:r>
            <a:r>
              <a:rPr lang="de-DE" dirty="0" smtClean="0"/>
              <a:t> NWP Test Suite Team</a:t>
            </a:r>
          </a:p>
          <a:p>
            <a:r>
              <a:rPr lang="de-DE" dirty="0" smtClean="0"/>
              <a:t>STC </a:t>
            </a:r>
            <a:r>
              <a:rPr lang="de-DE" dirty="0" err="1" smtClean="0"/>
              <a:t>approved</a:t>
            </a:r>
            <a:r>
              <a:rPr lang="de-DE" dirty="0" smtClean="0"/>
              <a:t> </a:t>
            </a:r>
            <a:r>
              <a:rPr lang="de-DE" dirty="0" err="1" smtClean="0"/>
              <a:t>the</a:t>
            </a:r>
            <a:r>
              <a:rPr lang="de-DE" dirty="0" smtClean="0"/>
              <a:t> </a:t>
            </a:r>
            <a:r>
              <a:rPr lang="de-DE" dirty="0" err="1" smtClean="0"/>
              <a:t>new</a:t>
            </a:r>
            <a:r>
              <a:rPr lang="de-DE" dirty="0" smtClean="0"/>
              <a:t> </a:t>
            </a:r>
            <a:r>
              <a:rPr lang="de-DE" dirty="0" err="1" smtClean="0"/>
              <a:t>version</a:t>
            </a:r>
            <a:r>
              <a:rPr lang="de-DE" dirty="0" smtClean="0"/>
              <a:t> in </a:t>
            </a:r>
            <a:r>
              <a:rPr lang="de-DE" dirty="0" err="1" smtClean="0"/>
              <a:t>July</a:t>
            </a:r>
            <a:endParaRPr lang="en-US" dirty="0"/>
          </a:p>
          <a:p>
            <a:endParaRPr lang="en-US" dirty="0"/>
          </a:p>
        </p:txBody>
      </p:sp>
      <p:sp>
        <p:nvSpPr>
          <p:cNvPr id="4" name="Datumsplatzhalter 3"/>
          <p:cNvSpPr>
            <a:spLocks noGrp="1"/>
          </p:cNvSpPr>
          <p:nvPr>
            <p:ph type="dt" sz="half" idx="10"/>
          </p:nvPr>
        </p:nvSpPr>
        <p:spPr/>
        <p:txBody>
          <a:bodyPr/>
          <a:lstStyle/>
          <a:p>
            <a:pPr>
              <a:defRPr/>
            </a:pPr>
            <a:fld id="{278E236C-DCCA-4410-82DD-284BF6707C39}" type="datetime1">
              <a:rPr lang="de-DE" smtClean="0"/>
              <a:t>31.08.2018</a:t>
            </a:fld>
            <a:endParaRPr lang="de-DE"/>
          </a:p>
        </p:txBody>
      </p:sp>
      <p:sp>
        <p:nvSpPr>
          <p:cNvPr id="5" name="Fußzeilenplatzhalter 4"/>
          <p:cNvSpPr>
            <a:spLocks noGrp="1"/>
          </p:cNvSpPr>
          <p:nvPr>
            <p:ph type="ftr" sz="quarter" idx="11"/>
          </p:nvPr>
        </p:nvSpPr>
        <p:spPr/>
        <p:txBody>
          <a:bodyPr/>
          <a:lstStyle/>
          <a:p>
            <a:pPr>
              <a:defRPr/>
            </a:pPr>
            <a:r>
              <a:rPr lang="en-US" smtClean="0"/>
              <a:t>COSMO General Meeting 2018, St. Petersburg, Russia</a:t>
            </a:r>
            <a:endParaRPr lang="de-DE"/>
          </a:p>
        </p:txBody>
      </p:sp>
      <p:sp>
        <p:nvSpPr>
          <p:cNvPr id="6" name="Foliennummernplatzhalter 5"/>
          <p:cNvSpPr>
            <a:spLocks noGrp="1"/>
          </p:cNvSpPr>
          <p:nvPr>
            <p:ph type="sldNum" sz="quarter" idx="12"/>
          </p:nvPr>
        </p:nvSpPr>
        <p:spPr/>
        <p:txBody>
          <a:bodyPr/>
          <a:lstStyle/>
          <a:p>
            <a:pPr>
              <a:defRPr/>
            </a:pPr>
            <a:fld id="{72EB4686-4644-471E-9375-12B57D8E2B20}" type="slidenum">
              <a:rPr lang="de-DE" smtClean="0"/>
              <a:pPr>
                <a:defRPr/>
              </a:pPr>
              <a:t>8</a:t>
            </a:fld>
            <a:endParaRPr lang="de-DE"/>
          </a:p>
        </p:txBody>
      </p:sp>
      <p:sp>
        <p:nvSpPr>
          <p:cNvPr id="7" name="Textfeld 6"/>
          <p:cNvSpPr txBox="1"/>
          <p:nvPr/>
        </p:nvSpPr>
        <p:spPr>
          <a:xfrm>
            <a:off x="763962" y="4869160"/>
            <a:ext cx="7408438" cy="461665"/>
          </a:xfrm>
          <a:prstGeom prst="rect">
            <a:avLst/>
          </a:prstGeom>
          <a:noFill/>
        </p:spPr>
        <p:txBody>
          <a:bodyPr wrap="none" rtlCol="0">
            <a:spAutoFit/>
          </a:bodyPr>
          <a:lstStyle/>
          <a:p>
            <a:r>
              <a:rPr lang="de-DE" sz="2400" dirty="0" smtClean="0">
                <a:solidFill>
                  <a:srgbClr val="FF0000"/>
                </a:solidFill>
              </a:rPr>
              <a:t>COSMO-Model 5.05_1 </a:t>
            </a:r>
            <a:r>
              <a:rPr lang="de-DE" sz="2400" dirty="0" err="1" smtClean="0">
                <a:solidFill>
                  <a:srgbClr val="FF0000"/>
                </a:solidFill>
              </a:rPr>
              <a:t>is</a:t>
            </a:r>
            <a:r>
              <a:rPr lang="de-DE" sz="2400" dirty="0" smtClean="0">
                <a:solidFill>
                  <a:srgbClr val="FF0000"/>
                </a:solidFill>
              </a:rPr>
              <a:t> </a:t>
            </a:r>
            <a:r>
              <a:rPr lang="de-DE" sz="2400" dirty="0" err="1" smtClean="0">
                <a:solidFill>
                  <a:srgbClr val="FF0000"/>
                </a:solidFill>
              </a:rPr>
              <a:t>the</a:t>
            </a:r>
            <a:r>
              <a:rPr lang="de-DE" sz="2400" dirty="0" smtClean="0">
                <a:solidFill>
                  <a:srgbClr val="FF0000"/>
                </a:solidFill>
              </a:rPr>
              <a:t> </a:t>
            </a:r>
            <a:r>
              <a:rPr lang="de-DE" sz="2400" dirty="0" err="1" smtClean="0">
                <a:solidFill>
                  <a:srgbClr val="FF0000"/>
                </a:solidFill>
              </a:rPr>
              <a:t>new</a:t>
            </a:r>
            <a:r>
              <a:rPr lang="de-DE" sz="2400" dirty="0" smtClean="0">
                <a:solidFill>
                  <a:srgbClr val="FF0000"/>
                </a:solidFill>
              </a:rPr>
              <a:t> Reference Version</a:t>
            </a:r>
            <a:endParaRPr lang="en-US" sz="2400" dirty="0">
              <a:solidFill>
                <a:srgbClr val="FF0000"/>
              </a:solidFill>
            </a:endParaRPr>
          </a:p>
        </p:txBody>
      </p:sp>
    </p:spTree>
    <p:extLst>
      <p:ext uri="{BB962C8B-B14F-4D97-AF65-F5344CB8AC3E}">
        <p14:creationId xmlns:p14="http://schemas.microsoft.com/office/powerpoint/2010/main" val="202687933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Distribution </a:t>
            </a:r>
            <a:r>
              <a:rPr lang="de-DE" dirty="0" err="1" smtClean="0"/>
              <a:t>of</a:t>
            </a:r>
            <a:r>
              <a:rPr lang="de-DE" dirty="0" smtClean="0"/>
              <a:t> New INT2LM </a:t>
            </a:r>
            <a:r>
              <a:rPr lang="de-DE" dirty="0" err="1" smtClean="0"/>
              <a:t>and</a:t>
            </a:r>
            <a:r>
              <a:rPr lang="de-DE" dirty="0" smtClean="0"/>
              <a:t> COSMO</a:t>
            </a:r>
            <a:endParaRPr lang="en-US" dirty="0"/>
          </a:p>
        </p:txBody>
      </p:sp>
      <p:sp>
        <p:nvSpPr>
          <p:cNvPr id="3" name="Inhaltsplatzhalter 2"/>
          <p:cNvSpPr>
            <a:spLocks noGrp="1"/>
          </p:cNvSpPr>
          <p:nvPr>
            <p:ph idx="1"/>
          </p:nvPr>
        </p:nvSpPr>
        <p:spPr/>
        <p:txBody>
          <a:bodyPr/>
          <a:lstStyle/>
          <a:p>
            <a:r>
              <a:rPr lang="de-DE" dirty="0" smtClean="0"/>
              <a:t>11.07.: Information on </a:t>
            </a:r>
            <a:r>
              <a:rPr lang="de-DE" dirty="0" err="1" smtClean="0"/>
              <a:t>new</a:t>
            </a:r>
            <a:r>
              <a:rPr lang="de-DE" dirty="0" smtClean="0"/>
              <a:t> </a:t>
            </a:r>
            <a:r>
              <a:rPr lang="de-DE" dirty="0" err="1" smtClean="0"/>
              <a:t>version</a:t>
            </a:r>
            <a:r>
              <a:rPr lang="de-DE" dirty="0" smtClean="0"/>
              <a:t> </a:t>
            </a:r>
            <a:r>
              <a:rPr lang="de-DE" dirty="0" err="1" smtClean="0"/>
              <a:t>to</a:t>
            </a:r>
            <a:r>
              <a:rPr lang="de-DE" dirty="0" smtClean="0"/>
              <a:t> </a:t>
            </a:r>
            <a:r>
              <a:rPr lang="de-DE" dirty="0" err="1" smtClean="0"/>
              <a:t>the</a:t>
            </a:r>
            <a:r>
              <a:rPr lang="de-DE" dirty="0" smtClean="0"/>
              <a:t> </a:t>
            </a:r>
            <a:r>
              <a:rPr lang="de-DE" dirty="0" err="1" smtClean="0"/>
              <a:t>consortium</a:t>
            </a:r>
            <a:endParaRPr lang="de-DE" dirty="0" smtClean="0"/>
          </a:p>
          <a:p>
            <a:r>
              <a:rPr lang="de-DE" dirty="0" smtClean="0"/>
              <a:t>08.08.: Information on </a:t>
            </a:r>
            <a:r>
              <a:rPr lang="de-DE" dirty="0" err="1" smtClean="0"/>
              <a:t>the</a:t>
            </a:r>
            <a:r>
              <a:rPr lang="de-DE" dirty="0" smtClean="0"/>
              <a:t> </a:t>
            </a:r>
            <a:r>
              <a:rPr lang="de-DE" dirty="0" err="1" smtClean="0"/>
              <a:t>patch</a:t>
            </a:r>
            <a:r>
              <a:rPr lang="de-DE" dirty="0" smtClean="0"/>
              <a:t> </a:t>
            </a:r>
            <a:r>
              <a:rPr lang="de-DE" dirty="0" err="1" smtClean="0"/>
              <a:t>version</a:t>
            </a:r>
            <a:r>
              <a:rPr lang="de-DE" dirty="0" smtClean="0"/>
              <a:t> 5.05_1 </a:t>
            </a:r>
            <a:r>
              <a:rPr lang="de-DE" dirty="0" err="1" smtClean="0"/>
              <a:t>to</a:t>
            </a:r>
            <a:r>
              <a:rPr lang="de-DE" dirty="0" smtClean="0"/>
              <a:t> </a:t>
            </a:r>
            <a:r>
              <a:rPr lang="de-DE" dirty="0" err="1" smtClean="0"/>
              <a:t>the</a:t>
            </a:r>
            <a:r>
              <a:rPr lang="de-DE" dirty="0" smtClean="0"/>
              <a:t> </a:t>
            </a:r>
            <a:r>
              <a:rPr lang="de-DE" dirty="0" err="1" smtClean="0"/>
              <a:t>consortium</a:t>
            </a:r>
            <a:endParaRPr lang="de-DE" dirty="0" smtClean="0"/>
          </a:p>
          <a:p>
            <a:r>
              <a:rPr lang="de-DE" dirty="0" smtClean="0"/>
              <a:t>08.08.: Information on </a:t>
            </a:r>
            <a:r>
              <a:rPr lang="de-DE" dirty="0" err="1" smtClean="0"/>
              <a:t>new</a:t>
            </a:r>
            <a:r>
              <a:rPr lang="de-DE" dirty="0" smtClean="0"/>
              <a:t> </a:t>
            </a:r>
            <a:r>
              <a:rPr lang="de-DE" dirty="0" err="1" smtClean="0"/>
              <a:t>versions</a:t>
            </a:r>
            <a:r>
              <a:rPr lang="de-DE" dirty="0" smtClean="0"/>
              <a:t> (INT2LM, COSMO) </a:t>
            </a:r>
            <a:r>
              <a:rPr lang="de-DE" dirty="0" err="1" smtClean="0"/>
              <a:t>to</a:t>
            </a:r>
            <a:r>
              <a:rPr lang="de-DE" dirty="0" smtClean="0"/>
              <a:t> all </a:t>
            </a:r>
            <a:r>
              <a:rPr lang="de-DE" dirty="0" err="1" smtClean="0"/>
              <a:t>other</a:t>
            </a:r>
            <a:r>
              <a:rPr lang="de-DE" dirty="0" smtClean="0"/>
              <a:t> </a:t>
            </a:r>
            <a:r>
              <a:rPr lang="de-DE" dirty="0" err="1" smtClean="0"/>
              <a:t>partners</a:t>
            </a:r>
            <a:endParaRPr lang="de-DE" dirty="0" smtClean="0"/>
          </a:p>
          <a:p>
            <a:endParaRPr lang="de-DE" dirty="0"/>
          </a:p>
          <a:p>
            <a:r>
              <a:rPr lang="de-DE" dirty="0" smtClean="0"/>
              <a:t>September: </a:t>
            </a:r>
            <a:r>
              <a:rPr lang="de-DE" dirty="0" err="1" smtClean="0"/>
              <a:t>provision</a:t>
            </a:r>
            <a:r>
              <a:rPr lang="de-DE" dirty="0" smtClean="0"/>
              <a:t> </a:t>
            </a:r>
            <a:r>
              <a:rPr lang="de-DE" dirty="0" err="1" smtClean="0"/>
              <a:t>of</a:t>
            </a:r>
            <a:r>
              <a:rPr lang="de-DE" dirty="0" smtClean="0"/>
              <a:t> ICON </a:t>
            </a:r>
            <a:r>
              <a:rPr lang="de-DE" dirty="0" err="1" smtClean="0"/>
              <a:t>test</a:t>
            </a:r>
            <a:r>
              <a:rPr lang="de-DE" dirty="0" smtClean="0"/>
              <a:t> </a:t>
            </a:r>
            <a:r>
              <a:rPr lang="de-DE" dirty="0" err="1" smtClean="0"/>
              <a:t>data</a:t>
            </a:r>
            <a:r>
              <a:rPr lang="de-DE" dirty="0" smtClean="0"/>
              <a:t> </a:t>
            </a:r>
            <a:r>
              <a:rPr lang="de-DE" dirty="0" err="1" smtClean="0"/>
              <a:t>sets</a:t>
            </a:r>
            <a:r>
              <a:rPr lang="de-DE" dirty="0" smtClean="0"/>
              <a:t> </a:t>
            </a:r>
            <a:r>
              <a:rPr lang="de-DE" dirty="0" err="1" smtClean="0"/>
              <a:t>for</a:t>
            </a:r>
            <a:r>
              <a:rPr lang="de-DE" dirty="0" smtClean="0"/>
              <a:t> all </a:t>
            </a:r>
            <a:r>
              <a:rPr lang="de-DE" dirty="0" err="1" smtClean="0"/>
              <a:t>partners</a:t>
            </a:r>
            <a:r>
              <a:rPr lang="de-DE" dirty="0" smtClean="0"/>
              <a:t>, </a:t>
            </a:r>
            <a:r>
              <a:rPr lang="de-DE" dirty="0" err="1" smtClean="0"/>
              <a:t>because</a:t>
            </a:r>
            <a:r>
              <a:rPr lang="de-DE" dirty="0" smtClean="0"/>
              <a:t> </a:t>
            </a:r>
            <a:r>
              <a:rPr lang="de-DE" dirty="0" err="1" smtClean="0"/>
              <a:t>of</a:t>
            </a:r>
            <a:r>
              <a:rPr lang="de-DE" dirty="0" smtClean="0"/>
              <a:t> </a:t>
            </a:r>
            <a:r>
              <a:rPr lang="de-DE" dirty="0" err="1" smtClean="0"/>
              <a:t>changes</a:t>
            </a:r>
            <a:r>
              <a:rPr lang="de-DE" dirty="0" smtClean="0"/>
              <a:t> in </a:t>
            </a:r>
            <a:r>
              <a:rPr lang="de-DE" dirty="0" err="1" smtClean="0"/>
              <a:t>data</a:t>
            </a:r>
            <a:r>
              <a:rPr lang="de-DE" dirty="0"/>
              <a:t> </a:t>
            </a:r>
            <a:r>
              <a:rPr lang="de-DE" dirty="0" err="1" smtClean="0"/>
              <a:t>delivery</a:t>
            </a:r>
            <a:r>
              <a:rPr lang="de-DE" dirty="0" smtClean="0"/>
              <a:t>:</a:t>
            </a:r>
          </a:p>
          <a:p>
            <a:pPr lvl="1"/>
            <a:r>
              <a:rPr lang="de-DE" dirty="0" err="1" smtClean="0"/>
              <a:t>provision</a:t>
            </a:r>
            <a:r>
              <a:rPr lang="de-DE" dirty="0" smtClean="0"/>
              <a:t> </a:t>
            </a:r>
            <a:r>
              <a:rPr lang="de-DE" dirty="0" err="1" smtClean="0"/>
              <a:t>of</a:t>
            </a:r>
            <a:r>
              <a:rPr lang="de-DE" dirty="0" smtClean="0"/>
              <a:t> additional </a:t>
            </a:r>
            <a:r>
              <a:rPr lang="de-DE" dirty="0" err="1" smtClean="0"/>
              <a:t>data</a:t>
            </a:r>
            <a:r>
              <a:rPr lang="de-DE" dirty="0" smtClean="0"/>
              <a:t> </a:t>
            </a:r>
            <a:r>
              <a:rPr lang="de-DE" dirty="0" err="1" smtClean="0"/>
              <a:t>necessary</a:t>
            </a:r>
            <a:r>
              <a:rPr lang="de-DE" dirty="0" smtClean="0"/>
              <a:t> </a:t>
            </a:r>
            <a:r>
              <a:rPr lang="de-DE" dirty="0" err="1" smtClean="0"/>
              <a:t>for</a:t>
            </a:r>
            <a:r>
              <a:rPr lang="de-DE" dirty="0" smtClean="0"/>
              <a:t> ICON-LAM (</a:t>
            </a:r>
            <a:r>
              <a:rPr lang="de-DE" dirty="0" err="1" smtClean="0"/>
              <a:t>including</a:t>
            </a:r>
            <a:r>
              <a:rPr lang="de-DE" dirty="0" smtClean="0"/>
              <a:t> HHL)</a:t>
            </a:r>
          </a:p>
          <a:p>
            <a:pPr lvl="1"/>
            <a:r>
              <a:rPr lang="de-DE" dirty="0" err="1" smtClean="0"/>
              <a:t>crop</a:t>
            </a:r>
            <a:r>
              <a:rPr lang="de-DE" dirty="0" smtClean="0"/>
              <a:t> </a:t>
            </a:r>
            <a:r>
              <a:rPr lang="de-DE" dirty="0" err="1" smtClean="0"/>
              <a:t>upper</a:t>
            </a:r>
            <a:r>
              <a:rPr lang="de-DE" dirty="0" smtClean="0"/>
              <a:t> 20 </a:t>
            </a:r>
            <a:r>
              <a:rPr lang="de-DE" dirty="0" err="1" smtClean="0"/>
              <a:t>levels</a:t>
            </a:r>
            <a:r>
              <a:rPr lang="de-DE" dirty="0" smtClean="0"/>
              <a:t> also </a:t>
            </a:r>
            <a:r>
              <a:rPr lang="de-DE" dirty="0" err="1" smtClean="0"/>
              <a:t>for</a:t>
            </a:r>
            <a:r>
              <a:rPr lang="de-DE" dirty="0" smtClean="0"/>
              <a:t> W</a:t>
            </a:r>
          </a:p>
          <a:p>
            <a:pPr lvl="1"/>
            <a:r>
              <a:rPr lang="de-DE" dirty="0" err="1" smtClean="0"/>
              <a:t>activate</a:t>
            </a:r>
            <a:r>
              <a:rPr lang="de-DE" dirty="0" smtClean="0"/>
              <a:t> </a:t>
            </a:r>
            <a:r>
              <a:rPr lang="de-DE" dirty="0" err="1" smtClean="0"/>
              <a:t>setting</a:t>
            </a:r>
            <a:r>
              <a:rPr lang="de-DE" dirty="0" smtClean="0"/>
              <a:t> </a:t>
            </a:r>
            <a:r>
              <a:rPr lang="de-DE" dirty="0" err="1" smtClean="0"/>
              <a:t>of</a:t>
            </a:r>
            <a:r>
              <a:rPr lang="de-DE" dirty="0" smtClean="0"/>
              <a:t> UUID </a:t>
            </a:r>
            <a:r>
              <a:rPr lang="de-DE" dirty="0" err="1" smtClean="0"/>
              <a:t>for</a:t>
            </a:r>
            <a:r>
              <a:rPr lang="de-DE" dirty="0" smtClean="0"/>
              <a:t> horizontal </a:t>
            </a:r>
            <a:r>
              <a:rPr lang="de-DE" dirty="0" err="1" smtClean="0"/>
              <a:t>and</a:t>
            </a:r>
            <a:r>
              <a:rPr lang="de-DE" dirty="0" smtClean="0"/>
              <a:t> </a:t>
            </a:r>
            <a:r>
              <a:rPr lang="de-DE" dirty="0" err="1" smtClean="0"/>
              <a:t>vertical</a:t>
            </a:r>
            <a:r>
              <a:rPr lang="de-DE" dirty="0" smtClean="0"/>
              <a:t> </a:t>
            </a:r>
            <a:r>
              <a:rPr lang="de-DE" dirty="0" err="1" smtClean="0"/>
              <a:t>grid</a:t>
            </a:r>
            <a:r>
              <a:rPr lang="de-DE" dirty="0" smtClean="0"/>
              <a:t>. INT2LM </a:t>
            </a:r>
            <a:r>
              <a:rPr lang="de-DE" dirty="0" err="1" smtClean="0"/>
              <a:t>should</a:t>
            </a:r>
            <a:r>
              <a:rPr lang="de-DE" dirty="0" smtClean="0"/>
              <a:t> </a:t>
            </a:r>
            <a:r>
              <a:rPr lang="de-DE" dirty="0" err="1" smtClean="0"/>
              <a:t>then</a:t>
            </a:r>
            <a:r>
              <a:rPr lang="de-DE" dirty="0" smtClean="0"/>
              <a:t> check </a:t>
            </a:r>
            <a:r>
              <a:rPr lang="de-DE" dirty="0" err="1" smtClean="0"/>
              <a:t>this</a:t>
            </a:r>
            <a:r>
              <a:rPr lang="de-DE" dirty="0"/>
              <a:t> (</a:t>
            </a:r>
            <a:r>
              <a:rPr lang="de-DE" dirty="0" err="1"/>
              <a:t>lcheck_uuidOfHGrid</a:t>
            </a:r>
            <a:r>
              <a:rPr lang="de-DE" dirty="0"/>
              <a:t>=.TRUE</a:t>
            </a:r>
            <a:r>
              <a:rPr lang="de-DE" dirty="0" smtClean="0"/>
              <a:t>., </a:t>
            </a:r>
            <a:r>
              <a:rPr lang="de-DE" dirty="0" err="1" smtClean="0"/>
              <a:t>needs</a:t>
            </a:r>
            <a:r>
              <a:rPr lang="de-DE" dirty="0" smtClean="0"/>
              <a:t> INT2LM 2.05)</a:t>
            </a:r>
          </a:p>
          <a:p>
            <a:r>
              <a:rPr lang="de-DE" dirty="0" err="1" smtClean="0"/>
              <a:t>October</a:t>
            </a:r>
            <a:r>
              <a:rPr lang="de-DE" dirty="0" smtClean="0"/>
              <a:t>: </a:t>
            </a:r>
            <a:r>
              <a:rPr lang="de-DE" dirty="0" err="1" smtClean="0"/>
              <a:t>Implement</a:t>
            </a:r>
            <a:r>
              <a:rPr lang="de-DE" dirty="0" smtClean="0"/>
              <a:t> </a:t>
            </a:r>
            <a:r>
              <a:rPr lang="de-DE" dirty="0" err="1" smtClean="0"/>
              <a:t>changes</a:t>
            </a:r>
            <a:r>
              <a:rPr lang="de-DE" dirty="0" smtClean="0"/>
              <a:t> in operational </a:t>
            </a:r>
            <a:r>
              <a:rPr lang="de-DE" dirty="0" err="1" smtClean="0"/>
              <a:t>data</a:t>
            </a:r>
            <a:r>
              <a:rPr lang="de-DE" dirty="0" smtClean="0"/>
              <a:t> </a:t>
            </a:r>
            <a:r>
              <a:rPr lang="de-DE" dirty="0" err="1" smtClean="0"/>
              <a:t>delivery</a:t>
            </a:r>
            <a:r>
              <a:rPr lang="de-DE" dirty="0" smtClean="0"/>
              <a:t>: All </a:t>
            </a:r>
            <a:r>
              <a:rPr lang="de-DE" dirty="0" err="1" smtClean="0"/>
              <a:t>licences</a:t>
            </a:r>
            <a:r>
              <a:rPr lang="de-DE" dirty="0" smtClean="0"/>
              <a:t> </a:t>
            </a:r>
            <a:r>
              <a:rPr lang="de-DE" dirty="0" err="1" smtClean="0"/>
              <a:t>should</a:t>
            </a:r>
            <a:r>
              <a:rPr lang="de-DE" dirty="0" smtClean="0"/>
              <a:t> </a:t>
            </a:r>
            <a:r>
              <a:rPr lang="de-DE" dirty="0" err="1" smtClean="0"/>
              <a:t>have</a:t>
            </a:r>
            <a:r>
              <a:rPr lang="de-DE" dirty="0" smtClean="0"/>
              <a:t> </a:t>
            </a:r>
            <a:r>
              <a:rPr lang="de-DE" dirty="0" err="1" smtClean="0"/>
              <a:t>installed</a:t>
            </a:r>
            <a:r>
              <a:rPr lang="de-DE" dirty="0" smtClean="0"/>
              <a:t> INT2LM 2.05 </a:t>
            </a:r>
            <a:r>
              <a:rPr lang="de-DE" dirty="0" err="1" smtClean="0"/>
              <a:t>by</a:t>
            </a:r>
            <a:r>
              <a:rPr lang="de-DE" dirty="0" smtClean="0"/>
              <a:t> </a:t>
            </a:r>
            <a:r>
              <a:rPr lang="de-DE" dirty="0" err="1" smtClean="0"/>
              <a:t>then</a:t>
            </a:r>
            <a:r>
              <a:rPr lang="de-DE" dirty="0" smtClean="0"/>
              <a:t>!</a:t>
            </a:r>
            <a:endParaRPr lang="en-US" dirty="0"/>
          </a:p>
        </p:txBody>
      </p:sp>
      <p:sp>
        <p:nvSpPr>
          <p:cNvPr id="4" name="Datumsplatzhalter 3"/>
          <p:cNvSpPr>
            <a:spLocks noGrp="1"/>
          </p:cNvSpPr>
          <p:nvPr>
            <p:ph type="dt" sz="half" idx="10"/>
          </p:nvPr>
        </p:nvSpPr>
        <p:spPr/>
        <p:txBody>
          <a:bodyPr/>
          <a:lstStyle/>
          <a:p>
            <a:pPr>
              <a:defRPr/>
            </a:pPr>
            <a:fld id="{278E236C-DCCA-4410-82DD-284BF6707C39}" type="datetime1">
              <a:rPr lang="de-DE" smtClean="0"/>
              <a:t>31.08.2018</a:t>
            </a:fld>
            <a:endParaRPr lang="de-DE"/>
          </a:p>
        </p:txBody>
      </p:sp>
      <p:sp>
        <p:nvSpPr>
          <p:cNvPr id="5" name="Fußzeilenplatzhalter 4"/>
          <p:cNvSpPr>
            <a:spLocks noGrp="1"/>
          </p:cNvSpPr>
          <p:nvPr>
            <p:ph type="ftr" sz="quarter" idx="11"/>
          </p:nvPr>
        </p:nvSpPr>
        <p:spPr/>
        <p:txBody>
          <a:bodyPr/>
          <a:lstStyle/>
          <a:p>
            <a:pPr>
              <a:defRPr/>
            </a:pPr>
            <a:r>
              <a:rPr lang="en-US" smtClean="0"/>
              <a:t>COSMO General Meeting 2018, St. Petersburg, Russia</a:t>
            </a:r>
            <a:endParaRPr lang="de-DE"/>
          </a:p>
        </p:txBody>
      </p:sp>
      <p:sp>
        <p:nvSpPr>
          <p:cNvPr id="6" name="Foliennummernplatzhalter 5"/>
          <p:cNvSpPr>
            <a:spLocks noGrp="1"/>
          </p:cNvSpPr>
          <p:nvPr>
            <p:ph type="sldNum" sz="quarter" idx="12"/>
          </p:nvPr>
        </p:nvSpPr>
        <p:spPr/>
        <p:txBody>
          <a:bodyPr/>
          <a:lstStyle/>
          <a:p>
            <a:pPr>
              <a:defRPr/>
            </a:pPr>
            <a:fld id="{72EB4686-4644-471E-9375-12B57D8E2B20}" type="slidenum">
              <a:rPr lang="de-DE" smtClean="0"/>
              <a:pPr>
                <a:defRPr/>
              </a:pPr>
              <a:t>9</a:t>
            </a:fld>
            <a:endParaRPr lang="de-DE"/>
          </a:p>
        </p:txBody>
      </p:sp>
    </p:spTree>
    <p:extLst>
      <p:ext uri="{BB962C8B-B14F-4D97-AF65-F5344CB8AC3E}">
        <p14:creationId xmlns:p14="http://schemas.microsoft.com/office/powerpoint/2010/main" val="2382564134"/>
      </p:ext>
    </p:extLst>
  </p:cSld>
  <p:clrMapOvr>
    <a:masterClrMapping/>
  </p:clrMapOvr>
  <p:transition>
    <p:fade/>
  </p:transition>
</p:sld>
</file>

<file path=ppt/theme/theme1.xml><?xml version="1.0" encoding="utf-8"?>
<a:theme xmlns:a="http://schemas.openxmlformats.org/drawingml/2006/main" name="Standarddesign">
  <a:themeElements>
    <a:clrScheme name="Standarddesign 15">
      <a:dk1>
        <a:srgbClr val="000000"/>
      </a:dk1>
      <a:lt1>
        <a:srgbClr val="FFFFFF"/>
      </a:lt1>
      <a:dk2>
        <a:srgbClr val="000000"/>
      </a:dk2>
      <a:lt2>
        <a:srgbClr val="808080"/>
      </a:lt2>
      <a:accent1>
        <a:srgbClr val="2D4B9B"/>
      </a:accent1>
      <a:accent2>
        <a:srgbClr val="6278B4"/>
      </a:accent2>
      <a:accent3>
        <a:srgbClr val="FFFFFF"/>
      </a:accent3>
      <a:accent4>
        <a:srgbClr val="000000"/>
      </a:accent4>
      <a:accent5>
        <a:srgbClr val="ADB1CB"/>
      </a:accent5>
      <a:accent6>
        <a:srgbClr val="586CA3"/>
      </a:accent6>
      <a:hlink>
        <a:srgbClr val="96A5CD"/>
      </a:hlink>
      <a:folHlink>
        <a:srgbClr val="CBD3E6"/>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design 13">
        <a:dk1>
          <a:srgbClr val="000000"/>
        </a:dk1>
        <a:lt1>
          <a:srgbClr val="FFFFFF"/>
        </a:lt1>
        <a:dk2>
          <a:srgbClr val="000000"/>
        </a:dk2>
        <a:lt2>
          <a:srgbClr val="808080"/>
        </a:lt2>
        <a:accent1>
          <a:srgbClr val="1017A8"/>
        </a:accent1>
        <a:accent2>
          <a:srgbClr val="333399"/>
        </a:accent2>
        <a:accent3>
          <a:srgbClr val="FFFFFF"/>
        </a:accent3>
        <a:accent4>
          <a:srgbClr val="000000"/>
        </a:accent4>
        <a:accent5>
          <a:srgbClr val="AAABD1"/>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14">
        <a:dk1>
          <a:srgbClr val="000000"/>
        </a:dk1>
        <a:lt1>
          <a:srgbClr val="FFFFFF"/>
        </a:lt1>
        <a:dk2>
          <a:srgbClr val="000000"/>
        </a:dk2>
        <a:lt2>
          <a:srgbClr val="808080"/>
        </a:lt2>
        <a:accent1>
          <a:srgbClr val="1017A8"/>
        </a:accent1>
        <a:accent2>
          <a:srgbClr val="575DC2"/>
        </a:accent2>
        <a:accent3>
          <a:srgbClr val="FFFFFF"/>
        </a:accent3>
        <a:accent4>
          <a:srgbClr val="000000"/>
        </a:accent4>
        <a:accent5>
          <a:srgbClr val="AAABD1"/>
        </a:accent5>
        <a:accent6>
          <a:srgbClr val="4E53B0"/>
        </a:accent6>
        <a:hlink>
          <a:srgbClr val="9FA3DC"/>
        </a:hlink>
        <a:folHlink>
          <a:srgbClr val="DBDDF2"/>
        </a:folHlink>
      </a:clrScheme>
      <a:clrMap bg1="lt1" tx1="dk1" bg2="lt2" tx2="dk2" accent1="accent1" accent2="accent2" accent3="accent3" accent4="accent4" accent5="accent5" accent6="accent6" hlink="hlink" folHlink="folHlink"/>
    </a:extraClrScheme>
    <a:extraClrScheme>
      <a:clrScheme name="Standarddesign 15">
        <a:dk1>
          <a:srgbClr val="000000"/>
        </a:dk1>
        <a:lt1>
          <a:srgbClr val="FFFFFF"/>
        </a:lt1>
        <a:dk2>
          <a:srgbClr val="000000"/>
        </a:dk2>
        <a:lt2>
          <a:srgbClr val="808080"/>
        </a:lt2>
        <a:accent1>
          <a:srgbClr val="2D4B9B"/>
        </a:accent1>
        <a:accent2>
          <a:srgbClr val="6278B4"/>
        </a:accent2>
        <a:accent3>
          <a:srgbClr val="FFFFFF"/>
        </a:accent3>
        <a:accent4>
          <a:srgbClr val="000000"/>
        </a:accent4>
        <a:accent5>
          <a:srgbClr val="ADB1CB"/>
        </a:accent5>
        <a:accent6>
          <a:srgbClr val="586CA3"/>
        </a:accent6>
        <a:hlink>
          <a:srgbClr val="96A5CD"/>
        </a:hlink>
        <a:folHlink>
          <a:srgbClr val="CBD3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andarddesign">
  <a:themeElements>
    <a:clrScheme name="1_Standarddesign 15">
      <a:dk1>
        <a:srgbClr val="000000"/>
      </a:dk1>
      <a:lt1>
        <a:srgbClr val="FFFFFF"/>
      </a:lt1>
      <a:dk2>
        <a:srgbClr val="000000"/>
      </a:dk2>
      <a:lt2>
        <a:srgbClr val="808080"/>
      </a:lt2>
      <a:accent1>
        <a:srgbClr val="2D4B9B"/>
      </a:accent1>
      <a:accent2>
        <a:srgbClr val="6278B4"/>
      </a:accent2>
      <a:accent3>
        <a:srgbClr val="FFFFFF"/>
      </a:accent3>
      <a:accent4>
        <a:srgbClr val="000000"/>
      </a:accent4>
      <a:accent5>
        <a:srgbClr val="ADB1CB"/>
      </a:accent5>
      <a:accent6>
        <a:srgbClr val="586CA3"/>
      </a:accent6>
      <a:hlink>
        <a:srgbClr val="96A5CD"/>
      </a:hlink>
      <a:folHlink>
        <a:srgbClr val="CBD3E6"/>
      </a:folHlink>
    </a:clrScheme>
    <a:fontScheme name="1_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Standarddesign 13">
        <a:dk1>
          <a:srgbClr val="000000"/>
        </a:dk1>
        <a:lt1>
          <a:srgbClr val="FFFFFF"/>
        </a:lt1>
        <a:dk2>
          <a:srgbClr val="000000"/>
        </a:dk2>
        <a:lt2>
          <a:srgbClr val="808080"/>
        </a:lt2>
        <a:accent1>
          <a:srgbClr val="1017A8"/>
        </a:accent1>
        <a:accent2>
          <a:srgbClr val="333399"/>
        </a:accent2>
        <a:accent3>
          <a:srgbClr val="FFFFFF"/>
        </a:accent3>
        <a:accent4>
          <a:srgbClr val="000000"/>
        </a:accent4>
        <a:accent5>
          <a:srgbClr val="AAABD1"/>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andarddesign 14">
        <a:dk1>
          <a:srgbClr val="000000"/>
        </a:dk1>
        <a:lt1>
          <a:srgbClr val="FFFFFF"/>
        </a:lt1>
        <a:dk2>
          <a:srgbClr val="000000"/>
        </a:dk2>
        <a:lt2>
          <a:srgbClr val="808080"/>
        </a:lt2>
        <a:accent1>
          <a:srgbClr val="1017A8"/>
        </a:accent1>
        <a:accent2>
          <a:srgbClr val="575DC2"/>
        </a:accent2>
        <a:accent3>
          <a:srgbClr val="FFFFFF"/>
        </a:accent3>
        <a:accent4>
          <a:srgbClr val="000000"/>
        </a:accent4>
        <a:accent5>
          <a:srgbClr val="AAABD1"/>
        </a:accent5>
        <a:accent6>
          <a:srgbClr val="4E53B0"/>
        </a:accent6>
        <a:hlink>
          <a:srgbClr val="9FA3DC"/>
        </a:hlink>
        <a:folHlink>
          <a:srgbClr val="DBDDF2"/>
        </a:folHlink>
      </a:clrScheme>
      <a:clrMap bg1="lt1" tx1="dk1" bg2="lt2" tx2="dk2" accent1="accent1" accent2="accent2" accent3="accent3" accent4="accent4" accent5="accent5" accent6="accent6" hlink="hlink" folHlink="folHlink"/>
    </a:extraClrScheme>
    <a:extraClrScheme>
      <a:clrScheme name="1_Standarddesign 15">
        <a:dk1>
          <a:srgbClr val="000000"/>
        </a:dk1>
        <a:lt1>
          <a:srgbClr val="FFFFFF"/>
        </a:lt1>
        <a:dk2>
          <a:srgbClr val="000000"/>
        </a:dk2>
        <a:lt2>
          <a:srgbClr val="808080"/>
        </a:lt2>
        <a:accent1>
          <a:srgbClr val="2D4B9B"/>
        </a:accent1>
        <a:accent2>
          <a:srgbClr val="6278B4"/>
        </a:accent2>
        <a:accent3>
          <a:srgbClr val="FFFFFF"/>
        </a:accent3>
        <a:accent4>
          <a:srgbClr val="000000"/>
        </a:accent4>
        <a:accent5>
          <a:srgbClr val="ADB1CB"/>
        </a:accent5>
        <a:accent6>
          <a:srgbClr val="586CA3"/>
        </a:accent6>
        <a:hlink>
          <a:srgbClr val="96A5CD"/>
        </a:hlink>
        <a:folHlink>
          <a:srgbClr val="CBD3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tandarddesign">
  <a:themeElements>
    <a:clrScheme name="2_Standarddesign 15">
      <a:dk1>
        <a:srgbClr val="000000"/>
      </a:dk1>
      <a:lt1>
        <a:srgbClr val="FFFFFF"/>
      </a:lt1>
      <a:dk2>
        <a:srgbClr val="000000"/>
      </a:dk2>
      <a:lt2>
        <a:srgbClr val="808080"/>
      </a:lt2>
      <a:accent1>
        <a:srgbClr val="2D4B9B"/>
      </a:accent1>
      <a:accent2>
        <a:srgbClr val="6278B4"/>
      </a:accent2>
      <a:accent3>
        <a:srgbClr val="FFFFFF"/>
      </a:accent3>
      <a:accent4>
        <a:srgbClr val="000000"/>
      </a:accent4>
      <a:accent5>
        <a:srgbClr val="ADB1CB"/>
      </a:accent5>
      <a:accent6>
        <a:srgbClr val="586CA3"/>
      </a:accent6>
      <a:hlink>
        <a:srgbClr val="96A5CD"/>
      </a:hlink>
      <a:folHlink>
        <a:srgbClr val="CBD3E6"/>
      </a:folHlink>
    </a:clrScheme>
    <a:fontScheme name="2_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Standarddesign 13">
        <a:dk1>
          <a:srgbClr val="000000"/>
        </a:dk1>
        <a:lt1>
          <a:srgbClr val="FFFFFF"/>
        </a:lt1>
        <a:dk2>
          <a:srgbClr val="000000"/>
        </a:dk2>
        <a:lt2>
          <a:srgbClr val="808080"/>
        </a:lt2>
        <a:accent1>
          <a:srgbClr val="1017A8"/>
        </a:accent1>
        <a:accent2>
          <a:srgbClr val="333399"/>
        </a:accent2>
        <a:accent3>
          <a:srgbClr val="FFFFFF"/>
        </a:accent3>
        <a:accent4>
          <a:srgbClr val="000000"/>
        </a:accent4>
        <a:accent5>
          <a:srgbClr val="AAABD1"/>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Standarddesign 14">
        <a:dk1>
          <a:srgbClr val="000000"/>
        </a:dk1>
        <a:lt1>
          <a:srgbClr val="FFFFFF"/>
        </a:lt1>
        <a:dk2>
          <a:srgbClr val="000000"/>
        </a:dk2>
        <a:lt2>
          <a:srgbClr val="808080"/>
        </a:lt2>
        <a:accent1>
          <a:srgbClr val="1017A8"/>
        </a:accent1>
        <a:accent2>
          <a:srgbClr val="575DC2"/>
        </a:accent2>
        <a:accent3>
          <a:srgbClr val="FFFFFF"/>
        </a:accent3>
        <a:accent4>
          <a:srgbClr val="000000"/>
        </a:accent4>
        <a:accent5>
          <a:srgbClr val="AAABD1"/>
        </a:accent5>
        <a:accent6>
          <a:srgbClr val="4E53B0"/>
        </a:accent6>
        <a:hlink>
          <a:srgbClr val="9FA3DC"/>
        </a:hlink>
        <a:folHlink>
          <a:srgbClr val="DBDDF2"/>
        </a:folHlink>
      </a:clrScheme>
      <a:clrMap bg1="lt1" tx1="dk1" bg2="lt2" tx2="dk2" accent1="accent1" accent2="accent2" accent3="accent3" accent4="accent4" accent5="accent5" accent6="accent6" hlink="hlink" folHlink="folHlink"/>
    </a:extraClrScheme>
    <a:extraClrScheme>
      <a:clrScheme name="2_Standarddesign 15">
        <a:dk1>
          <a:srgbClr val="000000"/>
        </a:dk1>
        <a:lt1>
          <a:srgbClr val="FFFFFF"/>
        </a:lt1>
        <a:dk2>
          <a:srgbClr val="000000"/>
        </a:dk2>
        <a:lt2>
          <a:srgbClr val="808080"/>
        </a:lt2>
        <a:accent1>
          <a:srgbClr val="2D4B9B"/>
        </a:accent1>
        <a:accent2>
          <a:srgbClr val="6278B4"/>
        </a:accent2>
        <a:accent3>
          <a:srgbClr val="FFFFFF"/>
        </a:accent3>
        <a:accent4>
          <a:srgbClr val="000000"/>
        </a:accent4>
        <a:accent5>
          <a:srgbClr val="ADB1CB"/>
        </a:accent5>
        <a:accent6>
          <a:srgbClr val="586CA3"/>
        </a:accent6>
        <a:hlink>
          <a:srgbClr val="96A5CD"/>
        </a:hlink>
        <a:folHlink>
          <a:srgbClr val="CBD3E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1049</Words>
  <Application>Microsoft Office PowerPoint</Application>
  <PresentationFormat>Bildschirmpräsentation (4:3)</PresentationFormat>
  <Paragraphs>218</Paragraphs>
  <Slides>20</Slides>
  <Notes>1</Notes>
  <HiddenSlides>0</HiddenSlides>
  <MMClips>0</MMClips>
  <ScaleCrop>false</ScaleCrop>
  <HeadingPairs>
    <vt:vector size="4" baseType="variant">
      <vt:variant>
        <vt:lpstr>Design</vt:lpstr>
      </vt:variant>
      <vt:variant>
        <vt:i4>3</vt:i4>
      </vt:variant>
      <vt:variant>
        <vt:lpstr>Folientitel</vt:lpstr>
      </vt:variant>
      <vt:variant>
        <vt:i4>20</vt:i4>
      </vt:variant>
    </vt:vector>
  </HeadingPairs>
  <TitlesOfParts>
    <vt:vector size="23" baseType="lpstr">
      <vt:lpstr>Standarddesign</vt:lpstr>
      <vt:lpstr>1_Standarddesign</vt:lpstr>
      <vt:lpstr>2_Standarddesign</vt:lpstr>
      <vt:lpstr>SCA Report for the  COSMO-Model</vt:lpstr>
      <vt:lpstr>Contents</vt:lpstr>
      <vt:lpstr>Versions Implemented since September 2017</vt:lpstr>
      <vt:lpstr>PowerPoint-Präsentation</vt:lpstr>
      <vt:lpstr>PowerPoint-Präsentation</vt:lpstr>
      <vt:lpstr>PowerPoint-Präsentation</vt:lpstr>
      <vt:lpstr>PowerPoint-Präsentation</vt:lpstr>
      <vt:lpstr>Results of NWP Test Suite: 5.03 vs 5.05</vt:lpstr>
      <vt:lpstr>Distribution of New INT2LM and COSMO</vt:lpstr>
      <vt:lpstr>Latest Developments</vt:lpstr>
      <vt:lpstr>POMPA</vt:lpstr>
      <vt:lpstr>Latest POMPA Contributions</vt:lpstr>
      <vt:lpstr>Documentation</vt:lpstr>
      <vt:lpstr>Update of Documentation</vt:lpstr>
      <vt:lpstr>GRIB 2</vt:lpstr>
      <vt:lpstr>Start Your Migration to GRIB 2 NOW</vt:lpstr>
      <vt:lpstr>Plans for the Next Versions</vt:lpstr>
      <vt:lpstr>Versions 5.06 and Beyond</vt:lpstr>
      <vt:lpstr>Further (Technical) Issues </vt:lpstr>
      <vt:lpstr>PowerPoint-Präsentation</vt:lpstr>
    </vt:vector>
  </TitlesOfParts>
  <Company>mpm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Ulrich Schättler</dc:creator>
  <cp:lastModifiedBy>Schättler Ulrich</cp:lastModifiedBy>
  <cp:revision>400</cp:revision>
  <cp:lastPrinted>2006-12-13T10:14:45Z</cp:lastPrinted>
  <dcterms:created xsi:type="dcterms:W3CDTF">2006-12-01T09:57:45Z</dcterms:created>
  <dcterms:modified xsi:type="dcterms:W3CDTF">2018-08-31T15:22:15Z</dcterms:modified>
</cp:coreProperties>
</file>