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744" r:id="rId2"/>
    <p:sldMasterId id="2147483748" r:id="rId3"/>
  </p:sldMasterIdLst>
  <p:notesMasterIdLst>
    <p:notesMasterId r:id="rId36"/>
  </p:notesMasterIdLst>
  <p:handoutMasterIdLst>
    <p:handoutMasterId r:id="rId37"/>
  </p:handoutMasterIdLst>
  <p:sldIdLst>
    <p:sldId id="304" r:id="rId4"/>
    <p:sldId id="314" r:id="rId5"/>
    <p:sldId id="361" r:id="rId6"/>
    <p:sldId id="336" r:id="rId7"/>
    <p:sldId id="337" r:id="rId8"/>
    <p:sldId id="338" r:id="rId9"/>
    <p:sldId id="340" r:id="rId10"/>
    <p:sldId id="339" r:id="rId11"/>
    <p:sldId id="342" r:id="rId12"/>
    <p:sldId id="354" r:id="rId13"/>
    <p:sldId id="355" r:id="rId14"/>
    <p:sldId id="341" r:id="rId15"/>
    <p:sldId id="347" r:id="rId16"/>
    <p:sldId id="344" r:id="rId17"/>
    <p:sldId id="348" r:id="rId18"/>
    <p:sldId id="351" r:id="rId19"/>
    <p:sldId id="350" r:id="rId20"/>
    <p:sldId id="349" r:id="rId21"/>
    <p:sldId id="352" r:id="rId22"/>
    <p:sldId id="343" r:id="rId23"/>
    <p:sldId id="346" r:id="rId24"/>
    <p:sldId id="345" r:id="rId25"/>
    <p:sldId id="353" r:id="rId26"/>
    <p:sldId id="362" r:id="rId27"/>
    <p:sldId id="335" r:id="rId28"/>
    <p:sldId id="356" r:id="rId29"/>
    <p:sldId id="360" r:id="rId30"/>
    <p:sldId id="363" r:id="rId31"/>
    <p:sldId id="357" r:id="rId32"/>
    <p:sldId id="333" r:id="rId33"/>
    <p:sldId id="358" r:id="rId34"/>
    <p:sldId id="359" r:id="rId35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CC00"/>
    <a:srgbClr val="96B9DC"/>
    <a:srgbClr val="F05010"/>
    <a:srgbClr val="EA8016"/>
    <a:srgbClr val="2D4B9B"/>
    <a:srgbClr val="D2E1F5"/>
    <a:srgbClr val="090D5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38" autoAdjust="0"/>
    <p:restoredTop sz="94660"/>
  </p:normalViewPr>
  <p:slideViewPr>
    <p:cSldViewPr>
      <p:cViewPr varScale="1">
        <p:scale>
          <a:sx n="85" d="100"/>
          <a:sy n="85" d="100"/>
        </p:scale>
        <p:origin x="-1618" y="-86"/>
      </p:cViewPr>
      <p:guideLst>
        <p:guide orient="horz" pos="119"/>
        <p:guide orient="horz" pos="3929"/>
        <p:guide orient="horz" pos="4292"/>
        <p:guide orient="horz" pos="981"/>
        <p:guide orient="horz" pos="4065"/>
        <p:guide orient="horz" pos="1344"/>
        <p:guide orient="horz" pos="572"/>
        <p:guide orient="horz" pos="799"/>
        <p:guide pos="2880"/>
        <p:guide pos="249"/>
        <p:guide pos="5602"/>
        <p:guide pos="158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876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83A9E2-D78A-4459-A755-5588C7ED619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74498F8-1F27-4705-8CC3-7E571BCE65C1}">
      <dgm:prSet phldrT="[Text]"/>
      <dgm:spPr/>
      <dgm:t>
        <a:bodyPr/>
        <a:lstStyle/>
        <a:p>
          <a:r>
            <a:rPr lang="de-DE" smtClean="0"/>
            <a:t>T(ke)</a:t>
          </a:r>
          <a:endParaRPr lang="de-DE"/>
        </a:p>
      </dgm:t>
    </dgm:pt>
    <dgm:pt modelId="{07AF1458-CDE4-4EB3-A0F5-09D7C66AF140}" type="parTrans" cxnId="{E30D8288-D12E-4E48-9B35-F2B02985BA7B}">
      <dgm:prSet/>
      <dgm:spPr/>
      <dgm:t>
        <a:bodyPr/>
        <a:lstStyle/>
        <a:p>
          <a:endParaRPr lang="de-DE"/>
        </a:p>
      </dgm:t>
    </dgm:pt>
    <dgm:pt modelId="{E26285C4-436D-4AC1-AF8F-27167F521446}" type="sibTrans" cxnId="{E30D8288-D12E-4E48-9B35-F2B02985BA7B}">
      <dgm:prSet/>
      <dgm:spPr/>
      <dgm:t>
        <a:bodyPr/>
        <a:lstStyle/>
        <a:p>
          <a:endParaRPr lang="de-DE"/>
        </a:p>
      </dgm:t>
    </dgm:pt>
    <dgm:pt modelId="{F68CD384-1343-4F4D-9412-32507B472619}">
      <dgm:prSet phldrT="[Text]"/>
      <dgm:spPr/>
      <dgm:t>
        <a:bodyPr/>
        <a:lstStyle/>
        <a:p>
          <a:r>
            <a:rPr lang="de-DE" smtClean="0"/>
            <a:t>…</a:t>
          </a:r>
          <a:endParaRPr lang="de-DE"/>
        </a:p>
      </dgm:t>
    </dgm:pt>
    <dgm:pt modelId="{1677BA9B-FC2C-4F8A-A127-5E54BA1C0507}" type="parTrans" cxnId="{6B66596E-9BCB-4E8D-AC74-BFC0A4DB016A}">
      <dgm:prSet/>
      <dgm:spPr/>
      <dgm:t>
        <a:bodyPr/>
        <a:lstStyle/>
        <a:p>
          <a:endParaRPr lang="de-DE"/>
        </a:p>
      </dgm:t>
    </dgm:pt>
    <dgm:pt modelId="{6EAD9E28-971A-44E9-BB9A-7B4873D57FBA}" type="sibTrans" cxnId="{6B66596E-9BCB-4E8D-AC74-BFC0A4DB016A}">
      <dgm:prSet/>
      <dgm:spPr/>
      <dgm:t>
        <a:bodyPr/>
        <a:lstStyle/>
        <a:p>
          <a:endParaRPr lang="de-DE"/>
        </a:p>
      </dgm:t>
    </dgm:pt>
    <dgm:pt modelId="{7ED91257-11DC-49B3-A1E6-ACE652395E5C}">
      <dgm:prSet phldrT="[Text]"/>
      <dgm:spPr/>
      <dgm:t>
        <a:bodyPr/>
        <a:lstStyle/>
        <a:p>
          <a:r>
            <a:rPr lang="de-DE" smtClean="0"/>
            <a:t>TS</a:t>
          </a:r>
          <a:endParaRPr lang="de-DE"/>
        </a:p>
      </dgm:t>
    </dgm:pt>
    <dgm:pt modelId="{B77E8EA9-FD53-42ED-8E5C-D724D7EA5F74}" type="parTrans" cxnId="{5AFECC21-4E93-478F-AAFE-9D0837B9A56F}">
      <dgm:prSet/>
      <dgm:spPr/>
      <dgm:t>
        <a:bodyPr/>
        <a:lstStyle/>
        <a:p>
          <a:endParaRPr lang="de-DE"/>
        </a:p>
      </dgm:t>
    </dgm:pt>
    <dgm:pt modelId="{06ADADC9-BF61-410E-871B-C9152972638C}" type="sibTrans" cxnId="{5AFECC21-4E93-478F-AAFE-9D0837B9A56F}">
      <dgm:prSet/>
      <dgm:spPr/>
      <dgm:t>
        <a:bodyPr/>
        <a:lstStyle/>
        <a:p>
          <a:endParaRPr lang="de-DE"/>
        </a:p>
      </dgm:t>
    </dgm:pt>
    <dgm:pt modelId="{4FBFB9EC-6DC3-4C1E-B4C0-A678C138C7DE}">
      <dgm:prSet phldrT="[Text]"/>
      <dgm:spPr/>
      <dgm:t>
        <a:bodyPr/>
        <a:lstStyle/>
        <a:p>
          <a:r>
            <a:rPr lang="de-DE" smtClean="0"/>
            <a:t>TSO(1)</a:t>
          </a:r>
          <a:endParaRPr lang="de-DE"/>
        </a:p>
      </dgm:t>
    </dgm:pt>
    <dgm:pt modelId="{42F11897-B465-402D-92FE-A77FB49A6213}" type="parTrans" cxnId="{B1923714-1FEA-46E3-8272-A9FF3E8B1A61}">
      <dgm:prSet/>
      <dgm:spPr/>
      <dgm:t>
        <a:bodyPr/>
        <a:lstStyle/>
        <a:p>
          <a:endParaRPr lang="de-DE"/>
        </a:p>
      </dgm:t>
    </dgm:pt>
    <dgm:pt modelId="{8DC016D3-1F68-425C-9D9F-6AA89C71F6A2}" type="sibTrans" cxnId="{B1923714-1FEA-46E3-8272-A9FF3E8B1A61}">
      <dgm:prSet/>
      <dgm:spPr/>
      <dgm:t>
        <a:bodyPr/>
        <a:lstStyle/>
        <a:p>
          <a:endParaRPr lang="de-DE"/>
        </a:p>
      </dgm:t>
    </dgm:pt>
    <dgm:pt modelId="{A0F50A99-3724-4D73-B6DC-170360BD7AC5}">
      <dgm:prSet phldrT="[Text]"/>
      <dgm:spPr/>
      <dgm:t>
        <a:bodyPr/>
        <a:lstStyle/>
        <a:p>
          <a:r>
            <a:rPr lang="de-DE" smtClean="0"/>
            <a:t>TSO(2)</a:t>
          </a:r>
          <a:endParaRPr lang="de-DE"/>
        </a:p>
      </dgm:t>
    </dgm:pt>
    <dgm:pt modelId="{5FC6F0AC-977C-470F-93FC-394BB8972BF0}" type="parTrans" cxnId="{9FCEC9BE-4639-49CF-A29F-68FB2286ED39}">
      <dgm:prSet/>
      <dgm:spPr/>
      <dgm:t>
        <a:bodyPr/>
        <a:lstStyle/>
        <a:p>
          <a:endParaRPr lang="de-DE"/>
        </a:p>
      </dgm:t>
    </dgm:pt>
    <dgm:pt modelId="{FC5A7209-4326-4E34-B801-2B3E8A0C3F46}" type="sibTrans" cxnId="{9FCEC9BE-4639-49CF-A29F-68FB2286ED39}">
      <dgm:prSet/>
      <dgm:spPr/>
      <dgm:t>
        <a:bodyPr/>
        <a:lstStyle/>
        <a:p>
          <a:endParaRPr lang="de-DE"/>
        </a:p>
      </dgm:t>
    </dgm:pt>
    <dgm:pt modelId="{EFCDCD82-7222-4FD8-8041-1778BFB85EB0}">
      <dgm:prSet phldrT="[Text]"/>
      <dgm:spPr/>
      <dgm:t>
        <a:bodyPr/>
        <a:lstStyle/>
        <a:p>
          <a:r>
            <a:rPr lang="de-DE" smtClean="0"/>
            <a:t>…</a:t>
          </a:r>
          <a:endParaRPr lang="de-DE"/>
        </a:p>
      </dgm:t>
    </dgm:pt>
    <dgm:pt modelId="{4C7F05F9-587B-4D61-BB95-45141C4EBB66}" type="parTrans" cxnId="{551A06A1-6912-4AAE-B5E6-74B709465560}">
      <dgm:prSet/>
      <dgm:spPr/>
      <dgm:t>
        <a:bodyPr/>
        <a:lstStyle/>
        <a:p>
          <a:endParaRPr lang="de-DE"/>
        </a:p>
      </dgm:t>
    </dgm:pt>
    <dgm:pt modelId="{E4743C69-87DA-41A8-B711-CA18B5A9CB35}" type="sibTrans" cxnId="{551A06A1-6912-4AAE-B5E6-74B709465560}">
      <dgm:prSet/>
      <dgm:spPr/>
      <dgm:t>
        <a:bodyPr/>
        <a:lstStyle/>
        <a:p>
          <a:endParaRPr lang="de-DE"/>
        </a:p>
      </dgm:t>
    </dgm:pt>
    <dgm:pt modelId="{33E9C998-A0BC-48EB-A4F2-1C9192A2D103}">
      <dgm:prSet phldrT="[Text]"/>
      <dgm:spPr/>
      <dgm:t>
        <a:bodyPr/>
        <a:lstStyle/>
        <a:p>
          <a:r>
            <a:rPr lang="de-DE" smtClean="0"/>
            <a:t>T</a:t>
          </a:r>
          <a:r>
            <a:rPr lang="de-DE" baseline="-25000" smtClean="0"/>
            <a:t>gl</a:t>
          </a:r>
          <a:r>
            <a:rPr lang="de-DE" smtClean="0"/>
            <a:t>(ke)</a:t>
          </a:r>
          <a:endParaRPr lang="de-DE"/>
        </a:p>
      </dgm:t>
    </dgm:pt>
    <dgm:pt modelId="{0208CF30-8CDD-4C00-9BD0-670607AE8C03}" type="parTrans" cxnId="{A69897C7-9E58-4E76-AFB6-09C215D0835B}">
      <dgm:prSet/>
      <dgm:spPr/>
      <dgm:t>
        <a:bodyPr/>
        <a:lstStyle/>
        <a:p>
          <a:endParaRPr lang="de-DE"/>
        </a:p>
      </dgm:t>
    </dgm:pt>
    <dgm:pt modelId="{04571B77-4A12-4012-9F1F-6E16830A3F1E}" type="sibTrans" cxnId="{A69897C7-9E58-4E76-AFB6-09C215D0835B}">
      <dgm:prSet/>
      <dgm:spPr/>
      <dgm:t>
        <a:bodyPr/>
        <a:lstStyle/>
        <a:p>
          <a:endParaRPr lang="de-DE"/>
        </a:p>
      </dgm:t>
    </dgm:pt>
    <dgm:pt modelId="{DB5FA8C3-7E27-476E-86D7-17BB9EC692CA}">
      <dgm:prSet phldrT="[Text]"/>
      <dgm:spPr/>
      <dgm:t>
        <a:bodyPr/>
        <a:lstStyle/>
        <a:p>
          <a:r>
            <a:rPr lang="de-DE" smtClean="0"/>
            <a:t>TS</a:t>
          </a:r>
          <a:r>
            <a:rPr lang="de-DE" baseline="-25000" smtClean="0"/>
            <a:t>gl</a:t>
          </a:r>
          <a:endParaRPr lang="de-DE" baseline="-25000"/>
        </a:p>
      </dgm:t>
    </dgm:pt>
    <dgm:pt modelId="{98BBE330-B1B7-4C71-9890-340ACA7CD718}" type="parTrans" cxnId="{F9989F79-3935-4009-A4B7-7CB42C07C887}">
      <dgm:prSet/>
      <dgm:spPr/>
      <dgm:t>
        <a:bodyPr/>
        <a:lstStyle/>
        <a:p>
          <a:endParaRPr lang="de-DE"/>
        </a:p>
      </dgm:t>
    </dgm:pt>
    <dgm:pt modelId="{9ABFAE99-27FF-4B96-B215-3B1188731DFC}" type="sibTrans" cxnId="{F9989F79-3935-4009-A4B7-7CB42C07C887}">
      <dgm:prSet/>
      <dgm:spPr/>
      <dgm:t>
        <a:bodyPr/>
        <a:lstStyle/>
        <a:p>
          <a:endParaRPr lang="de-DE"/>
        </a:p>
      </dgm:t>
    </dgm:pt>
    <dgm:pt modelId="{9CAA0EB6-ED1B-4E1D-9FBE-111CCF514482}">
      <dgm:prSet phldrT="[Text]"/>
      <dgm:spPr/>
      <dgm:t>
        <a:bodyPr/>
        <a:lstStyle/>
        <a:p>
          <a:r>
            <a:rPr lang="de-DE" smtClean="0"/>
            <a:t>TSO</a:t>
          </a:r>
          <a:r>
            <a:rPr lang="de-DE" baseline="-25000" smtClean="0"/>
            <a:t>gl</a:t>
          </a:r>
          <a:r>
            <a:rPr lang="de-DE" smtClean="0"/>
            <a:t>(1)</a:t>
          </a:r>
          <a:endParaRPr lang="de-DE"/>
        </a:p>
      </dgm:t>
    </dgm:pt>
    <dgm:pt modelId="{ED324777-2790-430F-BABB-87AC96442EA8}" type="parTrans" cxnId="{A316E269-570A-415E-B6DA-358AC85A9567}">
      <dgm:prSet/>
      <dgm:spPr/>
      <dgm:t>
        <a:bodyPr/>
        <a:lstStyle/>
        <a:p>
          <a:endParaRPr lang="de-DE"/>
        </a:p>
      </dgm:t>
    </dgm:pt>
    <dgm:pt modelId="{9652E5EC-3E20-46E2-9F45-21FDF97221E4}" type="sibTrans" cxnId="{A316E269-570A-415E-B6DA-358AC85A9567}">
      <dgm:prSet/>
      <dgm:spPr/>
      <dgm:t>
        <a:bodyPr/>
        <a:lstStyle/>
        <a:p>
          <a:endParaRPr lang="de-DE"/>
        </a:p>
      </dgm:t>
    </dgm:pt>
    <dgm:pt modelId="{99C83EB8-BBDB-41BD-A12A-1DF4995A7DCF}">
      <dgm:prSet phldrT="[Text]"/>
      <dgm:spPr/>
      <dgm:t>
        <a:bodyPr/>
        <a:lstStyle/>
        <a:p>
          <a:r>
            <a:rPr lang="de-DE" smtClean="0"/>
            <a:t>TSO</a:t>
          </a:r>
          <a:r>
            <a:rPr lang="de-DE" baseline="-25000" smtClean="0"/>
            <a:t>gl</a:t>
          </a:r>
          <a:r>
            <a:rPr lang="de-DE" smtClean="0"/>
            <a:t>(2)</a:t>
          </a:r>
          <a:endParaRPr lang="de-DE"/>
        </a:p>
      </dgm:t>
    </dgm:pt>
    <dgm:pt modelId="{C9AF070A-6BFA-400C-96DE-6CBAE05E1C5B}" type="parTrans" cxnId="{C51EF998-3FAB-49A1-A3E8-336535D319B8}">
      <dgm:prSet/>
      <dgm:spPr/>
      <dgm:t>
        <a:bodyPr/>
        <a:lstStyle/>
        <a:p>
          <a:endParaRPr lang="de-DE"/>
        </a:p>
      </dgm:t>
    </dgm:pt>
    <dgm:pt modelId="{CB8FCB9B-51BD-4621-80E0-827CBEA2BD3F}" type="sibTrans" cxnId="{C51EF998-3FAB-49A1-A3E8-336535D319B8}">
      <dgm:prSet/>
      <dgm:spPr/>
      <dgm:t>
        <a:bodyPr/>
        <a:lstStyle/>
        <a:p>
          <a:endParaRPr lang="de-DE"/>
        </a:p>
      </dgm:t>
    </dgm:pt>
    <dgm:pt modelId="{EEE56C09-B304-4063-9618-11D20AF7AAA8}">
      <dgm:prSet phldrT="[Text]"/>
      <dgm:spPr/>
      <dgm:t>
        <a:bodyPr/>
        <a:lstStyle/>
        <a:p>
          <a:r>
            <a:rPr lang="de-DE" smtClean="0"/>
            <a:t>T</a:t>
          </a:r>
          <a:r>
            <a:rPr lang="de-DE" baseline="-25000" smtClean="0"/>
            <a:t>LM</a:t>
          </a:r>
          <a:r>
            <a:rPr lang="de-DE" smtClean="0"/>
            <a:t>(ke_lm)</a:t>
          </a:r>
          <a:endParaRPr lang="de-DE"/>
        </a:p>
      </dgm:t>
    </dgm:pt>
    <dgm:pt modelId="{9E123735-6AED-4B3C-B068-B6B50E10CF14}" type="parTrans" cxnId="{3B2F47AD-FD60-414E-9511-71CBFA966A75}">
      <dgm:prSet/>
      <dgm:spPr/>
      <dgm:t>
        <a:bodyPr/>
        <a:lstStyle/>
        <a:p>
          <a:endParaRPr lang="de-DE"/>
        </a:p>
      </dgm:t>
    </dgm:pt>
    <dgm:pt modelId="{0CA90125-7B0F-4915-9972-47B915DAC3F2}" type="sibTrans" cxnId="{3B2F47AD-FD60-414E-9511-71CBFA966A75}">
      <dgm:prSet/>
      <dgm:spPr/>
      <dgm:t>
        <a:bodyPr/>
        <a:lstStyle/>
        <a:p>
          <a:endParaRPr lang="de-DE"/>
        </a:p>
      </dgm:t>
    </dgm:pt>
    <dgm:pt modelId="{D5A08476-6511-4B7B-9D85-262FEA4476AB}">
      <dgm:prSet phldrT="[Text]"/>
      <dgm:spPr/>
      <dgm:t>
        <a:bodyPr/>
        <a:lstStyle/>
        <a:p>
          <a:r>
            <a:rPr lang="el-GR" smtClean="0">
              <a:latin typeface="Arial"/>
              <a:cs typeface="Arial"/>
            </a:rPr>
            <a:t>Δ</a:t>
          </a:r>
          <a:r>
            <a:rPr lang="de-DE" smtClean="0">
              <a:latin typeface="Arial"/>
              <a:cs typeface="Arial"/>
            </a:rPr>
            <a:t>TS</a:t>
          </a:r>
          <a:endParaRPr lang="de-DE"/>
        </a:p>
      </dgm:t>
    </dgm:pt>
    <dgm:pt modelId="{BF1937E8-C8C7-458B-A0EA-A7334730EDB4}" type="parTrans" cxnId="{A3BEB550-C988-4012-995C-CE3465AC726B}">
      <dgm:prSet/>
      <dgm:spPr/>
      <dgm:t>
        <a:bodyPr/>
        <a:lstStyle/>
        <a:p>
          <a:endParaRPr lang="de-DE"/>
        </a:p>
      </dgm:t>
    </dgm:pt>
    <dgm:pt modelId="{158F4583-AD11-404F-A6EE-0407C7CD9F37}" type="sibTrans" cxnId="{A3BEB550-C988-4012-995C-CE3465AC726B}">
      <dgm:prSet/>
      <dgm:spPr/>
      <dgm:t>
        <a:bodyPr/>
        <a:lstStyle/>
        <a:p>
          <a:endParaRPr lang="de-DE"/>
        </a:p>
      </dgm:t>
    </dgm:pt>
    <dgm:pt modelId="{0CEB66DB-FBB1-45D4-BE67-C639A42CC7C9}">
      <dgm:prSet phldrT="[Text]"/>
      <dgm:spPr/>
      <dgm:t>
        <a:bodyPr/>
        <a:lstStyle/>
        <a:p>
          <a:r>
            <a:rPr lang="el-GR" smtClean="0">
              <a:latin typeface="Arial"/>
              <a:cs typeface="Arial"/>
            </a:rPr>
            <a:t>Δ</a:t>
          </a:r>
          <a:r>
            <a:rPr lang="de-DE" smtClean="0">
              <a:latin typeface="Arial"/>
              <a:cs typeface="Arial"/>
            </a:rPr>
            <a:t>TSO(1)</a:t>
          </a:r>
          <a:endParaRPr lang="de-DE"/>
        </a:p>
      </dgm:t>
    </dgm:pt>
    <dgm:pt modelId="{7225BD56-CE46-463E-931E-2F1C9AB29E2D}" type="parTrans" cxnId="{5647F639-9B1E-4232-8F30-71704BA6B20B}">
      <dgm:prSet/>
      <dgm:spPr/>
      <dgm:t>
        <a:bodyPr/>
        <a:lstStyle/>
        <a:p>
          <a:endParaRPr lang="de-DE"/>
        </a:p>
      </dgm:t>
    </dgm:pt>
    <dgm:pt modelId="{89A66667-BC84-4764-908E-AFBE0DA9548A}" type="sibTrans" cxnId="{5647F639-9B1E-4232-8F30-71704BA6B20B}">
      <dgm:prSet/>
      <dgm:spPr/>
      <dgm:t>
        <a:bodyPr/>
        <a:lstStyle/>
        <a:p>
          <a:endParaRPr lang="de-DE"/>
        </a:p>
      </dgm:t>
    </dgm:pt>
    <dgm:pt modelId="{2BEAC65E-55B2-488A-8180-75FB631A6B23}">
      <dgm:prSet phldrT="[Text]"/>
      <dgm:spPr/>
      <dgm:t>
        <a:bodyPr/>
        <a:lstStyle/>
        <a:p>
          <a:r>
            <a:rPr lang="el-GR" smtClean="0">
              <a:latin typeface="Arial"/>
              <a:cs typeface="Arial"/>
            </a:rPr>
            <a:t>Δ</a:t>
          </a:r>
          <a:r>
            <a:rPr lang="de-DE" smtClean="0">
              <a:latin typeface="Arial"/>
              <a:cs typeface="Arial"/>
            </a:rPr>
            <a:t>TSO(2)</a:t>
          </a:r>
          <a:endParaRPr lang="de-DE"/>
        </a:p>
      </dgm:t>
    </dgm:pt>
    <dgm:pt modelId="{88D40E1D-54FA-40FD-9286-5E17D8D083CF}" type="parTrans" cxnId="{B4DC2802-ECCF-44D4-B96C-4C5606BFF44D}">
      <dgm:prSet/>
      <dgm:spPr/>
      <dgm:t>
        <a:bodyPr/>
        <a:lstStyle/>
        <a:p>
          <a:endParaRPr lang="de-DE"/>
        </a:p>
      </dgm:t>
    </dgm:pt>
    <dgm:pt modelId="{BF11C203-B76C-4109-9092-FEC0535FD70B}" type="sibTrans" cxnId="{B4DC2802-ECCF-44D4-B96C-4C5606BFF44D}">
      <dgm:prSet/>
      <dgm:spPr/>
      <dgm:t>
        <a:bodyPr/>
        <a:lstStyle/>
        <a:p>
          <a:endParaRPr lang="de-DE"/>
        </a:p>
      </dgm:t>
    </dgm:pt>
    <dgm:pt modelId="{E48D7678-5DFE-4785-AC62-340E6A9F3501}">
      <dgm:prSet phldrT="[Text]"/>
      <dgm:spPr/>
      <dgm:t>
        <a:bodyPr/>
        <a:lstStyle/>
        <a:p>
          <a:r>
            <a:rPr lang="el-GR" smtClean="0">
              <a:latin typeface="Arial"/>
              <a:cs typeface="Arial"/>
            </a:rPr>
            <a:t>Δ</a:t>
          </a:r>
          <a:r>
            <a:rPr lang="de-DE" smtClean="0">
              <a:latin typeface="Arial"/>
              <a:cs typeface="Arial"/>
            </a:rPr>
            <a:t>TSO(3)</a:t>
          </a:r>
          <a:endParaRPr lang="de-DE"/>
        </a:p>
      </dgm:t>
    </dgm:pt>
    <dgm:pt modelId="{61A7CFF3-C42B-46EC-9D8A-D13A0866FDD4}" type="parTrans" cxnId="{37E7F945-E59F-4819-AA49-338C64B2FE99}">
      <dgm:prSet/>
      <dgm:spPr/>
      <dgm:t>
        <a:bodyPr/>
        <a:lstStyle/>
        <a:p>
          <a:endParaRPr lang="de-DE"/>
        </a:p>
      </dgm:t>
    </dgm:pt>
    <dgm:pt modelId="{00EF859C-C06F-4998-B27F-8590B10C3D8C}" type="sibTrans" cxnId="{37E7F945-E59F-4819-AA49-338C64B2FE99}">
      <dgm:prSet/>
      <dgm:spPr/>
      <dgm:t>
        <a:bodyPr/>
        <a:lstStyle/>
        <a:p>
          <a:endParaRPr lang="de-DE"/>
        </a:p>
      </dgm:t>
    </dgm:pt>
    <dgm:pt modelId="{E5F21575-641C-4AA9-9C34-E77FEB031E3A}">
      <dgm:prSet phldrT="[Text]"/>
      <dgm:spPr/>
      <dgm:t>
        <a:bodyPr/>
        <a:lstStyle/>
        <a:p>
          <a:r>
            <a:rPr lang="de-DE" smtClean="0"/>
            <a:t>TS</a:t>
          </a:r>
          <a:r>
            <a:rPr lang="de-DE" baseline="-25000" smtClean="0"/>
            <a:t>LM</a:t>
          </a:r>
          <a:endParaRPr lang="de-DE"/>
        </a:p>
      </dgm:t>
    </dgm:pt>
    <dgm:pt modelId="{C29E514E-76FA-4853-BD6B-CED25F716F58}" type="parTrans" cxnId="{AAB31724-2C32-4ABA-BB8D-3450D46E6B1F}">
      <dgm:prSet/>
      <dgm:spPr/>
      <dgm:t>
        <a:bodyPr/>
        <a:lstStyle/>
        <a:p>
          <a:endParaRPr lang="de-DE"/>
        </a:p>
      </dgm:t>
    </dgm:pt>
    <dgm:pt modelId="{3C17E5F1-5BC6-4D5D-9BD1-AACE4CA2EC5A}" type="sibTrans" cxnId="{AAB31724-2C32-4ABA-BB8D-3450D46E6B1F}">
      <dgm:prSet/>
      <dgm:spPr/>
      <dgm:t>
        <a:bodyPr/>
        <a:lstStyle/>
        <a:p>
          <a:endParaRPr lang="de-DE"/>
        </a:p>
      </dgm:t>
    </dgm:pt>
    <dgm:pt modelId="{3728454E-1803-4485-BC09-90B6EB34E23F}">
      <dgm:prSet phldrT="[Text]"/>
      <dgm:spPr/>
      <dgm:t>
        <a:bodyPr/>
        <a:lstStyle/>
        <a:p>
          <a:r>
            <a:rPr lang="de-DE" smtClean="0"/>
            <a:t>TSO</a:t>
          </a:r>
          <a:r>
            <a:rPr lang="de-DE" baseline="-25000" smtClean="0"/>
            <a:t>LM</a:t>
          </a:r>
          <a:r>
            <a:rPr lang="de-DE" smtClean="0"/>
            <a:t>(1)</a:t>
          </a:r>
          <a:endParaRPr lang="de-DE"/>
        </a:p>
      </dgm:t>
    </dgm:pt>
    <dgm:pt modelId="{E20F11F9-114E-4E85-AAF4-16B3EAB64E53}" type="parTrans" cxnId="{75CF229E-9BA0-417F-BBF3-305552B09638}">
      <dgm:prSet/>
      <dgm:spPr/>
      <dgm:t>
        <a:bodyPr/>
        <a:lstStyle/>
        <a:p>
          <a:endParaRPr lang="de-DE"/>
        </a:p>
      </dgm:t>
    </dgm:pt>
    <dgm:pt modelId="{3E84A5E5-0982-4142-92E7-D0AA2F695F77}" type="sibTrans" cxnId="{75CF229E-9BA0-417F-BBF3-305552B09638}">
      <dgm:prSet/>
      <dgm:spPr/>
      <dgm:t>
        <a:bodyPr/>
        <a:lstStyle/>
        <a:p>
          <a:endParaRPr lang="de-DE"/>
        </a:p>
      </dgm:t>
    </dgm:pt>
    <dgm:pt modelId="{D85AB5F3-C226-47FB-96A6-497B6583226A}">
      <dgm:prSet phldrT="[Text]"/>
      <dgm:spPr/>
      <dgm:t>
        <a:bodyPr/>
        <a:lstStyle/>
        <a:p>
          <a:r>
            <a:rPr lang="de-DE" smtClean="0"/>
            <a:t>TSO</a:t>
          </a:r>
          <a:r>
            <a:rPr lang="de-DE" baseline="-25000" smtClean="0"/>
            <a:t>LM</a:t>
          </a:r>
          <a:r>
            <a:rPr lang="de-DE" smtClean="0"/>
            <a:t>(2)</a:t>
          </a:r>
          <a:endParaRPr lang="de-DE"/>
        </a:p>
      </dgm:t>
    </dgm:pt>
    <dgm:pt modelId="{2D105B65-FD20-4485-8BC0-E0F26B995B72}" type="parTrans" cxnId="{F3A13EC8-2B79-445A-A946-17AEE8490846}">
      <dgm:prSet/>
      <dgm:spPr/>
      <dgm:t>
        <a:bodyPr/>
        <a:lstStyle/>
        <a:p>
          <a:endParaRPr lang="de-DE"/>
        </a:p>
      </dgm:t>
    </dgm:pt>
    <dgm:pt modelId="{198B25E6-BD0D-420A-B393-5A334CBD7901}" type="sibTrans" cxnId="{F3A13EC8-2B79-445A-A946-17AEE8490846}">
      <dgm:prSet/>
      <dgm:spPr/>
      <dgm:t>
        <a:bodyPr/>
        <a:lstStyle/>
        <a:p>
          <a:endParaRPr lang="de-DE"/>
        </a:p>
      </dgm:t>
    </dgm:pt>
    <dgm:pt modelId="{5D488914-5455-445B-80E7-C48E44AE0FA9}">
      <dgm:prSet phldrT="[Text]"/>
      <dgm:spPr/>
      <dgm:t>
        <a:bodyPr/>
        <a:lstStyle/>
        <a:p>
          <a:r>
            <a:rPr lang="de-DE" smtClean="0"/>
            <a:t>…</a:t>
          </a:r>
          <a:endParaRPr lang="de-DE"/>
        </a:p>
      </dgm:t>
    </dgm:pt>
    <dgm:pt modelId="{4DF8FC2D-7711-4958-AC96-75AD580F3314}" type="parTrans" cxnId="{164BE537-2390-4AB0-8B96-71E3FA5CB84D}">
      <dgm:prSet/>
      <dgm:spPr/>
      <dgm:t>
        <a:bodyPr/>
        <a:lstStyle/>
        <a:p>
          <a:endParaRPr lang="de-DE"/>
        </a:p>
      </dgm:t>
    </dgm:pt>
    <dgm:pt modelId="{54EC02AA-A60A-44D8-AB9A-3FBF2F3C7E93}" type="sibTrans" cxnId="{164BE537-2390-4AB0-8B96-71E3FA5CB84D}">
      <dgm:prSet/>
      <dgm:spPr/>
      <dgm:t>
        <a:bodyPr/>
        <a:lstStyle/>
        <a:p>
          <a:endParaRPr lang="de-DE"/>
        </a:p>
      </dgm:t>
    </dgm:pt>
    <dgm:pt modelId="{333B2CC8-F4E5-45DE-BFE4-F8379646FFD0}" type="pres">
      <dgm:prSet presAssocID="{5483A9E2-D78A-4459-A755-5588C7ED61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0BBA5B3-8966-435B-AF30-F28BF8E21923}" type="pres">
      <dgm:prSet presAssocID="{574498F8-1F27-4705-8CC3-7E571BCE65C1}" presName="root1" presStyleCnt="0"/>
      <dgm:spPr/>
    </dgm:pt>
    <dgm:pt modelId="{FDE8FC7B-3077-4D3C-9189-5B86DAE3A412}" type="pres">
      <dgm:prSet presAssocID="{574498F8-1F27-4705-8CC3-7E571BCE65C1}" presName="LevelOneTextNode" presStyleLbl="node0" presStyleIdx="0" presStyleCnt="5" custLinFactX="-14712" custLinFactNeighborX="-100000" custLinFactNeighborY="-19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86716EE-072D-46D4-9598-77CE9E7B5FA0}" type="pres">
      <dgm:prSet presAssocID="{574498F8-1F27-4705-8CC3-7E571BCE65C1}" presName="level2hierChild" presStyleCnt="0"/>
      <dgm:spPr/>
    </dgm:pt>
    <dgm:pt modelId="{87855EA5-C84A-432F-8317-13F7F1D66585}" type="pres">
      <dgm:prSet presAssocID="{0208CF30-8CDD-4C00-9BD0-670607AE8C03}" presName="conn2-1" presStyleLbl="parChTrans1D2" presStyleIdx="0" presStyleCnt="5"/>
      <dgm:spPr/>
      <dgm:t>
        <a:bodyPr/>
        <a:lstStyle/>
        <a:p>
          <a:endParaRPr lang="de-DE"/>
        </a:p>
      </dgm:t>
    </dgm:pt>
    <dgm:pt modelId="{F1CC9A29-2EB8-4B63-B94D-3706C8ADBC43}" type="pres">
      <dgm:prSet presAssocID="{0208CF30-8CDD-4C00-9BD0-670607AE8C03}" presName="connTx" presStyleLbl="parChTrans1D2" presStyleIdx="0" presStyleCnt="5"/>
      <dgm:spPr/>
      <dgm:t>
        <a:bodyPr/>
        <a:lstStyle/>
        <a:p>
          <a:endParaRPr lang="de-DE"/>
        </a:p>
      </dgm:t>
    </dgm:pt>
    <dgm:pt modelId="{3928CAE9-393C-4DB7-BCA0-57788AC7A105}" type="pres">
      <dgm:prSet presAssocID="{33E9C998-A0BC-48EB-A4F2-1C9192A2D103}" presName="root2" presStyleCnt="0"/>
      <dgm:spPr/>
    </dgm:pt>
    <dgm:pt modelId="{AFF2BFD9-297A-4CA2-B1AB-352AC05EA388}" type="pres">
      <dgm:prSet presAssocID="{33E9C998-A0BC-48EB-A4F2-1C9192A2D103}" presName="LevelTwoTextNode" presStyleLbl="node2" presStyleIdx="0" presStyleCnt="5" custLinFactNeighborX="-60333" custLinFactNeighborY="-217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B9CCDCC-0D3C-48AC-9C68-C2040A86A0C5}" type="pres">
      <dgm:prSet presAssocID="{33E9C998-A0BC-48EB-A4F2-1C9192A2D103}" presName="level3hierChild" presStyleCnt="0"/>
      <dgm:spPr/>
    </dgm:pt>
    <dgm:pt modelId="{04FE5D6E-C4CB-45F9-8A46-7B9E14653BB5}" type="pres">
      <dgm:prSet presAssocID="{9E123735-6AED-4B3C-B068-B6B50E10CF14}" presName="conn2-1" presStyleLbl="parChTrans1D3" presStyleIdx="0" presStyleCnt="5"/>
      <dgm:spPr/>
      <dgm:t>
        <a:bodyPr/>
        <a:lstStyle/>
        <a:p>
          <a:endParaRPr lang="de-DE"/>
        </a:p>
      </dgm:t>
    </dgm:pt>
    <dgm:pt modelId="{7BCA98AD-0B41-4B9E-9EA0-3AD8FE72DA40}" type="pres">
      <dgm:prSet presAssocID="{9E123735-6AED-4B3C-B068-B6B50E10CF14}" presName="connTx" presStyleLbl="parChTrans1D3" presStyleIdx="0" presStyleCnt="5"/>
      <dgm:spPr/>
      <dgm:t>
        <a:bodyPr/>
        <a:lstStyle/>
        <a:p>
          <a:endParaRPr lang="de-DE"/>
        </a:p>
      </dgm:t>
    </dgm:pt>
    <dgm:pt modelId="{3904023B-CEC1-4179-B98F-7844D54652A2}" type="pres">
      <dgm:prSet presAssocID="{EEE56C09-B304-4063-9618-11D20AF7AAA8}" presName="root2" presStyleCnt="0"/>
      <dgm:spPr/>
    </dgm:pt>
    <dgm:pt modelId="{FEA0B3D7-CDAB-416A-86D9-86E1541AC9E9}" type="pres">
      <dgm:prSet presAssocID="{EEE56C09-B304-4063-9618-11D20AF7AAA8}" presName="LevelTwoTextNode" presStyleLbl="node3" presStyleIdx="0" presStyleCnt="5" custLinFactNeighborX="87287" custLinFactNeighborY="3168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90B6280-A9EA-437A-9AD7-789D3FDC37B5}" type="pres">
      <dgm:prSet presAssocID="{EEE56C09-B304-4063-9618-11D20AF7AAA8}" presName="level3hierChild" presStyleCnt="0"/>
      <dgm:spPr/>
    </dgm:pt>
    <dgm:pt modelId="{D46F2560-A243-419F-8AB4-38FFE26B1D8E}" type="pres">
      <dgm:prSet presAssocID="{BF1937E8-C8C7-458B-A0EA-A7334730EDB4}" presName="conn2-1" presStyleLbl="parChTrans1D3" presStyleIdx="1" presStyleCnt="5"/>
      <dgm:spPr/>
      <dgm:t>
        <a:bodyPr/>
        <a:lstStyle/>
        <a:p>
          <a:endParaRPr lang="de-DE"/>
        </a:p>
      </dgm:t>
    </dgm:pt>
    <dgm:pt modelId="{578129D7-AD5F-4883-ACA7-678ACF6C94A1}" type="pres">
      <dgm:prSet presAssocID="{BF1937E8-C8C7-458B-A0EA-A7334730EDB4}" presName="connTx" presStyleLbl="parChTrans1D3" presStyleIdx="1" presStyleCnt="5"/>
      <dgm:spPr/>
      <dgm:t>
        <a:bodyPr/>
        <a:lstStyle/>
        <a:p>
          <a:endParaRPr lang="de-DE"/>
        </a:p>
      </dgm:t>
    </dgm:pt>
    <dgm:pt modelId="{79C51D99-0275-40CB-889C-DD4B3F46D144}" type="pres">
      <dgm:prSet presAssocID="{D5A08476-6511-4B7B-9D85-262FEA4476AB}" presName="root2" presStyleCnt="0"/>
      <dgm:spPr/>
    </dgm:pt>
    <dgm:pt modelId="{BC69DD62-7AAC-4575-844F-B6B3DA763D36}" type="pres">
      <dgm:prSet presAssocID="{D5A08476-6511-4B7B-9D85-262FEA4476AB}" presName="LevelTwoTextNode" presStyleLbl="node3" presStyleIdx="1" presStyleCnt="5" custLinFactNeighborX="-56287" custLinFactNeighborY="-464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FA1BE52-EB03-49B2-84FD-5089523F4B89}" type="pres">
      <dgm:prSet presAssocID="{D5A08476-6511-4B7B-9D85-262FEA4476AB}" presName="level3hierChild" presStyleCnt="0"/>
      <dgm:spPr/>
    </dgm:pt>
    <dgm:pt modelId="{4F475D33-0D4A-4279-B8CF-EC6396623C75}" type="pres">
      <dgm:prSet presAssocID="{C29E514E-76FA-4853-BD6B-CED25F716F58}" presName="conn2-1" presStyleLbl="parChTrans1D4" presStyleIdx="0" presStyleCnt="4"/>
      <dgm:spPr/>
      <dgm:t>
        <a:bodyPr/>
        <a:lstStyle/>
        <a:p>
          <a:endParaRPr lang="de-DE"/>
        </a:p>
      </dgm:t>
    </dgm:pt>
    <dgm:pt modelId="{B8E9F4DE-2D04-4746-A14B-793C62D7F28E}" type="pres">
      <dgm:prSet presAssocID="{C29E514E-76FA-4853-BD6B-CED25F716F58}" presName="connTx" presStyleLbl="parChTrans1D4" presStyleIdx="0" presStyleCnt="4"/>
      <dgm:spPr/>
      <dgm:t>
        <a:bodyPr/>
        <a:lstStyle/>
        <a:p>
          <a:endParaRPr lang="de-DE"/>
        </a:p>
      </dgm:t>
    </dgm:pt>
    <dgm:pt modelId="{DC98AA42-EE27-4A8D-82E5-41DF2AE6E6BA}" type="pres">
      <dgm:prSet presAssocID="{E5F21575-641C-4AA9-9C34-E77FEB031E3A}" presName="root2" presStyleCnt="0"/>
      <dgm:spPr/>
    </dgm:pt>
    <dgm:pt modelId="{4658ED28-F5E0-430E-AC90-AA219641010F}" type="pres">
      <dgm:prSet presAssocID="{E5F21575-641C-4AA9-9C34-E77FEB031E3A}" presName="LevelTwoTextNode" presStyleLbl="node4" presStyleIdx="0" presStyleCnt="4" custLinFactNeighborX="-54736" custLinFactNeighborY="6183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8E58BDC-497F-4D02-9C31-7F585F294986}" type="pres">
      <dgm:prSet presAssocID="{E5F21575-641C-4AA9-9C34-E77FEB031E3A}" presName="level3hierChild" presStyleCnt="0"/>
      <dgm:spPr/>
    </dgm:pt>
    <dgm:pt modelId="{E100EFD2-BB19-4195-ABE7-165E1AA51D96}" type="pres">
      <dgm:prSet presAssocID="{7ED91257-11DC-49B3-A1E6-ACE652395E5C}" presName="root1" presStyleCnt="0"/>
      <dgm:spPr/>
    </dgm:pt>
    <dgm:pt modelId="{EBDDAC1A-50C8-4D5D-BAC3-05887A86A4EB}" type="pres">
      <dgm:prSet presAssocID="{7ED91257-11DC-49B3-A1E6-ACE652395E5C}" presName="LevelOneTextNode" presStyleLbl="node0" presStyleIdx="1" presStyleCnt="5" custLinFactX="-14712" custLinFactNeighborX="-100000" custLinFactNeighborY="-19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92A7367-6528-4502-A1BF-E5E793165F53}" type="pres">
      <dgm:prSet presAssocID="{7ED91257-11DC-49B3-A1E6-ACE652395E5C}" presName="level2hierChild" presStyleCnt="0"/>
      <dgm:spPr/>
    </dgm:pt>
    <dgm:pt modelId="{BE20F9D6-E7B4-4F11-A810-A28D10305654}" type="pres">
      <dgm:prSet presAssocID="{98BBE330-B1B7-4C71-9890-340ACA7CD718}" presName="conn2-1" presStyleLbl="parChTrans1D2" presStyleIdx="1" presStyleCnt="5"/>
      <dgm:spPr/>
      <dgm:t>
        <a:bodyPr/>
        <a:lstStyle/>
        <a:p>
          <a:endParaRPr lang="de-DE"/>
        </a:p>
      </dgm:t>
    </dgm:pt>
    <dgm:pt modelId="{8CE0C922-E415-4409-980B-735899C6BBC0}" type="pres">
      <dgm:prSet presAssocID="{98BBE330-B1B7-4C71-9890-340ACA7CD718}" presName="connTx" presStyleLbl="parChTrans1D2" presStyleIdx="1" presStyleCnt="5"/>
      <dgm:spPr/>
      <dgm:t>
        <a:bodyPr/>
        <a:lstStyle/>
        <a:p>
          <a:endParaRPr lang="de-DE"/>
        </a:p>
      </dgm:t>
    </dgm:pt>
    <dgm:pt modelId="{8A28C3D9-673A-41DB-8B6B-F2F444FBC4D3}" type="pres">
      <dgm:prSet presAssocID="{DB5FA8C3-7E27-476E-86D7-17BB9EC692CA}" presName="root2" presStyleCnt="0"/>
      <dgm:spPr/>
    </dgm:pt>
    <dgm:pt modelId="{32CC714E-C169-408D-A260-D0E1B022C7FE}" type="pres">
      <dgm:prSet presAssocID="{DB5FA8C3-7E27-476E-86D7-17BB9EC692CA}" presName="LevelTwoTextNode" presStyleLbl="node2" presStyleIdx="1" presStyleCnt="5" custLinFactNeighborX="-60333" custLinFactNeighborY="-217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145B736-D2D4-4489-B7B6-6C7A52D261CE}" type="pres">
      <dgm:prSet presAssocID="{DB5FA8C3-7E27-476E-86D7-17BB9EC692CA}" presName="level3hierChild" presStyleCnt="0"/>
      <dgm:spPr/>
    </dgm:pt>
    <dgm:pt modelId="{76C17DEE-A988-4782-B73A-E8962938CE7D}" type="pres">
      <dgm:prSet presAssocID="{7225BD56-CE46-463E-931E-2F1C9AB29E2D}" presName="conn2-1" presStyleLbl="parChTrans1D3" presStyleIdx="2" presStyleCnt="5"/>
      <dgm:spPr/>
      <dgm:t>
        <a:bodyPr/>
        <a:lstStyle/>
        <a:p>
          <a:endParaRPr lang="de-DE"/>
        </a:p>
      </dgm:t>
    </dgm:pt>
    <dgm:pt modelId="{16B0ABAC-C1F2-4C80-8666-63EFFF8C0E61}" type="pres">
      <dgm:prSet presAssocID="{7225BD56-CE46-463E-931E-2F1C9AB29E2D}" presName="connTx" presStyleLbl="parChTrans1D3" presStyleIdx="2" presStyleCnt="5"/>
      <dgm:spPr/>
      <dgm:t>
        <a:bodyPr/>
        <a:lstStyle/>
        <a:p>
          <a:endParaRPr lang="de-DE"/>
        </a:p>
      </dgm:t>
    </dgm:pt>
    <dgm:pt modelId="{BA7D0CB9-269C-48EB-9F79-560D8B8F6D75}" type="pres">
      <dgm:prSet presAssocID="{0CEB66DB-FBB1-45D4-BE67-C639A42CC7C9}" presName="root2" presStyleCnt="0"/>
      <dgm:spPr/>
    </dgm:pt>
    <dgm:pt modelId="{F338A988-F794-4F21-BF2D-084745334363}" type="pres">
      <dgm:prSet presAssocID="{0CEB66DB-FBB1-45D4-BE67-C639A42CC7C9}" presName="LevelTwoTextNode" presStyleLbl="node3" presStyleIdx="2" presStyleCnt="5" custLinFactNeighborX="-56287" custLinFactNeighborY="1331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B691BE1-AFE3-47EB-8CF1-60296D5FB6D7}" type="pres">
      <dgm:prSet presAssocID="{0CEB66DB-FBB1-45D4-BE67-C639A42CC7C9}" presName="level3hierChild" presStyleCnt="0"/>
      <dgm:spPr/>
    </dgm:pt>
    <dgm:pt modelId="{B1DF6268-495D-4909-932E-F313D201FB92}" type="pres">
      <dgm:prSet presAssocID="{E20F11F9-114E-4E85-AAF4-16B3EAB64E53}" presName="conn2-1" presStyleLbl="parChTrans1D4" presStyleIdx="1" presStyleCnt="4"/>
      <dgm:spPr/>
      <dgm:t>
        <a:bodyPr/>
        <a:lstStyle/>
        <a:p>
          <a:endParaRPr lang="de-DE"/>
        </a:p>
      </dgm:t>
    </dgm:pt>
    <dgm:pt modelId="{42BC9FF9-A1AA-42CD-B267-E30567CC830E}" type="pres">
      <dgm:prSet presAssocID="{E20F11F9-114E-4E85-AAF4-16B3EAB64E53}" presName="connTx" presStyleLbl="parChTrans1D4" presStyleIdx="1" presStyleCnt="4"/>
      <dgm:spPr/>
      <dgm:t>
        <a:bodyPr/>
        <a:lstStyle/>
        <a:p>
          <a:endParaRPr lang="de-DE"/>
        </a:p>
      </dgm:t>
    </dgm:pt>
    <dgm:pt modelId="{8BFF22BC-DD5D-4D5B-8ECC-A1DB6DC24657}" type="pres">
      <dgm:prSet presAssocID="{3728454E-1803-4485-BC09-90B6EB34E23F}" presName="root2" presStyleCnt="0"/>
      <dgm:spPr/>
    </dgm:pt>
    <dgm:pt modelId="{B0F22D55-6162-46FD-8D7B-81C2AF31946E}" type="pres">
      <dgm:prSet presAssocID="{3728454E-1803-4485-BC09-90B6EB34E23F}" presName="LevelTwoTextNode" presStyleLbl="node4" presStyleIdx="1" presStyleCnt="4" custLinFactNeighborX="-54736" custLinFactNeighborY="6871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6F7D196-DAE0-48DE-8618-7F89254E3269}" type="pres">
      <dgm:prSet presAssocID="{3728454E-1803-4485-BC09-90B6EB34E23F}" presName="level3hierChild" presStyleCnt="0"/>
      <dgm:spPr/>
    </dgm:pt>
    <dgm:pt modelId="{38EEC511-CB24-48F0-A133-570A9B6E8FA8}" type="pres">
      <dgm:prSet presAssocID="{4FBFB9EC-6DC3-4C1E-B4C0-A678C138C7DE}" presName="root1" presStyleCnt="0"/>
      <dgm:spPr/>
    </dgm:pt>
    <dgm:pt modelId="{07B137C1-0B5C-4A87-A2EC-C2BC2E249A0C}" type="pres">
      <dgm:prSet presAssocID="{4FBFB9EC-6DC3-4C1E-B4C0-A678C138C7DE}" presName="LevelOneTextNode" presStyleLbl="node0" presStyleIdx="2" presStyleCnt="5" custLinFactX="-14712" custLinFactNeighborX="-100000" custLinFactNeighborY="-19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23672B5-114C-4614-A4AC-4935B5A86221}" type="pres">
      <dgm:prSet presAssocID="{4FBFB9EC-6DC3-4C1E-B4C0-A678C138C7DE}" presName="level2hierChild" presStyleCnt="0"/>
      <dgm:spPr/>
    </dgm:pt>
    <dgm:pt modelId="{53B85E83-43B6-46A4-BB4E-D84653A64452}" type="pres">
      <dgm:prSet presAssocID="{ED324777-2790-430F-BABB-87AC96442EA8}" presName="conn2-1" presStyleLbl="parChTrans1D2" presStyleIdx="2" presStyleCnt="5"/>
      <dgm:spPr/>
      <dgm:t>
        <a:bodyPr/>
        <a:lstStyle/>
        <a:p>
          <a:endParaRPr lang="de-DE"/>
        </a:p>
      </dgm:t>
    </dgm:pt>
    <dgm:pt modelId="{9ADD5027-4E8F-40A0-867C-F661FE468D87}" type="pres">
      <dgm:prSet presAssocID="{ED324777-2790-430F-BABB-87AC96442EA8}" presName="connTx" presStyleLbl="parChTrans1D2" presStyleIdx="2" presStyleCnt="5"/>
      <dgm:spPr/>
      <dgm:t>
        <a:bodyPr/>
        <a:lstStyle/>
        <a:p>
          <a:endParaRPr lang="de-DE"/>
        </a:p>
      </dgm:t>
    </dgm:pt>
    <dgm:pt modelId="{1623A328-30B5-4D9D-B6F5-DAC553F6201E}" type="pres">
      <dgm:prSet presAssocID="{9CAA0EB6-ED1B-4E1D-9FBE-111CCF514482}" presName="root2" presStyleCnt="0"/>
      <dgm:spPr/>
    </dgm:pt>
    <dgm:pt modelId="{51CBF820-E7FF-4F34-8793-3AA9A87B984B}" type="pres">
      <dgm:prSet presAssocID="{9CAA0EB6-ED1B-4E1D-9FBE-111CCF514482}" presName="LevelTwoTextNode" presStyleLbl="node2" presStyleIdx="2" presStyleCnt="5" custLinFactNeighborX="-60333" custLinFactNeighborY="-217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3AA28A2-C644-4686-A6BC-5DE210CADA1C}" type="pres">
      <dgm:prSet presAssocID="{9CAA0EB6-ED1B-4E1D-9FBE-111CCF514482}" presName="level3hierChild" presStyleCnt="0"/>
      <dgm:spPr/>
    </dgm:pt>
    <dgm:pt modelId="{98E91A3D-7BCE-4C0D-AA10-9F84486EDE32}" type="pres">
      <dgm:prSet presAssocID="{88D40E1D-54FA-40FD-9286-5E17D8D083CF}" presName="conn2-1" presStyleLbl="parChTrans1D3" presStyleIdx="3" presStyleCnt="5"/>
      <dgm:spPr/>
      <dgm:t>
        <a:bodyPr/>
        <a:lstStyle/>
        <a:p>
          <a:endParaRPr lang="de-DE"/>
        </a:p>
      </dgm:t>
    </dgm:pt>
    <dgm:pt modelId="{77090428-F18B-4B56-A02D-737A9038E979}" type="pres">
      <dgm:prSet presAssocID="{88D40E1D-54FA-40FD-9286-5E17D8D083CF}" presName="connTx" presStyleLbl="parChTrans1D3" presStyleIdx="3" presStyleCnt="5"/>
      <dgm:spPr/>
      <dgm:t>
        <a:bodyPr/>
        <a:lstStyle/>
        <a:p>
          <a:endParaRPr lang="de-DE"/>
        </a:p>
      </dgm:t>
    </dgm:pt>
    <dgm:pt modelId="{ED578F47-00C7-440F-9D68-90F9A55D4E2B}" type="pres">
      <dgm:prSet presAssocID="{2BEAC65E-55B2-488A-8180-75FB631A6B23}" presName="root2" presStyleCnt="0"/>
      <dgm:spPr/>
    </dgm:pt>
    <dgm:pt modelId="{063FC9E1-7F13-4524-89CB-E548A44BE107}" type="pres">
      <dgm:prSet presAssocID="{2BEAC65E-55B2-488A-8180-75FB631A6B23}" presName="LevelTwoTextNode" presStyleLbl="node3" presStyleIdx="3" presStyleCnt="5" custLinFactNeighborX="-56287" custLinFactNeighborY="2020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C66C110-C689-4340-AF93-35935C702030}" type="pres">
      <dgm:prSet presAssocID="{2BEAC65E-55B2-488A-8180-75FB631A6B23}" presName="level3hierChild" presStyleCnt="0"/>
      <dgm:spPr/>
    </dgm:pt>
    <dgm:pt modelId="{3E715874-C4A1-4AB3-BE03-D51DFD3CFF46}" type="pres">
      <dgm:prSet presAssocID="{2D105B65-FD20-4485-8BC0-E0F26B995B72}" presName="conn2-1" presStyleLbl="parChTrans1D4" presStyleIdx="2" presStyleCnt="4"/>
      <dgm:spPr/>
      <dgm:t>
        <a:bodyPr/>
        <a:lstStyle/>
        <a:p>
          <a:endParaRPr lang="de-DE"/>
        </a:p>
      </dgm:t>
    </dgm:pt>
    <dgm:pt modelId="{A2CBC976-2D1A-421A-A775-94D71C501A1D}" type="pres">
      <dgm:prSet presAssocID="{2D105B65-FD20-4485-8BC0-E0F26B995B72}" presName="connTx" presStyleLbl="parChTrans1D4" presStyleIdx="2" presStyleCnt="4"/>
      <dgm:spPr/>
      <dgm:t>
        <a:bodyPr/>
        <a:lstStyle/>
        <a:p>
          <a:endParaRPr lang="de-DE"/>
        </a:p>
      </dgm:t>
    </dgm:pt>
    <dgm:pt modelId="{EF24B664-B5D0-466A-9982-7E55464AF566}" type="pres">
      <dgm:prSet presAssocID="{D85AB5F3-C226-47FB-96A6-497B6583226A}" presName="root2" presStyleCnt="0"/>
      <dgm:spPr/>
    </dgm:pt>
    <dgm:pt modelId="{E299C3CF-F8DD-4124-9464-20CA47A25629}" type="pres">
      <dgm:prSet presAssocID="{D85AB5F3-C226-47FB-96A6-497B6583226A}" presName="LevelTwoTextNode" presStyleLbl="node4" presStyleIdx="2" presStyleCnt="4" custLinFactNeighborX="-54736" custLinFactNeighborY="7560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3828C8A-C461-4D97-9490-5CC7E2AFC645}" type="pres">
      <dgm:prSet presAssocID="{D85AB5F3-C226-47FB-96A6-497B6583226A}" presName="level3hierChild" presStyleCnt="0"/>
      <dgm:spPr/>
    </dgm:pt>
    <dgm:pt modelId="{821C29A9-BFE1-4C68-9F57-1F342AD0F21E}" type="pres">
      <dgm:prSet presAssocID="{A0F50A99-3724-4D73-B6DC-170360BD7AC5}" presName="root1" presStyleCnt="0"/>
      <dgm:spPr/>
    </dgm:pt>
    <dgm:pt modelId="{FC12A20E-D165-4296-99BB-B24699EBA025}" type="pres">
      <dgm:prSet presAssocID="{A0F50A99-3724-4D73-B6DC-170360BD7AC5}" presName="LevelOneTextNode" presStyleLbl="node0" presStyleIdx="3" presStyleCnt="5" custLinFactX="-14712" custLinFactNeighborX="-100000" custLinFactNeighborY="-19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2C837A3-987D-4CDA-B7D1-A11B69F7BC58}" type="pres">
      <dgm:prSet presAssocID="{A0F50A99-3724-4D73-B6DC-170360BD7AC5}" presName="level2hierChild" presStyleCnt="0"/>
      <dgm:spPr/>
    </dgm:pt>
    <dgm:pt modelId="{37D98353-5B5A-4141-9061-2913F82A5C2E}" type="pres">
      <dgm:prSet presAssocID="{C9AF070A-6BFA-400C-96DE-6CBAE05E1C5B}" presName="conn2-1" presStyleLbl="parChTrans1D2" presStyleIdx="3" presStyleCnt="5"/>
      <dgm:spPr/>
      <dgm:t>
        <a:bodyPr/>
        <a:lstStyle/>
        <a:p>
          <a:endParaRPr lang="de-DE"/>
        </a:p>
      </dgm:t>
    </dgm:pt>
    <dgm:pt modelId="{1BC48E42-7009-472A-A9C1-077CA89E5A29}" type="pres">
      <dgm:prSet presAssocID="{C9AF070A-6BFA-400C-96DE-6CBAE05E1C5B}" presName="connTx" presStyleLbl="parChTrans1D2" presStyleIdx="3" presStyleCnt="5"/>
      <dgm:spPr/>
      <dgm:t>
        <a:bodyPr/>
        <a:lstStyle/>
        <a:p>
          <a:endParaRPr lang="de-DE"/>
        </a:p>
      </dgm:t>
    </dgm:pt>
    <dgm:pt modelId="{BE2E18EA-5FA9-4029-840D-75A32A3CFDBD}" type="pres">
      <dgm:prSet presAssocID="{99C83EB8-BBDB-41BD-A12A-1DF4995A7DCF}" presName="root2" presStyleCnt="0"/>
      <dgm:spPr/>
    </dgm:pt>
    <dgm:pt modelId="{F86B53FC-F9A9-4160-AECC-5C3D82D0A8C5}" type="pres">
      <dgm:prSet presAssocID="{99C83EB8-BBDB-41BD-A12A-1DF4995A7DCF}" presName="LevelTwoTextNode" presStyleLbl="node2" presStyleIdx="3" presStyleCnt="5" custLinFactNeighborX="-60333" custLinFactNeighborY="-217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A4A02BC-FFC6-43BE-8159-FB56ED0EED16}" type="pres">
      <dgm:prSet presAssocID="{99C83EB8-BBDB-41BD-A12A-1DF4995A7DCF}" presName="level3hierChild" presStyleCnt="0"/>
      <dgm:spPr/>
    </dgm:pt>
    <dgm:pt modelId="{ABEA6FE0-B67E-4D03-AD05-73888C0F3884}" type="pres">
      <dgm:prSet presAssocID="{61A7CFF3-C42B-46EC-9D8A-D13A0866FDD4}" presName="conn2-1" presStyleLbl="parChTrans1D3" presStyleIdx="4" presStyleCnt="5"/>
      <dgm:spPr/>
      <dgm:t>
        <a:bodyPr/>
        <a:lstStyle/>
        <a:p>
          <a:endParaRPr lang="de-DE"/>
        </a:p>
      </dgm:t>
    </dgm:pt>
    <dgm:pt modelId="{070095DA-603D-4C5F-A3AD-AB297083EEFB}" type="pres">
      <dgm:prSet presAssocID="{61A7CFF3-C42B-46EC-9D8A-D13A0866FDD4}" presName="connTx" presStyleLbl="parChTrans1D3" presStyleIdx="4" presStyleCnt="5"/>
      <dgm:spPr/>
      <dgm:t>
        <a:bodyPr/>
        <a:lstStyle/>
        <a:p>
          <a:endParaRPr lang="de-DE"/>
        </a:p>
      </dgm:t>
    </dgm:pt>
    <dgm:pt modelId="{41D0BD6D-B714-46E8-86A4-2EEF75122189}" type="pres">
      <dgm:prSet presAssocID="{E48D7678-5DFE-4785-AC62-340E6A9F3501}" presName="root2" presStyleCnt="0"/>
      <dgm:spPr/>
    </dgm:pt>
    <dgm:pt modelId="{E42EFB7D-5BDB-42E7-A48D-592B7F77442A}" type="pres">
      <dgm:prSet presAssocID="{E48D7678-5DFE-4785-AC62-340E6A9F3501}" presName="LevelTwoTextNode" presStyleLbl="node3" presStyleIdx="4" presStyleCnt="5" custLinFactNeighborX="-56287" custLinFactNeighborY="2708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2F3C3B8-DCC6-47D0-A24B-5B088AC1CF2B}" type="pres">
      <dgm:prSet presAssocID="{E48D7678-5DFE-4785-AC62-340E6A9F3501}" presName="level3hierChild" presStyleCnt="0"/>
      <dgm:spPr/>
    </dgm:pt>
    <dgm:pt modelId="{144A0253-068D-440D-A57F-44F0D2F1A469}" type="pres">
      <dgm:prSet presAssocID="{4DF8FC2D-7711-4958-AC96-75AD580F3314}" presName="conn2-1" presStyleLbl="parChTrans1D4" presStyleIdx="3" presStyleCnt="4"/>
      <dgm:spPr/>
      <dgm:t>
        <a:bodyPr/>
        <a:lstStyle/>
        <a:p>
          <a:endParaRPr lang="de-DE"/>
        </a:p>
      </dgm:t>
    </dgm:pt>
    <dgm:pt modelId="{E652E211-79A5-42EE-8873-6B46C23C58F8}" type="pres">
      <dgm:prSet presAssocID="{4DF8FC2D-7711-4958-AC96-75AD580F3314}" presName="connTx" presStyleLbl="parChTrans1D4" presStyleIdx="3" presStyleCnt="4"/>
      <dgm:spPr/>
      <dgm:t>
        <a:bodyPr/>
        <a:lstStyle/>
        <a:p>
          <a:endParaRPr lang="de-DE"/>
        </a:p>
      </dgm:t>
    </dgm:pt>
    <dgm:pt modelId="{0A51B5EC-67A9-4E6D-A36C-A9C88B7DE332}" type="pres">
      <dgm:prSet presAssocID="{5D488914-5455-445B-80E7-C48E44AE0FA9}" presName="root2" presStyleCnt="0"/>
      <dgm:spPr/>
    </dgm:pt>
    <dgm:pt modelId="{89129AED-E9D8-46D6-8FFE-F137269BC4BA}" type="pres">
      <dgm:prSet presAssocID="{5D488914-5455-445B-80E7-C48E44AE0FA9}" presName="LevelTwoTextNode" presStyleLbl="node4" presStyleIdx="3" presStyleCnt="4" custLinFactNeighborX="-54736" custLinFactNeighborY="8689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7164D80-8173-42D9-BF77-6168ED0FAE69}" type="pres">
      <dgm:prSet presAssocID="{5D488914-5455-445B-80E7-C48E44AE0FA9}" presName="level3hierChild" presStyleCnt="0"/>
      <dgm:spPr/>
    </dgm:pt>
    <dgm:pt modelId="{1BD2B92F-A3C2-4596-8DD5-0C5E7D7EA3B6}" type="pres">
      <dgm:prSet presAssocID="{EFCDCD82-7222-4FD8-8041-1778BFB85EB0}" presName="root1" presStyleCnt="0"/>
      <dgm:spPr/>
    </dgm:pt>
    <dgm:pt modelId="{29BE453C-808D-436D-BBFC-FE70BD968636}" type="pres">
      <dgm:prSet presAssocID="{EFCDCD82-7222-4FD8-8041-1778BFB85EB0}" presName="LevelOneTextNode" presStyleLbl="node0" presStyleIdx="4" presStyleCnt="5" custLinFactX="-14712" custLinFactNeighborX="-100000" custLinFactNeighborY="-19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A8A8645-9E68-47CC-B667-866F4A8465A7}" type="pres">
      <dgm:prSet presAssocID="{EFCDCD82-7222-4FD8-8041-1778BFB85EB0}" presName="level2hierChild" presStyleCnt="0"/>
      <dgm:spPr/>
    </dgm:pt>
    <dgm:pt modelId="{D532298A-B76D-40C1-B09F-DDCAA27B9805}" type="pres">
      <dgm:prSet presAssocID="{1677BA9B-FC2C-4F8A-A127-5E54BA1C0507}" presName="conn2-1" presStyleLbl="parChTrans1D2" presStyleIdx="4" presStyleCnt="5"/>
      <dgm:spPr/>
      <dgm:t>
        <a:bodyPr/>
        <a:lstStyle/>
        <a:p>
          <a:endParaRPr lang="de-DE"/>
        </a:p>
      </dgm:t>
    </dgm:pt>
    <dgm:pt modelId="{6CF41220-7053-484B-AADD-9241A9542BA5}" type="pres">
      <dgm:prSet presAssocID="{1677BA9B-FC2C-4F8A-A127-5E54BA1C0507}" presName="connTx" presStyleLbl="parChTrans1D2" presStyleIdx="4" presStyleCnt="5"/>
      <dgm:spPr/>
      <dgm:t>
        <a:bodyPr/>
        <a:lstStyle/>
        <a:p>
          <a:endParaRPr lang="de-DE"/>
        </a:p>
      </dgm:t>
    </dgm:pt>
    <dgm:pt modelId="{443B3D71-D199-4F7A-93F9-F490DA8B273B}" type="pres">
      <dgm:prSet presAssocID="{F68CD384-1343-4F4D-9412-32507B472619}" presName="root2" presStyleCnt="0"/>
      <dgm:spPr/>
    </dgm:pt>
    <dgm:pt modelId="{40C9F1CD-BA31-4852-9077-6DC65872B8C1}" type="pres">
      <dgm:prSet presAssocID="{F68CD384-1343-4F4D-9412-32507B472619}" presName="LevelTwoTextNode" presStyleLbl="node2" presStyleIdx="4" presStyleCnt="5" custLinFactNeighborX="-60333" custLinFactNeighborY="-217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1DF1D2F-CEAA-4E38-92F4-16DD4519AA7D}" type="pres">
      <dgm:prSet presAssocID="{F68CD384-1343-4F4D-9412-32507B472619}" presName="level3hierChild" presStyleCnt="0"/>
      <dgm:spPr/>
    </dgm:pt>
  </dgm:ptLst>
  <dgm:cxnLst>
    <dgm:cxn modelId="{C51EF998-3FAB-49A1-A3E8-336535D319B8}" srcId="{A0F50A99-3724-4D73-B6DC-170360BD7AC5}" destId="{99C83EB8-BBDB-41BD-A12A-1DF4995A7DCF}" srcOrd="0" destOrd="0" parTransId="{C9AF070A-6BFA-400C-96DE-6CBAE05E1C5B}" sibTransId="{CB8FCB9B-51BD-4621-80E0-827CBEA2BD3F}"/>
    <dgm:cxn modelId="{065488BB-FF40-4CE0-844D-AC64663B5D29}" type="presOf" srcId="{BF1937E8-C8C7-458B-A0EA-A7334730EDB4}" destId="{578129D7-AD5F-4883-ACA7-678ACF6C94A1}" srcOrd="1" destOrd="0" presId="urn:microsoft.com/office/officeart/2005/8/layout/hierarchy2"/>
    <dgm:cxn modelId="{6B66596E-9BCB-4E8D-AC74-BFC0A4DB016A}" srcId="{EFCDCD82-7222-4FD8-8041-1778BFB85EB0}" destId="{F68CD384-1343-4F4D-9412-32507B472619}" srcOrd="0" destOrd="0" parTransId="{1677BA9B-FC2C-4F8A-A127-5E54BA1C0507}" sibTransId="{6EAD9E28-971A-44E9-BB9A-7B4873D57FBA}"/>
    <dgm:cxn modelId="{DDEF189E-30BF-4335-A24B-5E3EEEE07844}" type="presOf" srcId="{4FBFB9EC-6DC3-4C1E-B4C0-A678C138C7DE}" destId="{07B137C1-0B5C-4A87-A2EC-C2BC2E249A0C}" srcOrd="0" destOrd="0" presId="urn:microsoft.com/office/officeart/2005/8/layout/hierarchy2"/>
    <dgm:cxn modelId="{415FB56C-449F-49DC-8334-6473448F8850}" type="presOf" srcId="{E20F11F9-114E-4E85-AAF4-16B3EAB64E53}" destId="{42BC9FF9-A1AA-42CD-B267-E30567CC830E}" srcOrd="1" destOrd="0" presId="urn:microsoft.com/office/officeart/2005/8/layout/hierarchy2"/>
    <dgm:cxn modelId="{20AC2239-31D3-49B5-957A-3131C9EAA663}" type="presOf" srcId="{2BEAC65E-55B2-488A-8180-75FB631A6B23}" destId="{063FC9E1-7F13-4524-89CB-E548A44BE107}" srcOrd="0" destOrd="0" presId="urn:microsoft.com/office/officeart/2005/8/layout/hierarchy2"/>
    <dgm:cxn modelId="{FD5BC6BD-C9FB-4F04-9748-7083DDCA4CA5}" type="presOf" srcId="{33E9C998-A0BC-48EB-A4F2-1C9192A2D103}" destId="{AFF2BFD9-297A-4CA2-B1AB-352AC05EA388}" srcOrd="0" destOrd="0" presId="urn:microsoft.com/office/officeart/2005/8/layout/hierarchy2"/>
    <dgm:cxn modelId="{B1A11690-9C2E-4579-B468-F6365445D842}" type="presOf" srcId="{2D105B65-FD20-4485-8BC0-E0F26B995B72}" destId="{3E715874-C4A1-4AB3-BE03-D51DFD3CFF46}" srcOrd="0" destOrd="0" presId="urn:microsoft.com/office/officeart/2005/8/layout/hierarchy2"/>
    <dgm:cxn modelId="{A40A68C8-F474-4575-804E-1CCB2FFD4686}" type="presOf" srcId="{C9AF070A-6BFA-400C-96DE-6CBAE05E1C5B}" destId="{1BC48E42-7009-472A-A9C1-077CA89E5A29}" srcOrd="1" destOrd="0" presId="urn:microsoft.com/office/officeart/2005/8/layout/hierarchy2"/>
    <dgm:cxn modelId="{683D2CC5-634E-44E5-AC27-BFAAFEC9977E}" type="presOf" srcId="{4DF8FC2D-7711-4958-AC96-75AD580F3314}" destId="{144A0253-068D-440D-A57F-44F0D2F1A469}" srcOrd="0" destOrd="0" presId="urn:microsoft.com/office/officeart/2005/8/layout/hierarchy2"/>
    <dgm:cxn modelId="{B1923714-1FEA-46E3-8272-A9FF3E8B1A61}" srcId="{5483A9E2-D78A-4459-A755-5588C7ED6194}" destId="{4FBFB9EC-6DC3-4C1E-B4C0-A678C138C7DE}" srcOrd="2" destOrd="0" parTransId="{42F11897-B465-402D-92FE-A77FB49A6213}" sibTransId="{8DC016D3-1F68-425C-9D9F-6AA89C71F6A2}"/>
    <dgm:cxn modelId="{A316E269-570A-415E-B6DA-358AC85A9567}" srcId="{4FBFB9EC-6DC3-4C1E-B4C0-A678C138C7DE}" destId="{9CAA0EB6-ED1B-4E1D-9FBE-111CCF514482}" srcOrd="0" destOrd="0" parTransId="{ED324777-2790-430F-BABB-87AC96442EA8}" sibTransId="{9652E5EC-3E20-46E2-9F45-21FDF97221E4}"/>
    <dgm:cxn modelId="{B389B19B-5B78-4812-8BE5-0EAD8AF2A46C}" type="presOf" srcId="{0208CF30-8CDD-4C00-9BD0-670607AE8C03}" destId="{87855EA5-C84A-432F-8317-13F7F1D66585}" srcOrd="0" destOrd="0" presId="urn:microsoft.com/office/officeart/2005/8/layout/hierarchy2"/>
    <dgm:cxn modelId="{19CD4438-B920-4B70-A784-0C629B6FDE19}" type="presOf" srcId="{D5A08476-6511-4B7B-9D85-262FEA4476AB}" destId="{BC69DD62-7AAC-4575-844F-B6B3DA763D36}" srcOrd="0" destOrd="0" presId="urn:microsoft.com/office/officeart/2005/8/layout/hierarchy2"/>
    <dgm:cxn modelId="{1AF95303-415D-4306-8734-2E795D79DC67}" type="presOf" srcId="{7225BD56-CE46-463E-931E-2F1C9AB29E2D}" destId="{76C17DEE-A988-4782-B73A-E8962938CE7D}" srcOrd="0" destOrd="0" presId="urn:microsoft.com/office/officeart/2005/8/layout/hierarchy2"/>
    <dgm:cxn modelId="{FADCBE92-6637-4034-9D8C-6617B0437666}" type="presOf" srcId="{0208CF30-8CDD-4C00-9BD0-670607AE8C03}" destId="{F1CC9A29-2EB8-4B63-B94D-3706C8ADBC43}" srcOrd="1" destOrd="0" presId="urn:microsoft.com/office/officeart/2005/8/layout/hierarchy2"/>
    <dgm:cxn modelId="{978D7FCD-A36B-4F88-875D-6283FDA694E9}" type="presOf" srcId="{C9AF070A-6BFA-400C-96DE-6CBAE05E1C5B}" destId="{37D98353-5B5A-4141-9061-2913F82A5C2E}" srcOrd="0" destOrd="0" presId="urn:microsoft.com/office/officeart/2005/8/layout/hierarchy2"/>
    <dgm:cxn modelId="{97EDA80B-9551-495A-98C0-39199F8E65DB}" type="presOf" srcId="{D85AB5F3-C226-47FB-96A6-497B6583226A}" destId="{E299C3CF-F8DD-4124-9464-20CA47A25629}" srcOrd="0" destOrd="0" presId="urn:microsoft.com/office/officeart/2005/8/layout/hierarchy2"/>
    <dgm:cxn modelId="{F9989F79-3935-4009-A4B7-7CB42C07C887}" srcId="{7ED91257-11DC-49B3-A1E6-ACE652395E5C}" destId="{DB5FA8C3-7E27-476E-86D7-17BB9EC692CA}" srcOrd="0" destOrd="0" parTransId="{98BBE330-B1B7-4C71-9890-340ACA7CD718}" sibTransId="{9ABFAE99-27FF-4B96-B215-3B1188731DFC}"/>
    <dgm:cxn modelId="{81045736-C9A8-4C5C-AB36-69679610E99E}" type="presOf" srcId="{E5F21575-641C-4AA9-9C34-E77FEB031E3A}" destId="{4658ED28-F5E0-430E-AC90-AA219641010F}" srcOrd="0" destOrd="0" presId="urn:microsoft.com/office/officeart/2005/8/layout/hierarchy2"/>
    <dgm:cxn modelId="{AEEE2F82-473C-427F-8F30-AD0C855798E5}" type="presOf" srcId="{9E123735-6AED-4B3C-B068-B6B50E10CF14}" destId="{7BCA98AD-0B41-4B9E-9EA0-3AD8FE72DA40}" srcOrd="1" destOrd="0" presId="urn:microsoft.com/office/officeart/2005/8/layout/hierarchy2"/>
    <dgm:cxn modelId="{D2D81633-B95F-4346-8686-04E5EA7005B5}" type="presOf" srcId="{61A7CFF3-C42B-46EC-9D8A-D13A0866FDD4}" destId="{ABEA6FE0-B67E-4D03-AD05-73888C0F3884}" srcOrd="0" destOrd="0" presId="urn:microsoft.com/office/officeart/2005/8/layout/hierarchy2"/>
    <dgm:cxn modelId="{984E53DB-793C-4DC2-9049-C9C0351ABF53}" type="presOf" srcId="{E20F11F9-114E-4E85-AAF4-16B3EAB64E53}" destId="{B1DF6268-495D-4909-932E-F313D201FB92}" srcOrd="0" destOrd="0" presId="urn:microsoft.com/office/officeart/2005/8/layout/hierarchy2"/>
    <dgm:cxn modelId="{F3A13EC8-2B79-445A-A946-17AEE8490846}" srcId="{2BEAC65E-55B2-488A-8180-75FB631A6B23}" destId="{D85AB5F3-C226-47FB-96A6-497B6583226A}" srcOrd="0" destOrd="0" parTransId="{2D105B65-FD20-4485-8BC0-E0F26B995B72}" sibTransId="{198B25E6-BD0D-420A-B393-5A334CBD7901}"/>
    <dgm:cxn modelId="{466ABDF2-BCC1-47B3-864B-3E5BBB4F56A2}" type="presOf" srcId="{1677BA9B-FC2C-4F8A-A127-5E54BA1C0507}" destId="{D532298A-B76D-40C1-B09F-DDCAA27B9805}" srcOrd="0" destOrd="0" presId="urn:microsoft.com/office/officeart/2005/8/layout/hierarchy2"/>
    <dgm:cxn modelId="{1E507AF4-9AD2-48B7-8C1C-86B5D7DD3716}" type="presOf" srcId="{574498F8-1F27-4705-8CC3-7E571BCE65C1}" destId="{FDE8FC7B-3077-4D3C-9189-5B86DAE3A412}" srcOrd="0" destOrd="0" presId="urn:microsoft.com/office/officeart/2005/8/layout/hierarchy2"/>
    <dgm:cxn modelId="{CF867980-795D-4D0D-A7BC-3C5BC292A5BE}" type="presOf" srcId="{61A7CFF3-C42B-46EC-9D8A-D13A0866FDD4}" destId="{070095DA-603D-4C5F-A3AD-AB297083EEFB}" srcOrd="1" destOrd="0" presId="urn:microsoft.com/office/officeart/2005/8/layout/hierarchy2"/>
    <dgm:cxn modelId="{75CF229E-9BA0-417F-BBF3-305552B09638}" srcId="{0CEB66DB-FBB1-45D4-BE67-C639A42CC7C9}" destId="{3728454E-1803-4485-BC09-90B6EB34E23F}" srcOrd="0" destOrd="0" parTransId="{E20F11F9-114E-4E85-AAF4-16B3EAB64E53}" sibTransId="{3E84A5E5-0982-4142-92E7-D0AA2F695F77}"/>
    <dgm:cxn modelId="{5AFECC21-4E93-478F-AAFE-9D0837B9A56F}" srcId="{5483A9E2-D78A-4459-A755-5588C7ED6194}" destId="{7ED91257-11DC-49B3-A1E6-ACE652395E5C}" srcOrd="1" destOrd="0" parTransId="{B77E8EA9-FD53-42ED-8E5C-D724D7EA5F74}" sibTransId="{06ADADC9-BF61-410E-871B-C9152972638C}"/>
    <dgm:cxn modelId="{D9DC5C58-F762-4366-9B51-F0A480CF579E}" type="presOf" srcId="{98BBE330-B1B7-4C71-9890-340ACA7CD718}" destId="{BE20F9D6-E7B4-4F11-A810-A28D10305654}" srcOrd="0" destOrd="0" presId="urn:microsoft.com/office/officeart/2005/8/layout/hierarchy2"/>
    <dgm:cxn modelId="{BB80B434-5C0A-4986-8723-0DB17F9910B6}" type="presOf" srcId="{4DF8FC2D-7711-4958-AC96-75AD580F3314}" destId="{E652E211-79A5-42EE-8873-6B46C23C58F8}" srcOrd="1" destOrd="0" presId="urn:microsoft.com/office/officeart/2005/8/layout/hierarchy2"/>
    <dgm:cxn modelId="{B69BAD2A-55C1-4194-8B9E-1F3CEA8BF4C4}" type="presOf" srcId="{9CAA0EB6-ED1B-4E1D-9FBE-111CCF514482}" destId="{51CBF820-E7FF-4F34-8793-3AA9A87B984B}" srcOrd="0" destOrd="0" presId="urn:microsoft.com/office/officeart/2005/8/layout/hierarchy2"/>
    <dgm:cxn modelId="{AD8EF558-66FB-4E3C-8BA1-15B4CF9C2C76}" type="presOf" srcId="{88D40E1D-54FA-40FD-9286-5E17D8D083CF}" destId="{98E91A3D-7BCE-4C0D-AA10-9F84486EDE32}" srcOrd="0" destOrd="0" presId="urn:microsoft.com/office/officeart/2005/8/layout/hierarchy2"/>
    <dgm:cxn modelId="{5647F639-9B1E-4232-8F30-71704BA6B20B}" srcId="{DB5FA8C3-7E27-476E-86D7-17BB9EC692CA}" destId="{0CEB66DB-FBB1-45D4-BE67-C639A42CC7C9}" srcOrd="0" destOrd="0" parTransId="{7225BD56-CE46-463E-931E-2F1C9AB29E2D}" sibTransId="{89A66667-BC84-4764-908E-AFBE0DA9548A}"/>
    <dgm:cxn modelId="{458C812E-714B-47DF-8988-F28394DD720D}" type="presOf" srcId="{2D105B65-FD20-4485-8BC0-E0F26B995B72}" destId="{A2CBC976-2D1A-421A-A775-94D71C501A1D}" srcOrd="1" destOrd="0" presId="urn:microsoft.com/office/officeart/2005/8/layout/hierarchy2"/>
    <dgm:cxn modelId="{F5B4557B-FB08-4A0F-B7C2-789C93815A22}" type="presOf" srcId="{F68CD384-1343-4F4D-9412-32507B472619}" destId="{40C9F1CD-BA31-4852-9077-6DC65872B8C1}" srcOrd="0" destOrd="0" presId="urn:microsoft.com/office/officeart/2005/8/layout/hierarchy2"/>
    <dgm:cxn modelId="{03DFD11D-4806-4583-8D17-828844073C53}" type="presOf" srcId="{99C83EB8-BBDB-41BD-A12A-1DF4995A7DCF}" destId="{F86B53FC-F9A9-4160-AECC-5C3D82D0A8C5}" srcOrd="0" destOrd="0" presId="urn:microsoft.com/office/officeart/2005/8/layout/hierarchy2"/>
    <dgm:cxn modelId="{551A06A1-6912-4AAE-B5E6-74B709465560}" srcId="{5483A9E2-D78A-4459-A755-5588C7ED6194}" destId="{EFCDCD82-7222-4FD8-8041-1778BFB85EB0}" srcOrd="4" destOrd="0" parTransId="{4C7F05F9-587B-4D61-BB95-45141C4EBB66}" sibTransId="{E4743C69-87DA-41A8-B711-CA18B5A9CB35}"/>
    <dgm:cxn modelId="{C5836160-A509-4006-AF6C-D4BDB65A6075}" type="presOf" srcId="{DB5FA8C3-7E27-476E-86D7-17BB9EC692CA}" destId="{32CC714E-C169-408D-A260-D0E1B022C7FE}" srcOrd="0" destOrd="0" presId="urn:microsoft.com/office/officeart/2005/8/layout/hierarchy2"/>
    <dgm:cxn modelId="{E84F24F5-A8B9-46B8-872A-DDAF61E81E11}" type="presOf" srcId="{1677BA9B-FC2C-4F8A-A127-5E54BA1C0507}" destId="{6CF41220-7053-484B-AADD-9241A9542BA5}" srcOrd="1" destOrd="0" presId="urn:microsoft.com/office/officeart/2005/8/layout/hierarchy2"/>
    <dgm:cxn modelId="{37E7F945-E59F-4819-AA49-338C64B2FE99}" srcId="{99C83EB8-BBDB-41BD-A12A-1DF4995A7DCF}" destId="{E48D7678-5DFE-4785-AC62-340E6A9F3501}" srcOrd="0" destOrd="0" parTransId="{61A7CFF3-C42B-46EC-9D8A-D13A0866FDD4}" sibTransId="{00EF859C-C06F-4998-B27F-8590B10C3D8C}"/>
    <dgm:cxn modelId="{AAB31724-2C32-4ABA-BB8D-3450D46E6B1F}" srcId="{D5A08476-6511-4B7B-9D85-262FEA4476AB}" destId="{E5F21575-641C-4AA9-9C34-E77FEB031E3A}" srcOrd="0" destOrd="0" parTransId="{C29E514E-76FA-4853-BD6B-CED25F716F58}" sibTransId="{3C17E5F1-5BC6-4D5D-9BD1-AACE4CA2EC5A}"/>
    <dgm:cxn modelId="{B7C226A2-84A6-4202-BFAA-35802FDD2F7D}" type="presOf" srcId="{9E123735-6AED-4B3C-B068-B6B50E10CF14}" destId="{04FE5D6E-C4CB-45F9-8A46-7B9E14653BB5}" srcOrd="0" destOrd="0" presId="urn:microsoft.com/office/officeart/2005/8/layout/hierarchy2"/>
    <dgm:cxn modelId="{87F089AA-CE0D-4E4C-8ABB-C8E4E6121817}" type="presOf" srcId="{0CEB66DB-FBB1-45D4-BE67-C639A42CC7C9}" destId="{F338A988-F794-4F21-BF2D-084745334363}" srcOrd="0" destOrd="0" presId="urn:microsoft.com/office/officeart/2005/8/layout/hierarchy2"/>
    <dgm:cxn modelId="{A3326E51-E716-4A38-89F1-A6F6055424C6}" type="presOf" srcId="{BF1937E8-C8C7-458B-A0EA-A7334730EDB4}" destId="{D46F2560-A243-419F-8AB4-38FFE26B1D8E}" srcOrd="0" destOrd="0" presId="urn:microsoft.com/office/officeart/2005/8/layout/hierarchy2"/>
    <dgm:cxn modelId="{8AAAEB9A-20D8-4565-B413-C3430C84B1D3}" type="presOf" srcId="{E48D7678-5DFE-4785-AC62-340E6A9F3501}" destId="{E42EFB7D-5BDB-42E7-A48D-592B7F77442A}" srcOrd="0" destOrd="0" presId="urn:microsoft.com/office/officeart/2005/8/layout/hierarchy2"/>
    <dgm:cxn modelId="{42591F60-D75E-448A-BC3C-A29382DA2B59}" type="presOf" srcId="{EFCDCD82-7222-4FD8-8041-1778BFB85EB0}" destId="{29BE453C-808D-436D-BBFC-FE70BD968636}" srcOrd="0" destOrd="0" presId="urn:microsoft.com/office/officeart/2005/8/layout/hierarchy2"/>
    <dgm:cxn modelId="{B4DC2802-ECCF-44D4-B96C-4C5606BFF44D}" srcId="{9CAA0EB6-ED1B-4E1D-9FBE-111CCF514482}" destId="{2BEAC65E-55B2-488A-8180-75FB631A6B23}" srcOrd="0" destOrd="0" parTransId="{88D40E1D-54FA-40FD-9286-5E17D8D083CF}" sibTransId="{BF11C203-B76C-4109-9092-FEC0535FD70B}"/>
    <dgm:cxn modelId="{E9C682EB-EAC1-4D4B-A2F6-607C0F94D2FD}" type="presOf" srcId="{A0F50A99-3724-4D73-B6DC-170360BD7AC5}" destId="{FC12A20E-D165-4296-99BB-B24699EBA025}" srcOrd="0" destOrd="0" presId="urn:microsoft.com/office/officeart/2005/8/layout/hierarchy2"/>
    <dgm:cxn modelId="{8CF21D46-0039-45C8-B2C0-C3CBA616478F}" type="presOf" srcId="{C29E514E-76FA-4853-BD6B-CED25F716F58}" destId="{4F475D33-0D4A-4279-B8CF-EC6396623C75}" srcOrd="0" destOrd="0" presId="urn:microsoft.com/office/officeart/2005/8/layout/hierarchy2"/>
    <dgm:cxn modelId="{164BE537-2390-4AB0-8B96-71E3FA5CB84D}" srcId="{E48D7678-5DFE-4785-AC62-340E6A9F3501}" destId="{5D488914-5455-445B-80E7-C48E44AE0FA9}" srcOrd="0" destOrd="0" parTransId="{4DF8FC2D-7711-4958-AC96-75AD580F3314}" sibTransId="{54EC02AA-A60A-44D8-AB9A-3FBF2F3C7E93}"/>
    <dgm:cxn modelId="{C93F0066-DFAA-4E13-B5D7-C5DFD9703F01}" type="presOf" srcId="{ED324777-2790-430F-BABB-87AC96442EA8}" destId="{53B85E83-43B6-46A4-BB4E-D84653A64452}" srcOrd="0" destOrd="0" presId="urn:microsoft.com/office/officeart/2005/8/layout/hierarchy2"/>
    <dgm:cxn modelId="{528BEABD-FD82-4436-A08D-C2A109190E25}" type="presOf" srcId="{7225BD56-CE46-463E-931E-2F1C9AB29E2D}" destId="{16B0ABAC-C1F2-4C80-8666-63EFFF8C0E61}" srcOrd="1" destOrd="0" presId="urn:microsoft.com/office/officeart/2005/8/layout/hierarchy2"/>
    <dgm:cxn modelId="{0879B5C6-14FB-4DBF-8859-5B48CBBC04CF}" type="presOf" srcId="{7ED91257-11DC-49B3-A1E6-ACE652395E5C}" destId="{EBDDAC1A-50C8-4D5D-BAC3-05887A86A4EB}" srcOrd="0" destOrd="0" presId="urn:microsoft.com/office/officeart/2005/8/layout/hierarchy2"/>
    <dgm:cxn modelId="{E44A3E6A-8A56-4BA4-998F-294B98BCCD13}" type="presOf" srcId="{3728454E-1803-4485-BC09-90B6EB34E23F}" destId="{B0F22D55-6162-46FD-8D7B-81C2AF31946E}" srcOrd="0" destOrd="0" presId="urn:microsoft.com/office/officeart/2005/8/layout/hierarchy2"/>
    <dgm:cxn modelId="{3B2F47AD-FD60-414E-9511-71CBFA966A75}" srcId="{33E9C998-A0BC-48EB-A4F2-1C9192A2D103}" destId="{EEE56C09-B304-4063-9618-11D20AF7AAA8}" srcOrd="0" destOrd="0" parTransId="{9E123735-6AED-4B3C-B068-B6B50E10CF14}" sibTransId="{0CA90125-7B0F-4915-9972-47B915DAC3F2}"/>
    <dgm:cxn modelId="{9FCEC9BE-4639-49CF-A29F-68FB2286ED39}" srcId="{5483A9E2-D78A-4459-A755-5588C7ED6194}" destId="{A0F50A99-3724-4D73-B6DC-170360BD7AC5}" srcOrd="3" destOrd="0" parTransId="{5FC6F0AC-977C-470F-93FC-394BB8972BF0}" sibTransId="{FC5A7209-4326-4E34-B801-2B3E8A0C3F46}"/>
    <dgm:cxn modelId="{A69897C7-9E58-4E76-AFB6-09C215D0835B}" srcId="{574498F8-1F27-4705-8CC3-7E571BCE65C1}" destId="{33E9C998-A0BC-48EB-A4F2-1C9192A2D103}" srcOrd="0" destOrd="0" parTransId="{0208CF30-8CDD-4C00-9BD0-670607AE8C03}" sibTransId="{04571B77-4A12-4012-9F1F-6E16830A3F1E}"/>
    <dgm:cxn modelId="{A3BEB550-C988-4012-995C-CE3465AC726B}" srcId="{33E9C998-A0BC-48EB-A4F2-1C9192A2D103}" destId="{D5A08476-6511-4B7B-9D85-262FEA4476AB}" srcOrd="1" destOrd="0" parTransId="{BF1937E8-C8C7-458B-A0EA-A7334730EDB4}" sibTransId="{158F4583-AD11-404F-A6EE-0407C7CD9F37}"/>
    <dgm:cxn modelId="{C3BD7F51-D8DF-43CC-AF55-9E23B09FC3A3}" type="presOf" srcId="{88D40E1D-54FA-40FD-9286-5E17D8D083CF}" destId="{77090428-F18B-4B56-A02D-737A9038E979}" srcOrd="1" destOrd="0" presId="urn:microsoft.com/office/officeart/2005/8/layout/hierarchy2"/>
    <dgm:cxn modelId="{2C61DE87-56D9-4702-AE59-076976E80C3D}" type="presOf" srcId="{C29E514E-76FA-4853-BD6B-CED25F716F58}" destId="{B8E9F4DE-2D04-4746-A14B-793C62D7F28E}" srcOrd="1" destOrd="0" presId="urn:microsoft.com/office/officeart/2005/8/layout/hierarchy2"/>
    <dgm:cxn modelId="{F62735ED-E053-471E-B4AA-7DE9953B5F3F}" type="presOf" srcId="{5D488914-5455-445B-80E7-C48E44AE0FA9}" destId="{89129AED-E9D8-46D6-8FFE-F137269BC4BA}" srcOrd="0" destOrd="0" presId="urn:microsoft.com/office/officeart/2005/8/layout/hierarchy2"/>
    <dgm:cxn modelId="{1B1A9F40-5037-49E7-A665-AD073BF33B62}" type="presOf" srcId="{98BBE330-B1B7-4C71-9890-340ACA7CD718}" destId="{8CE0C922-E415-4409-980B-735899C6BBC0}" srcOrd="1" destOrd="0" presId="urn:microsoft.com/office/officeart/2005/8/layout/hierarchy2"/>
    <dgm:cxn modelId="{AE6D3994-4D03-40FE-AE75-DF21E1E379BF}" type="presOf" srcId="{EEE56C09-B304-4063-9618-11D20AF7AAA8}" destId="{FEA0B3D7-CDAB-416A-86D9-86E1541AC9E9}" srcOrd="0" destOrd="0" presId="urn:microsoft.com/office/officeart/2005/8/layout/hierarchy2"/>
    <dgm:cxn modelId="{94216C32-4C4A-473A-9399-235618E793D4}" type="presOf" srcId="{ED324777-2790-430F-BABB-87AC96442EA8}" destId="{9ADD5027-4E8F-40A0-867C-F661FE468D87}" srcOrd="1" destOrd="0" presId="urn:microsoft.com/office/officeart/2005/8/layout/hierarchy2"/>
    <dgm:cxn modelId="{E30D8288-D12E-4E48-9B35-F2B02985BA7B}" srcId="{5483A9E2-D78A-4459-A755-5588C7ED6194}" destId="{574498F8-1F27-4705-8CC3-7E571BCE65C1}" srcOrd="0" destOrd="0" parTransId="{07AF1458-CDE4-4EB3-A0F5-09D7C66AF140}" sibTransId="{E26285C4-436D-4AC1-AF8F-27167F521446}"/>
    <dgm:cxn modelId="{D0C7B594-BB94-45CA-AAF2-55B8757C3A9A}" type="presOf" srcId="{5483A9E2-D78A-4459-A755-5588C7ED6194}" destId="{333B2CC8-F4E5-45DE-BFE4-F8379646FFD0}" srcOrd="0" destOrd="0" presId="urn:microsoft.com/office/officeart/2005/8/layout/hierarchy2"/>
    <dgm:cxn modelId="{2525008F-DAEC-4EC7-A4DA-7BA77FD4F9CD}" type="presParOf" srcId="{333B2CC8-F4E5-45DE-BFE4-F8379646FFD0}" destId="{F0BBA5B3-8966-435B-AF30-F28BF8E21923}" srcOrd="0" destOrd="0" presId="urn:microsoft.com/office/officeart/2005/8/layout/hierarchy2"/>
    <dgm:cxn modelId="{D05DD560-153B-4764-9C90-76A5B6B65DFD}" type="presParOf" srcId="{F0BBA5B3-8966-435B-AF30-F28BF8E21923}" destId="{FDE8FC7B-3077-4D3C-9189-5B86DAE3A412}" srcOrd="0" destOrd="0" presId="urn:microsoft.com/office/officeart/2005/8/layout/hierarchy2"/>
    <dgm:cxn modelId="{D124225D-631D-4B66-8CF6-AB81911271EB}" type="presParOf" srcId="{F0BBA5B3-8966-435B-AF30-F28BF8E21923}" destId="{686716EE-072D-46D4-9598-77CE9E7B5FA0}" srcOrd="1" destOrd="0" presId="urn:microsoft.com/office/officeart/2005/8/layout/hierarchy2"/>
    <dgm:cxn modelId="{D2825FD2-6DEA-4799-97E0-4696028587BA}" type="presParOf" srcId="{686716EE-072D-46D4-9598-77CE9E7B5FA0}" destId="{87855EA5-C84A-432F-8317-13F7F1D66585}" srcOrd="0" destOrd="0" presId="urn:microsoft.com/office/officeart/2005/8/layout/hierarchy2"/>
    <dgm:cxn modelId="{03AA5DB8-8BF6-49BA-809E-A8E6A43D9110}" type="presParOf" srcId="{87855EA5-C84A-432F-8317-13F7F1D66585}" destId="{F1CC9A29-2EB8-4B63-B94D-3706C8ADBC43}" srcOrd="0" destOrd="0" presId="urn:microsoft.com/office/officeart/2005/8/layout/hierarchy2"/>
    <dgm:cxn modelId="{B5B6AFE4-D286-44D3-A0F4-64DCAAC4DB14}" type="presParOf" srcId="{686716EE-072D-46D4-9598-77CE9E7B5FA0}" destId="{3928CAE9-393C-4DB7-BCA0-57788AC7A105}" srcOrd="1" destOrd="0" presId="urn:microsoft.com/office/officeart/2005/8/layout/hierarchy2"/>
    <dgm:cxn modelId="{459D42A8-D2DC-4347-AA1C-60837A46D96D}" type="presParOf" srcId="{3928CAE9-393C-4DB7-BCA0-57788AC7A105}" destId="{AFF2BFD9-297A-4CA2-B1AB-352AC05EA388}" srcOrd="0" destOrd="0" presId="urn:microsoft.com/office/officeart/2005/8/layout/hierarchy2"/>
    <dgm:cxn modelId="{A80E5A2B-0D56-4047-9D66-2B9DD9F3FFC7}" type="presParOf" srcId="{3928CAE9-393C-4DB7-BCA0-57788AC7A105}" destId="{0B9CCDCC-0D3C-48AC-9C68-C2040A86A0C5}" srcOrd="1" destOrd="0" presId="urn:microsoft.com/office/officeart/2005/8/layout/hierarchy2"/>
    <dgm:cxn modelId="{ED643859-B825-447C-828D-68C5494FE2D8}" type="presParOf" srcId="{0B9CCDCC-0D3C-48AC-9C68-C2040A86A0C5}" destId="{04FE5D6E-C4CB-45F9-8A46-7B9E14653BB5}" srcOrd="0" destOrd="0" presId="urn:microsoft.com/office/officeart/2005/8/layout/hierarchy2"/>
    <dgm:cxn modelId="{96FC2E6B-614B-4AF5-B610-698DD5CC629A}" type="presParOf" srcId="{04FE5D6E-C4CB-45F9-8A46-7B9E14653BB5}" destId="{7BCA98AD-0B41-4B9E-9EA0-3AD8FE72DA40}" srcOrd="0" destOrd="0" presId="urn:microsoft.com/office/officeart/2005/8/layout/hierarchy2"/>
    <dgm:cxn modelId="{47987ADF-996C-4DB1-898A-CF9D9A8AB193}" type="presParOf" srcId="{0B9CCDCC-0D3C-48AC-9C68-C2040A86A0C5}" destId="{3904023B-CEC1-4179-B98F-7844D54652A2}" srcOrd="1" destOrd="0" presId="urn:microsoft.com/office/officeart/2005/8/layout/hierarchy2"/>
    <dgm:cxn modelId="{EAFF8280-1F43-4FB4-8DAB-ACDF7B614259}" type="presParOf" srcId="{3904023B-CEC1-4179-B98F-7844D54652A2}" destId="{FEA0B3D7-CDAB-416A-86D9-86E1541AC9E9}" srcOrd="0" destOrd="0" presId="urn:microsoft.com/office/officeart/2005/8/layout/hierarchy2"/>
    <dgm:cxn modelId="{8B376A45-ACEE-4E2D-98FA-8CA31F106976}" type="presParOf" srcId="{3904023B-CEC1-4179-B98F-7844D54652A2}" destId="{E90B6280-A9EA-437A-9AD7-789D3FDC37B5}" srcOrd="1" destOrd="0" presId="urn:microsoft.com/office/officeart/2005/8/layout/hierarchy2"/>
    <dgm:cxn modelId="{3F47B7A0-A651-494D-827F-1EA9F79FD68F}" type="presParOf" srcId="{0B9CCDCC-0D3C-48AC-9C68-C2040A86A0C5}" destId="{D46F2560-A243-419F-8AB4-38FFE26B1D8E}" srcOrd="2" destOrd="0" presId="urn:microsoft.com/office/officeart/2005/8/layout/hierarchy2"/>
    <dgm:cxn modelId="{515F43A6-4B8C-44AD-A110-EEEFF7E8ECF3}" type="presParOf" srcId="{D46F2560-A243-419F-8AB4-38FFE26B1D8E}" destId="{578129D7-AD5F-4883-ACA7-678ACF6C94A1}" srcOrd="0" destOrd="0" presId="urn:microsoft.com/office/officeart/2005/8/layout/hierarchy2"/>
    <dgm:cxn modelId="{94F3BCC6-E52E-41DE-97B2-831BA235B970}" type="presParOf" srcId="{0B9CCDCC-0D3C-48AC-9C68-C2040A86A0C5}" destId="{79C51D99-0275-40CB-889C-DD4B3F46D144}" srcOrd="3" destOrd="0" presId="urn:microsoft.com/office/officeart/2005/8/layout/hierarchy2"/>
    <dgm:cxn modelId="{6F62923B-98E9-4AEB-9BC6-81D4B32035C2}" type="presParOf" srcId="{79C51D99-0275-40CB-889C-DD4B3F46D144}" destId="{BC69DD62-7AAC-4575-844F-B6B3DA763D36}" srcOrd="0" destOrd="0" presId="urn:microsoft.com/office/officeart/2005/8/layout/hierarchy2"/>
    <dgm:cxn modelId="{55C60AD3-2630-4D87-BD18-3E7BCE9D62FD}" type="presParOf" srcId="{79C51D99-0275-40CB-889C-DD4B3F46D144}" destId="{FFA1BE52-EB03-49B2-84FD-5089523F4B89}" srcOrd="1" destOrd="0" presId="urn:microsoft.com/office/officeart/2005/8/layout/hierarchy2"/>
    <dgm:cxn modelId="{D78AB83B-402B-4D8E-8D85-9F5A152A32A6}" type="presParOf" srcId="{FFA1BE52-EB03-49B2-84FD-5089523F4B89}" destId="{4F475D33-0D4A-4279-B8CF-EC6396623C75}" srcOrd="0" destOrd="0" presId="urn:microsoft.com/office/officeart/2005/8/layout/hierarchy2"/>
    <dgm:cxn modelId="{564B69E3-0496-4CB5-BC76-8ABD78204224}" type="presParOf" srcId="{4F475D33-0D4A-4279-B8CF-EC6396623C75}" destId="{B8E9F4DE-2D04-4746-A14B-793C62D7F28E}" srcOrd="0" destOrd="0" presId="urn:microsoft.com/office/officeart/2005/8/layout/hierarchy2"/>
    <dgm:cxn modelId="{66760A0E-362A-4530-92E1-2A728A070819}" type="presParOf" srcId="{FFA1BE52-EB03-49B2-84FD-5089523F4B89}" destId="{DC98AA42-EE27-4A8D-82E5-41DF2AE6E6BA}" srcOrd="1" destOrd="0" presId="urn:microsoft.com/office/officeart/2005/8/layout/hierarchy2"/>
    <dgm:cxn modelId="{027A7481-67B5-47C1-9C6E-3B93D8B0DF3C}" type="presParOf" srcId="{DC98AA42-EE27-4A8D-82E5-41DF2AE6E6BA}" destId="{4658ED28-F5E0-430E-AC90-AA219641010F}" srcOrd="0" destOrd="0" presId="urn:microsoft.com/office/officeart/2005/8/layout/hierarchy2"/>
    <dgm:cxn modelId="{603565F6-623C-4056-82C7-DDB287ECC8FA}" type="presParOf" srcId="{DC98AA42-EE27-4A8D-82E5-41DF2AE6E6BA}" destId="{58E58BDC-497F-4D02-9C31-7F585F294986}" srcOrd="1" destOrd="0" presId="urn:microsoft.com/office/officeart/2005/8/layout/hierarchy2"/>
    <dgm:cxn modelId="{A4422590-08E9-41FD-8686-81B07397D5A4}" type="presParOf" srcId="{333B2CC8-F4E5-45DE-BFE4-F8379646FFD0}" destId="{E100EFD2-BB19-4195-ABE7-165E1AA51D96}" srcOrd="1" destOrd="0" presId="urn:microsoft.com/office/officeart/2005/8/layout/hierarchy2"/>
    <dgm:cxn modelId="{B251C03F-8F73-469F-8D87-8C870A2CCEE7}" type="presParOf" srcId="{E100EFD2-BB19-4195-ABE7-165E1AA51D96}" destId="{EBDDAC1A-50C8-4D5D-BAC3-05887A86A4EB}" srcOrd="0" destOrd="0" presId="urn:microsoft.com/office/officeart/2005/8/layout/hierarchy2"/>
    <dgm:cxn modelId="{1E55BC43-EC16-46B8-89E0-1F7D941414D0}" type="presParOf" srcId="{E100EFD2-BB19-4195-ABE7-165E1AA51D96}" destId="{692A7367-6528-4502-A1BF-E5E793165F53}" srcOrd="1" destOrd="0" presId="urn:microsoft.com/office/officeart/2005/8/layout/hierarchy2"/>
    <dgm:cxn modelId="{243F304A-A5D9-4B28-80D0-96CA6F940EDA}" type="presParOf" srcId="{692A7367-6528-4502-A1BF-E5E793165F53}" destId="{BE20F9D6-E7B4-4F11-A810-A28D10305654}" srcOrd="0" destOrd="0" presId="urn:microsoft.com/office/officeart/2005/8/layout/hierarchy2"/>
    <dgm:cxn modelId="{8830A1C4-F9DB-4A79-AA72-42199884E0C0}" type="presParOf" srcId="{BE20F9D6-E7B4-4F11-A810-A28D10305654}" destId="{8CE0C922-E415-4409-980B-735899C6BBC0}" srcOrd="0" destOrd="0" presId="urn:microsoft.com/office/officeart/2005/8/layout/hierarchy2"/>
    <dgm:cxn modelId="{EE0DDA0D-A725-4240-AF78-E3304B0BF283}" type="presParOf" srcId="{692A7367-6528-4502-A1BF-E5E793165F53}" destId="{8A28C3D9-673A-41DB-8B6B-F2F444FBC4D3}" srcOrd="1" destOrd="0" presId="urn:microsoft.com/office/officeart/2005/8/layout/hierarchy2"/>
    <dgm:cxn modelId="{C8DB1E32-8CFF-4C3C-AD08-854BC8D48C42}" type="presParOf" srcId="{8A28C3D9-673A-41DB-8B6B-F2F444FBC4D3}" destId="{32CC714E-C169-408D-A260-D0E1B022C7FE}" srcOrd="0" destOrd="0" presId="urn:microsoft.com/office/officeart/2005/8/layout/hierarchy2"/>
    <dgm:cxn modelId="{D198FAD4-04F9-429D-8711-FCCA9618F009}" type="presParOf" srcId="{8A28C3D9-673A-41DB-8B6B-F2F444FBC4D3}" destId="{0145B736-D2D4-4489-B7B6-6C7A52D261CE}" srcOrd="1" destOrd="0" presId="urn:microsoft.com/office/officeart/2005/8/layout/hierarchy2"/>
    <dgm:cxn modelId="{D3AFA476-DB77-44D0-BD79-CC532B20BC35}" type="presParOf" srcId="{0145B736-D2D4-4489-B7B6-6C7A52D261CE}" destId="{76C17DEE-A988-4782-B73A-E8962938CE7D}" srcOrd="0" destOrd="0" presId="urn:microsoft.com/office/officeart/2005/8/layout/hierarchy2"/>
    <dgm:cxn modelId="{66380022-BE68-479A-8358-597763550311}" type="presParOf" srcId="{76C17DEE-A988-4782-B73A-E8962938CE7D}" destId="{16B0ABAC-C1F2-4C80-8666-63EFFF8C0E61}" srcOrd="0" destOrd="0" presId="urn:microsoft.com/office/officeart/2005/8/layout/hierarchy2"/>
    <dgm:cxn modelId="{ED1BE013-8545-4A40-95C6-189E2829FB40}" type="presParOf" srcId="{0145B736-D2D4-4489-B7B6-6C7A52D261CE}" destId="{BA7D0CB9-269C-48EB-9F79-560D8B8F6D75}" srcOrd="1" destOrd="0" presId="urn:microsoft.com/office/officeart/2005/8/layout/hierarchy2"/>
    <dgm:cxn modelId="{E5C88F88-DB73-4DEE-888B-45EF5226F0FF}" type="presParOf" srcId="{BA7D0CB9-269C-48EB-9F79-560D8B8F6D75}" destId="{F338A988-F794-4F21-BF2D-084745334363}" srcOrd="0" destOrd="0" presId="urn:microsoft.com/office/officeart/2005/8/layout/hierarchy2"/>
    <dgm:cxn modelId="{E3CD77E4-69D0-47EC-B8BD-9F23EC68DA1A}" type="presParOf" srcId="{BA7D0CB9-269C-48EB-9F79-560D8B8F6D75}" destId="{3B691BE1-AFE3-47EB-8CF1-60296D5FB6D7}" srcOrd="1" destOrd="0" presId="urn:microsoft.com/office/officeart/2005/8/layout/hierarchy2"/>
    <dgm:cxn modelId="{4D8AFA38-D204-4C0C-9220-660A67B4F4F8}" type="presParOf" srcId="{3B691BE1-AFE3-47EB-8CF1-60296D5FB6D7}" destId="{B1DF6268-495D-4909-932E-F313D201FB92}" srcOrd="0" destOrd="0" presId="urn:microsoft.com/office/officeart/2005/8/layout/hierarchy2"/>
    <dgm:cxn modelId="{FAD6E3BC-E4DE-4ABA-844A-A7874D0C243F}" type="presParOf" srcId="{B1DF6268-495D-4909-932E-F313D201FB92}" destId="{42BC9FF9-A1AA-42CD-B267-E30567CC830E}" srcOrd="0" destOrd="0" presId="urn:microsoft.com/office/officeart/2005/8/layout/hierarchy2"/>
    <dgm:cxn modelId="{ECE9BFA2-8BFC-4B02-AF5B-9E8B4BBDA465}" type="presParOf" srcId="{3B691BE1-AFE3-47EB-8CF1-60296D5FB6D7}" destId="{8BFF22BC-DD5D-4D5B-8ECC-A1DB6DC24657}" srcOrd="1" destOrd="0" presId="urn:microsoft.com/office/officeart/2005/8/layout/hierarchy2"/>
    <dgm:cxn modelId="{C2CC3D48-965F-4D5F-AC45-3EDD54864892}" type="presParOf" srcId="{8BFF22BC-DD5D-4D5B-8ECC-A1DB6DC24657}" destId="{B0F22D55-6162-46FD-8D7B-81C2AF31946E}" srcOrd="0" destOrd="0" presId="urn:microsoft.com/office/officeart/2005/8/layout/hierarchy2"/>
    <dgm:cxn modelId="{B62A65A4-C8B0-4A6C-856A-56C1235652B5}" type="presParOf" srcId="{8BFF22BC-DD5D-4D5B-8ECC-A1DB6DC24657}" destId="{66F7D196-DAE0-48DE-8618-7F89254E3269}" srcOrd="1" destOrd="0" presId="urn:microsoft.com/office/officeart/2005/8/layout/hierarchy2"/>
    <dgm:cxn modelId="{37D40A20-FD75-4F9E-8E03-73A67DC8DA1C}" type="presParOf" srcId="{333B2CC8-F4E5-45DE-BFE4-F8379646FFD0}" destId="{38EEC511-CB24-48F0-A133-570A9B6E8FA8}" srcOrd="2" destOrd="0" presId="urn:microsoft.com/office/officeart/2005/8/layout/hierarchy2"/>
    <dgm:cxn modelId="{F2670666-D920-4DF7-8568-D815FF0B7B4B}" type="presParOf" srcId="{38EEC511-CB24-48F0-A133-570A9B6E8FA8}" destId="{07B137C1-0B5C-4A87-A2EC-C2BC2E249A0C}" srcOrd="0" destOrd="0" presId="urn:microsoft.com/office/officeart/2005/8/layout/hierarchy2"/>
    <dgm:cxn modelId="{472FFA8B-F2A4-4565-BBAE-F579B401A5D2}" type="presParOf" srcId="{38EEC511-CB24-48F0-A133-570A9B6E8FA8}" destId="{023672B5-114C-4614-A4AC-4935B5A86221}" srcOrd="1" destOrd="0" presId="urn:microsoft.com/office/officeart/2005/8/layout/hierarchy2"/>
    <dgm:cxn modelId="{05EC3031-9954-4AB8-8A62-7187A645686E}" type="presParOf" srcId="{023672B5-114C-4614-A4AC-4935B5A86221}" destId="{53B85E83-43B6-46A4-BB4E-D84653A64452}" srcOrd="0" destOrd="0" presId="urn:microsoft.com/office/officeart/2005/8/layout/hierarchy2"/>
    <dgm:cxn modelId="{F51BD9EF-C413-4738-A5FD-F3864FC58B8A}" type="presParOf" srcId="{53B85E83-43B6-46A4-BB4E-D84653A64452}" destId="{9ADD5027-4E8F-40A0-867C-F661FE468D87}" srcOrd="0" destOrd="0" presId="urn:microsoft.com/office/officeart/2005/8/layout/hierarchy2"/>
    <dgm:cxn modelId="{0AE3FBA4-8E9F-47E3-8DB3-E2D5CF6C1BBE}" type="presParOf" srcId="{023672B5-114C-4614-A4AC-4935B5A86221}" destId="{1623A328-30B5-4D9D-B6F5-DAC553F6201E}" srcOrd="1" destOrd="0" presId="urn:microsoft.com/office/officeart/2005/8/layout/hierarchy2"/>
    <dgm:cxn modelId="{B6B6EBD1-EBA4-405D-9C2B-95E3272DCFB0}" type="presParOf" srcId="{1623A328-30B5-4D9D-B6F5-DAC553F6201E}" destId="{51CBF820-E7FF-4F34-8793-3AA9A87B984B}" srcOrd="0" destOrd="0" presId="urn:microsoft.com/office/officeart/2005/8/layout/hierarchy2"/>
    <dgm:cxn modelId="{131691C1-C0A6-4CB4-B784-5667029133E4}" type="presParOf" srcId="{1623A328-30B5-4D9D-B6F5-DAC553F6201E}" destId="{23AA28A2-C644-4686-A6BC-5DE210CADA1C}" srcOrd="1" destOrd="0" presId="urn:microsoft.com/office/officeart/2005/8/layout/hierarchy2"/>
    <dgm:cxn modelId="{4FCD209A-827A-4FCE-8584-AEB94F4A5FD0}" type="presParOf" srcId="{23AA28A2-C644-4686-A6BC-5DE210CADA1C}" destId="{98E91A3D-7BCE-4C0D-AA10-9F84486EDE32}" srcOrd="0" destOrd="0" presId="urn:microsoft.com/office/officeart/2005/8/layout/hierarchy2"/>
    <dgm:cxn modelId="{AE872AAF-D283-4B17-9B73-5A7720979228}" type="presParOf" srcId="{98E91A3D-7BCE-4C0D-AA10-9F84486EDE32}" destId="{77090428-F18B-4B56-A02D-737A9038E979}" srcOrd="0" destOrd="0" presId="urn:microsoft.com/office/officeart/2005/8/layout/hierarchy2"/>
    <dgm:cxn modelId="{C90F11BF-3FDA-48CF-A44C-D6B39224013B}" type="presParOf" srcId="{23AA28A2-C644-4686-A6BC-5DE210CADA1C}" destId="{ED578F47-00C7-440F-9D68-90F9A55D4E2B}" srcOrd="1" destOrd="0" presId="urn:microsoft.com/office/officeart/2005/8/layout/hierarchy2"/>
    <dgm:cxn modelId="{302482A0-317F-4F4C-BC89-24B516876A82}" type="presParOf" srcId="{ED578F47-00C7-440F-9D68-90F9A55D4E2B}" destId="{063FC9E1-7F13-4524-89CB-E548A44BE107}" srcOrd="0" destOrd="0" presId="urn:microsoft.com/office/officeart/2005/8/layout/hierarchy2"/>
    <dgm:cxn modelId="{EC3A56CD-AF1D-4878-8181-58D8F91A6BCC}" type="presParOf" srcId="{ED578F47-00C7-440F-9D68-90F9A55D4E2B}" destId="{8C66C110-C689-4340-AF93-35935C702030}" srcOrd="1" destOrd="0" presId="urn:microsoft.com/office/officeart/2005/8/layout/hierarchy2"/>
    <dgm:cxn modelId="{AAF6A92F-A7A2-4B83-856A-7A393922CE4C}" type="presParOf" srcId="{8C66C110-C689-4340-AF93-35935C702030}" destId="{3E715874-C4A1-4AB3-BE03-D51DFD3CFF46}" srcOrd="0" destOrd="0" presId="urn:microsoft.com/office/officeart/2005/8/layout/hierarchy2"/>
    <dgm:cxn modelId="{4CE845DE-0D0E-43DF-AD22-70516B6F2499}" type="presParOf" srcId="{3E715874-C4A1-4AB3-BE03-D51DFD3CFF46}" destId="{A2CBC976-2D1A-421A-A775-94D71C501A1D}" srcOrd="0" destOrd="0" presId="urn:microsoft.com/office/officeart/2005/8/layout/hierarchy2"/>
    <dgm:cxn modelId="{097CEE63-2830-4DBB-8F1B-4727A3D27612}" type="presParOf" srcId="{8C66C110-C689-4340-AF93-35935C702030}" destId="{EF24B664-B5D0-466A-9982-7E55464AF566}" srcOrd="1" destOrd="0" presId="urn:microsoft.com/office/officeart/2005/8/layout/hierarchy2"/>
    <dgm:cxn modelId="{2F487D11-AA30-41DF-8680-05F989EC018F}" type="presParOf" srcId="{EF24B664-B5D0-466A-9982-7E55464AF566}" destId="{E299C3CF-F8DD-4124-9464-20CA47A25629}" srcOrd="0" destOrd="0" presId="urn:microsoft.com/office/officeart/2005/8/layout/hierarchy2"/>
    <dgm:cxn modelId="{454EEA14-AF05-4058-A743-3DEBA01F7066}" type="presParOf" srcId="{EF24B664-B5D0-466A-9982-7E55464AF566}" destId="{63828C8A-C461-4D97-9490-5CC7E2AFC645}" srcOrd="1" destOrd="0" presId="urn:microsoft.com/office/officeart/2005/8/layout/hierarchy2"/>
    <dgm:cxn modelId="{43198E15-80D2-40C6-B4E5-1D4CBF4F0872}" type="presParOf" srcId="{333B2CC8-F4E5-45DE-BFE4-F8379646FFD0}" destId="{821C29A9-BFE1-4C68-9F57-1F342AD0F21E}" srcOrd="3" destOrd="0" presId="urn:microsoft.com/office/officeart/2005/8/layout/hierarchy2"/>
    <dgm:cxn modelId="{27EC5FED-B3BF-45B7-835D-9E54BCF6C4A2}" type="presParOf" srcId="{821C29A9-BFE1-4C68-9F57-1F342AD0F21E}" destId="{FC12A20E-D165-4296-99BB-B24699EBA025}" srcOrd="0" destOrd="0" presId="urn:microsoft.com/office/officeart/2005/8/layout/hierarchy2"/>
    <dgm:cxn modelId="{382AA27F-702C-4B6E-83A7-F1C2E3D96F99}" type="presParOf" srcId="{821C29A9-BFE1-4C68-9F57-1F342AD0F21E}" destId="{72C837A3-987D-4CDA-B7D1-A11B69F7BC58}" srcOrd="1" destOrd="0" presId="urn:microsoft.com/office/officeart/2005/8/layout/hierarchy2"/>
    <dgm:cxn modelId="{7FDBCF18-CCDF-4C2E-81F4-A483ACA94B60}" type="presParOf" srcId="{72C837A3-987D-4CDA-B7D1-A11B69F7BC58}" destId="{37D98353-5B5A-4141-9061-2913F82A5C2E}" srcOrd="0" destOrd="0" presId="urn:microsoft.com/office/officeart/2005/8/layout/hierarchy2"/>
    <dgm:cxn modelId="{0CB67A12-DE5C-4616-B873-2E5B80ADEB53}" type="presParOf" srcId="{37D98353-5B5A-4141-9061-2913F82A5C2E}" destId="{1BC48E42-7009-472A-A9C1-077CA89E5A29}" srcOrd="0" destOrd="0" presId="urn:microsoft.com/office/officeart/2005/8/layout/hierarchy2"/>
    <dgm:cxn modelId="{4A1EA811-8D2C-4BFF-BDEA-BD5C82EAE47D}" type="presParOf" srcId="{72C837A3-987D-4CDA-B7D1-A11B69F7BC58}" destId="{BE2E18EA-5FA9-4029-840D-75A32A3CFDBD}" srcOrd="1" destOrd="0" presId="urn:microsoft.com/office/officeart/2005/8/layout/hierarchy2"/>
    <dgm:cxn modelId="{B1F5A3C0-CDEB-4044-9F00-437F7D9BBE81}" type="presParOf" srcId="{BE2E18EA-5FA9-4029-840D-75A32A3CFDBD}" destId="{F86B53FC-F9A9-4160-AECC-5C3D82D0A8C5}" srcOrd="0" destOrd="0" presId="urn:microsoft.com/office/officeart/2005/8/layout/hierarchy2"/>
    <dgm:cxn modelId="{6B90EA91-9AD6-4D1F-B671-8E72EBF4F017}" type="presParOf" srcId="{BE2E18EA-5FA9-4029-840D-75A32A3CFDBD}" destId="{6A4A02BC-FFC6-43BE-8159-FB56ED0EED16}" srcOrd="1" destOrd="0" presId="urn:microsoft.com/office/officeart/2005/8/layout/hierarchy2"/>
    <dgm:cxn modelId="{A478147E-9C4F-4F9B-920C-ED92F0544CDD}" type="presParOf" srcId="{6A4A02BC-FFC6-43BE-8159-FB56ED0EED16}" destId="{ABEA6FE0-B67E-4D03-AD05-73888C0F3884}" srcOrd="0" destOrd="0" presId="urn:microsoft.com/office/officeart/2005/8/layout/hierarchy2"/>
    <dgm:cxn modelId="{8A75D8DF-D90C-4BB0-95A9-6418CAD049C7}" type="presParOf" srcId="{ABEA6FE0-B67E-4D03-AD05-73888C0F3884}" destId="{070095DA-603D-4C5F-A3AD-AB297083EEFB}" srcOrd="0" destOrd="0" presId="urn:microsoft.com/office/officeart/2005/8/layout/hierarchy2"/>
    <dgm:cxn modelId="{01EBEED2-87D3-4451-BBD7-3E4DDB83A7CC}" type="presParOf" srcId="{6A4A02BC-FFC6-43BE-8159-FB56ED0EED16}" destId="{41D0BD6D-B714-46E8-86A4-2EEF75122189}" srcOrd="1" destOrd="0" presId="urn:microsoft.com/office/officeart/2005/8/layout/hierarchy2"/>
    <dgm:cxn modelId="{8DCFB421-CCDE-4214-B0A7-626A75910C52}" type="presParOf" srcId="{41D0BD6D-B714-46E8-86A4-2EEF75122189}" destId="{E42EFB7D-5BDB-42E7-A48D-592B7F77442A}" srcOrd="0" destOrd="0" presId="urn:microsoft.com/office/officeart/2005/8/layout/hierarchy2"/>
    <dgm:cxn modelId="{7533896F-5EAD-4CFC-8975-F1F0A10A98E8}" type="presParOf" srcId="{41D0BD6D-B714-46E8-86A4-2EEF75122189}" destId="{92F3C3B8-DCC6-47D0-A24B-5B088AC1CF2B}" srcOrd="1" destOrd="0" presId="urn:microsoft.com/office/officeart/2005/8/layout/hierarchy2"/>
    <dgm:cxn modelId="{7A78D264-2A97-4F90-8FF7-83FA2465840F}" type="presParOf" srcId="{92F3C3B8-DCC6-47D0-A24B-5B088AC1CF2B}" destId="{144A0253-068D-440D-A57F-44F0D2F1A469}" srcOrd="0" destOrd="0" presId="urn:microsoft.com/office/officeart/2005/8/layout/hierarchy2"/>
    <dgm:cxn modelId="{E5AA5CB1-F177-4EDB-A7B3-732EAFE0AD46}" type="presParOf" srcId="{144A0253-068D-440D-A57F-44F0D2F1A469}" destId="{E652E211-79A5-42EE-8873-6B46C23C58F8}" srcOrd="0" destOrd="0" presId="urn:microsoft.com/office/officeart/2005/8/layout/hierarchy2"/>
    <dgm:cxn modelId="{4D18F2D9-4561-415A-9EA6-2EAA06309E73}" type="presParOf" srcId="{92F3C3B8-DCC6-47D0-A24B-5B088AC1CF2B}" destId="{0A51B5EC-67A9-4E6D-A36C-A9C88B7DE332}" srcOrd="1" destOrd="0" presId="urn:microsoft.com/office/officeart/2005/8/layout/hierarchy2"/>
    <dgm:cxn modelId="{9072E289-565F-4438-A066-05B5EED4FE87}" type="presParOf" srcId="{0A51B5EC-67A9-4E6D-A36C-A9C88B7DE332}" destId="{89129AED-E9D8-46D6-8FFE-F137269BC4BA}" srcOrd="0" destOrd="0" presId="urn:microsoft.com/office/officeart/2005/8/layout/hierarchy2"/>
    <dgm:cxn modelId="{A5F9B648-3DDB-4E10-A347-91AA1FF9EAB8}" type="presParOf" srcId="{0A51B5EC-67A9-4E6D-A36C-A9C88B7DE332}" destId="{F7164D80-8173-42D9-BF77-6168ED0FAE69}" srcOrd="1" destOrd="0" presId="urn:microsoft.com/office/officeart/2005/8/layout/hierarchy2"/>
    <dgm:cxn modelId="{7D675226-170A-4B1F-92FB-50452A44C9D7}" type="presParOf" srcId="{333B2CC8-F4E5-45DE-BFE4-F8379646FFD0}" destId="{1BD2B92F-A3C2-4596-8DD5-0C5E7D7EA3B6}" srcOrd="4" destOrd="0" presId="urn:microsoft.com/office/officeart/2005/8/layout/hierarchy2"/>
    <dgm:cxn modelId="{5E962D8C-47C9-4B37-B195-F99C2BB8B2D4}" type="presParOf" srcId="{1BD2B92F-A3C2-4596-8DD5-0C5E7D7EA3B6}" destId="{29BE453C-808D-436D-BBFC-FE70BD968636}" srcOrd="0" destOrd="0" presId="urn:microsoft.com/office/officeart/2005/8/layout/hierarchy2"/>
    <dgm:cxn modelId="{79EF8D22-805B-4F48-8A59-893BE1EBB20E}" type="presParOf" srcId="{1BD2B92F-A3C2-4596-8DD5-0C5E7D7EA3B6}" destId="{9A8A8645-9E68-47CC-B667-866F4A8465A7}" srcOrd="1" destOrd="0" presId="urn:microsoft.com/office/officeart/2005/8/layout/hierarchy2"/>
    <dgm:cxn modelId="{AC739048-B506-4307-AEBD-A6CE21872C12}" type="presParOf" srcId="{9A8A8645-9E68-47CC-B667-866F4A8465A7}" destId="{D532298A-B76D-40C1-B09F-DDCAA27B9805}" srcOrd="0" destOrd="0" presId="urn:microsoft.com/office/officeart/2005/8/layout/hierarchy2"/>
    <dgm:cxn modelId="{C47BBE11-312D-4857-AF25-4ED70B0C680E}" type="presParOf" srcId="{D532298A-B76D-40C1-B09F-DDCAA27B9805}" destId="{6CF41220-7053-484B-AADD-9241A9542BA5}" srcOrd="0" destOrd="0" presId="urn:microsoft.com/office/officeart/2005/8/layout/hierarchy2"/>
    <dgm:cxn modelId="{3199C591-5BB0-4F62-A8CD-20CDEF02C275}" type="presParOf" srcId="{9A8A8645-9E68-47CC-B667-866F4A8465A7}" destId="{443B3D71-D199-4F7A-93F9-F490DA8B273B}" srcOrd="1" destOrd="0" presId="urn:microsoft.com/office/officeart/2005/8/layout/hierarchy2"/>
    <dgm:cxn modelId="{30798C61-AC5E-4C6F-93BF-5D4C6895A813}" type="presParOf" srcId="{443B3D71-D199-4F7A-93F9-F490DA8B273B}" destId="{40C9F1CD-BA31-4852-9077-6DC65872B8C1}" srcOrd="0" destOrd="0" presId="urn:microsoft.com/office/officeart/2005/8/layout/hierarchy2"/>
    <dgm:cxn modelId="{507C2969-C236-481C-AA31-2DEF65F3BD23}" type="presParOf" srcId="{443B3D71-D199-4F7A-93F9-F490DA8B273B}" destId="{51DF1D2F-CEAA-4E38-92F4-16DD4519AA7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83A9E2-D78A-4459-A755-5588C7ED619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74498F8-1F27-4705-8CC3-7E571BCE65C1}">
      <dgm:prSet phldrT="[Text]"/>
      <dgm:spPr/>
      <dgm:t>
        <a:bodyPr/>
        <a:lstStyle/>
        <a:p>
          <a:r>
            <a:rPr lang="de-DE" smtClean="0"/>
            <a:t>T(ke)</a:t>
          </a:r>
          <a:endParaRPr lang="de-DE"/>
        </a:p>
      </dgm:t>
    </dgm:pt>
    <dgm:pt modelId="{07AF1458-CDE4-4EB3-A0F5-09D7C66AF140}" type="parTrans" cxnId="{E30D8288-D12E-4E48-9B35-F2B02985BA7B}">
      <dgm:prSet/>
      <dgm:spPr/>
      <dgm:t>
        <a:bodyPr/>
        <a:lstStyle/>
        <a:p>
          <a:endParaRPr lang="de-DE"/>
        </a:p>
      </dgm:t>
    </dgm:pt>
    <dgm:pt modelId="{E26285C4-436D-4AC1-AF8F-27167F521446}" type="sibTrans" cxnId="{E30D8288-D12E-4E48-9B35-F2B02985BA7B}">
      <dgm:prSet/>
      <dgm:spPr/>
      <dgm:t>
        <a:bodyPr/>
        <a:lstStyle/>
        <a:p>
          <a:endParaRPr lang="de-DE"/>
        </a:p>
      </dgm:t>
    </dgm:pt>
    <dgm:pt modelId="{F68CD384-1343-4F4D-9412-32507B472619}">
      <dgm:prSet phldrT="[Text]"/>
      <dgm:spPr/>
      <dgm:t>
        <a:bodyPr/>
        <a:lstStyle/>
        <a:p>
          <a:r>
            <a:rPr lang="de-DE" smtClean="0"/>
            <a:t>…</a:t>
          </a:r>
          <a:endParaRPr lang="de-DE"/>
        </a:p>
      </dgm:t>
    </dgm:pt>
    <dgm:pt modelId="{1677BA9B-FC2C-4F8A-A127-5E54BA1C0507}" type="parTrans" cxnId="{6B66596E-9BCB-4E8D-AC74-BFC0A4DB016A}">
      <dgm:prSet/>
      <dgm:spPr/>
      <dgm:t>
        <a:bodyPr/>
        <a:lstStyle/>
        <a:p>
          <a:endParaRPr lang="de-DE"/>
        </a:p>
      </dgm:t>
    </dgm:pt>
    <dgm:pt modelId="{6EAD9E28-971A-44E9-BB9A-7B4873D57FBA}" type="sibTrans" cxnId="{6B66596E-9BCB-4E8D-AC74-BFC0A4DB016A}">
      <dgm:prSet/>
      <dgm:spPr/>
      <dgm:t>
        <a:bodyPr/>
        <a:lstStyle/>
        <a:p>
          <a:endParaRPr lang="de-DE"/>
        </a:p>
      </dgm:t>
    </dgm:pt>
    <dgm:pt modelId="{7ED91257-11DC-49B3-A1E6-ACE652395E5C}">
      <dgm:prSet phldrT="[Text]"/>
      <dgm:spPr/>
      <dgm:t>
        <a:bodyPr/>
        <a:lstStyle/>
        <a:p>
          <a:r>
            <a:rPr lang="de-DE" smtClean="0"/>
            <a:t>TS</a:t>
          </a:r>
          <a:endParaRPr lang="de-DE"/>
        </a:p>
      </dgm:t>
    </dgm:pt>
    <dgm:pt modelId="{B77E8EA9-FD53-42ED-8E5C-D724D7EA5F74}" type="parTrans" cxnId="{5AFECC21-4E93-478F-AAFE-9D0837B9A56F}">
      <dgm:prSet/>
      <dgm:spPr/>
      <dgm:t>
        <a:bodyPr/>
        <a:lstStyle/>
        <a:p>
          <a:endParaRPr lang="de-DE"/>
        </a:p>
      </dgm:t>
    </dgm:pt>
    <dgm:pt modelId="{06ADADC9-BF61-410E-871B-C9152972638C}" type="sibTrans" cxnId="{5AFECC21-4E93-478F-AAFE-9D0837B9A56F}">
      <dgm:prSet/>
      <dgm:spPr/>
      <dgm:t>
        <a:bodyPr/>
        <a:lstStyle/>
        <a:p>
          <a:endParaRPr lang="de-DE"/>
        </a:p>
      </dgm:t>
    </dgm:pt>
    <dgm:pt modelId="{4FBFB9EC-6DC3-4C1E-B4C0-A678C138C7DE}">
      <dgm:prSet phldrT="[Text]"/>
      <dgm:spPr/>
      <dgm:t>
        <a:bodyPr/>
        <a:lstStyle/>
        <a:p>
          <a:r>
            <a:rPr lang="de-DE" smtClean="0"/>
            <a:t>TSO(1)</a:t>
          </a:r>
          <a:endParaRPr lang="de-DE"/>
        </a:p>
      </dgm:t>
    </dgm:pt>
    <dgm:pt modelId="{42F11897-B465-402D-92FE-A77FB49A6213}" type="parTrans" cxnId="{B1923714-1FEA-46E3-8272-A9FF3E8B1A61}">
      <dgm:prSet/>
      <dgm:spPr/>
      <dgm:t>
        <a:bodyPr/>
        <a:lstStyle/>
        <a:p>
          <a:endParaRPr lang="de-DE"/>
        </a:p>
      </dgm:t>
    </dgm:pt>
    <dgm:pt modelId="{8DC016D3-1F68-425C-9D9F-6AA89C71F6A2}" type="sibTrans" cxnId="{B1923714-1FEA-46E3-8272-A9FF3E8B1A61}">
      <dgm:prSet/>
      <dgm:spPr/>
      <dgm:t>
        <a:bodyPr/>
        <a:lstStyle/>
        <a:p>
          <a:endParaRPr lang="de-DE"/>
        </a:p>
      </dgm:t>
    </dgm:pt>
    <dgm:pt modelId="{A0F50A99-3724-4D73-B6DC-170360BD7AC5}">
      <dgm:prSet phldrT="[Text]"/>
      <dgm:spPr/>
      <dgm:t>
        <a:bodyPr/>
        <a:lstStyle/>
        <a:p>
          <a:r>
            <a:rPr lang="de-DE" smtClean="0"/>
            <a:t>TSO(2)</a:t>
          </a:r>
          <a:endParaRPr lang="de-DE"/>
        </a:p>
      </dgm:t>
    </dgm:pt>
    <dgm:pt modelId="{5FC6F0AC-977C-470F-93FC-394BB8972BF0}" type="parTrans" cxnId="{9FCEC9BE-4639-49CF-A29F-68FB2286ED39}">
      <dgm:prSet/>
      <dgm:spPr/>
      <dgm:t>
        <a:bodyPr/>
        <a:lstStyle/>
        <a:p>
          <a:endParaRPr lang="de-DE"/>
        </a:p>
      </dgm:t>
    </dgm:pt>
    <dgm:pt modelId="{FC5A7209-4326-4E34-B801-2B3E8A0C3F46}" type="sibTrans" cxnId="{9FCEC9BE-4639-49CF-A29F-68FB2286ED39}">
      <dgm:prSet/>
      <dgm:spPr/>
      <dgm:t>
        <a:bodyPr/>
        <a:lstStyle/>
        <a:p>
          <a:endParaRPr lang="de-DE"/>
        </a:p>
      </dgm:t>
    </dgm:pt>
    <dgm:pt modelId="{EFCDCD82-7222-4FD8-8041-1778BFB85EB0}">
      <dgm:prSet phldrT="[Text]"/>
      <dgm:spPr/>
      <dgm:t>
        <a:bodyPr/>
        <a:lstStyle/>
        <a:p>
          <a:r>
            <a:rPr lang="de-DE" smtClean="0"/>
            <a:t>…</a:t>
          </a:r>
          <a:endParaRPr lang="de-DE"/>
        </a:p>
      </dgm:t>
    </dgm:pt>
    <dgm:pt modelId="{4C7F05F9-587B-4D61-BB95-45141C4EBB66}" type="parTrans" cxnId="{551A06A1-6912-4AAE-B5E6-74B709465560}">
      <dgm:prSet/>
      <dgm:spPr/>
      <dgm:t>
        <a:bodyPr/>
        <a:lstStyle/>
        <a:p>
          <a:endParaRPr lang="de-DE"/>
        </a:p>
      </dgm:t>
    </dgm:pt>
    <dgm:pt modelId="{E4743C69-87DA-41A8-B711-CA18B5A9CB35}" type="sibTrans" cxnId="{551A06A1-6912-4AAE-B5E6-74B709465560}">
      <dgm:prSet/>
      <dgm:spPr/>
      <dgm:t>
        <a:bodyPr/>
        <a:lstStyle/>
        <a:p>
          <a:endParaRPr lang="de-DE"/>
        </a:p>
      </dgm:t>
    </dgm:pt>
    <dgm:pt modelId="{33E9C998-A0BC-48EB-A4F2-1C9192A2D103}">
      <dgm:prSet phldrT="[Text]"/>
      <dgm:spPr/>
      <dgm:t>
        <a:bodyPr/>
        <a:lstStyle/>
        <a:p>
          <a:r>
            <a:rPr lang="de-DE" smtClean="0"/>
            <a:t>T</a:t>
          </a:r>
          <a:r>
            <a:rPr lang="de-DE" baseline="-25000" smtClean="0"/>
            <a:t>gl</a:t>
          </a:r>
          <a:r>
            <a:rPr lang="de-DE" smtClean="0"/>
            <a:t>(ke)</a:t>
          </a:r>
          <a:endParaRPr lang="de-DE"/>
        </a:p>
      </dgm:t>
    </dgm:pt>
    <dgm:pt modelId="{0208CF30-8CDD-4C00-9BD0-670607AE8C03}" type="parTrans" cxnId="{A69897C7-9E58-4E76-AFB6-09C215D0835B}">
      <dgm:prSet/>
      <dgm:spPr/>
      <dgm:t>
        <a:bodyPr/>
        <a:lstStyle/>
        <a:p>
          <a:endParaRPr lang="de-DE"/>
        </a:p>
      </dgm:t>
    </dgm:pt>
    <dgm:pt modelId="{04571B77-4A12-4012-9F1F-6E16830A3F1E}" type="sibTrans" cxnId="{A69897C7-9E58-4E76-AFB6-09C215D0835B}">
      <dgm:prSet/>
      <dgm:spPr/>
      <dgm:t>
        <a:bodyPr/>
        <a:lstStyle/>
        <a:p>
          <a:endParaRPr lang="de-DE"/>
        </a:p>
      </dgm:t>
    </dgm:pt>
    <dgm:pt modelId="{DB5FA8C3-7E27-476E-86D7-17BB9EC692CA}">
      <dgm:prSet phldrT="[Text]"/>
      <dgm:spPr/>
      <dgm:t>
        <a:bodyPr/>
        <a:lstStyle/>
        <a:p>
          <a:r>
            <a:rPr lang="de-DE" smtClean="0"/>
            <a:t>TS</a:t>
          </a:r>
          <a:r>
            <a:rPr lang="de-DE" baseline="-25000" smtClean="0"/>
            <a:t>gl</a:t>
          </a:r>
          <a:endParaRPr lang="de-DE" baseline="-25000"/>
        </a:p>
      </dgm:t>
    </dgm:pt>
    <dgm:pt modelId="{98BBE330-B1B7-4C71-9890-340ACA7CD718}" type="parTrans" cxnId="{F9989F79-3935-4009-A4B7-7CB42C07C887}">
      <dgm:prSet/>
      <dgm:spPr/>
      <dgm:t>
        <a:bodyPr/>
        <a:lstStyle/>
        <a:p>
          <a:endParaRPr lang="de-DE"/>
        </a:p>
      </dgm:t>
    </dgm:pt>
    <dgm:pt modelId="{9ABFAE99-27FF-4B96-B215-3B1188731DFC}" type="sibTrans" cxnId="{F9989F79-3935-4009-A4B7-7CB42C07C887}">
      <dgm:prSet/>
      <dgm:spPr/>
      <dgm:t>
        <a:bodyPr/>
        <a:lstStyle/>
        <a:p>
          <a:endParaRPr lang="de-DE"/>
        </a:p>
      </dgm:t>
    </dgm:pt>
    <dgm:pt modelId="{9CAA0EB6-ED1B-4E1D-9FBE-111CCF514482}">
      <dgm:prSet phldrT="[Text]"/>
      <dgm:spPr/>
      <dgm:t>
        <a:bodyPr/>
        <a:lstStyle/>
        <a:p>
          <a:r>
            <a:rPr lang="de-DE" smtClean="0"/>
            <a:t>TSO</a:t>
          </a:r>
          <a:r>
            <a:rPr lang="de-DE" baseline="-25000" smtClean="0"/>
            <a:t>gl</a:t>
          </a:r>
          <a:r>
            <a:rPr lang="de-DE" smtClean="0"/>
            <a:t>(1)</a:t>
          </a:r>
          <a:endParaRPr lang="de-DE"/>
        </a:p>
      </dgm:t>
    </dgm:pt>
    <dgm:pt modelId="{ED324777-2790-430F-BABB-87AC96442EA8}" type="parTrans" cxnId="{A316E269-570A-415E-B6DA-358AC85A9567}">
      <dgm:prSet/>
      <dgm:spPr/>
      <dgm:t>
        <a:bodyPr/>
        <a:lstStyle/>
        <a:p>
          <a:endParaRPr lang="de-DE"/>
        </a:p>
      </dgm:t>
    </dgm:pt>
    <dgm:pt modelId="{9652E5EC-3E20-46E2-9F45-21FDF97221E4}" type="sibTrans" cxnId="{A316E269-570A-415E-B6DA-358AC85A9567}">
      <dgm:prSet/>
      <dgm:spPr/>
      <dgm:t>
        <a:bodyPr/>
        <a:lstStyle/>
        <a:p>
          <a:endParaRPr lang="de-DE"/>
        </a:p>
      </dgm:t>
    </dgm:pt>
    <dgm:pt modelId="{99C83EB8-BBDB-41BD-A12A-1DF4995A7DCF}">
      <dgm:prSet phldrT="[Text]"/>
      <dgm:spPr/>
      <dgm:t>
        <a:bodyPr/>
        <a:lstStyle/>
        <a:p>
          <a:r>
            <a:rPr lang="de-DE" smtClean="0"/>
            <a:t>TSO</a:t>
          </a:r>
          <a:r>
            <a:rPr lang="de-DE" baseline="-25000" smtClean="0"/>
            <a:t>gl</a:t>
          </a:r>
          <a:r>
            <a:rPr lang="de-DE" smtClean="0"/>
            <a:t>(2)</a:t>
          </a:r>
          <a:endParaRPr lang="de-DE"/>
        </a:p>
      </dgm:t>
    </dgm:pt>
    <dgm:pt modelId="{C9AF070A-6BFA-400C-96DE-6CBAE05E1C5B}" type="parTrans" cxnId="{C51EF998-3FAB-49A1-A3E8-336535D319B8}">
      <dgm:prSet/>
      <dgm:spPr/>
      <dgm:t>
        <a:bodyPr/>
        <a:lstStyle/>
        <a:p>
          <a:endParaRPr lang="de-DE"/>
        </a:p>
      </dgm:t>
    </dgm:pt>
    <dgm:pt modelId="{CB8FCB9B-51BD-4621-80E0-827CBEA2BD3F}" type="sibTrans" cxnId="{C51EF998-3FAB-49A1-A3E8-336535D319B8}">
      <dgm:prSet/>
      <dgm:spPr/>
      <dgm:t>
        <a:bodyPr/>
        <a:lstStyle/>
        <a:p>
          <a:endParaRPr lang="de-DE"/>
        </a:p>
      </dgm:t>
    </dgm:pt>
    <dgm:pt modelId="{EEE56C09-B304-4063-9618-11D20AF7AAA8}">
      <dgm:prSet phldrT="[Text]"/>
      <dgm:spPr/>
      <dgm:t>
        <a:bodyPr/>
        <a:lstStyle/>
        <a:p>
          <a:r>
            <a:rPr lang="de-DE" smtClean="0"/>
            <a:t>T</a:t>
          </a:r>
          <a:r>
            <a:rPr lang="de-DE" baseline="-25000" smtClean="0"/>
            <a:t>LM</a:t>
          </a:r>
          <a:r>
            <a:rPr lang="de-DE" smtClean="0"/>
            <a:t>(ke_lm)</a:t>
          </a:r>
          <a:endParaRPr lang="de-DE"/>
        </a:p>
      </dgm:t>
    </dgm:pt>
    <dgm:pt modelId="{9E123735-6AED-4B3C-B068-B6B50E10CF14}" type="parTrans" cxnId="{3B2F47AD-FD60-414E-9511-71CBFA966A75}">
      <dgm:prSet/>
      <dgm:spPr/>
      <dgm:t>
        <a:bodyPr/>
        <a:lstStyle/>
        <a:p>
          <a:endParaRPr lang="de-DE"/>
        </a:p>
      </dgm:t>
    </dgm:pt>
    <dgm:pt modelId="{0CA90125-7B0F-4915-9972-47B915DAC3F2}" type="sibTrans" cxnId="{3B2F47AD-FD60-414E-9511-71CBFA966A75}">
      <dgm:prSet/>
      <dgm:spPr/>
      <dgm:t>
        <a:bodyPr/>
        <a:lstStyle/>
        <a:p>
          <a:endParaRPr lang="de-DE"/>
        </a:p>
      </dgm:t>
    </dgm:pt>
    <dgm:pt modelId="{D5A08476-6511-4B7B-9D85-262FEA4476AB}">
      <dgm:prSet phldrT="[Text]"/>
      <dgm:spPr/>
      <dgm:t>
        <a:bodyPr/>
        <a:lstStyle/>
        <a:p>
          <a:r>
            <a:rPr lang="el-GR" smtClean="0">
              <a:latin typeface="Arial"/>
              <a:cs typeface="Arial"/>
            </a:rPr>
            <a:t>Δ</a:t>
          </a:r>
          <a:r>
            <a:rPr lang="de-DE" smtClean="0">
              <a:latin typeface="Arial"/>
              <a:cs typeface="Arial"/>
            </a:rPr>
            <a:t>TS</a:t>
          </a:r>
          <a:endParaRPr lang="de-DE"/>
        </a:p>
      </dgm:t>
    </dgm:pt>
    <dgm:pt modelId="{BF1937E8-C8C7-458B-A0EA-A7334730EDB4}" type="parTrans" cxnId="{A3BEB550-C988-4012-995C-CE3465AC726B}">
      <dgm:prSet/>
      <dgm:spPr/>
      <dgm:t>
        <a:bodyPr/>
        <a:lstStyle/>
        <a:p>
          <a:endParaRPr lang="de-DE"/>
        </a:p>
      </dgm:t>
    </dgm:pt>
    <dgm:pt modelId="{158F4583-AD11-404F-A6EE-0407C7CD9F37}" type="sibTrans" cxnId="{A3BEB550-C988-4012-995C-CE3465AC726B}">
      <dgm:prSet/>
      <dgm:spPr/>
      <dgm:t>
        <a:bodyPr/>
        <a:lstStyle/>
        <a:p>
          <a:endParaRPr lang="de-DE"/>
        </a:p>
      </dgm:t>
    </dgm:pt>
    <dgm:pt modelId="{0CEB66DB-FBB1-45D4-BE67-C639A42CC7C9}">
      <dgm:prSet phldrT="[Text]"/>
      <dgm:spPr/>
      <dgm:t>
        <a:bodyPr/>
        <a:lstStyle/>
        <a:p>
          <a:r>
            <a:rPr lang="el-GR" smtClean="0">
              <a:latin typeface="Arial"/>
              <a:cs typeface="Arial"/>
            </a:rPr>
            <a:t>Δ</a:t>
          </a:r>
          <a:r>
            <a:rPr lang="de-DE" smtClean="0">
              <a:latin typeface="Arial"/>
              <a:cs typeface="Arial"/>
            </a:rPr>
            <a:t>TSO(1)</a:t>
          </a:r>
          <a:endParaRPr lang="de-DE"/>
        </a:p>
      </dgm:t>
    </dgm:pt>
    <dgm:pt modelId="{7225BD56-CE46-463E-931E-2F1C9AB29E2D}" type="parTrans" cxnId="{5647F639-9B1E-4232-8F30-71704BA6B20B}">
      <dgm:prSet/>
      <dgm:spPr/>
      <dgm:t>
        <a:bodyPr/>
        <a:lstStyle/>
        <a:p>
          <a:endParaRPr lang="de-DE"/>
        </a:p>
      </dgm:t>
    </dgm:pt>
    <dgm:pt modelId="{89A66667-BC84-4764-908E-AFBE0DA9548A}" type="sibTrans" cxnId="{5647F639-9B1E-4232-8F30-71704BA6B20B}">
      <dgm:prSet/>
      <dgm:spPr/>
      <dgm:t>
        <a:bodyPr/>
        <a:lstStyle/>
        <a:p>
          <a:endParaRPr lang="de-DE"/>
        </a:p>
      </dgm:t>
    </dgm:pt>
    <dgm:pt modelId="{2BEAC65E-55B2-488A-8180-75FB631A6B23}">
      <dgm:prSet phldrT="[Text]"/>
      <dgm:spPr/>
      <dgm:t>
        <a:bodyPr/>
        <a:lstStyle/>
        <a:p>
          <a:r>
            <a:rPr lang="el-GR" smtClean="0">
              <a:latin typeface="Arial"/>
              <a:cs typeface="Arial"/>
            </a:rPr>
            <a:t>Δ</a:t>
          </a:r>
          <a:r>
            <a:rPr lang="de-DE" smtClean="0">
              <a:latin typeface="Arial"/>
              <a:cs typeface="Arial"/>
            </a:rPr>
            <a:t>TSO(2)</a:t>
          </a:r>
          <a:endParaRPr lang="de-DE"/>
        </a:p>
      </dgm:t>
    </dgm:pt>
    <dgm:pt modelId="{88D40E1D-54FA-40FD-9286-5E17D8D083CF}" type="parTrans" cxnId="{B4DC2802-ECCF-44D4-B96C-4C5606BFF44D}">
      <dgm:prSet/>
      <dgm:spPr/>
      <dgm:t>
        <a:bodyPr/>
        <a:lstStyle/>
        <a:p>
          <a:endParaRPr lang="de-DE"/>
        </a:p>
      </dgm:t>
    </dgm:pt>
    <dgm:pt modelId="{BF11C203-B76C-4109-9092-FEC0535FD70B}" type="sibTrans" cxnId="{B4DC2802-ECCF-44D4-B96C-4C5606BFF44D}">
      <dgm:prSet/>
      <dgm:spPr/>
      <dgm:t>
        <a:bodyPr/>
        <a:lstStyle/>
        <a:p>
          <a:endParaRPr lang="de-DE"/>
        </a:p>
      </dgm:t>
    </dgm:pt>
    <dgm:pt modelId="{E48D7678-5DFE-4785-AC62-340E6A9F3501}">
      <dgm:prSet phldrT="[Text]"/>
      <dgm:spPr/>
      <dgm:t>
        <a:bodyPr/>
        <a:lstStyle/>
        <a:p>
          <a:r>
            <a:rPr lang="el-GR" smtClean="0">
              <a:latin typeface="Arial"/>
              <a:cs typeface="Arial"/>
            </a:rPr>
            <a:t>Δ</a:t>
          </a:r>
          <a:r>
            <a:rPr lang="de-DE" smtClean="0">
              <a:latin typeface="Arial"/>
              <a:cs typeface="Arial"/>
            </a:rPr>
            <a:t>TSO(3)</a:t>
          </a:r>
          <a:endParaRPr lang="de-DE"/>
        </a:p>
      </dgm:t>
    </dgm:pt>
    <dgm:pt modelId="{61A7CFF3-C42B-46EC-9D8A-D13A0866FDD4}" type="parTrans" cxnId="{37E7F945-E59F-4819-AA49-338C64B2FE99}">
      <dgm:prSet/>
      <dgm:spPr/>
      <dgm:t>
        <a:bodyPr/>
        <a:lstStyle/>
        <a:p>
          <a:endParaRPr lang="de-DE"/>
        </a:p>
      </dgm:t>
    </dgm:pt>
    <dgm:pt modelId="{00EF859C-C06F-4998-B27F-8590B10C3D8C}" type="sibTrans" cxnId="{37E7F945-E59F-4819-AA49-338C64B2FE99}">
      <dgm:prSet/>
      <dgm:spPr/>
      <dgm:t>
        <a:bodyPr/>
        <a:lstStyle/>
        <a:p>
          <a:endParaRPr lang="de-DE"/>
        </a:p>
      </dgm:t>
    </dgm:pt>
    <dgm:pt modelId="{E5F21575-641C-4AA9-9C34-E77FEB031E3A}">
      <dgm:prSet phldrT="[Text]"/>
      <dgm:spPr/>
      <dgm:t>
        <a:bodyPr/>
        <a:lstStyle/>
        <a:p>
          <a:r>
            <a:rPr lang="de-DE" smtClean="0"/>
            <a:t>TS</a:t>
          </a:r>
          <a:r>
            <a:rPr lang="de-DE" baseline="-25000" smtClean="0"/>
            <a:t>LM</a:t>
          </a:r>
          <a:endParaRPr lang="de-DE"/>
        </a:p>
      </dgm:t>
    </dgm:pt>
    <dgm:pt modelId="{C29E514E-76FA-4853-BD6B-CED25F716F58}" type="parTrans" cxnId="{AAB31724-2C32-4ABA-BB8D-3450D46E6B1F}">
      <dgm:prSet/>
      <dgm:spPr/>
      <dgm:t>
        <a:bodyPr/>
        <a:lstStyle/>
        <a:p>
          <a:endParaRPr lang="de-DE"/>
        </a:p>
      </dgm:t>
    </dgm:pt>
    <dgm:pt modelId="{3C17E5F1-5BC6-4D5D-9BD1-AACE4CA2EC5A}" type="sibTrans" cxnId="{AAB31724-2C32-4ABA-BB8D-3450D46E6B1F}">
      <dgm:prSet/>
      <dgm:spPr/>
      <dgm:t>
        <a:bodyPr/>
        <a:lstStyle/>
        <a:p>
          <a:endParaRPr lang="de-DE"/>
        </a:p>
      </dgm:t>
    </dgm:pt>
    <dgm:pt modelId="{3728454E-1803-4485-BC09-90B6EB34E23F}">
      <dgm:prSet phldrT="[Text]"/>
      <dgm:spPr/>
      <dgm:t>
        <a:bodyPr/>
        <a:lstStyle/>
        <a:p>
          <a:r>
            <a:rPr lang="de-DE" smtClean="0"/>
            <a:t>TSO</a:t>
          </a:r>
          <a:r>
            <a:rPr lang="de-DE" baseline="-25000" smtClean="0"/>
            <a:t>LM</a:t>
          </a:r>
          <a:r>
            <a:rPr lang="de-DE" smtClean="0"/>
            <a:t>(2)</a:t>
          </a:r>
          <a:endParaRPr lang="de-DE"/>
        </a:p>
      </dgm:t>
    </dgm:pt>
    <dgm:pt modelId="{E20F11F9-114E-4E85-AAF4-16B3EAB64E53}" type="parTrans" cxnId="{75CF229E-9BA0-417F-BBF3-305552B09638}">
      <dgm:prSet/>
      <dgm:spPr/>
      <dgm:t>
        <a:bodyPr/>
        <a:lstStyle/>
        <a:p>
          <a:endParaRPr lang="de-DE"/>
        </a:p>
      </dgm:t>
    </dgm:pt>
    <dgm:pt modelId="{3E84A5E5-0982-4142-92E7-D0AA2F695F77}" type="sibTrans" cxnId="{75CF229E-9BA0-417F-BBF3-305552B09638}">
      <dgm:prSet/>
      <dgm:spPr/>
      <dgm:t>
        <a:bodyPr/>
        <a:lstStyle/>
        <a:p>
          <a:endParaRPr lang="de-DE"/>
        </a:p>
      </dgm:t>
    </dgm:pt>
    <dgm:pt modelId="{D85AB5F3-C226-47FB-96A6-497B6583226A}">
      <dgm:prSet phldrT="[Text]"/>
      <dgm:spPr/>
      <dgm:t>
        <a:bodyPr/>
        <a:lstStyle/>
        <a:p>
          <a:r>
            <a:rPr lang="de-DE" smtClean="0"/>
            <a:t>TSO</a:t>
          </a:r>
          <a:r>
            <a:rPr lang="de-DE" baseline="-25000" smtClean="0"/>
            <a:t>LM</a:t>
          </a:r>
          <a:r>
            <a:rPr lang="de-DE" smtClean="0"/>
            <a:t>(3)</a:t>
          </a:r>
          <a:endParaRPr lang="de-DE"/>
        </a:p>
      </dgm:t>
    </dgm:pt>
    <dgm:pt modelId="{2D105B65-FD20-4485-8BC0-E0F26B995B72}" type="parTrans" cxnId="{F3A13EC8-2B79-445A-A946-17AEE8490846}">
      <dgm:prSet/>
      <dgm:spPr/>
      <dgm:t>
        <a:bodyPr/>
        <a:lstStyle/>
        <a:p>
          <a:endParaRPr lang="de-DE"/>
        </a:p>
      </dgm:t>
    </dgm:pt>
    <dgm:pt modelId="{198B25E6-BD0D-420A-B393-5A334CBD7901}" type="sibTrans" cxnId="{F3A13EC8-2B79-445A-A946-17AEE8490846}">
      <dgm:prSet/>
      <dgm:spPr/>
      <dgm:t>
        <a:bodyPr/>
        <a:lstStyle/>
        <a:p>
          <a:endParaRPr lang="de-DE"/>
        </a:p>
      </dgm:t>
    </dgm:pt>
    <dgm:pt modelId="{5D488914-5455-445B-80E7-C48E44AE0FA9}">
      <dgm:prSet phldrT="[Text]"/>
      <dgm:spPr/>
      <dgm:t>
        <a:bodyPr/>
        <a:lstStyle/>
        <a:p>
          <a:r>
            <a:rPr lang="de-DE" smtClean="0"/>
            <a:t>…</a:t>
          </a:r>
          <a:endParaRPr lang="de-DE"/>
        </a:p>
      </dgm:t>
    </dgm:pt>
    <dgm:pt modelId="{4DF8FC2D-7711-4958-AC96-75AD580F3314}" type="parTrans" cxnId="{164BE537-2390-4AB0-8B96-71E3FA5CB84D}">
      <dgm:prSet/>
      <dgm:spPr/>
      <dgm:t>
        <a:bodyPr/>
        <a:lstStyle/>
        <a:p>
          <a:endParaRPr lang="de-DE"/>
        </a:p>
      </dgm:t>
    </dgm:pt>
    <dgm:pt modelId="{54EC02AA-A60A-44D8-AB9A-3FBF2F3C7E93}" type="sibTrans" cxnId="{164BE537-2390-4AB0-8B96-71E3FA5CB84D}">
      <dgm:prSet/>
      <dgm:spPr/>
      <dgm:t>
        <a:bodyPr/>
        <a:lstStyle/>
        <a:p>
          <a:endParaRPr lang="de-DE"/>
        </a:p>
      </dgm:t>
    </dgm:pt>
    <dgm:pt modelId="{333B2CC8-F4E5-45DE-BFE4-F8379646FFD0}" type="pres">
      <dgm:prSet presAssocID="{5483A9E2-D78A-4459-A755-5588C7ED61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0BBA5B3-8966-435B-AF30-F28BF8E21923}" type="pres">
      <dgm:prSet presAssocID="{574498F8-1F27-4705-8CC3-7E571BCE65C1}" presName="root1" presStyleCnt="0"/>
      <dgm:spPr/>
    </dgm:pt>
    <dgm:pt modelId="{FDE8FC7B-3077-4D3C-9189-5B86DAE3A412}" type="pres">
      <dgm:prSet presAssocID="{574498F8-1F27-4705-8CC3-7E571BCE65C1}" presName="LevelOneTextNode" presStyleLbl="node0" presStyleIdx="0" presStyleCnt="5" custLinFactX="-14712" custLinFactNeighborX="-100000" custLinFactNeighborY="-19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86716EE-072D-46D4-9598-77CE9E7B5FA0}" type="pres">
      <dgm:prSet presAssocID="{574498F8-1F27-4705-8CC3-7E571BCE65C1}" presName="level2hierChild" presStyleCnt="0"/>
      <dgm:spPr/>
    </dgm:pt>
    <dgm:pt modelId="{87855EA5-C84A-432F-8317-13F7F1D66585}" type="pres">
      <dgm:prSet presAssocID="{0208CF30-8CDD-4C00-9BD0-670607AE8C03}" presName="conn2-1" presStyleLbl="parChTrans1D2" presStyleIdx="0" presStyleCnt="5"/>
      <dgm:spPr/>
      <dgm:t>
        <a:bodyPr/>
        <a:lstStyle/>
        <a:p>
          <a:endParaRPr lang="de-DE"/>
        </a:p>
      </dgm:t>
    </dgm:pt>
    <dgm:pt modelId="{F1CC9A29-2EB8-4B63-B94D-3706C8ADBC43}" type="pres">
      <dgm:prSet presAssocID="{0208CF30-8CDD-4C00-9BD0-670607AE8C03}" presName="connTx" presStyleLbl="parChTrans1D2" presStyleIdx="0" presStyleCnt="5"/>
      <dgm:spPr/>
      <dgm:t>
        <a:bodyPr/>
        <a:lstStyle/>
        <a:p>
          <a:endParaRPr lang="de-DE"/>
        </a:p>
      </dgm:t>
    </dgm:pt>
    <dgm:pt modelId="{3928CAE9-393C-4DB7-BCA0-57788AC7A105}" type="pres">
      <dgm:prSet presAssocID="{33E9C998-A0BC-48EB-A4F2-1C9192A2D103}" presName="root2" presStyleCnt="0"/>
      <dgm:spPr/>
    </dgm:pt>
    <dgm:pt modelId="{AFF2BFD9-297A-4CA2-B1AB-352AC05EA388}" type="pres">
      <dgm:prSet presAssocID="{33E9C998-A0BC-48EB-A4F2-1C9192A2D103}" presName="LevelTwoTextNode" presStyleLbl="node2" presStyleIdx="0" presStyleCnt="5" custLinFactNeighborX="-60333" custLinFactNeighborY="-217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B9CCDCC-0D3C-48AC-9C68-C2040A86A0C5}" type="pres">
      <dgm:prSet presAssocID="{33E9C998-A0BC-48EB-A4F2-1C9192A2D103}" presName="level3hierChild" presStyleCnt="0"/>
      <dgm:spPr/>
    </dgm:pt>
    <dgm:pt modelId="{04FE5D6E-C4CB-45F9-8A46-7B9E14653BB5}" type="pres">
      <dgm:prSet presAssocID="{9E123735-6AED-4B3C-B068-B6B50E10CF14}" presName="conn2-1" presStyleLbl="parChTrans1D3" presStyleIdx="0" presStyleCnt="5"/>
      <dgm:spPr/>
      <dgm:t>
        <a:bodyPr/>
        <a:lstStyle/>
        <a:p>
          <a:endParaRPr lang="de-DE"/>
        </a:p>
      </dgm:t>
    </dgm:pt>
    <dgm:pt modelId="{7BCA98AD-0B41-4B9E-9EA0-3AD8FE72DA40}" type="pres">
      <dgm:prSet presAssocID="{9E123735-6AED-4B3C-B068-B6B50E10CF14}" presName="connTx" presStyleLbl="parChTrans1D3" presStyleIdx="0" presStyleCnt="5"/>
      <dgm:spPr/>
      <dgm:t>
        <a:bodyPr/>
        <a:lstStyle/>
        <a:p>
          <a:endParaRPr lang="de-DE"/>
        </a:p>
      </dgm:t>
    </dgm:pt>
    <dgm:pt modelId="{3904023B-CEC1-4179-B98F-7844D54652A2}" type="pres">
      <dgm:prSet presAssocID="{EEE56C09-B304-4063-9618-11D20AF7AAA8}" presName="root2" presStyleCnt="0"/>
      <dgm:spPr/>
    </dgm:pt>
    <dgm:pt modelId="{FEA0B3D7-CDAB-416A-86D9-86E1541AC9E9}" type="pres">
      <dgm:prSet presAssocID="{EEE56C09-B304-4063-9618-11D20AF7AAA8}" presName="LevelTwoTextNode" presStyleLbl="node3" presStyleIdx="0" presStyleCnt="5" custLinFactNeighborX="87287" custLinFactNeighborY="3168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90B6280-A9EA-437A-9AD7-789D3FDC37B5}" type="pres">
      <dgm:prSet presAssocID="{EEE56C09-B304-4063-9618-11D20AF7AAA8}" presName="level3hierChild" presStyleCnt="0"/>
      <dgm:spPr/>
    </dgm:pt>
    <dgm:pt modelId="{D46F2560-A243-419F-8AB4-38FFE26B1D8E}" type="pres">
      <dgm:prSet presAssocID="{BF1937E8-C8C7-458B-A0EA-A7334730EDB4}" presName="conn2-1" presStyleLbl="parChTrans1D3" presStyleIdx="1" presStyleCnt="5"/>
      <dgm:spPr/>
      <dgm:t>
        <a:bodyPr/>
        <a:lstStyle/>
        <a:p>
          <a:endParaRPr lang="de-DE"/>
        </a:p>
      </dgm:t>
    </dgm:pt>
    <dgm:pt modelId="{578129D7-AD5F-4883-ACA7-678ACF6C94A1}" type="pres">
      <dgm:prSet presAssocID="{BF1937E8-C8C7-458B-A0EA-A7334730EDB4}" presName="connTx" presStyleLbl="parChTrans1D3" presStyleIdx="1" presStyleCnt="5"/>
      <dgm:spPr/>
      <dgm:t>
        <a:bodyPr/>
        <a:lstStyle/>
        <a:p>
          <a:endParaRPr lang="de-DE"/>
        </a:p>
      </dgm:t>
    </dgm:pt>
    <dgm:pt modelId="{79C51D99-0275-40CB-889C-DD4B3F46D144}" type="pres">
      <dgm:prSet presAssocID="{D5A08476-6511-4B7B-9D85-262FEA4476AB}" presName="root2" presStyleCnt="0"/>
      <dgm:spPr/>
    </dgm:pt>
    <dgm:pt modelId="{BC69DD62-7AAC-4575-844F-B6B3DA763D36}" type="pres">
      <dgm:prSet presAssocID="{D5A08476-6511-4B7B-9D85-262FEA4476AB}" presName="LevelTwoTextNode" presStyleLbl="node3" presStyleIdx="1" presStyleCnt="5" custLinFactNeighborX="-56287" custLinFactNeighborY="-464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FA1BE52-EB03-49B2-84FD-5089523F4B89}" type="pres">
      <dgm:prSet presAssocID="{D5A08476-6511-4B7B-9D85-262FEA4476AB}" presName="level3hierChild" presStyleCnt="0"/>
      <dgm:spPr/>
    </dgm:pt>
    <dgm:pt modelId="{4F475D33-0D4A-4279-B8CF-EC6396623C75}" type="pres">
      <dgm:prSet presAssocID="{C29E514E-76FA-4853-BD6B-CED25F716F58}" presName="conn2-1" presStyleLbl="parChTrans1D4" presStyleIdx="0" presStyleCnt="4"/>
      <dgm:spPr/>
      <dgm:t>
        <a:bodyPr/>
        <a:lstStyle/>
        <a:p>
          <a:endParaRPr lang="de-DE"/>
        </a:p>
      </dgm:t>
    </dgm:pt>
    <dgm:pt modelId="{B8E9F4DE-2D04-4746-A14B-793C62D7F28E}" type="pres">
      <dgm:prSet presAssocID="{C29E514E-76FA-4853-BD6B-CED25F716F58}" presName="connTx" presStyleLbl="parChTrans1D4" presStyleIdx="0" presStyleCnt="4"/>
      <dgm:spPr/>
      <dgm:t>
        <a:bodyPr/>
        <a:lstStyle/>
        <a:p>
          <a:endParaRPr lang="de-DE"/>
        </a:p>
      </dgm:t>
    </dgm:pt>
    <dgm:pt modelId="{DC98AA42-EE27-4A8D-82E5-41DF2AE6E6BA}" type="pres">
      <dgm:prSet presAssocID="{E5F21575-641C-4AA9-9C34-E77FEB031E3A}" presName="root2" presStyleCnt="0"/>
      <dgm:spPr/>
    </dgm:pt>
    <dgm:pt modelId="{4658ED28-F5E0-430E-AC90-AA219641010F}" type="pres">
      <dgm:prSet presAssocID="{E5F21575-641C-4AA9-9C34-E77FEB031E3A}" presName="LevelTwoTextNode" presStyleLbl="node4" presStyleIdx="0" presStyleCnt="4" custLinFactNeighborX="-54736" custLinFactNeighborY="6183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8E58BDC-497F-4D02-9C31-7F585F294986}" type="pres">
      <dgm:prSet presAssocID="{E5F21575-641C-4AA9-9C34-E77FEB031E3A}" presName="level3hierChild" presStyleCnt="0"/>
      <dgm:spPr/>
    </dgm:pt>
    <dgm:pt modelId="{E100EFD2-BB19-4195-ABE7-165E1AA51D96}" type="pres">
      <dgm:prSet presAssocID="{7ED91257-11DC-49B3-A1E6-ACE652395E5C}" presName="root1" presStyleCnt="0"/>
      <dgm:spPr/>
    </dgm:pt>
    <dgm:pt modelId="{EBDDAC1A-50C8-4D5D-BAC3-05887A86A4EB}" type="pres">
      <dgm:prSet presAssocID="{7ED91257-11DC-49B3-A1E6-ACE652395E5C}" presName="LevelOneTextNode" presStyleLbl="node0" presStyleIdx="1" presStyleCnt="5" custLinFactX="-14712" custLinFactNeighborX="-100000" custLinFactNeighborY="-19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92A7367-6528-4502-A1BF-E5E793165F53}" type="pres">
      <dgm:prSet presAssocID="{7ED91257-11DC-49B3-A1E6-ACE652395E5C}" presName="level2hierChild" presStyleCnt="0"/>
      <dgm:spPr/>
    </dgm:pt>
    <dgm:pt modelId="{BE20F9D6-E7B4-4F11-A810-A28D10305654}" type="pres">
      <dgm:prSet presAssocID="{98BBE330-B1B7-4C71-9890-340ACA7CD718}" presName="conn2-1" presStyleLbl="parChTrans1D2" presStyleIdx="1" presStyleCnt="5"/>
      <dgm:spPr/>
      <dgm:t>
        <a:bodyPr/>
        <a:lstStyle/>
        <a:p>
          <a:endParaRPr lang="de-DE"/>
        </a:p>
      </dgm:t>
    </dgm:pt>
    <dgm:pt modelId="{8CE0C922-E415-4409-980B-735899C6BBC0}" type="pres">
      <dgm:prSet presAssocID="{98BBE330-B1B7-4C71-9890-340ACA7CD718}" presName="connTx" presStyleLbl="parChTrans1D2" presStyleIdx="1" presStyleCnt="5"/>
      <dgm:spPr/>
      <dgm:t>
        <a:bodyPr/>
        <a:lstStyle/>
        <a:p>
          <a:endParaRPr lang="de-DE"/>
        </a:p>
      </dgm:t>
    </dgm:pt>
    <dgm:pt modelId="{8A28C3D9-673A-41DB-8B6B-F2F444FBC4D3}" type="pres">
      <dgm:prSet presAssocID="{DB5FA8C3-7E27-476E-86D7-17BB9EC692CA}" presName="root2" presStyleCnt="0"/>
      <dgm:spPr/>
    </dgm:pt>
    <dgm:pt modelId="{32CC714E-C169-408D-A260-D0E1B022C7FE}" type="pres">
      <dgm:prSet presAssocID="{DB5FA8C3-7E27-476E-86D7-17BB9EC692CA}" presName="LevelTwoTextNode" presStyleLbl="node2" presStyleIdx="1" presStyleCnt="5" custLinFactNeighborX="-60333" custLinFactNeighborY="-217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145B736-D2D4-4489-B7B6-6C7A52D261CE}" type="pres">
      <dgm:prSet presAssocID="{DB5FA8C3-7E27-476E-86D7-17BB9EC692CA}" presName="level3hierChild" presStyleCnt="0"/>
      <dgm:spPr/>
    </dgm:pt>
    <dgm:pt modelId="{76C17DEE-A988-4782-B73A-E8962938CE7D}" type="pres">
      <dgm:prSet presAssocID="{7225BD56-CE46-463E-931E-2F1C9AB29E2D}" presName="conn2-1" presStyleLbl="parChTrans1D3" presStyleIdx="2" presStyleCnt="5"/>
      <dgm:spPr/>
      <dgm:t>
        <a:bodyPr/>
        <a:lstStyle/>
        <a:p>
          <a:endParaRPr lang="de-DE"/>
        </a:p>
      </dgm:t>
    </dgm:pt>
    <dgm:pt modelId="{16B0ABAC-C1F2-4C80-8666-63EFFF8C0E61}" type="pres">
      <dgm:prSet presAssocID="{7225BD56-CE46-463E-931E-2F1C9AB29E2D}" presName="connTx" presStyleLbl="parChTrans1D3" presStyleIdx="2" presStyleCnt="5"/>
      <dgm:spPr/>
      <dgm:t>
        <a:bodyPr/>
        <a:lstStyle/>
        <a:p>
          <a:endParaRPr lang="de-DE"/>
        </a:p>
      </dgm:t>
    </dgm:pt>
    <dgm:pt modelId="{BA7D0CB9-269C-48EB-9F79-560D8B8F6D75}" type="pres">
      <dgm:prSet presAssocID="{0CEB66DB-FBB1-45D4-BE67-C639A42CC7C9}" presName="root2" presStyleCnt="0"/>
      <dgm:spPr/>
    </dgm:pt>
    <dgm:pt modelId="{F338A988-F794-4F21-BF2D-084745334363}" type="pres">
      <dgm:prSet presAssocID="{0CEB66DB-FBB1-45D4-BE67-C639A42CC7C9}" presName="LevelTwoTextNode" presStyleLbl="node3" presStyleIdx="2" presStyleCnt="5" custLinFactNeighborX="-56287" custLinFactNeighborY="1331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B691BE1-AFE3-47EB-8CF1-60296D5FB6D7}" type="pres">
      <dgm:prSet presAssocID="{0CEB66DB-FBB1-45D4-BE67-C639A42CC7C9}" presName="level3hierChild" presStyleCnt="0"/>
      <dgm:spPr/>
    </dgm:pt>
    <dgm:pt modelId="{B1DF6268-495D-4909-932E-F313D201FB92}" type="pres">
      <dgm:prSet presAssocID="{E20F11F9-114E-4E85-AAF4-16B3EAB64E53}" presName="conn2-1" presStyleLbl="parChTrans1D4" presStyleIdx="1" presStyleCnt="4"/>
      <dgm:spPr/>
      <dgm:t>
        <a:bodyPr/>
        <a:lstStyle/>
        <a:p>
          <a:endParaRPr lang="de-DE"/>
        </a:p>
      </dgm:t>
    </dgm:pt>
    <dgm:pt modelId="{42BC9FF9-A1AA-42CD-B267-E30567CC830E}" type="pres">
      <dgm:prSet presAssocID="{E20F11F9-114E-4E85-AAF4-16B3EAB64E53}" presName="connTx" presStyleLbl="parChTrans1D4" presStyleIdx="1" presStyleCnt="4"/>
      <dgm:spPr/>
      <dgm:t>
        <a:bodyPr/>
        <a:lstStyle/>
        <a:p>
          <a:endParaRPr lang="de-DE"/>
        </a:p>
      </dgm:t>
    </dgm:pt>
    <dgm:pt modelId="{8BFF22BC-DD5D-4D5B-8ECC-A1DB6DC24657}" type="pres">
      <dgm:prSet presAssocID="{3728454E-1803-4485-BC09-90B6EB34E23F}" presName="root2" presStyleCnt="0"/>
      <dgm:spPr/>
    </dgm:pt>
    <dgm:pt modelId="{B0F22D55-6162-46FD-8D7B-81C2AF31946E}" type="pres">
      <dgm:prSet presAssocID="{3728454E-1803-4485-BC09-90B6EB34E23F}" presName="LevelTwoTextNode" presStyleLbl="node4" presStyleIdx="1" presStyleCnt="4" custLinFactNeighborX="-54736" custLinFactNeighborY="6871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6F7D196-DAE0-48DE-8618-7F89254E3269}" type="pres">
      <dgm:prSet presAssocID="{3728454E-1803-4485-BC09-90B6EB34E23F}" presName="level3hierChild" presStyleCnt="0"/>
      <dgm:spPr/>
    </dgm:pt>
    <dgm:pt modelId="{38EEC511-CB24-48F0-A133-570A9B6E8FA8}" type="pres">
      <dgm:prSet presAssocID="{4FBFB9EC-6DC3-4C1E-B4C0-A678C138C7DE}" presName="root1" presStyleCnt="0"/>
      <dgm:spPr/>
    </dgm:pt>
    <dgm:pt modelId="{07B137C1-0B5C-4A87-A2EC-C2BC2E249A0C}" type="pres">
      <dgm:prSet presAssocID="{4FBFB9EC-6DC3-4C1E-B4C0-A678C138C7DE}" presName="LevelOneTextNode" presStyleLbl="node0" presStyleIdx="2" presStyleCnt="5" custLinFactX="-14712" custLinFactNeighborX="-100000" custLinFactNeighborY="-19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23672B5-114C-4614-A4AC-4935B5A86221}" type="pres">
      <dgm:prSet presAssocID="{4FBFB9EC-6DC3-4C1E-B4C0-A678C138C7DE}" presName="level2hierChild" presStyleCnt="0"/>
      <dgm:spPr/>
    </dgm:pt>
    <dgm:pt modelId="{53B85E83-43B6-46A4-BB4E-D84653A64452}" type="pres">
      <dgm:prSet presAssocID="{ED324777-2790-430F-BABB-87AC96442EA8}" presName="conn2-1" presStyleLbl="parChTrans1D2" presStyleIdx="2" presStyleCnt="5"/>
      <dgm:spPr/>
      <dgm:t>
        <a:bodyPr/>
        <a:lstStyle/>
        <a:p>
          <a:endParaRPr lang="de-DE"/>
        </a:p>
      </dgm:t>
    </dgm:pt>
    <dgm:pt modelId="{9ADD5027-4E8F-40A0-867C-F661FE468D87}" type="pres">
      <dgm:prSet presAssocID="{ED324777-2790-430F-BABB-87AC96442EA8}" presName="connTx" presStyleLbl="parChTrans1D2" presStyleIdx="2" presStyleCnt="5"/>
      <dgm:spPr/>
      <dgm:t>
        <a:bodyPr/>
        <a:lstStyle/>
        <a:p>
          <a:endParaRPr lang="de-DE"/>
        </a:p>
      </dgm:t>
    </dgm:pt>
    <dgm:pt modelId="{1623A328-30B5-4D9D-B6F5-DAC553F6201E}" type="pres">
      <dgm:prSet presAssocID="{9CAA0EB6-ED1B-4E1D-9FBE-111CCF514482}" presName="root2" presStyleCnt="0"/>
      <dgm:spPr/>
    </dgm:pt>
    <dgm:pt modelId="{51CBF820-E7FF-4F34-8793-3AA9A87B984B}" type="pres">
      <dgm:prSet presAssocID="{9CAA0EB6-ED1B-4E1D-9FBE-111CCF514482}" presName="LevelTwoTextNode" presStyleLbl="node2" presStyleIdx="2" presStyleCnt="5" custLinFactNeighborX="-60333" custLinFactNeighborY="-217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3AA28A2-C644-4686-A6BC-5DE210CADA1C}" type="pres">
      <dgm:prSet presAssocID="{9CAA0EB6-ED1B-4E1D-9FBE-111CCF514482}" presName="level3hierChild" presStyleCnt="0"/>
      <dgm:spPr/>
    </dgm:pt>
    <dgm:pt modelId="{98E91A3D-7BCE-4C0D-AA10-9F84486EDE32}" type="pres">
      <dgm:prSet presAssocID="{88D40E1D-54FA-40FD-9286-5E17D8D083CF}" presName="conn2-1" presStyleLbl="parChTrans1D3" presStyleIdx="3" presStyleCnt="5"/>
      <dgm:spPr/>
      <dgm:t>
        <a:bodyPr/>
        <a:lstStyle/>
        <a:p>
          <a:endParaRPr lang="de-DE"/>
        </a:p>
      </dgm:t>
    </dgm:pt>
    <dgm:pt modelId="{77090428-F18B-4B56-A02D-737A9038E979}" type="pres">
      <dgm:prSet presAssocID="{88D40E1D-54FA-40FD-9286-5E17D8D083CF}" presName="connTx" presStyleLbl="parChTrans1D3" presStyleIdx="3" presStyleCnt="5"/>
      <dgm:spPr/>
      <dgm:t>
        <a:bodyPr/>
        <a:lstStyle/>
        <a:p>
          <a:endParaRPr lang="de-DE"/>
        </a:p>
      </dgm:t>
    </dgm:pt>
    <dgm:pt modelId="{ED578F47-00C7-440F-9D68-90F9A55D4E2B}" type="pres">
      <dgm:prSet presAssocID="{2BEAC65E-55B2-488A-8180-75FB631A6B23}" presName="root2" presStyleCnt="0"/>
      <dgm:spPr/>
    </dgm:pt>
    <dgm:pt modelId="{063FC9E1-7F13-4524-89CB-E548A44BE107}" type="pres">
      <dgm:prSet presAssocID="{2BEAC65E-55B2-488A-8180-75FB631A6B23}" presName="LevelTwoTextNode" presStyleLbl="node3" presStyleIdx="3" presStyleCnt="5" custLinFactNeighborX="-56287" custLinFactNeighborY="2020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C66C110-C689-4340-AF93-35935C702030}" type="pres">
      <dgm:prSet presAssocID="{2BEAC65E-55B2-488A-8180-75FB631A6B23}" presName="level3hierChild" presStyleCnt="0"/>
      <dgm:spPr/>
    </dgm:pt>
    <dgm:pt modelId="{3E715874-C4A1-4AB3-BE03-D51DFD3CFF46}" type="pres">
      <dgm:prSet presAssocID="{2D105B65-FD20-4485-8BC0-E0F26B995B72}" presName="conn2-1" presStyleLbl="parChTrans1D4" presStyleIdx="2" presStyleCnt="4"/>
      <dgm:spPr/>
      <dgm:t>
        <a:bodyPr/>
        <a:lstStyle/>
        <a:p>
          <a:endParaRPr lang="de-DE"/>
        </a:p>
      </dgm:t>
    </dgm:pt>
    <dgm:pt modelId="{A2CBC976-2D1A-421A-A775-94D71C501A1D}" type="pres">
      <dgm:prSet presAssocID="{2D105B65-FD20-4485-8BC0-E0F26B995B72}" presName="connTx" presStyleLbl="parChTrans1D4" presStyleIdx="2" presStyleCnt="4"/>
      <dgm:spPr/>
      <dgm:t>
        <a:bodyPr/>
        <a:lstStyle/>
        <a:p>
          <a:endParaRPr lang="de-DE"/>
        </a:p>
      </dgm:t>
    </dgm:pt>
    <dgm:pt modelId="{EF24B664-B5D0-466A-9982-7E55464AF566}" type="pres">
      <dgm:prSet presAssocID="{D85AB5F3-C226-47FB-96A6-497B6583226A}" presName="root2" presStyleCnt="0"/>
      <dgm:spPr/>
    </dgm:pt>
    <dgm:pt modelId="{E299C3CF-F8DD-4124-9464-20CA47A25629}" type="pres">
      <dgm:prSet presAssocID="{D85AB5F3-C226-47FB-96A6-497B6583226A}" presName="LevelTwoTextNode" presStyleLbl="node4" presStyleIdx="2" presStyleCnt="4" custLinFactNeighborX="-54736" custLinFactNeighborY="7560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3828C8A-C461-4D97-9490-5CC7E2AFC645}" type="pres">
      <dgm:prSet presAssocID="{D85AB5F3-C226-47FB-96A6-497B6583226A}" presName="level3hierChild" presStyleCnt="0"/>
      <dgm:spPr/>
    </dgm:pt>
    <dgm:pt modelId="{821C29A9-BFE1-4C68-9F57-1F342AD0F21E}" type="pres">
      <dgm:prSet presAssocID="{A0F50A99-3724-4D73-B6DC-170360BD7AC5}" presName="root1" presStyleCnt="0"/>
      <dgm:spPr/>
    </dgm:pt>
    <dgm:pt modelId="{FC12A20E-D165-4296-99BB-B24699EBA025}" type="pres">
      <dgm:prSet presAssocID="{A0F50A99-3724-4D73-B6DC-170360BD7AC5}" presName="LevelOneTextNode" presStyleLbl="node0" presStyleIdx="3" presStyleCnt="5" custLinFactX="-14712" custLinFactNeighborX="-100000" custLinFactNeighborY="-19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2C837A3-987D-4CDA-B7D1-A11B69F7BC58}" type="pres">
      <dgm:prSet presAssocID="{A0F50A99-3724-4D73-B6DC-170360BD7AC5}" presName="level2hierChild" presStyleCnt="0"/>
      <dgm:spPr/>
    </dgm:pt>
    <dgm:pt modelId="{37D98353-5B5A-4141-9061-2913F82A5C2E}" type="pres">
      <dgm:prSet presAssocID="{C9AF070A-6BFA-400C-96DE-6CBAE05E1C5B}" presName="conn2-1" presStyleLbl="parChTrans1D2" presStyleIdx="3" presStyleCnt="5"/>
      <dgm:spPr/>
      <dgm:t>
        <a:bodyPr/>
        <a:lstStyle/>
        <a:p>
          <a:endParaRPr lang="de-DE"/>
        </a:p>
      </dgm:t>
    </dgm:pt>
    <dgm:pt modelId="{1BC48E42-7009-472A-A9C1-077CA89E5A29}" type="pres">
      <dgm:prSet presAssocID="{C9AF070A-6BFA-400C-96DE-6CBAE05E1C5B}" presName="connTx" presStyleLbl="parChTrans1D2" presStyleIdx="3" presStyleCnt="5"/>
      <dgm:spPr/>
      <dgm:t>
        <a:bodyPr/>
        <a:lstStyle/>
        <a:p>
          <a:endParaRPr lang="de-DE"/>
        </a:p>
      </dgm:t>
    </dgm:pt>
    <dgm:pt modelId="{BE2E18EA-5FA9-4029-840D-75A32A3CFDBD}" type="pres">
      <dgm:prSet presAssocID="{99C83EB8-BBDB-41BD-A12A-1DF4995A7DCF}" presName="root2" presStyleCnt="0"/>
      <dgm:spPr/>
    </dgm:pt>
    <dgm:pt modelId="{F86B53FC-F9A9-4160-AECC-5C3D82D0A8C5}" type="pres">
      <dgm:prSet presAssocID="{99C83EB8-BBDB-41BD-A12A-1DF4995A7DCF}" presName="LevelTwoTextNode" presStyleLbl="node2" presStyleIdx="3" presStyleCnt="5" custLinFactNeighborX="-60333" custLinFactNeighborY="-217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A4A02BC-FFC6-43BE-8159-FB56ED0EED16}" type="pres">
      <dgm:prSet presAssocID="{99C83EB8-BBDB-41BD-A12A-1DF4995A7DCF}" presName="level3hierChild" presStyleCnt="0"/>
      <dgm:spPr/>
    </dgm:pt>
    <dgm:pt modelId="{ABEA6FE0-B67E-4D03-AD05-73888C0F3884}" type="pres">
      <dgm:prSet presAssocID="{61A7CFF3-C42B-46EC-9D8A-D13A0866FDD4}" presName="conn2-1" presStyleLbl="parChTrans1D3" presStyleIdx="4" presStyleCnt="5"/>
      <dgm:spPr/>
      <dgm:t>
        <a:bodyPr/>
        <a:lstStyle/>
        <a:p>
          <a:endParaRPr lang="de-DE"/>
        </a:p>
      </dgm:t>
    </dgm:pt>
    <dgm:pt modelId="{070095DA-603D-4C5F-A3AD-AB297083EEFB}" type="pres">
      <dgm:prSet presAssocID="{61A7CFF3-C42B-46EC-9D8A-D13A0866FDD4}" presName="connTx" presStyleLbl="parChTrans1D3" presStyleIdx="4" presStyleCnt="5"/>
      <dgm:spPr/>
      <dgm:t>
        <a:bodyPr/>
        <a:lstStyle/>
        <a:p>
          <a:endParaRPr lang="de-DE"/>
        </a:p>
      </dgm:t>
    </dgm:pt>
    <dgm:pt modelId="{41D0BD6D-B714-46E8-86A4-2EEF75122189}" type="pres">
      <dgm:prSet presAssocID="{E48D7678-5DFE-4785-AC62-340E6A9F3501}" presName="root2" presStyleCnt="0"/>
      <dgm:spPr/>
    </dgm:pt>
    <dgm:pt modelId="{E42EFB7D-5BDB-42E7-A48D-592B7F77442A}" type="pres">
      <dgm:prSet presAssocID="{E48D7678-5DFE-4785-AC62-340E6A9F3501}" presName="LevelTwoTextNode" presStyleLbl="node3" presStyleIdx="4" presStyleCnt="5" custLinFactNeighborX="-56287" custLinFactNeighborY="2708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2F3C3B8-DCC6-47D0-A24B-5B088AC1CF2B}" type="pres">
      <dgm:prSet presAssocID="{E48D7678-5DFE-4785-AC62-340E6A9F3501}" presName="level3hierChild" presStyleCnt="0"/>
      <dgm:spPr/>
    </dgm:pt>
    <dgm:pt modelId="{144A0253-068D-440D-A57F-44F0D2F1A469}" type="pres">
      <dgm:prSet presAssocID="{4DF8FC2D-7711-4958-AC96-75AD580F3314}" presName="conn2-1" presStyleLbl="parChTrans1D4" presStyleIdx="3" presStyleCnt="4"/>
      <dgm:spPr/>
      <dgm:t>
        <a:bodyPr/>
        <a:lstStyle/>
        <a:p>
          <a:endParaRPr lang="de-DE"/>
        </a:p>
      </dgm:t>
    </dgm:pt>
    <dgm:pt modelId="{E652E211-79A5-42EE-8873-6B46C23C58F8}" type="pres">
      <dgm:prSet presAssocID="{4DF8FC2D-7711-4958-AC96-75AD580F3314}" presName="connTx" presStyleLbl="parChTrans1D4" presStyleIdx="3" presStyleCnt="4"/>
      <dgm:spPr/>
      <dgm:t>
        <a:bodyPr/>
        <a:lstStyle/>
        <a:p>
          <a:endParaRPr lang="de-DE"/>
        </a:p>
      </dgm:t>
    </dgm:pt>
    <dgm:pt modelId="{0A51B5EC-67A9-4E6D-A36C-A9C88B7DE332}" type="pres">
      <dgm:prSet presAssocID="{5D488914-5455-445B-80E7-C48E44AE0FA9}" presName="root2" presStyleCnt="0"/>
      <dgm:spPr/>
    </dgm:pt>
    <dgm:pt modelId="{89129AED-E9D8-46D6-8FFE-F137269BC4BA}" type="pres">
      <dgm:prSet presAssocID="{5D488914-5455-445B-80E7-C48E44AE0FA9}" presName="LevelTwoTextNode" presStyleLbl="node4" presStyleIdx="3" presStyleCnt="4" custLinFactNeighborX="-54736" custLinFactNeighborY="8689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7164D80-8173-42D9-BF77-6168ED0FAE69}" type="pres">
      <dgm:prSet presAssocID="{5D488914-5455-445B-80E7-C48E44AE0FA9}" presName="level3hierChild" presStyleCnt="0"/>
      <dgm:spPr/>
    </dgm:pt>
    <dgm:pt modelId="{1BD2B92F-A3C2-4596-8DD5-0C5E7D7EA3B6}" type="pres">
      <dgm:prSet presAssocID="{EFCDCD82-7222-4FD8-8041-1778BFB85EB0}" presName="root1" presStyleCnt="0"/>
      <dgm:spPr/>
    </dgm:pt>
    <dgm:pt modelId="{29BE453C-808D-436D-BBFC-FE70BD968636}" type="pres">
      <dgm:prSet presAssocID="{EFCDCD82-7222-4FD8-8041-1778BFB85EB0}" presName="LevelOneTextNode" presStyleLbl="node0" presStyleIdx="4" presStyleCnt="5" custLinFactX="-14712" custLinFactNeighborX="-100000" custLinFactNeighborY="-19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A8A8645-9E68-47CC-B667-866F4A8465A7}" type="pres">
      <dgm:prSet presAssocID="{EFCDCD82-7222-4FD8-8041-1778BFB85EB0}" presName="level2hierChild" presStyleCnt="0"/>
      <dgm:spPr/>
    </dgm:pt>
    <dgm:pt modelId="{D532298A-B76D-40C1-B09F-DDCAA27B9805}" type="pres">
      <dgm:prSet presAssocID="{1677BA9B-FC2C-4F8A-A127-5E54BA1C0507}" presName="conn2-1" presStyleLbl="parChTrans1D2" presStyleIdx="4" presStyleCnt="5"/>
      <dgm:spPr/>
      <dgm:t>
        <a:bodyPr/>
        <a:lstStyle/>
        <a:p>
          <a:endParaRPr lang="de-DE"/>
        </a:p>
      </dgm:t>
    </dgm:pt>
    <dgm:pt modelId="{6CF41220-7053-484B-AADD-9241A9542BA5}" type="pres">
      <dgm:prSet presAssocID="{1677BA9B-FC2C-4F8A-A127-5E54BA1C0507}" presName="connTx" presStyleLbl="parChTrans1D2" presStyleIdx="4" presStyleCnt="5"/>
      <dgm:spPr/>
      <dgm:t>
        <a:bodyPr/>
        <a:lstStyle/>
        <a:p>
          <a:endParaRPr lang="de-DE"/>
        </a:p>
      </dgm:t>
    </dgm:pt>
    <dgm:pt modelId="{443B3D71-D199-4F7A-93F9-F490DA8B273B}" type="pres">
      <dgm:prSet presAssocID="{F68CD384-1343-4F4D-9412-32507B472619}" presName="root2" presStyleCnt="0"/>
      <dgm:spPr/>
    </dgm:pt>
    <dgm:pt modelId="{40C9F1CD-BA31-4852-9077-6DC65872B8C1}" type="pres">
      <dgm:prSet presAssocID="{F68CD384-1343-4F4D-9412-32507B472619}" presName="LevelTwoTextNode" presStyleLbl="node2" presStyleIdx="4" presStyleCnt="5" custLinFactNeighborX="-60333" custLinFactNeighborY="-217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1DF1D2F-CEAA-4E38-92F4-16DD4519AA7D}" type="pres">
      <dgm:prSet presAssocID="{F68CD384-1343-4F4D-9412-32507B472619}" presName="level3hierChild" presStyleCnt="0"/>
      <dgm:spPr/>
    </dgm:pt>
  </dgm:ptLst>
  <dgm:cxnLst>
    <dgm:cxn modelId="{F582E334-FB28-4DA6-A658-0D41B4A4624B}" type="presOf" srcId="{88D40E1D-54FA-40FD-9286-5E17D8D083CF}" destId="{77090428-F18B-4B56-A02D-737A9038E979}" srcOrd="1" destOrd="0" presId="urn:microsoft.com/office/officeart/2005/8/layout/hierarchy2"/>
    <dgm:cxn modelId="{CEB4BD8E-93FB-4A28-8827-524279F6185A}" type="presOf" srcId="{61A7CFF3-C42B-46EC-9D8A-D13A0866FDD4}" destId="{ABEA6FE0-B67E-4D03-AD05-73888C0F3884}" srcOrd="0" destOrd="0" presId="urn:microsoft.com/office/officeart/2005/8/layout/hierarchy2"/>
    <dgm:cxn modelId="{50046C46-1EAB-4D16-86C5-C9E5F8636735}" type="presOf" srcId="{61A7CFF3-C42B-46EC-9D8A-D13A0866FDD4}" destId="{070095DA-603D-4C5F-A3AD-AB297083EEFB}" srcOrd="1" destOrd="0" presId="urn:microsoft.com/office/officeart/2005/8/layout/hierarchy2"/>
    <dgm:cxn modelId="{C17FA343-35A1-48F0-BB0D-92E7EF1E3AAE}" type="presOf" srcId="{7225BD56-CE46-463E-931E-2F1C9AB29E2D}" destId="{16B0ABAC-C1F2-4C80-8666-63EFFF8C0E61}" srcOrd="1" destOrd="0" presId="urn:microsoft.com/office/officeart/2005/8/layout/hierarchy2"/>
    <dgm:cxn modelId="{C51EF998-3FAB-49A1-A3E8-336535D319B8}" srcId="{A0F50A99-3724-4D73-B6DC-170360BD7AC5}" destId="{99C83EB8-BBDB-41BD-A12A-1DF4995A7DCF}" srcOrd="0" destOrd="0" parTransId="{C9AF070A-6BFA-400C-96DE-6CBAE05E1C5B}" sibTransId="{CB8FCB9B-51BD-4621-80E0-827CBEA2BD3F}"/>
    <dgm:cxn modelId="{11AAC6E0-36B0-4B0D-B648-245E8BF068FC}" type="presOf" srcId="{F68CD384-1343-4F4D-9412-32507B472619}" destId="{40C9F1CD-BA31-4852-9077-6DC65872B8C1}" srcOrd="0" destOrd="0" presId="urn:microsoft.com/office/officeart/2005/8/layout/hierarchy2"/>
    <dgm:cxn modelId="{6B66596E-9BCB-4E8D-AC74-BFC0A4DB016A}" srcId="{EFCDCD82-7222-4FD8-8041-1778BFB85EB0}" destId="{F68CD384-1343-4F4D-9412-32507B472619}" srcOrd="0" destOrd="0" parTransId="{1677BA9B-FC2C-4F8A-A127-5E54BA1C0507}" sibTransId="{6EAD9E28-971A-44E9-BB9A-7B4873D57FBA}"/>
    <dgm:cxn modelId="{7453416E-B2B3-4E78-89F0-6EC3CE9B603F}" type="presOf" srcId="{4DF8FC2D-7711-4958-AC96-75AD580F3314}" destId="{144A0253-068D-440D-A57F-44F0D2F1A469}" srcOrd="0" destOrd="0" presId="urn:microsoft.com/office/officeart/2005/8/layout/hierarchy2"/>
    <dgm:cxn modelId="{F6E2AABB-F37F-4658-A914-B9A1200936B7}" type="presOf" srcId="{A0F50A99-3724-4D73-B6DC-170360BD7AC5}" destId="{FC12A20E-D165-4296-99BB-B24699EBA025}" srcOrd="0" destOrd="0" presId="urn:microsoft.com/office/officeart/2005/8/layout/hierarchy2"/>
    <dgm:cxn modelId="{4BE0395B-28B5-40F5-9D28-82D26F9BDCF2}" type="presOf" srcId="{5483A9E2-D78A-4459-A755-5588C7ED6194}" destId="{333B2CC8-F4E5-45DE-BFE4-F8379646FFD0}" srcOrd="0" destOrd="0" presId="urn:microsoft.com/office/officeart/2005/8/layout/hierarchy2"/>
    <dgm:cxn modelId="{B1923714-1FEA-46E3-8272-A9FF3E8B1A61}" srcId="{5483A9E2-D78A-4459-A755-5588C7ED6194}" destId="{4FBFB9EC-6DC3-4C1E-B4C0-A678C138C7DE}" srcOrd="2" destOrd="0" parTransId="{42F11897-B465-402D-92FE-A77FB49A6213}" sibTransId="{8DC016D3-1F68-425C-9D9F-6AA89C71F6A2}"/>
    <dgm:cxn modelId="{A316E269-570A-415E-B6DA-358AC85A9567}" srcId="{4FBFB9EC-6DC3-4C1E-B4C0-A678C138C7DE}" destId="{9CAA0EB6-ED1B-4E1D-9FBE-111CCF514482}" srcOrd="0" destOrd="0" parTransId="{ED324777-2790-430F-BABB-87AC96442EA8}" sibTransId="{9652E5EC-3E20-46E2-9F45-21FDF97221E4}"/>
    <dgm:cxn modelId="{AD9214C8-27BA-4826-9778-97D7E8A9AE7E}" type="presOf" srcId="{3728454E-1803-4485-BC09-90B6EB34E23F}" destId="{B0F22D55-6162-46FD-8D7B-81C2AF31946E}" srcOrd="0" destOrd="0" presId="urn:microsoft.com/office/officeart/2005/8/layout/hierarchy2"/>
    <dgm:cxn modelId="{98A02DE8-4973-4B51-9F1E-1D78C2393D9A}" type="presOf" srcId="{4FBFB9EC-6DC3-4C1E-B4C0-A678C138C7DE}" destId="{07B137C1-0B5C-4A87-A2EC-C2BC2E249A0C}" srcOrd="0" destOrd="0" presId="urn:microsoft.com/office/officeart/2005/8/layout/hierarchy2"/>
    <dgm:cxn modelId="{5B32222C-568A-4698-92AB-35AFF07C140B}" type="presOf" srcId="{7225BD56-CE46-463E-931E-2F1C9AB29E2D}" destId="{76C17DEE-A988-4782-B73A-E8962938CE7D}" srcOrd="0" destOrd="0" presId="urn:microsoft.com/office/officeart/2005/8/layout/hierarchy2"/>
    <dgm:cxn modelId="{F9989F79-3935-4009-A4B7-7CB42C07C887}" srcId="{7ED91257-11DC-49B3-A1E6-ACE652395E5C}" destId="{DB5FA8C3-7E27-476E-86D7-17BB9EC692CA}" srcOrd="0" destOrd="0" parTransId="{98BBE330-B1B7-4C71-9890-340ACA7CD718}" sibTransId="{9ABFAE99-27FF-4B96-B215-3B1188731DFC}"/>
    <dgm:cxn modelId="{132A5CA0-FA10-4C1A-9780-96706F26FF8B}" type="presOf" srcId="{1677BA9B-FC2C-4F8A-A127-5E54BA1C0507}" destId="{D532298A-B76D-40C1-B09F-DDCAA27B9805}" srcOrd="0" destOrd="0" presId="urn:microsoft.com/office/officeart/2005/8/layout/hierarchy2"/>
    <dgm:cxn modelId="{6A2295F3-3CA4-4248-B125-E476F96EE0CC}" type="presOf" srcId="{EEE56C09-B304-4063-9618-11D20AF7AAA8}" destId="{FEA0B3D7-CDAB-416A-86D9-86E1541AC9E9}" srcOrd="0" destOrd="0" presId="urn:microsoft.com/office/officeart/2005/8/layout/hierarchy2"/>
    <dgm:cxn modelId="{32630F09-796E-40BA-B323-1DF40F9EA648}" type="presOf" srcId="{E5F21575-641C-4AA9-9C34-E77FEB031E3A}" destId="{4658ED28-F5E0-430E-AC90-AA219641010F}" srcOrd="0" destOrd="0" presId="urn:microsoft.com/office/officeart/2005/8/layout/hierarchy2"/>
    <dgm:cxn modelId="{F3A13EC8-2B79-445A-A946-17AEE8490846}" srcId="{2BEAC65E-55B2-488A-8180-75FB631A6B23}" destId="{D85AB5F3-C226-47FB-96A6-497B6583226A}" srcOrd="0" destOrd="0" parTransId="{2D105B65-FD20-4485-8BC0-E0F26B995B72}" sibTransId="{198B25E6-BD0D-420A-B393-5A334CBD7901}"/>
    <dgm:cxn modelId="{1A0DF673-E77E-4889-A8B6-63817E605E6E}" type="presOf" srcId="{2D105B65-FD20-4485-8BC0-E0F26B995B72}" destId="{A2CBC976-2D1A-421A-A775-94D71C501A1D}" srcOrd="1" destOrd="0" presId="urn:microsoft.com/office/officeart/2005/8/layout/hierarchy2"/>
    <dgm:cxn modelId="{14ED0EC7-ACE8-4C1E-80A8-092779A3B060}" type="presOf" srcId="{BF1937E8-C8C7-458B-A0EA-A7334730EDB4}" destId="{D46F2560-A243-419F-8AB4-38FFE26B1D8E}" srcOrd="0" destOrd="0" presId="urn:microsoft.com/office/officeart/2005/8/layout/hierarchy2"/>
    <dgm:cxn modelId="{42EA690E-2475-4F88-A4A7-F35A54A70FEA}" type="presOf" srcId="{88D40E1D-54FA-40FD-9286-5E17D8D083CF}" destId="{98E91A3D-7BCE-4C0D-AA10-9F84486EDE32}" srcOrd="0" destOrd="0" presId="urn:microsoft.com/office/officeart/2005/8/layout/hierarchy2"/>
    <dgm:cxn modelId="{A7108438-60CD-44A3-8829-183EB62642FE}" type="presOf" srcId="{4DF8FC2D-7711-4958-AC96-75AD580F3314}" destId="{E652E211-79A5-42EE-8873-6B46C23C58F8}" srcOrd="1" destOrd="0" presId="urn:microsoft.com/office/officeart/2005/8/layout/hierarchy2"/>
    <dgm:cxn modelId="{E882A30B-C426-4670-B69A-57FE579437F3}" type="presOf" srcId="{0208CF30-8CDD-4C00-9BD0-670607AE8C03}" destId="{87855EA5-C84A-432F-8317-13F7F1D66585}" srcOrd="0" destOrd="0" presId="urn:microsoft.com/office/officeart/2005/8/layout/hierarchy2"/>
    <dgm:cxn modelId="{B205FB9D-01FF-42E7-ACE6-2E7B3DC59810}" type="presOf" srcId="{99C83EB8-BBDB-41BD-A12A-1DF4995A7DCF}" destId="{F86B53FC-F9A9-4160-AECC-5C3D82D0A8C5}" srcOrd="0" destOrd="0" presId="urn:microsoft.com/office/officeart/2005/8/layout/hierarchy2"/>
    <dgm:cxn modelId="{2A38A899-B40A-465F-8DF0-0B7898F35C30}" type="presOf" srcId="{9E123735-6AED-4B3C-B068-B6B50E10CF14}" destId="{7BCA98AD-0B41-4B9E-9EA0-3AD8FE72DA40}" srcOrd="1" destOrd="0" presId="urn:microsoft.com/office/officeart/2005/8/layout/hierarchy2"/>
    <dgm:cxn modelId="{E7046920-3E60-4923-B93E-FE42636CDD5F}" type="presOf" srcId="{E20F11F9-114E-4E85-AAF4-16B3EAB64E53}" destId="{42BC9FF9-A1AA-42CD-B267-E30567CC830E}" srcOrd="1" destOrd="0" presId="urn:microsoft.com/office/officeart/2005/8/layout/hierarchy2"/>
    <dgm:cxn modelId="{70DDA065-1F21-475C-BCD5-4596EABF8A28}" type="presOf" srcId="{33E9C998-A0BC-48EB-A4F2-1C9192A2D103}" destId="{AFF2BFD9-297A-4CA2-B1AB-352AC05EA388}" srcOrd="0" destOrd="0" presId="urn:microsoft.com/office/officeart/2005/8/layout/hierarchy2"/>
    <dgm:cxn modelId="{75CF229E-9BA0-417F-BBF3-305552B09638}" srcId="{0CEB66DB-FBB1-45D4-BE67-C639A42CC7C9}" destId="{3728454E-1803-4485-BC09-90B6EB34E23F}" srcOrd="0" destOrd="0" parTransId="{E20F11F9-114E-4E85-AAF4-16B3EAB64E53}" sibTransId="{3E84A5E5-0982-4142-92E7-D0AA2F695F77}"/>
    <dgm:cxn modelId="{5AFECC21-4E93-478F-AAFE-9D0837B9A56F}" srcId="{5483A9E2-D78A-4459-A755-5588C7ED6194}" destId="{7ED91257-11DC-49B3-A1E6-ACE652395E5C}" srcOrd="1" destOrd="0" parTransId="{B77E8EA9-FD53-42ED-8E5C-D724D7EA5F74}" sibTransId="{06ADADC9-BF61-410E-871B-C9152972638C}"/>
    <dgm:cxn modelId="{AF95D12F-CEA6-4C5F-8123-EADAE9107C60}" type="presOf" srcId="{DB5FA8C3-7E27-476E-86D7-17BB9EC692CA}" destId="{32CC714E-C169-408D-A260-D0E1B022C7FE}" srcOrd="0" destOrd="0" presId="urn:microsoft.com/office/officeart/2005/8/layout/hierarchy2"/>
    <dgm:cxn modelId="{D8C2047C-826E-4197-8158-9394ADA01489}" type="presOf" srcId="{ED324777-2790-430F-BABB-87AC96442EA8}" destId="{9ADD5027-4E8F-40A0-867C-F661FE468D87}" srcOrd="1" destOrd="0" presId="urn:microsoft.com/office/officeart/2005/8/layout/hierarchy2"/>
    <dgm:cxn modelId="{4EA4E317-A4A1-4A6B-9611-3A92D1938D80}" type="presOf" srcId="{98BBE330-B1B7-4C71-9890-340ACA7CD718}" destId="{BE20F9D6-E7B4-4F11-A810-A28D10305654}" srcOrd="0" destOrd="0" presId="urn:microsoft.com/office/officeart/2005/8/layout/hierarchy2"/>
    <dgm:cxn modelId="{DCB904CA-F81A-4484-89F0-4427E87A4120}" type="presOf" srcId="{BF1937E8-C8C7-458B-A0EA-A7334730EDB4}" destId="{578129D7-AD5F-4883-ACA7-678ACF6C94A1}" srcOrd="1" destOrd="0" presId="urn:microsoft.com/office/officeart/2005/8/layout/hierarchy2"/>
    <dgm:cxn modelId="{3E2B1174-6DF6-47AE-8DCC-70E7E47757ED}" type="presOf" srcId="{C9AF070A-6BFA-400C-96DE-6CBAE05E1C5B}" destId="{1BC48E42-7009-472A-A9C1-077CA89E5A29}" srcOrd="1" destOrd="0" presId="urn:microsoft.com/office/officeart/2005/8/layout/hierarchy2"/>
    <dgm:cxn modelId="{5647F639-9B1E-4232-8F30-71704BA6B20B}" srcId="{DB5FA8C3-7E27-476E-86D7-17BB9EC692CA}" destId="{0CEB66DB-FBB1-45D4-BE67-C639A42CC7C9}" srcOrd="0" destOrd="0" parTransId="{7225BD56-CE46-463E-931E-2F1C9AB29E2D}" sibTransId="{89A66667-BC84-4764-908E-AFBE0DA9548A}"/>
    <dgm:cxn modelId="{5A2BEE85-EFE4-4F76-8B8F-31A9318BB73B}" type="presOf" srcId="{EFCDCD82-7222-4FD8-8041-1778BFB85EB0}" destId="{29BE453C-808D-436D-BBFC-FE70BD968636}" srcOrd="0" destOrd="0" presId="urn:microsoft.com/office/officeart/2005/8/layout/hierarchy2"/>
    <dgm:cxn modelId="{551A06A1-6912-4AAE-B5E6-74B709465560}" srcId="{5483A9E2-D78A-4459-A755-5588C7ED6194}" destId="{EFCDCD82-7222-4FD8-8041-1778BFB85EB0}" srcOrd="4" destOrd="0" parTransId="{4C7F05F9-587B-4D61-BB95-45141C4EBB66}" sibTransId="{E4743C69-87DA-41A8-B711-CA18B5A9CB35}"/>
    <dgm:cxn modelId="{AC7FDD5F-3484-4DA2-BEDA-EB43656F0C4B}" type="presOf" srcId="{98BBE330-B1B7-4C71-9890-340ACA7CD718}" destId="{8CE0C922-E415-4409-980B-735899C6BBC0}" srcOrd="1" destOrd="0" presId="urn:microsoft.com/office/officeart/2005/8/layout/hierarchy2"/>
    <dgm:cxn modelId="{04C47C6E-EE35-499A-AA8E-E4BFDACC8BBF}" type="presOf" srcId="{1677BA9B-FC2C-4F8A-A127-5E54BA1C0507}" destId="{6CF41220-7053-484B-AADD-9241A9542BA5}" srcOrd="1" destOrd="0" presId="urn:microsoft.com/office/officeart/2005/8/layout/hierarchy2"/>
    <dgm:cxn modelId="{C9C03036-0197-4AD5-8CDA-ED0F489A2775}" type="presOf" srcId="{9CAA0EB6-ED1B-4E1D-9FBE-111CCF514482}" destId="{51CBF820-E7FF-4F34-8793-3AA9A87B984B}" srcOrd="0" destOrd="0" presId="urn:microsoft.com/office/officeart/2005/8/layout/hierarchy2"/>
    <dgm:cxn modelId="{37E7F945-E59F-4819-AA49-338C64B2FE99}" srcId="{99C83EB8-BBDB-41BD-A12A-1DF4995A7DCF}" destId="{E48D7678-5DFE-4785-AC62-340E6A9F3501}" srcOrd="0" destOrd="0" parTransId="{61A7CFF3-C42B-46EC-9D8A-D13A0866FDD4}" sibTransId="{00EF859C-C06F-4998-B27F-8590B10C3D8C}"/>
    <dgm:cxn modelId="{AAB31724-2C32-4ABA-BB8D-3450D46E6B1F}" srcId="{D5A08476-6511-4B7B-9D85-262FEA4476AB}" destId="{E5F21575-641C-4AA9-9C34-E77FEB031E3A}" srcOrd="0" destOrd="0" parTransId="{C29E514E-76FA-4853-BD6B-CED25F716F58}" sibTransId="{3C17E5F1-5BC6-4D5D-9BD1-AACE4CA2EC5A}"/>
    <dgm:cxn modelId="{99F15317-1F2F-492E-9EBF-C354542A8988}" type="presOf" srcId="{C29E514E-76FA-4853-BD6B-CED25F716F58}" destId="{B8E9F4DE-2D04-4746-A14B-793C62D7F28E}" srcOrd="1" destOrd="0" presId="urn:microsoft.com/office/officeart/2005/8/layout/hierarchy2"/>
    <dgm:cxn modelId="{F5823D58-8C78-4C2A-947F-299EC019EFA9}" type="presOf" srcId="{E48D7678-5DFE-4785-AC62-340E6A9F3501}" destId="{E42EFB7D-5BDB-42E7-A48D-592B7F77442A}" srcOrd="0" destOrd="0" presId="urn:microsoft.com/office/officeart/2005/8/layout/hierarchy2"/>
    <dgm:cxn modelId="{A40BBA55-150D-4B00-87E4-6B067DFF5632}" type="presOf" srcId="{E20F11F9-114E-4E85-AAF4-16B3EAB64E53}" destId="{B1DF6268-495D-4909-932E-F313D201FB92}" srcOrd="0" destOrd="0" presId="urn:microsoft.com/office/officeart/2005/8/layout/hierarchy2"/>
    <dgm:cxn modelId="{2E4614B8-4404-4F7E-9FC8-DFAB1F08EFC7}" type="presOf" srcId="{9E123735-6AED-4B3C-B068-B6B50E10CF14}" destId="{04FE5D6E-C4CB-45F9-8A46-7B9E14653BB5}" srcOrd="0" destOrd="0" presId="urn:microsoft.com/office/officeart/2005/8/layout/hierarchy2"/>
    <dgm:cxn modelId="{838B8F9E-9E78-4CB5-8219-620152D5574A}" type="presOf" srcId="{574498F8-1F27-4705-8CC3-7E571BCE65C1}" destId="{FDE8FC7B-3077-4D3C-9189-5B86DAE3A412}" srcOrd="0" destOrd="0" presId="urn:microsoft.com/office/officeart/2005/8/layout/hierarchy2"/>
    <dgm:cxn modelId="{045B040C-A3BD-41D3-B23D-A0D9AC14E701}" type="presOf" srcId="{C9AF070A-6BFA-400C-96DE-6CBAE05E1C5B}" destId="{37D98353-5B5A-4141-9061-2913F82A5C2E}" srcOrd="0" destOrd="0" presId="urn:microsoft.com/office/officeart/2005/8/layout/hierarchy2"/>
    <dgm:cxn modelId="{B4DC2802-ECCF-44D4-B96C-4C5606BFF44D}" srcId="{9CAA0EB6-ED1B-4E1D-9FBE-111CCF514482}" destId="{2BEAC65E-55B2-488A-8180-75FB631A6B23}" srcOrd="0" destOrd="0" parTransId="{88D40E1D-54FA-40FD-9286-5E17D8D083CF}" sibTransId="{BF11C203-B76C-4109-9092-FEC0535FD70B}"/>
    <dgm:cxn modelId="{164BE537-2390-4AB0-8B96-71E3FA5CB84D}" srcId="{E48D7678-5DFE-4785-AC62-340E6A9F3501}" destId="{5D488914-5455-445B-80E7-C48E44AE0FA9}" srcOrd="0" destOrd="0" parTransId="{4DF8FC2D-7711-4958-AC96-75AD580F3314}" sibTransId="{54EC02AA-A60A-44D8-AB9A-3FBF2F3C7E93}"/>
    <dgm:cxn modelId="{567DCB2C-94A5-4007-9436-264B023774F1}" type="presOf" srcId="{2BEAC65E-55B2-488A-8180-75FB631A6B23}" destId="{063FC9E1-7F13-4524-89CB-E548A44BE107}" srcOrd="0" destOrd="0" presId="urn:microsoft.com/office/officeart/2005/8/layout/hierarchy2"/>
    <dgm:cxn modelId="{3B2F47AD-FD60-414E-9511-71CBFA966A75}" srcId="{33E9C998-A0BC-48EB-A4F2-1C9192A2D103}" destId="{EEE56C09-B304-4063-9618-11D20AF7AAA8}" srcOrd="0" destOrd="0" parTransId="{9E123735-6AED-4B3C-B068-B6B50E10CF14}" sibTransId="{0CA90125-7B0F-4915-9972-47B915DAC3F2}"/>
    <dgm:cxn modelId="{63AB72AC-BFA5-41A3-ACAC-47A899DBDA71}" type="presOf" srcId="{C29E514E-76FA-4853-BD6B-CED25F716F58}" destId="{4F475D33-0D4A-4279-B8CF-EC6396623C75}" srcOrd="0" destOrd="0" presId="urn:microsoft.com/office/officeart/2005/8/layout/hierarchy2"/>
    <dgm:cxn modelId="{9FCEC9BE-4639-49CF-A29F-68FB2286ED39}" srcId="{5483A9E2-D78A-4459-A755-5588C7ED6194}" destId="{A0F50A99-3724-4D73-B6DC-170360BD7AC5}" srcOrd="3" destOrd="0" parTransId="{5FC6F0AC-977C-470F-93FC-394BB8972BF0}" sibTransId="{FC5A7209-4326-4E34-B801-2B3E8A0C3F46}"/>
    <dgm:cxn modelId="{A69897C7-9E58-4E76-AFB6-09C215D0835B}" srcId="{574498F8-1F27-4705-8CC3-7E571BCE65C1}" destId="{33E9C998-A0BC-48EB-A4F2-1C9192A2D103}" srcOrd="0" destOrd="0" parTransId="{0208CF30-8CDD-4C00-9BD0-670607AE8C03}" sibTransId="{04571B77-4A12-4012-9F1F-6E16830A3F1E}"/>
    <dgm:cxn modelId="{A3BEB550-C988-4012-995C-CE3465AC726B}" srcId="{33E9C998-A0BC-48EB-A4F2-1C9192A2D103}" destId="{D5A08476-6511-4B7B-9D85-262FEA4476AB}" srcOrd="1" destOrd="0" parTransId="{BF1937E8-C8C7-458B-A0EA-A7334730EDB4}" sibTransId="{158F4583-AD11-404F-A6EE-0407C7CD9F37}"/>
    <dgm:cxn modelId="{2477B3A8-F252-4280-8203-9E9F4F455816}" type="presOf" srcId="{ED324777-2790-430F-BABB-87AC96442EA8}" destId="{53B85E83-43B6-46A4-BB4E-D84653A64452}" srcOrd="0" destOrd="0" presId="urn:microsoft.com/office/officeart/2005/8/layout/hierarchy2"/>
    <dgm:cxn modelId="{2BF43947-4518-40AC-9D17-F7DFA21A42F4}" type="presOf" srcId="{D5A08476-6511-4B7B-9D85-262FEA4476AB}" destId="{BC69DD62-7AAC-4575-844F-B6B3DA763D36}" srcOrd="0" destOrd="0" presId="urn:microsoft.com/office/officeart/2005/8/layout/hierarchy2"/>
    <dgm:cxn modelId="{392216C9-0E04-4590-A1F2-458578989B49}" type="presOf" srcId="{2D105B65-FD20-4485-8BC0-E0F26B995B72}" destId="{3E715874-C4A1-4AB3-BE03-D51DFD3CFF46}" srcOrd="0" destOrd="0" presId="urn:microsoft.com/office/officeart/2005/8/layout/hierarchy2"/>
    <dgm:cxn modelId="{EB760CEA-B2F6-404C-82AC-53097C517A42}" type="presOf" srcId="{D85AB5F3-C226-47FB-96A6-497B6583226A}" destId="{E299C3CF-F8DD-4124-9464-20CA47A25629}" srcOrd="0" destOrd="0" presId="urn:microsoft.com/office/officeart/2005/8/layout/hierarchy2"/>
    <dgm:cxn modelId="{83FA6979-1BC3-454E-9E81-BCFCED4BEDCD}" type="presOf" srcId="{5D488914-5455-445B-80E7-C48E44AE0FA9}" destId="{89129AED-E9D8-46D6-8FFE-F137269BC4BA}" srcOrd="0" destOrd="0" presId="urn:microsoft.com/office/officeart/2005/8/layout/hierarchy2"/>
    <dgm:cxn modelId="{27196E8B-36A6-49C3-9CE6-928C060CDC8B}" type="presOf" srcId="{7ED91257-11DC-49B3-A1E6-ACE652395E5C}" destId="{EBDDAC1A-50C8-4D5D-BAC3-05887A86A4EB}" srcOrd="0" destOrd="0" presId="urn:microsoft.com/office/officeart/2005/8/layout/hierarchy2"/>
    <dgm:cxn modelId="{E30D8288-D12E-4E48-9B35-F2B02985BA7B}" srcId="{5483A9E2-D78A-4459-A755-5588C7ED6194}" destId="{574498F8-1F27-4705-8CC3-7E571BCE65C1}" srcOrd="0" destOrd="0" parTransId="{07AF1458-CDE4-4EB3-A0F5-09D7C66AF140}" sibTransId="{E26285C4-436D-4AC1-AF8F-27167F521446}"/>
    <dgm:cxn modelId="{8F986CC7-863D-4ADD-8C56-3DDF5F8D539E}" type="presOf" srcId="{0CEB66DB-FBB1-45D4-BE67-C639A42CC7C9}" destId="{F338A988-F794-4F21-BF2D-084745334363}" srcOrd="0" destOrd="0" presId="urn:microsoft.com/office/officeart/2005/8/layout/hierarchy2"/>
    <dgm:cxn modelId="{7152FA42-096C-43DB-B322-732D9C191F9A}" type="presOf" srcId="{0208CF30-8CDD-4C00-9BD0-670607AE8C03}" destId="{F1CC9A29-2EB8-4B63-B94D-3706C8ADBC43}" srcOrd="1" destOrd="0" presId="urn:microsoft.com/office/officeart/2005/8/layout/hierarchy2"/>
    <dgm:cxn modelId="{F0AF1AF6-2EEA-4F59-AA3B-A7312A1BEABC}" type="presParOf" srcId="{333B2CC8-F4E5-45DE-BFE4-F8379646FFD0}" destId="{F0BBA5B3-8966-435B-AF30-F28BF8E21923}" srcOrd="0" destOrd="0" presId="urn:microsoft.com/office/officeart/2005/8/layout/hierarchy2"/>
    <dgm:cxn modelId="{7506542C-1624-46F5-B3E0-A7C1697D9D53}" type="presParOf" srcId="{F0BBA5B3-8966-435B-AF30-F28BF8E21923}" destId="{FDE8FC7B-3077-4D3C-9189-5B86DAE3A412}" srcOrd="0" destOrd="0" presId="urn:microsoft.com/office/officeart/2005/8/layout/hierarchy2"/>
    <dgm:cxn modelId="{9844E694-F429-4E14-972D-07550563C7A9}" type="presParOf" srcId="{F0BBA5B3-8966-435B-AF30-F28BF8E21923}" destId="{686716EE-072D-46D4-9598-77CE9E7B5FA0}" srcOrd="1" destOrd="0" presId="urn:microsoft.com/office/officeart/2005/8/layout/hierarchy2"/>
    <dgm:cxn modelId="{B3EC6C1A-3CDE-48FF-AC8D-CA8831C04EDA}" type="presParOf" srcId="{686716EE-072D-46D4-9598-77CE9E7B5FA0}" destId="{87855EA5-C84A-432F-8317-13F7F1D66585}" srcOrd="0" destOrd="0" presId="urn:microsoft.com/office/officeart/2005/8/layout/hierarchy2"/>
    <dgm:cxn modelId="{37DE117D-02C1-44FB-AF34-E24667D2B4A6}" type="presParOf" srcId="{87855EA5-C84A-432F-8317-13F7F1D66585}" destId="{F1CC9A29-2EB8-4B63-B94D-3706C8ADBC43}" srcOrd="0" destOrd="0" presId="urn:microsoft.com/office/officeart/2005/8/layout/hierarchy2"/>
    <dgm:cxn modelId="{AA8351B1-2B17-4A5B-9314-5C2FA0FFFA5C}" type="presParOf" srcId="{686716EE-072D-46D4-9598-77CE9E7B5FA0}" destId="{3928CAE9-393C-4DB7-BCA0-57788AC7A105}" srcOrd="1" destOrd="0" presId="urn:microsoft.com/office/officeart/2005/8/layout/hierarchy2"/>
    <dgm:cxn modelId="{2C106435-7FCC-4EF3-A07B-D05E2309C289}" type="presParOf" srcId="{3928CAE9-393C-4DB7-BCA0-57788AC7A105}" destId="{AFF2BFD9-297A-4CA2-B1AB-352AC05EA388}" srcOrd="0" destOrd="0" presId="urn:microsoft.com/office/officeart/2005/8/layout/hierarchy2"/>
    <dgm:cxn modelId="{572FAA9C-9DE7-44BA-AF41-61C40E38587E}" type="presParOf" srcId="{3928CAE9-393C-4DB7-BCA0-57788AC7A105}" destId="{0B9CCDCC-0D3C-48AC-9C68-C2040A86A0C5}" srcOrd="1" destOrd="0" presId="urn:microsoft.com/office/officeart/2005/8/layout/hierarchy2"/>
    <dgm:cxn modelId="{68848CC8-2C83-431F-8E78-644B9392572C}" type="presParOf" srcId="{0B9CCDCC-0D3C-48AC-9C68-C2040A86A0C5}" destId="{04FE5D6E-C4CB-45F9-8A46-7B9E14653BB5}" srcOrd="0" destOrd="0" presId="urn:microsoft.com/office/officeart/2005/8/layout/hierarchy2"/>
    <dgm:cxn modelId="{014ACDFC-1F76-40F6-9C9F-6FCA8B3EB12B}" type="presParOf" srcId="{04FE5D6E-C4CB-45F9-8A46-7B9E14653BB5}" destId="{7BCA98AD-0B41-4B9E-9EA0-3AD8FE72DA40}" srcOrd="0" destOrd="0" presId="urn:microsoft.com/office/officeart/2005/8/layout/hierarchy2"/>
    <dgm:cxn modelId="{FAE8EF2B-FDE5-46C5-9A35-2048E94E4DAE}" type="presParOf" srcId="{0B9CCDCC-0D3C-48AC-9C68-C2040A86A0C5}" destId="{3904023B-CEC1-4179-B98F-7844D54652A2}" srcOrd="1" destOrd="0" presId="urn:microsoft.com/office/officeart/2005/8/layout/hierarchy2"/>
    <dgm:cxn modelId="{953AD3A4-2229-4FC6-8581-9A565517DFE3}" type="presParOf" srcId="{3904023B-CEC1-4179-B98F-7844D54652A2}" destId="{FEA0B3D7-CDAB-416A-86D9-86E1541AC9E9}" srcOrd="0" destOrd="0" presId="urn:microsoft.com/office/officeart/2005/8/layout/hierarchy2"/>
    <dgm:cxn modelId="{DEB9C82E-AEC4-41AF-B529-A4F77429D1F3}" type="presParOf" srcId="{3904023B-CEC1-4179-B98F-7844D54652A2}" destId="{E90B6280-A9EA-437A-9AD7-789D3FDC37B5}" srcOrd="1" destOrd="0" presId="urn:microsoft.com/office/officeart/2005/8/layout/hierarchy2"/>
    <dgm:cxn modelId="{73589FD8-2448-483D-A5DF-5D3456B55BC0}" type="presParOf" srcId="{0B9CCDCC-0D3C-48AC-9C68-C2040A86A0C5}" destId="{D46F2560-A243-419F-8AB4-38FFE26B1D8E}" srcOrd="2" destOrd="0" presId="urn:microsoft.com/office/officeart/2005/8/layout/hierarchy2"/>
    <dgm:cxn modelId="{6AB3DD6D-072C-4F8C-8BC8-ED478DA8669F}" type="presParOf" srcId="{D46F2560-A243-419F-8AB4-38FFE26B1D8E}" destId="{578129D7-AD5F-4883-ACA7-678ACF6C94A1}" srcOrd="0" destOrd="0" presId="urn:microsoft.com/office/officeart/2005/8/layout/hierarchy2"/>
    <dgm:cxn modelId="{D3EF05F4-D1E7-4152-A17B-1B37B6A0FFC9}" type="presParOf" srcId="{0B9CCDCC-0D3C-48AC-9C68-C2040A86A0C5}" destId="{79C51D99-0275-40CB-889C-DD4B3F46D144}" srcOrd="3" destOrd="0" presId="urn:microsoft.com/office/officeart/2005/8/layout/hierarchy2"/>
    <dgm:cxn modelId="{8DC2458A-5A50-453F-8676-8F258331847B}" type="presParOf" srcId="{79C51D99-0275-40CB-889C-DD4B3F46D144}" destId="{BC69DD62-7AAC-4575-844F-B6B3DA763D36}" srcOrd="0" destOrd="0" presId="urn:microsoft.com/office/officeart/2005/8/layout/hierarchy2"/>
    <dgm:cxn modelId="{2EF8BD7A-7B27-4391-A43E-7C0016E0F7A0}" type="presParOf" srcId="{79C51D99-0275-40CB-889C-DD4B3F46D144}" destId="{FFA1BE52-EB03-49B2-84FD-5089523F4B89}" srcOrd="1" destOrd="0" presId="urn:microsoft.com/office/officeart/2005/8/layout/hierarchy2"/>
    <dgm:cxn modelId="{789979F8-B096-448A-BC5F-D671FCB5E5F1}" type="presParOf" srcId="{FFA1BE52-EB03-49B2-84FD-5089523F4B89}" destId="{4F475D33-0D4A-4279-B8CF-EC6396623C75}" srcOrd="0" destOrd="0" presId="urn:microsoft.com/office/officeart/2005/8/layout/hierarchy2"/>
    <dgm:cxn modelId="{11E4DDFC-6024-4ACB-9BE3-60CA069F3E8C}" type="presParOf" srcId="{4F475D33-0D4A-4279-B8CF-EC6396623C75}" destId="{B8E9F4DE-2D04-4746-A14B-793C62D7F28E}" srcOrd="0" destOrd="0" presId="urn:microsoft.com/office/officeart/2005/8/layout/hierarchy2"/>
    <dgm:cxn modelId="{203599E0-A020-4886-8088-A4A3D8346479}" type="presParOf" srcId="{FFA1BE52-EB03-49B2-84FD-5089523F4B89}" destId="{DC98AA42-EE27-4A8D-82E5-41DF2AE6E6BA}" srcOrd="1" destOrd="0" presId="urn:microsoft.com/office/officeart/2005/8/layout/hierarchy2"/>
    <dgm:cxn modelId="{6ED871BA-44A2-48EE-B8A0-59AF68A43135}" type="presParOf" srcId="{DC98AA42-EE27-4A8D-82E5-41DF2AE6E6BA}" destId="{4658ED28-F5E0-430E-AC90-AA219641010F}" srcOrd="0" destOrd="0" presId="urn:microsoft.com/office/officeart/2005/8/layout/hierarchy2"/>
    <dgm:cxn modelId="{45D4345B-7DA1-4266-943E-062A8197FDBD}" type="presParOf" srcId="{DC98AA42-EE27-4A8D-82E5-41DF2AE6E6BA}" destId="{58E58BDC-497F-4D02-9C31-7F585F294986}" srcOrd="1" destOrd="0" presId="urn:microsoft.com/office/officeart/2005/8/layout/hierarchy2"/>
    <dgm:cxn modelId="{ACBBCE54-F5C8-4D57-8D76-2FF027618B57}" type="presParOf" srcId="{333B2CC8-F4E5-45DE-BFE4-F8379646FFD0}" destId="{E100EFD2-BB19-4195-ABE7-165E1AA51D96}" srcOrd="1" destOrd="0" presId="urn:microsoft.com/office/officeart/2005/8/layout/hierarchy2"/>
    <dgm:cxn modelId="{A644028B-A5C6-462E-A5E5-5534A1422955}" type="presParOf" srcId="{E100EFD2-BB19-4195-ABE7-165E1AA51D96}" destId="{EBDDAC1A-50C8-4D5D-BAC3-05887A86A4EB}" srcOrd="0" destOrd="0" presId="urn:microsoft.com/office/officeart/2005/8/layout/hierarchy2"/>
    <dgm:cxn modelId="{B2118360-DEA7-4C97-AA83-0636B0562E99}" type="presParOf" srcId="{E100EFD2-BB19-4195-ABE7-165E1AA51D96}" destId="{692A7367-6528-4502-A1BF-E5E793165F53}" srcOrd="1" destOrd="0" presId="urn:microsoft.com/office/officeart/2005/8/layout/hierarchy2"/>
    <dgm:cxn modelId="{3F52C7B5-B41C-4F43-A6F7-B14CC9C84E79}" type="presParOf" srcId="{692A7367-6528-4502-A1BF-E5E793165F53}" destId="{BE20F9D6-E7B4-4F11-A810-A28D10305654}" srcOrd="0" destOrd="0" presId="urn:microsoft.com/office/officeart/2005/8/layout/hierarchy2"/>
    <dgm:cxn modelId="{9DE84365-499E-4D0D-9626-09C1401ED23A}" type="presParOf" srcId="{BE20F9D6-E7B4-4F11-A810-A28D10305654}" destId="{8CE0C922-E415-4409-980B-735899C6BBC0}" srcOrd="0" destOrd="0" presId="urn:microsoft.com/office/officeart/2005/8/layout/hierarchy2"/>
    <dgm:cxn modelId="{7CFD0326-E273-4035-B799-A86284D6C554}" type="presParOf" srcId="{692A7367-6528-4502-A1BF-E5E793165F53}" destId="{8A28C3D9-673A-41DB-8B6B-F2F444FBC4D3}" srcOrd="1" destOrd="0" presId="urn:microsoft.com/office/officeart/2005/8/layout/hierarchy2"/>
    <dgm:cxn modelId="{61E5FFBA-3833-45E9-8BC4-8EDD10812E47}" type="presParOf" srcId="{8A28C3D9-673A-41DB-8B6B-F2F444FBC4D3}" destId="{32CC714E-C169-408D-A260-D0E1B022C7FE}" srcOrd="0" destOrd="0" presId="urn:microsoft.com/office/officeart/2005/8/layout/hierarchy2"/>
    <dgm:cxn modelId="{B22E2268-F4BC-4C71-A23D-DAABCEF05FB2}" type="presParOf" srcId="{8A28C3D9-673A-41DB-8B6B-F2F444FBC4D3}" destId="{0145B736-D2D4-4489-B7B6-6C7A52D261CE}" srcOrd="1" destOrd="0" presId="urn:microsoft.com/office/officeart/2005/8/layout/hierarchy2"/>
    <dgm:cxn modelId="{A93E26FB-B136-4D17-B858-98FD0E79C0CF}" type="presParOf" srcId="{0145B736-D2D4-4489-B7B6-6C7A52D261CE}" destId="{76C17DEE-A988-4782-B73A-E8962938CE7D}" srcOrd="0" destOrd="0" presId="urn:microsoft.com/office/officeart/2005/8/layout/hierarchy2"/>
    <dgm:cxn modelId="{284D14FE-5903-4C7C-9262-61E0E5916234}" type="presParOf" srcId="{76C17DEE-A988-4782-B73A-E8962938CE7D}" destId="{16B0ABAC-C1F2-4C80-8666-63EFFF8C0E61}" srcOrd="0" destOrd="0" presId="urn:microsoft.com/office/officeart/2005/8/layout/hierarchy2"/>
    <dgm:cxn modelId="{F80C8A0F-F102-48E3-BE34-11A627A6A8CF}" type="presParOf" srcId="{0145B736-D2D4-4489-B7B6-6C7A52D261CE}" destId="{BA7D0CB9-269C-48EB-9F79-560D8B8F6D75}" srcOrd="1" destOrd="0" presId="urn:microsoft.com/office/officeart/2005/8/layout/hierarchy2"/>
    <dgm:cxn modelId="{7015B566-966B-457B-A262-D9B0D05BDBE2}" type="presParOf" srcId="{BA7D0CB9-269C-48EB-9F79-560D8B8F6D75}" destId="{F338A988-F794-4F21-BF2D-084745334363}" srcOrd="0" destOrd="0" presId="urn:microsoft.com/office/officeart/2005/8/layout/hierarchy2"/>
    <dgm:cxn modelId="{B7AB9290-2EFA-4AE0-BA06-4729059FBEBE}" type="presParOf" srcId="{BA7D0CB9-269C-48EB-9F79-560D8B8F6D75}" destId="{3B691BE1-AFE3-47EB-8CF1-60296D5FB6D7}" srcOrd="1" destOrd="0" presId="urn:microsoft.com/office/officeart/2005/8/layout/hierarchy2"/>
    <dgm:cxn modelId="{672572DA-1DB9-4A63-9C28-4E4052A0ED75}" type="presParOf" srcId="{3B691BE1-AFE3-47EB-8CF1-60296D5FB6D7}" destId="{B1DF6268-495D-4909-932E-F313D201FB92}" srcOrd="0" destOrd="0" presId="urn:microsoft.com/office/officeart/2005/8/layout/hierarchy2"/>
    <dgm:cxn modelId="{FD2120C0-8BE6-44C2-A67C-42704CF3D93E}" type="presParOf" srcId="{B1DF6268-495D-4909-932E-F313D201FB92}" destId="{42BC9FF9-A1AA-42CD-B267-E30567CC830E}" srcOrd="0" destOrd="0" presId="urn:microsoft.com/office/officeart/2005/8/layout/hierarchy2"/>
    <dgm:cxn modelId="{B104584C-5493-4B96-864D-9034DF071DEA}" type="presParOf" srcId="{3B691BE1-AFE3-47EB-8CF1-60296D5FB6D7}" destId="{8BFF22BC-DD5D-4D5B-8ECC-A1DB6DC24657}" srcOrd="1" destOrd="0" presId="urn:microsoft.com/office/officeart/2005/8/layout/hierarchy2"/>
    <dgm:cxn modelId="{9C1F5A09-ED39-47F3-880A-F1883323959F}" type="presParOf" srcId="{8BFF22BC-DD5D-4D5B-8ECC-A1DB6DC24657}" destId="{B0F22D55-6162-46FD-8D7B-81C2AF31946E}" srcOrd="0" destOrd="0" presId="urn:microsoft.com/office/officeart/2005/8/layout/hierarchy2"/>
    <dgm:cxn modelId="{033C0BD8-B347-49B9-AF63-438A3875C09F}" type="presParOf" srcId="{8BFF22BC-DD5D-4D5B-8ECC-A1DB6DC24657}" destId="{66F7D196-DAE0-48DE-8618-7F89254E3269}" srcOrd="1" destOrd="0" presId="urn:microsoft.com/office/officeart/2005/8/layout/hierarchy2"/>
    <dgm:cxn modelId="{DF9644DC-D317-4407-BC6C-A4FA3387507F}" type="presParOf" srcId="{333B2CC8-F4E5-45DE-BFE4-F8379646FFD0}" destId="{38EEC511-CB24-48F0-A133-570A9B6E8FA8}" srcOrd="2" destOrd="0" presId="urn:microsoft.com/office/officeart/2005/8/layout/hierarchy2"/>
    <dgm:cxn modelId="{AFEA1BD0-66AC-4C1F-86EB-7197C4D01284}" type="presParOf" srcId="{38EEC511-CB24-48F0-A133-570A9B6E8FA8}" destId="{07B137C1-0B5C-4A87-A2EC-C2BC2E249A0C}" srcOrd="0" destOrd="0" presId="urn:microsoft.com/office/officeart/2005/8/layout/hierarchy2"/>
    <dgm:cxn modelId="{39897C52-6478-4186-8039-788553495EA4}" type="presParOf" srcId="{38EEC511-CB24-48F0-A133-570A9B6E8FA8}" destId="{023672B5-114C-4614-A4AC-4935B5A86221}" srcOrd="1" destOrd="0" presId="urn:microsoft.com/office/officeart/2005/8/layout/hierarchy2"/>
    <dgm:cxn modelId="{BC965365-0D5C-4621-A5A6-A2CC19523D94}" type="presParOf" srcId="{023672B5-114C-4614-A4AC-4935B5A86221}" destId="{53B85E83-43B6-46A4-BB4E-D84653A64452}" srcOrd="0" destOrd="0" presId="urn:microsoft.com/office/officeart/2005/8/layout/hierarchy2"/>
    <dgm:cxn modelId="{10348918-0CEA-416A-92F4-080496A08E15}" type="presParOf" srcId="{53B85E83-43B6-46A4-BB4E-D84653A64452}" destId="{9ADD5027-4E8F-40A0-867C-F661FE468D87}" srcOrd="0" destOrd="0" presId="urn:microsoft.com/office/officeart/2005/8/layout/hierarchy2"/>
    <dgm:cxn modelId="{077C667C-AC75-4992-9F26-D3835BA0E01C}" type="presParOf" srcId="{023672B5-114C-4614-A4AC-4935B5A86221}" destId="{1623A328-30B5-4D9D-B6F5-DAC553F6201E}" srcOrd="1" destOrd="0" presId="urn:microsoft.com/office/officeart/2005/8/layout/hierarchy2"/>
    <dgm:cxn modelId="{F8C7AB8A-C8D0-416D-913F-9F1E7EBB111E}" type="presParOf" srcId="{1623A328-30B5-4D9D-B6F5-DAC553F6201E}" destId="{51CBF820-E7FF-4F34-8793-3AA9A87B984B}" srcOrd="0" destOrd="0" presId="urn:microsoft.com/office/officeart/2005/8/layout/hierarchy2"/>
    <dgm:cxn modelId="{FC4919FF-57EB-4EF8-9D57-3751BCF5E356}" type="presParOf" srcId="{1623A328-30B5-4D9D-B6F5-DAC553F6201E}" destId="{23AA28A2-C644-4686-A6BC-5DE210CADA1C}" srcOrd="1" destOrd="0" presId="urn:microsoft.com/office/officeart/2005/8/layout/hierarchy2"/>
    <dgm:cxn modelId="{8C8987ED-DE6A-40E1-A9F0-79A0D9A1AAC8}" type="presParOf" srcId="{23AA28A2-C644-4686-A6BC-5DE210CADA1C}" destId="{98E91A3D-7BCE-4C0D-AA10-9F84486EDE32}" srcOrd="0" destOrd="0" presId="urn:microsoft.com/office/officeart/2005/8/layout/hierarchy2"/>
    <dgm:cxn modelId="{EA67D771-67A5-4444-811E-480F81FFF286}" type="presParOf" srcId="{98E91A3D-7BCE-4C0D-AA10-9F84486EDE32}" destId="{77090428-F18B-4B56-A02D-737A9038E979}" srcOrd="0" destOrd="0" presId="urn:microsoft.com/office/officeart/2005/8/layout/hierarchy2"/>
    <dgm:cxn modelId="{BD3AB373-768B-4DFB-9C96-3410FB5B1028}" type="presParOf" srcId="{23AA28A2-C644-4686-A6BC-5DE210CADA1C}" destId="{ED578F47-00C7-440F-9D68-90F9A55D4E2B}" srcOrd="1" destOrd="0" presId="urn:microsoft.com/office/officeart/2005/8/layout/hierarchy2"/>
    <dgm:cxn modelId="{166950BA-46CB-4C09-8316-A9A1D4E63F43}" type="presParOf" srcId="{ED578F47-00C7-440F-9D68-90F9A55D4E2B}" destId="{063FC9E1-7F13-4524-89CB-E548A44BE107}" srcOrd="0" destOrd="0" presId="urn:microsoft.com/office/officeart/2005/8/layout/hierarchy2"/>
    <dgm:cxn modelId="{6B8C2544-2527-458B-838B-42985B923794}" type="presParOf" srcId="{ED578F47-00C7-440F-9D68-90F9A55D4E2B}" destId="{8C66C110-C689-4340-AF93-35935C702030}" srcOrd="1" destOrd="0" presId="urn:microsoft.com/office/officeart/2005/8/layout/hierarchy2"/>
    <dgm:cxn modelId="{1EE291CF-25DD-4767-B8DC-73BDFB2EED72}" type="presParOf" srcId="{8C66C110-C689-4340-AF93-35935C702030}" destId="{3E715874-C4A1-4AB3-BE03-D51DFD3CFF46}" srcOrd="0" destOrd="0" presId="urn:microsoft.com/office/officeart/2005/8/layout/hierarchy2"/>
    <dgm:cxn modelId="{E3FE90CF-8D06-4AE4-992F-3CBCCE3DC5B0}" type="presParOf" srcId="{3E715874-C4A1-4AB3-BE03-D51DFD3CFF46}" destId="{A2CBC976-2D1A-421A-A775-94D71C501A1D}" srcOrd="0" destOrd="0" presId="urn:microsoft.com/office/officeart/2005/8/layout/hierarchy2"/>
    <dgm:cxn modelId="{A15A3346-5F6A-4316-B09A-5D8CBF905071}" type="presParOf" srcId="{8C66C110-C689-4340-AF93-35935C702030}" destId="{EF24B664-B5D0-466A-9982-7E55464AF566}" srcOrd="1" destOrd="0" presId="urn:microsoft.com/office/officeart/2005/8/layout/hierarchy2"/>
    <dgm:cxn modelId="{65F4723D-0983-4B5A-95D9-16C5EECE97CB}" type="presParOf" srcId="{EF24B664-B5D0-466A-9982-7E55464AF566}" destId="{E299C3CF-F8DD-4124-9464-20CA47A25629}" srcOrd="0" destOrd="0" presId="urn:microsoft.com/office/officeart/2005/8/layout/hierarchy2"/>
    <dgm:cxn modelId="{90A9E002-605C-4244-9BBD-949637BCDE02}" type="presParOf" srcId="{EF24B664-B5D0-466A-9982-7E55464AF566}" destId="{63828C8A-C461-4D97-9490-5CC7E2AFC645}" srcOrd="1" destOrd="0" presId="urn:microsoft.com/office/officeart/2005/8/layout/hierarchy2"/>
    <dgm:cxn modelId="{CD51457C-9CBA-4443-A94D-4C6E29FA5AF6}" type="presParOf" srcId="{333B2CC8-F4E5-45DE-BFE4-F8379646FFD0}" destId="{821C29A9-BFE1-4C68-9F57-1F342AD0F21E}" srcOrd="3" destOrd="0" presId="urn:microsoft.com/office/officeart/2005/8/layout/hierarchy2"/>
    <dgm:cxn modelId="{7A4FCA41-49F0-4131-B696-3614FD3D9603}" type="presParOf" srcId="{821C29A9-BFE1-4C68-9F57-1F342AD0F21E}" destId="{FC12A20E-D165-4296-99BB-B24699EBA025}" srcOrd="0" destOrd="0" presId="urn:microsoft.com/office/officeart/2005/8/layout/hierarchy2"/>
    <dgm:cxn modelId="{BA820EA6-8E40-4864-B6A5-8E7D5FF11C6A}" type="presParOf" srcId="{821C29A9-BFE1-4C68-9F57-1F342AD0F21E}" destId="{72C837A3-987D-4CDA-B7D1-A11B69F7BC58}" srcOrd="1" destOrd="0" presId="urn:microsoft.com/office/officeart/2005/8/layout/hierarchy2"/>
    <dgm:cxn modelId="{0C87D164-A20E-46F3-967D-A3AB5BFC4D9B}" type="presParOf" srcId="{72C837A3-987D-4CDA-B7D1-A11B69F7BC58}" destId="{37D98353-5B5A-4141-9061-2913F82A5C2E}" srcOrd="0" destOrd="0" presId="urn:microsoft.com/office/officeart/2005/8/layout/hierarchy2"/>
    <dgm:cxn modelId="{B7D8302C-FE68-4EA1-905D-B5827F857477}" type="presParOf" srcId="{37D98353-5B5A-4141-9061-2913F82A5C2E}" destId="{1BC48E42-7009-472A-A9C1-077CA89E5A29}" srcOrd="0" destOrd="0" presId="urn:microsoft.com/office/officeart/2005/8/layout/hierarchy2"/>
    <dgm:cxn modelId="{1C722D4B-1E08-4164-9E63-ABB5FA170AC6}" type="presParOf" srcId="{72C837A3-987D-4CDA-B7D1-A11B69F7BC58}" destId="{BE2E18EA-5FA9-4029-840D-75A32A3CFDBD}" srcOrd="1" destOrd="0" presId="urn:microsoft.com/office/officeart/2005/8/layout/hierarchy2"/>
    <dgm:cxn modelId="{3750A343-53C0-48DA-9F7D-D97AC9A65D62}" type="presParOf" srcId="{BE2E18EA-5FA9-4029-840D-75A32A3CFDBD}" destId="{F86B53FC-F9A9-4160-AECC-5C3D82D0A8C5}" srcOrd="0" destOrd="0" presId="urn:microsoft.com/office/officeart/2005/8/layout/hierarchy2"/>
    <dgm:cxn modelId="{76ED3855-62FE-4AC8-9163-DCF0A33DBA21}" type="presParOf" srcId="{BE2E18EA-5FA9-4029-840D-75A32A3CFDBD}" destId="{6A4A02BC-FFC6-43BE-8159-FB56ED0EED16}" srcOrd="1" destOrd="0" presId="urn:microsoft.com/office/officeart/2005/8/layout/hierarchy2"/>
    <dgm:cxn modelId="{38434365-CB9A-46A6-91F2-55AB4F6277E7}" type="presParOf" srcId="{6A4A02BC-FFC6-43BE-8159-FB56ED0EED16}" destId="{ABEA6FE0-B67E-4D03-AD05-73888C0F3884}" srcOrd="0" destOrd="0" presId="urn:microsoft.com/office/officeart/2005/8/layout/hierarchy2"/>
    <dgm:cxn modelId="{0B690A5A-4A09-4FDD-8141-78871957F995}" type="presParOf" srcId="{ABEA6FE0-B67E-4D03-AD05-73888C0F3884}" destId="{070095DA-603D-4C5F-A3AD-AB297083EEFB}" srcOrd="0" destOrd="0" presId="urn:microsoft.com/office/officeart/2005/8/layout/hierarchy2"/>
    <dgm:cxn modelId="{B760AD14-CD1E-4F88-8C78-BBE4DEFF18C2}" type="presParOf" srcId="{6A4A02BC-FFC6-43BE-8159-FB56ED0EED16}" destId="{41D0BD6D-B714-46E8-86A4-2EEF75122189}" srcOrd="1" destOrd="0" presId="urn:microsoft.com/office/officeart/2005/8/layout/hierarchy2"/>
    <dgm:cxn modelId="{E2262240-11CF-46EF-ABCB-B61AD816F84C}" type="presParOf" srcId="{41D0BD6D-B714-46E8-86A4-2EEF75122189}" destId="{E42EFB7D-5BDB-42E7-A48D-592B7F77442A}" srcOrd="0" destOrd="0" presId="urn:microsoft.com/office/officeart/2005/8/layout/hierarchy2"/>
    <dgm:cxn modelId="{C124F410-3E3A-4801-95C1-D4210CCC2161}" type="presParOf" srcId="{41D0BD6D-B714-46E8-86A4-2EEF75122189}" destId="{92F3C3B8-DCC6-47D0-A24B-5B088AC1CF2B}" srcOrd="1" destOrd="0" presId="urn:microsoft.com/office/officeart/2005/8/layout/hierarchy2"/>
    <dgm:cxn modelId="{877311A2-9F36-4DF6-B6B7-E0B11EAA5CF2}" type="presParOf" srcId="{92F3C3B8-DCC6-47D0-A24B-5B088AC1CF2B}" destId="{144A0253-068D-440D-A57F-44F0D2F1A469}" srcOrd="0" destOrd="0" presId="urn:microsoft.com/office/officeart/2005/8/layout/hierarchy2"/>
    <dgm:cxn modelId="{307D794F-D4BE-435A-AE29-7D938E23DC04}" type="presParOf" srcId="{144A0253-068D-440D-A57F-44F0D2F1A469}" destId="{E652E211-79A5-42EE-8873-6B46C23C58F8}" srcOrd="0" destOrd="0" presId="urn:microsoft.com/office/officeart/2005/8/layout/hierarchy2"/>
    <dgm:cxn modelId="{46C36F01-4AE6-4062-B75D-CB2001994ADF}" type="presParOf" srcId="{92F3C3B8-DCC6-47D0-A24B-5B088AC1CF2B}" destId="{0A51B5EC-67A9-4E6D-A36C-A9C88B7DE332}" srcOrd="1" destOrd="0" presId="urn:microsoft.com/office/officeart/2005/8/layout/hierarchy2"/>
    <dgm:cxn modelId="{F83CB28A-2B63-4BC9-AD13-D1B28A2BFEFD}" type="presParOf" srcId="{0A51B5EC-67A9-4E6D-A36C-A9C88B7DE332}" destId="{89129AED-E9D8-46D6-8FFE-F137269BC4BA}" srcOrd="0" destOrd="0" presId="urn:microsoft.com/office/officeart/2005/8/layout/hierarchy2"/>
    <dgm:cxn modelId="{68A3E31E-8BFD-467D-922B-7601C4A56DFF}" type="presParOf" srcId="{0A51B5EC-67A9-4E6D-A36C-A9C88B7DE332}" destId="{F7164D80-8173-42D9-BF77-6168ED0FAE69}" srcOrd="1" destOrd="0" presId="urn:microsoft.com/office/officeart/2005/8/layout/hierarchy2"/>
    <dgm:cxn modelId="{B56BC3C3-6CC3-44A4-970A-806001BB77FF}" type="presParOf" srcId="{333B2CC8-F4E5-45DE-BFE4-F8379646FFD0}" destId="{1BD2B92F-A3C2-4596-8DD5-0C5E7D7EA3B6}" srcOrd="4" destOrd="0" presId="urn:microsoft.com/office/officeart/2005/8/layout/hierarchy2"/>
    <dgm:cxn modelId="{9628436A-2172-45FB-9013-E03634DD2BDB}" type="presParOf" srcId="{1BD2B92F-A3C2-4596-8DD5-0C5E7D7EA3B6}" destId="{29BE453C-808D-436D-BBFC-FE70BD968636}" srcOrd="0" destOrd="0" presId="urn:microsoft.com/office/officeart/2005/8/layout/hierarchy2"/>
    <dgm:cxn modelId="{281A8391-F607-41BF-BCC8-81250A92A055}" type="presParOf" srcId="{1BD2B92F-A3C2-4596-8DD5-0C5E7D7EA3B6}" destId="{9A8A8645-9E68-47CC-B667-866F4A8465A7}" srcOrd="1" destOrd="0" presId="urn:microsoft.com/office/officeart/2005/8/layout/hierarchy2"/>
    <dgm:cxn modelId="{0B516602-9FE2-46B4-AB6C-312C6ECC9715}" type="presParOf" srcId="{9A8A8645-9E68-47CC-B667-866F4A8465A7}" destId="{D532298A-B76D-40C1-B09F-DDCAA27B9805}" srcOrd="0" destOrd="0" presId="urn:microsoft.com/office/officeart/2005/8/layout/hierarchy2"/>
    <dgm:cxn modelId="{AD8D1400-CAD3-43B2-B0F6-D22C1FD9DB47}" type="presParOf" srcId="{D532298A-B76D-40C1-B09F-DDCAA27B9805}" destId="{6CF41220-7053-484B-AADD-9241A9542BA5}" srcOrd="0" destOrd="0" presId="urn:microsoft.com/office/officeart/2005/8/layout/hierarchy2"/>
    <dgm:cxn modelId="{013BB6E6-A285-4FC9-8E14-7D43CBC06B8A}" type="presParOf" srcId="{9A8A8645-9E68-47CC-B667-866F4A8465A7}" destId="{443B3D71-D199-4F7A-93F9-F490DA8B273B}" srcOrd="1" destOrd="0" presId="urn:microsoft.com/office/officeart/2005/8/layout/hierarchy2"/>
    <dgm:cxn modelId="{2EA2AB8C-A1E0-46A0-B70D-F85ADA75509C}" type="presParOf" srcId="{443B3D71-D199-4F7A-93F9-F490DA8B273B}" destId="{40C9F1CD-BA31-4852-9077-6DC65872B8C1}" srcOrd="0" destOrd="0" presId="urn:microsoft.com/office/officeart/2005/8/layout/hierarchy2"/>
    <dgm:cxn modelId="{F8329945-1010-4058-A8C1-4525A78FD9C4}" type="presParOf" srcId="{443B3D71-D199-4F7A-93F9-F490DA8B273B}" destId="{51DF1D2F-CEAA-4E38-92F4-16DD4519AA7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83A9E2-D78A-4459-A755-5588C7ED619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74498F8-1F27-4705-8CC3-7E571BCE65C1}">
      <dgm:prSet phldrT="[Text]"/>
      <dgm:spPr/>
      <dgm:t>
        <a:bodyPr/>
        <a:lstStyle/>
        <a:p>
          <a:r>
            <a:rPr lang="de-DE" smtClean="0"/>
            <a:t>T(ke)</a:t>
          </a:r>
          <a:endParaRPr lang="de-DE"/>
        </a:p>
      </dgm:t>
    </dgm:pt>
    <dgm:pt modelId="{07AF1458-CDE4-4EB3-A0F5-09D7C66AF140}" type="parTrans" cxnId="{E30D8288-D12E-4E48-9B35-F2B02985BA7B}">
      <dgm:prSet/>
      <dgm:spPr/>
      <dgm:t>
        <a:bodyPr/>
        <a:lstStyle/>
        <a:p>
          <a:endParaRPr lang="de-DE"/>
        </a:p>
      </dgm:t>
    </dgm:pt>
    <dgm:pt modelId="{E26285C4-436D-4AC1-AF8F-27167F521446}" type="sibTrans" cxnId="{E30D8288-D12E-4E48-9B35-F2B02985BA7B}">
      <dgm:prSet/>
      <dgm:spPr/>
      <dgm:t>
        <a:bodyPr/>
        <a:lstStyle/>
        <a:p>
          <a:endParaRPr lang="de-DE"/>
        </a:p>
      </dgm:t>
    </dgm:pt>
    <dgm:pt modelId="{F68CD384-1343-4F4D-9412-32507B472619}">
      <dgm:prSet phldrT="[Text]"/>
      <dgm:spPr/>
      <dgm:t>
        <a:bodyPr/>
        <a:lstStyle/>
        <a:p>
          <a:r>
            <a:rPr lang="de-DE" smtClean="0"/>
            <a:t>…</a:t>
          </a:r>
          <a:endParaRPr lang="de-DE"/>
        </a:p>
      </dgm:t>
    </dgm:pt>
    <dgm:pt modelId="{1677BA9B-FC2C-4F8A-A127-5E54BA1C0507}" type="parTrans" cxnId="{6B66596E-9BCB-4E8D-AC74-BFC0A4DB016A}">
      <dgm:prSet/>
      <dgm:spPr/>
      <dgm:t>
        <a:bodyPr/>
        <a:lstStyle/>
        <a:p>
          <a:endParaRPr lang="de-DE"/>
        </a:p>
      </dgm:t>
    </dgm:pt>
    <dgm:pt modelId="{6EAD9E28-971A-44E9-BB9A-7B4873D57FBA}" type="sibTrans" cxnId="{6B66596E-9BCB-4E8D-AC74-BFC0A4DB016A}">
      <dgm:prSet/>
      <dgm:spPr/>
      <dgm:t>
        <a:bodyPr/>
        <a:lstStyle/>
        <a:p>
          <a:endParaRPr lang="de-DE"/>
        </a:p>
      </dgm:t>
    </dgm:pt>
    <dgm:pt modelId="{7ED91257-11DC-49B3-A1E6-ACE652395E5C}">
      <dgm:prSet phldrT="[Text]"/>
      <dgm:spPr/>
      <dgm:t>
        <a:bodyPr/>
        <a:lstStyle/>
        <a:p>
          <a:r>
            <a:rPr lang="de-DE" smtClean="0"/>
            <a:t>TS</a:t>
          </a:r>
          <a:endParaRPr lang="de-DE"/>
        </a:p>
      </dgm:t>
    </dgm:pt>
    <dgm:pt modelId="{B77E8EA9-FD53-42ED-8E5C-D724D7EA5F74}" type="parTrans" cxnId="{5AFECC21-4E93-478F-AAFE-9D0837B9A56F}">
      <dgm:prSet/>
      <dgm:spPr/>
      <dgm:t>
        <a:bodyPr/>
        <a:lstStyle/>
        <a:p>
          <a:endParaRPr lang="de-DE"/>
        </a:p>
      </dgm:t>
    </dgm:pt>
    <dgm:pt modelId="{06ADADC9-BF61-410E-871B-C9152972638C}" type="sibTrans" cxnId="{5AFECC21-4E93-478F-AAFE-9D0837B9A56F}">
      <dgm:prSet/>
      <dgm:spPr/>
      <dgm:t>
        <a:bodyPr/>
        <a:lstStyle/>
        <a:p>
          <a:endParaRPr lang="de-DE"/>
        </a:p>
      </dgm:t>
    </dgm:pt>
    <dgm:pt modelId="{4FBFB9EC-6DC3-4C1E-B4C0-A678C138C7DE}">
      <dgm:prSet phldrT="[Text]"/>
      <dgm:spPr/>
      <dgm:t>
        <a:bodyPr/>
        <a:lstStyle/>
        <a:p>
          <a:r>
            <a:rPr lang="de-DE" smtClean="0"/>
            <a:t>TSO(1)</a:t>
          </a:r>
          <a:endParaRPr lang="de-DE"/>
        </a:p>
      </dgm:t>
    </dgm:pt>
    <dgm:pt modelId="{42F11897-B465-402D-92FE-A77FB49A6213}" type="parTrans" cxnId="{B1923714-1FEA-46E3-8272-A9FF3E8B1A61}">
      <dgm:prSet/>
      <dgm:spPr/>
      <dgm:t>
        <a:bodyPr/>
        <a:lstStyle/>
        <a:p>
          <a:endParaRPr lang="de-DE"/>
        </a:p>
      </dgm:t>
    </dgm:pt>
    <dgm:pt modelId="{8DC016D3-1F68-425C-9D9F-6AA89C71F6A2}" type="sibTrans" cxnId="{B1923714-1FEA-46E3-8272-A9FF3E8B1A61}">
      <dgm:prSet/>
      <dgm:spPr/>
      <dgm:t>
        <a:bodyPr/>
        <a:lstStyle/>
        <a:p>
          <a:endParaRPr lang="de-DE"/>
        </a:p>
      </dgm:t>
    </dgm:pt>
    <dgm:pt modelId="{A0F50A99-3724-4D73-B6DC-170360BD7AC5}">
      <dgm:prSet phldrT="[Text]"/>
      <dgm:spPr/>
      <dgm:t>
        <a:bodyPr/>
        <a:lstStyle/>
        <a:p>
          <a:r>
            <a:rPr lang="de-DE" smtClean="0"/>
            <a:t>TSO(2)</a:t>
          </a:r>
          <a:endParaRPr lang="de-DE"/>
        </a:p>
      </dgm:t>
    </dgm:pt>
    <dgm:pt modelId="{5FC6F0AC-977C-470F-93FC-394BB8972BF0}" type="parTrans" cxnId="{9FCEC9BE-4639-49CF-A29F-68FB2286ED39}">
      <dgm:prSet/>
      <dgm:spPr/>
      <dgm:t>
        <a:bodyPr/>
        <a:lstStyle/>
        <a:p>
          <a:endParaRPr lang="de-DE"/>
        </a:p>
      </dgm:t>
    </dgm:pt>
    <dgm:pt modelId="{FC5A7209-4326-4E34-B801-2B3E8A0C3F46}" type="sibTrans" cxnId="{9FCEC9BE-4639-49CF-A29F-68FB2286ED39}">
      <dgm:prSet/>
      <dgm:spPr/>
      <dgm:t>
        <a:bodyPr/>
        <a:lstStyle/>
        <a:p>
          <a:endParaRPr lang="de-DE"/>
        </a:p>
      </dgm:t>
    </dgm:pt>
    <dgm:pt modelId="{EFCDCD82-7222-4FD8-8041-1778BFB85EB0}">
      <dgm:prSet phldrT="[Text]"/>
      <dgm:spPr/>
      <dgm:t>
        <a:bodyPr/>
        <a:lstStyle/>
        <a:p>
          <a:r>
            <a:rPr lang="de-DE" smtClean="0"/>
            <a:t>…</a:t>
          </a:r>
          <a:endParaRPr lang="de-DE"/>
        </a:p>
      </dgm:t>
    </dgm:pt>
    <dgm:pt modelId="{4C7F05F9-587B-4D61-BB95-45141C4EBB66}" type="parTrans" cxnId="{551A06A1-6912-4AAE-B5E6-74B709465560}">
      <dgm:prSet/>
      <dgm:spPr/>
      <dgm:t>
        <a:bodyPr/>
        <a:lstStyle/>
        <a:p>
          <a:endParaRPr lang="de-DE"/>
        </a:p>
      </dgm:t>
    </dgm:pt>
    <dgm:pt modelId="{E4743C69-87DA-41A8-B711-CA18B5A9CB35}" type="sibTrans" cxnId="{551A06A1-6912-4AAE-B5E6-74B709465560}">
      <dgm:prSet/>
      <dgm:spPr/>
      <dgm:t>
        <a:bodyPr/>
        <a:lstStyle/>
        <a:p>
          <a:endParaRPr lang="de-DE"/>
        </a:p>
      </dgm:t>
    </dgm:pt>
    <dgm:pt modelId="{33E9C998-A0BC-48EB-A4F2-1C9192A2D103}">
      <dgm:prSet phldrT="[Text]"/>
      <dgm:spPr/>
      <dgm:t>
        <a:bodyPr/>
        <a:lstStyle/>
        <a:p>
          <a:r>
            <a:rPr lang="de-DE" smtClean="0"/>
            <a:t>T</a:t>
          </a:r>
          <a:r>
            <a:rPr lang="de-DE" baseline="-25000" smtClean="0"/>
            <a:t>gl</a:t>
          </a:r>
          <a:r>
            <a:rPr lang="de-DE" smtClean="0"/>
            <a:t>(ke)</a:t>
          </a:r>
          <a:endParaRPr lang="de-DE"/>
        </a:p>
      </dgm:t>
    </dgm:pt>
    <dgm:pt modelId="{0208CF30-8CDD-4C00-9BD0-670607AE8C03}" type="parTrans" cxnId="{A69897C7-9E58-4E76-AFB6-09C215D0835B}">
      <dgm:prSet/>
      <dgm:spPr/>
      <dgm:t>
        <a:bodyPr/>
        <a:lstStyle/>
        <a:p>
          <a:endParaRPr lang="de-DE"/>
        </a:p>
      </dgm:t>
    </dgm:pt>
    <dgm:pt modelId="{04571B77-4A12-4012-9F1F-6E16830A3F1E}" type="sibTrans" cxnId="{A69897C7-9E58-4E76-AFB6-09C215D0835B}">
      <dgm:prSet/>
      <dgm:spPr/>
      <dgm:t>
        <a:bodyPr/>
        <a:lstStyle/>
        <a:p>
          <a:endParaRPr lang="de-DE"/>
        </a:p>
      </dgm:t>
    </dgm:pt>
    <dgm:pt modelId="{DB5FA8C3-7E27-476E-86D7-17BB9EC692CA}">
      <dgm:prSet phldrT="[Text]"/>
      <dgm:spPr/>
      <dgm:t>
        <a:bodyPr/>
        <a:lstStyle/>
        <a:p>
          <a:r>
            <a:rPr lang="de-DE" smtClean="0"/>
            <a:t>TS</a:t>
          </a:r>
          <a:r>
            <a:rPr lang="de-DE" baseline="-25000" smtClean="0"/>
            <a:t>gl</a:t>
          </a:r>
          <a:endParaRPr lang="de-DE" baseline="-25000"/>
        </a:p>
      </dgm:t>
    </dgm:pt>
    <dgm:pt modelId="{98BBE330-B1B7-4C71-9890-340ACA7CD718}" type="parTrans" cxnId="{F9989F79-3935-4009-A4B7-7CB42C07C887}">
      <dgm:prSet/>
      <dgm:spPr/>
      <dgm:t>
        <a:bodyPr/>
        <a:lstStyle/>
        <a:p>
          <a:endParaRPr lang="de-DE"/>
        </a:p>
      </dgm:t>
    </dgm:pt>
    <dgm:pt modelId="{9ABFAE99-27FF-4B96-B215-3B1188731DFC}" type="sibTrans" cxnId="{F9989F79-3935-4009-A4B7-7CB42C07C887}">
      <dgm:prSet/>
      <dgm:spPr/>
      <dgm:t>
        <a:bodyPr/>
        <a:lstStyle/>
        <a:p>
          <a:endParaRPr lang="de-DE"/>
        </a:p>
      </dgm:t>
    </dgm:pt>
    <dgm:pt modelId="{9CAA0EB6-ED1B-4E1D-9FBE-111CCF514482}">
      <dgm:prSet phldrT="[Text]"/>
      <dgm:spPr/>
      <dgm:t>
        <a:bodyPr/>
        <a:lstStyle/>
        <a:p>
          <a:r>
            <a:rPr lang="de-DE" smtClean="0"/>
            <a:t>TSO</a:t>
          </a:r>
          <a:r>
            <a:rPr lang="de-DE" baseline="-25000" smtClean="0"/>
            <a:t>gl</a:t>
          </a:r>
          <a:r>
            <a:rPr lang="de-DE" smtClean="0"/>
            <a:t>(1)</a:t>
          </a:r>
          <a:endParaRPr lang="de-DE"/>
        </a:p>
      </dgm:t>
    </dgm:pt>
    <dgm:pt modelId="{ED324777-2790-430F-BABB-87AC96442EA8}" type="parTrans" cxnId="{A316E269-570A-415E-B6DA-358AC85A9567}">
      <dgm:prSet/>
      <dgm:spPr/>
      <dgm:t>
        <a:bodyPr/>
        <a:lstStyle/>
        <a:p>
          <a:endParaRPr lang="de-DE"/>
        </a:p>
      </dgm:t>
    </dgm:pt>
    <dgm:pt modelId="{9652E5EC-3E20-46E2-9F45-21FDF97221E4}" type="sibTrans" cxnId="{A316E269-570A-415E-B6DA-358AC85A9567}">
      <dgm:prSet/>
      <dgm:spPr/>
      <dgm:t>
        <a:bodyPr/>
        <a:lstStyle/>
        <a:p>
          <a:endParaRPr lang="de-DE"/>
        </a:p>
      </dgm:t>
    </dgm:pt>
    <dgm:pt modelId="{99C83EB8-BBDB-41BD-A12A-1DF4995A7DCF}">
      <dgm:prSet phldrT="[Text]"/>
      <dgm:spPr/>
      <dgm:t>
        <a:bodyPr/>
        <a:lstStyle/>
        <a:p>
          <a:r>
            <a:rPr lang="de-DE" smtClean="0"/>
            <a:t>TSO</a:t>
          </a:r>
          <a:r>
            <a:rPr lang="de-DE" baseline="-25000" smtClean="0"/>
            <a:t>gl</a:t>
          </a:r>
          <a:r>
            <a:rPr lang="de-DE" smtClean="0"/>
            <a:t>(2)</a:t>
          </a:r>
          <a:endParaRPr lang="de-DE"/>
        </a:p>
      </dgm:t>
    </dgm:pt>
    <dgm:pt modelId="{C9AF070A-6BFA-400C-96DE-6CBAE05E1C5B}" type="parTrans" cxnId="{C51EF998-3FAB-49A1-A3E8-336535D319B8}">
      <dgm:prSet/>
      <dgm:spPr/>
      <dgm:t>
        <a:bodyPr/>
        <a:lstStyle/>
        <a:p>
          <a:endParaRPr lang="de-DE"/>
        </a:p>
      </dgm:t>
    </dgm:pt>
    <dgm:pt modelId="{CB8FCB9B-51BD-4621-80E0-827CBEA2BD3F}" type="sibTrans" cxnId="{C51EF998-3FAB-49A1-A3E8-336535D319B8}">
      <dgm:prSet/>
      <dgm:spPr/>
      <dgm:t>
        <a:bodyPr/>
        <a:lstStyle/>
        <a:p>
          <a:endParaRPr lang="de-DE"/>
        </a:p>
      </dgm:t>
    </dgm:pt>
    <dgm:pt modelId="{EEE56C09-B304-4063-9618-11D20AF7AAA8}">
      <dgm:prSet phldrT="[Text]"/>
      <dgm:spPr/>
      <dgm:t>
        <a:bodyPr/>
        <a:lstStyle/>
        <a:p>
          <a:r>
            <a:rPr lang="de-DE" smtClean="0"/>
            <a:t>T</a:t>
          </a:r>
          <a:r>
            <a:rPr lang="de-DE" baseline="-25000" smtClean="0"/>
            <a:t>LM</a:t>
          </a:r>
          <a:r>
            <a:rPr lang="de-DE" smtClean="0"/>
            <a:t>(ke_lm)</a:t>
          </a:r>
          <a:endParaRPr lang="de-DE"/>
        </a:p>
      </dgm:t>
    </dgm:pt>
    <dgm:pt modelId="{9E123735-6AED-4B3C-B068-B6B50E10CF14}" type="parTrans" cxnId="{3B2F47AD-FD60-414E-9511-71CBFA966A75}">
      <dgm:prSet/>
      <dgm:spPr/>
      <dgm:t>
        <a:bodyPr/>
        <a:lstStyle/>
        <a:p>
          <a:endParaRPr lang="de-DE"/>
        </a:p>
      </dgm:t>
    </dgm:pt>
    <dgm:pt modelId="{0CA90125-7B0F-4915-9972-47B915DAC3F2}" type="sibTrans" cxnId="{3B2F47AD-FD60-414E-9511-71CBFA966A75}">
      <dgm:prSet/>
      <dgm:spPr/>
      <dgm:t>
        <a:bodyPr/>
        <a:lstStyle/>
        <a:p>
          <a:endParaRPr lang="de-DE"/>
        </a:p>
      </dgm:t>
    </dgm:pt>
    <dgm:pt modelId="{D5A08476-6511-4B7B-9D85-262FEA4476AB}">
      <dgm:prSet phldrT="[Text]"/>
      <dgm:spPr/>
      <dgm:t>
        <a:bodyPr/>
        <a:lstStyle/>
        <a:p>
          <a:r>
            <a:rPr lang="el-GR" smtClean="0">
              <a:latin typeface="Arial"/>
              <a:cs typeface="Arial"/>
            </a:rPr>
            <a:t>Δ</a:t>
          </a:r>
          <a:r>
            <a:rPr lang="de-DE" smtClean="0">
              <a:latin typeface="Arial"/>
              <a:cs typeface="Arial"/>
            </a:rPr>
            <a:t>TS</a:t>
          </a:r>
          <a:endParaRPr lang="de-DE"/>
        </a:p>
      </dgm:t>
    </dgm:pt>
    <dgm:pt modelId="{BF1937E8-C8C7-458B-A0EA-A7334730EDB4}" type="parTrans" cxnId="{A3BEB550-C988-4012-995C-CE3465AC726B}">
      <dgm:prSet/>
      <dgm:spPr/>
      <dgm:t>
        <a:bodyPr/>
        <a:lstStyle/>
        <a:p>
          <a:endParaRPr lang="de-DE"/>
        </a:p>
      </dgm:t>
    </dgm:pt>
    <dgm:pt modelId="{158F4583-AD11-404F-A6EE-0407C7CD9F37}" type="sibTrans" cxnId="{A3BEB550-C988-4012-995C-CE3465AC726B}">
      <dgm:prSet/>
      <dgm:spPr/>
      <dgm:t>
        <a:bodyPr/>
        <a:lstStyle/>
        <a:p>
          <a:endParaRPr lang="de-DE"/>
        </a:p>
      </dgm:t>
    </dgm:pt>
    <dgm:pt modelId="{0CEB66DB-FBB1-45D4-BE67-C639A42CC7C9}">
      <dgm:prSet phldrT="[Text]"/>
      <dgm:spPr/>
      <dgm:t>
        <a:bodyPr/>
        <a:lstStyle/>
        <a:p>
          <a:r>
            <a:rPr lang="el-GR" smtClean="0">
              <a:latin typeface="Arial"/>
              <a:cs typeface="Arial"/>
            </a:rPr>
            <a:t>Δ</a:t>
          </a:r>
          <a:r>
            <a:rPr lang="de-DE" smtClean="0">
              <a:latin typeface="Arial"/>
              <a:cs typeface="Arial"/>
            </a:rPr>
            <a:t>TSO(1)</a:t>
          </a:r>
          <a:endParaRPr lang="de-DE"/>
        </a:p>
      </dgm:t>
    </dgm:pt>
    <dgm:pt modelId="{7225BD56-CE46-463E-931E-2F1C9AB29E2D}" type="parTrans" cxnId="{5647F639-9B1E-4232-8F30-71704BA6B20B}">
      <dgm:prSet/>
      <dgm:spPr/>
      <dgm:t>
        <a:bodyPr/>
        <a:lstStyle/>
        <a:p>
          <a:endParaRPr lang="de-DE"/>
        </a:p>
      </dgm:t>
    </dgm:pt>
    <dgm:pt modelId="{89A66667-BC84-4764-908E-AFBE0DA9548A}" type="sibTrans" cxnId="{5647F639-9B1E-4232-8F30-71704BA6B20B}">
      <dgm:prSet/>
      <dgm:spPr/>
      <dgm:t>
        <a:bodyPr/>
        <a:lstStyle/>
        <a:p>
          <a:endParaRPr lang="de-DE"/>
        </a:p>
      </dgm:t>
    </dgm:pt>
    <dgm:pt modelId="{2BEAC65E-55B2-488A-8180-75FB631A6B23}">
      <dgm:prSet phldrT="[Text]"/>
      <dgm:spPr/>
      <dgm:t>
        <a:bodyPr/>
        <a:lstStyle/>
        <a:p>
          <a:r>
            <a:rPr lang="el-GR" smtClean="0">
              <a:latin typeface="Arial"/>
              <a:cs typeface="Arial"/>
            </a:rPr>
            <a:t>Δ</a:t>
          </a:r>
          <a:r>
            <a:rPr lang="de-DE" smtClean="0">
              <a:latin typeface="Arial"/>
              <a:cs typeface="Arial"/>
            </a:rPr>
            <a:t>TSO(2)</a:t>
          </a:r>
          <a:endParaRPr lang="de-DE"/>
        </a:p>
      </dgm:t>
    </dgm:pt>
    <dgm:pt modelId="{88D40E1D-54FA-40FD-9286-5E17D8D083CF}" type="parTrans" cxnId="{B4DC2802-ECCF-44D4-B96C-4C5606BFF44D}">
      <dgm:prSet/>
      <dgm:spPr/>
      <dgm:t>
        <a:bodyPr/>
        <a:lstStyle/>
        <a:p>
          <a:endParaRPr lang="de-DE"/>
        </a:p>
      </dgm:t>
    </dgm:pt>
    <dgm:pt modelId="{BF11C203-B76C-4109-9092-FEC0535FD70B}" type="sibTrans" cxnId="{B4DC2802-ECCF-44D4-B96C-4C5606BFF44D}">
      <dgm:prSet/>
      <dgm:spPr/>
      <dgm:t>
        <a:bodyPr/>
        <a:lstStyle/>
        <a:p>
          <a:endParaRPr lang="de-DE"/>
        </a:p>
      </dgm:t>
    </dgm:pt>
    <dgm:pt modelId="{E48D7678-5DFE-4785-AC62-340E6A9F3501}">
      <dgm:prSet phldrT="[Text]"/>
      <dgm:spPr/>
      <dgm:t>
        <a:bodyPr/>
        <a:lstStyle/>
        <a:p>
          <a:r>
            <a:rPr lang="el-GR" smtClean="0">
              <a:latin typeface="Arial"/>
              <a:cs typeface="Arial"/>
            </a:rPr>
            <a:t>Δ</a:t>
          </a:r>
          <a:r>
            <a:rPr lang="de-DE" smtClean="0">
              <a:latin typeface="Arial"/>
              <a:cs typeface="Arial"/>
            </a:rPr>
            <a:t>TSO(3)</a:t>
          </a:r>
          <a:endParaRPr lang="de-DE"/>
        </a:p>
      </dgm:t>
    </dgm:pt>
    <dgm:pt modelId="{61A7CFF3-C42B-46EC-9D8A-D13A0866FDD4}" type="parTrans" cxnId="{37E7F945-E59F-4819-AA49-338C64B2FE99}">
      <dgm:prSet/>
      <dgm:spPr/>
      <dgm:t>
        <a:bodyPr/>
        <a:lstStyle/>
        <a:p>
          <a:endParaRPr lang="de-DE"/>
        </a:p>
      </dgm:t>
    </dgm:pt>
    <dgm:pt modelId="{00EF859C-C06F-4998-B27F-8590B10C3D8C}" type="sibTrans" cxnId="{37E7F945-E59F-4819-AA49-338C64B2FE99}">
      <dgm:prSet/>
      <dgm:spPr/>
      <dgm:t>
        <a:bodyPr/>
        <a:lstStyle/>
        <a:p>
          <a:endParaRPr lang="de-DE"/>
        </a:p>
      </dgm:t>
    </dgm:pt>
    <dgm:pt modelId="{E5F21575-641C-4AA9-9C34-E77FEB031E3A}">
      <dgm:prSet phldrT="[Text]"/>
      <dgm:spPr/>
      <dgm:t>
        <a:bodyPr/>
        <a:lstStyle/>
        <a:p>
          <a:r>
            <a:rPr lang="de-DE" b="1" smtClean="0">
              <a:solidFill>
                <a:srgbClr val="FF0000"/>
              </a:solidFill>
            </a:rPr>
            <a:t>TS</a:t>
          </a:r>
          <a:r>
            <a:rPr lang="de-DE" b="1" baseline="-25000" smtClean="0">
              <a:solidFill>
                <a:srgbClr val="FF0000"/>
              </a:solidFill>
            </a:rPr>
            <a:t>LM</a:t>
          </a:r>
          <a:endParaRPr lang="de-DE" b="1">
            <a:solidFill>
              <a:srgbClr val="FF0000"/>
            </a:solidFill>
          </a:endParaRPr>
        </a:p>
      </dgm:t>
    </dgm:pt>
    <dgm:pt modelId="{C29E514E-76FA-4853-BD6B-CED25F716F58}" type="parTrans" cxnId="{AAB31724-2C32-4ABA-BB8D-3450D46E6B1F}">
      <dgm:prSet/>
      <dgm:spPr/>
      <dgm:t>
        <a:bodyPr/>
        <a:lstStyle/>
        <a:p>
          <a:endParaRPr lang="de-DE"/>
        </a:p>
      </dgm:t>
    </dgm:pt>
    <dgm:pt modelId="{3C17E5F1-5BC6-4D5D-9BD1-AACE4CA2EC5A}" type="sibTrans" cxnId="{AAB31724-2C32-4ABA-BB8D-3450D46E6B1F}">
      <dgm:prSet/>
      <dgm:spPr/>
      <dgm:t>
        <a:bodyPr/>
        <a:lstStyle/>
        <a:p>
          <a:endParaRPr lang="de-DE"/>
        </a:p>
      </dgm:t>
    </dgm:pt>
    <dgm:pt modelId="{3728454E-1803-4485-BC09-90B6EB34E23F}">
      <dgm:prSet phldrT="[Text]"/>
      <dgm:spPr/>
      <dgm:t>
        <a:bodyPr/>
        <a:lstStyle/>
        <a:p>
          <a:r>
            <a:rPr lang="de-DE" smtClean="0"/>
            <a:t>TSO</a:t>
          </a:r>
          <a:r>
            <a:rPr lang="de-DE" baseline="-25000" smtClean="0"/>
            <a:t>LM</a:t>
          </a:r>
          <a:r>
            <a:rPr lang="de-DE" smtClean="0"/>
            <a:t>(2)</a:t>
          </a:r>
          <a:endParaRPr lang="de-DE"/>
        </a:p>
      </dgm:t>
    </dgm:pt>
    <dgm:pt modelId="{E20F11F9-114E-4E85-AAF4-16B3EAB64E53}" type="parTrans" cxnId="{75CF229E-9BA0-417F-BBF3-305552B09638}">
      <dgm:prSet/>
      <dgm:spPr/>
      <dgm:t>
        <a:bodyPr/>
        <a:lstStyle/>
        <a:p>
          <a:endParaRPr lang="de-DE"/>
        </a:p>
      </dgm:t>
    </dgm:pt>
    <dgm:pt modelId="{3E84A5E5-0982-4142-92E7-D0AA2F695F77}" type="sibTrans" cxnId="{75CF229E-9BA0-417F-BBF3-305552B09638}">
      <dgm:prSet/>
      <dgm:spPr/>
      <dgm:t>
        <a:bodyPr/>
        <a:lstStyle/>
        <a:p>
          <a:endParaRPr lang="de-DE"/>
        </a:p>
      </dgm:t>
    </dgm:pt>
    <dgm:pt modelId="{D85AB5F3-C226-47FB-96A6-497B6583226A}">
      <dgm:prSet phldrT="[Text]"/>
      <dgm:spPr/>
      <dgm:t>
        <a:bodyPr/>
        <a:lstStyle/>
        <a:p>
          <a:r>
            <a:rPr lang="de-DE" smtClean="0"/>
            <a:t>TSO</a:t>
          </a:r>
          <a:r>
            <a:rPr lang="de-DE" baseline="-25000" smtClean="0"/>
            <a:t>LM</a:t>
          </a:r>
          <a:r>
            <a:rPr lang="de-DE" smtClean="0"/>
            <a:t>(3)</a:t>
          </a:r>
          <a:endParaRPr lang="de-DE"/>
        </a:p>
      </dgm:t>
    </dgm:pt>
    <dgm:pt modelId="{2D105B65-FD20-4485-8BC0-E0F26B995B72}" type="parTrans" cxnId="{F3A13EC8-2B79-445A-A946-17AEE8490846}">
      <dgm:prSet/>
      <dgm:spPr/>
      <dgm:t>
        <a:bodyPr/>
        <a:lstStyle/>
        <a:p>
          <a:endParaRPr lang="de-DE"/>
        </a:p>
      </dgm:t>
    </dgm:pt>
    <dgm:pt modelId="{198B25E6-BD0D-420A-B393-5A334CBD7901}" type="sibTrans" cxnId="{F3A13EC8-2B79-445A-A946-17AEE8490846}">
      <dgm:prSet/>
      <dgm:spPr/>
      <dgm:t>
        <a:bodyPr/>
        <a:lstStyle/>
        <a:p>
          <a:endParaRPr lang="de-DE"/>
        </a:p>
      </dgm:t>
    </dgm:pt>
    <dgm:pt modelId="{5D488914-5455-445B-80E7-C48E44AE0FA9}">
      <dgm:prSet phldrT="[Text]"/>
      <dgm:spPr/>
      <dgm:t>
        <a:bodyPr/>
        <a:lstStyle/>
        <a:p>
          <a:r>
            <a:rPr lang="de-DE" smtClean="0"/>
            <a:t>…</a:t>
          </a:r>
          <a:endParaRPr lang="de-DE"/>
        </a:p>
      </dgm:t>
    </dgm:pt>
    <dgm:pt modelId="{4DF8FC2D-7711-4958-AC96-75AD580F3314}" type="parTrans" cxnId="{164BE537-2390-4AB0-8B96-71E3FA5CB84D}">
      <dgm:prSet/>
      <dgm:spPr/>
      <dgm:t>
        <a:bodyPr/>
        <a:lstStyle/>
        <a:p>
          <a:endParaRPr lang="de-DE"/>
        </a:p>
      </dgm:t>
    </dgm:pt>
    <dgm:pt modelId="{54EC02AA-A60A-44D8-AB9A-3FBF2F3C7E93}" type="sibTrans" cxnId="{164BE537-2390-4AB0-8B96-71E3FA5CB84D}">
      <dgm:prSet/>
      <dgm:spPr/>
      <dgm:t>
        <a:bodyPr/>
        <a:lstStyle/>
        <a:p>
          <a:endParaRPr lang="de-DE"/>
        </a:p>
      </dgm:t>
    </dgm:pt>
    <dgm:pt modelId="{333B2CC8-F4E5-45DE-BFE4-F8379646FFD0}" type="pres">
      <dgm:prSet presAssocID="{5483A9E2-D78A-4459-A755-5588C7ED61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0BBA5B3-8966-435B-AF30-F28BF8E21923}" type="pres">
      <dgm:prSet presAssocID="{574498F8-1F27-4705-8CC3-7E571BCE65C1}" presName="root1" presStyleCnt="0"/>
      <dgm:spPr/>
    </dgm:pt>
    <dgm:pt modelId="{FDE8FC7B-3077-4D3C-9189-5B86DAE3A412}" type="pres">
      <dgm:prSet presAssocID="{574498F8-1F27-4705-8CC3-7E571BCE65C1}" presName="LevelOneTextNode" presStyleLbl="node0" presStyleIdx="0" presStyleCnt="5" custLinFactX="-14712" custLinFactNeighborX="-100000" custLinFactNeighborY="-19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86716EE-072D-46D4-9598-77CE9E7B5FA0}" type="pres">
      <dgm:prSet presAssocID="{574498F8-1F27-4705-8CC3-7E571BCE65C1}" presName="level2hierChild" presStyleCnt="0"/>
      <dgm:spPr/>
    </dgm:pt>
    <dgm:pt modelId="{87855EA5-C84A-432F-8317-13F7F1D66585}" type="pres">
      <dgm:prSet presAssocID="{0208CF30-8CDD-4C00-9BD0-670607AE8C03}" presName="conn2-1" presStyleLbl="parChTrans1D2" presStyleIdx="0" presStyleCnt="5"/>
      <dgm:spPr/>
      <dgm:t>
        <a:bodyPr/>
        <a:lstStyle/>
        <a:p>
          <a:endParaRPr lang="de-DE"/>
        </a:p>
      </dgm:t>
    </dgm:pt>
    <dgm:pt modelId="{F1CC9A29-2EB8-4B63-B94D-3706C8ADBC43}" type="pres">
      <dgm:prSet presAssocID="{0208CF30-8CDD-4C00-9BD0-670607AE8C03}" presName="connTx" presStyleLbl="parChTrans1D2" presStyleIdx="0" presStyleCnt="5"/>
      <dgm:spPr/>
      <dgm:t>
        <a:bodyPr/>
        <a:lstStyle/>
        <a:p>
          <a:endParaRPr lang="de-DE"/>
        </a:p>
      </dgm:t>
    </dgm:pt>
    <dgm:pt modelId="{3928CAE9-393C-4DB7-BCA0-57788AC7A105}" type="pres">
      <dgm:prSet presAssocID="{33E9C998-A0BC-48EB-A4F2-1C9192A2D103}" presName="root2" presStyleCnt="0"/>
      <dgm:spPr/>
    </dgm:pt>
    <dgm:pt modelId="{AFF2BFD9-297A-4CA2-B1AB-352AC05EA388}" type="pres">
      <dgm:prSet presAssocID="{33E9C998-A0BC-48EB-A4F2-1C9192A2D103}" presName="LevelTwoTextNode" presStyleLbl="node2" presStyleIdx="0" presStyleCnt="5" custLinFactNeighborX="-60333" custLinFactNeighborY="-217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B9CCDCC-0D3C-48AC-9C68-C2040A86A0C5}" type="pres">
      <dgm:prSet presAssocID="{33E9C998-A0BC-48EB-A4F2-1C9192A2D103}" presName="level3hierChild" presStyleCnt="0"/>
      <dgm:spPr/>
    </dgm:pt>
    <dgm:pt modelId="{04FE5D6E-C4CB-45F9-8A46-7B9E14653BB5}" type="pres">
      <dgm:prSet presAssocID="{9E123735-6AED-4B3C-B068-B6B50E10CF14}" presName="conn2-1" presStyleLbl="parChTrans1D3" presStyleIdx="0" presStyleCnt="5"/>
      <dgm:spPr/>
      <dgm:t>
        <a:bodyPr/>
        <a:lstStyle/>
        <a:p>
          <a:endParaRPr lang="de-DE"/>
        </a:p>
      </dgm:t>
    </dgm:pt>
    <dgm:pt modelId="{7BCA98AD-0B41-4B9E-9EA0-3AD8FE72DA40}" type="pres">
      <dgm:prSet presAssocID="{9E123735-6AED-4B3C-B068-B6B50E10CF14}" presName="connTx" presStyleLbl="parChTrans1D3" presStyleIdx="0" presStyleCnt="5"/>
      <dgm:spPr/>
      <dgm:t>
        <a:bodyPr/>
        <a:lstStyle/>
        <a:p>
          <a:endParaRPr lang="de-DE"/>
        </a:p>
      </dgm:t>
    </dgm:pt>
    <dgm:pt modelId="{3904023B-CEC1-4179-B98F-7844D54652A2}" type="pres">
      <dgm:prSet presAssocID="{EEE56C09-B304-4063-9618-11D20AF7AAA8}" presName="root2" presStyleCnt="0"/>
      <dgm:spPr/>
    </dgm:pt>
    <dgm:pt modelId="{FEA0B3D7-CDAB-416A-86D9-86E1541AC9E9}" type="pres">
      <dgm:prSet presAssocID="{EEE56C09-B304-4063-9618-11D20AF7AAA8}" presName="LevelTwoTextNode" presStyleLbl="node3" presStyleIdx="0" presStyleCnt="5" custLinFactNeighborX="87287" custLinFactNeighborY="3168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90B6280-A9EA-437A-9AD7-789D3FDC37B5}" type="pres">
      <dgm:prSet presAssocID="{EEE56C09-B304-4063-9618-11D20AF7AAA8}" presName="level3hierChild" presStyleCnt="0"/>
      <dgm:spPr/>
    </dgm:pt>
    <dgm:pt modelId="{D46F2560-A243-419F-8AB4-38FFE26B1D8E}" type="pres">
      <dgm:prSet presAssocID="{BF1937E8-C8C7-458B-A0EA-A7334730EDB4}" presName="conn2-1" presStyleLbl="parChTrans1D3" presStyleIdx="1" presStyleCnt="5"/>
      <dgm:spPr/>
      <dgm:t>
        <a:bodyPr/>
        <a:lstStyle/>
        <a:p>
          <a:endParaRPr lang="de-DE"/>
        </a:p>
      </dgm:t>
    </dgm:pt>
    <dgm:pt modelId="{578129D7-AD5F-4883-ACA7-678ACF6C94A1}" type="pres">
      <dgm:prSet presAssocID="{BF1937E8-C8C7-458B-A0EA-A7334730EDB4}" presName="connTx" presStyleLbl="parChTrans1D3" presStyleIdx="1" presStyleCnt="5"/>
      <dgm:spPr/>
      <dgm:t>
        <a:bodyPr/>
        <a:lstStyle/>
        <a:p>
          <a:endParaRPr lang="de-DE"/>
        </a:p>
      </dgm:t>
    </dgm:pt>
    <dgm:pt modelId="{79C51D99-0275-40CB-889C-DD4B3F46D144}" type="pres">
      <dgm:prSet presAssocID="{D5A08476-6511-4B7B-9D85-262FEA4476AB}" presName="root2" presStyleCnt="0"/>
      <dgm:spPr/>
    </dgm:pt>
    <dgm:pt modelId="{BC69DD62-7AAC-4575-844F-B6B3DA763D36}" type="pres">
      <dgm:prSet presAssocID="{D5A08476-6511-4B7B-9D85-262FEA4476AB}" presName="LevelTwoTextNode" presStyleLbl="node3" presStyleIdx="1" presStyleCnt="5" custLinFactNeighborX="-56287" custLinFactNeighborY="-464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FA1BE52-EB03-49B2-84FD-5089523F4B89}" type="pres">
      <dgm:prSet presAssocID="{D5A08476-6511-4B7B-9D85-262FEA4476AB}" presName="level3hierChild" presStyleCnt="0"/>
      <dgm:spPr/>
    </dgm:pt>
    <dgm:pt modelId="{4F475D33-0D4A-4279-B8CF-EC6396623C75}" type="pres">
      <dgm:prSet presAssocID="{C29E514E-76FA-4853-BD6B-CED25F716F58}" presName="conn2-1" presStyleLbl="parChTrans1D4" presStyleIdx="0" presStyleCnt="4"/>
      <dgm:spPr/>
      <dgm:t>
        <a:bodyPr/>
        <a:lstStyle/>
        <a:p>
          <a:endParaRPr lang="de-DE"/>
        </a:p>
      </dgm:t>
    </dgm:pt>
    <dgm:pt modelId="{B8E9F4DE-2D04-4746-A14B-793C62D7F28E}" type="pres">
      <dgm:prSet presAssocID="{C29E514E-76FA-4853-BD6B-CED25F716F58}" presName="connTx" presStyleLbl="parChTrans1D4" presStyleIdx="0" presStyleCnt="4"/>
      <dgm:spPr/>
      <dgm:t>
        <a:bodyPr/>
        <a:lstStyle/>
        <a:p>
          <a:endParaRPr lang="de-DE"/>
        </a:p>
      </dgm:t>
    </dgm:pt>
    <dgm:pt modelId="{DC98AA42-EE27-4A8D-82E5-41DF2AE6E6BA}" type="pres">
      <dgm:prSet presAssocID="{E5F21575-641C-4AA9-9C34-E77FEB031E3A}" presName="root2" presStyleCnt="0"/>
      <dgm:spPr/>
    </dgm:pt>
    <dgm:pt modelId="{4658ED28-F5E0-430E-AC90-AA219641010F}" type="pres">
      <dgm:prSet presAssocID="{E5F21575-641C-4AA9-9C34-E77FEB031E3A}" presName="LevelTwoTextNode" presStyleLbl="node4" presStyleIdx="0" presStyleCnt="4" custLinFactNeighborX="-54736" custLinFactNeighborY="6183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8E58BDC-497F-4D02-9C31-7F585F294986}" type="pres">
      <dgm:prSet presAssocID="{E5F21575-641C-4AA9-9C34-E77FEB031E3A}" presName="level3hierChild" presStyleCnt="0"/>
      <dgm:spPr/>
    </dgm:pt>
    <dgm:pt modelId="{E100EFD2-BB19-4195-ABE7-165E1AA51D96}" type="pres">
      <dgm:prSet presAssocID="{7ED91257-11DC-49B3-A1E6-ACE652395E5C}" presName="root1" presStyleCnt="0"/>
      <dgm:spPr/>
    </dgm:pt>
    <dgm:pt modelId="{EBDDAC1A-50C8-4D5D-BAC3-05887A86A4EB}" type="pres">
      <dgm:prSet presAssocID="{7ED91257-11DC-49B3-A1E6-ACE652395E5C}" presName="LevelOneTextNode" presStyleLbl="node0" presStyleIdx="1" presStyleCnt="5" custLinFactX="-14712" custLinFactNeighborX="-100000" custLinFactNeighborY="-19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92A7367-6528-4502-A1BF-E5E793165F53}" type="pres">
      <dgm:prSet presAssocID="{7ED91257-11DC-49B3-A1E6-ACE652395E5C}" presName="level2hierChild" presStyleCnt="0"/>
      <dgm:spPr/>
    </dgm:pt>
    <dgm:pt modelId="{BE20F9D6-E7B4-4F11-A810-A28D10305654}" type="pres">
      <dgm:prSet presAssocID="{98BBE330-B1B7-4C71-9890-340ACA7CD718}" presName="conn2-1" presStyleLbl="parChTrans1D2" presStyleIdx="1" presStyleCnt="5"/>
      <dgm:spPr/>
      <dgm:t>
        <a:bodyPr/>
        <a:lstStyle/>
        <a:p>
          <a:endParaRPr lang="de-DE"/>
        </a:p>
      </dgm:t>
    </dgm:pt>
    <dgm:pt modelId="{8CE0C922-E415-4409-980B-735899C6BBC0}" type="pres">
      <dgm:prSet presAssocID="{98BBE330-B1B7-4C71-9890-340ACA7CD718}" presName="connTx" presStyleLbl="parChTrans1D2" presStyleIdx="1" presStyleCnt="5"/>
      <dgm:spPr/>
      <dgm:t>
        <a:bodyPr/>
        <a:lstStyle/>
        <a:p>
          <a:endParaRPr lang="de-DE"/>
        </a:p>
      </dgm:t>
    </dgm:pt>
    <dgm:pt modelId="{8A28C3D9-673A-41DB-8B6B-F2F444FBC4D3}" type="pres">
      <dgm:prSet presAssocID="{DB5FA8C3-7E27-476E-86D7-17BB9EC692CA}" presName="root2" presStyleCnt="0"/>
      <dgm:spPr/>
    </dgm:pt>
    <dgm:pt modelId="{32CC714E-C169-408D-A260-D0E1B022C7FE}" type="pres">
      <dgm:prSet presAssocID="{DB5FA8C3-7E27-476E-86D7-17BB9EC692CA}" presName="LevelTwoTextNode" presStyleLbl="node2" presStyleIdx="1" presStyleCnt="5" custLinFactNeighborX="-60333" custLinFactNeighborY="-217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145B736-D2D4-4489-B7B6-6C7A52D261CE}" type="pres">
      <dgm:prSet presAssocID="{DB5FA8C3-7E27-476E-86D7-17BB9EC692CA}" presName="level3hierChild" presStyleCnt="0"/>
      <dgm:spPr/>
    </dgm:pt>
    <dgm:pt modelId="{76C17DEE-A988-4782-B73A-E8962938CE7D}" type="pres">
      <dgm:prSet presAssocID="{7225BD56-CE46-463E-931E-2F1C9AB29E2D}" presName="conn2-1" presStyleLbl="parChTrans1D3" presStyleIdx="2" presStyleCnt="5"/>
      <dgm:spPr/>
      <dgm:t>
        <a:bodyPr/>
        <a:lstStyle/>
        <a:p>
          <a:endParaRPr lang="de-DE"/>
        </a:p>
      </dgm:t>
    </dgm:pt>
    <dgm:pt modelId="{16B0ABAC-C1F2-4C80-8666-63EFFF8C0E61}" type="pres">
      <dgm:prSet presAssocID="{7225BD56-CE46-463E-931E-2F1C9AB29E2D}" presName="connTx" presStyleLbl="parChTrans1D3" presStyleIdx="2" presStyleCnt="5"/>
      <dgm:spPr/>
      <dgm:t>
        <a:bodyPr/>
        <a:lstStyle/>
        <a:p>
          <a:endParaRPr lang="de-DE"/>
        </a:p>
      </dgm:t>
    </dgm:pt>
    <dgm:pt modelId="{BA7D0CB9-269C-48EB-9F79-560D8B8F6D75}" type="pres">
      <dgm:prSet presAssocID="{0CEB66DB-FBB1-45D4-BE67-C639A42CC7C9}" presName="root2" presStyleCnt="0"/>
      <dgm:spPr/>
    </dgm:pt>
    <dgm:pt modelId="{F338A988-F794-4F21-BF2D-084745334363}" type="pres">
      <dgm:prSet presAssocID="{0CEB66DB-FBB1-45D4-BE67-C639A42CC7C9}" presName="LevelTwoTextNode" presStyleLbl="node3" presStyleIdx="2" presStyleCnt="5" custLinFactNeighborX="-56287" custLinFactNeighborY="1331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B691BE1-AFE3-47EB-8CF1-60296D5FB6D7}" type="pres">
      <dgm:prSet presAssocID="{0CEB66DB-FBB1-45D4-BE67-C639A42CC7C9}" presName="level3hierChild" presStyleCnt="0"/>
      <dgm:spPr/>
    </dgm:pt>
    <dgm:pt modelId="{B1DF6268-495D-4909-932E-F313D201FB92}" type="pres">
      <dgm:prSet presAssocID="{E20F11F9-114E-4E85-AAF4-16B3EAB64E53}" presName="conn2-1" presStyleLbl="parChTrans1D4" presStyleIdx="1" presStyleCnt="4"/>
      <dgm:spPr/>
      <dgm:t>
        <a:bodyPr/>
        <a:lstStyle/>
        <a:p>
          <a:endParaRPr lang="de-DE"/>
        </a:p>
      </dgm:t>
    </dgm:pt>
    <dgm:pt modelId="{42BC9FF9-A1AA-42CD-B267-E30567CC830E}" type="pres">
      <dgm:prSet presAssocID="{E20F11F9-114E-4E85-AAF4-16B3EAB64E53}" presName="connTx" presStyleLbl="parChTrans1D4" presStyleIdx="1" presStyleCnt="4"/>
      <dgm:spPr/>
      <dgm:t>
        <a:bodyPr/>
        <a:lstStyle/>
        <a:p>
          <a:endParaRPr lang="de-DE"/>
        </a:p>
      </dgm:t>
    </dgm:pt>
    <dgm:pt modelId="{8BFF22BC-DD5D-4D5B-8ECC-A1DB6DC24657}" type="pres">
      <dgm:prSet presAssocID="{3728454E-1803-4485-BC09-90B6EB34E23F}" presName="root2" presStyleCnt="0"/>
      <dgm:spPr/>
    </dgm:pt>
    <dgm:pt modelId="{B0F22D55-6162-46FD-8D7B-81C2AF31946E}" type="pres">
      <dgm:prSet presAssocID="{3728454E-1803-4485-BC09-90B6EB34E23F}" presName="LevelTwoTextNode" presStyleLbl="node4" presStyleIdx="1" presStyleCnt="4" custLinFactNeighborX="-54736" custLinFactNeighborY="6871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6F7D196-DAE0-48DE-8618-7F89254E3269}" type="pres">
      <dgm:prSet presAssocID="{3728454E-1803-4485-BC09-90B6EB34E23F}" presName="level3hierChild" presStyleCnt="0"/>
      <dgm:spPr/>
    </dgm:pt>
    <dgm:pt modelId="{38EEC511-CB24-48F0-A133-570A9B6E8FA8}" type="pres">
      <dgm:prSet presAssocID="{4FBFB9EC-6DC3-4C1E-B4C0-A678C138C7DE}" presName="root1" presStyleCnt="0"/>
      <dgm:spPr/>
    </dgm:pt>
    <dgm:pt modelId="{07B137C1-0B5C-4A87-A2EC-C2BC2E249A0C}" type="pres">
      <dgm:prSet presAssocID="{4FBFB9EC-6DC3-4C1E-B4C0-A678C138C7DE}" presName="LevelOneTextNode" presStyleLbl="node0" presStyleIdx="2" presStyleCnt="5" custLinFactX="-14712" custLinFactNeighborX="-100000" custLinFactNeighborY="-19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23672B5-114C-4614-A4AC-4935B5A86221}" type="pres">
      <dgm:prSet presAssocID="{4FBFB9EC-6DC3-4C1E-B4C0-A678C138C7DE}" presName="level2hierChild" presStyleCnt="0"/>
      <dgm:spPr/>
    </dgm:pt>
    <dgm:pt modelId="{53B85E83-43B6-46A4-BB4E-D84653A64452}" type="pres">
      <dgm:prSet presAssocID="{ED324777-2790-430F-BABB-87AC96442EA8}" presName="conn2-1" presStyleLbl="parChTrans1D2" presStyleIdx="2" presStyleCnt="5"/>
      <dgm:spPr/>
      <dgm:t>
        <a:bodyPr/>
        <a:lstStyle/>
        <a:p>
          <a:endParaRPr lang="de-DE"/>
        </a:p>
      </dgm:t>
    </dgm:pt>
    <dgm:pt modelId="{9ADD5027-4E8F-40A0-867C-F661FE468D87}" type="pres">
      <dgm:prSet presAssocID="{ED324777-2790-430F-BABB-87AC96442EA8}" presName="connTx" presStyleLbl="parChTrans1D2" presStyleIdx="2" presStyleCnt="5"/>
      <dgm:spPr/>
      <dgm:t>
        <a:bodyPr/>
        <a:lstStyle/>
        <a:p>
          <a:endParaRPr lang="de-DE"/>
        </a:p>
      </dgm:t>
    </dgm:pt>
    <dgm:pt modelId="{1623A328-30B5-4D9D-B6F5-DAC553F6201E}" type="pres">
      <dgm:prSet presAssocID="{9CAA0EB6-ED1B-4E1D-9FBE-111CCF514482}" presName="root2" presStyleCnt="0"/>
      <dgm:spPr/>
    </dgm:pt>
    <dgm:pt modelId="{51CBF820-E7FF-4F34-8793-3AA9A87B984B}" type="pres">
      <dgm:prSet presAssocID="{9CAA0EB6-ED1B-4E1D-9FBE-111CCF514482}" presName="LevelTwoTextNode" presStyleLbl="node2" presStyleIdx="2" presStyleCnt="5" custLinFactNeighborX="-60333" custLinFactNeighborY="-217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3AA28A2-C644-4686-A6BC-5DE210CADA1C}" type="pres">
      <dgm:prSet presAssocID="{9CAA0EB6-ED1B-4E1D-9FBE-111CCF514482}" presName="level3hierChild" presStyleCnt="0"/>
      <dgm:spPr/>
    </dgm:pt>
    <dgm:pt modelId="{98E91A3D-7BCE-4C0D-AA10-9F84486EDE32}" type="pres">
      <dgm:prSet presAssocID="{88D40E1D-54FA-40FD-9286-5E17D8D083CF}" presName="conn2-1" presStyleLbl="parChTrans1D3" presStyleIdx="3" presStyleCnt="5"/>
      <dgm:spPr/>
      <dgm:t>
        <a:bodyPr/>
        <a:lstStyle/>
        <a:p>
          <a:endParaRPr lang="de-DE"/>
        </a:p>
      </dgm:t>
    </dgm:pt>
    <dgm:pt modelId="{77090428-F18B-4B56-A02D-737A9038E979}" type="pres">
      <dgm:prSet presAssocID="{88D40E1D-54FA-40FD-9286-5E17D8D083CF}" presName="connTx" presStyleLbl="parChTrans1D3" presStyleIdx="3" presStyleCnt="5"/>
      <dgm:spPr/>
      <dgm:t>
        <a:bodyPr/>
        <a:lstStyle/>
        <a:p>
          <a:endParaRPr lang="de-DE"/>
        </a:p>
      </dgm:t>
    </dgm:pt>
    <dgm:pt modelId="{ED578F47-00C7-440F-9D68-90F9A55D4E2B}" type="pres">
      <dgm:prSet presAssocID="{2BEAC65E-55B2-488A-8180-75FB631A6B23}" presName="root2" presStyleCnt="0"/>
      <dgm:spPr/>
    </dgm:pt>
    <dgm:pt modelId="{063FC9E1-7F13-4524-89CB-E548A44BE107}" type="pres">
      <dgm:prSet presAssocID="{2BEAC65E-55B2-488A-8180-75FB631A6B23}" presName="LevelTwoTextNode" presStyleLbl="node3" presStyleIdx="3" presStyleCnt="5" custLinFactNeighborX="-56287" custLinFactNeighborY="2020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C66C110-C689-4340-AF93-35935C702030}" type="pres">
      <dgm:prSet presAssocID="{2BEAC65E-55B2-488A-8180-75FB631A6B23}" presName="level3hierChild" presStyleCnt="0"/>
      <dgm:spPr/>
    </dgm:pt>
    <dgm:pt modelId="{3E715874-C4A1-4AB3-BE03-D51DFD3CFF46}" type="pres">
      <dgm:prSet presAssocID="{2D105B65-FD20-4485-8BC0-E0F26B995B72}" presName="conn2-1" presStyleLbl="parChTrans1D4" presStyleIdx="2" presStyleCnt="4"/>
      <dgm:spPr/>
      <dgm:t>
        <a:bodyPr/>
        <a:lstStyle/>
        <a:p>
          <a:endParaRPr lang="de-DE"/>
        </a:p>
      </dgm:t>
    </dgm:pt>
    <dgm:pt modelId="{A2CBC976-2D1A-421A-A775-94D71C501A1D}" type="pres">
      <dgm:prSet presAssocID="{2D105B65-FD20-4485-8BC0-E0F26B995B72}" presName="connTx" presStyleLbl="parChTrans1D4" presStyleIdx="2" presStyleCnt="4"/>
      <dgm:spPr/>
      <dgm:t>
        <a:bodyPr/>
        <a:lstStyle/>
        <a:p>
          <a:endParaRPr lang="de-DE"/>
        </a:p>
      </dgm:t>
    </dgm:pt>
    <dgm:pt modelId="{EF24B664-B5D0-466A-9982-7E55464AF566}" type="pres">
      <dgm:prSet presAssocID="{D85AB5F3-C226-47FB-96A6-497B6583226A}" presName="root2" presStyleCnt="0"/>
      <dgm:spPr/>
    </dgm:pt>
    <dgm:pt modelId="{E299C3CF-F8DD-4124-9464-20CA47A25629}" type="pres">
      <dgm:prSet presAssocID="{D85AB5F3-C226-47FB-96A6-497B6583226A}" presName="LevelTwoTextNode" presStyleLbl="node4" presStyleIdx="2" presStyleCnt="4" custLinFactNeighborX="-54736" custLinFactNeighborY="7560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3828C8A-C461-4D97-9490-5CC7E2AFC645}" type="pres">
      <dgm:prSet presAssocID="{D85AB5F3-C226-47FB-96A6-497B6583226A}" presName="level3hierChild" presStyleCnt="0"/>
      <dgm:spPr/>
    </dgm:pt>
    <dgm:pt modelId="{821C29A9-BFE1-4C68-9F57-1F342AD0F21E}" type="pres">
      <dgm:prSet presAssocID="{A0F50A99-3724-4D73-B6DC-170360BD7AC5}" presName="root1" presStyleCnt="0"/>
      <dgm:spPr/>
    </dgm:pt>
    <dgm:pt modelId="{FC12A20E-D165-4296-99BB-B24699EBA025}" type="pres">
      <dgm:prSet presAssocID="{A0F50A99-3724-4D73-B6DC-170360BD7AC5}" presName="LevelOneTextNode" presStyleLbl="node0" presStyleIdx="3" presStyleCnt="5" custLinFactX="-14712" custLinFactNeighborX="-100000" custLinFactNeighborY="-19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2C837A3-987D-4CDA-B7D1-A11B69F7BC58}" type="pres">
      <dgm:prSet presAssocID="{A0F50A99-3724-4D73-B6DC-170360BD7AC5}" presName="level2hierChild" presStyleCnt="0"/>
      <dgm:spPr/>
    </dgm:pt>
    <dgm:pt modelId="{37D98353-5B5A-4141-9061-2913F82A5C2E}" type="pres">
      <dgm:prSet presAssocID="{C9AF070A-6BFA-400C-96DE-6CBAE05E1C5B}" presName="conn2-1" presStyleLbl="parChTrans1D2" presStyleIdx="3" presStyleCnt="5"/>
      <dgm:spPr/>
      <dgm:t>
        <a:bodyPr/>
        <a:lstStyle/>
        <a:p>
          <a:endParaRPr lang="de-DE"/>
        </a:p>
      </dgm:t>
    </dgm:pt>
    <dgm:pt modelId="{1BC48E42-7009-472A-A9C1-077CA89E5A29}" type="pres">
      <dgm:prSet presAssocID="{C9AF070A-6BFA-400C-96DE-6CBAE05E1C5B}" presName="connTx" presStyleLbl="parChTrans1D2" presStyleIdx="3" presStyleCnt="5"/>
      <dgm:spPr/>
      <dgm:t>
        <a:bodyPr/>
        <a:lstStyle/>
        <a:p>
          <a:endParaRPr lang="de-DE"/>
        </a:p>
      </dgm:t>
    </dgm:pt>
    <dgm:pt modelId="{BE2E18EA-5FA9-4029-840D-75A32A3CFDBD}" type="pres">
      <dgm:prSet presAssocID="{99C83EB8-BBDB-41BD-A12A-1DF4995A7DCF}" presName="root2" presStyleCnt="0"/>
      <dgm:spPr/>
    </dgm:pt>
    <dgm:pt modelId="{F86B53FC-F9A9-4160-AECC-5C3D82D0A8C5}" type="pres">
      <dgm:prSet presAssocID="{99C83EB8-BBDB-41BD-A12A-1DF4995A7DCF}" presName="LevelTwoTextNode" presStyleLbl="node2" presStyleIdx="3" presStyleCnt="5" custLinFactNeighborX="-60333" custLinFactNeighborY="-217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A4A02BC-FFC6-43BE-8159-FB56ED0EED16}" type="pres">
      <dgm:prSet presAssocID="{99C83EB8-BBDB-41BD-A12A-1DF4995A7DCF}" presName="level3hierChild" presStyleCnt="0"/>
      <dgm:spPr/>
    </dgm:pt>
    <dgm:pt modelId="{ABEA6FE0-B67E-4D03-AD05-73888C0F3884}" type="pres">
      <dgm:prSet presAssocID="{61A7CFF3-C42B-46EC-9D8A-D13A0866FDD4}" presName="conn2-1" presStyleLbl="parChTrans1D3" presStyleIdx="4" presStyleCnt="5"/>
      <dgm:spPr/>
      <dgm:t>
        <a:bodyPr/>
        <a:lstStyle/>
        <a:p>
          <a:endParaRPr lang="de-DE"/>
        </a:p>
      </dgm:t>
    </dgm:pt>
    <dgm:pt modelId="{070095DA-603D-4C5F-A3AD-AB297083EEFB}" type="pres">
      <dgm:prSet presAssocID="{61A7CFF3-C42B-46EC-9D8A-D13A0866FDD4}" presName="connTx" presStyleLbl="parChTrans1D3" presStyleIdx="4" presStyleCnt="5"/>
      <dgm:spPr/>
      <dgm:t>
        <a:bodyPr/>
        <a:lstStyle/>
        <a:p>
          <a:endParaRPr lang="de-DE"/>
        </a:p>
      </dgm:t>
    </dgm:pt>
    <dgm:pt modelId="{41D0BD6D-B714-46E8-86A4-2EEF75122189}" type="pres">
      <dgm:prSet presAssocID="{E48D7678-5DFE-4785-AC62-340E6A9F3501}" presName="root2" presStyleCnt="0"/>
      <dgm:spPr/>
    </dgm:pt>
    <dgm:pt modelId="{E42EFB7D-5BDB-42E7-A48D-592B7F77442A}" type="pres">
      <dgm:prSet presAssocID="{E48D7678-5DFE-4785-AC62-340E6A9F3501}" presName="LevelTwoTextNode" presStyleLbl="node3" presStyleIdx="4" presStyleCnt="5" custLinFactNeighborX="-56287" custLinFactNeighborY="2708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2F3C3B8-DCC6-47D0-A24B-5B088AC1CF2B}" type="pres">
      <dgm:prSet presAssocID="{E48D7678-5DFE-4785-AC62-340E6A9F3501}" presName="level3hierChild" presStyleCnt="0"/>
      <dgm:spPr/>
    </dgm:pt>
    <dgm:pt modelId="{144A0253-068D-440D-A57F-44F0D2F1A469}" type="pres">
      <dgm:prSet presAssocID="{4DF8FC2D-7711-4958-AC96-75AD580F3314}" presName="conn2-1" presStyleLbl="parChTrans1D4" presStyleIdx="3" presStyleCnt="4"/>
      <dgm:spPr/>
      <dgm:t>
        <a:bodyPr/>
        <a:lstStyle/>
        <a:p>
          <a:endParaRPr lang="de-DE"/>
        </a:p>
      </dgm:t>
    </dgm:pt>
    <dgm:pt modelId="{E652E211-79A5-42EE-8873-6B46C23C58F8}" type="pres">
      <dgm:prSet presAssocID="{4DF8FC2D-7711-4958-AC96-75AD580F3314}" presName="connTx" presStyleLbl="parChTrans1D4" presStyleIdx="3" presStyleCnt="4"/>
      <dgm:spPr/>
      <dgm:t>
        <a:bodyPr/>
        <a:lstStyle/>
        <a:p>
          <a:endParaRPr lang="de-DE"/>
        </a:p>
      </dgm:t>
    </dgm:pt>
    <dgm:pt modelId="{0A51B5EC-67A9-4E6D-A36C-A9C88B7DE332}" type="pres">
      <dgm:prSet presAssocID="{5D488914-5455-445B-80E7-C48E44AE0FA9}" presName="root2" presStyleCnt="0"/>
      <dgm:spPr/>
    </dgm:pt>
    <dgm:pt modelId="{89129AED-E9D8-46D6-8FFE-F137269BC4BA}" type="pres">
      <dgm:prSet presAssocID="{5D488914-5455-445B-80E7-C48E44AE0FA9}" presName="LevelTwoTextNode" presStyleLbl="node4" presStyleIdx="3" presStyleCnt="4" custLinFactNeighborX="-54736" custLinFactNeighborY="8689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7164D80-8173-42D9-BF77-6168ED0FAE69}" type="pres">
      <dgm:prSet presAssocID="{5D488914-5455-445B-80E7-C48E44AE0FA9}" presName="level3hierChild" presStyleCnt="0"/>
      <dgm:spPr/>
    </dgm:pt>
    <dgm:pt modelId="{1BD2B92F-A3C2-4596-8DD5-0C5E7D7EA3B6}" type="pres">
      <dgm:prSet presAssocID="{EFCDCD82-7222-4FD8-8041-1778BFB85EB0}" presName="root1" presStyleCnt="0"/>
      <dgm:spPr/>
    </dgm:pt>
    <dgm:pt modelId="{29BE453C-808D-436D-BBFC-FE70BD968636}" type="pres">
      <dgm:prSet presAssocID="{EFCDCD82-7222-4FD8-8041-1778BFB85EB0}" presName="LevelOneTextNode" presStyleLbl="node0" presStyleIdx="4" presStyleCnt="5" custLinFactX="-14712" custLinFactNeighborX="-100000" custLinFactNeighborY="-19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A8A8645-9E68-47CC-B667-866F4A8465A7}" type="pres">
      <dgm:prSet presAssocID="{EFCDCD82-7222-4FD8-8041-1778BFB85EB0}" presName="level2hierChild" presStyleCnt="0"/>
      <dgm:spPr/>
    </dgm:pt>
    <dgm:pt modelId="{D532298A-B76D-40C1-B09F-DDCAA27B9805}" type="pres">
      <dgm:prSet presAssocID="{1677BA9B-FC2C-4F8A-A127-5E54BA1C0507}" presName="conn2-1" presStyleLbl="parChTrans1D2" presStyleIdx="4" presStyleCnt="5"/>
      <dgm:spPr/>
      <dgm:t>
        <a:bodyPr/>
        <a:lstStyle/>
        <a:p>
          <a:endParaRPr lang="de-DE"/>
        </a:p>
      </dgm:t>
    </dgm:pt>
    <dgm:pt modelId="{6CF41220-7053-484B-AADD-9241A9542BA5}" type="pres">
      <dgm:prSet presAssocID="{1677BA9B-FC2C-4F8A-A127-5E54BA1C0507}" presName="connTx" presStyleLbl="parChTrans1D2" presStyleIdx="4" presStyleCnt="5"/>
      <dgm:spPr/>
      <dgm:t>
        <a:bodyPr/>
        <a:lstStyle/>
        <a:p>
          <a:endParaRPr lang="de-DE"/>
        </a:p>
      </dgm:t>
    </dgm:pt>
    <dgm:pt modelId="{443B3D71-D199-4F7A-93F9-F490DA8B273B}" type="pres">
      <dgm:prSet presAssocID="{F68CD384-1343-4F4D-9412-32507B472619}" presName="root2" presStyleCnt="0"/>
      <dgm:spPr/>
    </dgm:pt>
    <dgm:pt modelId="{40C9F1CD-BA31-4852-9077-6DC65872B8C1}" type="pres">
      <dgm:prSet presAssocID="{F68CD384-1343-4F4D-9412-32507B472619}" presName="LevelTwoTextNode" presStyleLbl="node2" presStyleIdx="4" presStyleCnt="5" custLinFactNeighborX="-60333" custLinFactNeighborY="-217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1DF1D2F-CEAA-4E38-92F4-16DD4519AA7D}" type="pres">
      <dgm:prSet presAssocID="{F68CD384-1343-4F4D-9412-32507B472619}" presName="level3hierChild" presStyleCnt="0"/>
      <dgm:spPr/>
    </dgm:pt>
  </dgm:ptLst>
  <dgm:cxnLst>
    <dgm:cxn modelId="{95EDAAB5-FC63-4AE2-8410-FD9A81B258A1}" type="presOf" srcId="{C29E514E-76FA-4853-BD6B-CED25F716F58}" destId="{B8E9F4DE-2D04-4746-A14B-793C62D7F28E}" srcOrd="1" destOrd="0" presId="urn:microsoft.com/office/officeart/2005/8/layout/hierarchy2"/>
    <dgm:cxn modelId="{139F99ED-8D45-48BB-9A2E-09F545FFBA7E}" type="presOf" srcId="{5D488914-5455-445B-80E7-C48E44AE0FA9}" destId="{89129AED-E9D8-46D6-8FFE-F137269BC4BA}" srcOrd="0" destOrd="0" presId="urn:microsoft.com/office/officeart/2005/8/layout/hierarchy2"/>
    <dgm:cxn modelId="{C51EF998-3FAB-49A1-A3E8-336535D319B8}" srcId="{A0F50A99-3724-4D73-B6DC-170360BD7AC5}" destId="{99C83EB8-BBDB-41BD-A12A-1DF4995A7DCF}" srcOrd="0" destOrd="0" parTransId="{C9AF070A-6BFA-400C-96DE-6CBAE05E1C5B}" sibTransId="{CB8FCB9B-51BD-4621-80E0-827CBEA2BD3F}"/>
    <dgm:cxn modelId="{3A6CFE37-E67A-4C29-B7B3-BFADCFBC87C2}" type="presOf" srcId="{98BBE330-B1B7-4C71-9890-340ACA7CD718}" destId="{8CE0C922-E415-4409-980B-735899C6BBC0}" srcOrd="1" destOrd="0" presId="urn:microsoft.com/office/officeart/2005/8/layout/hierarchy2"/>
    <dgm:cxn modelId="{6B66596E-9BCB-4E8D-AC74-BFC0A4DB016A}" srcId="{EFCDCD82-7222-4FD8-8041-1778BFB85EB0}" destId="{F68CD384-1343-4F4D-9412-32507B472619}" srcOrd="0" destOrd="0" parTransId="{1677BA9B-FC2C-4F8A-A127-5E54BA1C0507}" sibTransId="{6EAD9E28-971A-44E9-BB9A-7B4873D57FBA}"/>
    <dgm:cxn modelId="{2CD19308-2C73-419A-8601-ED234C6A2B16}" type="presOf" srcId="{ED324777-2790-430F-BABB-87AC96442EA8}" destId="{9ADD5027-4E8F-40A0-867C-F661FE468D87}" srcOrd="1" destOrd="0" presId="urn:microsoft.com/office/officeart/2005/8/layout/hierarchy2"/>
    <dgm:cxn modelId="{5E253C34-4EBB-42F2-BCE4-51E9FED8B8D5}" type="presOf" srcId="{88D40E1D-54FA-40FD-9286-5E17D8D083CF}" destId="{98E91A3D-7BCE-4C0D-AA10-9F84486EDE32}" srcOrd="0" destOrd="0" presId="urn:microsoft.com/office/officeart/2005/8/layout/hierarchy2"/>
    <dgm:cxn modelId="{C4D8C6FD-E389-440D-A77B-3723DB45392D}" type="presOf" srcId="{C29E514E-76FA-4853-BD6B-CED25F716F58}" destId="{4F475D33-0D4A-4279-B8CF-EC6396623C75}" srcOrd="0" destOrd="0" presId="urn:microsoft.com/office/officeart/2005/8/layout/hierarchy2"/>
    <dgm:cxn modelId="{A2BEBD8B-A42D-4000-AB30-AEE2D5B997D1}" type="presOf" srcId="{9E123735-6AED-4B3C-B068-B6B50E10CF14}" destId="{04FE5D6E-C4CB-45F9-8A46-7B9E14653BB5}" srcOrd="0" destOrd="0" presId="urn:microsoft.com/office/officeart/2005/8/layout/hierarchy2"/>
    <dgm:cxn modelId="{4B55526D-7BB1-428E-9D2A-720A947AD25C}" type="presOf" srcId="{E20F11F9-114E-4E85-AAF4-16B3EAB64E53}" destId="{42BC9FF9-A1AA-42CD-B267-E30567CC830E}" srcOrd="1" destOrd="0" presId="urn:microsoft.com/office/officeart/2005/8/layout/hierarchy2"/>
    <dgm:cxn modelId="{B1923714-1FEA-46E3-8272-A9FF3E8B1A61}" srcId="{5483A9E2-D78A-4459-A755-5588C7ED6194}" destId="{4FBFB9EC-6DC3-4C1E-B4C0-A678C138C7DE}" srcOrd="2" destOrd="0" parTransId="{42F11897-B465-402D-92FE-A77FB49A6213}" sibTransId="{8DC016D3-1F68-425C-9D9F-6AA89C71F6A2}"/>
    <dgm:cxn modelId="{4B998CC4-C33B-4BCE-92DB-B9C71317FE2C}" type="presOf" srcId="{DB5FA8C3-7E27-476E-86D7-17BB9EC692CA}" destId="{32CC714E-C169-408D-A260-D0E1B022C7FE}" srcOrd="0" destOrd="0" presId="urn:microsoft.com/office/officeart/2005/8/layout/hierarchy2"/>
    <dgm:cxn modelId="{4C47D9AC-5226-4ADC-91D7-269A03ACB7F9}" type="presOf" srcId="{BF1937E8-C8C7-458B-A0EA-A7334730EDB4}" destId="{D46F2560-A243-419F-8AB4-38FFE26B1D8E}" srcOrd="0" destOrd="0" presId="urn:microsoft.com/office/officeart/2005/8/layout/hierarchy2"/>
    <dgm:cxn modelId="{1293E59D-CADC-4D5B-963B-30A49AD8E3ED}" type="presOf" srcId="{9CAA0EB6-ED1B-4E1D-9FBE-111CCF514482}" destId="{51CBF820-E7FF-4F34-8793-3AA9A87B984B}" srcOrd="0" destOrd="0" presId="urn:microsoft.com/office/officeart/2005/8/layout/hierarchy2"/>
    <dgm:cxn modelId="{7817B315-3C42-4CB4-9FA2-48C213CF7D45}" type="presOf" srcId="{7ED91257-11DC-49B3-A1E6-ACE652395E5C}" destId="{EBDDAC1A-50C8-4D5D-BAC3-05887A86A4EB}" srcOrd="0" destOrd="0" presId="urn:microsoft.com/office/officeart/2005/8/layout/hierarchy2"/>
    <dgm:cxn modelId="{A316E269-570A-415E-B6DA-358AC85A9567}" srcId="{4FBFB9EC-6DC3-4C1E-B4C0-A678C138C7DE}" destId="{9CAA0EB6-ED1B-4E1D-9FBE-111CCF514482}" srcOrd="0" destOrd="0" parTransId="{ED324777-2790-430F-BABB-87AC96442EA8}" sibTransId="{9652E5EC-3E20-46E2-9F45-21FDF97221E4}"/>
    <dgm:cxn modelId="{D7838192-464E-4C2C-B260-E305AD610169}" type="presOf" srcId="{C9AF070A-6BFA-400C-96DE-6CBAE05E1C5B}" destId="{37D98353-5B5A-4141-9061-2913F82A5C2E}" srcOrd="0" destOrd="0" presId="urn:microsoft.com/office/officeart/2005/8/layout/hierarchy2"/>
    <dgm:cxn modelId="{76BA15BD-D2C3-4888-8CD0-2877AAA0D11C}" type="presOf" srcId="{4DF8FC2D-7711-4958-AC96-75AD580F3314}" destId="{144A0253-068D-440D-A57F-44F0D2F1A469}" srcOrd="0" destOrd="0" presId="urn:microsoft.com/office/officeart/2005/8/layout/hierarchy2"/>
    <dgm:cxn modelId="{F9989F79-3935-4009-A4B7-7CB42C07C887}" srcId="{7ED91257-11DC-49B3-A1E6-ACE652395E5C}" destId="{DB5FA8C3-7E27-476E-86D7-17BB9EC692CA}" srcOrd="0" destOrd="0" parTransId="{98BBE330-B1B7-4C71-9890-340ACA7CD718}" sibTransId="{9ABFAE99-27FF-4B96-B215-3B1188731DFC}"/>
    <dgm:cxn modelId="{58B041B7-6B08-45FF-942C-6F1BA670D3E9}" type="presOf" srcId="{99C83EB8-BBDB-41BD-A12A-1DF4995A7DCF}" destId="{F86B53FC-F9A9-4160-AECC-5C3D82D0A8C5}" srcOrd="0" destOrd="0" presId="urn:microsoft.com/office/officeart/2005/8/layout/hierarchy2"/>
    <dgm:cxn modelId="{F3A13EC8-2B79-445A-A946-17AEE8490846}" srcId="{2BEAC65E-55B2-488A-8180-75FB631A6B23}" destId="{D85AB5F3-C226-47FB-96A6-497B6583226A}" srcOrd="0" destOrd="0" parTransId="{2D105B65-FD20-4485-8BC0-E0F26B995B72}" sibTransId="{198B25E6-BD0D-420A-B393-5A334CBD7901}"/>
    <dgm:cxn modelId="{1E3C764D-98E9-48E0-A097-EE8D86748B4C}" type="presOf" srcId="{E20F11F9-114E-4E85-AAF4-16B3EAB64E53}" destId="{B1DF6268-495D-4909-932E-F313D201FB92}" srcOrd="0" destOrd="0" presId="urn:microsoft.com/office/officeart/2005/8/layout/hierarchy2"/>
    <dgm:cxn modelId="{75CF229E-9BA0-417F-BBF3-305552B09638}" srcId="{0CEB66DB-FBB1-45D4-BE67-C639A42CC7C9}" destId="{3728454E-1803-4485-BC09-90B6EB34E23F}" srcOrd="0" destOrd="0" parTransId="{E20F11F9-114E-4E85-AAF4-16B3EAB64E53}" sibTransId="{3E84A5E5-0982-4142-92E7-D0AA2F695F77}"/>
    <dgm:cxn modelId="{5AFECC21-4E93-478F-AAFE-9D0837B9A56F}" srcId="{5483A9E2-D78A-4459-A755-5588C7ED6194}" destId="{7ED91257-11DC-49B3-A1E6-ACE652395E5C}" srcOrd="1" destOrd="0" parTransId="{B77E8EA9-FD53-42ED-8E5C-D724D7EA5F74}" sibTransId="{06ADADC9-BF61-410E-871B-C9152972638C}"/>
    <dgm:cxn modelId="{603C827F-E6A3-40AB-BDFB-097C5AEDC617}" type="presOf" srcId="{0CEB66DB-FBB1-45D4-BE67-C639A42CC7C9}" destId="{F338A988-F794-4F21-BF2D-084745334363}" srcOrd="0" destOrd="0" presId="urn:microsoft.com/office/officeart/2005/8/layout/hierarchy2"/>
    <dgm:cxn modelId="{B4BA3781-44C1-468C-8F17-490F89488D97}" type="presOf" srcId="{4DF8FC2D-7711-4958-AC96-75AD580F3314}" destId="{E652E211-79A5-42EE-8873-6B46C23C58F8}" srcOrd="1" destOrd="0" presId="urn:microsoft.com/office/officeart/2005/8/layout/hierarchy2"/>
    <dgm:cxn modelId="{5647F639-9B1E-4232-8F30-71704BA6B20B}" srcId="{DB5FA8C3-7E27-476E-86D7-17BB9EC692CA}" destId="{0CEB66DB-FBB1-45D4-BE67-C639A42CC7C9}" srcOrd="0" destOrd="0" parTransId="{7225BD56-CE46-463E-931E-2F1C9AB29E2D}" sibTransId="{89A66667-BC84-4764-908E-AFBE0DA9548A}"/>
    <dgm:cxn modelId="{4F74A2E3-AC78-45F6-B3E1-E807FA7836C6}" type="presOf" srcId="{E5F21575-641C-4AA9-9C34-E77FEB031E3A}" destId="{4658ED28-F5E0-430E-AC90-AA219641010F}" srcOrd="0" destOrd="0" presId="urn:microsoft.com/office/officeart/2005/8/layout/hierarchy2"/>
    <dgm:cxn modelId="{5C810E66-EFB2-4D30-AA81-D15CD216DFEC}" type="presOf" srcId="{33E9C998-A0BC-48EB-A4F2-1C9192A2D103}" destId="{AFF2BFD9-297A-4CA2-B1AB-352AC05EA388}" srcOrd="0" destOrd="0" presId="urn:microsoft.com/office/officeart/2005/8/layout/hierarchy2"/>
    <dgm:cxn modelId="{ACE89542-41EE-4C3E-BA5F-618357FCB810}" type="presOf" srcId="{2D105B65-FD20-4485-8BC0-E0F26B995B72}" destId="{3E715874-C4A1-4AB3-BE03-D51DFD3CFF46}" srcOrd="0" destOrd="0" presId="urn:microsoft.com/office/officeart/2005/8/layout/hierarchy2"/>
    <dgm:cxn modelId="{11363E0B-7142-4301-8366-CD2421E82D8C}" type="presOf" srcId="{1677BA9B-FC2C-4F8A-A127-5E54BA1C0507}" destId="{D532298A-B76D-40C1-B09F-DDCAA27B9805}" srcOrd="0" destOrd="0" presId="urn:microsoft.com/office/officeart/2005/8/layout/hierarchy2"/>
    <dgm:cxn modelId="{173F9A81-3E84-4C5A-B8AA-903C93B4AD5B}" type="presOf" srcId="{2D105B65-FD20-4485-8BC0-E0F26B995B72}" destId="{A2CBC976-2D1A-421A-A775-94D71C501A1D}" srcOrd="1" destOrd="0" presId="urn:microsoft.com/office/officeart/2005/8/layout/hierarchy2"/>
    <dgm:cxn modelId="{551A06A1-6912-4AAE-B5E6-74B709465560}" srcId="{5483A9E2-D78A-4459-A755-5588C7ED6194}" destId="{EFCDCD82-7222-4FD8-8041-1778BFB85EB0}" srcOrd="4" destOrd="0" parTransId="{4C7F05F9-587B-4D61-BB95-45141C4EBB66}" sibTransId="{E4743C69-87DA-41A8-B711-CA18B5A9CB35}"/>
    <dgm:cxn modelId="{F1BCDC23-93E4-4FA1-B677-8A7DB95665F1}" type="presOf" srcId="{D85AB5F3-C226-47FB-96A6-497B6583226A}" destId="{E299C3CF-F8DD-4124-9464-20CA47A25629}" srcOrd="0" destOrd="0" presId="urn:microsoft.com/office/officeart/2005/8/layout/hierarchy2"/>
    <dgm:cxn modelId="{11E18037-9C5B-4856-90C3-2C8DDBE6F77D}" type="presOf" srcId="{7225BD56-CE46-463E-931E-2F1C9AB29E2D}" destId="{16B0ABAC-C1F2-4C80-8666-63EFFF8C0E61}" srcOrd="1" destOrd="0" presId="urn:microsoft.com/office/officeart/2005/8/layout/hierarchy2"/>
    <dgm:cxn modelId="{CC410009-B8DE-4171-BA30-B3A71D745E57}" type="presOf" srcId="{F68CD384-1343-4F4D-9412-32507B472619}" destId="{40C9F1CD-BA31-4852-9077-6DC65872B8C1}" srcOrd="0" destOrd="0" presId="urn:microsoft.com/office/officeart/2005/8/layout/hierarchy2"/>
    <dgm:cxn modelId="{D28ADA55-8890-4A69-94E0-173764262E37}" type="presOf" srcId="{98BBE330-B1B7-4C71-9890-340ACA7CD718}" destId="{BE20F9D6-E7B4-4F11-A810-A28D10305654}" srcOrd="0" destOrd="0" presId="urn:microsoft.com/office/officeart/2005/8/layout/hierarchy2"/>
    <dgm:cxn modelId="{14326107-2F54-4265-A368-D45CE8755DCB}" type="presOf" srcId="{1677BA9B-FC2C-4F8A-A127-5E54BA1C0507}" destId="{6CF41220-7053-484B-AADD-9241A9542BA5}" srcOrd="1" destOrd="0" presId="urn:microsoft.com/office/officeart/2005/8/layout/hierarchy2"/>
    <dgm:cxn modelId="{37E7F945-E59F-4819-AA49-338C64B2FE99}" srcId="{99C83EB8-BBDB-41BD-A12A-1DF4995A7DCF}" destId="{E48D7678-5DFE-4785-AC62-340E6A9F3501}" srcOrd="0" destOrd="0" parTransId="{61A7CFF3-C42B-46EC-9D8A-D13A0866FDD4}" sibTransId="{00EF859C-C06F-4998-B27F-8590B10C3D8C}"/>
    <dgm:cxn modelId="{AAB31724-2C32-4ABA-BB8D-3450D46E6B1F}" srcId="{D5A08476-6511-4B7B-9D85-262FEA4476AB}" destId="{E5F21575-641C-4AA9-9C34-E77FEB031E3A}" srcOrd="0" destOrd="0" parTransId="{C29E514E-76FA-4853-BD6B-CED25F716F58}" sibTransId="{3C17E5F1-5BC6-4D5D-9BD1-AACE4CA2EC5A}"/>
    <dgm:cxn modelId="{9ADEF926-A37D-4233-9487-89770BD2BE60}" type="presOf" srcId="{3728454E-1803-4485-BC09-90B6EB34E23F}" destId="{B0F22D55-6162-46FD-8D7B-81C2AF31946E}" srcOrd="0" destOrd="0" presId="urn:microsoft.com/office/officeart/2005/8/layout/hierarchy2"/>
    <dgm:cxn modelId="{DFF4D49C-9142-4E96-8B43-545EA1C8B3CF}" type="presOf" srcId="{0208CF30-8CDD-4C00-9BD0-670607AE8C03}" destId="{87855EA5-C84A-432F-8317-13F7F1D66585}" srcOrd="0" destOrd="0" presId="urn:microsoft.com/office/officeart/2005/8/layout/hierarchy2"/>
    <dgm:cxn modelId="{8C2562F3-1F76-4AA9-AD09-431B680B3F09}" type="presOf" srcId="{4FBFB9EC-6DC3-4C1E-B4C0-A678C138C7DE}" destId="{07B137C1-0B5C-4A87-A2EC-C2BC2E249A0C}" srcOrd="0" destOrd="0" presId="urn:microsoft.com/office/officeart/2005/8/layout/hierarchy2"/>
    <dgm:cxn modelId="{942C9B49-9019-4E79-9C26-7F172E45EE4A}" type="presOf" srcId="{61A7CFF3-C42B-46EC-9D8A-D13A0866FDD4}" destId="{ABEA6FE0-B67E-4D03-AD05-73888C0F3884}" srcOrd="0" destOrd="0" presId="urn:microsoft.com/office/officeart/2005/8/layout/hierarchy2"/>
    <dgm:cxn modelId="{B4DC2802-ECCF-44D4-B96C-4C5606BFF44D}" srcId="{9CAA0EB6-ED1B-4E1D-9FBE-111CCF514482}" destId="{2BEAC65E-55B2-488A-8180-75FB631A6B23}" srcOrd="0" destOrd="0" parTransId="{88D40E1D-54FA-40FD-9286-5E17D8D083CF}" sibTransId="{BF11C203-B76C-4109-9092-FEC0535FD70B}"/>
    <dgm:cxn modelId="{CED2C593-9714-42B9-9230-430DDCDF0696}" type="presOf" srcId="{ED324777-2790-430F-BABB-87AC96442EA8}" destId="{53B85E83-43B6-46A4-BB4E-D84653A64452}" srcOrd="0" destOrd="0" presId="urn:microsoft.com/office/officeart/2005/8/layout/hierarchy2"/>
    <dgm:cxn modelId="{164BE537-2390-4AB0-8B96-71E3FA5CB84D}" srcId="{E48D7678-5DFE-4785-AC62-340E6A9F3501}" destId="{5D488914-5455-445B-80E7-C48E44AE0FA9}" srcOrd="0" destOrd="0" parTransId="{4DF8FC2D-7711-4958-AC96-75AD580F3314}" sibTransId="{54EC02AA-A60A-44D8-AB9A-3FBF2F3C7E93}"/>
    <dgm:cxn modelId="{4AF2F9BD-382E-45E1-BFF9-5EF4A73987C8}" type="presOf" srcId="{0208CF30-8CDD-4C00-9BD0-670607AE8C03}" destId="{F1CC9A29-2EB8-4B63-B94D-3706C8ADBC43}" srcOrd="1" destOrd="0" presId="urn:microsoft.com/office/officeart/2005/8/layout/hierarchy2"/>
    <dgm:cxn modelId="{3B2F47AD-FD60-414E-9511-71CBFA966A75}" srcId="{33E9C998-A0BC-48EB-A4F2-1C9192A2D103}" destId="{EEE56C09-B304-4063-9618-11D20AF7AAA8}" srcOrd="0" destOrd="0" parTransId="{9E123735-6AED-4B3C-B068-B6B50E10CF14}" sibTransId="{0CA90125-7B0F-4915-9972-47B915DAC3F2}"/>
    <dgm:cxn modelId="{9FCEC9BE-4639-49CF-A29F-68FB2286ED39}" srcId="{5483A9E2-D78A-4459-A755-5588C7ED6194}" destId="{A0F50A99-3724-4D73-B6DC-170360BD7AC5}" srcOrd="3" destOrd="0" parTransId="{5FC6F0AC-977C-470F-93FC-394BB8972BF0}" sibTransId="{FC5A7209-4326-4E34-B801-2B3E8A0C3F46}"/>
    <dgm:cxn modelId="{A69897C7-9E58-4E76-AFB6-09C215D0835B}" srcId="{574498F8-1F27-4705-8CC3-7E571BCE65C1}" destId="{33E9C998-A0BC-48EB-A4F2-1C9192A2D103}" srcOrd="0" destOrd="0" parTransId="{0208CF30-8CDD-4C00-9BD0-670607AE8C03}" sibTransId="{04571B77-4A12-4012-9F1F-6E16830A3F1E}"/>
    <dgm:cxn modelId="{5E9E1318-DB1B-4EFC-A31F-1BE00221F159}" type="presOf" srcId="{5483A9E2-D78A-4459-A755-5588C7ED6194}" destId="{333B2CC8-F4E5-45DE-BFE4-F8379646FFD0}" srcOrd="0" destOrd="0" presId="urn:microsoft.com/office/officeart/2005/8/layout/hierarchy2"/>
    <dgm:cxn modelId="{5AE5E6AD-0AA1-41AD-A6CD-F3848E15D1A2}" type="presOf" srcId="{61A7CFF3-C42B-46EC-9D8A-D13A0866FDD4}" destId="{070095DA-603D-4C5F-A3AD-AB297083EEFB}" srcOrd="1" destOrd="0" presId="urn:microsoft.com/office/officeart/2005/8/layout/hierarchy2"/>
    <dgm:cxn modelId="{A3BEB550-C988-4012-995C-CE3465AC726B}" srcId="{33E9C998-A0BC-48EB-A4F2-1C9192A2D103}" destId="{D5A08476-6511-4B7B-9D85-262FEA4476AB}" srcOrd="1" destOrd="0" parTransId="{BF1937E8-C8C7-458B-A0EA-A7334730EDB4}" sibTransId="{158F4583-AD11-404F-A6EE-0407C7CD9F37}"/>
    <dgm:cxn modelId="{08711AD4-20F4-4AB0-9346-35425C56A477}" type="presOf" srcId="{2BEAC65E-55B2-488A-8180-75FB631A6B23}" destId="{063FC9E1-7F13-4524-89CB-E548A44BE107}" srcOrd="0" destOrd="0" presId="urn:microsoft.com/office/officeart/2005/8/layout/hierarchy2"/>
    <dgm:cxn modelId="{BFF077F9-7309-4543-89A7-34FF8491B35B}" type="presOf" srcId="{C9AF070A-6BFA-400C-96DE-6CBAE05E1C5B}" destId="{1BC48E42-7009-472A-A9C1-077CA89E5A29}" srcOrd="1" destOrd="0" presId="urn:microsoft.com/office/officeart/2005/8/layout/hierarchy2"/>
    <dgm:cxn modelId="{3E05AD5C-EECC-4BD9-B85A-A8C25A9703A2}" type="presOf" srcId="{7225BD56-CE46-463E-931E-2F1C9AB29E2D}" destId="{76C17DEE-A988-4782-B73A-E8962938CE7D}" srcOrd="0" destOrd="0" presId="urn:microsoft.com/office/officeart/2005/8/layout/hierarchy2"/>
    <dgm:cxn modelId="{39753346-9F35-4CE0-A811-F6843AF56E9C}" type="presOf" srcId="{574498F8-1F27-4705-8CC3-7E571BCE65C1}" destId="{FDE8FC7B-3077-4D3C-9189-5B86DAE3A412}" srcOrd="0" destOrd="0" presId="urn:microsoft.com/office/officeart/2005/8/layout/hierarchy2"/>
    <dgm:cxn modelId="{C3805FEB-F9EF-456C-B0CF-B0B8D5AF941A}" type="presOf" srcId="{9E123735-6AED-4B3C-B068-B6B50E10CF14}" destId="{7BCA98AD-0B41-4B9E-9EA0-3AD8FE72DA40}" srcOrd="1" destOrd="0" presId="urn:microsoft.com/office/officeart/2005/8/layout/hierarchy2"/>
    <dgm:cxn modelId="{418657A9-848A-4802-B033-FE91CA067C7C}" type="presOf" srcId="{EEE56C09-B304-4063-9618-11D20AF7AAA8}" destId="{FEA0B3D7-CDAB-416A-86D9-86E1541AC9E9}" srcOrd="0" destOrd="0" presId="urn:microsoft.com/office/officeart/2005/8/layout/hierarchy2"/>
    <dgm:cxn modelId="{5C793365-546C-462E-8597-29D0CC2A3177}" type="presOf" srcId="{A0F50A99-3724-4D73-B6DC-170360BD7AC5}" destId="{FC12A20E-D165-4296-99BB-B24699EBA025}" srcOrd="0" destOrd="0" presId="urn:microsoft.com/office/officeart/2005/8/layout/hierarchy2"/>
    <dgm:cxn modelId="{ABA4BC23-51D8-47D7-84A4-746A11D796C6}" type="presOf" srcId="{EFCDCD82-7222-4FD8-8041-1778BFB85EB0}" destId="{29BE453C-808D-436D-BBFC-FE70BD968636}" srcOrd="0" destOrd="0" presId="urn:microsoft.com/office/officeart/2005/8/layout/hierarchy2"/>
    <dgm:cxn modelId="{E30D8288-D12E-4E48-9B35-F2B02985BA7B}" srcId="{5483A9E2-D78A-4459-A755-5588C7ED6194}" destId="{574498F8-1F27-4705-8CC3-7E571BCE65C1}" srcOrd="0" destOrd="0" parTransId="{07AF1458-CDE4-4EB3-A0F5-09D7C66AF140}" sibTransId="{E26285C4-436D-4AC1-AF8F-27167F521446}"/>
    <dgm:cxn modelId="{A33BE0BC-79F8-4535-BC71-A330E516899E}" type="presOf" srcId="{E48D7678-5DFE-4785-AC62-340E6A9F3501}" destId="{E42EFB7D-5BDB-42E7-A48D-592B7F77442A}" srcOrd="0" destOrd="0" presId="urn:microsoft.com/office/officeart/2005/8/layout/hierarchy2"/>
    <dgm:cxn modelId="{2A47CE51-7F3A-4548-8CD8-8C885044CCDA}" type="presOf" srcId="{D5A08476-6511-4B7B-9D85-262FEA4476AB}" destId="{BC69DD62-7AAC-4575-844F-B6B3DA763D36}" srcOrd="0" destOrd="0" presId="urn:microsoft.com/office/officeart/2005/8/layout/hierarchy2"/>
    <dgm:cxn modelId="{72D7B248-02B2-4E6C-8CE7-252425A45F80}" type="presOf" srcId="{BF1937E8-C8C7-458B-A0EA-A7334730EDB4}" destId="{578129D7-AD5F-4883-ACA7-678ACF6C94A1}" srcOrd="1" destOrd="0" presId="urn:microsoft.com/office/officeart/2005/8/layout/hierarchy2"/>
    <dgm:cxn modelId="{68D01ED2-C55E-49AB-9A59-0DF251FDEF58}" type="presOf" srcId="{88D40E1D-54FA-40FD-9286-5E17D8D083CF}" destId="{77090428-F18B-4B56-A02D-737A9038E979}" srcOrd="1" destOrd="0" presId="urn:microsoft.com/office/officeart/2005/8/layout/hierarchy2"/>
    <dgm:cxn modelId="{58D5B6CC-F523-46DA-883E-5A583A584DC1}" type="presParOf" srcId="{333B2CC8-F4E5-45DE-BFE4-F8379646FFD0}" destId="{F0BBA5B3-8966-435B-AF30-F28BF8E21923}" srcOrd="0" destOrd="0" presId="urn:microsoft.com/office/officeart/2005/8/layout/hierarchy2"/>
    <dgm:cxn modelId="{2A75E474-2244-46C6-BBB5-5783ECE820A1}" type="presParOf" srcId="{F0BBA5B3-8966-435B-AF30-F28BF8E21923}" destId="{FDE8FC7B-3077-4D3C-9189-5B86DAE3A412}" srcOrd="0" destOrd="0" presId="urn:microsoft.com/office/officeart/2005/8/layout/hierarchy2"/>
    <dgm:cxn modelId="{6FF58B6D-CCC9-422B-A7D1-92A3E6954B9A}" type="presParOf" srcId="{F0BBA5B3-8966-435B-AF30-F28BF8E21923}" destId="{686716EE-072D-46D4-9598-77CE9E7B5FA0}" srcOrd="1" destOrd="0" presId="urn:microsoft.com/office/officeart/2005/8/layout/hierarchy2"/>
    <dgm:cxn modelId="{84073E58-461E-4DD1-8120-56FB0C2B07FA}" type="presParOf" srcId="{686716EE-072D-46D4-9598-77CE9E7B5FA0}" destId="{87855EA5-C84A-432F-8317-13F7F1D66585}" srcOrd="0" destOrd="0" presId="urn:microsoft.com/office/officeart/2005/8/layout/hierarchy2"/>
    <dgm:cxn modelId="{CEB3F1C8-B231-4AB5-98A0-5AB9ED3E95F9}" type="presParOf" srcId="{87855EA5-C84A-432F-8317-13F7F1D66585}" destId="{F1CC9A29-2EB8-4B63-B94D-3706C8ADBC43}" srcOrd="0" destOrd="0" presId="urn:microsoft.com/office/officeart/2005/8/layout/hierarchy2"/>
    <dgm:cxn modelId="{294A784E-1D9D-45CC-8FE5-ACC5B80965C8}" type="presParOf" srcId="{686716EE-072D-46D4-9598-77CE9E7B5FA0}" destId="{3928CAE9-393C-4DB7-BCA0-57788AC7A105}" srcOrd="1" destOrd="0" presId="urn:microsoft.com/office/officeart/2005/8/layout/hierarchy2"/>
    <dgm:cxn modelId="{E9157513-6D74-4230-99B7-DF419AD6DBD3}" type="presParOf" srcId="{3928CAE9-393C-4DB7-BCA0-57788AC7A105}" destId="{AFF2BFD9-297A-4CA2-B1AB-352AC05EA388}" srcOrd="0" destOrd="0" presId="urn:microsoft.com/office/officeart/2005/8/layout/hierarchy2"/>
    <dgm:cxn modelId="{6D7BDEA3-415D-4B39-A82A-C3C74B7A3328}" type="presParOf" srcId="{3928CAE9-393C-4DB7-BCA0-57788AC7A105}" destId="{0B9CCDCC-0D3C-48AC-9C68-C2040A86A0C5}" srcOrd="1" destOrd="0" presId="urn:microsoft.com/office/officeart/2005/8/layout/hierarchy2"/>
    <dgm:cxn modelId="{5DFBB59F-E974-464A-B1D7-2774ED63DAA1}" type="presParOf" srcId="{0B9CCDCC-0D3C-48AC-9C68-C2040A86A0C5}" destId="{04FE5D6E-C4CB-45F9-8A46-7B9E14653BB5}" srcOrd="0" destOrd="0" presId="urn:microsoft.com/office/officeart/2005/8/layout/hierarchy2"/>
    <dgm:cxn modelId="{639B21D1-41C1-4533-B5B2-BCBC717DA352}" type="presParOf" srcId="{04FE5D6E-C4CB-45F9-8A46-7B9E14653BB5}" destId="{7BCA98AD-0B41-4B9E-9EA0-3AD8FE72DA40}" srcOrd="0" destOrd="0" presId="urn:microsoft.com/office/officeart/2005/8/layout/hierarchy2"/>
    <dgm:cxn modelId="{27CDE25B-42FF-403F-B492-3CA50D617030}" type="presParOf" srcId="{0B9CCDCC-0D3C-48AC-9C68-C2040A86A0C5}" destId="{3904023B-CEC1-4179-B98F-7844D54652A2}" srcOrd="1" destOrd="0" presId="urn:microsoft.com/office/officeart/2005/8/layout/hierarchy2"/>
    <dgm:cxn modelId="{0DF7CFFA-7B1D-4CCE-8F67-BB8154B585F1}" type="presParOf" srcId="{3904023B-CEC1-4179-B98F-7844D54652A2}" destId="{FEA0B3D7-CDAB-416A-86D9-86E1541AC9E9}" srcOrd="0" destOrd="0" presId="urn:microsoft.com/office/officeart/2005/8/layout/hierarchy2"/>
    <dgm:cxn modelId="{0FE1A301-26A8-41F0-BCF3-2A3AF25E4334}" type="presParOf" srcId="{3904023B-CEC1-4179-B98F-7844D54652A2}" destId="{E90B6280-A9EA-437A-9AD7-789D3FDC37B5}" srcOrd="1" destOrd="0" presId="urn:microsoft.com/office/officeart/2005/8/layout/hierarchy2"/>
    <dgm:cxn modelId="{60C81C91-9F04-4D5A-9B67-2EFF5A6D63C7}" type="presParOf" srcId="{0B9CCDCC-0D3C-48AC-9C68-C2040A86A0C5}" destId="{D46F2560-A243-419F-8AB4-38FFE26B1D8E}" srcOrd="2" destOrd="0" presId="urn:microsoft.com/office/officeart/2005/8/layout/hierarchy2"/>
    <dgm:cxn modelId="{D972D2DD-BF29-4E70-B7A5-16D547CF767E}" type="presParOf" srcId="{D46F2560-A243-419F-8AB4-38FFE26B1D8E}" destId="{578129D7-AD5F-4883-ACA7-678ACF6C94A1}" srcOrd="0" destOrd="0" presId="urn:microsoft.com/office/officeart/2005/8/layout/hierarchy2"/>
    <dgm:cxn modelId="{97CAF4D4-A16C-4809-8999-C26712B85C02}" type="presParOf" srcId="{0B9CCDCC-0D3C-48AC-9C68-C2040A86A0C5}" destId="{79C51D99-0275-40CB-889C-DD4B3F46D144}" srcOrd="3" destOrd="0" presId="urn:microsoft.com/office/officeart/2005/8/layout/hierarchy2"/>
    <dgm:cxn modelId="{8FF86EEC-63DD-47C1-8D01-A5F3D426B13A}" type="presParOf" srcId="{79C51D99-0275-40CB-889C-DD4B3F46D144}" destId="{BC69DD62-7AAC-4575-844F-B6B3DA763D36}" srcOrd="0" destOrd="0" presId="urn:microsoft.com/office/officeart/2005/8/layout/hierarchy2"/>
    <dgm:cxn modelId="{810FA429-8659-44DB-81F9-A121D2C2FA2A}" type="presParOf" srcId="{79C51D99-0275-40CB-889C-DD4B3F46D144}" destId="{FFA1BE52-EB03-49B2-84FD-5089523F4B89}" srcOrd="1" destOrd="0" presId="urn:microsoft.com/office/officeart/2005/8/layout/hierarchy2"/>
    <dgm:cxn modelId="{B082190B-F9F9-4DE2-8405-ED2493470C48}" type="presParOf" srcId="{FFA1BE52-EB03-49B2-84FD-5089523F4B89}" destId="{4F475D33-0D4A-4279-B8CF-EC6396623C75}" srcOrd="0" destOrd="0" presId="urn:microsoft.com/office/officeart/2005/8/layout/hierarchy2"/>
    <dgm:cxn modelId="{C451AD92-7553-4C76-B6CE-67D3E8004B4E}" type="presParOf" srcId="{4F475D33-0D4A-4279-B8CF-EC6396623C75}" destId="{B8E9F4DE-2D04-4746-A14B-793C62D7F28E}" srcOrd="0" destOrd="0" presId="urn:microsoft.com/office/officeart/2005/8/layout/hierarchy2"/>
    <dgm:cxn modelId="{516787FF-66A4-4732-B476-0D6C1B411F2A}" type="presParOf" srcId="{FFA1BE52-EB03-49B2-84FD-5089523F4B89}" destId="{DC98AA42-EE27-4A8D-82E5-41DF2AE6E6BA}" srcOrd="1" destOrd="0" presId="urn:microsoft.com/office/officeart/2005/8/layout/hierarchy2"/>
    <dgm:cxn modelId="{5322945C-7EC9-4400-B846-BFA84555029D}" type="presParOf" srcId="{DC98AA42-EE27-4A8D-82E5-41DF2AE6E6BA}" destId="{4658ED28-F5E0-430E-AC90-AA219641010F}" srcOrd="0" destOrd="0" presId="urn:microsoft.com/office/officeart/2005/8/layout/hierarchy2"/>
    <dgm:cxn modelId="{52E330F1-E985-4FE4-BA61-BC8F090EC65D}" type="presParOf" srcId="{DC98AA42-EE27-4A8D-82E5-41DF2AE6E6BA}" destId="{58E58BDC-497F-4D02-9C31-7F585F294986}" srcOrd="1" destOrd="0" presId="urn:microsoft.com/office/officeart/2005/8/layout/hierarchy2"/>
    <dgm:cxn modelId="{0DC4C150-F978-467D-AA4C-D503B24F7AF0}" type="presParOf" srcId="{333B2CC8-F4E5-45DE-BFE4-F8379646FFD0}" destId="{E100EFD2-BB19-4195-ABE7-165E1AA51D96}" srcOrd="1" destOrd="0" presId="urn:microsoft.com/office/officeart/2005/8/layout/hierarchy2"/>
    <dgm:cxn modelId="{EECA9761-5F0C-432F-BE34-9FDA27B745BE}" type="presParOf" srcId="{E100EFD2-BB19-4195-ABE7-165E1AA51D96}" destId="{EBDDAC1A-50C8-4D5D-BAC3-05887A86A4EB}" srcOrd="0" destOrd="0" presId="urn:microsoft.com/office/officeart/2005/8/layout/hierarchy2"/>
    <dgm:cxn modelId="{F0EB0822-C3A9-40D4-B391-3691FDC668EC}" type="presParOf" srcId="{E100EFD2-BB19-4195-ABE7-165E1AA51D96}" destId="{692A7367-6528-4502-A1BF-E5E793165F53}" srcOrd="1" destOrd="0" presId="urn:microsoft.com/office/officeart/2005/8/layout/hierarchy2"/>
    <dgm:cxn modelId="{F05EE6B9-C823-40D8-B339-A5E13C89438C}" type="presParOf" srcId="{692A7367-6528-4502-A1BF-E5E793165F53}" destId="{BE20F9D6-E7B4-4F11-A810-A28D10305654}" srcOrd="0" destOrd="0" presId="urn:microsoft.com/office/officeart/2005/8/layout/hierarchy2"/>
    <dgm:cxn modelId="{D6A4322B-8BDB-4E8C-8D40-BA88532E159B}" type="presParOf" srcId="{BE20F9D6-E7B4-4F11-A810-A28D10305654}" destId="{8CE0C922-E415-4409-980B-735899C6BBC0}" srcOrd="0" destOrd="0" presId="urn:microsoft.com/office/officeart/2005/8/layout/hierarchy2"/>
    <dgm:cxn modelId="{0475326A-3283-4940-AA80-B67710B12F84}" type="presParOf" srcId="{692A7367-6528-4502-A1BF-E5E793165F53}" destId="{8A28C3D9-673A-41DB-8B6B-F2F444FBC4D3}" srcOrd="1" destOrd="0" presId="urn:microsoft.com/office/officeart/2005/8/layout/hierarchy2"/>
    <dgm:cxn modelId="{1FF9E919-BBF8-4C96-AE0B-2473FE29F4C8}" type="presParOf" srcId="{8A28C3D9-673A-41DB-8B6B-F2F444FBC4D3}" destId="{32CC714E-C169-408D-A260-D0E1B022C7FE}" srcOrd="0" destOrd="0" presId="urn:microsoft.com/office/officeart/2005/8/layout/hierarchy2"/>
    <dgm:cxn modelId="{E7528B73-57A1-4E01-BC1D-B57E233FDFD5}" type="presParOf" srcId="{8A28C3D9-673A-41DB-8B6B-F2F444FBC4D3}" destId="{0145B736-D2D4-4489-B7B6-6C7A52D261CE}" srcOrd="1" destOrd="0" presId="urn:microsoft.com/office/officeart/2005/8/layout/hierarchy2"/>
    <dgm:cxn modelId="{2FA7FDAA-CB31-4813-82F4-E82076724059}" type="presParOf" srcId="{0145B736-D2D4-4489-B7B6-6C7A52D261CE}" destId="{76C17DEE-A988-4782-B73A-E8962938CE7D}" srcOrd="0" destOrd="0" presId="urn:microsoft.com/office/officeart/2005/8/layout/hierarchy2"/>
    <dgm:cxn modelId="{0D75A9F1-9BCF-4582-99AD-51DF4EF5A648}" type="presParOf" srcId="{76C17DEE-A988-4782-B73A-E8962938CE7D}" destId="{16B0ABAC-C1F2-4C80-8666-63EFFF8C0E61}" srcOrd="0" destOrd="0" presId="urn:microsoft.com/office/officeart/2005/8/layout/hierarchy2"/>
    <dgm:cxn modelId="{FC93577A-3569-43E2-835C-173940C2C53F}" type="presParOf" srcId="{0145B736-D2D4-4489-B7B6-6C7A52D261CE}" destId="{BA7D0CB9-269C-48EB-9F79-560D8B8F6D75}" srcOrd="1" destOrd="0" presId="urn:microsoft.com/office/officeart/2005/8/layout/hierarchy2"/>
    <dgm:cxn modelId="{CFD7E3FA-0132-4D15-A40A-E428D5F7F700}" type="presParOf" srcId="{BA7D0CB9-269C-48EB-9F79-560D8B8F6D75}" destId="{F338A988-F794-4F21-BF2D-084745334363}" srcOrd="0" destOrd="0" presId="urn:microsoft.com/office/officeart/2005/8/layout/hierarchy2"/>
    <dgm:cxn modelId="{108C9CD8-6388-4711-BE3E-3F62BDA61646}" type="presParOf" srcId="{BA7D0CB9-269C-48EB-9F79-560D8B8F6D75}" destId="{3B691BE1-AFE3-47EB-8CF1-60296D5FB6D7}" srcOrd="1" destOrd="0" presId="urn:microsoft.com/office/officeart/2005/8/layout/hierarchy2"/>
    <dgm:cxn modelId="{196019E9-0ECF-4F31-AE1C-7757E5406BBE}" type="presParOf" srcId="{3B691BE1-AFE3-47EB-8CF1-60296D5FB6D7}" destId="{B1DF6268-495D-4909-932E-F313D201FB92}" srcOrd="0" destOrd="0" presId="urn:microsoft.com/office/officeart/2005/8/layout/hierarchy2"/>
    <dgm:cxn modelId="{1EE91436-6E18-423D-9B51-650931B04A10}" type="presParOf" srcId="{B1DF6268-495D-4909-932E-F313D201FB92}" destId="{42BC9FF9-A1AA-42CD-B267-E30567CC830E}" srcOrd="0" destOrd="0" presId="urn:microsoft.com/office/officeart/2005/8/layout/hierarchy2"/>
    <dgm:cxn modelId="{67545FDB-2628-4500-BF1F-76CF4A060714}" type="presParOf" srcId="{3B691BE1-AFE3-47EB-8CF1-60296D5FB6D7}" destId="{8BFF22BC-DD5D-4D5B-8ECC-A1DB6DC24657}" srcOrd="1" destOrd="0" presId="urn:microsoft.com/office/officeart/2005/8/layout/hierarchy2"/>
    <dgm:cxn modelId="{B0197DC0-AED6-437A-971B-E6CE6076CBC7}" type="presParOf" srcId="{8BFF22BC-DD5D-4D5B-8ECC-A1DB6DC24657}" destId="{B0F22D55-6162-46FD-8D7B-81C2AF31946E}" srcOrd="0" destOrd="0" presId="urn:microsoft.com/office/officeart/2005/8/layout/hierarchy2"/>
    <dgm:cxn modelId="{A83AF6B7-40EA-482A-979D-7CC7A5B79BCB}" type="presParOf" srcId="{8BFF22BC-DD5D-4D5B-8ECC-A1DB6DC24657}" destId="{66F7D196-DAE0-48DE-8618-7F89254E3269}" srcOrd="1" destOrd="0" presId="urn:microsoft.com/office/officeart/2005/8/layout/hierarchy2"/>
    <dgm:cxn modelId="{272A94A9-B60D-4836-9DEB-6432BB7DF0BB}" type="presParOf" srcId="{333B2CC8-F4E5-45DE-BFE4-F8379646FFD0}" destId="{38EEC511-CB24-48F0-A133-570A9B6E8FA8}" srcOrd="2" destOrd="0" presId="urn:microsoft.com/office/officeart/2005/8/layout/hierarchy2"/>
    <dgm:cxn modelId="{242B906F-A07A-491E-8E9F-AC1C508842D1}" type="presParOf" srcId="{38EEC511-CB24-48F0-A133-570A9B6E8FA8}" destId="{07B137C1-0B5C-4A87-A2EC-C2BC2E249A0C}" srcOrd="0" destOrd="0" presId="urn:microsoft.com/office/officeart/2005/8/layout/hierarchy2"/>
    <dgm:cxn modelId="{1E026509-B73E-4DB5-A245-DC8F81BDD38B}" type="presParOf" srcId="{38EEC511-CB24-48F0-A133-570A9B6E8FA8}" destId="{023672B5-114C-4614-A4AC-4935B5A86221}" srcOrd="1" destOrd="0" presId="urn:microsoft.com/office/officeart/2005/8/layout/hierarchy2"/>
    <dgm:cxn modelId="{C5DA8479-FE36-4423-A81D-8A30DE2DB99B}" type="presParOf" srcId="{023672B5-114C-4614-A4AC-4935B5A86221}" destId="{53B85E83-43B6-46A4-BB4E-D84653A64452}" srcOrd="0" destOrd="0" presId="urn:microsoft.com/office/officeart/2005/8/layout/hierarchy2"/>
    <dgm:cxn modelId="{4D9B3F27-CAFF-414D-AB21-690152A5CFC5}" type="presParOf" srcId="{53B85E83-43B6-46A4-BB4E-D84653A64452}" destId="{9ADD5027-4E8F-40A0-867C-F661FE468D87}" srcOrd="0" destOrd="0" presId="urn:microsoft.com/office/officeart/2005/8/layout/hierarchy2"/>
    <dgm:cxn modelId="{2BC3BA9B-02C7-47DE-B7BD-DDBD59AE7C1D}" type="presParOf" srcId="{023672B5-114C-4614-A4AC-4935B5A86221}" destId="{1623A328-30B5-4D9D-B6F5-DAC553F6201E}" srcOrd="1" destOrd="0" presId="urn:microsoft.com/office/officeart/2005/8/layout/hierarchy2"/>
    <dgm:cxn modelId="{92C50693-7D10-413F-B8B4-DABE05154145}" type="presParOf" srcId="{1623A328-30B5-4D9D-B6F5-DAC553F6201E}" destId="{51CBF820-E7FF-4F34-8793-3AA9A87B984B}" srcOrd="0" destOrd="0" presId="urn:microsoft.com/office/officeart/2005/8/layout/hierarchy2"/>
    <dgm:cxn modelId="{67C5E88D-9BA5-4B56-881C-2809ECDB07DA}" type="presParOf" srcId="{1623A328-30B5-4D9D-B6F5-DAC553F6201E}" destId="{23AA28A2-C644-4686-A6BC-5DE210CADA1C}" srcOrd="1" destOrd="0" presId="urn:microsoft.com/office/officeart/2005/8/layout/hierarchy2"/>
    <dgm:cxn modelId="{69344416-C0F1-4010-91E5-3D1D8C15D599}" type="presParOf" srcId="{23AA28A2-C644-4686-A6BC-5DE210CADA1C}" destId="{98E91A3D-7BCE-4C0D-AA10-9F84486EDE32}" srcOrd="0" destOrd="0" presId="urn:microsoft.com/office/officeart/2005/8/layout/hierarchy2"/>
    <dgm:cxn modelId="{7F1B0D2B-C2D7-4393-87E9-A4BCEAF420F8}" type="presParOf" srcId="{98E91A3D-7BCE-4C0D-AA10-9F84486EDE32}" destId="{77090428-F18B-4B56-A02D-737A9038E979}" srcOrd="0" destOrd="0" presId="urn:microsoft.com/office/officeart/2005/8/layout/hierarchy2"/>
    <dgm:cxn modelId="{5CD9F553-EE99-4429-A8A8-E865719428AE}" type="presParOf" srcId="{23AA28A2-C644-4686-A6BC-5DE210CADA1C}" destId="{ED578F47-00C7-440F-9D68-90F9A55D4E2B}" srcOrd="1" destOrd="0" presId="urn:microsoft.com/office/officeart/2005/8/layout/hierarchy2"/>
    <dgm:cxn modelId="{DF60E487-6E0D-42F9-81C9-2889CF5C2BFA}" type="presParOf" srcId="{ED578F47-00C7-440F-9D68-90F9A55D4E2B}" destId="{063FC9E1-7F13-4524-89CB-E548A44BE107}" srcOrd="0" destOrd="0" presId="urn:microsoft.com/office/officeart/2005/8/layout/hierarchy2"/>
    <dgm:cxn modelId="{762B2DE2-2813-45A3-A0F3-511AD89BDDA8}" type="presParOf" srcId="{ED578F47-00C7-440F-9D68-90F9A55D4E2B}" destId="{8C66C110-C689-4340-AF93-35935C702030}" srcOrd="1" destOrd="0" presId="urn:microsoft.com/office/officeart/2005/8/layout/hierarchy2"/>
    <dgm:cxn modelId="{AE41F533-AC42-4A6D-A0F5-0886578EFEF8}" type="presParOf" srcId="{8C66C110-C689-4340-AF93-35935C702030}" destId="{3E715874-C4A1-4AB3-BE03-D51DFD3CFF46}" srcOrd="0" destOrd="0" presId="urn:microsoft.com/office/officeart/2005/8/layout/hierarchy2"/>
    <dgm:cxn modelId="{1DD00076-60AA-482D-AD07-9D6E2DE48EA0}" type="presParOf" srcId="{3E715874-C4A1-4AB3-BE03-D51DFD3CFF46}" destId="{A2CBC976-2D1A-421A-A775-94D71C501A1D}" srcOrd="0" destOrd="0" presId="urn:microsoft.com/office/officeart/2005/8/layout/hierarchy2"/>
    <dgm:cxn modelId="{8B3610C8-04E6-4692-BFB4-ADC0461C9E01}" type="presParOf" srcId="{8C66C110-C689-4340-AF93-35935C702030}" destId="{EF24B664-B5D0-466A-9982-7E55464AF566}" srcOrd="1" destOrd="0" presId="urn:microsoft.com/office/officeart/2005/8/layout/hierarchy2"/>
    <dgm:cxn modelId="{1947318F-132D-41F5-A9F1-4C9936567446}" type="presParOf" srcId="{EF24B664-B5D0-466A-9982-7E55464AF566}" destId="{E299C3CF-F8DD-4124-9464-20CA47A25629}" srcOrd="0" destOrd="0" presId="urn:microsoft.com/office/officeart/2005/8/layout/hierarchy2"/>
    <dgm:cxn modelId="{C06BD575-C6A3-438E-BB10-746CF87E0977}" type="presParOf" srcId="{EF24B664-B5D0-466A-9982-7E55464AF566}" destId="{63828C8A-C461-4D97-9490-5CC7E2AFC645}" srcOrd="1" destOrd="0" presId="urn:microsoft.com/office/officeart/2005/8/layout/hierarchy2"/>
    <dgm:cxn modelId="{E7350626-3824-4DB8-86AC-22CFF58978FF}" type="presParOf" srcId="{333B2CC8-F4E5-45DE-BFE4-F8379646FFD0}" destId="{821C29A9-BFE1-4C68-9F57-1F342AD0F21E}" srcOrd="3" destOrd="0" presId="urn:microsoft.com/office/officeart/2005/8/layout/hierarchy2"/>
    <dgm:cxn modelId="{0C4561A8-FB83-4B7B-9B67-BDDBCDDCD72A}" type="presParOf" srcId="{821C29A9-BFE1-4C68-9F57-1F342AD0F21E}" destId="{FC12A20E-D165-4296-99BB-B24699EBA025}" srcOrd="0" destOrd="0" presId="urn:microsoft.com/office/officeart/2005/8/layout/hierarchy2"/>
    <dgm:cxn modelId="{53CA969C-214D-4936-87D3-B7BD9149677F}" type="presParOf" srcId="{821C29A9-BFE1-4C68-9F57-1F342AD0F21E}" destId="{72C837A3-987D-4CDA-B7D1-A11B69F7BC58}" srcOrd="1" destOrd="0" presId="urn:microsoft.com/office/officeart/2005/8/layout/hierarchy2"/>
    <dgm:cxn modelId="{518F7962-3A9A-41F1-A178-942A997F535F}" type="presParOf" srcId="{72C837A3-987D-4CDA-B7D1-A11B69F7BC58}" destId="{37D98353-5B5A-4141-9061-2913F82A5C2E}" srcOrd="0" destOrd="0" presId="urn:microsoft.com/office/officeart/2005/8/layout/hierarchy2"/>
    <dgm:cxn modelId="{09455D49-63A2-4224-9180-1A71468A17FD}" type="presParOf" srcId="{37D98353-5B5A-4141-9061-2913F82A5C2E}" destId="{1BC48E42-7009-472A-A9C1-077CA89E5A29}" srcOrd="0" destOrd="0" presId="urn:microsoft.com/office/officeart/2005/8/layout/hierarchy2"/>
    <dgm:cxn modelId="{4635EB25-C32C-4590-A146-EE2743101322}" type="presParOf" srcId="{72C837A3-987D-4CDA-B7D1-A11B69F7BC58}" destId="{BE2E18EA-5FA9-4029-840D-75A32A3CFDBD}" srcOrd="1" destOrd="0" presId="urn:microsoft.com/office/officeart/2005/8/layout/hierarchy2"/>
    <dgm:cxn modelId="{AF7E3D93-27E0-4015-A88B-A8F1DB7C23E9}" type="presParOf" srcId="{BE2E18EA-5FA9-4029-840D-75A32A3CFDBD}" destId="{F86B53FC-F9A9-4160-AECC-5C3D82D0A8C5}" srcOrd="0" destOrd="0" presId="urn:microsoft.com/office/officeart/2005/8/layout/hierarchy2"/>
    <dgm:cxn modelId="{372D1C4B-63F9-47D0-97FA-31881EA5021A}" type="presParOf" srcId="{BE2E18EA-5FA9-4029-840D-75A32A3CFDBD}" destId="{6A4A02BC-FFC6-43BE-8159-FB56ED0EED16}" srcOrd="1" destOrd="0" presId="urn:microsoft.com/office/officeart/2005/8/layout/hierarchy2"/>
    <dgm:cxn modelId="{67A9C13A-D9A6-4F90-93FD-A764D1DB78AB}" type="presParOf" srcId="{6A4A02BC-FFC6-43BE-8159-FB56ED0EED16}" destId="{ABEA6FE0-B67E-4D03-AD05-73888C0F3884}" srcOrd="0" destOrd="0" presId="urn:microsoft.com/office/officeart/2005/8/layout/hierarchy2"/>
    <dgm:cxn modelId="{375ED19D-67C2-4692-8A90-8DE5DA2C319D}" type="presParOf" srcId="{ABEA6FE0-B67E-4D03-AD05-73888C0F3884}" destId="{070095DA-603D-4C5F-A3AD-AB297083EEFB}" srcOrd="0" destOrd="0" presId="urn:microsoft.com/office/officeart/2005/8/layout/hierarchy2"/>
    <dgm:cxn modelId="{16061727-680D-478A-AB8B-C69ABCB5A6F6}" type="presParOf" srcId="{6A4A02BC-FFC6-43BE-8159-FB56ED0EED16}" destId="{41D0BD6D-B714-46E8-86A4-2EEF75122189}" srcOrd="1" destOrd="0" presId="urn:microsoft.com/office/officeart/2005/8/layout/hierarchy2"/>
    <dgm:cxn modelId="{D3B9E48E-9632-4B11-9636-6D5DF130364B}" type="presParOf" srcId="{41D0BD6D-B714-46E8-86A4-2EEF75122189}" destId="{E42EFB7D-5BDB-42E7-A48D-592B7F77442A}" srcOrd="0" destOrd="0" presId="urn:microsoft.com/office/officeart/2005/8/layout/hierarchy2"/>
    <dgm:cxn modelId="{4F702AD6-52ED-4C7E-AAA0-0F99A22F0825}" type="presParOf" srcId="{41D0BD6D-B714-46E8-86A4-2EEF75122189}" destId="{92F3C3B8-DCC6-47D0-A24B-5B088AC1CF2B}" srcOrd="1" destOrd="0" presId="urn:microsoft.com/office/officeart/2005/8/layout/hierarchy2"/>
    <dgm:cxn modelId="{2D1F6774-974C-4CE5-B783-F57362CCF58A}" type="presParOf" srcId="{92F3C3B8-DCC6-47D0-A24B-5B088AC1CF2B}" destId="{144A0253-068D-440D-A57F-44F0D2F1A469}" srcOrd="0" destOrd="0" presId="urn:microsoft.com/office/officeart/2005/8/layout/hierarchy2"/>
    <dgm:cxn modelId="{DD8ABE78-8E77-42AF-B092-DBBFAF578AE2}" type="presParOf" srcId="{144A0253-068D-440D-A57F-44F0D2F1A469}" destId="{E652E211-79A5-42EE-8873-6B46C23C58F8}" srcOrd="0" destOrd="0" presId="urn:microsoft.com/office/officeart/2005/8/layout/hierarchy2"/>
    <dgm:cxn modelId="{50F356B2-3C16-4F90-B3AF-01CA2BEE7E9B}" type="presParOf" srcId="{92F3C3B8-DCC6-47D0-A24B-5B088AC1CF2B}" destId="{0A51B5EC-67A9-4E6D-A36C-A9C88B7DE332}" srcOrd="1" destOrd="0" presId="urn:microsoft.com/office/officeart/2005/8/layout/hierarchy2"/>
    <dgm:cxn modelId="{A7606AD4-7FF6-4230-B429-AD59F88B0904}" type="presParOf" srcId="{0A51B5EC-67A9-4E6D-A36C-A9C88B7DE332}" destId="{89129AED-E9D8-46D6-8FFE-F137269BC4BA}" srcOrd="0" destOrd="0" presId="urn:microsoft.com/office/officeart/2005/8/layout/hierarchy2"/>
    <dgm:cxn modelId="{4AC009C7-DD19-47C0-B67C-EC93911DD382}" type="presParOf" srcId="{0A51B5EC-67A9-4E6D-A36C-A9C88B7DE332}" destId="{F7164D80-8173-42D9-BF77-6168ED0FAE69}" srcOrd="1" destOrd="0" presId="urn:microsoft.com/office/officeart/2005/8/layout/hierarchy2"/>
    <dgm:cxn modelId="{BC800E7B-B269-41D3-B20F-756124DDE2BE}" type="presParOf" srcId="{333B2CC8-F4E5-45DE-BFE4-F8379646FFD0}" destId="{1BD2B92F-A3C2-4596-8DD5-0C5E7D7EA3B6}" srcOrd="4" destOrd="0" presId="urn:microsoft.com/office/officeart/2005/8/layout/hierarchy2"/>
    <dgm:cxn modelId="{85326535-3F57-4B15-BCF3-DED8ADABBB0B}" type="presParOf" srcId="{1BD2B92F-A3C2-4596-8DD5-0C5E7D7EA3B6}" destId="{29BE453C-808D-436D-BBFC-FE70BD968636}" srcOrd="0" destOrd="0" presId="urn:microsoft.com/office/officeart/2005/8/layout/hierarchy2"/>
    <dgm:cxn modelId="{508F48CA-0EF4-4D9C-998A-3E6F2E2E12F7}" type="presParOf" srcId="{1BD2B92F-A3C2-4596-8DD5-0C5E7D7EA3B6}" destId="{9A8A8645-9E68-47CC-B667-866F4A8465A7}" srcOrd="1" destOrd="0" presId="urn:microsoft.com/office/officeart/2005/8/layout/hierarchy2"/>
    <dgm:cxn modelId="{4320DE21-FDC1-4859-BECD-17EE5F707EDC}" type="presParOf" srcId="{9A8A8645-9E68-47CC-B667-866F4A8465A7}" destId="{D532298A-B76D-40C1-B09F-DDCAA27B9805}" srcOrd="0" destOrd="0" presId="urn:microsoft.com/office/officeart/2005/8/layout/hierarchy2"/>
    <dgm:cxn modelId="{82C5C2F8-388D-41A5-AD6A-2E68F16126C5}" type="presParOf" srcId="{D532298A-B76D-40C1-B09F-DDCAA27B9805}" destId="{6CF41220-7053-484B-AADD-9241A9542BA5}" srcOrd="0" destOrd="0" presId="urn:microsoft.com/office/officeart/2005/8/layout/hierarchy2"/>
    <dgm:cxn modelId="{BACE7690-12F1-42AA-93E0-E25B9B91DFC7}" type="presParOf" srcId="{9A8A8645-9E68-47CC-B667-866F4A8465A7}" destId="{443B3D71-D199-4F7A-93F9-F490DA8B273B}" srcOrd="1" destOrd="0" presId="urn:microsoft.com/office/officeart/2005/8/layout/hierarchy2"/>
    <dgm:cxn modelId="{5CE76182-1423-475F-9208-06F03D4A2B0C}" type="presParOf" srcId="{443B3D71-D199-4F7A-93F9-F490DA8B273B}" destId="{40C9F1CD-BA31-4852-9077-6DC65872B8C1}" srcOrd="0" destOrd="0" presId="urn:microsoft.com/office/officeart/2005/8/layout/hierarchy2"/>
    <dgm:cxn modelId="{748431A1-30A5-4FE9-A714-59DA66DC8712}" type="presParOf" srcId="{443B3D71-D199-4F7A-93F9-F490DA8B273B}" destId="{51DF1D2F-CEAA-4E38-92F4-16DD4519AA7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83A9E2-D78A-4459-A755-5588C7ED619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74498F8-1F27-4705-8CC3-7E571BCE65C1}">
      <dgm:prSet phldrT="[Text]"/>
      <dgm:spPr/>
      <dgm:t>
        <a:bodyPr/>
        <a:lstStyle/>
        <a:p>
          <a:r>
            <a:rPr lang="de-DE" smtClean="0"/>
            <a:t>T(ke)</a:t>
          </a:r>
          <a:endParaRPr lang="de-DE"/>
        </a:p>
      </dgm:t>
    </dgm:pt>
    <dgm:pt modelId="{07AF1458-CDE4-4EB3-A0F5-09D7C66AF140}" type="parTrans" cxnId="{E30D8288-D12E-4E48-9B35-F2B02985BA7B}">
      <dgm:prSet/>
      <dgm:spPr/>
      <dgm:t>
        <a:bodyPr/>
        <a:lstStyle/>
        <a:p>
          <a:endParaRPr lang="de-DE"/>
        </a:p>
      </dgm:t>
    </dgm:pt>
    <dgm:pt modelId="{E26285C4-436D-4AC1-AF8F-27167F521446}" type="sibTrans" cxnId="{E30D8288-D12E-4E48-9B35-F2B02985BA7B}">
      <dgm:prSet/>
      <dgm:spPr/>
      <dgm:t>
        <a:bodyPr/>
        <a:lstStyle/>
        <a:p>
          <a:endParaRPr lang="de-DE"/>
        </a:p>
      </dgm:t>
    </dgm:pt>
    <dgm:pt modelId="{F68CD384-1343-4F4D-9412-32507B472619}">
      <dgm:prSet phldrT="[Text]"/>
      <dgm:spPr/>
      <dgm:t>
        <a:bodyPr/>
        <a:lstStyle/>
        <a:p>
          <a:r>
            <a:rPr lang="de-DE" smtClean="0"/>
            <a:t>…</a:t>
          </a:r>
          <a:endParaRPr lang="de-DE"/>
        </a:p>
      </dgm:t>
    </dgm:pt>
    <dgm:pt modelId="{1677BA9B-FC2C-4F8A-A127-5E54BA1C0507}" type="parTrans" cxnId="{6B66596E-9BCB-4E8D-AC74-BFC0A4DB016A}">
      <dgm:prSet/>
      <dgm:spPr/>
      <dgm:t>
        <a:bodyPr/>
        <a:lstStyle/>
        <a:p>
          <a:endParaRPr lang="de-DE"/>
        </a:p>
      </dgm:t>
    </dgm:pt>
    <dgm:pt modelId="{6EAD9E28-971A-44E9-BB9A-7B4873D57FBA}" type="sibTrans" cxnId="{6B66596E-9BCB-4E8D-AC74-BFC0A4DB016A}">
      <dgm:prSet/>
      <dgm:spPr/>
      <dgm:t>
        <a:bodyPr/>
        <a:lstStyle/>
        <a:p>
          <a:endParaRPr lang="de-DE"/>
        </a:p>
      </dgm:t>
    </dgm:pt>
    <dgm:pt modelId="{7ED91257-11DC-49B3-A1E6-ACE652395E5C}">
      <dgm:prSet phldrT="[Text]"/>
      <dgm:spPr/>
      <dgm:t>
        <a:bodyPr/>
        <a:lstStyle/>
        <a:p>
          <a:r>
            <a:rPr lang="de-DE" smtClean="0"/>
            <a:t>TS</a:t>
          </a:r>
          <a:endParaRPr lang="de-DE"/>
        </a:p>
      </dgm:t>
    </dgm:pt>
    <dgm:pt modelId="{B77E8EA9-FD53-42ED-8E5C-D724D7EA5F74}" type="parTrans" cxnId="{5AFECC21-4E93-478F-AAFE-9D0837B9A56F}">
      <dgm:prSet/>
      <dgm:spPr/>
      <dgm:t>
        <a:bodyPr/>
        <a:lstStyle/>
        <a:p>
          <a:endParaRPr lang="de-DE"/>
        </a:p>
      </dgm:t>
    </dgm:pt>
    <dgm:pt modelId="{06ADADC9-BF61-410E-871B-C9152972638C}" type="sibTrans" cxnId="{5AFECC21-4E93-478F-AAFE-9D0837B9A56F}">
      <dgm:prSet/>
      <dgm:spPr/>
      <dgm:t>
        <a:bodyPr/>
        <a:lstStyle/>
        <a:p>
          <a:endParaRPr lang="de-DE"/>
        </a:p>
      </dgm:t>
    </dgm:pt>
    <dgm:pt modelId="{4FBFB9EC-6DC3-4C1E-B4C0-A678C138C7DE}">
      <dgm:prSet phldrT="[Text]"/>
      <dgm:spPr/>
      <dgm:t>
        <a:bodyPr/>
        <a:lstStyle/>
        <a:p>
          <a:r>
            <a:rPr lang="de-DE" smtClean="0"/>
            <a:t>TSO(1)</a:t>
          </a:r>
          <a:endParaRPr lang="de-DE"/>
        </a:p>
      </dgm:t>
    </dgm:pt>
    <dgm:pt modelId="{42F11897-B465-402D-92FE-A77FB49A6213}" type="parTrans" cxnId="{B1923714-1FEA-46E3-8272-A9FF3E8B1A61}">
      <dgm:prSet/>
      <dgm:spPr/>
      <dgm:t>
        <a:bodyPr/>
        <a:lstStyle/>
        <a:p>
          <a:endParaRPr lang="de-DE"/>
        </a:p>
      </dgm:t>
    </dgm:pt>
    <dgm:pt modelId="{8DC016D3-1F68-425C-9D9F-6AA89C71F6A2}" type="sibTrans" cxnId="{B1923714-1FEA-46E3-8272-A9FF3E8B1A61}">
      <dgm:prSet/>
      <dgm:spPr/>
      <dgm:t>
        <a:bodyPr/>
        <a:lstStyle/>
        <a:p>
          <a:endParaRPr lang="de-DE"/>
        </a:p>
      </dgm:t>
    </dgm:pt>
    <dgm:pt modelId="{A0F50A99-3724-4D73-B6DC-170360BD7AC5}">
      <dgm:prSet phldrT="[Text]"/>
      <dgm:spPr/>
      <dgm:t>
        <a:bodyPr/>
        <a:lstStyle/>
        <a:p>
          <a:r>
            <a:rPr lang="de-DE" smtClean="0"/>
            <a:t>TSO(2)</a:t>
          </a:r>
          <a:endParaRPr lang="de-DE"/>
        </a:p>
      </dgm:t>
    </dgm:pt>
    <dgm:pt modelId="{5FC6F0AC-977C-470F-93FC-394BB8972BF0}" type="parTrans" cxnId="{9FCEC9BE-4639-49CF-A29F-68FB2286ED39}">
      <dgm:prSet/>
      <dgm:spPr/>
      <dgm:t>
        <a:bodyPr/>
        <a:lstStyle/>
        <a:p>
          <a:endParaRPr lang="de-DE"/>
        </a:p>
      </dgm:t>
    </dgm:pt>
    <dgm:pt modelId="{FC5A7209-4326-4E34-B801-2B3E8A0C3F46}" type="sibTrans" cxnId="{9FCEC9BE-4639-49CF-A29F-68FB2286ED39}">
      <dgm:prSet/>
      <dgm:spPr/>
      <dgm:t>
        <a:bodyPr/>
        <a:lstStyle/>
        <a:p>
          <a:endParaRPr lang="de-DE"/>
        </a:p>
      </dgm:t>
    </dgm:pt>
    <dgm:pt modelId="{EFCDCD82-7222-4FD8-8041-1778BFB85EB0}">
      <dgm:prSet phldrT="[Text]"/>
      <dgm:spPr/>
      <dgm:t>
        <a:bodyPr/>
        <a:lstStyle/>
        <a:p>
          <a:r>
            <a:rPr lang="de-DE" smtClean="0"/>
            <a:t>…</a:t>
          </a:r>
          <a:endParaRPr lang="de-DE"/>
        </a:p>
      </dgm:t>
    </dgm:pt>
    <dgm:pt modelId="{4C7F05F9-587B-4D61-BB95-45141C4EBB66}" type="parTrans" cxnId="{551A06A1-6912-4AAE-B5E6-74B709465560}">
      <dgm:prSet/>
      <dgm:spPr/>
      <dgm:t>
        <a:bodyPr/>
        <a:lstStyle/>
        <a:p>
          <a:endParaRPr lang="de-DE"/>
        </a:p>
      </dgm:t>
    </dgm:pt>
    <dgm:pt modelId="{E4743C69-87DA-41A8-B711-CA18B5A9CB35}" type="sibTrans" cxnId="{551A06A1-6912-4AAE-B5E6-74B709465560}">
      <dgm:prSet/>
      <dgm:spPr/>
      <dgm:t>
        <a:bodyPr/>
        <a:lstStyle/>
        <a:p>
          <a:endParaRPr lang="de-DE"/>
        </a:p>
      </dgm:t>
    </dgm:pt>
    <dgm:pt modelId="{33E9C998-A0BC-48EB-A4F2-1C9192A2D103}">
      <dgm:prSet phldrT="[Text]"/>
      <dgm:spPr/>
      <dgm:t>
        <a:bodyPr/>
        <a:lstStyle/>
        <a:p>
          <a:r>
            <a:rPr lang="de-DE" smtClean="0"/>
            <a:t>T</a:t>
          </a:r>
          <a:r>
            <a:rPr lang="de-DE" baseline="-25000" smtClean="0"/>
            <a:t>gl</a:t>
          </a:r>
          <a:r>
            <a:rPr lang="de-DE" smtClean="0"/>
            <a:t>(ke)</a:t>
          </a:r>
          <a:endParaRPr lang="de-DE"/>
        </a:p>
      </dgm:t>
    </dgm:pt>
    <dgm:pt modelId="{0208CF30-8CDD-4C00-9BD0-670607AE8C03}" type="parTrans" cxnId="{A69897C7-9E58-4E76-AFB6-09C215D0835B}">
      <dgm:prSet/>
      <dgm:spPr/>
      <dgm:t>
        <a:bodyPr/>
        <a:lstStyle/>
        <a:p>
          <a:endParaRPr lang="de-DE"/>
        </a:p>
      </dgm:t>
    </dgm:pt>
    <dgm:pt modelId="{04571B77-4A12-4012-9F1F-6E16830A3F1E}" type="sibTrans" cxnId="{A69897C7-9E58-4E76-AFB6-09C215D0835B}">
      <dgm:prSet/>
      <dgm:spPr/>
      <dgm:t>
        <a:bodyPr/>
        <a:lstStyle/>
        <a:p>
          <a:endParaRPr lang="de-DE"/>
        </a:p>
      </dgm:t>
    </dgm:pt>
    <dgm:pt modelId="{DB5FA8C3-7E27-476E-86D7-17BB9EC692CA}">
      <dgm:prSet phldrT="[Text]"/>
      <dgm:spPr/>
      <dgm:t>
        <a:bodyPr/>
        <a:lstStyle/>
        <a:p>
          <a:r>
            <a:rPr lang="de-DE" b="1" smtClean="0">
              <a:solidFill>
                <a:srgbClr val="FF0000"/>
              </a:solidFill>
            </a:rPr>
            <a:t>TS</a:t>
          </a:r>
          <a:r>
            <a:rPr lang="de-DE" b="1" baseline="-25000" smtClean="0">
              <a:solidFill>
                <a:srgbClr val="FF0000"/>
              </a:solidFill>
            </a:rPr>
            <a:t>LM</a:t>
          </a:r>
          <a:endParaRPr lang="de-DE" b="1" baseline="-25000">
            <a:solidFill>
              <a:srgbClr val="FF0000"/>
            </a:solidFill>
          </a:endParaRPr>
        </a:p>
      </dgm:t>
    </dgm:pt>
    <dgm:pt modelId="{98BBE330-B1B7-4C71-9890-340ACA7CD718}" type="parTrans" cxnId="{F9989F79-3935-4009-A4B7-7CB42C07C887}">
      <dgm:prSet/>
      <dgm:spPr/>
      <dgm:t>
        <a:bodyPr/>
        <a:lstStyle/>
        <a:p>
          <a:endParaRPr lang="de-DE"/>
        </a:p>
      </dgm:t>
    </dgm:pt>
    <dgm:pt modelId="{9ABFAE99-27FF-4B96-B215-3B1188731DFC}" type="sibTrans" cxnId="{F9989F79-3935-4009-A4B7-7CB42C07C887}">
      <dgm:prSet/>
      <dgm:spPr/>
      <dgm:t>
        <a:bodyPr/>
        <a:lstStyle/>
        <a:p>
          <a:endParaRPr lang="de-DE"/>
        </a:p>
      </dgm:t>
    </dgm:pt>
    <dgm:pt modelId="{9CAA0EB6-ED1B-4E1D-9FBE-111CCF514482}">
      <dgm:prSet phldrT="[Text]"/>
      <dgm:spPr/>
      <dgm:t>
        <a:bodyPr/>
        <a:lstStyle/>
        <a:p>
          <a:r>
            <a:rPr lang="de-DE" smtClean="0"/>
            <a:t>TSO</a:t>
          </a:r>
          <a:r>
            <a:rPr lang="de-DE" b="1" baseline="-25000" smtClean="0">
              <a:solidFill>
                <a:srgbClr val="FF0000"/>
              </a:solidFill>
            </a:rPr>
            <a:t>gl</a:t>
          </a:r>
          <a:r>
            <a:rPr lang="de-DE" smtClean="0"/>
            <a:t>(1)</a:t>
          </a:r>
          <a:endParaRPr lang="de-DE"/>
        </a:p>
      </dgm:t>
    </dgm:pt>
    <dgm:pt modelId="{ED324777-2790-430F-BABB-87AC96442EA8}" type="parTrans" cxnId="{A316E269-570A-415E-B6DA-358AC85A9567}">
      <dgm:prSet/>
      <dgm:spPr/>
      <dgm:t>
        <a:bodyPr/>
        <a:lstStyle/>
        <a:p>
          <a:endParaRPr lang="de-DE"/>
        </a:p>
      </dgm:t>
    </dgm:pt>
    <dgm:pt modelId="{9652E5EC-3E20-46E2-9F45-21FDF97221E4}" type="sibTrans" cxnId="{A316E269-570A-415E-B6DA-358AC85A9567}">
      <dgm:prSet/>
      <dgm:spPr/>
      <dgm:t>
        <a:bodyPr/>
        <a:lstStyle/>
        <a:p>
          <a:endParaRPr lang="de-DE"/>
        </a:p>
      </dgm:t>
    </dgm:pt>
    <dgm:pt modelId="{99C83EB8-BBDB-41BD-A12A-1DF4995A7DCF}">
      <dgm:prSet phldrT="[Text]"/>
      <dgm:spPr/>
      <dgm:t>
        <a:bodyPr/>
        <a:lstStyle/>
        <a:p>
          <a:r>
            <a:rPr lang="de-DE" smtClean="0"/>
            <a:t>TSO</a:t>
          </a:r>
          <a:r>
            <a:rPr lang="de-DE" b="1" baseline="-25000" smtClean="0">
              <a:solidFill>
                <a:srgbClr val="FF0000"/>
              </a:solidFill>
            </a:rPr>
            <a:t>gl</a:t>
          </a:r>
          <a:r>
            <a:rPr lang="de-DE" smtClean="0"/>
            <a:t>(2)</a:t>
          </a:r>
          <a:endParaRPr lang="de-DE"/>
        </a:p>
      </dgm:t>
    </dgm:pt>
    <dgm:pt modelId="{C9AF070A-6BFA-400C-96DE-6CBAE05E1C5B}" type="parTrans" cxnId="{C51EF998-3FAB-49A1-A3E8-336535D319B8}">
      <dgm:prSet/>
      <dgm:spPr/>
      <dgm:t>
        <a:bodyPr/>
        <a:lstStyle/>
        <a:p>
          <a:endParaRPr lang="de-DE"/>
        </a:p>
      </dgm:t>
    </dgm:pt>
    <dgm:pt modelId="{CB8FCB9B-51BD-4621-80E0-827CBEA2BD3F}" type="sibTrans" cxnId="{C51EF998-3FAB-49A1-A3E8-336535D319B8}">
      <dgm:prSet/>
      <dgm:spPr/>
      <dgm:t>
        <a:bodyPr/>
        <a:lstStyle/>
        <a:p>
          <a:endParaRPr lang="de-DE"/>
        </a:p>
      </dgm:t>
    </dgm:pt>
    <dgm:pt modelId="{EEE56C09-B304-4063-9618-11D20AF7AAA8}">
      <dgm:prSet phldrT="[Text]"/>
      <dgm:spPr/>
      <dgm:t>
        <a:bodyPr/>
        <a:lstStyle/>
        <a:p>
          <a:r>
            <a:rPr lang="de-DE" smtClean="0"/>
            <a:t>T</a:t>
          </a:r>
          <a:r>
            <a:rPr lang="de-DE" baseline="-25000" smtClean="0"/>
            <a:t>LM</a:t>
          </a:r>
          <a:r>
            <a:rPr lang="de-DE" smtClean="0"/>
            <a:t>(ke_lm)</a:t>
          </a:r>
          <a:endParaRPr lang="de-DE"/>
        </a:p>
      </dgm:t>
    </dgm:pt>
    <dgm:pt modelId="{9E123735-6AED-4B3C-B068-B6B50E10CF14}" type="parTrans" cxnId="{3B2F47AD-FD60-414E-9511-71CBFA966A75}">
      <dgm:prSet/>
      <dgm:spPr/>
      <dgm:t>
        <a:bodyPr/>
        <a:lstStyle/>
        <a:p>
          <a:endParaRPr lang="de-DE"/>
        </a:p>
      </dgm:t>
    </dgm:pt>
    <dgm:pt modelId="{0CA90125-7B0F-4915-9972-47B915DAC3F2}" type="sibTrans" cxnId="{3B2F47AD-FD60-414E-9511-71CBFA966A75}">
      <dgm:prSet/>
      <dgm:spPr/>
      <dgm:t>
        <a:bodyPr/>
        <a:lstStyle/>
        <a:p>
          <a:endParaRPr lang="de-DE"/>
        </a:p>
      </dgm:t>
    </dgm:pt>
    <dgm:pt modelId="{D5A08476-6511-4B7B-9D85-262FEA4476AB}">
      <dgm:prSet phldrT="[Text]"/>
      <dgm:spPr/>
      <dgm:t>
        <a:bodyPr/>
        <a:lstStyle/>
        <a:p>
          <a:r>
            <a:rPr lang="el-GR" smtClean="0">
              <a:latin typeface="Arial"/>
              <a:cs typeface="Arial"/>
            </a:rPr>
            <a:t>Δ</a:t>
          </a:r>
          <a:r>
            <a:rPr lang="de-DE" smtClean="0">
              <a:latin typeface="Arial"/>
              <a:cs typeface="Arial"/>
            </a:rPr>
            <a:t>TS</a:t>
          </a:r>
          <a:endParaRPr lang="de-DE"/>
        </a:p>
      </dgm:t>
    </dgm:pt>
    <dgm:pt modelId="{BF1937E8-C8C7-458B-A0EA-A7334730EDB4}" type="parTrans" cxnId="{A3BEB550-C988-4012-995C-CE3465AC726B}">
      <dgm:prSet/>
      <dgm:spPr/>
      <dgm:t>
        <a:bodyPr/>
        <a:lstStyle/>
        <a:p>
          <a:endParaRPr lang="de-DE"/>
        </a:p>
      </dgm:t>
    </dgm:pt>
    <dgm:pt modelId="{158F4583-AD11-404F-A6EE-0407C7CD9F37}" type="sibTrans" cxnId="{A3BEB550-C988-4012-995C-CE3465AC726B}">
      <dgm:prSet/>
      <dgm:spPr/>
      <dgm:t>
        <a:bodyPr/>
        <a:lstStyle/>
        <a:p>
          <a:endParaRPr lang="de-DE"/>
        </a:p>
      </dgm:t>
    </dgm:pt>
    <dgm:pt modelId="{0CEB66DB-FBB1-45D4-BE67-C639A42CC7C9}">
      <dgm:prSet phldrT="[Text]"/>
      <dgm:spPr/>
      <dgm:t>
        <a:bodyPr/>
        <a:lstStyle/>
        <a:p>
          <a:r>
            <a:rPr lang="el-GR" smtClean="0">
              <a:latin typeface="Arial"/>
              <a:cs typeface="Arial"/>
            </a:rPr>
            <a:t>Δ</a:t>
          </a:r>
          <a:r>
            <a:rPr lang="de-DE" smtClean="0">
              <a:latin typeface="Arial"/>
              <a:cs typeface="Arial"/>
            </a:rPr>
            <a:t>TSO(1)</a:t>
          </a:r>
          <a:endParaRPr lang="de-DE"/>
        </a:p>
      </dgm:t>
    </dgm:pt>
    <dgm:pt modelId="{7225BD56-CE46-463E-931E-2F1C9AB29E2D}" type="parTrans" cxnId="{5647F639-9B1E-4232-8F30-71704BA6B20B}">
      <dgm:prSet/>
      <dgm:spPr/>
      <dgm:t>
        <a:bodyPr/>
        <a:lstStyle/>
        <a:p>
          <a:endParaRPr lang="de-DE"/>
        </a:p>
      </dgm:t>
    </dgm:pt>
    <dgm:pt modelId="{89A66667-BC84-4764-908E-AFBE0DA9548A}" type="sibTrans" cxnId="{5647F639-9B1E-4232-8F30-71704BA6B20B}">
      <dgm:prSet/>
      <dgm:spPr/>
      <dgm:t>
        <a:bodyPr/>
        <a:lstStyle/>
        <a:p>
          <a:endParaRPr lang="de-DE"/>
        </a:p>
      </dgm:t>
    </dgm:pt>
    <dgm:pt modelId="{2BEAC65E-55B2-488A-8180-75FB631A6B23}">
      <dgm:prSet phldrT="[Text]"/>
      <dgm:spPr/>
      <dgm:t>
        <a:bodyPr/>
        <a:lstStyle/>
        <a:p>
          <a:r>
            <a:rPr lang="el-GR" smtClean="0">
              <a:latin typeface="Arial"/>
              <a:cs typeface="Arial"/>
            </a:rPr>
            <a:t>Δ</a:t>
          </a:r>
          <a:r>
            <a:rPr lang="de-DE" smtClean="0">
              <a:latin typeface="Arial"/>
              <a:cs typeface="Arial"/>
            </a:rPr>
            <a:t>TSO(2)</a:t>
          </a:r>
          <a:endParaRPr lang="de-DE"/>
        </a:p>
      </dgm:t>
    </dgm:pt>
    <dgm:pt modelId="{88D40E1D-54FA-40FD-9286-5E17D8D083CF}" type="parTrans" cxnId="{B4DC2802-ECCF-44D4-B96C-4C5606BFF44D}">
      <dgm:prSet/>
      <dgm:spPr/>
      <dgm:t>
        <a:bodyPr/>
        <a:lstStyle/>
        <a:p>
          <a:endParaRPr lang="de-DE"/>
        </a:p>
      </dgm:t>
    </dgm:pt>
    <dgm:pt modelId="{BF11C203-B76C-4109-9092-FEC0535FD70B}" type="sibTrans" cxnId="{B4DC2802-ECCF-44D4-B96C-4C5606BFF44D}">
      <dgm:prSet/>
      <dgm:spPr/>
      <dgm:t>
        <a:bodyPr/>
        <a:lstStyle/>
        <a:p>
          <a:endParaRPr lang="de-DE"/>
        </a:p>
      </dgm:t>
    </dgm:pt>
    <dgm:pt modelId="{E48D7678-5DFE-4785-AC62-340E6A9F3501}">
      <dgm:prSet phldrT="[Text]"/>
      <dgm:spPr/>
      <dgm:t>
        <a:bodyPr/>
        <a:lstStyle/>
        <a:p>
          <a:r>
            <a:rPr lang="el-GR" smtClean="0">
              <a:latin typeface="Arial"/>
              <a:cs typeface="Arial"/>
            </a:rPr>
            <a:t>Δ</a:t>
          </a:r>
          <a:r>
            <a:rPr lang="de-DE" smtClean="0">
              <a:latin typeface="Arial"/>
              <a:cs typeface="Arial"/>
            </a:rPr>
            <a:t>TSO(3)</a:t>
          </a:r>
          <a:endParaRPr lang="de-DE"/>
        </a:p>
      </dgm:t>
    </dgm:pt>
    <dgm:pt modelId="{61A7CFF3-C42B-46EC-9D8A-D13A0866FDD4}" type="parTrans" cxnId="{37E7F945-E59F-4819-AA49-338C64B2FE99}">
      <dgm:prSet/>
      <dgm:spPr/>
      <dgm:t>
        <a:bodyPr/>
        <a:lstStyle/>
        <a:p>
          <a:endParaRPr lang="de-DE"/>
        </a:p>
      </dgm:t>
    </dgm:pt>
    <dgm:pt modelId="{00EF859C-C06F-4998-B27F-8590B10C3D8C}" type="sibTrans" cxnId="{37E7F945-E59F-4819-AA49-338C64B2FE99}">
      <dgm:prSet/>
      <dgm:spPr/>
      <dgm:t>
        <a:bodyPr/>
        <a:lstStyle/>
        <a:p>
          <a:endParaRPr lang="de-DE"/>
        </a:p>
      </dgm:t>
    </dgm:pt>
    <dgm:pt modelId="{E5F21575-641C-4AA9-9C34-E77FEB031E3A}">
      <dgm:prSet phldrT="[Text]"/>
      <dgm:spPr/>
      <dgm:t>
        <a:bodyPr/>
        <a:lstStyle/>
        <a:p>
          <a:r>
            <a:rPr lang="de-DE" b="1" smtClean="0">
              <a:solidFill>
                <a:srgbClr val="FF0000"/>
              </a:solidFill>
            </a:rPr>
            <a:t>TS</a:t>
          </a:r>
          <a:r>
            <a:rPr lang="de-DE" b="1" baseline="-25000" smtClean="0">
              <a:solidFill>
                <a:srgbClr val="FF0000"/>
              </a:solidFill>
            </a:rPr>
            <a:t>LM</a:t>
          </a:r>
          <a:endParaRPr lang="de-DE" b="1">
            <a:solidFill>
              <a:srgbClr val="FF0000"/>
            </a:solidFill>
          </a:endParaRPr>
        </a:p>
      </dgm:t>
    </dgm:pt>
    <dgm:pt modelId="{C29E514E-76FA-4853-BD6B-CED25F716F58}" type="parTrans" cxnId="{AAB31724-2C32-4ABA-BB8D-3450D46E6B1F}">
      <dgm:prSet/>
      <dgm:spPr/>
      <dgm:t>
        <a:bodyPr/>
        <a:lstStyle/>
        <a:p>
          <a:endParaRPr lang="de-DE"/>
        </a:p>
      </dgm:t>
    </dgm:pt>
    <dgm:pt modelId="{3C17E5F1-5BC6-4D5D-9BD1-AACE4CA2EC5A}" type="sibTrans" cxnId="{AAB31724-2C32-4ABA-BB8D-3450D46E6B1F}">
      <dgm:prSet/>
      <dgm:spPr/>
      <dgm:t>
        <a:bodyPr/>
        <a:lstStyle/>
        <a:p>
          <a:endParaRPr lang="de-DE"/>
        </a:p>
      </dgm:t>
    </dgm:pt>
    <dgm:pt modelId="{3728454E-1803-4485-BC09-90B6EB34E23F}">
      <dgm:prSet phldrT="[Text]"/>
      <dgm:spPr/>
      <dgm:t>
        <a:bodyPr/>
        <a:lstStyle/>
        <a:p>
          <a:r>
            <a:rPr lang="de-DE" smtClean="0"/>
            <a:t>TSO</a:t>
          </a:r>
          <a:r>
            <a:rPr lang="de-DE" b="1" baseline="-25000" smtClean="0">
              <a:solidFill>
                <a:srgbClr val="FF0000"/>
              </a:solidFill>
            </a:rPr>
            <a:t>gl</a:t>
          </a:r>
          <a:r>
            <a:rPr lang="de-DE" smtClean="0"/>
            <a:t>(2)</a:t>
          </a:r>
          <a:endParaRPr lang="de-DE"/>
        </a:p>
      </dgm:t>
    </dgm:pt>
    <dgm:pt modelId="{E20F11F9-114E-4E85-AAF4-16B3EAB64E53}" type="parTrans" cxnId="{75CF229E-9BA0-417F-BBF3-305552B09638}">
      <dgm:prSet/>
      <dgm:spPr/>
      <dgm:t>
        <a:bodyPr/>
        <a:lstStyle/>
        <a:p>
          <a:endParaRPr lang="de-DE"/>
        </a:p>
      </dgm:t>
    </dgm:pt>
    <dgm:pt modelId="{3E84A5E5-0982-4142-92E7-D0AA2F695F77}" type="sibTrans" cxnId="{75CF229E-9BA0-417F-BBF3-305552B09638}">
      <dgm:prSet/>
      <dgm:spPr/>
      <dgm:t>
        <a:bodyPr/>
        <a:lstStyle/>
        <a:p>
          <a:endParaRPr lang="de-DE"/>
        </a:p>
      </dgm:t>
    </dgm:pt>
    <dgm:pt modelId="{D85AB5F3-C226-47FB-96A6-497B6583226A}">
      <dgm:prSet phldrT="[Text]"/>
      <dgm:spPr/>
      <dgm:t>
        <a:bodyPr/>
        <a:lstStyle/>
        <a:p>
          <a:r>
            <a:rPr lang="de-DE" smtClean="0"/>
            <a:t>TSO</a:t>
          </a:r>
          <a:r>
            <a:rPr lang="de-DE" b="1" baseline="-25000" smtClean="0">
              <a:solidFill>
                <a:srgbClr val="FF0000"/>
              </a:solidFill>
            </a:rPr>
            <a:t>gl</a:t>
          </a:r>
          <a:r>
            <a:rPr lang="de-DE" smtClean="0"/>
            <a:t>(3)</a:t>
          </a:r>
          <a:endParaRPr lang="de-DE"/>
        </a:p>
      </dgm:t>
    </dgm:pt>
    <dgm:pt modelId="{2D105B65-FD20-4485-8BC0-E0F26B995B72}" type="parTrans" cxnId="{F3A13EC8-2B79-445A-A946-17AEE8490846}">
      <dgm:prSet/>
      <dgm:spPr/>
      <dgm:t>
        <a:bodyPr/>
        <a:lstStyle/>
        <a:p>
          <a:endParaRPr lang="de-DE"/>
        </a:p>
      </dgm:t>
    </dgm:pt>
    <dgm:pt modelId="{198B25E6-BD0D-420A-B393-5A334CBD7901}" type="sibTrans" cxnId="{F3A13EC8-2B79-445A-A946-17AEE8490846}">
      <dgm:prSet/>
      <dgm:spPr/>
      <dgm:t>
        <a:bodyPr/>
        <a:lstStyle/>
        <a:p>
          <a:endParaRPr lang="de-DE"/>
        </a:p>
      </dgm:t>
    </dgm:pt>
    <dgm:pt modelId="{5D488914-5455-445B-80E7-C48E44AE0FA9}">
      <dgm:prSet phldrT="[Text]"/>
      <dgm:spPr/>
      <dgm:t>
        <a:bodyPr/>
        <a:lstStyle/>
        <a:p>
          <a:r>
            <a:rPr lang="de-DE" smtClean="0"/>
            <a:t>…</a:t>
          </a:r>
          <a:endParaRPr lang="de-DE"/>
        </a:p>
      </dgm:t>
    </dgm:pt>
    <dgm:pt modelId="{4DF8FC2D-7711-4958-AC96-75AD580F3314}" type="parTrans" cxnId="{164BE537-2390-4AB0-8B96-71E3FA5CB84D}">
      <dgm:prSet/>
      <dgm:spPr/>
      <dgm:t>
        <a:bodyPr/>
        <a:lstStyle/>
        <a:p>
          <a:endParaRPr lang="de-DE"/>
        </a:p>
      </dgm:t>
    </dgm:pt>
    <dgm:pt modelId="{54EC02AA-A60A-44D8-AB9A-3FBF2F3C7E93}" type="sibTrans" cxnId="{164BE537-2390-4AB0-8B96-71E3FA5CB84D}">
      <dgm:prSet/>
      <dgm:spPr/>
      <dgm:t>
        <a:bodyPr/>
        <a:lstStyle/>
        <a:p>
          <a:endParaRPr lang="de-DE"/>
        </a:p>
      </dgm:t>
    </dgm:pt>
    <dgm:pt modelId="{333B2CC8-F4E5-45DE-BFE4-F8379646FFD0}" type="pres">
      <dgm:prSet presAssocID="{5483A9E2-D78A-4459-A755-5588C7ED61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0BBA5B3-8966-435B-AF30-F28BF8E21923}" type="pres">
      <dgm:prSet presAssocID="{574498F8-1F27-4705-8CC3-7E571BCE65C1}" presName="root1" presStyleCnt="0"/>
      <dgm:spPr/>
    </dgm:pt>
    <dgm:pt modelId="{FDE8FC7B-3077-4D3C-9189-5B86DAE3A412}" type="pres">
      <dgm:prSet presAssocID="{574498F8-1F27-4705-8CC3-7E571BCE65C1}" presName="LevelOneTextNode" presStyleLbl="node0" presStyleIdx="0" presStyleCnt="5" custLinFactX="-14712" custLinFactNeighborX="-100000" custLinFactNeighborY="-19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86716EE-072D-46D4-9598-77CE9E7B5FA0}" type="pres">
      <dgm:prSet presAssocID="{574498F8-1F27-4705-8CC3-7E571BCE65C1}" presName="level2hierChild" presStyleCnt="0"/>
      <dgm:spPr/>
    </dgm:pt>
    <dgm:pt modelId="{87855EA5-C84A-432F-8317-13F7F1D66585}" type="pres">
      <dgm:prSet presAssocID="{0208CF30-8CDD-4C00-9BD0-670607AE8C03}" presName="conn2-1" presStyleLbl="parChTrans1D2" presStyleIdx="0" presStyleCnt="5"/>
      <dgm:spPr/>
      <dgm:t>
        <a:bodyPr/>
        <a:lstStyle/>
        <a:p>
          <a:endParaRPr lang="de-DE"/>
        </a:p>
      </dgm:t>
    </dgm:pt>
    <dgm:pt modelId="{F1CC9A29-2EB8-4B63-B94D-3706C8ADBC43}" type="pres">
      <dgm:prSet presAssocID="{0208CF30-8CDD-4C00-9BD0-670607AE8C03}" presName="connTx" presStyleLbl="parChTrans1D2" presStyleIdx="0" presStyleCnt="5"/>
      <dgm:spPr/>
      <dgm:t>
        <a:bodyPr/>
        <a:lstStyle/>
        <a:p>
          <a:endParaRPr lang="de-DE"/>
        </a:p>
      </dgm:t>
    </dgm:pt>
    <dgm:pt modelId="{3928CAE9-393C-4DB7-BCA0-57788AC7A105}" type="pres">
      <dgm:prSet presAssocID="{33E9C998-A0BC-48EB-A4F2-1C9192A2D103}" presName="root2" presStyleCnt="0"/>
      <dgm:spPr/>
    </dgm:pt>
    <dgm:pt modelId="{AFF2BFD9-297A-4CA2-B1AB-352AC05EA388}" type="pres">
      <dgm:prSet presAssocID="{33E9C998-A0BC-48EB-A4F2-1C9192A2D103}" presName="LevelTwoTextNode" presStyleLbl="node2" presStyleIdx="0" presStyleCnt="5" custLinFactNeighborX="-60333" custLinFactNeighborY="-217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B9CCDCC-0D3C-48AC-9C68-C2040A86A0C5}" type="pres">
      <dgm:prSet presAssocID="{33E9C998-A0BC-48EB-A4F2-1C9192A2D103}" presName="level3hierChild" presStyleCnt="0"/>
      <dgm:spPr/>
    </dgm:pt>
    <dgm:pt modelId="{04FE5D6E-C4CB-45F9-8A46-7B9E14653BB5}" type="pres">
      <dgm:prSet presAssocID="{9E123735-6AED-4B3C-B068-B6B50E10CF14}" presName="conn2-1" presStyleLbl="parChTrans1D3" presStyleIdx="0" presStyleCnt="5"/>
      <dgm:spPr/>
      <dgm:t>
        <a:bodyPr/>
        <a:lstStyle/>
        <a:p>
          <a:endParaRPr lang="de-DE"/>
        </a:p>
      </dgm:t>
    </dgm:pt>
    <dgm:pt modelId="{7BCA98AD-0B41-4B9E-9EA0-3AD8FE72DA40}" type="pres">
      <dgm:prSet presAssocID="{9E123735-6AED-4B3C-B068-B6B50E10CF14}" presName="connTx" presStyleLbl="parChTrans1D3" presStyleIdx="0" presStyleCnt="5"/>
      <dgm:spPr/>
      <dgm:t>
        <a:bodyPr/>
        <a:lstStyle/>
        <a:p>
          <a:endParaRPr lang="de-DE"/>
        </a:p>
      </dgm:t>
    </dgm:pt>
    <dgm:pt modelId="{3904023B-CEC1-4179-B98F-7844D54652A2}" type="pres">
      <dgm:prSet presAssocID="{EEE56C09-B304-4063-9618-11D20AF7AAA8}" presName="root2" presStyleCnt="0"/>
      <dgm:spPr/>
    </dgm:pt>
    <dgm:pt modelId="{FEA0B3D7-CDAB-416A-86D9-86E1541AC9E9}" type="pres">
      <dgm:prSet presAssocID="{EEE56C09-B304-4063-9618-11D20AF7AAA8}" presName="LevelTwoTextNode" presStyleLbl="node3" presStyleIdx="0" presStyleCnt="5" custLinFactNeighborX="87287" custLinFactNeighborY="3168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90B6280-A9EA-437A-9AD7-789D3FDC37B5}" type="pres">
      <dgm:prSet presAssocID="{EEE56C09-B304-4063-9618-11D20AF7AAA8}" presName="level3hierChild" presStyleCnt="0"/>
      <dgm:spPr/>
    </dgm:pt>
    <dgm:pt modelId="{D46F2560-A243-419F-8AB4-38FFE26B1D8E}" type="pres">
      <dgm:prSet presAssocID="{BF1937E8-C8C7-458B-A0EA-A7334730EDB4}" presName="conn2-1" presStyleLbl="parChTrans1D3" presStyleIdx="1" presStyleCnt="5"/>
      <dgm:spPr/>
      <dgm:t>
        <a:bodyPr/>
        <a:lstStyle/>
        <a:p>
          <a:endParaRPr lang="de-DE"/>
        </a:p>
      </dgm:t>
    </dgm:pt>
    <dgm:pt modelId="{578129D7-AD5F-4883-ACA7-678ACF6C94A1}" type="pres">
      <dgm:prSet presAssocID="{BF1937E8-C8C7-458B-A0EA-A7334730EDB4}" presName="connTx" presStyleLbl="parChTrans1D3" presStyleIdx="1" presStyleCnt="5"/>
      <dgm:spPr/>
      <dgm:t>
        <a:bodyPr/>
        <a:lstStyle/>
        <a:p>
          <a:endParaRPr lang="de-DE"/>
        </a:p>
      </dgm:t>
    </dgm:pt>
    <dgm:pt modelId="{79C51D99-0275-40CB-889C-DD4B3F46D144}" type="pres">
      <dgm:prSet presAssocID="{D5A08476-6511-4B7B-9D85-262FEA4476AB}" presName="root2" presStyleCnt="0"/>
      <dgm:spPr/>
    </dgm:pt>
    <dgm:pt modelId="{BC69DD62-7AAC-4575-844F-B6B3DA763D36}" type="pres">
      <dgm:prSet presAssocID="{D5A08476-6511-4B7B-9D85-262FEA4476AB}" presName="LevelTwoTextNode" presStyleLbl="node3" presStyleIdx="1" presStyleCnt="5" custLinFactNeighborX="-56287" custLinFactNeighborY="-464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FA1BE52-EB03-49B2-84FD-5089523F4B89}" type="pres">
      <dgm:prSet presAssocID="{D5A08476-6511-4B7B-9D85-262FEA4476AB}" presName="level3hierChild" presStyleCnt="0"/>
      <dgm:spPr/>
    </dgm:pt>
    <dgm:pt modelId="{4F475D33-0D4A-4279-B8CF-EC6396623C75}" type="pres">
      <dgm:prSet presAssocID="{C29E514E-76FA-4853-BD6B-CED25F716F58}" presName="conn2-1" presStyleLbl="parChTrans1D4" presStyleIdx="0" presStyleCnt="4"/>
      <dgm:spPr/>
      <dgm:t>
        <a:bodyPr/>
        <a:lstStyle/>
        <a:p>
          <a:endParaRPr lang="de-DE"/>
        </a:p>
      </dgm:t>
    </dgm:pt>
    <dgm:pt modelId="{B8E9F4DE-2D04-4746-A14B-793C62D7F28E}" type="pres">
      <dgm:prSet presAssocID="{C29E514E-76FA-4853-BD6B-CED25F716F58}" presName="connTx" presStyleLbl="parChTrans1D4" presStyleIdx="0" presStyleCnt="4"/>
      <dgm:spPr/>
      <dgm:t>
        <a:bodyPr/>
        <a:lstStyle/>
        <a:p>
          <a:endParaRPr lang="de-DE"/>
        </a:p>
      </dgm:t>
    </dgm:pt>
    <dgm:pt modelId="{DC98AA42-EE27-4A8D-82E5-41DF2AE6E6BA}" type="pres">
      <dgm:prSet presAssocID="{E5F21575-641C-4AA9-9C34-E77FEB031E3A}" presName="root2" presStyleCnt="0"/>
      <dgm:spPr/>
    </dgm:pt>
    <dgm:pt modelId="{4658ED28-F5E0-430E-AC90-AA219641010F}" type="pres">
      <dgm:prSet presAssocID="{E5F21575-641C-4AA9-9C34-E77FEB031E3A}" presName="LevelTwoTextNode" presStyleLbl="node4" presStyleIdx="0" presStyleCnt="4" custLinFactNeighborX="-54736" custLinFactNeighborY="6183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8E58BDC-497F-4D02-9C31-7F585F294986}" type="pres">
      <dgm:prSet presAssocID="{E5F21575-641C-4AA9-9C34-E77FEB031E3A}" presName="level3hierChild" presStyleCnt="0"/>
      <dgm:spPr/>
    </dgm:pt>
    <dgm:pt modelId="{E100EFD2-BB19-4195-ABE7-165E1AA51D96}" type="pres">
      <dgm:prSet presAssocID="{7ED91257-11DC-49B3-A1E6-ACE652395E5C}" presName="root1" presStyleCnt="0"/>
      <dgm:spPr/>
    </dgm:pt>
    <dgm:pt modelId="{EBDDAC1A-50C8-4D5D-BAC3-05887A86A4EB}" type="pres">
      <dgm:prSet presAssocID="{7ED91257-11DC-49B3-A1E6-ACE652395E5C}" presName="LevelOneTextNode" presStyleLbl="node0" presStyleIdx="1" presStyleCnt="5" custLinFactX="-14712" custLinFactNeighborX="-100000" custLinFactNeighborY="-19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92A7367-6528-4502-A1BF-E5E793165F53}" type="pres">
      <dgm:prSet presAssocID="{7ED91257-11DC-49B3-A1E6-ACE652395E5C}" presName="level2hierChild" presStyleCnt="0"/>
      <dgm:spPr/>
    </dgm:pt>
    <dgm:pt modelId="{BE20F9D6-E7B4-4F11-A810-A28D10305654}" type="pres">
      <dgm:prSet presAssocID="{98BBE330-B1B7-4C71-9890-340ACA7CD718}" presName="conn2-1" presStyleLbl="parChTrans1D2" presStyleIdx="1" presStyleCnt="5"/>
      <dgm:spPr/>
      <dgm:t>
        <a:bodyPr/>
        <a:lstStyle/>
        <a:p>
          <a:endParaRPr lang="de-DE"/>
        </a:p>
      </dgm:t>
    </dgm:pt>
    <dgm:pt modelId="{8CE0C922-E415-4409-980B-735899C6BBC0}" type="pres">
      <dgm:prSet presAssocID="{98BBE330-B1B7-4C71-9890-340ACA7CD718}" presName="connTx" presStyleLbl="parChTrans1D2" presStyleIdx="1" presStyleCnt="5"/>
      <dgm:spPr/>
      <dgm:t>
        <a:bodyPr/>
        <a:lstStyle/>
        <a:p>
          <a:endParaRPr lang="de-DE"/>
        </a:p>
      </dgm:t>
    </dgm:pt>
    <dgm:pt modelId="{8A28C3D9-673A-41DB-8B6B-F2F444FBC4D3}" type="pres">
      <dgm:prSet presAssocID="{DB5FA8C3-7E27-476E-86D7-17BB9EC692CA}" presName="root2" presStyleCnt="0"/>
      <dgm:spPr/>
    </dgm:pt>
    <dgm:pt modelId="{32CC714E-C169-408D-A260-D0E1B022C7FE}" type="pres">
      <dgm:prSet presAssocID="{DB5FA8C3-7E27-476E-86D7-17BB9EC692CA}" presName="LevelTwoTextNode" presStyleLbl="node2" presStyleIdx="1" presStyleCnt="5" custLinFactNeighborX="-60333" custLinFactNeighborY="-217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145B736-D2D4-4489-B7B6-6C7A52D261CE}" type="pres">
      <dgm:prSet presAssocID="{DB5FA8C3-7E27-476E-86D7-17BB9EC692CA}" presName="level3hierChild" presStyleCnt="0"/>
      <dgm:spPr/>
    </dgm:pt>
    <dgm:pt modelId="{76C17DEE-A988-4782-B73A-E8962938CE7D}" type="pres">
      <dgm:prSet presAssocID="{7225BD56-CE46-463E-931E-2F1C9AB29E2D}" presName="conn2-1" presStyleLbl="parChTrans1D3" presStyleIdx="2" presStyleCnt="5"/>
      <dgm:spPr/>
      <dgm:t>
        <a:bodyPr/>
        <a:lstStyle/>
        <a:p>
          <a:endParaRPr lang="de-DE"/>
        </a:p>
      </dgm:t>
    </dgm:pt>
    <dgm:pt modelId="{16B0ABAC-C1F2-4C80-8666-63EFFF8C0E61}" type="pres">
      <dgm:prSet presAssocID="{7225BD56-CE46-463E-931E-2F1C9AB29E2D}" presName="connTx" presStyleLbl="parChTrans1D3" presStyleIdx="2" presStyleCnt="5"/>
      <dgm:spPr/>
      <dgm:t>
        <a:bodyPr/>
        <a:lstStyle/>
        <a:p>
          <a:endParaRPr lang="de-DE"/>
        </a:p>
      </dgm:t>
    </dgm:pt>
    <dgm:pt modelId="{BA7D0CB9-269C-48EB-9F79-560D8B8F6D75}" type="pres">
      <dgm:prSet presAssocID="{0CEB66DB-FBB1-45D4-BE67-C639A42CC7C9}" presName="root2" presStyleCnt="0"/>
      <dgm:spPr/>
    </dgm:pt>
    <dgm:pt modelId="{F338A988-F794-4F21-BF2D-084745334363}" type="pres">
      <dgm:prSet presAssocID="{0CEB66DB-FBB1-45D4-BE67-C639A42CC7C9}" presName="LevelTwoTextNode" presStyleLbl="node3" presStyleIdx="2" presStyleCnt="5" custLinFactNeighborX="-56287" custLinFactNeighborY="1331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B691BE1-AFE3-47EB-8CF1-60296D5FB6D7}" type="pres">
      <dgm:prSet presAssocID="{0CEB66DB-FBB1-45D4-BE67-C639A42CC7C9}" presName="level3hierChild" presStyleCnt="0"/>
      <dgm:spPr/>
    </dgm:pt>
    <dgm:pt modelId="{B1DF6268-495D-4909-932E-F313D201FB92}" type="pres">
      <dgm:prSet presAssocID="{E20F11F9-114E-4E85-AAF4-16B3EAB64E53}" presName="conn2-1" presStyleLbl="parChTrans1D4" presStyleIdx="1" presStyleCnt="4"/>
      <dgm:spPr/>
      <dgm:t>
        <a:bodyPr/>
        <a:lstStyle/>
        <a:p>
          <a:endParaRPr lang="de-DE"/>
        </a:p>
      </dgm:t>
    </dgm:pt>
    <dgm:pt modelId="{42BC9FF9-A1AA-42CD-B267-E30567CC830E}" type="pres">
      <dgm:prSet presAssocID="{E20F11F9-114E-4E85-AAF4-16B3EAB64E53}" presName="connTx" presStyleLbl="parChTrans1D4" presStyleIdx="1" presStyleCnt="4"/>
      <dgm:spPr/>
      <dgm:t>
        <a:bodyPr/>
        <a:lstStyle/>
        <a:p>
          <a:endParaRPr lang="de-DE"/>
        </a:p>
      </dgm:t>
    </dgm:pt>
    <dgm:pt modelId="{8BFF22BC-DD5D-4D5B-8ECC-A1DB6DC24657}" type="pres">
      <dgm:prSet presAssocID="{3728454E-1803-4485-BC09-90B6EB34E23F}" presName="root2" presStyleCnt="0"/>
      <dgm:spPr/>
    </dgm:pt>
    <dgm:pt modelId="{B0F22D55-6162-46FD-8D7B-81C2AF31946E}" type="pres">
      <dgm:prSet presAssocID="{3728454E-1803-4485-BC09-90B6EB34E23F}" presName="LevelTwoTextNode" presStyleLbl="node4" presStyleIdx="1" presStyleCnt="4" custLinFactNeighborX="-54736" custLinFactNeighborY="6871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6F7D196-DAE0-48DE-8618-7F89254E3269}" type="pres">
      <dgm:prSet presAssocID="{3728454E-1803-4485-BC09-90B6EB34E23F}" presName="level3hierChild" presStyleCnt="0"/>
      <dgm:spPr/>
    </dgm:pt>
    <dgm:pt modelId="{38EEC511-CB24-48F0-A133-570A9B6E8FA8}" type="pres">
      <dgm:prSet presAssocID="{4FBFB9EC-6DC3-4C1E-B4C0-A678C138C7DE}" presName="root1" presStyleCnt="0"/>
      <dgm:spPr/>
    </dgm:pt>
    <dgm:pt modelId="{07B137C1-0B5C-4A87-A2EC-C2BC2E249A0C}" type="pres">
      <dgm:prSet presAssocID="{4FBFB9EC-6DC3-4C1E-B4C0-A678C138C7DE}" presName="LevelOneTextNode" presStyleLbl="node0" presStyleIdx="2" presStyleCnt="5" custLinFactX="-14712" custLinFactNeighborX="-100000" custLinFactNeighborY="-19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23672B5-114C-4614-A4AC-4935B5A86221}" type="pres">
      <dgm:prSet presAssocID="{4FBFB9EC-6DC3-4C1E-B4C0-A678C138C7DE}" presName="level2hierChild" presStyleCnt="0"/>
      <dgm:spPr/>
    </dgm:pt>
    <dgm:pt modelId="{53B85E83-43B6-46A4-BB4E-D84653A64452}" type="pres">
      <dgm:prSet presAssocID="{ED324777-2790-430F-BABB-87AC96442EA8}" presName="conn2-1" presStyleLbl="parChTrans1D2" presStyleIdx="2" presStyleCnt="5"/>
      <dgm:spPr/>
      <dgm:t>
        <a:bodyPr/>
        <a:lstStyle/>
        <a:p>
          <a:endParaRPr lang="de-DE"/>
        </a:p>
      </dgm:t>
    </dgm:pt>
    <dgm:pt modelId="{9ADD5027-4E8F-40A0-867C-F661FE468D87}" type="pres">
      <dgm:prSet presAssocID="{ED324777-2790-430F-BABB-87AC96442EA8}" presName="connTx" presStyleLbl="parChTrans1D2" presStyleIdx="2" presStyleCnt="5"/>
      <dgm:spPr/>
      <dgm:t>
        <a:bodyPr/>
        <a:lstStyle/>
        <a:p>
          <a:endParaRPr lang="de-DE"/>
        </a:p>
      </dgm:t>
    </dgm:pt>
    <dgm:pt modelId="{1623A328-30B5-4D9D-B6F5-DAC553F6201E}" type="pres">
      <dgm:prSet presAssocID="{9CAA0EB6-ED1B-4E1D-9FBE-111CCF514482}" presName="root2" presStyleCnt="0"/>
      <dgm:spPr/>
    </dgm:pt>
    <dgm:pt modelId="{51CBF820-E7FF-4F34-8793-3AA9A87B984B}" type="pres">
      <dgm:prSet presAssocID="{9CAA0EB6-ED1B-4E1D-9FBE-111CCF514482}" presName="LevelTwoTextNode" presStyleLbl="node2" presStyleIdx="2" presStyleCnt="5" custLinFactNeighborX="-60333" custLinFactNeighborY="-217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3AA28A2-C644-4686-A6BC-5DE210CADA1C}" type="pres">
      <dgm:prSet presAssocID="{9CAA0EB6-ED1B-4E1D-9FBE-111CCF514482}" presName="level3hierChild" presStyleCnt="0"/>
      <dgm:spPr/>
    </dgm:pt>
    <dgm:pt modelId="{98E91A3D-7BCE-4C0D-AA10-9F84486EDE32}" type="pres">
      <dgm:prSet presAssocID="{88D40E1D-54FA-40FD-9286-5E17D8D083CF}" presName="conn2-1" presStyleLbl="parChTrans1D3" presStyleIdx="3" presStyleCnt="5"/>
      <dgm:spPr/>
      <dgm:t>
        <a:bodyPr/>
        <a:lstStyle/>
        <a:p>
          <a:endParaRPr lang="de-DE"/>
        </a:p>
      </dgm:t>
    </dgm:pt>
    <dgm:pt modelId="{77090428-F18B-4B56-A02D-737A9038E979}" type="pres">
      <dgm:prSet presAssocID="{88D40E1D-54FA-40FD-9286-5E17D8D083CF}" presName="connTx" presStyleLbl="parChTrans1D3" presStyleIdx="3" presStyleCnt="5"/>
      <dgm:spPr/>
      <dgm:t>
        <a:bodyPr/>
        <a:lstStyle/>
        <a:p>
          <a:endParaRPr lang="de-DE"/>
        </a:p>
      </dgm:t>
    </dgm:pt>
    <dgm:pt modelId="{ED578F47-00C7-440F-9D68-90F9A55D4E2B}" type="pres">
      <dgm:prSet presAssocID="{2BEAC65E-55B2-488A-8180-75FB631A6B23}" presName="root2" presStyleCnt="0"/>
      <dgm:spPr/>
    </dgm:pt>
    <dgm:pt modelId="{063FC9E1-7F13-4524-89CB-E548A44BE107}" type="pres">
      <dgm:prSet presAssocID="{2BEAC65E-55B2-488A-8180-75FB631A6B23}" presName="LevelTwoTextNode" presStyleLbl="node3" presStyleIdx="3" presStyleCnt="5" custLinFactNeighborX="-56287" custLinFactNeighborY="2020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C66C110-C689-4340-AF93-35935C702030}" type="pres">
      <dgm:prSet presAssocID="{2BEAC65E-55B2-488A-8180-75FB631A6B23}" presName="level3hierChild" presStyleCnt="0"/>
      <dgm:spPr/>
    </dgm:pt>
    <dgm:pt modelId="{3E715874-C4A1-4AB3-BE03-D51DFD3CFF46}" type="pres">
      <dgm:prSet presAssocID="{2D105B65-FD20-4485-8BC0-E0F26B995B72}" presName="conn2-1" presStyleLbl="parChTrans1D4" presStyleIdx="2" presStyleCnt="4"/>
      <dgm:spPr/>
      <dgm:t>
        <a:bodyPr/>
        <a:lstStyle/>
        <a:p>
          <a:endParaRPr lang="de-DE"/>
        </a:p>
      </dgm:t>
    </dgm:pt>
    <dgm:pt modelId="{A2CBC976-2D1A-421A-A775-94D71C501A1D}" type="pres">
      <dgm:prSet presAssocID="{2D105B65-FD20-4485-8BC0-E0F26B995B72}" presName="connTx" presStyleLbl="parChTrans1D4" presStyleIdx="2" presStyleCnt="4"/>
      <dgm:spPr/>
      <dgm:t>
        <a:bodyPr/>
        <a:lstStyle/>
        <a:p>
          <a:endParaRPr lang="de-DE"/>
        </a:p>
      </dgm:t>
    </dgm:pt>
    <dgm:pt modelId="{EF24B664-B5D0-466A-9982-7E55464AF566}" type="pres">
      <dgm:prSet presAssocID="{D85AB5F3-C226-47FB-96A6-497B6583226A}" presName="root2" presStyleCnt="0"/>
      <dgm:spPr/>
    </dgm:pt>
    <dgm:pt modelId="{E299C3CF-F8DD-4124-9464-20CA47A25629}" type="pres">
      <dgm:prSet presAssocID="{D85AB5F3-C226-47FB-96A6-497B6583226A}" presName="LevelTwoTextNode" presStyleLbl="node4" presStyleIdx="2" presStyleCnt="4" custLinFactNeighborX="-54736" custLinFactNeighborY="7560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3828C8A-C461-4D97-9490-5CC7E2AFC645}" type="pres">
      <dgm:prSet presAssocID="{D85AB5F3-C226-47FB-96A6-497B6583226A}" presName="level3hierChild" presStyleCnt="0"/>
      <dgm:spPr/>
    </dgm:pt>
    <dgm:pt modelId="{821C29A9-BFE1-4C68-9F57-1F342AD0F21E}" type="pres">
      <dgm:prSet presAssocID="{A0F50A99-3724-4D73-B6DC-170360BD7AC5}" presName="root1" presStyleCnt="0"/>
      <dgm:spPr/>
    </dgm:pt>
    <dgm:pt modelId="{FC12A20E-D165-4296-99BB-B24699EBA025}" type="pres">
      <dgm:prSet presAssocID="{A0F50A99-3724-4D73-B6DC-170360BD7AC5}" presName="LevelOneTextNode" presStyleLbl="node0" presStyleIdx="3" presStyleCnt="5" custLinFactX="-14712" custLinFactNeighborX="-100000" custLinFactNeighborY="-19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2C837A3-987D-4CDA-B7D1-A11B69F7BC58}" type="pres">
      <dgm:prSet presAssocID="{A0F50A99-3724-4D73-B6DC-170360BD7AC5}" presName="level2hierChild" presStyleCnt="0"/>
      <dgm:spPr/>
    </dgm:pt>
    <dgm:pt modelId="{37D98353-5B5A-4141-9061-2913F82A5C2E}" type="pres">
      <dgm:prSet presAssocID="{C9AF070A-6BFA-400C-96DE-6CBAE05E1C5B}" presName="conn2-1" presStyleLbl="parChTrans1D2" presStyleIdx="3" presStyleCnt="5"/>
      <dgm:spPr/>
      <dgm:t>
        <a:bodyPr/>
        <a:lstStyle/>
        <a:p>
          <a:endParaRPr lang="de-DE"/>
        </a:p>
      </dgm:t>
    </dgm:pt>
    <dgm:pt modelId="{1BC48E42-7009-472A-A9C1-077CA89E5A29}" type="pres">
      <dgm:prSet presAssocID="{C9AF070A-6BFA-400C-96DE-6CBAE05E1C5B}" presName="connTx" presStyleLbl="parChTrans1D2" presStyleIdx="3" presStyleCnt="5"/>
      <dgm:spPr/>
      <dgm:t>
        <a:bodyPr/>
        <a:lstStyle/>
        <a:p>
          <a:endParaRPr lang="de-DE"/>
        </a:p>
      </dgm:t>
    </dgm:pt>
    <dgm:pt modelId="{BE2E18EA-5FA9-4029-840D-75A32A3CFDBD}" type="pres">
      <dgm:prSet presAssocID="{99C83EB8-BBDB-41BD-A12A-1DF4995A7DCF}" presName="root2" presStyleCnt="0"/>
      <dgm:spPr/>
    </dgm:pt>
    <dgm:pt modelId="{F86B53FC-F9A9-4160-AECC-5C3D82D0A8C5}" type="pres">
      <dgm:prSet presAssocID="{99C83EB8-BBDB-41BD-A12A-1DF4995A7DCF}" presName="LevelTwoTextNode" presStyleLbl="node2" presStyleIdx="3" presStyleCnt="5" custLinFactNeighborX="-60333" custLinFactNeighborY="-217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A4A02BC-FFC6-43BE-8159-FB56ED0EED16}" type="pres">
      <dgm:prSet presAssocID="{99C83EB8-BBDB-41BD-A12A-1DF4995A7DCF}" presName="level3hierChild" presStyleCnt="0"/>
      <dgm:spPr/>
    </dgm:pt>
    <dgm:pt modelId="{ABEA6FE0-B67E-4D03-AD05-73888C0F3884}" type="pres">
      <dgm:prSet presAssocID="{61A7CFF3-C42B-46EC-9D8A-D13A0866FDD4}" presName="conn2-1" presStyleLbl="parChTrans1D3" presStyleIdx="4" presStyleCnt="5"/>
      <dgm:spPr/>
      <dgm:t>
        <a:bodyPr/>
        <a:lstStyle/>
        <a:p>
          <a:endParaRPr lang="de-DE"/>
        </a:p>
      </dgm:t>
    </dgm:pt>
    <dgm:pt modelId="{070095DA-603D-4C5F-A3AD-AB297083EEFB}" type="pres">
      <dgm:prSet presAssocID="{61A7CFF3-C42B-46EC-9D8A-D13A0866FDD4}" presName="connTx" presStyleLbl="parChTrans1D3" presStyleIdx="4" presStyleCnt="5"/>
      <dgm:spPr/>
      <dgm:t>
        <a:bodyPr/>
        <a:lstStyle/>
        <a:p>
          <a:endParaRPr lang="de-DE"/>
        </a:p>
      </dgm:t>
    </dgm:pt>
    <dgm:pt modelId="{41D0BD6D-B714-46E8-86A4-2EEF75122189}" type="pres">
      <dgm:prSet presAssocID="{E48D7678-5DFE-4785-AC62-340E6A9F3501}" presName="root2" presStyleCnt="0"/>
      <dgm:spPr/>
    </dgm:pt>
    <dgm:pt modelId="{E42EFB7D-5BDB-42E7-A48D-592B7F77442A}" type="pres">
      <dgm:prSet presAssocID="{E48D7678-5DFE-4785-AC62-340E6A9F3501}" presName="LevelTwoTextNode" presStyleLbl="node3" presStyleIdx="4" presStyleCnt="5" custLinFactNeighborX="-56287" custLinFactNeighborY="2708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2F3C3B8-DCC6-47D0-A24B-5B088AC1CF2B}" type="pres">
      <dgm:prSet presAssocID="{E48D7678-5DFE-4785-AC62-340E6A9F3501}" presName="level3hierChild" presStyleCnt="0"/>
      <dgm:spPr/>
    </dgm:pt>
    <dgm:pt modelId="{144A0253-068D-440D-A57F-44F0D2F1A469}" type="pres">
      <dgm:prSet presAssocID="{4DF8FC2D-7711-4958-AC96-75AD580F3314}" presName="conn2-1" presStyleLbl="parChTrans1D4" presStyleIdx="3" presStyleCnt="4"/>
      <dgm:spPr/>
      <dgm:t>
        <a:bodyPr/>
        <a:lstStyle/>
        <a:p>
          <a:endParaRPr lang="de-DE"/>
        </a:p>
      </dgm:t>
    </dgm:pt>
    <dgm:pt modelId="{E652E211-79A5-42EE-8873-6B46C23C58F8}" type="pres">
      <dgm:prSet presAssocID="{4DF8FC2D-7711-4958-AC96-75AD580F3314}" presName="connTx" presStyleLbl="parChTrans1D4" presStyleIdx="3" presStyleCnt="4"/>
      <dgm:spPr/>
      <dgm:t>
        <a:bodyPr/>
        <a:lstStyle/>
        <a:p>
          <a:endParaRPr lang="de-DE"/>
        </a:p>
      </dgm:t>
    </dgm:pt>
    <dgm:pt modelId="{0A51B5EC-67A9-4E6D-A36C-A9C88B7DE332}" type="pres">
      <dgm:prSet presAssocID="{5D488914-5455-445B-80E7-C48E44AE0FA9}" presName="root2" presStyleCnt="0"/>
      <dgm:spPr/>
    </dgm:pt>
    <dgm:pt modelId="{89129AED-E9D8-46D6-8FFE-F137269BC4BA}" type="pres">
      <dgm:prSet presAssocID="{5D488914-5455-445B-80E7-C48E44AE0FA9}" presName="LevelTwoTextNode" presStyleLbl="node4" presStyleIdx="3" presStyleCnt="4" custLinFactNeighborX="-54736" custLinFactNeighborY="8689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7164D80-8173-42D9-BF77-6168ED0FAE69}" type="pres">
      <dgm:prSet presAssocID="{5D488914-5455-445B-80E7-C48E44AE0FA9}" presName="level3hierChild" presStyleCnt="0"/>
      <dgm:spPr/>
    </dgm:pt>
    <dgm:pt modelId="{1BD2B92F-A3C2-4596-8DD5-0C5E7D7EA3B6}" type="pres">
      <dgm:prSet presAssocID="{EFCDCD82-7222-4FD8-8041-1778BFB85EB0}" presName="root1" presStyleCnt="0"/>
      <dgm:spPr/>
    </dgm:pt>
    <dgm:pt modelId="{29BE453C-808D-436D-BBFC-FE70BD968636}" type="pres">
      <dgm:prSet presAssocID="{EFCDCD82-7222-4FD8-8041-1778BFB85EB0}" presName="LevelOneTextNode" presStyleLbl="node0" presStyleIdx="4" presStyleCnt="5" custLinFactX="-14712" custLinFactNeighborX="-100000" custLinFactNeighborY="-19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A8A8645-9E68-47CC-B667-866F4A8465A7}" type="pres">
      <dgm:prSet presAssocID="{EFCDCD82-7222-4FD8-8041-1778BFB85EB0}" presName="level2hierChild" presStyleCnt="0"/>
      <dgm:spPr/>
    </dgm:pt>
    <dgm:pt modelId="{D532298A-B76D-40C1-B09F-DDCAA27B9805}" type="pres">
      <dgm:prSet presAssocID="{1677BA9B-FC2C-4F8A-A127-5E54BA1C0507}" presName="conn2-1" presStyleLbl="parChTrans1D2" presStyleIdx="4" presStyleCnt="5"/>
      <dgm:spPr/>
      <dgm:t>
        <a:bodyPr/>
        <a:lstStyle/>
        <a:p>
          <a:endParaRPr lang="de-DE"/>
        </a:p>
      </dgm:t>
    </dgm:pt>
    <dgm:pt modelId="{6CF41220-7053-484B-AADD-9241A9542BA5}" type="pres">
      <dgm:prSet presAssocID="{1677BA9B-FC2C-4F8A-A127-5E54BA1C0507}" presName="connTx" presStyleLbl="parChTrans1D2" presStyleIdx="4" presStyleCnt="5"/>
      <dgm:spPr/>
      <dgm:t>
        <a:bodyPr/>
        <a:lstStyle/>
        <a:p>
          <a:endParaRPr lang="de-DE"/>
        </a:p>
      </dgm:t>
    </dgm:pt>
    <dgm:pt modelId="{443B3D71-D199-4F7A-93F9-F490DA8B273B}" type="pres">
      <dgm:prSet presAssocID="{F68CD384-1343-4F4D-9412-32507B472619}" presName="root2" presStyleCnt="0"/>
      <dgm:spPr/>
    </dgm:pt>
    <dgm:pt modelId="{40C9F1CD-BA31-4852-9077-6DC65872B8C1}" type="pres">
      <dgm:prSet presAssocID="{F68CD384-1343-4F4D-9412-32507B472619}" presName="LevelTwoTextNode" presStyleLbl="node2" presStyleIdx="4" presStyleCnt="5" custLinFactNeighborX="-60333" custLinFactNeighborY="-217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1DF1D2F-CEAA-4E38-92F4-16DD4519AA7D}" type="pres">
      <dgm:prSet presAssocID="{F68CD384-1343-4F4D-9412-32507B472619}" presName="level3hierChild" presStyleCnt="0"/>
      <dgm:spPr/>
    </dgm:pt>
  </dgm:ptLst>
  <dgm:cxnLst>
    <dgm:cxn modelId="{56800EA8-F57E-4FDC-9254-31C09479AAA6}" type="presOf" srcId="{E5F21575-641C-4AA9-9C34-E77FEB031E3A}" destId="{4658ED28-F5E0-430E-AC90-AA219641010F}" srcOrd="0" destOrd="0" presId="urn:microsoft.com/office/officeart/2005/8/layout/hierarchy2"/>
    <dgm:cxn modelId="{8B50A14E-C816-456B-9664-701925C10EE6}" type="presOf" srcId="{99C83EB8-BBDB-41BD-A12A-1DF4995A7DCF}" destId="{F86B53FC-F9A9-4160-AECC-5C3D82D0A8C5}" srcOrd="0" destOrd="0" presId="urn:microsoft.com/office/officeart/2005/8/layout/hierarchy2"/>
    <dgm:cxn modelId="{511E479E-7B80-42E7-84BC-BF6A6C7EAA37}" type="presOf" srcId="{EEE56C09-B304-4063-9618-11D20AF7AAA8}" destId="{FEA0B3D7-CDAB-416A-86D9-86E1541AC9E9}" srcOrd="0" destOrd="0" presId="urn:microsoft.com/office/officeart/2005/8/layout/hierarchy2"/>
    <dgm:cxn modelId="{C51EF998-3FAB-49A1-A3E8-336535D319B8}" srcId="{A0F50A99-3724-4D73-B6DC-170360BD7AC5}" destId="{99C83EB8-BBDB-41BD-A12A-1DF4995A7DCF}" srcOrd="0" destOrd="0" parTransId="{C9AF070A-6BFA-400C-96DE-6CBAE05E1C5B}" sibTransId="{CB8FCB9B-51BD-4621-80E0-827CBEA2BD3F}"/>
    <dgm:cxn modelId="{6B66596E-9BCB-4E8D-AC74-BFC0A4DB016A}" srcId="{EFCDCD82-7222-4FD8-8041-1778BFB85EB0}" destId="{F68CD384-1343-4F4D-9412-32507B472619}" srcOrd="0" destOrd="0" parTransId="{1677BA9B-FC2C-4F8A-A127-5E54BA1C0507}" sibTransId="{6EAD9E28-971A-44E9-BB9A-7B4873D57FBA}"/>
    <dgm:cxn modelId="{82374648-EBA1-46A0-BA08-FEFA71DA9075}" type="presOf" srcId="{7ED91257-11DC-49B3-A1E6-ACE652395E5C}" destId="{EBDDAC1A-50C8-4D5D-BAC3-05887A86A4EB}" srcOrd="0" destOrd="0" presId="urn:microsoft.com/office/officeart/2005/8/layout/hierarchy2"/>
    <dgm:cxn modelId="{8E705DA4-C53F-42AC-BCE9-6186C2D5C06D}" type="presOf" srcId="{EFCDCD82-7222-4FD8-8041-1778BFB85EB0}" destId="{29BE453C-808D-436D-BBFC-FE70BD968636}" srcOrd="0" destOrd="0" presId="urn:microsoft.com/office/officeart/2005/8/layout/hierarchy2"/>
    <dgm:cxn modelId="{D4CBF60B-1BBD-4F55-9F74-D0F2E5CB52BD}" type="presOf" srcId="{2BEAC65E-55B2-488A-8180-75FB631A6B23}" destId="{063FC9E1-7F13-4524-89CB-E548A44BE107}" srcOrd="0" destOrd="0" presId="urn:microsoft.com/office/officeart/2005/8/layout/hierarchy2"/>
    <dgm:cxn modelId="{C20C45A8-DEEB-4D84-B9ED-CED6B7F11013}" type="presOf" srcId="{2D105B65-FD20-4485-8BC0-E0F26B995B72}" destId="{A2CBC976-2D1A-421A-A775-94D71C501A1D}" srcOrd="1" destOrd="0" presId="urn:microsoft.com/office/officeart/2005/8/layout/hierarchy2"/>
    <dgm:cxn modelId="{D00357D2-1F2A-4F56-91D9-2D5887791DBE}" type="presOf" srcId="{ED324777-2790-430F-BABB-87AC96442EA8}" destId="{9ADD5027-4E8F-40A0-867C-F661FE468D87}" srcOrd="1" destOrd="0" presId="urn:microsoft.com/office/officeart/2005/8/layout/hierarchy2"/>
    <dgm:cxn modelId="{B1923714-1FEA-46E3-8272-A9FF3E8B1A61}" srcId="{5483A9E2-D78A-4459-A755-5588C7ED6194}" destId="{4FBFB9EC-6DC3-4C1E-B4C0-A678C138C7DE}" srcOrd="2" destOrd="0" parTransId="{42F11897-B465-402D-92FE-A77FB49A6213}" sibTransId="{8DC016D3-1F68-425C-9D9F-6AA89C71F6A2}"/>
    <dgm:cxn modelId="{28CBA9A8-FB94-4510-8A45-2837F626973C}" type="presOf" srcId="{33E9C998-A0BC-48EB-A4F2-1C9192A2D103}" destId="{AFF2BFD9-297A-4CA2-B1AB-352AC05EA388}" srcOrd="0" destOrd="0" presId="urn:microsoft.com/office/officeart/2005/8/layout/hierarchy2"/>
    <dgm:cxn modelId="{A316E269-570A-415E-B6DA-358AC85A9567}" srcId="{4FBFB9EC-6DC3-4C1E-B4C0-A678C138C7DE}" destId="{9CAA0EB6-ED1B-4E1D-9FBE-111CCF514482}" srcOrd="0" destOrd="0" parTransId="{ED324777-2790-430F-BABB-87AC96442EA8}" sibTransId="{9652E5EC-3E20-46E2-9F45-21FDF97221E4}"/>
    <dgm:cxn modelId="{9050C63F-473D-431C-BB5A-03FB633A7669}" type="presOf" srcId="{DB5FA8C3-7E27-476E-86D7-17BB9EC692CA}" destId="{32CC714E-C169-408D-A260-D0E1B022C7FE}" srcOrd="0" destOrd="0" presId="urn:microsoft.com/office/officeart/2005/8/layout/hierarchy2"/>
    <dgm:cxn modelId="{9BA78395-80EB-453F-B2EF-4F40FDDB7358}" type="presOf" srcId="{98BBE330-B1B7-4C71-9890-340ACA7CD718}" destId="{8CE0C922-E415-4409-980B-735899C6BBC0}" srcOrd="1" destOrd="0" presId="urn:microsoft.com/office/officeart/2005/8/layout/hierarchy2"/>
    <dgm:cxn modelId="{F810CEB5-0617-430B-BA6A-23698BEF6D5E}" type="presOf" srcId="{C29E514E-76FA-4853-BD6B-CED25F716F58}" destId="{4F475D33-0D4A-4279-B8CF-EC6396623C75}" srcOrd="0" destOrd="0" presId="urn:microsoft.com/office/officeart/2005/8/layout/hierarchy2"/>
    <dgm:cxn modelId="{1096DCA6-8051-4DA3-9902-51D4D21C773E}" type="presOf" srcId="{1677BA9B-FC2C-4F8A-A127-5E54BA1C0507}" destId="{D532298A-B76D-40C1-B09F-DDCAA27B9805}" srcOrd="0" destOrd="0" presId="urn:microsoft.com/office/officeart/2005/8/layout/hierarchy2"/>
    <dgm:cxn modelId="{E9004AAF-748F-4BA0-96E8-B618A805F880}" type="presOf" srcId="{ED324777-2790-430F-BABB-87AC96442EA8}" destId="{53B85E83-43B6-46A4-BB4E-D84653A64452}" srcOrd="0" destOrd="0" presId="urn:microsoft.com/office/officeart/2005/8/layout/hierarchy2"/>
    <dgm:cxn modelId="{19193F0B-4282-475F-A5C2-D293665EDC64}" type="presOf" srcId="{D5A08476-6511-4B7B-9D85-262FEA4476AB}" destId="{BC69DD62-7AAC-4575-844F-B6B3DA763D36}" srcOrd="0" destOrd="0" presId="urn:microsoft.com/office/officeart/2005/8/layout/hierarchy2"/>
    <dgm:cxn modelId="{E9436FFF-5975-41B3-8D88-3B752472C49E}" type="presOf" srcId="{9E123735-6AED-4B3C-B068-B6B50E10CF14}" destId="{04FE5D6E-C4CB-45F9-8A46-7B9E14653BB5}" srcOrd="0" destOrd="0" presId="urn:microsoft.com/office/officeart/2005/8/layout/hierarchy2"/>
    <dgm:cxn modelId="{F9989F79-3935-4009-A4B7-7CB42C07C887}" srcId="{7ED91257-11DC-49B3-A1E6-ACE652395E5C}" destId="{DB5FA8C3-7E27-476E-86D7-17BB9EC692CA}" srcOrd="0" destOrd="0" parTransId="{98BBE330-B1B7-4C71-9890-340ACA7CD718}" sibTransId="{9ABFAE99-27FF-4B96-B215-3B1188731DFC}"/>
    <dgm:cxn modelId="{2DF0E49D-DD02-45B0-89D4-CAE924AC9EA9}" type="presOf" srcId="{7225BD56-CE46-463E-931E-2F1C9AB29E2D}" destId="{16B0ABAC-C1F2-4C80-8666-63EFFF8C0E61}" srcOrd="1" destOrd="0" presId="urn:microsoft.com/office/officeart/2005/8/layout/hierarchy2"/>
    <dgm:cxn modelId="{F3A13EC8-2B79-445A-A946-17AEE8490846}" srcId="{2BEAC65E-55B2-488A-8180-75FB631A6B23}" destId="{D85AB5F3-C226-47FB-96A6-497B6583226A}" srcOrd="0" destOrd="0" parTransId="{2D105B65-FD20-4485-8BC0-E0F26B995B72}" sibTransId="{198B25E6-BD0D-420A-B393-5A334CBD7901}"/>
    <dgm:cxn modelId="{75CF229E-9BA0-417F-BBF3-305552B09638}" srcId="{0CEB66DB-FBB1-45D4-BE67-C639A42CC7C9}" destId="{3728454E-1803-4485-BC09-90B6EB34E23F}" srcOrd="0" destOrd="0" parTransId="{E20F11F9-114E-4E85-AAF4-16B3EAB64E53}" sibTransId="{3E84A5E5-0982-4142-92E7-D0AA2F695F77}"/>
    <dgm:cxn modelId="{5AFECC21-4E93-478F-AAFE-9D0837B9A56F}" srcId="{5483A9E2-D78A-4459-A755-5588C7ED6194}" destId="{7ED91257-11DC-49B3-A1E6-ACE652395E5C}" srcOrd="1" destOrd="0" parTransId="{B77E8EA9-FD53-42ED-8E5C-D724D7EA5F74}" sibTransId="{06ADADC9-BF61-410E-871B-C9152972638C}"/>
    <dgm:cxn modelId="{88FA5ED8-DDBC-40C0-9DE4-25C0D97CFB69}" type="presOf" srcId="{5483A9E2-D78A-4459-A755-5588C7ED6194}" destId="{333B2CC8-F4E5-45DE-BFE4-F8379646FFD0}" srcOrd="0" destOrd="0" presId="urn:microsoft.com/office/officeart/2005/8/layout/hierarchy2"/>
    <dgm:cxn modelId="{5647F639-9B1E-4232-8F30-71704BA6B20B}" srcId="{DB5FA8C3-7E27-476E-86D7-17BB9EC692CA}" destId="{0CEB66DB-FBB1-45D4-BE67-C639A42CC7C9}" srcOrd="0" destOrd="0" parTransId="{7225BD56-CE46-463E-931E-2F1C9AB29E2D}" sibTransId="{89A66667-BC84-4764-908E-AFBE0DA9548A}"/>
    <dgm:cxn modelId="{90A0A3F2-3B51-4287-B225-7A34EA5213DF}" type="presOf" srcId="{C29E514E-76FA-4853-BD6B-CED25F716F58}" destId="{B8E9F4DE-2D04-4746-A14B-793C62D7F28E}" srcOrd="1" destOrd="0" presId="urn:microsoft.com/office/officeart/2005/8/layout/hierarchy2"/>
    <dgm:cxn modelId="{2D9EF933-E6CE-4A91-808B-B9338B5FF9CB}" type="presOf" srcId="{9E123735-6AED-4B3C-B068-B6B50E10CF14}" destId="{7BCA98AD-0B41-4B9E-9EA0-3AD8FE72DA40}" srcOrd="1" destOrd="0" presId="urn:microsoft.com/office/officeart/2005/8/layout/hierarchy2"/>
    <dgm:cxn modelId="{13C8FD72-501E-49D9-A417-91917524377C}" type="presOf" srcId="{4DF8FC2D-7711-4958-AC96-75AD580F3314}" destId="{144A0253-068D-440D-A57F-44F0D2F1A469}" srcOrd="0" destOrd="0" presId="urn:microsoft.com/office/officeart/2005/8/layout/hierarchy2"/>
    <dgm:cxn modelId="{551A06A1-6912-4AAE-B5E6-74B709465560}" srcId="{5483A9E2-D78A-4459-A755-5588C7ED6194}" destId="{EFCDCD82-7222-4FD8-8041-1778BFB85EB0}" srcOrd="4" destOrd="0" parTransId="{4C7F05F9-587B-4D61-BB95-45141C4EBB66}" sibTransId="{E4743C69-87DA-41A8-B711-CA18B5A9CB35}"/>
    <dgm:cxn modelId="{62B4A981-0A6E-4E37-9111-A8F388D9D290}" type="presOf" srcId="{BF1937E8-C8C7-458B-A0EA-A7334730EDB4}" destId="{D46F2560-A243-419F-8AB4-38FFE26B1D8E}" srcOrd="0" destOrd="0" presId="urn:microsoft.com/office/officeart/2005/8/layout/hierarchy2"/>
    <dgm:cxn modelId="{37E7F945-E59F-4819-AA49-338C64B2FE99}" srcId="{99C83EB8-BBDB-41BD-A12A-1DF4995A7DCF}" destId="{E48D7678-5DFE-4785-AC62-340E6A9F3501}" srcOrd="0" destOrd="0" parTransId="{61A7CFF3-C42B-46EC-9D8A-D13A0866FDD4}" sibTransId="{00EF859C-C06F-4998-B27F-8590B10C3D8C}"/>
    <dgm:cxn modelId="{AAB31724-2C32-4ABA-BB8D-3450D46E6B1F}" srcId="{D5A08476-6511-4B7B-9D85-262FEA4476AB}" destId="{E5F21575-641C-4AA9-9C34-E77FEB031E3A}" srcOrd="0" destOrd="0" parTransId="{C29E514E-76FA-4853-BD6B-CED25F716F58}" sibTransId="{3C17E5F1-5BC6-4D5D-9BD1-AACE4CA2EC5A}"/>
    <dgm:cxn modelId="{3C22868C-5CD6-4CE0-9B7A-89C792695097}" type="presOf" srcId="{5D488914-5455-445B-80E7-C48E44AE0FA9}" destId="{89129AED-E9D8-46D6-8FFE-F137269BC4BA}" srcOrd="0" destOrd="0" presId="urn:microsoft.com/office/officeart/2005/8/layout/hierarchy2"/>
    <dgm:cxn modelId="{E6554ED3-80EF-4CCB-A18D-18499C627622}" type="presOf" srcId="{A0F50A99-3724-4D73-B6DC-170360BD7AC5}" destId="{FC12A20E-D165-4296-99BB-B24699EBA025}" srcOrd="0" destOrd="0" presId="urn:microsoft.com/office/officeart/2005/8/layout/hierarchy2"/>
    <dgm:cxn modelId="{CF8E0946-DD36-4E97-97A6-17E2C41638AF}" type="presOf" srcId="{D85AB5F3-C226-47FB-96A6-497B6583226A}" destId="{E299C3CF-F8DD-4124-9464-20CA47A25629}" srcOrd="0" destOrd="0" presId="urn:microsoft.com/office/officeart/2005/8/layout/hierarchy2"/>
    <dgm:cxn modelId="{812497BE-39A5-4BAE-94F8-AAF732F1843B}" type="presOf" srcId="{88D40E1D-54FA-40FD-9286-5E17D8D083CF}" destId="{77090428-F18B-4B56-A02D-737A9038E979}" srcOrd="1" destOrd="0" presId="urn:microsoft.com/office/officeart/2005/8/layout/hierarchy2"/>
    <dgm:cxn modelId="{20117728-112C-481A-BFDB-E84CB4DDA09A}" type="presOf" srcId="{E20F11F9-114E-4E85-AAF4-16B3EAB64E53}" destId="{B1DF6268-495D-4909-932E-F313D201FB92}" srcOrd="0" destOrd="0" presId="urn:microsoft.com/office/officeart/2005/8/layout/hierarchy2"/>
    <dgm:cxn modelId="{17E85911-42BD-4A59-80A7-65F81995970E}" type="presOf" srcId="{3728454E-1803-4485-BC09-90B6EB34E23F}" destId="{B0F22D55-6162-46FD-8D7B-81C2AF31946E}" srcOrd="0" destOrd="0" presId="urn:microsoft.com/office/officeart/2005/8/layout/hierarchy2"/>
    <dgm:cxn modelId="{AFA3783C-C449-469E-8EFA-E3DE948AC8B7}" type="presOf" srcId="{C9AF070A-6BFA-400C-96DE-6CBAE05E1C5B}" destId="{1BC48E42-7009-472A-A9C1-077CA89E5A29}" srcOrd="1" destOrd="0" presId="urn:microsoft.com/office/officeart/2005/8/layout/hierarchy2"/>
    <dgm:cxn modelId="{485F3795-6F90-4484-9AC3-7489C484D690}" type="presOf" srcId="{574498F8-1F27-4705-8CC3-7E571BCE65C1}" destId="{FDE8FC7B-3077-4D3C-9189-5B86DAE3A412}" srcOrd="0" destOrd="0" presId="urn:microsoft.com/office/officeart/2005/8/layout/hierarchy2"/>
    <dgm:cxn modelId="{B4DC2802-ECCF-44D4-B96C-4C5606BFF44D}" srcId="{9CAA0EB6-ED1B-4E1D-9FBE-111CCF514482}" destId="{2BEAC65E-55B2-488A-8180-75FB631A6B23}" srcOrd="0" destOrd="0" parTransId="{88D40E1D-54FA-40FD-9286-5E17D8D083CF}" sibTransId="{BF11C203-B76C-4109-9092-FEC0535FD70B}"/>
    <dgm:cxn modelId="{6888ECB2-90F7-4042-BAEC-3CC2A0B8749C}" type="presOf" srcId="{E48D7678-5DFE-4785-AC62-340E6A9F3501}" destId="{E42EFB7D-5BDB-42E7-A48D-592B7F77442A}" srcOrd="0" destOrd="0" presId="urn:microsoft.com/office/officeart/2005/8/layout/hierarchy2"/>
    <dgm:cxn modelId="{8C3EAC23-CAA6-419E-A1C7-88D45ED60E49}" type="presOf" srcId="{E20F11F9-114E-4E85-AAF4-16B3EAB64E53}" destId="{42BC9FF9-A1AA-42CD-B267-E30567CC830E}" srcOrd="1" destOrd="0" presId="urn:microsoft.com/office/officeart/2005/8/layout/hierarchy2"/>
    <dgm:cxn modelId="{164BE537-2390-4AB0-8B96-71E3FA5CB84D}" srcId="{E48D7678-5DFE-4785-AC62-340E6A9F3501}" destId="{5D488914-5455-445B-80E7-C48E44AE0FA9}" srcOrd="0" destOrd="0" parTransId="{4DF8FC2D-7711-4958-AC96-75AD580F3314}" sibTransId="{54EC02AA-A60A-44D8-AB9A-3FBF2F3C7E93}"/>
    <dgm:cxn modelId="{5174B445-E306-429C-9651-49C2261EB0B0}" type="presOf" srcId="{9CAA0EB6-ED1B-4E1D-9FBE-111CCF514482}" destId="{51CBF820-E7FF-4F34-8793-3AA9A87B984B}" srcOrd="0" destOrd="0" presId="urn:microsoft.com/office/officeart/2005/8/layout/hierarchy2"/>
    <dgm:cxn modelId="{F6A72ED3-86D1-4920-9C59-0CB34F865216}" type="presOf" srcId="{7225BD56-CE46-463E-931E-2F1C9AB29E2D}" destId="{76C17DEE-A988-4782-B73A-E8962938CE7D}" srcOrd="0" destOrd="0" presId="urn:microsoft.com/office/officeart/2005/8/layout/hierarchy2"/>
    <dgm:cxn modelId="{3B2F47AD-FD60-414E-9511-71CBFA966A75}" srcId="{33E9C998-A0BC-48EB-A4F2-1C9192A2D103}" destId="{EEE56C09-B304-4063-9618-11D20AF7AAA8}" srcOrd="0" destOrd="0" parTransId="{9E123735-6AED-4B3C-B068-B6B50E10CF14}" sibTransId="{0CA90125-7B0F-4915-9972-47B915DAC3F2}"/>
    <dgm:cxn modelId="{16BAB54F-33B8-47DB-B353-04A051A67645}" type="presOf" srcId="{88D40E1D-54FA-40FD-9286-5E17D8D083CF}" destId="{98E91A3D-7BCE-4C0D-AA10-9F84486EDE32}" srcOrd="0" destOrd="0" presId="urn:microsoft.com/office/officeart/2005/8/layout/hierarchy2"/>
    <dgm:cxn modelId="{9FCEC9BE-4639-49CF-A29F-68FB2286ED39}" srcId="{5483A9E2-D78A-4459-A755-5588C7ED6194}" destId="{A0F50A99-3724-4D73-B6DC-170360BD7AC5}" srcOrd="3" destOrd="0" parTransId="{5FC6F0AC-977C-470F-93FC-394BB8972BF0}" sibTransId="{FC5A7209-4326-4E34-B801-2B3E8A0C3F46}"/>
    <dgm:cxn modelId="{A69897C7-9E58-4E76-AFB6-09C215D0835B}" srcId="{574498F8-1F27-4705-8CC3-7E571BCE65C1}" destId="{33E9C998-A0BC-48EB-A4F2-1C9192A2D103}" srcOrd="0" destOrd="0" parTransId="{0208CF30-8CDD-4C00-9BD0-670607AE8C03}" sibTransId="{04571B77-4A12-4012-9F1F-6E16830A3F1E}"/>
    <dgm:cxn modelId="{A3BEB550-C988-4012-995C-CE3465AC726B}" srcId="{33E9C998-A0BC-48EB-A4F2-1C9192A2D103}" destId="{D5A08476-6511-4B7B-9D85-262FEA4476AB}" srcOrd="1" destOrd="0" parTransId="{BF1937E8-C8C7-458B-A0EA-A7334730EDB4}" sibTransId="{158F4583-AD11-404F-A6EE-0407C7CD9F37}"/>
    <dgm:cxn modelId="{1489B261-7B0F-4790-AE7E-D7B7FDB08294}" type="presOf" srcId="{98BBE330-B1B7-4C71-9890-340ACA7CD718}" destId="{BE20F9D6-E7B4-4F11-A810-A28D10305654}" srcOrd="0" destOrd="0" presId="urn:microsoft.com/office/officeart/2005/8/layout/hierarchy2"/>
    <dgm:cxn modelId="{97B48CF6-8070-4C9D-B3AF-FCE834C94057}" type="presOf" srcId="{61A7CFF3-C42B-46EC-9D8A-D13A0866FDD4}" destId="{070095DA-603D-4C5F-A3AD-AB297083EEFB}" srcOrd="1" destOrd="0" presId="urn:microsoft.com/office/officeart/2005/8/layout/hierarchy2"/>
    <dgm:cxn modelId="{D9DE173C-7FA5-4FF1-B879-FB96039155D5}" type="presOf" srcId="{61A7CFF3-C42B-46EC-9D8A-D13A0866FDD4}" destId="{ABEA6FE0-B67E-4D03-AD05-73888C0F3884}" srcOrd="0" destOrd="0" presId="urn:microsoft.com/office/officeart/2005/8/layout/hierarchy2"/>
    <dgm:cxn modelId="{7D809679-D5DE-47E2-B76B-B1D496EE4377}" type="presOf" srcId="{4DF8FC2D-7711-4958-AC96-75AD580F3314}" destId="{E652E211-79A5-42EE-8873-6B46C23C58F8}" srcOrd="1" destOrd="0" presId="urn:microsoft.com/office/officeart/2005/8/layout/hierarchy2"/>
    <dgm:cxn modelId="{4E5A5787-8467-46C3-9D6D-86E9E0A74198}" type="presOf" srcId="{0208CF30-8CDD-4C00-9BD0-670607AE8C03}" destId="{F1CC9A29-2EB8-4B63-B94D-3706C8ADBC43}" srcOrd="1" destOrd="0" presId="urn:microsoft.com/office/officeart/2005/8/layout/hierarchy2"/>
    <dgm:cxn modelId="{74138A00-EBDD-4527-B1B6-7E60349831ED}" type="presOf" srcId="{0208CF30-8CDD-4C00-9BD0-670607AE8C03}" destId="{87855EA5-C84A-432F-8317-13F7F1D66585}" srcOrd="0" destOrd="0" presId="urn:microsoft.com/office/officeart/2005/8/layout/hierarchy2"/>
    <dgm:cxn modelId="{C2666004-8216-4E84-ABE7-B68E966529AF}" type="presOf" srcId="{4FBFB9EC-6DC3-4C1E-B4C0-A678C138C7DE}" destId="{07B137C1-0B5C-4A87-A2EC-C2BC2E249A0C}" srcOrd="0" destOrd="0" presId="urn:microsoft.com/office/officeart/2005/8/layout/hierarchy2"/>
    <dgm:cxn modelId="{6B00439B-C87C-4752-87F0-02494D572AD4}" type="presOf" srcId="{0CEB66DB-FBB1-45D4-BE67-C639A42CC7C9}" destId="{F338A988-F794-4F21-BF2D-084745334363}" srcOrd="0" destOrd="0" presId="urn:microsoft.com/office/officeart/2005/8/layout/hierarchy2"/>
    <dgm:cxn modelId="{E30D8288-D12E-4E48-9B35-F2B02985BA7B}" srcId="{5483A9E2-D78A-4459-A755-5588C7ED6194}" destId="{574498F8-1F27-4705-8CC3-7E571BCE65C1}" srcOrd="0" destOrd="0" parTransId="{07AF1458-CDE4-4EB3-A0F5-09D7C66AF140}" sibTransId="{E26285C4-436D-4AC1-AF8F-27167F521446}"/>
    <dgm:cxn modelId="{BFC80020-E1CB-496E-9C90-62555D2162CA}" type="presOf" srcId="{2D105B65-FD20-4485-8BC0-E0F26B995B72}" destId="{3E715874-C4A1-4AB3-BE03-D51DFD3CFF46}" srcOrd="0" destOrd="0" presId="urn:microsoft.com/office/officeart/2005/8/layout/hierarchy2"/>
    <dgm:cxn modelId="{7D81E34B-573C-4A56-BDDB-85E997FA8307}" type="presOf" srcId="{1677BA9B-FC2C-4F8A-A127-5E54BA1C0507}" destId="{6CF41220-7053-484B-AADD-9241A9542BA5}" srcOrd="1" destOrd="0" presId="urn:microsoft.com/office/officeart/2005/8/layout/hierarchy2"/>
    <dgm:cxn modelId="{1F4C179D-EF4D-4FFE-9F56-E33ED4187321}" type="presOf" srcId="{F68CD384-1343-4F4D-9412-32507B472619}" destId="{40C9F1CD-BA31-4852-9077-6DC65872B8C1}" srcOrd="0" destOrd="0" presId="urn:microsoft.com/office/officeart/2005/8/layout/hierarchy2"/>
    <dgm:cxn modelId="{2CC61FAA-3A2B-4639-BFD8-F36D26EC97E9}" type="presOf" srcId="{BF1937E8-C8C7-458B-A0EA-A7334730EDB4}" destId="{578129D7-AD5F-4883-ACA7-678ACF6C94A1}" srcOrd="1" destOrd="0" presId="urn:microsoft.com/office/officeart/2005/8/layout/hierarchy2"/>
    <dgm:cxn modelId="{EE499DDA-1108-4482-8E55-6BEFFE55CDC9}" type="presOf" srcId="{C9AF070A-6BFA-400C-96DE-6CBAE05E1C5B}" destId="{37D98353-5B5A-4141-9061-2913F82A5C2E}" srcOrd="0" destOrd="0" presId="urn:microsoft.com/office/officeart/2005/8/layout/hierarchy2"/>
    <dgm:cxn modelId="{C2DCA89B-CE1D-46F4-ACC5-AE6EB3833968}" type="presParOf" srcId="{333B2CC8-F4E5-45DE-BFE4-F8379646FFD0}" destId="{F0BBA5B3-8966-435B-AF30-F28BF8E21923}" srcOrd="0" destOrd="0" presId="urn:microsoft.com/office/officeart/2005/8/layout/hierarchy2"/>
    <dgm:cxn modelId="{87015DEF-C62E-4496-AC17-43034B89F926}" type="presParOf" srcId="{F0BBA5B3-8966-435B-AF30-F28BF8E21923}" destId="{FDE8FC7B-3077-4D3C-9189-5B86DAE3A412}" srcOrd="0" destOrd="0" presId="urn:microsoft.com/office/officeart/2005/8/layout/hierarchy2"/>
    <dgm:cxn modelId="{7C5B797C-6DC9-4E43-98B4-68CBF922C0A0}" type="presParOf" srcId="{F0BBA5B3-8966-435B-AF30-F28BF8E21923}" destId="{686716EE-072D-46D4-9598-77CE9E7B5FA0}" srcOrd="1" destOrd="0" presId="urn:microsoft.com/office/officeart/2005/8/layout/hierarchy2"/>
    <dgm:cxn modelId="{ACC61BC4-9C13-4771-8875-AA70FE469F3C}" type="presParOf" srcId="{686716EE-072D-46D4-9598-77CE9E7B5FA0}" destId="{87855EA5-C84A-432F-8317-13F7F1D66585}" srcOrd="0" destOrd="0" presId="urn:microsoft.com/office/officeart/2005/8/layout/hierarchy2"/>
    <dgm:cxn modelId="{123D7D1E-19DB-4B7F-9F84-4CFC24C53882}" type="presParOf" srcId="{87855EA5-C84A-432F-8317-13F7F1D66585}" destId="{F1CC9A29-2EB8-4B63-B94D-3706C8ADBC43}" srcOrd="0" destOrd="0" presId="urn:microsoft.com/office/officeart/2005/8/layout/hierarchy2"/>
    <dgm:cxn modelId="{253469FC-29F8-42EA-AC7C-D60938DF07BF}" type="presParOf" srcId="{686716EE-072D-46D4-9598-77CE9E7B5FA0}" destId="{3928CAE9-393C-4DB7-BCA0-57788AC7A105}" srcOrd="1" destOrd="0" presId="urn:microsoft.com/office/officeart/2005/8/layout/hierarchy2"/>
    <dgm:cxn modelId="{1A9D12E5-E569-4681-BDF4-2063D56194A6}" type="presParOf" srcId="{3928CAE9-393C-4DB7-BCA0-57788AC7A105}" destId="{AFF2BFD9-297A-4CA2-B1AB-352AC05EA388}" srcOrd="0" destOrd="0" presId="urn:microsoft.com/office/officeart/2005/8/layout/hierarchy2"/>
    <dgm:cxn modelId="{3D059543-A3D8-4C85-9920-9CD83F14610C}" type="presParOf" srcId="{3928CAE9-393C-4DB7-BCA0-57788AC7A105}" destId="{0B9CCDCC-0D3C-48AC-9C68-C2040A86A0C5}" srcOrd="1" destOrd="0" presId="urn:microsoft.com/office/officeart/2005/8/layout/hierarchy2"/>
    <dgm:cxn modelId="{78D3196D-8DA9-41E8-91C3-8CDB19DA6ACA}" type="presParOf" srcId="{0B9CCDCC-0D3C-48AC-9C68-C2040A86A0C5}" destId="{04FE5D6E-C4CB-45F9-8A46-7B9E14653BB5}" srcOrd="0" destOrd="0" presId="urn:microsoft.com/office/officeart/2005/8/layout/hierarchy2"/>
    <dgm:cxn modelId="{36FFBF5E-9BBC-475E-B91B-B94A19CA3F8A}" type="presParOf" srcId="{04FE5D6E-C4CB-45F9-8A46-7B9E14653BB5}" destId="{7BCA98AD-0B41-4B9E-9EA0-3AD8FE72DA40}" srcOrd="0" destOrd="0" presId="urn:microsoft.com/office/officeart/2005/8/layout/hierarchy2"/>
    <dgm:cxn modelId="{22A80570-AEBD-4C9C-AF15-9A34EDD909F1}" type="presParOf" srcId="{0B9CCDCC-0D3C-48AC-9C68-C2040A86A0C5}" destId="{3904023B-CEC1-4179-B98F-7844D54652A2}" srcOrd="1" destOrd="0" presId="urn:microsoft.com/office/officeart/2005/8/layout/hierarchy2"/>
    <dgm:cxn modelId="{761BD1D5-78E9-474A-B65D-D12B34FABFB5}" type="presParOf" srcId="{3904023B-CEC1-4179-B98F-7844D54652A2}" destId="{FEA0B3D7-CDAB-416A-86D9-86E1541AC9E9}" srcOrd="0" destOrd="0" presId="urn:microsoft.com/office/officeart/2005/8/layout/hierarchy2"/>
    <dgm:cxn modelId="{381D790F-476A-4300-9F50-A50CDC547FD9}" type="presParOf" srcId="{3904023B-CEC1-4179-B98F-7844D54652A2}" destId="{E90B6280-A9EA-437A-9AD7-789D3FDC37B5}" srcOrd="1" destOrd="0" presId="urn:microsoft.com/office/officeart/2005/8/layout/hierarchy2"/>
    <dgm:cxn modelId="{8D597B46-E0B7-4926-BE39-25A6953F3133}" type="presParOf" srcId="{0B9CCDCC-0D3C-48AC-9C68-C2040A86A0C5}" destId="{D46F2560-A243-419F-8AB4-38FFE26B1D8E}" srcOrd="2" destOrd="0" presId="urn:microsoft.com/office/officeart/2005/8/layout/hierarchy2"/>
    <dgm:cxn modelId="{634CF952-853B-48C9-B0C7-288CC9ADFD05}" type="presParOf" srcId="{D46F2560-A243-419F-8AB4-38FFE26B1D8E}" destId="{578129D7-AD5F-4883-ACA7-678ACF6C94A1}" srcOrd="0" destOrd="0" presId="urn:microsoft.com/office/officeart/2005/8/layout/hierarchy2"/>
    <dgm:cxn modelId="{99A2397C-5938-41CE-A504-EDA957404656}" type="presParOf" srcId="{0B9CCDCC-0D3C-48AC-9C68-C2040A86A0C5}" destId="{79C51D99-0275-40CB-889C-DD4B3F46D144}" srcOrd="3" destOrd="0" presId="urn:microsoft.com/office/officeart/2005/8/layout/hierarchy2"/>
    <dgm:cxn modelId="{EB5B54C3-8B79-4EA9-AE3E-FF958D93E3D1}" type="presParOf" srcId="{79C51D99-0275-40CB-889C-DD4B3F46D144}" destId="{BC69DD62-7AAC-4575-844F-B6B3DA763D36}" srcOrd="0" destOrd="0" presId="urn:microsoft.com/office/officeart/2005/8/layout/hierarchy2"/>
    <dgm:cxn modelId="{5698E432-E5FE-45F2-882A-80DF7E48A388}" type="presParOf" srcId="{79C51D99-0275-40CB-889C-DD4B3F46D144}" destId="{FFA1BE52-EB03-49B2-84FD-5089523F4B89}" srcOrd="1" destOrd="0" presId="urn:microsoft.com/office/officeart/2005/8/layout/hierarchy2"/>
    <dgm:cxn modelId="{CA971C67-69D1-4EB3-A1F3-B1C20EF2008E}" type="presParOf" srcId="{FFA1BE52-EB03-49B2-84FD-5089523F4B89}" destId="{4F475D33-0D4A-4279-B8CF-EC6396623C75}" srcOrd="0" destOrd="0" presId="urn:microsoft.com/office/officeart/2005/8/layout/hierarchy2"/>
    <dgm:cxn modelId="{E547FC89-AFA9-4C42-B3B2-072ADFD7873C}" type="presParOf" srcId="{4F475D33-0D4A-4279-B8CF-EC6396623C75}" destId="{B8E9F4DE-2D04-4746-A14B-793C62D7F28E}" srcOrd="0" destOrd="0" presId="urn:microsoft.com/office/officeart/2005/8/layout/hierarchy2"/>
    <dgm:cxn modelId="{BCB324F9-2E10-4176-B6D3-7560D1B8D62A}" type="presParOf" srcId="{FFA1BE52-EB03-49B2-84FD-5089523F4B89}" destId="{DC98AA42-EE27-4A8D-82E5-41DF2AE6E6BA}" srcOrd="1" destOrd="0" presId="urn:microsoft.com/office/officeart/2005/8/layout/hierarchy2"/>
    <dgm:cxn modelId="{E84F24ED-6692-4C00-A444-92C9E0F737A1}" type="presParOf" srcId="{DC98AA42-EE27-4A8D-82E5-41DF2AE6E6BA}" destId="{4658ED28-F5E0-430E-AC90-AA219641010F}" srcOrd="0" destOrd="0" presId="urn:microsoft.com/office/officeart/2005/8/layout/hierarchy2"/>
    <dgm:cxn modelId="{7A1A18D5-A063-4828-A9C4-6C863E60D440}" type="presParOf" srcId="{DC98AA42-EE27-4A8D-82E5-41DF2AE6E6BA}" destId="{58E58BDC-497F-4D02-9C31-7F585F294986}" srcOrd="1" destOrd="0" presId="urn:microsoft.com/office/officeart/2005/8/layout/hierarchy2"/>
    <dgm:cxn modelId="{D78FA404-CC9B-41B4-A084-F12A4B856C92}" type="presParOf" srcId="{333B2CC8-F4E5-45DE-BFE4-F8379646FFD0}" destId="{E100EFD2-BB19-4195-ABE7-165E1AA51D96}" srcOrd="1" destOrd="0" presId="urn:microsoft.com/office/officeart/2005/8/layout/hierarchy2"/>
    <dgm:cxn modelId="{9427BF7F-A9E8-4C8F-9ADB-7A69256A24D0}" type="presParOf" srcId="{E100EFD2-BB19-4195-ABE7-165E1AA51D96}" destId="{EBDDAC1A-50C8-4D5D-BAC3-05887A86A4EB}" srcOrd="0" destOrd="0" presId="urn:microsoft.com/office/officeart/2005/8/layout/hierarchy2"/>
    <dgm:cxn modelId="{FCF4ADE2-2061-472B-875F-B274EDE62EC4}" type="presParOf" srcId="{E100EFD2-BB19-4195-ABE7-165E1AA51D96}" destId="{692A7367-6528-4502-A1BF-E5E793165F53}" srcOrd="1" destOrd="0" presId="urn:microsoft.com/office/officeart/2005/8/layout/hierarchy2"/>
    <dgm:cxn modelId="{7D0B535C-6A0B-451C-9179-B975C04AD809}" type="presParOf" srcId="{692A7367-6528-4502-A1BF-E5E793165F53}" destId="{BE20F9D6-E7B4-4F11-A810-A28D10305654}" srcOrd="0" destOrd="0" presId="urn:microsoft.com/office/officeart/2005/8/layout/hierarchy2"/>
    <dgm:cxn modelId="{ADACF9DF-7FAE-4546-B6E0-5EBC7BE5098A}" type="presParOf" srcId="{BE20F9D6-E7B4-4F11-A810-A28D10305654}" destId="{8CE0C922-E415-4409-980B-735899C6BBC0}" srcOrd="0" destOrd="0" presId="urn:microsoft.com/office/officeart/2005/8/layout/hierarchy2"/>
    <dgm:cxn modelId="{751AA535-C6DE-4B82-AF48-D01FC1865579}" type="presParOf" srcId="{692A7367-6528-4502-A1BF-E5E793165F53}" destId="{8A28C3D9-673A-41DB-8B6B-F2F444FBC4D3}" srcOrd="1" destOrd="0" presId="urn:microsoft.com/office/officeart/2005/8/layout/hierarchy2"/>
    <dgm:cxn modelId="{A171D227-6EE3-4F25-815B-B448611AB081}" type="presParOf" srcId="{8A28C3D9-673A-41DB-8B6B-F2F444FBC4D3}" destId="{32CC714E-C169-408D-A260-D0E1B022C7FE}" srcOrd="0" destOrd="0" presId="urn:microsoft.com/office/officeart/2005/8/layout/hierarchy2"/>
    <dgm:cxn modelId="{2391038E-BCC8-4B2B-886C-0C3120833399}" type="presParOf" srcId="{8A28C3D9-673A-41DB-8B6B-F2F444FBC4D3}" destId="{0145B736-D2D4-4489-B7B6-6C7A52D261CE}" srcOrd="1" destOrd="0" presId="urn:microsoft.com/office/officeart/2005/8/layout/hierarchy2"/>
    <dgm:cxn modelId="{AE68FE55-6973-48F3-8DA1-937921E6A034}" type="presParOf" srcId="{0145B736-D2D4-4489-B7B6-6C7A52D261CE}" destId="{76C17DEE-A988-4782-B73A-E8962938CE7D}" srcOrd="0" destOrd="0" presId="urn:microsoft.com/office/officeart/2005/8/layout/hierarchy2"/>
    <dgm:cxn modelId="{67995568-A6EE-4FE6-91EA-96EFC037E085}" type="presParOf" srcId="{76C17DEE-A988-4782-B73A-E8962938CE7D}" destId="{16B0ABAC-C1F2-4C80-8666-63EFFF8C0E61}" srcOrd="0" destOrd="0" presId="urn:microsoft.com/office/officeart/2005/8/layout/hierarchy2"/>
    <dgm:cxn modelId="{167D897A-AF8A-4A12-ACC5-75C67ED00D07}" type="presParOf" srcId="{0145B736-D2D4-4489-B7B6-6C7A52D261CE}" destId="{BA7D0CB9-269C-48EB-9F79-560D8B8F6D75}" srcOrd="1" destOrd="0" presId="urn:microsoft.com/office/officeart/2005/8/layout/hierarchy2"/>
    <dgm:cxn modelId="{A747FCF7-20E9-4C03-8F17-8D267A01E7D0}" type="presParOf" srcId="{BA7D0CB9-269C-48EB-9F79-560D8B8F6D75}" destId="{F338A988-F794-4F21-BF2D-084745334363}" srcOrd="0" destOrd="0" presId="urn:microsoft.com/office/officeart/2005/8/layout/hierarchy2"/>
    <dgm:cxn modelId="{DB311BB0-A1BF-4370-B3D0-8A8BC6FA78D6}" type="presParOf" srcId="{BA7D0CB9-269C-48EB-9F79-560D8B8F6D75}" destId="{3B691BE1-AFE3-47EB-8CF1-60296D5FB6D7}" srcOrd="1" destOrd="0" presId="urn:microsoft.com/office/officeart/2005/8/layout/hierarchy2"/>
    <dgm:cxn modelId="{928D22B5-2A34-4D72-8D83-FD5125D06A7D}" type="presParOf" srcId="{3B691BE1-AFE3-47EB-8CF1-60296D5FB6D7}" destId="{B1DF6268-495D-4909-932E-F313D201FB92}" srcOrd="0" destOrd="0" presId="urn:microsoft.com/office/officeart/2005/8/layout/hierarchy2"/>
    <dgm:cxn modelId="{BBE78166-972E-4D07-B777-99A6AB0054B5}" type="presParOf" srcId="{B1DF6268-495D-4909-932E-F313D201FB92}" destId="{42BC9FF9-A1AA-42CD-B267-E30567CC830E}" srcOrd="0" destOrd="0" presId="urn:microsoft.com/office/officeart/2005/8/layout/hierarchy2"/>
    <dgm:cxn modelId="{C78903DF-6540-4968-8383-7EE0FA4483BF}" type="presParOf" srcId="{3B691BE1-AFE3-47EB-8CF1-60296D5FB6D7}" destId="{8BFF22BC-DD5D-4D5B-8ECC-A1DB6DC24657}" srcOrd="1" destOrd="0" presId="urn:microsoft.com/office/officeart/2005/8/layout/hierarchy2"/>
    <dgm:cxn modelId="{3A99B792-4F8F-4E29-BE43-852CE5C5A86D}" type="presParOf" srcId="{8BFF22BC-DD5D-4D5B-8ECC-A1DB6DC24657}" destId="{B0F22D55-6162-46FD-8D7B-81C2AF31946E}" srcOrd="0" destOrd="0" presId="urn:microsoft.com/office/officeart/2005/8/layout/hierarchy2"/>
    <dgm:cxn modelId="{FD3023CA-C410-4D13-B8C0-4B03966B2FBA}" type="presParOf" srcId="{8BFF22BC-DD5D-4D5B-8ECC-A1DB6DC24657}" destId="{66F7D196-DAE0-48DE-8618-7F89254E3269}" srcOrd="1" destOrd="0" presId="urn:microsoft.com/office/officeart/2005/8/layout/hierarchy2"/>
    <dgm:cxn modelId="{84F458CE-089D-4CAC-A614-1F9336BF451D}" type="presParOf" srcId="{333B2CC8-F4E5-45DE-BFE4-F8379646FFD0}" destId="{38EEC511-CB24-48F0-A133-570A9B6E8FA8}" srcOrd="2" destOrd="0" presId="urn:microsoft.com/office/officeart/2005/8/layout/hierarchy2"/>
    <dgm:cxn modelId="{51EB0398-9A96-4B95-AF8B-E66C383D2408}" type="presParOf" srcId="{38EEC511-CB24-48F0-A133-570A9B6E8FA8}" destId="{07B137C1-0B5C-4A87-A2EC-C2BC2E249A0C}" srcOrd="0" destOrd="0" presId="urn:microsoft.com/office/officeart/2005/8/layout/hierarchy2"/>
    <dgm:cxn modelId="{1C72DCDD-F0E1-4D81-AA99-A81E5E3CA709}" type="presParOf" srcId="{38EEC511-CB24-48F0-A133-570A9B6E8FA8}" destId="{023672B5-114C-4614-A4AC-4935B5A86221}" srcOrd="1" destOrd="0" presId="urn:microsoft.com/office/officeart/2005/8/layout/hierarchy2"/>
    <dgm:cxn modelId="{D812F8A1-EDC5-4E0E-BD0D-A101F1DFB14A}" type="presParOf" srcId="{023672B5-114C-4614-A4AC-4935B5A86221}" destId="{53B85E83-43B6-46A4-BB4E-D84653A64452}" srcOrd="0" destOrd="0" presId="urn:microsoft.com/office/officeart/2005/8/layout/hierarchy2"/>
    <dgm:cxn modelId="{F6A1EB2D-B071-4A57-BD8C-366CD34511F3}" type="presParOf" srcId="{53B85E83-43B6-46A4-BB4E-D84653A64452}" destId="{9ADD5027-4E8F-40A0-867C-F661FE468D87}" srcOrd="0" destOrd="0" presId="urn:microsoft.com/office/officeart/2005/8/layout/hierarchy2"/>
    <dgm:cxn modelId="{69D7E5C4-BDD0-49D0-A215-7C831197AD38}" type="presParOf" srcId="{023672B5-114C-4614-A4AC-4935B5A86221}" destId="{1623A328-30B5-4D9D-B6F5-DAC553F6201E}" srcOrd="1" destOrd="0" presId="urn:microsoft.com/office/officeart/2005/8/layout/hierarchy2"/>
    <dgm:cxn modelId="{74E3EF11-B9D7-4392-A6B1-464A2DD04E67}" type="presParOf" srcId="{1623A328-30B5-4D9D-B6F5-DAC553F6201E}" destId="{51CBF820-E7FF-4F34-8793-3AA9A87B984B}" srcOrd="0" destOrd="0" presId="urn:microsoft.com/office/officeart/2005/8/layout/hierarchy2"/>
    <dgm:cxn modelId="{8136E9D9-0654-4757-B498-24A37142BF39}" type="presParOf" srcId="{1623A328-30B5-4D9D-B6F5-DAC553F6201E}" destId="{23AA28A2-C644-4686-A6BC-5DE210CADA1C}" srcOrd="1" destOrd="0" presId="urn:microsoft.com/office/officeart/2005/8/layout/hierarchy2"/>
    <dgm:cxn modelId="{E01D3939-884A-4CF6-AD16-E111EB6D861E}" type="presParOf" srcId="{23AA28A2-C644-4686-A6BC-5DE210CADA1C}" destId="{98E91A3D-7BCE-4C0D-AA10-9F84486EDE32}" srcOrd="0" destOrd="0" presId="urn:microsoft.com/office/officeart/2005/8/layout/hierarchy2"/>
    <dgm:cxn modelId="{B4416856-D10A-488E-9502-16320482FA00}" type="presParOf" srcId="{98E91A3D-7BCE-4C0D-AA10-9F84486EDE32}" destId="{77090428-F18B-4B56-A02D-737A9038E979}" srcOrd="0" destOrd="0" presId="urn:microsoft.com/office/officeart/2005/8/layout/hierarchy2"/>
    <dgm:cxn modelId="{5885DF05-61F5-47D2-8C79-5926B0A0F4A7}" type="presParOf" srcId="{23AA28A2-C644-4686-A6BC-5DE210CADA1C}" destId="{ED578F47-00C7-440F-9D68-90F9A55D4E2B}" srcOrd="1" destOrd="0" presId="urn:microsoft.com/office/officeart/2005/8/layout/hierarchy2"/>
    <dgm:cxn modelId="{0822C7F4-4999-4764-A699-38463389482A}" type="presParOf" srcId="{ED578F47-00C7-440F-9D68-90F9A55D4E2B}" destId="{063FC9E1-7F13-4524-89CB-E548A44BE107}" srcOrd="0" destOrd="0" presId="urn:microsoft.com/office/officeart/2005/8/layout/hierarchy2"/>
    <dgm:cxn modelId="{948E9072-F437-42C9-863D-A0F1D6712E26}" type="presParOf" srcId="{ED578F47-00C7-440F-9D68-90F9A55D4E2B}" destId="{8C66C110-C689-4340-AF93-35935C702030}" srcOrd="1" destOrd="0" presId="urn:microsoft.com/office/officeart/2005/8/layout/hierarchy2"/>
    <dgm:cxn modelId="{E2C0D9A9-D7AD-4C1B-A794-9E8F2123D030}" type="presParOf" srcId="{8C66C110-C689-4340-AF93-35935C702030}" destId="{3E715874-C4A1-4AB3-BE03-D51DFD3CFF46}" srcOrd="0" destOrd="0" presId="urn:microsoft.com/office/officeart/2005/8/layout/hierarchy2"/>
    <dgm:cxn modelId="{718F644F-D33C-411D-AAE7-6862277A09B9}" type="presParOf" srcId="{3E715874-C4A1-4AB3-BE03-D51DFD3CFF46}" destId="{A2CBC976-2D1A-421A-A775-94D71C501A1D}" srcOrd="0" destOrd="0" presId="urn:microsoft.com/office/officeart/2005/8/layout/hierarchy2"/>
    <dgm:cxn modelId="{660AFAAC-D2C2-4FD5-95B5-3189A89595E9}" type="presParOf" srcId="{8C66C110-C689-4340-AF93-35935C702030}" destId="{EF24B664-B5D0-466A-9982-7E55464AF566}" srcOrd="1" destOrd="0" presId="urn:microsoft.com/office/officeart/2005/8/layout/hierarchy2"/>
    <dgm:cxn modelId="{B4A9F8F9-6EDE-4865-9360-7E4976391E34}" type="presParOf" srcId="{EF24B664-B5D0-466A-9982-7E55464AF566}" destId="{E299C3CF-F8DD-4124-9464-20CA47A25629}" srcOrd="0" destOrd="0" presId="urn:microsoft.com/office/officeart/2005/8/layout/hierarchy2"/>
    <dgm:cxn modelId="{457063FD-9920-4E03-B663-156C3E4DCFC1}" type="presParOf" srcId="{EF24B664-B5D0-466A-9982-7E55464AF566}" destId="{63828C8A-C461-4D97-9490-5CC7E2AFC645}" srcOrd="1" destOrd="0" presId="urn:microsoft.com/office/officeart/2005/8/layout/hierarchy2"/>
    <dgm:cxn modelId="{F43F97BC-7AE0-4D76-BE67-CE0F8D519399}" type="presParOf" srcId="{333B2CC8-F4E5-45DE-BFE4-F8379646FFD0}" destId="{821C29A9-BFE1-4C68-9F57-1F342AD0F21E}" srcOrd="3" destOrd="0" presId="urn:microsoft.com/office/officeart/2005/8/layout/hierarchy2"/>
    <dgm:cxn modelId="{40AD350D-2428-46FB-9141-EE2DFE6ECD55}" type="presParOf" srcId="{821C29A9-BFE1-4C68-9F57-1F342AD0F21E}" destId="{FC12A20E-D165-4296-99BB-B24699EBA025}" srcOrd="0" destOrd="0" presId="urn:microsoft.com/office/officeart/2005/8/layout/hierarchy2"/>
    <dgm:cxn modelId="{0A905D4B-A0E0-4245-90CF-1B1B6432CEB2}" type="presParOf" srcId="{821C29A9-BFE1-4C68-9F57-1F342AD0F21E}" destId="{72C837A3-987D-4CDA-B7D1-A11B69F7BC58}" srcOrd="1" destOrd="0" presId="urn:microsoft.com/office/officeart/2005/8/layout/hierarchy2"/>
    <dgm:cxn modelId="{9B8BAC6E-B47F-475A-B3AA-71439ADEEC9D}" type="presParOf" srcId="{72C837A3-987D-4CDA-B7D1-A11B69F7BC58}" destId="{37D98353-5B5A-4141-9061-2913F82A5C2E}" srcOrd="0" destOrd="0" presId="urn:microsoft.com/office/officeart/2005/8/layout/hierarchy2"/>
    <dgm:cxn modelId="{248E2F24-6398-4ED9-970E-C2387859442F}" type="presParOf" srcId="{37D98353-5B5A-4141-9061-2913F82A5C2E}" destId="{1BC48E42-7009-472A-A9C1-077CA89E5A29}" srcOrd="0" destOrd="0" presId="urn:microsoft.com/office/officeart/2005/8/layout/hierarchy2"/>
    <dgm:cxn modelId="{6351DD12-58B3-42F8-B20E-D83555713FF4}" type="presParOf" srcId="{72C837A3-987D-4CDA-B7D1-A11B69F7BC58}" destId="{BE2E18EA-5FA9-4029-840D-75A32A3CFDBD}" srcOrd="1" destOrd="0" presId="urn:microsoft.com/office/officeart/2005/8/layout/hierarchy2"/>
    <dgm:cxn modelId="{7CE5780D-806C-4362-BF18-60BDF75FA312}" type="presParOf" srcId="{BE2E18EA-5FA9-4029-840D-75A32A3CFDBD}" destId="{F86B53FC-F9A9-4160-AECC-5C3D82D0A8C5}" srcOrd="0" destOrd="0" presId="urn:microsoft.com/office/officeart/2005/8/layout/hierarchy2"/>
    <dgm:cxn modelId="{CE9775CE-78BF-4387-A291-EADACF082226}" type="presParOf" srcId="{BE2E18EA-5FA9-4029-840D-75A32A3CFDBD}" destId="{6A4A02BC-FFC6-43BE-8159-FB56ED0EED16}" srcOrd="1" destOrd="0" presId="urn:microsoft.com/office/officeart/2005/8/layout/hierarchy2"/>
    <dgm:cxn modelId="{11F0F0CB-45E8-44B8-ADF3-BADB1CF05D98}" type="presParOf" srcId="{6A4A02BC-FFC6-43BE-8159-FB56ED0EED16}" destId="{ABEA6FE0-B67E-4D03-AD05-73888C0F3884}" srcOrd="0" destOrd="0" presId="urn:microsoft.com/office/officeart/2005/8/layout/hierarchy2"/>
    <dgm:cxn modelId="{DE8BC5B0-6F46-4670-8850-71FFD9CC1E15}" type="presParOf" srcId="{ABEA6FE0-B67E-4D03-AD05-73888C0F3884}" destId="{070095DA-603D-4C5F-A3AD-AB297083EEFB}" srcOrd="0" destOrd="0" presId="urn:microsoft.com/office/officeart/2005/8/layout/hierarchy2"/>
    <dgm:cxn modelId="{7AAAC9DC-AB03-4290-AD74-8A531CCAED35}" type="presParOf" srcId="{6A4A02BC-FFC6-43BE-8159-FB56ED0EED16}" destId="{41D0BD6D-B714-46E8-86A4-2EEF75122189}" srcOrd="1" destOrd="0" presId="urn:microsoft.com/office/officeart/2005/8/layout/hierarchy2"/>
    <dgm:cxn modelId="{6DD0598A-BF8A-4EAC-8815-10071C8D306F}" type="presParOf" srcId="{41D0BD6D-B714-46E8-86A4-2EEF75122189}" destId="{E42EFB7D-5BDB-42E7-A48D-592B7F77442A}" srcOrd="0" destOrd="0" presId="urn:microsoft.com/office/officeart/2005/8/layout/hierarchy2"/>
    <dgm:cxn modelId="{F89F67C1-77AC-40B2-BF21-298C1513F7CB}" type="presParOf" srcId="{41D0BD6D-B714-46E8-86A4-2EEF75122189}" destId="{92F3C3B8-DCC6-47D0-A24B-5B088AC1CF2B}" srcOrd="1" destOrd="0" presId="urn:microsoft.com/office/officeart/2005/8/layout/hierarchy2"/>
    <dgm:cxn modelId="{22C12B25-0EBE-4607-BA60-FEA58770F097}" type="presParOf" srcId="{92F3C3B8-DCC6-47D0-A24B-5B088AC1CF2B}" destId="{144A0253-068D-440D-A57F-44F0D2F1A469}" srcOrd="0" destOrd="0" presId="urn:microsoft.com/office/officeart/2005/8/layout/hierarchy2"/>
    <dgm:cxn modelId="{67E5602F-B7C2-4208-9D02-A1B46E27FF43}" type="presParOf" srcId="{144A0253-068D-440D-A57F-44F0D2F1A469}" destId="{E652E211-79A5-42EE-8873-6B46C23C58F8}" srcOrd="0" destOrd="0" presId="urn:microsoft.com/office/officeart/2005/8/layout/hierarchy2"/>
    <dgm:cxn modelId="{1F49A281-F2DF-4752-AF5D-A28D52683DE8}" type="presParOf" srcId="{92F3C3B8-DCC6-47D0-A24B-5B088AC1CF2B}" destId="{0A51B5EC-67A9-4E6D-A36C-A9C88B7DE332}" srcOrd="1" destOrd="0" presId="urn:microsoft.com/office/officeart/2005/8/layout/hierarchy2"/>
    <dgm:cxn modelId="{A005B777-4281-41EE-AEA5-DB69C8417645}" type="presParOf" srcId="{0A51B5EC-67A9-4E6D-A36C-A9C88B7DE332}" destId="{89129AED-E9D8-46D6-8FFE-F137269BC4BA}" srcOrd="0" destOrd="0" presId="urn:microsoft.com/office/officeart/2005/8/layout/hierarchy2"/>
    <dgm:cxn modelId="{3517DE85-A273-4F4A-A736-0C388BBE9138}" type="presParOf" srcId="{0A51B5EC-67A9-4E6D-A36C-A9C88B7DE332}" destId="{F7164D80-8173-42D9-BF77-6168ED0FAE69}" srcOrd="1" destOrd="0" presId="urn:microsoft.com/office/officeart/2005/8/layout/hierarchy2"/>
    <dgm:cxn modelId="{A702425A-F791-4734-860E-200FB5833C83}" type="presParOf" srcId="{333B2CC8-F4E5-45DE-BFE4-F8379646FFD0}" destId="{1BD2B92F-A3C2-4596-8DD5-0C5E7D7EA3B6}" srcOrd="4" destOrd="0" presId="urn:microsoft.com/office/officeart/2005/8/layout/hierarchy2"/>
    <dgm:cxn modelId="{08E6EDED-85AC-4E47-8C96-D666D02D2AD0}" type="presParOf" srcId="{1BD2B92F-A3C2-4596-8DD5-0C5E7D7EA3B6}" destId="{29BE453C-808D-436D-BBFC-FE70BD968636}" srcOrd="0" destOrd="0" presId="urn:microsoft.com/office/officeart/2005/8/layout/hierarchy2"/>
    <dgm:cxn modelId="{DFC20769-DD6E-4E1F-8230-03F4F4F68144}" type="presParOf" srcId="{1BD2B92F-A3C2-4596-8DD5-0C5E7D7EA3B6}" destId="{9A8A8645-9E68-47CC-B667-866F4A8465A7}" srcOrd="1" destOrd="0" presId="urn:microsoft.com/office/officeart/2005/8/layout/hierarchy2"/>
    <dgm:cxn modelId="{D21317D6-CD13-43EA-BDDD-610328621AB7}" type="presParOf" srcId="{9A8A8645-9E68-47CC-B667-866F4A8465A7}" destId="{D532298A-B76D-40C1-B09F-DDCAA27B9805}" srcOrd="0" destOrd="0" presId="urn:microsoft.com/office/officeart/2005/8/layout/hierarchy2"/>
    <dgm:cxn modelId="{870E1D71-B0C4-4728-82C5-F330CC0004C6}" type="presParOf" srcId="{D532298A-B76D-40C1-B09F-DDCAA27B9805}" destId="{6CF41220-7053-484B-AADD-9241A9542BA5}" srcOrd="0" destOrd="0" presId="urn:microsoft.com/office/officeart/2005/8/layout/hierarchy2"/>
    <dgm:cxn modelId="{49E050C4-DAC0-4AA0-8FDE-383259C3B8C9}" type="presParOf" srcId="{9A8A8645-9E68-47CC-B667-866F4A8465A7}" destId="{443B3D71-D199-4F7A-93F9-F490DA8B273B}" srcOrd="1" destOrd="0" presId="urn:microsoft.com/office/officeart/2005/8/layout/hierarchy2"/>
    <dgm:cxn modelId="{4CD701F6-92C0-418B-8040-CADC6C6AD69F}" type="presParOf" srcId="{443B3D71-D199-4F7A-93F9-F490DA8B273B}" destId="{40C9F1CD-BA31-4852-9077-6DC65872B8C1}" srcOrd="0" destOrd="0" presId="urn:microsoft.com/office/officeart/2005/8/layout/hierarchy2"/>
    <dgm:cxn modelId="{F8CBC9A7-9884-4C4A-8552-77485D57C95E}" type="presParOf" srcId="{443B3D71-D199-4F7A-93F9-F490DA8B273B}" destId="{51DF1D2F-CEAA-4E38-92F4-16DD4519AA7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8FC7B-3077-4D3C-9189-5B86DAE3A412}">
      <dsp:nvSpPr>
        <dsp:cNvPr id="0" name=""/>
        <dsp:cNvSpPr/>
      </dsp:nvSpPr>
      <dsp:spPr>
        <a:xfrm>
          <a:off x="0" y="247135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T(ke)</a:t>
          </a:r>
          <a:endParaRPr lang="de-DE" sz="1900" kern="1200"/>
        </a:p>
      </dsp:txBody>
      <dsp:txXfrm>
        <a:off x="19034" y="266169"/>
        <a:ext cx="1261662" cy="611797"/>
      </dsp:txXfrm>
    </dsp:sp>
    <dsp:sp modelId="{87855EA5-C84A-432F-8317-13F7F1D66585}">
      <dsp:nvSpPr>
        <dsp:cNvPr id="0" name=""/>
        <dsp:cNvSpPr/>
      </dsp:nvSpPr>
      <dsp:spPr>
        <a:xfrm rot="21557145">
          <a:off x="1299694" y="552962"/>
          <a:ext cx="92900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29007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1740972" y="543053"/>
        <a:ext cx="46450" cy="46450"/>
      </dsp:txXfrm>
    </dsp:sp>
    <dsp:sp modelId="{AFF2BFD9-297A-4CA2-B1AB-352AC05EA388}">
      <dsp:nvSpPr>
        <dsp:cNvPr id="0" name=""/>
        <dsp:cNvSpPr/>
      </dsp:nvSpPr>
      <dsp:spPr>
        <a:xfrm>
          <a:off x="2228665" y="235555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</a:t>
          </a:r>
          <a:r>
            <a:rPr lang="de-DE" sz="1900" kern="1200" baseline="-25000" smtClean="0"/>
            <a:t>gl</a:t>
          </a:r>
          <a:r>
            <a:rPr lang="de-DE" sz="1900" kern="1200" smtClean="0"/>
            <a:t>(ke)</a:t>
          </a:r>
          <a:endParaRPr lang="de-DE" sz="1900" kern="1200"/>
        </a:p>
      </dsp:txBody>
      <dsp:txXfrm>
        <a:off x="2247699" y="254589"/>
        <a:ext cx="1261662" cy="611797"/>
      </dsp:txXfrm>
    </dsp:sp>
    <dsp:sp modelId="{04FE5D6E-C4CB-45F9-8A46-7B9E14653BB5}">
      <dsp:nvSpPr>
        <dsp:cNvPr id="0" name=""/>
        <dsp:cNvSpPr/>
      </dsp:nvSpPr>
      <dsp:spPr>
        <a:xfrm rot="21562348">
          <a:off x="3528322" y="533817"/>
          <a:ext cx="243870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438700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/>
        </a:p>
      </dsp:txBody>
      <dsp:txXfrm>
        <a:off x="4686705" y="486165"/>
        <a:ext cx="121935" cy="121935"/>
      </dsp:txXfrm>
    </dsp:sp>
    <dsp:sp modelId="{FEA0B3D7-CDAB-416A-86D9-86E1541AC9E9}">
      <dsp:nvSpPr>
        <dsp:cNvPr id="0" name=""/>
        <dsp:cNvSpPr/>
      </dsp:nvSpPr>
      <dsp:spPr>
        <a:xfrm>
          <a:off x="5966949" y="208845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</a:t>
          </a:r>
          <a:r>
            <a:rPr lang="de-DE" sz="1900" kern="1200" baseline="-25000" smtClean="0"/>
            <a:t>LM</a:t>
          </a:r>
          <a:r>
            <a:rPr lang="de-DE" sz="1900" kern="1200" smtClean="0"/>
            <a:t>(ke_lm)</a:t>
          </a:r>
          <a:endParaRPr lang="de-DE" sz="1900" kern="1200"/>
        </a:p>
      </dsp:txBody>
      <dsp:txXfrm>
        <a:off x="5985983" y="227879"/>
        <a:ext cx="1261662" cy="611797"/>
      </dsp:txXfrm>
    </dsp:sp>
    <dsp:sp modelId="{D46F2560-A243-419F-8AB4-38FFE26B1D8E}">
      <dsp:nvSpPr>
        <dsp:cNvPr id="0" name=""/>
        <dsp:cNvSpPr/>
      </dsp:nvSpPr>
      <dsp:spPr>
        <a:xfrm rot="2414605">
          <a:off x="3439635" y="789435"/>
          <a:ext cx="74999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49998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3795885" y="784001"/>
        <a:ext cx="37499" cy="37499"/>
      </dsp:txXfrm>
    </dsp:sp>
    <dsp:sp modelId="{BC69DD62-7AAC-4575-844F-B6B3DA763D36}">
      <dsp:nvSpPr>
        <dsp:cNvPr id="0" name=""/>
        <dsp:cNvSpPr/>
      </dsp:nvSpPr>
      <dsp:spPr>
        <a:xfrm>
          <a:off x="4100874" y="720081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smtClean="0">
              <a:latin typeface="Arial"/>
              <a:cs typeface="Arial"/>
            </a:rPr>
            <a:t>Δ</a:t>
          </a:r>
          <a:r>
            <a:rPr lang="de-DE" sz="1900" kern="1200" smtClean="0">
              <a:latin typeface="Arial"/>
              <a:cs typeface="Arial"/>
            </a:rPr>
            <a:t>TS</a:t>
          </a:r>
          <a:endParaRPr lang="de-DE" sz="1900" kern="1200"/>
        </a:p>
      </dsp:txBody>
      <dsp:txXfrm>
        <a:off x="4119908" y="739115"/>
        <a:ext cx="1261662" cy="611797"/>
      </dsp:txXfrm>
    </dsp:sp>
    <dsp:sp modelId="{4F475D33-0D4A-4279-B8CF-EC6396623C75}">
      <dsp:nvSpPr>
        <dsp:cNvPr id="0" name=""/>
        <dsp:cNvSpPr/>
      </dsp:nvSpPr>
      <dsp:spPr>
        <a:xfrm rot="2319599">
          <a:off x="5324828" y="1247720"/>
          <a:ext cx="69160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91604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5653340" y="1243745"/>
        <a:ext cx="34580" cy="34580"/>
      </dsp:txXfrm>
    </dsp:sp>
    <dsp:sp modelId="{4658ED28-F5E0-430E-AC90-AA219641010F}">
      <dsp:nvSpPr>
        <dsp:cNvPr id="0" name=""/>
        <dsp:cNvSpPr/>
      </dsp:nvSpPr>
      <dsp:spPr>
        <a:xfrm>
          <a:off x="5940656" y="1152125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TS</a:t>
          </a:r>
          <a:r>
            <a:rPr lang="de-DE" sz="1900" kern="1200" baseline="-25000" smtClean="0"/>
            <a:t>LM</a:t>
          </a:r>
          <a:endParaRPr lang="de-DE" sz="1900" kern="1200"/>
        </a:p>
      </dsp:txBody>
      <dsp:txXfrm>
        <a:off x="5959690" y="1171159"/>
        <a:ext cx="1261662" cy="611797"/>
      </dsp:txXfrm>
    </dsp:sp>
    <dsp:sp modelId="{EBDDAC1A-50C8-4D5D-BAC3-05887A86A4EB}">
      <dsp:nvSpPr>
        <dsp:cNvPr id="0" name=""/>
        <dsp:cNvSpPr/>
      </dsp:nvSpPr>
      <dsp:spPr>
        <a:xfrm>
          <a:off x="0" y="1368153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TS</a:t>
          </a:r>
          <a:endParaRPr lang="de-DE" sz="1900" kern="1200"/>
        </a:p>
      </dsp:txBody>
      <dsp:txXfrm>
        <a:off x="19034" y="1387187"/>
        <a:ext cx="1261662" cy="611797"/>
      </dsp:txXfrm>
    </dsp:sp>
    <dsp:sp modelId="{BE20F9D6-E7B4-4F11-A810-A28D10305654}">
      <dsp:nvSpPr>
        <dsp:cNvPr id="0" name=""/>
        <dsp:cNvSpPr/>
      </dsp:nvSpPr>
      <dsp:spPr>
        <a:xfrm rot="21557145">
          <a:off x="1299694" y="1673980"/>
          <a:ext cx="92900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29007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1740972" y="1664070"/>
        <a:ext cx="46450" cy="46450"/>
      </dsp:txXfrm>
    </dsp:sp>
    <dsp:sp modelId="{32CC714E-C169-408D-A260-D0E1B022C7FE}">
      <dsp:nvSpPr>
        <dsp:cNvPr id="0" name=""/>
        <dsp:cNvSpPr/>
      </dsp:nvSpPr>
      <dsp:spPr>
        <a:xfrm>
          <a:off x="2228665" y="1356572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TS</a:t>
          </a:r>
          <a:r>
            <a:rPr lang="de-DE" sz="1900" kern="1200" baseline="-25000" smtClean="0"/>
            <a:t>gl</a:t>
          </a:r>
          <a:endParaRPr lang="de-DE" sz="1900" kern="1200" baseline="-25000"/>
        </a:p>
      </dsp:txBody>
      <dsp:txXfrm>
        <a:off x="2247699" y="1375606"/>
        <a:ext cx="1261662" cy="611797"/>
      </dsp:txXfrm>
    </dsp:sp>
    <dsp:sp modelId="{76C17DEE-A988-4782-B73A-E8962938CE7D}">
      <dsp:nvSpPr>
        <dsp:cNvPr id="0" name=""/>
        <dsp:cNvSpPr/>
      </dsp:nvSpPr>
      <dsp:spPr>
        <a:xfrm rot="1300886">
          <a:off x="3506603" y="1781991"/>
          <a:ext cx="61606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16064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3799233" y="1779904"/>
        <a:ext cx="30803" cy="30803"/>
      </dsp:txXfrm>
    </dsp:sp>
    <dsp:sp modelId="{F338A988-F794-4F21-BF2D-084745334363}">
      <dsp:nvSpPr>
        <dsp:cNvPr id="0" name=""/>
        <dsp:cNvSpPr/>
      </dsp:nvSpPr>
      <dsp:spPr>
        <a:xfrm>
          <a:off x="4100874" y="1584174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smtClean="0">
              <a:latin typeface="Arial"/>
              <a:cs typeface="Arial"/>
            </a:rPr>
            <a:t>Δ</a:t>
          </a:r>
          <a:r>
            <a:rPr lang="de-DE" sz="1900" kern="1200" smtClean="0">
              <a:latin typeface="Arial"/>
              <a:cs typeface="Arial"/>
            </a:rPr>
            <a:t>TSO(1)</a:t>
          </a:r>
          <a:endParaRPr lang="de-DE" sz="1900" kern="1200"/>
        </a:p>
      </dsp:txBody>
      <dsp:txXfrm>
        <a:off x="4119908" y="1603208"/>
        <a:ext cx="1261662" cy="611797"/>
      </dsp:txXfrm>
    </dsp:sp>
    <dsp:sp modelId="{B1DF6268-495D-4909-932E-F313D201FB92}">
      <dsp:nvSpPr>
        <dsp:cNvPr id="0" name=""/>
        <dsp:cNvSpPr/>
      </dsp:nvSpPr>
      <dsp:spPr>
        <a:xfrm rot="2021452">
          <a:off x="5346097" y="2075814"/>
          <a:ext cx="64906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49066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5654404" y="2072903"/>
        <a:ext cx="32453" cy="32453"/>
      </dsp:txXfrm>
    </dsp:sp>
    <dsp:sp modelId="{B0F22D55-6162-46FD-8D7B-81C2AF31946E}">
      <dsp:nvSpPr>
        <dsp:cNvPr id="0" name=""/>
        <dsp:cNvSpPr/>
      </dsp:nvSpPr>
      <dsp:spPr>
        <a:xfrm>
          <a:off x="5940656" y="1944219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TSO</a:t>
          </a:r>
          <a:r>
            <a:rPr lang="de-DE" sz="1900" kern="1200" baseline="-25000" smtClean="0"/>
            <a:t>LM</a:t>
          </a:r>
          <a:r>
            <a:rPr lang="de-DE" sz="1900" kern="1200" smtClean="0"/>
            <a:t>(1)</a:t>
          </a:r>
          <a:endParaRPr lang="de-DE" sz="1900" kern="1200"/>
        </a:p>
      </dsp:txBody>
      <dsp:txXfrm>
        <a:off x="5959690" y="1963253"/>
        <a:ext cx="1261662" cy="611797"/>
      </dsp:txXfrm>
    </dsp:sp>
    <dsp:sp modelId="{07B137C1-0B5C-4A87-A2EC-C2BC2E249A0C}">
      <dsp:nvSpPr>
        <dsp:cNvPr id="0" name=""/>
        <dsp:cNvSpPr/>
      </dsp:nvSpPr>
      <dsp:spPr>
        <a:xfrm>
          <a:off x="0" y="2115498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TSO(1)</a:t>
          </a:r>
          <a:endParaRPr lang="de-DE" sz="1900" kern="1200"/>
        </a:p>
      </dsp:txBody>
      <dsp:txXfrm>
        <a:off x="19034" y="2134532"/>
        <a:ext cx="1261662" cy="611797"/>
      </dsp:txXfrm>
    </dsp:sp>
    <dsp:sp modelId="{53B85E83-43B6-46A4-BB4E-D84653A64452}">
      <dsp:nvSpPr>
        <dsp:cNvPr id="0" name=""/>
        <dsp:cNvSpPr/>
      </dsp:nvSpPr>
      <dsp:spPr>
        <a:xfrm rot="21557145">
          <a:off x="1299694" y="2421325"/>
          <a:ext cx="92900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29007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1740972" y="2411415"/>
        <a:ext cx="46450" cy="46450"/>
      </dsp:txXfrm>
    </dsp:sp>
    <dsp:sp modelId="{51CBF820-E7FF-4F34-8793-3AA9A87B984B}">
      <dsp:nvSpPr>
        <dsp:cNvPr id="0" name=""/>
        <dsp:cNvSpPr/>
      </dsp:nvSpPr>
      <dsp:spPr>
        <a:xfrm>
          <a:off x="2228665" y="2103917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TSO</a:t>
          </a:r>
          <a:r>
            <a:rPr lang="de-DE" sz="1900" kern="1200" baseline="-25000" smtClean="0"/>
            <a:t>gl</a:t>
          </a:r>
          <a:r>
            <a:rPr lang="de-DE" sz="1900" kern="1200" smtClean="0"/>
            <a:t>(1)</a:t>
          </a:r>
          <a:endParaRPr lang="de-DE" sz="1900" kern="1200"/>
        </a:p>
      </dsp:txBody>
      <dsp:txXfrm>
        <a:off x="2247699" y="2122951"/>
        <a:ext cx="1261662" cy="611797"/>
      </dsp:txXfrm>
    </dsp:sp>
    <dsp:sp modelId="{98E91A3D-7BCE-4C0D-AA10-9F84486EDE32}">
      <dsp:nvSpPr>
        <dsp:cNvPr id="0" name=""/>
        <dsp:cNvSpPr/>
      </dsp:nvSpPr>
      <dsp:spPr>
        <a:xfrm rot="1526510">
          <a:off x="3497655" y="2551707"/>
          <a:ext cx="63395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33959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3798786" y="2549174"/>
        <a:ext cx="31697" cy="31697"/>
      </dsp:txXfrm>
    </dsp:sp>
    <dsp:sp modelId="{063FC9E1-7F13-4524-89CB-E548A44BE107}">
      <dsp:nvSpPr>
        <dsp:cNvPr id="0" name=""/>
        <dsp:cNvSpPr/>
      </dsp:nvSpPr>
      <dsp:spPr>
        <a:xfrm>
          <a:off x="4100874" y="2376263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smtClean="0">
              <a:latin typeface="Arial"/>
              <a:cs typeface="Arial"/>
            </a:rPr>
            <a:t>Δ</a:t>
          </a:r>
          <a:r>
            <a:rPr lang="de-DE" sz="1900" kern="1200" smtClean="0">
              <a:latin typeface="Arial"/>
              <a:cs typeface="Arial"/>
            </a:rPr>
            <a:t>TSO(2)</a:t>
          </a:r>
          <a:endParaRPr lang="de-DE" sz="1900" kern="1200"/>
        </a:p>
      </dsp:txBody>
      <dsp:txXfrm>
        <a:off x="4119908" y="2395297"/>
        <a:ext cx="1261662" cy="611797"/>
      </dsp:txXfrm>
    </dsp:sp>
    <dsp:sp modelId="{3E715874-C4A1-4AB3-BE03-D51DFD3CFF46}">
      <dsp:nvSpPr>
        <dsp:cNvPr id="0" name=""/>
        <dsp:cNvSpPr/>
      </dsp:nvSpPr>
      <dsp:spPr>
        <a:xfrm rot="2021452">
          <a:off x="5346097" y="2867902"/>
          <a:ext cx="64906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49066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5654404" y="2864991"/>
        <a:ext cx="32453" cy="32453"/>
      </dsp:txXfrm>
    </dsp:sp>
    <dsp:sp modelId="{E299C3CF-F8DD-4124-9464-20CA47A25629}">
      <dsp:nvSpPr>
        <dsp:cNvPr id="0" name=""/>
        <dsp:cNvSpPr/>
      </dsp:nvSpPr>
      <dsp:spPr>
        <a:xfrm>
          <a:off x="5940656" y="2736307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TSO</a:t>
          </a:r>
          <a:r>
            <a:rPr lang="de-DE" sz="1900" kern="1200" baseline="-25000" smtClean="0"/>
            <a:t>LM</a:t>
          </a:r>
          <a:r>
            <a:rPr lang="de-DE" sz="1900" kern="1200" smtClean="0"/>
            <a:t>(2)</a:t>
          </a:r>
          <a:endParaRPr lang="de-DE" sz="1900" kern="1200"/>
        </a:p>
      </dsp:txBody>
      <dsp:txXfrm>
        <a:off x="5959690" y="2755341"/>
        <a:ext cx="1261662" cy="611797"/>
      </dsp:txXfrm>
    </dsp:sp>
    <dsp:sp modelId="{FC12A20E-D165-4296-99BB-B24699EBA025}">
      <dsp:nvSpPr>
        <dsp:cNvPr id="0" name=""/>
        <dsp:cNvSpPr/>
      </dsp:nvSpPr>
      <dsp:spPr>
        <a:xfrm>
          <a:off x="0" y="2862843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TSO(2)</a:t>
          </a:r>
          <a:endParaRPr lang="de-DE" sz="1900" kern="1200"/>
        </a:p>
      </dsp:txBody>
      <dsp:txXfrm>
        <a:off x="19034" y="2881877"/>
        <a:ext cx="1261662" cy="611797"/>
      </dsp:txXfrm>
    </dsp:sp>
    <dsp:sp modelId="{37D98353-5B5A-4141-9061-2913F82A5C2E}">
      <dsp:nvSpPr>
        <dsp:cNvPr id="0" name=""/>
        <dsp:cNvSpPr/>
      </dsp:nvSpPr>
      <dsp:spPr>
        <a:xfrm rot="21557145">
          <a:off x="1299694" y="3168670"/>
          <a:ext cx="92900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29007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1740972" y="3158760"/>
        <a:ext cx="46450" cy="46450"/>
      </dsp:txXfrm>
    </dsp:sp>
    <dsp:sp modelId="{F86B53FC-F9A9-4160-AECC-5C3D82D0A8C5}">
      <dsp:nvSpPr>
        <dsp:cNvPr id="0" name=""/>
        <dsp:cNvSpPr/>
      </dsp:nvSpPr>
      <dsp:spPr>
        <a:xfrm>
          <a:off x="2228665" y="2851262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TSO</a:t>
          </a:r>
          <a:r>
            <a:rPr lang="de-DE" sz="1900" kern="1200" baseline="-25000" smtClean="0"/>
            <a:t>gl</a:t>
          </a:r>
          <a:r>
            <a:rPr lang="de-DE" sz="1900" kern="1200" smtClean="0"/>
            <a:t>(2)</a:t>
          </a:r>
          <a:endParaRPr lang="de-DE" sz="1900" kern="1200"/>
        </a:p>
      </dsp:txBody>
      <dsp:txXfrm>
        <a:off x="2247699" y="2870296"/>
        <a:ext cx="1261662" cy="611797"/>
      </dsp:txXfrm>
    </dsp:sp>
    <dsp:sp modelId="{ABEA6FE0-B67E-4D03-AD05-73888C0F3884}">
      <dsp:nvSpPr>
        <dsp:cNvPr id="0" name=""/>
        <dsp:cNvSpPr/>
      </dsp:nvSpPr>
      <dsp:spPr>
        <a:xfrm rot="1738890">
          <a:off x="3487420" y="3321424"/>
          <a:ext cx="65442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54429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3798274" y="3318378"/>
        <a:ext cx="32721" cy="32721"/>
      </dsp:txXfrm>
    </dsp:sp>
    <dsp:sp modelId="{E42EFB7D-5BDB-42E7-A48D-592B7F77442A}">
      <dsp:nvSpPr>
        <dsp:cNvPr id="0" name=""/>
        <dsp:cNvSpPr/>
      </dsp:nvSpPr>
      <dsp:spPr>
        <a:xfrm>
          <a:off x="4100874" y="3168351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smtClean="0">
              <a:latin typeface="Arial"/>
              <a:cs typeface="Arial"/>
            </a:rPr>
            <a:t>Δ</a:t>
          </a:r>
          <a:r>
            <a:rPr lang="de-DE" sz="1900" kern="1200" smtClean="0">
              <a:latin typeface="Arial"/>
              <a:cs typeface="Arial"/>
            </a:rPr>
            <a:t>TSO(3)</a:t>
          </a:r>
          <a:endParaRPr lang="de-DE" sz="1900" kern="1200"/>
        </a:p>
      </dsp:txBody>
      <dsp:txXfrm>
        <a:off x="4119908" y="3187385"/>
        <a:ext cx="1261662" cy="611797"/>
      </dsp:txXfrm>
    </dsp:sp>
    <dsp:sp modelId="{144A0253-068D-440D-A57F-44F0D2F1A469}">
      <dsp:nvSpPr>
        <dsp:cNvPr id="0" name=""/>
        <dsp:cNvSpPr/>
      </dsp:nvSpPr>
      <dsp:spPr>
        <a:xfrm rot="2144540">
          <a:off x="5337944" y="3674304"/>
          <a:ext cx="66537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65372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5653996" y="3670985"/>
        <a:ext cx="33268" cy="33268"/>
      </dsp:txXfrm>
    </dsp:sp>
    <dsp:sp modelId="{89129AED-E9D8-46D6-8FFE-F137269BC4BA}">
      <dsp:nvSpPr>
        <dsp:cNvPr id="0" name=""/>
        <dsp:cNvSpPr/>
      </dsp:nvSpPr>
      <dsp:spPr>
        <a:xfrm>
          <a:off x="5940656" y="3557022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…</a:t>
          </a:r>
          <a:endParaRPr lang="de-DE" sz="1900" kern="1200"/>
        </a:p>
      </dsp:txBody>
      <dsp:txXfrm>
        <a:off x="5959690" y="3576056"/>
        <a:ext cx="1261662" cy="611797"/>
      </dsp:txXfrm>
    </dsp:sp>
    <dsp:sp modelId="{29BE453C-808D-436D-BBFC-FE70BD968636}">
      <dsp:nvSpPr>
        <dsp:cNvPr id="0" name=""/>
        <dsp:cNvSpPr/>
      </dsp:nvSpPr>
      <dsp:spPr>
        <a:xfrm>
          <a:off x="0" y="3610188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…</a:t>
          </a:r>
          <a:endParaRPr lang="de-DE" sz="1900" kern="1200"/>
        </a:p>
      </dsp:txBody>
      <dsp:txXfrm>
        <a:off x="19034" y="3629222"/>
        <a:ext cx="1261662" cy="611797"/>
      </dsp:txXfrm>
    </dsp:sp>
    <dsp:sp modelId="{D532298A-B76D-40C1-B09F-DDCAA27B9805}">
      <dsp:nvSpPr>
        <dsp:cNvPr id="0" name=""/>
        <dsp:cNvSpPr/>
      </dsp:nvSpPr>
      <dsp:spPr>
        <a:xfrm rot="21557145">
          <a:off x="1299694" y="3916014"/>
          <a:ext cx="92900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29007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1740972" y="3906105"/>
        <a:ext cx="46450" cy="46450"/>
      </dsp:txXfrm>
    </dsp:sp>
    <dsp:sp modelId="{40C9F1CD-BA31-4852-9077-6DC65872B8C1}">
      <dsp:nvSpPr>
        <dsp:cNvPr id="0" name=""/>
        <dsp:cNvSpPr/>
      </dsp:nvSpPr>
      <dsp:spPr>
        <a:xfrm>
          <a:off x="2228665" y="3598607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…</a:t>
          </a:r>
          <a:endParaRPr lang="de-DE" sz="1900" kern="1200"/>
        </a:p>
      </dsp:txBody>
      <dsp:txXfrm>
        <a:off x="2247699" y="3617641"/>
        <a:ext cx="1261662" cy="6117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8FC7B-3077-4D3C-9189-5B86DAE3A412}">
      <dsp:nvSpPr>
        <dsp:cNvPr id="0" name=""/>
        <dsp:cNvSpPr/>
      </dsp:nvSpPr>
      <dsp:spPr>
        <a:xfrm>
          <a:off x="0" y="247135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T(ke)</a:t>
          </a:r>
          <a:endParaRPr lang="de-DE" sz="1900" kern="1200"/>
        </a:p>
      </dsp:txBody>
      <dsp:txXfrm>
        <a:off x="19034" y="266169"/>
        <a:ext cx="1261662" cy="611797"/>
      </dsp:txXfrm>
    </dsp:sp>
    <dsp:sp modelId="{87855EA5-C84A-432F-8317-13F7F1D66585}">
      <dsp:nvSpPr>
        <dsp:cNvPr id="0" name=""/>
        <dsp:cNvSpPr/>
      </dsp:nvSpPr>
      <dsp:spPr>
        <a:xfrm rot="21557145">
          <a:off x="1299694" y="552962"/>
          <a:ext cx="92900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29007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1740972" y="543053"/>
        <a:ext cx="46450" cy="46450"/>
      </dsp:txXfrm>
    </dsp:sp>
    <dsp:sp modelId="{AFF2BFD9-297A-4CA2-B1AB-352AC05EA388}">
      <dsp:nvSpPr>
        <dsp:cNvPr id="0" name=""/>
        <dsp:cNvSpPr/>
      </dsp:nvSpPr>
      <dsp:spPr>
        <a:xfrm>
          <a:off x="2228665" y="235555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</a:t>
          </a:r>
          <a:r>
            <a:rPr lang="de-DE" sz="1900" kern="1200" baseline="-25000" smtClean="0"/>
            <a:t>gl</a:t>
          </a:r>
          <a:r>
            <a:rPr lang="de-DE" sz="1900" kern="1200" smtClean="0"/>
            <a:t>(ke)</a:t>
          </a:r>
          <a:endParaRPr lang="de-DE" sz="1900" kern="1200"/>
        </a:p>
      </dsp:txBody>
      <dsp:txXfrm>
        <a:off x="2247699" y="254589"/>
        <a:ext cx="1261662" cy="611797"/>
      </dsp:txXfrm>
    </dsp:sp>
    <dsp:sp modelId="{04FE5D6E-C4CB-45F9-8A46-7B9E14653BB5}">
      <dsp:nvSpPr>
        <dsp:cNvPr id="0" name=""/>
        <dsp:cNvSpPr/>
      </dsp:nvSpPr>
      <dsp:spPr>
        <a:xfrm rot="21562348">
          <a:off x="3528322" y="533817"/>
          <a:ext cx="243870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438700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/>
        </a:p>
      </dsp:txBody>
      <dsp:txXfrm>
        <a:off x="4686705" y="486165"/>
        <a:ext cx="121935" cy="121935"/>
      </dsp:txXfrm>
    </dsp:sp>
    <dsp:sp modelId="{FEA0B3D7-CDAB-416A-86D9-86E1541AC9E9}">
      <dsp:nvSpPr>
        <dsp:cNvPr id="0" name=""/>
        <dsp:cNvSpPr/>
      </dsp:nvSpPr>
      <dsp:spPr>
        <a:xfrm>
          <a:off x="5966949" y="208845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</a:t>
          </a:r>
          <a:r>
            <a:rPr lang="de-DE" sz="1900" kern="1200" baseline="-25000" smtClean="0"/>
            <a:t>LM</a:t>
          </a:r>
          <a:r>
            <a:rPr lang="de-DE" sz="1900" kern="1200" smtClean="0"/>
            <a:t>(ke_lm)</a:t>
          </a:r>
          <a:endParaRPr lang="de-DE" sz="1900" kern="1200"/>
        </a:p>
      </dsp:txBody>
      <dsp:txXfrm>
        <a:off x="5985983" y="227879"/>
        <a:ext cx="1261662" cy="611797"/>
      </dsp:txXfrm>
    </dsp:sp>
    <dsp:sp modelId="{D46F2560-A243-419F-8AB4-38FFE26B1D8E}">
      <dsp:nvSpPr>
        <dsp:cNvPr id="0" name=""/>
        <dsp:cNvSpPr/>
      </dsp:nvSpPr>
      <dsp:spPr>
        <a:xfrm rot="2414605">
          <a:off x="3439635" y="789435"/>
          <a:ext cx="74999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49998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3795885" y="784001"/>
        <a:ext cx="37499" cy="37499"/>
      </dsp:txXfrm>
    </dsp:sp>
    <dsp:sp modelId="{BC69DD62-7AAC-4575-844F-B6B3DA763D36}">
      <dsp:nvSpPr>
        <dsp:cNvPr id="0" name=""/>
        <dsp:cNvSpPr/>
      </dsp:nvSpPr>
      <dsp:spPr>
        <a:xfrm>
          <a:off x="4100874" y="720081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smtClean="0">
              <a:latin typeface="Arial"/>
              <a:cs typeface="Arial"/>
            </a:rPr>
            <a:t>Δ</a:t>
          </a:r>
          <a:r>
            <a:rPr lang="de-DE" sz="1900" kern="1200" smtClean="0">
              <a:latin typeface="Arial"/>
              <a:cs typeface="Arial"/>
            </a:rPr>
            <a:t>TS</a:t>
          </a:r>
          <a:endParaRPr lang="de-DE" sz="1900" kern="1200"/>
        </a:p>
      </dsp:txBody>
      <dsp:txXfrm>
        <a:off x="4119908" y="739115"/>
        <a:ext cx="1261662" cy="611797"/>
      </dsp:txXfrm>
    </dsp:sp>
    <dsp:sp modelId="{4F475D33-0D4A-4279-B8CF-EC6396623C75}">
      <dsp:nvSpPr>
        <dsp:cNvPr id="0" name=""/>
        <dsp:cNvSpPr/>
      </dsp:nvSpPr>
      <dsp:spPr>
        <a:xfrm rot="2319599">
          <a:off x="5324828" y="1247720"/>
          <a:ext cx="69160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91604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5653340" y="1243745"/>
        <a:ext cx="34580" cy="34580"/>
      </dsp:txXfrm>
    </dsp:sp>
    <dsp:sp modelId="{4658ED28-F5E0-430E-AC90-AA219641010F}">
      <dsp:nvSpPr>
        <dsp:cNvPr id="0" name=""/>
        <dsp:cNvSpPr/>
      </dsp:nvSpPr>
      <dsp:spPr>
        <a:xfrm>
          <a:off x="5940656" y="1152125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TS</a:t>
          </a:r>
          <a:r>
            <a:rPr lang="de-DE" sz="1900" kern="1200" baseline="-25000" smtClean="0"/>
            <a:t>LM</a:t>
          </a:r>
          <a:endParaRPr lang="de-DE" sz="1900" kern="1200"/>
        </a:p>
      </dsp:txBody>
      <dsp:txXfrm>
        <a:off x="5959690" y="1171159"/>
        <a:ext cx="1261662" cy="611797"/>
      </dsp:txXfrm>
    </dsp:sp>
    <dsp:sp modelId="{EBDDAC1A-50C8-4D5D-BAC3-05887A86A4EB}">
      <dsp:nvSpPr>
        <dsp:cNvPr id="0" name=""/>
        <dsp:cNvSpPr/>
      </dsp:nvSpPr>
      <dsp:spPr>
        <a:xfrm>
          <a:off x="0" y="1368153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TS</a:t>
          </a:r>
          <a:endParaRPr lang="de-DE" sz="1900" kern="1200"/>
        </a:p>
      </dsp:txBody>
      <dsp:txXfrm>
        <a:off x="19034" y="1387187"/>
        <a:ext cx="1261662" cy="611797"/>
      </dsp:txXfrm>
    </dsp:sp>
    <dsp:sp modelId="{BE20F9D6-E7B4-4F11-A810-A28D10305654}">
      <dsp:nvSpPr>
        <dsp:cNvPr id="0" name=""/>
        <dsp:cNvSpPr/>
      </dsp:nvSpPr>
      <dsp:spPr>
        <a:xfrm rot="21557145">
          <a:off x="1299694" y="1673980"/>
          <a:ext cx="92900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29007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1740972" y="1664070"/>
        <a:ext cx="46450" cy="46450"/>
      </dsp:txXfrm>
    </dsp:sp>
    <dsp:sp modelId="{32CC714E-C169-408D-A260-D0E1B022C7FE}">
      <dsp:nvSpPr>
        <dsp:cNvPr id="0" name=""/>
        <dsp:cNvSpPr/>
      </dsp:nvSpPr>
      <dsp:spPr>
        <a:xfrm>
          <a:off x="2228665" y="1356572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TS</a:t>
          </a:r>
          <a:r>
            <a:rPr lang="de-DE" sz="1900" kern="1200" baseline="-25000" smtClean="0"/>
            <a:t>gl</a:t>
          </a:r>
          <a:endParaRPr lang="de-DE" sz="1900" kern="1200" baseline="-25000"/>
        </a:p>
      </dsp:txBody>
      <dsp:txXfrm>
        <a:off x="2247699" y="1375606"/>
        <a:ext cx="1261662" cy="611797"/>
      </dsp:txXfrm>
    </dsp:sp>
    <dsp:sp modelId="{76C17DEE-A988-4782-B73A-E8962938CE7D}">
      <dsp:nvSpPr>
        <dsp:cNvPr id="0" name=""/>
        <dsp:cNvSpPr/>
      </dsp:nvSpPr>
      <dsp:spPr>
        <a:xfrm rot="1300886">
          <a:off x="3506603" y="1781991"/>
          <a:ext cx="61606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16064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3799233" y="1779904"/>
        <a:ext cx="30803" cy="30803"/>
      </dsp:txXfrm>
    </dsp:sp>
    <dsp:sp modelId="{F338A988-F794-4F21-BF2D-084745334363}">
      <dsp:nvSpPr>
        <dsp:cNvPr id="0" name=""/>
        <dsp:cNvSpPr/>
      </dsp:nvSpPr>
      <dsp:spPr>
        <a:xfrm>
          <a:off x="4100874" y="1584174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smtClean="0">
              <a:latin typeface="Arial"/>
              <a:cs typeface="Arial"/>
            </a:rPr>
            <a:t>Δ</a:t>
          </a:r>
          <a:r>
            <a:rPr lang="de-DE" sz="1900" kern="1200" smtClean="0">
              <a:latin typeface="Arial"/>
              <a:cs typeface="Arial"/>
            </a:rPr>
            <a:t>TSO(1)</a:t>
          </a:r>
          <a:endParaRPr lang="de-DE" sz="1900" kern="1200"/>
        </a:p>
      </dsp:txBody>
      <dsp:txXfrm>
        <a:off x="4119908" y="1603208"/>
        <a:ext cx="1261662" cy="611797"/>
      </dsp:txXfrm>
    </dsp:sp>
    <dsp:sp modelId="{B1DF6268-495D-4909-932E-F313D201FB92}">
      <dsp:nvSpPr>
        <dsp:cNvPr id="0" name=""/>
        <dsp:cNvSpPr/>
      </dsp:nvSpPr>
      <dsp:spPr>
        <a:xfrm rot="2021452">
          <a:off x="5346097" y="2075814"/>
          <a:ext cx="64906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49066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5654404" y="2072903"/>
        <a:ext cx="32453" cy="32453"/>
      </dsp:txXfrm>
    </dsp:sp>
    <dsp:sp modelId="{B0F22D55-6162-46FD-8D7B-81C2AF31946E}">
      <dsp:nvSpPr>
        <dsp:cNvPr id="0" name=""/>
        <dsp:cNvSpPr/>
      </dsp:nvSpPr>
      <dsp:spPr>
        <a:xfrm>
          <a:off x="5940656" y="1944219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TSO</a:t>
          </a:r>
          <a:r>
            <a:rPr lang="de-DE" sz="1900" kern="1200" baseline="-25000" smtClean="0"/>
            <a:t>LM</a:t>
          </a:r>
          <a:r>
            <a:rPr lang="de-DE" sz="1900" kern="1200" smtClean="0"/>
            <a:t>(2)</a:t>
          </a:r>
          <a:endParaRPr lang="de-DE" sz="1900" kern="1200"/>
        </a:p>
      </dsp:txBody>
      <dsp:txXfrm>
        <a:off x="5959690" y="1963253"/>
        <a:ext cx="1261662" cy="611797"/>
      </dsp:txXfrm>
    </dsp:sp>
    <dsp:sp modelId="{07B137C1-0B5C-4A87-A2EC-C2BC2E249A0C}">
      <dsp:nvSpPr>
        <dsp:cNvPr id="0" name=""/>
        <dsp:cNvSpPr/>
      </dsp:nvSpPr>
      <dsp:spPr>
        <a:xfrm>
          <a:off x="0" y="2115498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TSO(1)</a:t>
          </a:r>
          <a:endParaRPr lang="de-DE" sz="1900" kern="1200"/>
        </a:p>
      </dsp:txBody>
      <dsp:txXfrm>
        <a:off x="19034" y="2134532"/>
        <a:ext cx="1261662" cy="611797"/>
      </dsp:txXfrm>
    </dsp:sp>
    <dsp:sp modelId="{53B85E83-43B6-46A4-BB4E-D84653A64452}">
      <dsp:nvSpPr>
        <dsp:cNvPr id="0" name=""/>
        <dsp:cNvSpPr/>
      </dsp:nvSpPr>
      <dsp:spPr>
        <a:xfrm rot="21557145">
          <a:off x="1299694" y="2421325"/>
          <a:ext cx="92900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29007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1740972" y="2411415"/>
        <a:ext cx="46450" cy="46450"/>
      </dsp:txXfrm>
    </dsp:sp>
    <dsp:sp modelId="{51CBF820-E7FF-4F34-8793-3AA9A87B984B}">
      <dsp:nvSpPr>
        <dsp:cNvPr id="0" name=""/>
        <dsp:cNvSpPr/>
      </dsp:nvSpPr>
      <dsp:spPr>
        <a:xfrm>
          <a:off x="2228665" y="2103917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TSO</a:t>
          </a:r>
          <a:r>
            <a:rPr lang="de-DE" sz="1900" kern="1200" baseline="-25000" smtClean="0"/>
            <a:t>gl</a:t>
          </a:r>
          <a:r>
            <a:rPr lang="de-DE" sz="1900" kern="1200" smtClean="0"/>
            <a:t>(1)</a:t>
          </a:r>
          <a:endParaRPr lang="de-DE" sz="1900" kern="1200"/>
        </a:p>
      </dsp:txBody>
      <dsp:txXfrm>
        <a:off x="2247699" y="2122951"/>
        <a:ext cx="1261662" cy="611797"/>
      </dsp:txXfrm>
    </dsp:sp>
    <dsp:sp modelId="{98E91A3D-7BCE-4C0D-AA10-9F84486EDE32}">
      <dsp:nvSpPr>
        <dsp:cNvPr id="0" name=""/>
        <dsp:cNvSpPr/>
      </dsp:nvSpPr>
      <dsp:spPr>
        <a:xfrm rot="1526510">
          <a:off x="3497655" y="2551707"/>
          <a:ext cx="63395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33959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3798786" y="2549174"/>
        <a:ext cx="31697" cy="31697"/>
      </dsp:txXfrm>
    </dsp:sp>
    <dsp:sp modelId="{063FC9E1-7F13-4524-89CB-E548A44BE107}">
      <dsp:nvSpPr>
        <dsp:cNvPr id="0" name=""/>
        <dsp:cNvSpPr/>
      </dsp:nvSpPr>
      <dsp:spPr>
        <a:xfrm>
          <a:off x="4100874" y="2376263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smtClean="0">
              <a:latin typeface="Arial"/>
              <a:cs typeface="Arial"/>
            </a:rPr>
            <a:t>Δ</a:t>
          </a:r>
          <a:r>
            <a:rPr lang="de-DE" sz="1900" kern="1200" smtClean="0">
              <a:latin typeface="Arial"/>
              <a:cs typeface="Arial"/>
            </a:rPr>
            <a:t>TSO(2)</a:t>
          </a:r>
          <a:endParaRPr lang="de-DE" sz="1900" kern="1200"/>
        </a:p>
      </dsp:txBody>
      <dsp:txXfrm>
        <a:off x="4119908" y="2395297"/>
        <a:ext cx="1261662" cy="611797"/>
      </dsp:txXfrm>
    </dsp:sp>
    <dsp:sp modelId="{3E715874-C4A1-4AB3-BE03-D51DFD3CFF46}">
      <dsp:nvSpPr>
        <dsp:cNvPr id="0" name=""/>
        <dsp:cNvSpPr/>
      </dsp:nvSpPr>
      <dsp:spPr>
        <a:xfrm rot="2021452">
          <a:off x="5346097" y="2867902"/>
          <a:ext cx="64906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49066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5654404" y="2864991"/>
        <a:ext cx="32453" cy="32453"/>
      </dsp:txXfrm>
    </dsp:sp>
    <dsp:sp modelId="{E299C3CF-F8DD-4124-9464-20CA47A25629}">
      <dsp:nvSpPr>
        <dsp:cNvPr id="0" name=""/>
        <dsp:cNvSpPr/>
      </dsp:nvSpPr>
      <dsp:spPr>
        <a:xfrm>
          <a:off x="5940656" y="2736307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TSO</a:t>
          </a:r>
          <a:r>
            <a:rPr lang="de-DE" sz="1900" kern="1200" baseline="-25000" smtClean="0"/>
            <a:t>LM</a:t>
          </a:r>
          <a:r>
            <a:rPr lang="de-DE" sz="1900" kern="1200" smtClean="0"/>
            <a:t>(3)</a:t>
          </a:r>
          <a:endParaRPr lang="de-DE" sz="1900" kern="1200"/>
        </a:p>
      </dsp:txBody>
      <dsp:txXfrm>
        <a:off x="5959690" y="2755341"/>
        <a:ext cx="1261662" cy="611797"/>
      </dsp:txXfrm>
    </dsp:sp>
    <dsp:sp modelId="{FC12A20E-D165-4296-99BB-B24699EBA025}">
      <dsp:nvSpPr>
        <dsp:cNvPr id="0" name=""/>
        <dsp:cNvSpPr/>
      </dsp:nvSpPr>
      <dsp:spPr>
        <a:xfrm>
          <a:off x="0" y="2862843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TSO(2)</a:t>
          </a:r>
          <a:endParaRPr lang="de-DE" sz="1900" kern="1200"/>
        </a:p>
      </dsp:txBody>
      <dsp:txXfrm>
        <a:off x="19034" y="2881877"/>
        <a:ext cx="1261662" cy="611797"/>
      </dsp:txXfrm>
    </dsp:sp>
    <dsp:sp modelId="{37D98353-5B5A-4141-9061-2913F82A5C2E}">
      <dsp:nvSpPr>
        <dsp:cNvPr id="0" name=""/>
        <dsp:cNvSpPr/>
      </dsp:nvSpPr>
      <dsp:spPr>
        <a:xfrm rot="21557145">
          <a:off x="1299694" y="3168670"/>
          <a:ext cx="92900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29007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1740972" y="3158760"/>
        <a:ext cx="46450" cy="46450"/>
      </dsp:txXfrm>
    </dsp:sp>
    <dsp:sp modelId="{F86B53FC-F9A9-4160-AECC-5C3D82D0A8C5}">
      <dsp:nvSpPr>
        <dsp:cNvPr id="0" name=""/>
        <dsp:cNvSpPr/>
      </dsp:nvSpPr>
      <dsp:spPr>
        <a:xfrm>
          <a:off x="2228665" y="2851262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TSO</a:t>
          </a:r>
          <a:r>
            <a:rPr lang="de-DE" sz="1900" kern="1200" baseline="-25000" smtClean="0"/>
            <a:t>gl</a:t>
          </a:r>
          <a:r>
            <a:rPr lang="de-DE" sz="1900" kern="1200" smtClean="0"/>
            <a:t>(2)</a:t>
          </a:r>
          <a:endParaRPr lang="de-DE" sz="1900" kern="1200"/>
        </a:p>
      </dsp:txBody>
      <dsp:txXfrm>
        <a:off x="2247699" y="2870296"/>
        <a:ext cx="1261662" cy="611797"/>
      </dsp:txXfrm>
    </dsp:sp>
    <dsp:sp modelId="{ABEA6FE0-B67E-4D03-AD05-73888C0F3884}">
      <dsp:nvSpPr>
        <dsp:cNvPr id="0" name=""/>
        <dsp:cNvSpPr/>
      </dsp:nvSpPr>
      <dsp:spPr>
        <a:xfrm rot="1738890">
          <a:off x="3487420" y="3321424"/>
          <a:ext cx="65442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54429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3798274" y="3318378"/>
        <a:ext cx="32721" cy="32721"/>
      </dsp:txXfrm>
    </dsp:sp>
    <dsp:sp modelId="{E42EFB7D-5BDB-42E7-A48D-592B7F77442A}">
      <dsp:nvSpPr>
        <dsp:cNvPr id="0" name=""/>
        <dsp:cNvSpPr/>
      </dsp:nvSpPr>
      <dsp:spPr>
        <a:xfrm>
          <a:off x="4100874" y="3168351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smtClean="0">
              <a:latin typeface="Arial"/>
              <a:cs typeface="Arial"/>
            </a:rPr>
            <a:t>Δ</a:t>
          </a:r>
          <a:r>
            <a:rPr lang="de-DE" sz="1900" kern="1200" smtClean="0">
              <a:latin typeface="Arial"/>
              <a:cs typeface="Arial"/>
            </a:rPr>
            <a:t>TSO(3)</a:t>
          </a:r>
          <a:endParaRPr lang="de-DE" sz="1900" kern="1200"/>
        </a:p>
      </dsp:txBody>
      <dsp:txXfrm>
        <a:off x="4119908" y="3187385"/>
        <a:ext cx="1261662" cy="611797"/>
      </dsp:txXfrm>
    </dsp:sp>
    <dsp:sp modelId="{144A0253-068D-440D-A57F-44F0D2F1A469}">
      <dsp:nvSpPr>
        <dsp:cNvPr id="0" name=""/>
        <dsp:cNvSpPr/>
      </dsp:nvSpPr>
      <dsp:spPr>
        <a:xfrm rot="2144540">
          <a:off x="5337944" y="3674304"/>
          <a:ext cx="66537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65372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5653996" y="3670985"/>
        <a:ext cx="33268" cy="33268"/>
      </dsp:txXfrm>
    </dsp:sp>
    <dsp:sp modelId="{89129AED-E9D8-46D6-8FFE-F137269BC4BA}">
      <dsp:nvSpPr>
        <dsp:cNvPr id="0" name=""/>
        <dsp:cNvSpPr/>
      </dsp:nvSpPr>
      <dsp:spPr>
        <a:xfrm>
          <a:off x="5940656" y="3557022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…</a:t>
          </a:r>
          <a:endParaRPr lang="de-DE" sz="1900" kern="1200"/>
        </a:p>
      </dsp:txBody>
      <dsp:txXfrm>
        <a:off x="5959690" y="3576056"/>
        <a:ext cx="1261662" cy="611797"/>
      </dsp:txXfrm>
    </dsp:sp>
    <dsp:sp modelId="{29BE453C-808D-436D-BBFC-FE70BD968636}">
      <dsp:nvSpPr>
        <dsp:cNvPr id="0" name=""/>
        <dsp:cNvSpPr/>
      </dsp:nvSpPr>
      <dsp:spPr>
        <a:xfrm>
          <a:off x="0" y="3610188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…</a:t>
          </a:r>
          <a:endParaRPr lang="de-DE" sz="1900" kern="1200"/>
        </a:p>
      </dsp:txBody>
      <dsp:txXfrm>
        <a:off x="19034" y="3629222"/>
        <a:ext cx="1261662" cy="611797"/>
      </dsp:txXfrm>
    </dsp:sp>
    <dsp:sp modelId="{D532298A-B76D-40C1-B09F-DDCAA27B9805}">
      <dsp:nvSpPr>
        <dsp:cNvPr id="0" name=""/>
        <dsp:cNvSpPr/>
      </dsp:nvSpPr>
      <dsp:spPr>
        <a:xfrm rot="21557145">
          <a:off x="1299694" y="3916014"/>
          <a:ext cx="92900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29007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1740972" y="3906105"/>
        <a:ext cx="46450" cy="46450"/>
      </dsp:txXfrm>
    </dsp:sp>
    <dsp:sp modelId="{40C9F1CD-BA31-4852-9077-6DC65872B8C1}">
      <dsp:nvSpPr>
        <dsp:cNvPr id="0" name=""/>
        <dsp:cNvSpPr/>
      </dsp:nvSpPr>
      <dsp:spPr>
        <a:xfrm>
          <a:off x="2228665" y="3598607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…</a:t>
          </a:r>
          <a:endParaRPr lang="de-DE" sz="1900" kern="1200"/>
        </a:p>
      </dsp:txBody>
      <dsp:txXfrm>
        <a:off x="2247699" y="3617641"/>
        <a:ext cx="1261662" cy="6117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8FC7B-3077-4D3C-9189-5B86DAE3A412}">
      <dsp:nvSpPr>
        <dsp:cNvPr id="0" name=""/>
        <dsp:cNvSpPr/>
      </dsp:nvSpPr>
      <dsp:spPr>
        <a:xfrm>
          <a:off x="0" y="247135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T(ke)</a:t>
          </a:r>
          <a:endParaRPr lang="de-DE" sz="1900" kern="1200"/>
        </a:p>
      </dsp:txBody>
      <dsp:txXfrm>
        <a:off x="19034" y="266169"/>
        <a:ext cx="1261662" cy="611797"/>
      </dsp:txXfrm>
    </dsp:sp>
    <dsp:sp modelId="{87855EA5-C84A-432F-8317-13F7F1D66585}">
      <dsp:nvSpPr>
        <dsp:cNvPr id="0" name=""/>
        <dsp:cNvSpPr/>
      </dsp:nvSpPr>
      <dsp:spPr>
        <a:xfrm rot="21557145">
          <a:off x="1299694" y="552962"/>
          <a:ext cx="92900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29007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1740972" y="543053"/>
        <a:ext cx="46450" cy="46450"/>
      </dsp:txXfrm>
    </dsp:sp>
    <dsp:sp modelId="{AFF2BFD9-297A-4CA2-B1AB-352AC05EA388}">
      <dsp:nvSpPr>
        <dsp:cNvPr id="0" name=""/>
        <dsp:cNvSpPr/>
      </dsp:nvSpPr>
      <dsp:spPr>
        <a:xfrm>
          <a:off x="2228665" y="235555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</a:t>
          </a:r>
          <a:r>
            <a:rPr lang="de-DE" sz="1900" kern="1200" baseline="-25000" smtClean="0"/>
            <a:t>gl</a:t>
          </a:r>
          <a:r>
            <a:rPr lang="de-DE" sz="1900" kern="1200" smtClean="0"/>
            <a:t>(ke)</a:t>
          </a:r>
          <a:endParaRPr lang="de-DE" sz="1900" kern="1200"/>
        </a:p>
      </dsp:txBody>
      <dsp:txXfrm>
        <a:off x="2247699" y="254589"/>
        <a:ext cx="1261662" cy="611797"/>
      </dsp:txXfrm>
    </dsp:sp>
    <dsp:sp modelId="{04FE5D6E-C4CB-45F9-8A46-7B9E14653BB5}">
      <dsp:nvSpPr>
        <dsp:cNvPr id="0" name=""/>
        <dsp:cNvSpPr/>
      </dsp:nvSpPr>
      <dsp:spPr>
        <a:xfrm rot="21562348">
          <a:off x="3528322" y="533817"/>
          <a:ext cx="243870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438700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/>
        </a:p>
      </dsp:txBody>
      <dsp:txXfrm>
        <a:off x="4686705" y="486165"/>
        <a:ext cx="121935" cy="121935"/>
      </dsp:txXfrm>
    </dsp:sp>
    <dsp:sp modelId="{FEA0B3D7-CDAB-416A-86D9-86E1541AC9E9}">
      <dsp:nvSpPr>
        <dsp:cNvPr id="0" name=""/>
        <dsp:cNvSpPr/>
      </dsp:nvSpPr>
      <dsp:spPr>
        <a:xfrm>
          <a:off x="5966949" y="208845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</a:t>
          </a:r>
          <a:r>
            <a:rPr lang="de-DE" sz="1900" kern="1200" baseline="-25000" smtClean="0"/>
            <a:t>LM</a:t>
          </a:r>
          <a:r>
            <a:rPr lang="de-DE" sz="1900" kern="1200" smtClean="0"/>
            <a:t>(ke_lm)</a:t>
          </a:r>
          <a:endParaRPr lang="de-DE" sz="1900" kern="1200"/>
        </a:p>
      </dsp:txBody>
      <dsp:txXfrm>
        <a:off x="5985983" y="227879"/>
        <a:ext cx="1261662" cy="611797"/>
      </dsp:txXfrm>
    </dsp:sp>
    <dsp:sp modelId="{D46F2560-A243-419F-8AB4-38FFE26B1D8E}">
      <dsp:nvSpPr>
        <dsp:cNvPr id="0" name=""/>
        <dsp:cNvSpPr/>
      </dsp:nvSpPr>
      <dsp:spPr>
        <a:xfrm rot="2414605">
          <a:off x="3439635" y="789435"/>
          <a:ext cx="74999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49998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3795885" y="784001"/>
        <a:ext cx="37499" cy="37499"/>
      </dsp:txXfrm>
    </dsp:sp>
    <dsp:sp modelId="{BC69DD62-7AAC-4575-844F-B6B3DA763D36}">
      <dsp:nvSpPr>
        <dsp:cNvPr id="0" name=""/>
        <dsp:cNvSpPr/>
      </dsp:nvSpPr>
      <dsp:spPr>
        <a:xfrm>
          <a:off x="4100874" y="720081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smtClean="0">
              <a:latin typeface="Arial"/>
              <a:cs typeface="Arial"/>
            </a:rPr>
            <a:t>Δ</a:t>
          </a:r>
          <a:r>
            <a:rPr lang="de-DE" sz="1900" kern="1200" smtClean="0">
              <a:latin typeface="Arial"/>
              <a:cs typeface="Arial"/>
            </a:rPr>
            <a:t>TS</a:t>
          </a:r>
          <a:endParaRPr lang="de-DE" sz="1900" kern="1200"/>
        </a:p>
      </dsp:txBody>
      <dsp:txXfrm>
        <a:off x="4119908" y="739115"/>
        <a:ext cx="1261662" cy="611797"/>
      </dsp:txXfrm>
    </dsp:sp>
    <dsp:sp modelId="{4F475D33-0D4A-4279-B8CF-EC6396623C75}">
      <dsp:nvSpPr>
        <dsp:cNvPr id="0" name=""/>
        <dsp:cNvSpPr/>
      </dsp:nvSpPr>
      <dsp:spPr>
        <a:xfrm rot="2319599">
          <a:off x="5324828" y="1247720"/>
          <a:ext cx="69160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91604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5653340" y="1243745"/>
        <a:ext cx="34580" cy="34580"/>
      </dsp:txXfrm>
    </dsp:sp>
    <dsp:sp modelId="{4658ED28-F5E0-430E-AC90-AA219641010F}">
      <dsp:nvSpPr>
        <dsp:cNvPr id="0" name=""/>
        <dsp:cNvSpPr/>
      </dsp:nvSpPr>
      <dsp:spPr>
        <a:xfrm>
          <a:off x="5940656" y="1152125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kern="1200" smtClean="0">
              <a:solidFill>
                <a:srgbClr val="FF0000"/>
              </a:solidFill>
            </a:rPr>
            <a:t>TS</a:t>
          </a:r>
          <a:r>
            <a:rPr lang="de-DE" sz="1900" b="1" kern="1200" baseline="-25000" smtClean="0">
              <a:solidFill>
                <a:srgbClr val="FF0000"/>
              </a:solidFill>
            </a:rPr>
            <a:t>LM</a:t>
          </a:r>
          <a:endParaRPr lang="de-DE" sz="1900" b="1" kern="1200">
            <a:solidFill>
              <a:srgbClr val="FF0000"/>
            </a:solidFill>
          </a:endParaRPr>
        </a:p>
      </dsp:txBody>
      <dsp:txXfrm>
        <a:off x="5959690" y="1171159"/>
        <a:ext cx="1261662" cy="611797"/>
      </dsp:txXfrm>
    </dsp:sp>
    <dsp:sp modelId="{EBDDAC1A-50C8-4D5D-BAC3-05887A86A4EB}">
      <dsp:nvSpPr>
        <dsp:cNvPr id="0" name=""/>
        <dsp:cNvSpPr/>
      </dsp:nvSpPr>
      <dsp:spPr>
        <a:xfrm>
          <a:off x="0" y="1368153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TS</a:t>
          </a:r>
          <a:endParaRPr lang="de-DE" sz="1900" kern="1200"/>
        </a:p>
      </dsp:txBody>
      <dsp:txXfrm>
        <a:off x="19034" y="1387187"/>
        <a:ext cx="1261662" cy="611797"/>
      </dsp:txXfrm>
    </dsp:sp>
    <dsp:sp modelId="{BE20F9D6-E7B4-4F11-A810-A28D10305654}">
      <dsp:nvSpPr>
        <dsp:cNvPr id="0" name=""/>
        <dsp:cNvSpPr/>
      </dsp:nvSpPr>
      <dsp:spPr>
        <a:xfrm rot="21557145">
          <a:off x="1299694" y="1673980"/>
          <a:ext cx="92900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29007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1740972" y="1664070"/>
        <a:ext cx="46450" cy="46450"/>
      </dsp:txXfrm>
    </dsp:sp>
    <dsp:sp modelId="{32CC714E-C169-408D-A260-D0E1B022C7FE}">
      <dsp:nvSpPr>
        <dsp:cNvPr id="0" name=""/>
        <dsp:cNvSpPr/>
      </dsp:nvSpPr>
      <dsp:spPr>
        <a:xfrm>
          <a:off x="2228665" y="1356572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TS</a:t>
          </a:r>
          <a:r>
            <a:rPr lang="de-DE" sz="1900" kern="1200" baseline="-25000" smtClean="0"/>
            <a:t>gl</a:t>
          </a:r>
          <a:endParaRPr lang="de-DE" sz="1900" kern="1200" baseline="-25000"/>
        </a:p>
      </dsp:txBody>
      <dsp:txXfrm>
        <a:off x="2247699" y="1375606"/>
        <a:ext cx="1261662" cy="611797"/>
      </dsp:txXfrm>
    </dsp:sp>
    <dsp:sp modelId="{76C17DEE-A988-4782-B73A-E8962938CE7D}">
      <dsp:nvSpPr>
        <dsp:cNvPr id="0" name=""/>
        <dsp:cNvSpPr/>
      </dsp:nvSpPr>
      <dsp:spPr>
        <a:xfrm rot="1300886">
          <a:off x="3506603" y="1781991"/>
          <a:ext cx="61606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16064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3799233" y="1779904"/>
        <a:ext cx="30803" cy="30803"/>
      </dsp:txXfrm>
    </dsp:sp>
    <dsp:sp modelId="{F338A988-F794-4F21-BF2D-084745334363}">
      <dsp:nvSpPr>
        <dsp:cNvPr id="0" name=""/>
        <dsp:cNvSpPr/>
      </dsp:nvSpPr>
      <dsp:spPr>
        <a:xfrm>
          <a:off x="4100874" y="1584174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smtClean="0">
              <a:latin typeface="Arial"/>
              <a:cs typeface="Arial"/>
            </a:rPr>
            <a:t>Δ</a:t>
          </a:r>
          <a:r>
            <a:rPr lang="de-DE" sz="1900" kern="1200" smtClean="0">
              <a:latin typeface="Arial"/>
              <a:cs typeface="Arial"/>
            </a:rPr>
            <a:t>TSO(1)</a:t>
          </a:r>
          <a:endParaRPr lang="de-DE" sz="1900" kern="1200"/>
        </a:p>
      </dsp:txBody>
      <dsp:txXfrm>
        <a:off x="4119908" y="1603208"/>
        <a:ext cx="1261662" cy="611797"/>
      </dsp:txXfrm>
    </dsp:sp>
    <dsp:sp modelId="{B1DF6268-495D-4909-932E-F313D201FB92}">
      <dsp:nvSpPr>
        <dsp:cNvPr id="0" name=""/>
        <dsp:cNvSpPr/>
      </dsp:nvSpPr>
      <dsp:spPr>
        <a:xfrm rot="2021452">
          <a:off x="5346097" y="2075814"/>
          <a:ext cx="64906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49066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5654404" y="2072903"/>
        <a:ext cx="32453" cy="32453"/>
      </dsp:txXfrm>
    </dsp:sp>
    <dsp:sp modelId="{B0F22D55-6162-46FD-8D7B-81C2AF31946E}">
      <dsp:nvSpPr>
        <dsp:cNvPr id="0" name=""/>
        <dsp:cNvSpPr/>
      </dsp:nvSpPr>
      <dsp:spPr>
        <a:xfrm>
          <a:off x="5940656" y="1944219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TSO</a:t>
          </a:r>
          <a:r>
            <a:rPr lang="de-DE" sz="1900" kern="1200" baseline="-25000" smtClean="0"/>
            <a:t>LM</a:t>
          </a:r>
          <a:r>
            <a:rPr lang="de-DE" sz="1900" kern="1200" smtClean="0"/>
            <a:t>(2)</a:t>
          </a:r>
          <a:endParaRPr lang="de-DE" sz="1900" kern="1200"/>
        </a:p>
      </dsp:txBody>
      <dsp:txXfrm>
        <a:off x="5959690" y="1963253"/>
        <a:ext cx="1261662" cy="611797"/>
      </dsp:txXfrm>
    </dsp:sp>
    <dsp:sp modelId="{07B137C1-0B5C-4A87-A2EC-C2BC2E249A0C}">
      <dsp:nvSpPr>
        <dsp:cNvPr id="0" name=""/>
        <dsp:cNvSpPr/>
      </dsp:nvSpPr>
      <dsp:spPr>
        <a:xfrm>
          <a:off x="0" y="2115498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TSO(1)</a:t>
          </a:r>
          <a:endParaRPr lang="de-DE" sz="1900" kern="1200"/>
        </a:p>
      </dsp:txBody>
      <dsp:txXfrm>
        <a:off x="19034" y="2134532"/>
        <a:ext cx="1261662" cy="611797"/>
      </dsp:txXfrm>
    </dsp:sp>
    <dsp:sp modelId="{53B85E83-43B6-46A4-BB4E-D84653A64452}">
      <dsp:nvSpPr>
        <dsp:cNvPr id="0" name=""/>
        <dsp:cNvSpPr/>
      </dsp:nvSpPr>
      <dsp:spPr>
        <a:xfrm rot="21557145">
          <a:off x="1299694" y="2421325"/>
          <a:ext cx="92900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29007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1740972" y="2411415"/>
        <a:ext cx="46450" cy="46450"/>
      </dsp:txXfrm>
    </dsp:sp>
    <dsp:sp modelId="{51CBF820-E7FF-4F34-8793-3AA9A87B984B}">
      <dsp:nvSpPr>
        <dsp:cNvPr id="0" name=""/>
        <dsp:cNvSpPr/>
      </dsp:nvSpPr>
      <dsp:spPr>
        <a:xfrm>
          <a:off x="2228665" y="2103917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TSO</a:t>
          </a:r>
          <a:r>
            <a:rPr lang="de-DE" sz="1900" kern="1200" baseline="-25000" smtClean="0"/>
            <a:t>gl</a:t>
          </a:r>
          <a:r>
            <a:rPr lang="de-DE" sz="1900" kern="1200" smtClean="0"/>
            <a:t>(1)</a:t>
          </a:r>
          <a:endParaRPr lang="de-DE" sz="1900" kern="1200"/>
        </a:p>
      </dsp:txBody>
      <dsp:txXfrm>
        <a:off x="2247699" y="2122951"/>
        <a:ext cx="1261662" cy="611797"/>
      </dsp:txXfrm>
    </dsp:sp>
    <dsp:sp modelId="{98E91A3D-7BCE-4C0D-AA10-9F84486EDE32}">
      <dsp:nvSpPr>
        <dsp:cNvPr id="0" name=""/>
        <dsp:cNvSpPr/>
      </dsp:nvSpPr>
      <dsp:spPr>
        <a:xfrm rot="1526510">
          <a:off x="3497655" y="2551707"/>
          <a:ext cx="63395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33959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3798786" y="2549174"/>
        <a:ext cx="31697" cy="31697"/>
      </dsp:txXfrm>
    </dsp:sp>
    <dsp:sp modelId="{063FC9E1-7F13-4524-89CB-E548A44BE107}">
      <dsp:nvSpPr>
        <dsp:cNvPr id="0" name=""/>
        <dsp:cNvSpPr/>
      </dsp:nvSpPr>
      <dsp:spPr>
        <a:xfrm>
          <a:off x="4100874" y="2376263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smtClean="0">
              <a:latin typeface="Arial"/>
              <a:cs typeface="Arial"/>
            </a:rPr>
            <a:t>Δ</a:t>
          </a:r>
          <a:r>
            <a:rPr lang="de-DE" sz="1900" kern="1200" smtClean="0">
              <a:latin typeface="Arial"/>
              <a:cs typeface="Arial"/>
            </a:rPr>
            <a:t>TSO(2)</a:t>
          </a:r>
          <a:endParaRPr lang="de-DE" sz="1900" kern="1200"/>
        </a:p>
      </dsp:txBody>
      <dsp:txXfrm>
        <a:off x="4119908" y="2395297"/>
        <a:ext cx="1261662" cy="611797"/>
      </dsp:txXfrm>
    </dsp:sp>
    <dsp:sp modelId="{3E715874-C4A1-4AB3-BE03-D51DFD3CFF46}">
      <dsp:nvSpPr>
        <dsp:cNvPr id="0" name=""/>
        <dsp:cNvSpPr/>
      </dsp:nvSpPr>
      <dsp:spPr>
        <a:xfrm rot="2021452">
          <a:off x="5346097" y="2867902"/>
          <a:ext cx="64906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49066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5654404" y="2864991"/>
        <a:ext cx="32453" cy="32453"/>
      </dsp:txXfrm>
    </dsp:sp>
    <dsp:sp modelId="{E299C3CF-F8DD-4124-9464-20CA47A25629}">
      <dsp:nvSpPr>
        <dsp:cNvPr id="0" name=""/>
        <dsp:cNvSpPr/>
      </dsp:nvSpPr>
      <dsp:spPr>
        <a:xfrm>
          <a:off x="5940656" y="2736307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TSO</a:t>
          </a:r>
          <a:r>
            <a:rPr lang="de-DE" sz="1900" kern="1200" baseline="-25000" smtClean="0"/>
            <a:t>LM</a:t>
          </a:r>
          <a:r>
            <a:rPr lang="de-DE" sz="1900" kern="1200" smtClean="0"/>
            <a:t>(3)</a:t>
          </a:r>
          <a:endParaRPr lang="de-DE" sz="1900" kern="1200"/>
        </a:p>
      </dsp:txBody>
      <dsp:txXfrm>
        <a:off x="5959690" y="2755341"/>
        <a:ext cx="1261662" cy="611797"/>
      </dsp:txXfrm>
    </dsp:sp>
    <dsp:sp modelId="{FC12A20E-D165-4296-99BB-B24699EBA025}">
      <dsp:nvSpPr>
        <dsp:cNvPr id="0" name=""/>
        <dsp:cNvSpPr/>
      </dsp:nvSpPr>
      <dsp:spPr>
        <a:xfrm>
          <a:off x="0" y="2862843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TSO(2)</a:t>
          </a:r>
          <a:endParaRPr lang="de-DE" sz="1900" kern="1200"/>
        </a:p>
      </dsp:txBody>
      <dsp:txXfrm>
        <a:off x="19034" y="2881877"/>
        <a:ext cx="1261662" cy="611797"/>
      </dsp:txXfrm>
    </dsp:sp>
    <dsp:sp modelId="{37D98353-5B5A-4141-9061-2913F82A5C2E}">
      <dsp:nvSpPr>
        <dsp:cNvPr id="0" name=""/>
        <dsp:cNvSpPr/>
      </dsp:nvSpPr>
      <dsp:spPr>
        <a:xfrm rot="21557145">
          <a:off x="1299694" y="3168670"/>
          <a:ext cx="92900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29007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1740972" y="3158760"/>
        <a:ext cx="46450" cy="46450"/>
      </dsp:txXfrm>
    </dsp:sp>
    <dsp:sp modelId="{F86B53FC-F9A9-4160-AECC-5C3D82D0A8C5}">
      <dsp:nvSpPr>
        <dsp:cNvPr id="0" name=""/>
        <dsp:cNvSpPr/>
      </dsp:nvSpPr>
      <dsp:spPr>
        <a:xfrm>
          <a:off x="2228665" y="2851262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TSO</a:t>
          </a:r>
          <a:r>
            <a:rPr lang="de-DE" sz="1900" kern="1200" baseline="-25000" smtClean="0"/>
            <a:t>gl</a:t>
          </a:r>
          <a:r>
            <a:rPr lang="de-DE" sz="1900" kern="1200" smtClean="0"/>
            <a:t>(2)</a:t>
          </a:r>
          <a:endParaRPr lang="de-DE" sz="1900" kern="1200"/>
        </a:p>
      </dsp:txBody>
      <dsp:txXfrm>
        <a:off x="2247699" y="2870296"/>
        <a:ext cx="1261662" cy="611797"/>
      </dsp:txXfrm>
    </dsp:sp>
    <dsp:sp modelId="{ABEA6FE0-B67E-4D03-AD05-73888C0F3884}">
      <dsp:nvSpPr>
        <dsp:cNvPr id="0" name=""/>
        <dsp:cNvSpPr/>
      </dsp:nvSpPr>
      <dsp:spPr>
        <a:xfrm rot="1738890">
          <a:off x="3487420" y="3321424"/>
          <a:ext cx="65442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54429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3798274" y="3318378"/>
        <a:ext cx="32721" cy="32721"/>
      </dsp:txXfrm>
    </dsp:sp>
    <dsp:sp modelId="{E42EFB7D-5BDB-42E7-A48D-592B7F77442A}">
      <dsp:nvSpPr>
        <dsp:cNvPr id="0" name=""/>
        <dsp:cNvSpPr/>
      </dsp:nvSpPr>
      <dsp:spPr>
        <a:xfrm>
          <a:off x="4100874" y="3168351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smtClean="0">
              <a:latin typeface="Arial"/>
              <a:cs typeface="Arial"/>
            </a:rPr>
            <a:t>Δ</a:t>
          </a:r>
          <a:r>
            <a:rPr lang="de-DE" sz="1900" kern="1200" smtClean="0">
              <a:latin typeface="Arial"/>
              <a:cs typeface="Arial"/>
            </a:rPr>
            <a:t>TSO(3)</a:t>
          </a:r>
          <a:endParaRPr lang="de-DE" sz="1900" kern="1200"/>
        </a:p>
      </dsp:txBody>
      <dsp:txXfrm>
        <a:off x="4119908" y="3187385"/>
        <a:ext cx="1261662" cy="611797"/>
      </dsp:txXfrm>
    </dsp:sp>
    <dsp:sp modelId="{144A0253-068D-440D-A57F-44F0D2F1A469}">
      <dsp:nvSpPr>
        <dsp:cNvPr id="0" name=""/>
        <dsp:cNvSpPr/>
      </dsp:nvSpPr>
      <dsp:spPr>
        <a:xfrm rot="2144540">
          <a:off x="5337944" y="3674304"/>
          <a:ext cx="66537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65372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5653996" y="3670985"/>
        <a:ext cx="33268" cy="33268"/>
      </dsp:txXfrm>
    </dsp:sp>
    <dsp:sp modelId="{89129AED-E9D8-46D6-8FFE-F137269BC4BA}">
      <dsp:nvSpPr>
        <dsp:cNvPr id="0" name=""/>
        <dsp:cNvSpPr/>
      </dsp:nvSpPr>
      <dsp:spPr>
        <a:xfrm>
          <a:off x="5940656" y="3557022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…</a:t>
          </a:r>
          <a:endParaRPr lang="de-DE" sz="1900" kern="1200"/>
        </a:p>
      </dsp:txBody>
      <dsp:txXfrm>
        <a:off x="5959690" y="3576056"/>
        <a:ext cx="1261662" cy="611797"/>
      </dsp:txXfrm>
    </dsp:sp>
    <dsp:sp modelId="{29BE453C-808D-436D-BBFC-FE70BD968636}">
      <dsp:nvSpPr>
        <dsp:cNvPr id="0" name=""/>
        <dsp:cNvSpPr/>
      </dsp:nvSpPr>
      <dsp:spPr>
        <a:xfrm>
          <a:off x="0" y="3610188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…</a:t>
          </a:r>
          <a:endParaRPr lang="de-DE" sz="1900" kern="1200"/>
        </a:p>
      </dsp:txBody>
      <dsp:txXfrm>
        <a:off x="19034" y="3629222"/>
        <a:ext cx="1261662" cy="611797"/>
      </dsp:txXfrm>
    </dsp:sp>
    <dsp:sp modelId="{D532298A-B76D-40C1-B09F-DDCAA27B9805}">
      <dsp:nvSpPr>
        <dsp:cNvPr id="0" name=""/>
        <dsp:cNvSpPr/>
      </dsp:nvSpPr>
      <dsp:spPr>
        <a:xfrm rot="21557145">
          <a:off x="1299694" y="3916014"/>
          <a:ext cx="92900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29007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1740972" y="3906105"/>
        <a:ext cx="46450" cy="46450"/>
      </dsp:txXfrm>
    </dsp:sp>
    <dsp:sp modelId="{40C9F1CD-BA31-4852-9077-6DC65872B8C1}">
      <dsp:nvSpPr>
        <dsp:cNvPr id="0" name=""/>
        <dsp:cNvSpPr/>
      </dsp:nvSpPr>
      <dsp:spPr>
        <a:xfrm>
          <a:off x="2228665" y="3598607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…</a:t>
          </a:r>
          <a:endParaRPr lang="de-DE" sz="1900" kern="1200"/>
        </a:p>
      </dsp:txBody>
      <dsp:txXfrm>
        <a:off x="2247699" y="3617641"/>
        <a:ext cx="1261662" cy="6117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8FC7B-3077-4D3C-9189-5B86DAE3A412}">
      <dsp:nvSpPr>
        <dsp:cNvPr id="0" name=""/>
        <dsp:cNvSpPr/>
      </dsp:nvSpPr>
      <dsp:spPr>
        <a:xfrm>
          <a:off x="0" y="247135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T(ke)</a:t>
          </a:r>
          <a:endParaRPr lang="de-DE" sz="1900" kern="1200"/>
        </a:p>
      </dsp:txBody>
      <dsp:txXfrm>
        <a:off x="19034" y="266169"/>
        <a:ext cx="1261662" cy="611797"/>
      </dsp:txXfrm>
    </dsp:sp>
    <dsp:sp modelId="{87855EA5-C84A-432F-8317-13F7F1D66585}">
      <dsp:nvSpPr>
        <dsp:cNvPr id="0" name=""/>
        <dsp:cNvSpPr/>
      </dsp:nvSpPr>
      <dsp:spPr>
        <a:xfrm rot="21557145">
          <a:off x="1299694" y="552962"/>
          <a:ext cx="92900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29007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1740972" y="543053"/>
        <a:ext cx="46450" cy="46450"/>
      </dsp:txXfrm>
    </dsp:sp>
    <dsp:sp modelId="{AFF2BFD9-297A-4CA2-B1AB-352AC05EA388}">
      <dsp:nvSpPr>
        <dsp:cNvPr id="0" name=""/>
        <dsp:cNvSpPr/>
      </dsp:nvSpPr>
      <dsp:spPr>
        <a:xfrm>
          <a:off x="2228665" y="235555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</a:t>
          </a:r>
          <a:r>
            <a:rPr lang="de-DE" sz="1900" kern="1200" baseline="-25000" smtClean="0"/>
            <a:t>gl</a:t>
          </a:r>
          <a:r>
            <a:rPr lang="de-DE" sz="1900" kern="1200" smtClean="0"/>
            <a:t>(ke)</a:t>
          </a:r>
          <a:endParaRPr lang="de-DE" sz="1900" kern="1200"/>
        </a:p>
      </dsp:txBody>
      <dsp:txXfrm>
        <a:off x="2247699" y="254589"/>
        <a:ext cx="1261662" cy="611797"/>
      </dsp:txXfrm>
    </dsp:sp>
    <dsp:sp modelId="{04FE5D6E-C4CB-45F9-8A46-7B9E14653BB5}">
      <dsp:nvSpPr>
        <dsp:cNvPr id="0" name=""/>
        <dsp:cNvSpPr/>
      </dsp:nvSpPr>
      <dsp:spPr>
        <a:xfrm rot="21562348">
          <a:off x="3528322" y="533817"/>
          <a:ext cx="243870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438700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/>
        </a:p>
      </dsp:txBody>
      <dsp:txXfrm>
        <a:off x="4686705" y="486165"/>
        <a:ext cx="121935" cy="121935"/>
      </dsp:txXfrm>
    </dsp:sp>
    <dsp:sp modelId="{FEA0B3D7-CDAB-416A-86D9-86E1541AC9E9}">
      <dsp:nvSpPr>
        <dsp:cNvPr id="0" name=""/>
        <dsp:cNvSpPr/>
      </dsp:nvSpPr>
      <dsp:spPr>
        <a:xfrm>
          <a:off x="5966949" y="208845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</a:t>
          </a:r>
          <a:r>
            <a:rPr lang="de-DE" sz="1900" kern="1200" baseline="-25000" smtClean="0"/>
            <a:t>LM</a:t>
          </a:r>
          <a:r>
            <a:rPr lang="de-DE" sz="1900" kern="1200" smtClean="0"/>
            <a:t>(ke_lm)</a:t>
          </a:r>
          <a:endParaRPr lang="de-DE" sz="1900" kern="1200"/>
        </a:p>
      </dsp:txBody>
      <dsp:txXfrm>
        <a:off x="5985983" y="227879"/>
        <a:ext cx="1261662" cy="611797"/>
      </dsp:txXfrm>
    </dsp:sp>
    <dsp:sp modelId="{D46F2560-A243-419F-8AB4-38FFE26B1D8E}">
      <dsp:nvSpPr>
        <dsp:cNvPr id="0" name=""/>
        <dsp:cNvSpPr/>
      </dsp:nvSpPr>
      <dsp:spPr>
        <a:xfrm rot="2414605">
          <a:off x="3439635" y="789435"/>
          <a:ext cx="74999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49998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3795885" y="784001"/>
        <a:ext cx="37499" cy="37499"/>
      </dsp:txXfrm>
    </dsp:sp>
    <dsp:sp modelId="{BC69DD62-7AAC-4575-844F-B6B3DA763D36}">
      <dsp:nvSpPr>
        <dsp:cNvPr id="0" name=""/>
        <dsp:cNvSpPr/>
      </dsp:nvSpPr>
      <dsp:spPr>
        <a:xfrm>
          <a:off x="4100874" y="720081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smtClean="0">
              <a:latin typeface="Arial"/>
              <a:cs typeface="Arial"/>
            </a:rPr>
            <a:t>Δ</a:t>
          </a:r>
          <a:r>
            <a:rPr lang="de-DE" sz="1900" kern="1200" smtClean="0">
              <a:latin typeface="Arial"/>
              <a:cs typeface="Arial"/>
            </a:rPr>
            <a:t>TS</a:t>
          </a:r>
          <a:endParaRPr lang="de-DE" sz="1900" kern="1200"/>
        </a:p>
      </dsp:txBody>
      <dsp:txXfrm>
        <a:off x="4119908" y="739115"/>
        <a:ext cx="1261662" cy="611797"/>
      </dsp:txXfrm>
    </dsp:sp>
    <dsp:sp modelId="{4F475D33-0D4A-4279-B8CF-EC6396623C75}">
      <dsp:nvSpPr>
        <dsp:cNvPr id="0" name=""/>
        <dsp:cNvSpPr/>
      </dsp:nvSpPr>
      <dsp:spPr>
        <a:xfrm rot="2319599">
          <a:off x="5324828" y="1247720"/>
          <a:ext cx="69160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91604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5653340" y="1243745"/>
        <a:ext cx="34580" cy="34580"/>
      </dsp:txXfrm>
    </dsp:sp>
    <dsp:sp modelId="{4658ED28-F5E0-430E-AC90-AA219641010F}">
      <dsp:nvSpPr>
        <dsp:cNvPr id="0" name=""/>
        <dsp:cNvSpPr/>
      </dsp:nvSpPr>
      <dsp:spPr>
        <a:xfrm>
          <a:off x="5940656" y="1152125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kern="1200" smtClean="0">
              <a:solidFill>
                <a:srgbClr val="FF0000"/>
              </a:solidFill>
            </a:rPr>
            <a:t>TS</a:t>
          </a:r>
          <a:r>
            <a:rPr lang="de-DE" sz="1900" b="1" kern="1200" baseline="-25000" smtClean="0">
              <a:solidFill>
                <a:srgbClr val="FF0000"/>
              </a:solidFill>
            </a:rPr>
            <a:t>LM</a:t>
          </a:r>
          <a:endParaRPr lang="de-DE" sz="1900" b="1" kern="1200">
            <a:solidFill>
              <a:srgbClr val="FF0000"/>
            </a:solidFill>
          </a:endParaRPr>
        </a:p>
      </dsp:txBody>
      <dsp:txXfrm>
        <a:off x="5959690" y="1171159"/>
        <a:ext cx="1261662" cy="611797"/>
      </dsp:txXfrm>
    </dsp:sp>
    <dsp:sp modelId="{EBDDAC1A-50C8-4D5D-BAC3-05887A86A4EB}">
      <dsp:nvSpPr>
        <dsp:cNvPr id="0" name=""/>
        <dsp:cNvSpPr/>
      </dsp:nvSpPr>
      <dsp:spPr>
        <a:xfrm>
          <a:off x="0" y="1368153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TS</a:t>
          </a:r>
          <a:endParaRPr lang="de-DE" sz="1900" kern="1200"/>
        </a:p>
      </dsp:txBody>
      <dsp:txXfrm>
        <a:off x="19034" y="1387187"/>
        <a:ext cx="1261662" cy="611797"/>
      </dsp:txXfrm>
    </dsp:sp>
    <dsp:sp modelId="{BE20F9D6-E7B4-4F11-A810-A28D10305654}">
      <dsp:nvSpPr>
        <dsp:cNvPr id="0" name=""/>
        <dsp:cNvSpPr/>
      </dsp:nvSpPr>
      <dsp:spPr>
        <a:xfrm rot="21557145">
          <a:off x="1299694" y="1673980"/>
          <a:ext cx="92900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29007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1740972" y="1664070"/>
        <a:ext cx="46450" cy="46450"/>
      </dsp:txXfrm>
    </dsp:sp>
    <dsp:sp modelId="{32CC714E-C169-408D-A260-D0E1B022C7FE}">
      <dsp:nvSpPr>
        <dsp:cNvPr id="0" name=""/>
        <dsp:cNvSpPr/>
      </dsp:nvSpPr>
      <dsp:spPr>
        <a:xfrm>
          <a:off x="2228665" y="1356572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kern="1200" smtClean="0">
              <a:solidFill>
                <a:srgbClr val="FF0000"/>
              </a:solidFill>
            </a:rPr>
            <a:t>TS</a:t>
          </a:r>
          <a:r>
            <a:rPr lang="de-DE" sz="1900" b="1" kern="1200" baseline="-25000" smtClean="0">
              <a:solidFill>
                <a:srgbClr val="FF0000"/>
              </a:solidFill>
            </a:rPr>
            <a:t>LM</a:t>
          </a:r>
          <a:endParaRPr lang="de-DE" sz="1900" b="1" kern="1200" baseline="-25000">
            <a:solidFill>
              <a:srgbClr val="FF0000"/>
            </a:solidFill>
          </a:endParaRPr>
        </a:p>
      </dsp:txBody>
      <dsp:txXfrm>
        <a:off x="2247699" y="1375606"/>
        <a:ext cx="1261662" cy="611797"/>
      </dsp:txXfrm>
    </dsp:sp>
    <dsp:sp modelId="{76C17DEE-A988-4782-B73A-E8962938CE7D}">
      <dsp:nvSpPr>
        <dsp:cNvPr id="0" name=""/>
        <dsp:cNvSpPr/>
      </dsp:nvSpPr>
      <dsp:spPr>
        <a:xfrm rot="1300886">
          <a:off x="3506603" y="1781991"/>
          <a:ext cx="61606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16064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3799233" y="1779904"/>
        <a:ext cx="30803" cy="30803"/>
      </dsp:txXfrm>
    </dsp:sp>
    <dsp:sp modelId="{F338A988-F794-4F21-BF2D-084745334363}">
      <dsp:nvSpPr>
        <dsp:cNvPr id="0" name=""/>
        <dsp:cNvSpPr/>
      </dsp:nvSpPr>
      <dsp:spPr>
        <a:xfrm>
          <a:off x="4100874" y="1584174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smtClean="0">
              <a:latin typeface="Arial"/>
              <a:cs typeface="Arial"/>
            </a:rPr>
            <a:t>Δ</a:t>
          </a:r>
          <a:r>
            <a:rPr lang="de-DE" sz="1900" kern="1200" smtClean="0">
              <a:latin typeface="Arial"/>
              <a:cs typeface="Arial"/>
            </a:rPr>
            <a:t>TSO(1)</a:t>
          </a:r>
          <a:endParaRPr lang="de-DE" sz="1900" kern="1200"/>
        </a:p>
      </dsp:txBody>
      <dsp:txXfrm>
        <a:off x="4119908" y="1603208"/>
        <a:ext cx="1261662" cy="611797"/>
      </dsp:txXfrm>
    </dsp:sp>
    <dsp:sp modelId="{B1DF6268-495D-4909-932E-F313D201FB92}">
      <dsp:nvSpPr>
        <dsp:cNvPr id="0" name=""/>
        <dsp:cNvSpPr/>
      </dsp:nvSpPr>
      <dsp:spPr>
        <a:xfrm rot="2021452">
          <a:off x="5346097" y="2075814"/>
          <a:ext cx="64906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49066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5654404" y="2072903"/>
        <a:ext cx="32453" cy="32453"/>
      </dsp:txXfrm>
    </dsp:sp>
    <dsp:sp modelId="{B0F22D55-6162-46FD-8D7B-81C2AF31946E}">
      <dsp:nvSpPr>
        <dsp:cNvPr id="0" name=""/>
        <dsp:cNvSpPr/>
      </dsp:nvSpPr>
      <dsp:spPr>
        <a:xfrm>
          <a:off x="5940656" y="1944219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TSO</a:t>
          </a:r>
          <a:r>
            <a:rPr lang="de-DE" sz="1900" b="1" kern="1200" baseline="-25000" smtClean="0">
              <a:solidFill>
                <a:srgbClr val="FF0000"/>
              </a:solidFill>
            </a:rPr>
            <a:t>gl</a:t>
          </a:r>
          <a:r>
            <a:rPr lang="de-DE" sz="1900" kern="1200" smtClean="0"/>
            <a:t>(2)</a:t>
          </a:r>
          <a:endParaRPr lang="de-DE" sz="1900" kern="1200"/>
        </a:p>
      </dsp:txBody>
      <dsp:txXfrm>
        <a:off x="5959690" y="1963253"/>
        <a:ext cx="1261662" cy="611797"/>
      </dsp:txXfrm>
    </dsp:sp>
    <dsp:sp modelId="{07B137C1-0B5C-4A87-A2EC-C2BC2E249A0C}">
      <dsp:nvSpPr>
        <dsp:cNvPr id="0" name=""/>
        <dsp:cNvSpPr/>
      </dsp:nvSpPr>
      <dsp:spPr>
        <a:xfrm>
          <a:off x="0" y="2115498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TSO(1)</a:t>
          </a:r>
          <a:endParaRPr lang="de-DE" sz="1900" kern="1200"/>
        </a:p>
      </dsp:txBody>
      <dsp:txXfrm>
        <a:off x="19034" y="2134532"/>
        <a:ext cx="1261662" cy="611797"/>
      </dsp:txXfrm>
    </dsp:sp>
    <dsp:sp modelId="{53B85E83-43B6-46A4-BB4E-D84653A64452}">
      <dsp:nvSpPr>
        <dsp:cNvPr id="0" name=""/>
        <dsp:cNvSpPr/>
      </dsp:nvSpPr>
      <dsp:spPr>
        <a:xfrm rot="21557145">
          <a:off x="1299694" y="2421325"/>
          <a:ext cx="92900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29007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1740972" y="2411415"/>
        <a:ext cx="46450" cy="46450"/>
      </dsp:txXfrm>
    </dsp:sp>
    <dsp:sp modelId="{51CBF820-E7FF-4F34-8793-3AA9A87B984B}">
      <dsp:nvSpPr>
        <dsp:cNvPr id="0" name=""/>
        <dsp:cNvSpPr/>
      </dsp:nvSpPr>
      <dsp:spPr>
        <a:xfrm>
          <a:off x="2228665" y="2103917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TSO</a:t>
          </a:r>
          <a:r>
            <a:rPr lang="de-DE" sz="1900" b="1" kern="1200" baseline="-25000" smtClean="0">
              <a:solidFill>
                <a:srgbClr val="FF0000"/>
              </a:solidFill>
            </a:rPr>
            <a:t>gl</a:t>
          </a:r>
          <a:r>
            <a:rPr lang="de-DE" sz="1900" kern="1200" smtClean="0"/>
            <a:t>(1)</a:t>
          </a:r>
          <a:endParaRPr lang="de-DE" sz="1900" kern="1200"/>
        </a:p>
      </dsp:txBody>
      <dsp:txXfrm>
        <a:off x="2247699" y="2122951"/>
        <a:ext cx="1261662" cy="611797"/>
      </dsp:txXfrm>
    </dsp:sp>
    <dsp:sp modelId="{98E91A3D-7BCE-4C0D-AA10-9F84486EDE32}">
      <dsp:nvSpPr>
        <dsp:cNvPr id="0" name=""/>
        <dsp:cNvSpPr/>
      </dsp:nvSpPr>
      <dsp:spPr>
        <a:xfrm rot="1526510">
          <a:off x="3497655" y="2551707"/>
          <a:ext cx="63395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33959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3798786" y="2549174"/>
        <a:ext cx="31697" cy="31697"/>
      </dsp:txXfrm>
    </dsp:sp>
    <dsp:sp modelId="{063FC9E1-7F13-4524-89CB-E548A44BE107}">
      <dsp:nvSpPr>
        <dsp:cNvPr id="0" name=""/>
        <dsp:cNvSpPr/>
      </dsp:nvSpPr>
      <dsp:spPr>
        <a:xfrm>
          <a:off x="4100874" y="2376263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smtClean="0">
              <a:latin typeface="Arial"/>
              <a:cs typeface="Arial"/>
            </a:rPr>
            <a:t>Δ</a:t>
          </a:r>
          <a:r>
            <a:rPr lang="de-DE" sz="1900" kern="1200" smtClean="0">
              <a:latin typeface="Arial"/>
              <a:cs typeface="Arial"/>
            </a:rPr>
            <a:t>TSO(2)</a:t>
          </a:r>
          <a:endParaRPr lang="de-DE" sz="1900" kern="1200"/>
        </a:p>
      </dsp:txBody>
      <dsp:txXfrm>
        <a:off x="4119908" y="2395297"/>
        <a:ext cx="1261662" cy="611797"/>
      </dsp:txXfrm>
    </dsp:sp>
    <dsp:sp modelId="{3E715874-C4A1-4AB3-BE03-D51DFD3CFF46}">
      <dsp:nvSpPr>
        <dsp:cNvPr id="0" name=""/>
        <dsp:cNvSpPr/>
      </dsp:nvSpPr>
      <dsp:spPr>
        <a:xfrm rot="2021452">
          <a:off x="5346097" y="2867902"/>
          <a:ext cx="64906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49066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5654404" y="2864991"/>
        <a:ext cx="32453" cy="32453"/>
      </dsp:txXfrm>
    </dsp:sp>
    <dsp:sp modelId="{E299C3CF-F8DD-4124-9464-20CA47A25629}">
      <dsp:nvSpPr>
        <dsp:cNvPr id="0" name=""/>
        <dsp:cNvSpPr/>
      </dsp:nvSpPr>
      <dsp:spPr>
        <a:xfrm>
          <a:off x="5940656" y="2736307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TSO</a:t>
          </a:r>
          <a:r>
            <a:rPr lang="de-DE" sz="1900" b="1" kern="1200" baseline="-25000" smtClean="0">
              <a:solidFill>
                <a:srgbClr val="FF0000"/>
              </a:solidFill>
            </a:rPr>
            <a:t>gl</a:t>
          </a:r>
          <a:r>
            <a:rPr lang="de-DE" sz="1900" kern="1200" smtClean="0"/>
            <a:t>(3)</a:t>
          </a:r>
          <a:endParaRPr lang="de-DE" sz="1900" kern="1200"/>
        </a:p>
      </dsp:txBody>
      <dsp:txXfrm>
        <a:off x="5959690" y="2755341"/>
        <a:ext cx="1261662" cy="611797"/>
      </dsp:txXfrm>
    </dsp:sp>
    <dsp:sp modelId="{FC12A20E-D165-4296-99BB-B24699EBA025}">
      <dsp:nvSpPr>
        <dsp:cNvPr id="0" name=""/>
        <dsp:cNvSpPr/>
      </dsp:nvSpPr>
      <dsp:spPr>
        <a:xfrm>
          <a:off x="0" y="2862843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TSO(2)</a:t>
          </a:r>
          <a:endParaRPr lang="de-DE" sz="1900" kern="1200"/>
        </a:p>
      </dsp:txBody>
      <dsp:txXfrm>
        <a:off x="19034" y="2881877"/>
        <a:ext cx="1261662" cy="611797"/>
      </dsp:txXfrm>
    </dsp:sp>
    <dsp:sp modelId="{37D98353-5B5A-4141-9061-2913F82A5C2E}">
      <dsp:nvSpPr>
        <dsp:cNvPr id="0" name=""/>
        <dsp:cNvSpPr/>
      </dsp:nvSpPr>
      <dsp:spPr>
        <a:xfrm rot="21557145">
          <a:off x="1299694" y="3168670"/>
          <a:ext cx="92900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29007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1740972" y="3158760"/>
        <a:ext cx="46450" cy="46450"/>
      </dsp:txXfrm>
    </dsp:sp>
    <dsp:sp modelId="{F86B53FC-F9A9-4160-AECC-5C3D82D0A8C5}">
      <dsp:nvSpPr>
        <dsp:cNvPr id="0" name=""/>
        <dsp:cNvSpPr/>
      </dsp:nvSpPr>
      <dsp:spPr>
        <a:xfrm>
          <a:off x="2228665" y="2851262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TSO</a:t>
          </a:r>
          <a:r>
            <a:rPr lang="de-DE" sz="1900" b="1" kern="1200" baseline="-25000" smtClean="0">
              <a:solidFill>
                <a:srgbClr val="FF0000"/>
              </a:solidFill>
            </a:rPr>
            <a:t>gl</a:t>
          </a:r>
          <a:r>
            <a:rPr lang="de-DE" sz="1900" kern="1200" smtClean="0"/>
            <a:t>(2)</a:t>
          </a:r>
          <a:endParaRPr lang="de-DE" sz="1900" kern="1200"/>
        </a:p>
      </dsp:txBody>
      <dsp:txXfrm>
        <a:off x="2247699" y="2870296"/>
        <a:ext cx="1261662" cy="611797"/>
      </dsp:txXfrm>
    </dsp:sp>
    <dsp:sp modelId="{ABEA6FE0-B67E-4D03-AD05-73888C0F3884}">
      <dsp:nvSpPr>
        <dsp:cNvPr id="0" name=""/>
        <dsp:cNvSpPr/>
      </dsp:nvSpPr>
      <dsp:spPr>
        <a:xfrm rot="1738890">
          <a:off x="3487420" y="3321424"/>
          <a:ext cx="65442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54429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3798274" y="3318378"/>
        <a:ext cx="32721" cy="32721"/>
      </dsp:txXfrm>
    </dsp:sp>
    <dsp:sp modelId="{E42EFB7D-5BDB-42E7-A48D-592B7F77442A}">
      <dsp:nvSpPr>
        <dsp:cNvPr id="0" name=""/>
        <dsp:cNvSpPr/>
      </dsp:nvSpPr>
      <dsp:spPr>
        <a:xfrm>
          <a:off x="4100874" y="3168351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smtClean="0">
              <a:latin typeface="Arial"/>
              <a:cs typeface="Arial"/>
            </a:rPr>
            <a:t>Δ</a:t>
          </a:r>
          <a:r>
            <a:rPr lang="de-DE" sz="1900" kern="1200" smtClean="0">
              <a:latin typeface="Arial"/>
              <a:cs typeface="Arial"/>
            </a:rPr>
            <a:t>TSO(3)</a:t>
          </a:r>
          <a:endParaRPr lang="de-DE" sz="1900" kern="1200"/>
        </a:p>
      </dsp:txBody>
      <dsp:txXfrm>
        <a:off x="4119908" y="3187385"/>
        <a:ext cx="1261662" cy="611797"/>
      </dsp:txXfrm>
    </dsp:sp>
    <dsp:sp modelId="{144A0253-068D-440D-A57F-44F0D2F1A469}">
      <dsp:nvSpPr>
        <dsp:cNvPr id="0" name=""/>
        <dsp:cNvSpPr/>
      </dsp:nvSpPr>
      <dsp:spPr>
        <a:xfrm rot="2144540">
          <a:off x="5337944" y="3674304"/>
          <a:ext cx="66537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65372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5653996" y="3670985"/>
        <a:ext cx="33268" cy="33268"/>
      </dsp:txXfrm>
    </dsp:sp>
    <dsp:sp modelId="{89129AED-E9D8-46D6-8FFE-F137269BC4BA}">
      <dsp:nvSpPr>
        <dsp:cNvPr id="0" name=""/>
        <dsp:cNvSpPr/>
      </dsp:nvSpPr>
      <dsp:spPr>
        <a:xfrm>
          <a:off x="5940656" y="3557022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…</a:t>
          </a:r>
          <a:endParaRPr lang="de-DE" sz="1900" kern="1200"/>
        </a:p>
      </dsp:txBody>
      <dsp:txXfrm>
        <a:off x="5959690" y="3576056"/>
        <a:ext cx="1261662" cy="611797"/>
      </dsp:txXfrm>
    </dsp:sp>
    <dsp:sp modelId="{29BE453C-808D-436D-BBFC-FE70BD968636}">
      <dsp:nvSpPr>
        <dsp:cNvPr id="0" name=""/>
        <dsp:cNvSpPr/>
      </dsp:nvSpPr>
      <dsp:spPr>
        <a:xfrm>
          <a:off x="0" y="3610188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…</a:t>
          </a:r>
          <a:endParaRPr lang="de-DE" sz="1900" kern="1200"/>
        </a:p>
      </dsp:txBody>
      <dsp:txXfrm>
        <a:off x="19034" y="3629222"/>
        <a:ext cx="1261662" cy="611797"/>
      </dsp:txXfrm>
    </dsp:sp>
    <dsp:sp modelId="{D532298A-B76D-40C1-B09F-DDCAA27B9805}">
      <dsp:nvSpPr>
        <dsp:cNvPr id="0" name=""/>
        <dsp:cNvSpPr/>
      </dsp:nvSpPr>
      <dsp:spPr>
        <a:xfrm rot="21557145">
          <a:off x="1299694" y="3916014"/>
          <a:ext cx="92900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29007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1740972" y="3906105"/>
        <a:ext cx="46450" cy="46450"/>
      </dsp:txXfrm>
    </dsp:sp>
    <dsp:sp modelId="{40C9F1CD-BA31-4852-9077-6DC65872B8C1}">
      <dsp:nvSpPr>
        <dsp:cNvPr id="0" name=""/>
        <dsp:cNvSpPr/>
      </dsp:nvSpPr>
      <dsp:spPr>
        <a:xfrm>
          <a:off x="2228665" y="3598607"/>
          <a:ext cx="1299730" cy="64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…</a:t>
          </a:r>
          <a:endParaRPr lang="de-DE" sz="1900" kern="1200"/>
        </a:p>
      </dsp:txBody>
      <dsp:txXfrm>
        <a:off x="2247699" y="3617641"/>
        <a:ext cx="1261662" cy="611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575" cy="51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60" tIns="47581" rIns="95160" bIns="47581" numCol="1" anchor="t" anchorCtr="0" compatLnSpc="1">
            <a:prstTxWarp prst="textNoShape">
              <a:avLst/>
            </a:prstTxWarp>
          </a:bodyPr>
          <a:lstStyle>
            <a:lvl1pPr defTabSz="95166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9067" y="0"/>
            <a:ext cx="3078575" cy="51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60" tIns="47581" rIns="95160" bIns="47581" numCol="1" anchor="t" anchorCtr="0" compatLnSpc="1">
            <a:prstTxWarp prst="textNoShape">
              <a:avLst/>
            </a:prstTxWarp>
          </a:bodyPr>
          <a:lstStyle>
            <a:lvl1pPr algn="r" defTabSz="95166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538"/>
            <a:ext cx="3078575" cy="50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60" tIns="47581" rIns="95160" bIns="47581" numCol="1" anchor="b" anchorCtr="0" compatLnSpc="1">
            <a:prstTxWarp prst="textNoShape">
              <a:avLst/>
            </a:prstTxWarp>
          </a:bodyPr>
          <a:lstStyle>
            <a:lvl1pPr defTabSz="95166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9067" y="9723538"/>
            <a:ext cx="3078575" cy="50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60" tIns="47581" rIns="95160" bIns="47581" numCol="1" anchor="b" anchorCtr="0" compatLnSpc="1">
            <a:prstTxWarp prst="textNoShape">
              <a:avLst/>
            </a:prstTxWarp>
          </a:bodyPr>
          <a:lstStyle>
            <a:lvl1pPr algn="r" defTabSz="95166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07D9470E-31D5-497E-AF21-E8DA12C6F2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677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8575" cy="48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60" tIns="47581" rIns="95160" bIns="47581" numCol="1" anchor="t" anchorCtr="0" compatLnSpc="1">
            <a:prstTxWarp prst="textNoShape">
              <a:avLst/>
            </a:prstTxWarp>
          </a:bodyPr>
          <a:lstStyle>
            <a:lvl1pPr defTabSz="95166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725" y="1"/>
            <a:ext cx="3078575" cy="48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60" tIns="47581" rIns="95160" bIns="47581" numCol="1" anchor="t" anchorCtr="0" compatLnSpc="1">
            <a:prstTxWarp prst="textNoShape">
              <a:avLst/>
            </a:prstTxWarp>
          </a:bodyPr>
          <a:lstStyle>
            <a:lvl1pPr algn="r" defTabSz="95166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8225" y="803275"/>
            <a:ext cx="5024438" cy="3768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127" y="4891255"/>
            <a:ext cx="5205048" cy="457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60" tIns="47581" rIns="95160" bIns="47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451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05520"/>
            <a:ext cx="3078575" cy="56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60" tIns="47581" rIns="95160" bIns="47581" numCol="1" anchor="b" anchorCtr="0" compatLnSpc="1">
            <a:prstTxWarp prst="textNoShape">
              <a:avLst/>
            </a:prstTxWarp>
          </a:bodyPr>
          <a:lstStyle>
            <a:lvl1pPr defTabSz="95166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725" y="9705520"/>
            <a:ext cx="3078575" cy="56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60" tIns="47581" rIns="95160" bIns="47581" numCol="1" anchor="b" anchorCtr="0" compatLnSpc="1">
            <a:prstTxWarp prst="textNoShape">
              <a:avLst/>
            </a:prstTxWarp>
          </a:bodyPr>
          <a:lstStyle>
            <a:lvl1pPr algn="r" defTabSz="95166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B695894-7184-4E69-AEFC-F6F9901F00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363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5440363"/>
            <a:ext cx="8207375" cy="898525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6766741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Routinebesprechung, 17.01.2017</a:t>
            </a:r>
            <a:endParaRPr lang="de-DE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3553B-DE4D-445C-A0A1-5A539DCDD5B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5890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Käst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n"/>
              <a:defRPr/>
            </a:lvl1pPr>
            <a:lvl2pPr marL="692150" indent="-260350">
              <a:buFont typeface="Wingdings" pitchFamily="2" charset="2"/>
              <a:buChar char="n"/>
              <a:defRPr/>
            </a:lvl2pPr>
            <a:lvl3pPr marL="1143000" indent="-228600">
              <a:buFont typeface="Wingdings" pitchFamily="2" charset="2"/>
              <a:buChar char="n"/>
              <a:defRPr/>
            </a:lvl3pPr>
            <a:lvl4pPr marL="1600200" indent="-228600">
              <a:buFont typeface="Wingdings" pitchFamily="2" charset="2"/>
              <a:buChar char="n"/>
              <a:defRPr/>
            </a:lvl4pPr>
            <a:lvl5pPr marL="2057400" indent="-228600">
              <a:buFont typeface="Wingdings" pitchFamily="2" charset="2"/>
              <a:buChar char="n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05DA-6A2B-471F-963B-D8B6B05C3E4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128476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"/>
              <a:defRPr/>
            </a:lvl1pPr>
            <a:lvl2pPr marL="692150" indent="-260350">
              <a:buFont typeface="Wingdings" pitchFamily="2" charset="2"/>
              <a:buChar char=""/>
              <a:defRPr/>
            </a:lvl2pPr>
            <a:lvl3pPr marL="1143000" indent="-228600">
              <a:buFont typeface="Wingdings" pitchFamily="2" charset="2"/>
              <a:buChar char=""/>
              <a:defRPr/>
            </a:lvl3pPr>
            <a:lvl4pPr marL="1600200" indent="-228600">
              <a:buFont typeface="Wingdings" pitchFamily="2" charset="2"/>
              <a:buChar char=""/>
              <a:defRPr/>
            </a:lvl4pPr>
            <a:lvl5pPr marL="2057400" indent="-228600">
              <a:buFont typeface="Wingdings" pitchFamily="2" charset="2"/>
              <a:buChar char="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0045C-9E74-4295-AF37-D8A4E9A0E2A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19069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BED66-E3C6-4E2F-B40A-D98AD447219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301060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Käst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n"/>
              <a:defRPr/>
            </a:lvl1pPr>
            <a:lvl2pPr marL="692150" indent="-260350">
              <a:buFont typeface="Wingdings" pitchFamily="2" charset="2"/>
              <a:buChar char="n"/>
              <a:defRPr/>
            </a:lvl2pPr>
            <a:lvl3pPr marL="1143000" indent="-228600">
              <a:buFont typeface="Wingdings" pitchFamily="2" charset="2"/>
              <a:buChar char="n"/>
              <a:defRPr/>
            </a:lvl3pPr>
            <a:lvl4pPr marL="1600200" indent="-228600">
              <a:buFont typeface="Wingdings" pitchFamily="2" charset="2"/>
              <a:buChar char="n"/>
              <a:defRPr/>
            </a:lvl4pPr>
            <a:lvl5pPr marL="2057400" indent="-228600">
              <a:buFont typeface="Wingdings" pitchFamily="2" charset="2"/>
              <a:buChar char="n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F505F-A67C-426E-BB59-5A7271E0C5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76182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Käst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7900D-7D52-4292-93E4-7C352DA58C9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6042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Folienmasterformat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>
            <a:off x="244475" y="6351588"/>
            <a:ext cx="8613775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29" name="Picture 28" descr="Bundesadler_kleiner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381750"/>
            <a:ext cx="3709988" cy="2159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COSMO General Meeting 2016, Offenbach, 5.9.2016</a:t>
            </a:r>
          </a:p>
        </p:txBody>
      </p:sp>
      <p:sp>
        <p:nvSpPr>
          <p:cNvPr id="2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 eaLnBrk="0" hangingPunct="0">
              <a:defRPr sz="1000">
                <a:cs typeface="+mn-cs"/>
              </a:defRPr>
            </a:lvl1pPr>
          </a:lstStyle>
          <a:p>
            <a:pPr>
              <a:defRPr/>
            </a:pPr>
            <a:fld id="{95E9B2B3-64D7-46CD-BF18-58E103ECA3A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1" r:id="rId2"/>
    <p:sldLayoutId id="2147483832" r:id="rId3"/>
    <p:sldLayoutId id="2147483833" r:id="rId4"/>
    <p:sldLayoutId id="2147483834" r:id="rId5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Folienmasterformat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2052" name="Line 23"/>
          <p:cNvSpPr>
            <a:spLocks noChangeShapeType="1"/>
          </p:cNvSpPr>
          <p:nvPr userDrawn="1"/>
        </p:nvSpPr>
        <p:spPr bwMode="auto">
          <a:xfrm>
            <a:off x="244475" y="6351588"/>
            <a:ext cx="8613775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053" name="Picture 28" descr="Bundesadler_klei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381750"/>
            <a:ext cx="3709988" cy="2159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Routinebesprechung, 17.01.2017</a:t>
            </a:r>
          </a:p>
        </p:txBody>
      </p:sp>
      <p:sp>
        <p:nvSpPr>
          <p:cNvPr id="2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 eaLnBrk="0" hangingPunct="0">
              <a:defRPr sz="1000">
                <a:cs typeface="+mn-cs"/>
              </a:defRPr>
            </a:lvl1pPr>
          </a:lstStyle>
          <a:p>
            <a:pPr>
              <a:defRPr/>
            </a:pPr>
            <a:fld id="{0FD2C14C-8342-407C-BD63-E2AB2D7A93D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 lang="de-DE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 lang="de-D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 lang="de-DE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 lang="de-DE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 lang="de-DE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Folienmasterformat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3076" name="Line 23"/>
          <p:cNvSpPr>
            <a:spLocks noChangeShapeType="1"/>
          </p:cNvSpPr>
          <p:nvPr userDrawn="1"/>
        </p:nvSpPr>
        <p:spPr bwMode="auto">
          <a:xfrm>
            <a:off x="244475" y="6351588"/>
            <a:ext cx="8613775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077" name="Picture 28" descr="Bundesadler_klei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381750"/>
            <a:ext cx="3709988" cy="2159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 eaLnBrk="0" hangingPunct="0">
              <a:defRPr sz="1000">
                <a:cs typeface="+mn-cs"/>
              </a:defRPr>
            </a:lvl1pPr>
          </a:lstStyle>
          <a:p>
            <a:pPr>
              <a:defRPr/>
            </a:pPr>
            <a:fld id="{369B8FB1-20FE-4974-8A63-7AD86DC6DA7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lang="de-DE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lang="de-D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lang="de-DE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lang="de-DE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lang="de-DE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9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353425" cy="2879725"/>
          </a:xfrm>
        </p:spPr>
        <p:txBody>
          <a:bodyPr anchor="ctr"/>
          <a:lstStyle/>
          <a:p>
            <a:pPr algn="ctr"/>
            <a:r>
              <a:rPr lang="de-DE" altLang="de-DE" sz="4400" dirty="0" err="1"/>
              <a:t>C</a:t>
            </a:r>
            <a:r>
              <a:rPr lang="de-DE" altLang="de-DE" sz="4400" dirty="0" err="1" smtClean="0"/>
              <a:t>hanges</a:t>
            </a:r>
            <a:r>
              <a:rPr lang="de-DE" altLang="de-DE" sz="4400" dirty="0" smtClean="0"/>
              <a:t> in int2lm </a:t>
            </a:r>
            <a:r>
              <a:rPr lang="de-DE" altLang="de-DE" sz="4400" dirty="0" err="1" smtClean="0"/>
              <a:t>towards</a:t>
            </a:r>
            <a:r>
              <a:rPr lang="de-DE" altLang="de-DE" sz="4400" dirty="0" smtClean="0"/>
              <a:t> V2.05</a:t>
            </a:r>
          </a:p>
        </p:txBody>
      </p:sp>
      <p:sp>
        <p:nvSpPr>
          <p:cNvPr id="5124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66859D-EAC1-4973-AF3F-0EA0B71B8DDD}" type="slidenum">
              <a:rPr lang="de-DE" altLang="de-DE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de-DE" altLang="de-DE" smtClean="0"/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900113" y="4581525"/>
            <a:ext cx="741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b="1" dirty="0" smtClean="0"/>
              <a:t>Ulrich </a:t>
            </a:r>
            <a:r>
              <a:rPr lang="de-DE" altLang="de-DE" b="1" dirty="0" err="1" smtClean="0"/>
              <a:t>Blahak</a:t>
            </a:r>
            <a:endParaRPr lang="de-DE" altLang="de-DE" b="1" dirty="0" smtClean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b="1" dirty="0" smtClean="0"/>
              <a:t>Deutscher Wetterdienst, </a:t>
            </a:r>
            <a:r>
              <a:rPr lang="de-DE" altLang="de-DE" b="1" dirty="0" smtClean="0"/>
              <a:t>Offenbach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de-DE" altLang="de-DE" b="1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b="1" dirty="0" smtClean="0"/>
              <a:t>COSMO General Meeting, Jerusalem, 11.9.2017</a:t>
            </a:r>
            <a:endParaRPr lang="de-DE" altLang="de-DE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184576"/>
          </a:xfrm>
        </p:spPr>
        <p:txBody>
          <a:bodyPr/>
          <a:lstStyle/>
          <a:p>
            <a:r>
              <a:rPr lang="de-DE" smtClean="0"/>
              <a:t>Starting from </a:t>
            </a:r>
            <a:r>
              <a:rPr lang="de-DE" b="1" smtClean="0">
                <a:solidFill>
                  <a:srgbClr val="00CC00"/>
                </a:solidFill>
              </a:rPr>
              <a:t>MAX[</a:t>
            </a:r>
            <a:r>
              <a:rPr lang="de-DE" smtClean="0">
                <a:solidFill>
                  <a:srgbClr val="FF0000"/>
                </a:solidFill>
              </a:rPr>
              <a:t>HSURF</a:t>
            </a:r>
            <a:r>
              <a:rPr lang="de-DE" baseline="-25000" smtClean="0">
                <a:solidFill>
                  <a:srgbClr val="FF0000"/>
                </a:solidFill>
              </a:rPr>
              <a:t>cosmo </a:t>
            </a:r>
            <a:r>
              <a:rPr lang="de-DE" b="1" smtClean="0">
                <a:solidFill>
                  <a:srgbClr val="00CC00"/>
                </a:solidFill>
              </a:rPr>
              <a:t>,</a:t>
            </a:r>
            <a:r>
              <a:rPr lang="de-DE" smtClean="0">
                <a:solidFill>
                  <a:srgbClr val="FF0000"/>
                </a:solidFill>
              </a:rPr>
              <a:t> HSURF</a:t>
            </a:r>
            <a:r>
              <a:rPr lang="de-DE" baseline="-25000" smtClean="0">
                <a:solidFill>
                  <a:srgbClr val="FF0000"/>
                </a:solidFill>
              </a:rPr>
              <a:t>coarse</a:t>
            </a:r>
            <a:r>
              <a:rPr lang="de-DE" b="1" smtClean="0">
                <a:solidFill>
                  <a:srgbClr val="00CC00"/>
                </a:solidFill>
              </a:rPr>
              <a:t>]</a:t>
            </a:r>
            <a:r>
              <a:rPr lang="de-DE" b="1" smtClean="0"/>
              <a:t> </a:t>
            </a:r>
            <a:r>
              <a:rPr lang="de-DE" b="1" smtClean="0">
                <a:solidFill>
                  <a:srgbClr val="00B0F0"/>
                </a:solidFill>
              </a:rPr>
              <a:t>+ 500 m</a:t>
            </a:r>
            <a:r>
              <a:rPr lang="de-DE" b="1" smtClean="0"/>
              <a:t> (not from klv850)</a:t>
            </a:r>
          </a:p>
          <a:p>
            <a:r>
              <a:rPr lang="de-DE" smtClean="0">
                <a:solidFill>
                  <a:srgbClr val="FF0000"/>
                </a:solidFill>
              </a:rPr>
              <a:t>„simple interp.“ (higher mountains):</a:t>
            </a:r>
            <a:r>
              <a:rPr lang="de-DE" smtClean="0"/>
              <a:t> linear interpolation from intermediate profile</a:t>
            </a:r>
          </a:p>
          <a:p>
            <a:r>
              <a:rPr lang="de-DE" smtClean="0">
                <a:solidFill>
                  <a:srgbClr val="FF0000"/>
                </a:solidFill>
              </a:rPr>
              <a:t>„simple shift“ (higher mountains):</a:t>
            </a:r>
            <a:r>
              <a:rPr lang="de-DE" smtClean="0"/>
              <a:t> remove levels below 500 m AGL as neede and shift PBL profile upwards so that values at 500 m from both sides match</a:t>
            </a:r>
          </a:p>
          <a:p>
            <a:r>
              <a:rPr lang="de-DE" smtClean="0">
                <a:solidFill>
                  <a:srgbClr val="FF0000"/>
                </a:solidFill>
              </a:rPr>
              <a:t>„gradient extrapol.“ (deeper valleys):</a:t>
            </a:r>
            <a:r>
              <a:rPr lang="de-DE" smtClean="0"/>
              <a:t> linear extrapolation down from 500 m AGL with the gradient between 1000 and 500 m AGL to fill gap, shifting of original PBL-values to continuously match at 500 m AGL.</a:t>
            </a:r>
          </a:p>
          <a:p>
            <a:r>
              <a:rPr lang="de-DE" smtClean="0">
                <a:solidFill>
                  <a:srgbClr val="FF0000"/>
                </a:solidFill>
              </a:rPr>
              <a:t>„linear transition“ (both for deeper valleys and higher mountains):</a:t>
            </a:r>
            <a:r>
              <a:rPr lang="de-DE" smtClean="0"/>
              <a:t> linear transition from 500 m AGL towards the surface so that surface values are conserved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smtClean="0">
                <a:solidFill>
                  <a:srgbClr val="00CC00"/>
                </a:solidFill>
              </a:rPr>
              <a:t>New</a:t>
            </a:r>
            <a:r>
              <a:rPr lang="de-DE" smtClean="0"/>
              <a:t> profile methods for other vars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8157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196752"/>
            <a:ext cx="8353425" cy="5184576"/>
          </a:xfrm>
        </p:spPr>
        <p:txBody>
          <a:bodyPr/>
          <a:lstStyle/>
          <a:p>
            <a:r>
              <a:rPr lang="de-DE" smtClean="0">
                <a:solidFill>
                  <a:srgbClr val="FF0000"/>
                </a:solidFill>
              </a:rPr>
              <a:t>„</a:t>
            </a:r>
            <a:r>
              <a:rPr lang="de-DE">
                <a:solidFill>
                  <a:srgbClr val="FF0000"/>
                </a:solidFill>
              </a:rPr>
              <a:t>terrain-following w</a:t>
            </a:r>
            <a:r>
              <a:rPr lang="de-DE" smtClean="0">
                <a:solidFill>
                  <a:srgbClr val="FF0000"/>
                </a:solidFill>
              </a:rPr>
              <a:t>“: </a:t>
            </a:r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>
              <a:solidFill>
                <a:srgbClr val="FF0000"/>
              </a:solidFill>
            </a:endParaRPr>
          </a:p>
          <a:p>
            <a:r>
              <a:rPr lang="de-DE" smtClean="0">
                <a:solidFill>
                  <a:srgbClr val="FF0000"/>
                </a:solidFill>
              </a:rPr>
              <a:t>Slope-dependent PBL reduction </a:t>
            </a:r>
            <a:r>
              <a:rPr lang="de-DE" smtClean="0"/>
              <a:t>for U, V, T, RH: For heights below 500 m AGL, slope- and </a:t>
            </a:r>
            <a:r>
              <a:rPr lang="el-GR" smtClean="0">
                <a:latin typeface="Arial"/>
                <a:cs typeface="Arial"/>
              </a:rPr>
              <a:t>Δ</a:t>
            </a:r>
            <a:r>
              <a:rPr lang="de-DE" smtClean="0">
                <a:latin typeface="Arial"/>
                <a:cs typeface="Arial"/>
              </a:rPr>
              <a:t>HSURF-dependent blending to </a:t>
            </a:r>
            <a:r>
              <a:rPr lang="de-DE" smtClean="0"/>
              <a:t> „no-PBL-profile (= extrapol. linear profile using the gradient 1000 m – 500 m AGL). Slope-dependent blending starts at 10 % slope and ends at 20 %, but is reduced if coarse and COSMO-slopes are similar (|</a:t>
            </a:r>
            <a:r>
              <a:rPr lang="el-GR" smtClean="0">
                <a:latin typeface="Arial"/>
                <a:cs typeface="Arial"/>
              </a:rPr>
              <a:t>Δ</a:t>
            </a:r>
            <a:r>
              <a:rPr lang="de-DE" smtClean="0">
                <a:latin typeface="Arial"/>
                <a:cs typeface="Arial"/>
              </a:rPr>
              <a:t>| &lt;</a:t>
            </a:r>
            <a:r>
              <a:rPr lang="de-DE" smtClean="0"/>
              <a:t> 5 %).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smtClean="0">
                <a:solidFill>
                  <a:srgbClr val="00CC00"/>
                </a:solidFill>
              </a:rPr>
              <a:t>New</a:t>
            </a:r>
            <a:r>
              <a:rPr lang="de-DE" smtClean="0"/>
              <a:t> profile methods for other vars</a:t>
            </a: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74930"/>
            <a:ext cx="4559891" cy="381862"/>
          </a:xfrm>
          <a:prstGeom prst="rect">
            <a:avLst/>
          </a:prstGeom>
        </p:spPr>
      </p:pic>
      <p:grpSp>
        <p:nvGrpSpPr>
          <p:cNvPr id="11" name="Gruppieren 10"/>
          <p:cNvGrpSpPr/>
          <p:nvPr/>
        </p:nvGrpSpPr>
        <p:grpSpPr>
          <a:xfrm>
            <a:off x="3995936" y="1124744"/>
            <a:ext cx="2592288" cy="460729"/>
            <a:chOff x="3995936" y="1124744"/>
            <a:chExt cx="2592288" cy="460729"/>
          </a:xfrm>
        </p:grpSpPr>
        <p:sp>
          <p:nvSpPr>
            <p:cNvPr id="9" name="Ellipse 8"/>
            <p:cNvSpPr/>
            <p:nvPr/>
          </p:nvSpPr>
          <p:spPr bwMode="auto">
            <a:xfrm>
              <a:off x="3995936" y="1124744"/>
              <a:ext cx="504056" cy="460729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Ellipse 9"/>
            <p:cNvSpPr/>
            <p:nvPr/>
          </p:nvSpPr>
          <p:spPr bwMode="auto">
            <a:xfrm>
              <a:off x="6084168" y="1124744"/>
              <a:ext cx="504056" cy="460729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1043608" y="1628800"/>
            <a:ext cx="6998384" cy="2088232"/>
            <a:chOff x="1043608" y="1628800"/>
            <a:chExt cx="6998384" cy="2088232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1772816"/>
              <a:ext cx="3356246" cy="1368152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9" r="2579" b="2448"/>
            <a:stretch/>
          </p:blipFill>
          <p:spPr>
            <a:xfrm>
              <a:off x="4932039" y="1628800"/>
              <a:ext cx="3109953" cy="2088232"/>
            </a:xfrm>
            <a:prstGeom prst="rect">
              <a:avLst/>
            </a:prstGeom>
          </p:spPr>
        </p:pic>
        <p:sp>
          <p:nvSpPr>
            <p:cNvPr id="12" name="Ellipse 11"/>
            <p:cNvSpPr/>
            <p:nvPr/>
          </p:nvSpPr>
          <p:spPr bwMode="auto">
            <a:xfrm>
              <a:off x="1043608" y="1960159"/>
              <a:ext cx="504056" cy="460729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87231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smtClean="0"/>
              <a:t>New profile methods: example for T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9" y="1118760"/>
            <a:ext cx="6798264" cy="4825448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2267744" y="1916832"/>
            <a:ext cx="6798264" cy="4825448"/>
            <a:chOff x="2267744" y="1916832"/>
            <a:chExt cx="6798264" cy="4825448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1916832"/>
              <a:ext cx="6798264" cy="4825448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3421731" y="2492896"/>
              <a:ext cx="36705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mtClean="0">
                  <a:solidFill>
                    <a:srgbClr val="FF0000"/>
                  </a:solidFill>
                </a:rPr>
                <a:t>Difference to old method</a:t>
              </a:r>
              <a:endParaRPr lang="de-DE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91369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1" t="9757" r="11270" b="16055"/>
          <a:stretch/>
        </p:blipFill>
        <p:spPr>
          <a:xfrm>
            <a:off x="4149146" y="1196752"/>
            <a:ext cx="4095262" cy="50878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smtClean="0"/>
              <a:t>Soil temperature bug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t="8927" r="13389" b="15478"/>
          <a:stretch/>
        </p:blipFill>
        <p:spPr>
          <a:xfrm>
            <a:off x="0" y="1212654"/>
            <a:ext cx="3864334" cy="518425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23528" y="17728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COSMO oro</a:t>
            </a:r>
            <a:endParaRPr lang="de-DE" b="1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804248" y="11247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(First layer)</a:t>
            </a:r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4788024" y="3717032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smtClean="0">
                <a:solidFill>
                  <a:schemeClr val="bg1"/>
                </a:solidFill>
              </a:rPr>
              <a:t>??? rather smooth!</a:t>
            </a:r>
            <a:endParaRPr lang="de-DE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556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smtClean="0"/>
              <a:t>Soil temperature bug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283575" y="6381750"/>
            <a:ext cx="465138" cy="215900"/>
          </a:xfrm>
        </p:spPr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3016459503"/>
              </p:ext>
            </p:extLst>
          </p:nvPr>
        </p:nvGraphicFramePr>
        <p:xfrm>
          <a:off x="971600" y="1772816"/>
          <a:ext cx="914501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6" name="Inhaltsplatzhalter 2"/>
          <p:cNvSpPr>
            <a:spLocks noGrp="1"/>
          </p:cNvSpPr>
          <p:nvPr>
            <p:ph idx="1"/>
          </p:nvPr>
        </p:nvSpPr>
        <p:spPr>
          <a:xfrm>
            <a:off x="395288" y="980728"/>
            <a:ext cx="8748712" cy="5256584"/>
          </a:xfrm>
        </p:spPr>
        <p:txBody>
          <a:bodyPr/>
          <a:lstStyle/>
          <a:p>
            <a:r>
              <a:rPr lang="de-DE" sz="2400" b="1" smtClean="0">
                <a:solidFill>
                  <a:srgbClr val="FF0000"/>
                </a:solidFill>
              </a:rPr>
              <a:t>Intended method</a:t>
            </a:r>
            <a:r>
              <a:rPr lang="de-DE" smtClean="0"/>
              <a:t> of adapting T_SO to new orography based on conserved differences to lowest atm. T </a:t>
            </a:r>
            <a:r>
              <a:rPr lang="de-DE" smtClean="0">
                <a:solidFill>
                  <a:srgbClr val="00CC00"/>
                </a:solidFill>
              </a:rPr>
              <a:t>(no vertical interp. for ICON/COSMO input!)</a:t>
            </a:r>
            <a:endParaRPr lang="de-DE" smtClean="0"/>
          </a:p>
        </p:txBody>
      </p:sp>
      <p:grpSp>
        <p:nvGrpSpPr>
          <p:cNvPr id="72" name="Gruppieren 71"/>
          <p:cNvGrpSpPr/>
          <p:nvPr/>
        </p:nvGrpSpPr>
        <p:grpSpPr>
          <a:xfrm>
            <a:off x="971600" y="1876182"/>
            <a:ext cx="6336704" cy="4586446"/>
            <a:chOff x="971600" y="1876182"/>
            <a:chExt cx="6336704" cy="4586446"/>
          </a:xfrm>
        </p:grpSpPr>
        <p:cxnSp>
          <p:nvCxnSpPr>
            <p:cNvPr id="12" name="Gerade Verbindung 11"/>
            <p:cNvCxnSpPr/>
            <p:nvPr/>
          </p:nvCxnSpPr>
          <p:spPr bwMode="auto">
            <a:xfrm flipV="1">
              <a:off x="6372200" y="3284984"/>
              <a:ext cx="504056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Gerade Verbindung 14"/>
            <p:cNvCxnSpPr/>
            <p:nvPr/>
          </p:nvCxnSpPr>
          <p:spPr bwMode="auto">
            <a:xfrm flipV="1">
              <a:off x="6372200" y="4077072"/>
              <a:ext cx="504056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Gerade Verbindung 15"/>
            <p:cNvCxnSpPr/>
            <p:nvPr/>
          </p:nvCxnSpPr>
          <p:spPr bwMode="auto">
            <a:xfrm flipV="1">
              <a:off x="6372200" y="4869160"/>
              <a:ext cx="504056" cy="38124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 Verbindung 16"/>
            <p:cNvCxnSpPr/>
            <p:nvPr/>
          </p:nvCxnSpPr>
          <p:spPr bwMode="auto">
            <a:xfrm flipV="1">
              <a:off x="4499992" y="3717032"/>
              <a:ext cx="576064" cy="457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17"/>
            <p:cNvCxnSpPr/>
            <p:nvPr/>
          </p:nvCxnSpPr>
          <p:spPr bwMode="auto">
            <a:xfrm flipV="1">
              <a:off x="4499992" y="2852936"/>
              <a:ext cx="576064" cy="59141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Gerade Verbindung 20"/>
            <p:cNvCxnSpPr/>
            <p:nvPr/>
          </p:nvCxnSpPr>
          <p:spPr bwMode="auto">
            <a:xfrm flipV="1">
              <a:off x="4499992" y="4509120"/>
              <a:ext cx="576064" cy="457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 Verbindung 21"/>
            <p:cNvCxnSpPr/>
            <p:nvPr/>
          </p:nvCxnSpPr>
          <p:spPr bwMode="auto">
            <a:xfrm flipV="1">
              <a:off x="4499992" y="5301208"/>
              <a:ext cx="576064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 Verbindung 22"/>
            <p:cNvCxnSpPr/>
            <p:nvPr/>
          </p:nvCxnSpPr>
          <p:spPr bwMode="auto">
            <a:xfrm flipV="1">
              <a:off x="6372200" y="2348880"/>
              <a:ext cx="576064" cy="43204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" name="Textfeld 48"/>
            <p:cNvSpPr txBox="1"/>
            <p:nvPr/>
          </p:nvSpPr>
          <p:spPr>
            <a:xfrm>
              <a:off x="6444208" y="233958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+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6588224" y="278092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=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6444208" y="320368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+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6444208" y="400506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+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6444208" y="478786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+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6588224" y="363573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=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5" name="Textfeld 54"/>
            <p:cNvSpPr txBox="1"/>
            <p:nvPr/>
          </p:nvSpPr>
          <p:spPr>
            <a:xfrm>
              <a:off x="6588224" y="44278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=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6588224" y="521990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=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4644008" y="248360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4644008" y="28436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4644008" y="34290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4644008" y="363573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4644008" y="421179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4644008" y="449982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3" name="Textfeld 62"/>
            <p:cNvSpPr txBox="1"/>
            <p:nvPr/>
          </p:nvSpPr>
          <p:spPr>
            <a:xfrm>
              <a:off x="4644008" y="500388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4644008" y="521990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4716016" y="1876182"/>
              <a:ext cx="1980220" cy="36933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25400">
              <a:solidFill>
                <a:schemeClr val="accent5">
                  <a:lumMod val="90000"/>
                </a:schemeClr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2000" smtClean="0">
                  <a:solidFill>
                    <a:schemeClr val="bg1"/>
                  </a:solidFill>
                </a:rPr>
                <a:t>Vertical adapt.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971600" y="6093296"/>
              <a:ext cx="63367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mtClean="0"/>
                <a:t>Coarse grid		horizontal COSMO grid	</a:t>
              </a:r>
              <a:endParaRPr lang="de-DE"/>
            </a:p>
          </p:txBody>
        </p:sp>
        <p:sp>
          <p:nvSpPr>
            <p:cNvPr id="67" name="Textfeld 66"/>
            <p:cNvSpPr txBox="1"/>
            <p:nvPr/>
          </p:nvSpPr>
          <p:spPr>
            <a:xfrm rot="16200000">
              <a:off x="476039" y="4077072"/>
              <a:ext cx="4401780" cy="36933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25400">
              <a:solidFill>
                <a:schemeClr val="accent5">
                  <a:lumMod val="90000"/>
                </a:schemeClr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2000" smtClean="0">
                  <a:solidFill>
                    <a:schemeClr val="bg1"/>
                  </a:solidFill>
                </a:rPr>
                <a:t>Horizontal interpolation</a:t>
              </a:r>
              <a:endParaRPr lang="de-DE" sz="2000">
                <a:solidFill>
                  <a:schemeClr val="bg1"/>
                </a:solidFill>
              </a:endParaRPr>
            </a:p>
          </p:txBody>
        </p:sp>
      </p:grpSp>
      <p:sp>
        <p:nvSpPr>
          <p:cNvPr id="73" name="Rechteck 72"/>
          <p:cNvSpPr/>
          <p:nvPr/>
        </p:nvSpPr>
        <p:spPr bwMode="auto">
          <a:xfrm>
            <a:off x="2267744" y="1590473"/>
            <a:ext cx="6192688" cy="49731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hteck 74"/>
          <p:cNvSpPr/>
          <p:nvPr/>
        </p:nvSpPr>
        <p:spPr bwMode="auto">
          <a:xfrm>
            <a:off x="4474012" y="1826822"/>
            <a:ext cx="4032448" cy="42664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2" name="Gruppieren 81"/>
          <p:cNvGrpSpPr/>
          <p:nvPr/>
        </p:nvGrpSpPr>
        <p:grpSpPr>
          <a:xfrm>
            <a:off x="6372200" y="2339588"/>
            <a:ext cx="2016224" cy="3949116"/>
            <a:chOff x="6372200" y="2348880"/>
            <a:chExt cx="2016224" cy="3949116"/>
          </a:xfrm>
        </p:grpSpPr>
        <p:sp>
          <p:nvSpPr>
            <p:cNvPr id="74" name="Rechteck 73"/>
            <p:cNvSpPr/>
            <p:nvPr/>
          </p:nvSpPr>
          <p:spPr bwMode="auto">
            <a:xfrm>
              <a:off x="6372200" y="2780928"/>
              <a:ext cx="2016224" cy="351706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Rechteck 75"/>
            <p:cNvSpPr/>
            <p:nvPr/>
          </p:nvSpPr>
          <p:spPr bwMode="auto">
            <a:xfrm>
              <a:off x="6379963" y="2348880"/>
              <a:ext cx="560537" cy="67202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1" name="Gruppieren 80"/>
          <p:cNvGrpSpPr/>
          <p:nvPr/>
        </p:nvGrpSpPr>
        <p:grpSpPr>
          <a:xfrm>
            <a:off x="4572000" y="1813614"/>
            <a:ext cx="4176464" cy="4279829"/>
            <a:chOff x="4499992" y="1813466"/>
            <a:chExt cx="4176464" cy="4279829"/>
          </a:xfrm>
        </p:grpSpPr>
        <p:sp>
          <p:nvSpPr>
            <p:cNvPr id="77" name="Rechteck 76"/>
            <p:cNvSpPr/>
            <p:nvPr/>
          </p:nvSpPr>
          <p:spPr bwMode="auto">
            <a:xfrm>
              <a:off x="4499992" y="1813466"/>
              <a:ext cx="3888432" cy="5354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Rechteck 79"/>
            <p:cNvSpPr/>
            <p:nvPr/>
          </p:nvSpPr>
          <p:spPr bwMode="auto">
            <a:xfrm>
              <a:off x="6372200" y="2140870"/>
              <a:ext cx="2304256" cy="39524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06575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smtClean="0"/>
              <a:t>Soil temperature bug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283575" y="6381750"/>
            <a:ext cx="465138" cy="215900"/>
          </a:xfrm>
        </p:spPr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66" name="Inhaltsplatzhalter 2"/>
          <p:cNvSpPr>
            <a:spLocks noGrp="1"/>
          </p:cNvSpPr>
          <p:nvPr>
            <p:ph idx="1"/>
          </p:nvPr>
        </p:nvSpPr>
        <p:spPr>
          <a:xfrm>
            <a:off x="395288" y="980728"/>
            <a:ext cx="8353425" cy="5256584"/>
          </a:xfrm>
        </p:spPr>
        <p:txBody>
          <a:bodyPr/>
          <a:lstStyle/>
          <a:p>
            <a:r>
              <a:rPr lang="de-DE" sz="2400" b="1" smtClean="0">
                <a:solidFill>
                  <a:srgbClr val="FF0000"/>
                </a:solidFill>
              </a:rPr>
              <a:t>Buggy method:</a:t>
            </a:r>
            <a:endParaRPr lang="de-DE" sz="2400" smtClean="0"/>
          </a:p>
        </p:txBody>
      </p:sp>
      <p:grpSp>
        <p:nvGrpSpPr>
          <p:cNvPr id="3" name="Gruppieren 2"/>
          <p:cNvGrpSpPr/>
          <p:nvPr/>
        </p:nvGrpSpPr>
        <p:grpSpPr>
          <a:xfrm>
            <a:off x="4499992" y="3261033"/>
            <a:ext cx="3888432" cy="3027671"/>
            <a:chOff x="4499992" y="3261033"/>
            <a:chExt cx="3888432" cy="3027671"/>
          </a:xfrm>
        </p:grpSpPr>
        <p:sp>
          <p:nvSpPr>
            <p:cNvPr id="75" name="Rechteck 74"/>
            <p:cNvSpPr/>
            <p:nvPr/>
          </p:nvSpPr>
          <p:spPr bwMode="auto">
            <a:xfrm>
              <a:off x="4788024" y="3352346"/>
              <a:ext cx="1836204" cy="245756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hteck 73"/>
            <p:cNvSpPr/>
            <p:nvPr/>
          </p:nvSpPr>
          <p:spPr bwMode="auto">
            <a:xfrm>
              <a:off x="6372200" y="3613666"/>
              <a:ext cx="2016224" cy="26750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Rechteck 75"/>
            <p:cNvSpPr/>
            <p:nvPr/>
          </p:nvSpPr>
          <p:spPr bwMode="auto">
            <a:xfrm>
              <a:off x="6372200" y="3261033"/>
              <a:ext cx="560537" cy="67202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hteck 41"/>
            <p:cNvSpPr/>
            <p:nvPr/>
          </p:nvSpPr>
          <p:spPr bwMode="auto">
            <a:xfrm>
              <a:off x="4499992" y="3444346"/>
              <a:ext cx="720080" cy="22169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501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smtClean="0"/>
              <a:t>Soil temperature bug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283575" y="6381750"/>
            <a:ext cx="465138" cy="215900"/>
          </a:xfrm>
        </p:spPr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2570175381"/>
              </p:ext>
            </p:extLst>
          </p:nvPr>
        </p:nvGraphicFramePr>
        <p:xfrm>
          <a:off x="971600" y="1772816"/>
          <a:ext cx="914501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6" name="Inhaltsplatzhalter 2"/>
          <p:cNvSpPr>
            <a:spLocks noGrp="1"/>
          </p:cNvSpPr>
          <p:nvPr>
            <p:ph idx="1"/>
          </p:nvPr>
        </p:nvSpPr>
        <p:spPr>
          <a:xfrm>
            <a:off x="395288" y="980728"/>
            <a:ext cx="8353425" cy="5256584"/>
          </a:xfrm>
        </p:spPr>
        <p:txBody>
          <a:bodyPr/>
          <a:lstStyle/>
          <a:p>
            <a:r>
              <a:rPr lang="de-DE" sz="2400" b="1" smtClean="0">
                <a:solidFill>
                  <a:srgbClr val="FF0000"/>
                </a:solidFill>
              </a:rPr>
              <a:t>Buggy method: so far correct …</a:t>
            </a:r>
            <a:endParaRPr lang="de-DE" sz="2400" smtClean="0"/>
          </a:p>
        </p:txBody>
      </p:sp>
      <p:grpSp>
        <p:nvGrpSpPr>
          <p:cNvPr id="72" name="Gruppieren 71"/>
          <p:cNvGrpSpPr/>
          <p:nvPr/>
        </p:nvGrpSpPr>
        <p:grpSpPr>
          <a:xfrm>
            <a:off x="971600" y="1876182"/>
            <a:ext cx="6336704" cy="4586446"/>
            <a:chOff x="971600" y="1876182"/>
            <a:chExt cx="6336704" cy="4586446"/>
          </a:xfrm>
        </p:grpSpPr>
        <p:cxnSp>
          <p:nvCxnSpPr>
            <p:cNvPr id="12" name="Gerade Verbindung 11"/>
            <p:cNvCxnSpPr/>
            <p:nvPr/>
          </p:nvCxnSpPr>
          <p:spPr bwMode="auto">
            <a:xfrm flipV="1">
              <a:off x="6372200" y="3284984"/>
              <a:ext cx="504056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Gerade Verbindung 14"/>
            <p:cNvCxnSpPr/>
            <p:nvPr/>
          </p:nvCxnSpPr>
          <p:spPr bwMode="auto">
            <a:xfrm flipV="1">
              <a:off x="6372200" y="4077072"/>
              <a:ext cx="504056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Gerade Verbindung 15"/>
            <p:cNvCxnSpPr/>
            <p:nvPr/>
          </p:nvCxnSpPr>
          <p:spPr bwMode="auto">
            <a:xfrm flipV="1">
              <a:off x="6372200" y="4869160"/>
              <a:ext cx="504056" cy="38124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 Verbindung 16"/>
            <p:cNvCxnSpPr/>
            <p:nvPr/>
          </p:nvCxnSpPr>
          <p:spPr bwMode="auto">
            <a:xfrm flipV="1">
              <a:off x="4499992" y="3717032"/>
              <a:ext cx="576064" cy="457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17"/>
            <p:cNvCxnSpPr/>
            <p:nvPr/>
          </p:nvCxnSpPr>
          <p:spPr bwMode="auto">
            <a:xfrm flipV="1">
              <a:off x="4499992" y="2852936"/>
              <a:ext cx="576064" cy="59141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Gerade Verbindung 20"/>
            <p:cNvCxnSpPr/>
            <p:nvPr/>
          </p:nvCxnSpPr>
          <p:spPr bwMode="auto">
            <a:xfrm flipV="1">
              <a:off x="4499992" y="4509120"/>
              <a:ext cx="576064" cy="457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 Verbindung 21"/>
            <p:cNvCxnSpPr/>
            <p:nvPr/>
          </p:nvCxnSpPr>
          <p:spPr bwMode="auto">
            <a:xfrm flipV="1">
              <a:off x="4499992" y="5301208"/>
              <a:ext cx="576064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 Verbindung 22"/>
            <p:cNvCxnSpPr/>
            <p:nvPr/>
          </p:nvCxnSpPr>
          <p:spPr bwMode="auto">
            <a:xfrm flipV="1">
              <a:off x="6372200" y="2348880"/>
              <a:ext cx="576064" cy="43204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" name="Textfeld 48"/>
            <p:cNvSpPr txBox="1"/>
            <p:nvPr/>
          </p:nvSpPr>
          <p:spPr>
            <a:xfrm>
              <a:off x="6444208" y="233958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+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6588224" y="278092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=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6444208" y="320368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+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6444208" y="400506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+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6444208" y="478786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+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6588224" y="363573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=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5" name="Textfeld 54"/>
            <p:cNvSpPr txBox="1"/>
            <p:nvPr/>
          </p:nvSpPr>
          <p:spPr>
            <a:xfrm>
              <a:off x="6588224" y="44278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=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6588224" y="521990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=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4644008" y="248360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4644008" y="28436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4644008" y="34290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4644008" y="363573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4644008" y="421179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4644008" y="449982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3" name="Textfeld 62"/>
            <p:cNvSpPr txBox="1"/>
            <p:nvPr/>
          </p:nvSpPr>
          <p:spPr>
            <a:xfrm>
              <a:off x="4644008" y="500388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4644008" y="521990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4716016" y="1876182"/>
              <a:ext cx="1980220" cy="36933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25400">
              <a:solidFill>
                <a:schemeClr val="accent5">
                  <a:lumMod val="90000"/>
                </a:schemeClr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2000" smtClean="0">
                  <a:solidFill>
                    <a:schemeClr val="bg1"/>
                  </a:solidFill>
                </a:rPr>
                <a:t>Vertical adapt.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971600" y="6093296"/>
              <a:ext cx="63367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mtClean="0"/>
                <a:t>Coarse grid		horizontal COSMO grid	</a:t>
              </a:r>
              <a:endParaRPr lang="de-DE"/>
            </a:p>
          </p:txBody>
        </p:sp>
        <p:sp>
          <p:nvSpPr>
            <p:cNvPr id="67" name="Textfeld 66"/>
            <p:cNvSpPr txBox="1"/>
            <p:nvPr/>
          </p:nvSpPr>
          <p:spPr>
            <a:xfrm rot="16200000">
              <a:off x="476039" y="4077072"/>
              <a:ext cx="4401780" cy="36933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25400">
              <a:solidFill>
                <a:schemeClr val="accent5">
                  <a:lumMod val="90000"/>
                </a:schemeClr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2000" smtClean="0">
                  <a:solidFill>
                    <a:schemeClr val="bg1"/>
                  </a:solidFill>
                </a:rPr>
                <a:t>Horizontal interpolation</a:t>
              </a:r>
              <a:endParaRPr lang="de-DE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4499992" y="3261033"/>
            <a:ext cx="3888432" cy="3027671"/>
            <a:chOff x="4499992" y="3261033"/>
            <a:chExt cx="3888432" cy="3027671"/>
          </a:xfrm>
        </p:grpSpPr>
        <p:sp>
          <p:nvSpPr>
            <p:cNvPr id="75" name="Rechteck 74"/>
            <p:cNvSpPr/>
            <p:nvPr/>
          </p:nvSpPr>
          <p:spPr bwMode="auto">
            <a:xfrm>
              <a:off x="4788024" y="3352346"/>
              <a:ext cx="1836204" cy="245756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hteck 73"/>
            <p:cNvSpPr/>
            <p:nvPr/>
          </p:nvSpPr>
          <p:spPr bwMode="auto">
            <a:xfrm>
              <a:off x="6372200" y="3613666"/>
              <a:ext cx="2016224" cy="26750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Rechteck 75"/>
            <p:cNvSpPr/>
            <p:nvPr/>
          </p:nvSpPr>
          <p:spPr bwMode="auto">
            <a:xfrm>
              <a:off x="6372200" y="3261033"/>
              <a:ext cx="560537" cy="67202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hteck 41"/>
            <p:cNvSpPr/>
            <p:nvPr/>
          </p:nvSpPr>
          <p:spPr bwMode="auto">
            <a:xfrm>
              <a:off x="4499992" y="3444346"/>
              <a:ext cx="720080" cy="22169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2753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smtClean="0"/>
              <a:t>Soil temperature bug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283575" y="6381750"/>
            <a:ext cx="465138" cy="215900"/>
          </a:xfrm>
        </p:spPr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822987777"/>
              </p:ext>
            </p:extLst>
          </p:nvPr>
        </p:nvGraphicFramePr>
        <p:xfrm>
          <a:off x="971600" y="1772816"/>
          <a:ext cx="914501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6" name="Inhaltsplatzhalter 2"/>
          <p:cNvSpPr>
            <a:spLocks noGrp="1"/>
          </p:cNvSpPr>
          <p:nvPr>
            <p:ph idx="1"/>
          </p:nvPr>
        </p:nvSpPr>
        <p:spPr>
          <a:xfrm>
            <a:off x="395288" y="980728"/>
            <a:ext cx="8353425" cy="5256584"/>
          </a:xfrm>
        </p:spPr>
        <p:txBody>
          <a:bodyPr/>
          <a:lstStyle/>
          <a:p>
            <a:r>
              <a:rPr lang="de-DE" sz="2400" b="1" smtClean="0">
                <a:solidFill>
                  <a:srgbClr val="FF0000"/>
                </a:solidFill>
              </a:rPr>
              <a:t>Buggy method:</a:t>
            </a:r>
            <a:endParaRPr lang="de-DE" sz="2400" smtClean="0"/>
          </a:p>
        </p:txBody>
      </p:sp>
      <p:grpSp>
        <p:nvGrpSpPr>
          <p:cNvPr id="72" name="Gruppieren 71"/>
          <p:cNvGrpSpPr/>
          <p:nvPr/>
        </p:nvGrpSpPr>
        <p:grpSpPr>
          <a:xfrm>
            <a:off x="971600" y="1876182"/>
            <a:ext cx="6336704" cy="4586446"/>
            <a:chOff x="971600" y="1876182"/>
            <a:chExt cx="6336704" cy="4586446"/>
          </a:xfrm>
        </p:grpSpPr>
        <p:cxnSp>
          <p:nvCxnSpPr>
            <p:cNvPr id="12" name="Gerade Verbindung 11"/>
            <p:cNvCxnSpPr/>
            <p:nvPr/>
          </p:nvCxnSpPr>
          <p:spPr bwMode="auto">
            <a:xfrm flipV="1">
              <a:off x="6372200" y="3284984"/>
              <a:ext cx="504056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Gerade Verbindung 14"/>
            <p:cNvCxnSpPr/>
            <p:nvPr/>
          </p:nvCxnSpPr>
          <p:spPr bwMode="auto">
            <a:xfrm flipV="1">
              <a:off x="6372200" y="4077072"/>
              <a:ext cx="504056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Gerade Verbindung 15"/>
            <p:cNvCxnSpPr/>
            <p:nvPr/>
          </p:nvCxnSpPr>
          <p:spPr bwMode="auto">
            <a:xfrm flipV="1">
              <a:off x="6372200" y="4869160"/>
              <a:ext cx="504056" cy="38124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 Verbindung 16"/>
            <p:cNvCxnSpPr/>
            <p:nvPr/>
          </p:nvCxnSpPr>
          <p:spPr bwMode="auto">
            <a:xfrm flipV="1">
              <a:off x="4499992" y="3717032"/>
              <a:ext cx="576064" cy="457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17"/>
            <p:cNvCxnSpPr/>
            <p:nvPr/>
          </p:nvCxnSpPr>
          <p:spPr bwMode="auto">
            <a:xfrm flipV="1">
              <a:off x="4499992" y="2852936"/>
              <a:ext cx="576064" cy="59141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Gerade Verbindung 20"/>
            <p:cNvCxnSpPr/>
            <p:nvPr/>
          </p:nvCxnSpPr>
          <p:spPr bwMode="auto">
            <a:xfrm flipV="1">
              <a:off x="4499992" y="4509120"/>
              <a:ext cx="576064" cy="457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 Verbindung 21"/>
            <p:cNvCxnSpPr/>
            <p:nvPr/>
          </p:nvCxnSpPr>
          <p:spPr bwMode="auto">
            <a:xfrm flipV="1">
              <a:off x="4499992" y="5301208"/>
              <a:ext cx="576064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 Verbindung 22"/>
            <p:cNvCxnSpPr/>
            <p:nvPr/>
          </p:nvCxnSpPr>
          <p:spPr bwMode="auto">
            <a:xfrm flipV="1">
              <a:off x="6372200" y="2348880"/>
              <a:ext cx="576064" cy="43204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" name="Textfeld 48"/>
            <p:cNvSpPr txBox="1"/>
            <p:nvPr/>
          </p:nvSpPr>
          <p:spPr>
            <a:xfrm>
              <a:off x="6444208" y="233958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+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6588224" y="278092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=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6444208" y="320368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+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6444208" y="400506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+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6444208" y="478786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+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6588224" y="363573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=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5" name="Textfeld 54"/>
            <p:cNvSpPr txBox="1"/>
            <p:nvPr/>
          </p:nvSpPr>
          <p:spPr>
            <a:xfrm>
              <a:off x="6588224" y="44278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=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6588224" y="521990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=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4644008" y="248360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4644008" y="28436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4644008" y="34290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4644008" y="363573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4644008" y="421179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4644008" y="449982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3" name="Textfeld 62"/>
            <p:cNvSpPr txBox="1"/>
            <p:nvPr/>
          </p:nvSpPr>
          <p:spPr>
            <a:xfrm>
              <a:off x="4644008" y="500388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4644008" y="521990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4716016" y="1876182"/>
              <a:ext cx="1980220" cy="36933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25400">
              <a:solidFill>
                <a:schemeClr val="accent5">
                  <a:lumMod val="90000"/>
                </a:schemeClr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2000" smtClean="0">
                  <a:solidFill>
                    <a:schemeClr val="bg1"/>
                  </a:solidFill>
                </a:rPr>
                <a:t>Vertical adapt.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971600" y="6093296"/>
              <a:ext cx="63367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mtClean="0"/>
                <a:t>Coarse grid		horizontal COSMO grid	</a:t>
              </a:r>
              <a:endParaRPr lang="de-DE"/>
            </a:p>
          </p:txBody>
        </p:sp>
        <p:sp>
          <p:nvSpPr>
            <p:cNvPr id="67" name="Textfeld 66"/>
            <p:cNvSpPr txBox="1"/>
            <p:nvPr/>
          </p:nvSpPr>
          <p:spPr>
            <a:xfrm rot="16200000">
              <a:off x="476039" y="4077072"/>
              <a:ext cx="4401780" cy="36933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25400">
              <a:solidFill>
                <a:schemeClr val="accent5">
                  <a:lumMod val="90000"/>
                </a:schemeClr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2000" smtClean="0">
                  <a:solidFill>
                    <a:schemeClr val="bg1"/>
                  </a:solidFill>
                </a:rPr>
                <a:t>Horizontal interpolation</a:t>
              </a:r>
              <a:endParaRPr lang="de-DE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4499992" y="3261033"/>
            <a:ext cx="3888432" cy="3027671"/>
            <a:chOff x="4499992" y="3261033"/>
            <a:chExt cx="3888432" cy="3027671"/>
          </a:xfrm>
        </p:grpSpPr>
        <p:sp>
          <p:nvSpPr>
            <p:cNvPr id="75" name="Rechteck 74"/>
            <p:cNvSpPr/>
            <p:nvPr/>
          </p:nvSpPr>
          <p:spPr bwMode="auto">
            <a:xfrm>
              <a:off x="4788024" y="3352346"/>
              <a:ext cx="1836204" cy="245756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hteck 73"/>
            <p:cNvSpPr/>
            <p:nvPr/>
          </p:nvSpPr>
          <p:spPr bwMode="auto">
            <a:xfrm>
              <a:off x="6372200" y="3613666"/>
              <a:ext cx="2016224" cy="26750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Rechteck 75"/>
            <p:cNvSpPr/>
            <p:nvPr/>
          </p:nvSpPr>
          <p:spPr bwMode="auto">
            <a:xfrm>
              <a:off x="6372200" y="3261033"/>
              <a:ext cx="560537" cy="67202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hteck 41"/>
            <p:cNvSpPr/>
            <p:nvPr/>
          </p:nvSpPr>
          <p:spPr bwMode="auto">
            <a:xfrm>
              <a:off x="4499992" y="3444346"/>
              <a:ext cx="720080" cy="22169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4860032" y="3820398"/>
            <a:ext cx="2808312" cy="1015663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smtClean="0">
                <a:solidFill>
                  <a:srgbClr val="FF0000"/>
                </a:solidFill>
              </a:rPr>
              <a:t>Now comes the error: differencing based on TS</a:t>
            </a:r>
            <a:r>
              <a:rPr lang="de-DE" sz="2000" b="1" baseline="-25000" smtClean="0">
                <a:solidFill>
                  <a:srgbClr val="FF0000"/>
                </a:solidFill>
              </a:rPr>
              <a:t>LM</a:t>
            </a:r>
            <a:r>
              <a:rPr lang="de-DE" sz="2000" b="1" smtClean="0">
                <a:solidFill>
                  <a:srgbClr val="FF0000"/>
                </a:solidFill>
              </a:rPr>
              <a:t>, not TS</a:t>
            </a:r>
            <a:r>
              <a:rPr lang="de-DE" sz="2000" b="1" baseline="-25000" smtClean="0">
                <a:solidFill>
                  <a:srgbClr val="FF0000"/>
                </a:solidFill>
              </a:rPr>
              <a:t>gl</a:t>
            </a:r>
            <a:r>
              <a:rPr lang="de-DE" sz="2000" b="1" smtClean="0">
                <a:solidFill>
                  <a:srgbClr val="FF0000"/>
                </a:solidFill>
              </a:rPr>
              <a:t> …</a:t>
            </a:r>
            <a:endParaRPr lang="de-DE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873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smtClean="0"/>
              <a:t>Soil temperature bug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283575" y="6381750"/>
            <a:ext cx="465138" cy="215900"/>
          </a:xfrm>
        </p:spPr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384568358"/>
              </p:ext>
            </p:extLst>
          </p:nvPr>
        </p:nvGraphicFramePr>
        <p:xfrm>
          <a:off x="971600" y="1772816"/>
          <a:ext cx="914501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6" name="Inhaltsplatzhalter 2"/>
          <p:cNvSpPr>
            <a:spLocks noGrp="1"/>
          </p:cNvSpPr>
          <p:nvPr>
            <p:ph idx="1"/>
          </p:nvPr>
        </p:nvSpPr>
        <p:spPr>
          <a:xfrm>
            <a:off x="395288" y="980728"/>
            <a:ext cx="8353425" cy="5256584"/>
          </a:xfrm>
        </p:spPr>
        <p:txBody>
          <a:bodyPr/>
          <a:lstStyle/>
          <a:p>
            <a:r>
              <a:rPr lang="de-DE" sz="2400" b="1" smtClean="0">
                <a:solidFill>
                  <a:srgbClr val="FF0000"/>
                </a:solidFill>
              </a:rPr>
              <a:t>Buggy method:</a:t>
            </a:r>
            <a:endParaRPr lang="de-DE" sz="2400" smtClean="0"/>
          </a:p>
        </p:txBody>
      </p:sp>
      <p:grpSp>
        <p:nvGrpSpPr>
          <p:cNvPr id="72" name="Gruppieren 71"/>
          <p:cNvGrpSpPr/>
          <p:nvPr/>
        </p:nvGrpSpPr>
        <p:grpSpPr>
          <a:xfrm>
            <a:off x="971600" y="1876182"/>
            <a:ext cx="6336704" cy="4586446"/>
            <a:chOff x="971600" y="1876182"/>
            <a:chExt cx="6336704" cy="4586446"/>
          </a:xfrm>
        </p:grpSpPr>
        <p:cxnSp>
          <p:nvCxnSpPr>
            <p:cNvPr id="12" name="Gerade Verbindung 11"/>
            <p:cNvCxnSpPr/>
            <p:nvPr/>
          </p:nvCxnSpPr>
          <p:spPr bwMode="auto">
            <a:xfrm flipV="1">
              <a:off x="6372200" y="3284984"/>
              <a:ext cx="504056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Gerade Verbindung 14"/>
            <p:cNvCxnSpPr/>
            <p:nvPr/>
          </p:nvCxnSpPr>
          <p:spPr bwMode="auto">
            <a:xfrm flipV="1">
              <a:off x="6372200" y="4077072"/>
              <a:ext cx="504056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Gerade Verbindung 15"/>
            <p:cNvCxnSpPr/>
            <p:nvPr/>
          </p:nvCxnSpPr>
          <p:spPr bwMode="auto">
            <a:xfrm flipV="1">
              <a:off x="6372200" y="4869160"/>
              <a:ext cx="504056" cy="38124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 Verbindung 16"/>
            <p:cNvCxnSpPr/>
            <p:nvPr/>
          </p:nvCxnSpPr>
          <p:spPr bwMode="auto">
            <a:xfrm flipV="1">
              <a:off x="4499992" y="3717032"/>
              <a:ext cx="576064" cy="457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17"/>
            <p:cNvCxnSpPr/>
            <p:nvPr/>
          </p:nvCxnSpPr>
          <p:spPr bwMode="auto">
            <a:xfrm flipV="1">
              <a:off x="4499992" y="2852936"/>
              <a:ext cx="576064" cy="59141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Gerade Verbindung 20"/>
            <p:cNvCxnSpPr/>
            <p:nvPr/>
          </p:nvCxnSpPr>
          <p:spPr bwMode="auto">
            <a:xfrm flipV="1">
              <a:off x="4499992" y="4509120"/>
              <a:ext cx="576064" cy="457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 Verbindung 21"/>
            <p:cNvCxnSpPr/>
            <p:nvPr/>
          </p:nvCxnSpPr>
          <p:spPr bwMode="auto">
            <a:xfrm flipV="1">
              <a:off x="4499992" y="5301208"/>
              <a:ext cx="576064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 Verbindung 22"/>
            <p:cNvCxnSpPr/>
            <p:nvPr/>
          </p:nvCxnSpPr>
          <p:spPr bwMode="auto">
            <a:xfrm flipV="1">
              <a:off x="6372200" y="2348880"/>
              <a:ext cx="576064" cy="43204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" name="Textfeld 48"/>
            <p:cNvSpPr txBox="1"/>
            <p:nvPr/>
          </p:nvSpPr>
          <p:spPr>
            <a:xfrm>
              <a:off x="6444208" y="233958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+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6588224" y="278092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=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6444208" y="320368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+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6444208" y="400506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+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6444208" y="478786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+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6588224" y="363573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=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5" name="Textfeld 54"/>
            <p:cNvSpPr txBox="1"/>
            <p:nvPr/>
          </p:nvSpPr>
          <p:spPr>
            <a:xfrm>
              <a:off x="6588224" y="44278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=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6588224" y="521990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=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4644008" y="248360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4644008" y="28436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4644008" y="34290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4644008" y="363573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4644008" y="421179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4644008" y="449982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3" name="Textfeld 62"/>
            <p:cNvSpPr txBox="1"/>
            <p:nvPr/>
          </p:nvSpPr>
          <p:spPr>
            <a:xfrm>
              <a:off x="4644008" y="500388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4644008" y="521990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4716016" y="1876182"/>
              <a:ext cx="1980220" cy="36933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25400">
              <a:solidFill>
                <a:schemeClr val="accent5">
                  <a:lumMod val="90000"/>
                </a:schemeClr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2000" smtClean="0">
                  <a:solidFill>
                    <a:schemeClr val="bg1"/>
                  </a:solidFill>
                </a:rPr>
                <a:t>Vertical adapt.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971600" y="6093296"/>
              <a:ext cx="63367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mtClean="0"/>
                <a:t>Coarse grid		horizontal COSMO grid	</a:t>
              </a:r>
              <a:endParaRPr lang="de-DE"/>
            </a:p>
          </p:txBody>
        </p:sp>
        <p:sp>
          <p:nvSpPr>
            <p:cNvPr id="67" name="Textfeld 66"/>
            <p:cNvSpPr txBox="1"/>
            <p:nvPr/>
          </p:nvSpPr>
          <p:spPr>
            <a:xfrm rot="16200000">
              <a:off x="476039" y="4077072"/>
              <a:ext cx="4401780" cy="36933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25400">
              <a:solidFill>
                <a:schemeClr val="accent5">
                  <a:lumMod val="90000"/>
                </a:schemeClr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2000" smtClean="0">
                  <a:solidFill>
                    <a:schemeClr val="bg1"/>
                  </a:solidFill>
                </a:rPr>
                <a:t>Horizontal interpolation</a:t>
              </a:r>
              <a:endParaRPr lang="de-DE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4499992" y="3237004"/>
            <a:ext cx="3888432" cy="3051700"/>
            <a:chOff x="4499992" y="3237004"/>
            <a:chExt cx="3888432" cy="3051700"/>
          </a:xfrm>
        </p:grpSpPr>
        <p:sp>
          <p:nvSpPr>
            <p:cNvPr id="75" name="Rechteck 74"/>
            <p:cNvSpPr/>
            <p:nvPr/>
          </p:nvSpPr>
          <p:spPr bwMode="auto">
            <a:xfrm>
              <a:off x="4788024" y="3352346"/>
              <a:ext cx="1836204" cy="245756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hteck 73"/>
            <p:cNvSpPr/>
            <p:nvPr/>
          </p:nvSpPr>
          <p:spPr bwMode="auto">
            <a:xfrm>
              <a:off x="6372200" y="3613666"/>
              <a:ext cx="2016224" cy="26750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Rechteck 75"/>
            <p:cNvSpPr/>
            <p:nvPr/>
          </p:nvSpPr>
          <p:spPr bwMode="auto">
            <a:xfrm>
              <a:off x="6372200" y="3237004"/>
              <a:ext cx="560537" cy="67202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hteck 41"/>
            <p:cNvSpPr/>
            <p:nvPr/>
          </p:nvSpPr>
          <p:spPr bwMode="auto">
            <a:xfrm>
              <a:off x="4499992" y="3444346"/>
              <a:ext cx="720080" cy="236556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9" name="Rechteck 38"/>
          <p:cNvSpPr/>
          <p:nvPr/>
        </p:nvSpPr>
        <p:spPr bwMode="auto">
          <a:xfrm>
            <a:off x="2267743" y="3309012"/>
            <a:ext cx="224519" cy="4080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4860032" y="3820398"/>
            <a:ext cx="2592288" cy="1938992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smtClean="0">
                <a:solidFill>
                  <a:srgbClr val="FF0000"/>
                </a:solidFill>
              </a:rPr>
              <a:t>Therefore, TS</a:t>
            </a:r>
            <a:r>
              <a:rPr lang="de-DE" sz="2000" b="1" baseline="-25000" smtClean="0">
                <a:solidFill>
                  <a:srgbClr val="FF0000"/>
                </a:solidFill>
              </a:rPr>
              <a:t>gl</a:t>
            </a:r>
            <a:r>
              <a:rPr lang="de-DE" sz="2000" b="1">
                <a:solidFill>
                  <a:srgbClr val="FF0000"/>
                </a:solidFill>
              </a:rPr>
              <a:t> </a:t>
            </a:r>
            <a:r>
              <a:rPr lang="de-DE" sz="2000" b="1" smtClean="0">
                <a:solidFill>
                  <a:srgbClr val="FF0000"/>
                </a:solidFill>
              </a:rPr>
              <a:t>is exactly recovered, which is the original field from input, interpolated in the horizontal!</a:t>
            </a:r>
            <a:endParaRPr lang="de-DE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570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1" t="9757" r="11270" b="16055"/>
          <a:stretch/>
        </p:blipFill>
        <p:spPr>
          <a:xfrm>
            <a:off x="4149146" y="1196752"/>
            <a:ext cx="4095262" cy="50878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smtClean="0"/>
              <a:t>Soil temperature bug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t="8927" r="13389" b="15478"/>
          <a:stretch/>
        </p:blipFill>
        <p:spPr>
          <a:xfrm>
            <a:off x="0" y="1212654"/>
            <a:ext cx="3864334" cy="518425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23528" y="17728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COSMO oro</a:t>
            </a:r>
            <a:endParaRPr lang="de-DE" b="1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804248" y="11247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(First layer)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6968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980728"/>
            <a:ext cx="8641208" cy="5256584"/>
          </a:xfrm>
        </p:spPr>
        <p:txBody>
          <a:bodyPr/>
          <a:lstStyle/>
          <a:p>
            <a:r>
              <a:rPr lang="de-DE" dirty="0" smtClean="0"/>
              <a:t>Last </a:t>
            </a:r>
            <a:r>
              <a:rPr lang="de-DE" dirty="0" err="1" smtClean="0"/>
              <a:t>official</a:t>
            </a:r>
            <a:r>
              <a:rPr lang="de-DE" dirty="0" smtClean="0"/>
              <a:t> </a:t>
            </a:r>
            <a:r>
              <a:rPr lang="de-DE" dirty="0" err="1" smtClean="0"/>
              <a:t>version</a:t>
            </a:r>
            <a:r>
              <a:rPr lang="de-DE" dirty="0" smtClean="0"/>
              <a:t>: 2.02</a:t>
            </a:r>
            <a:endParaRPr lang="de-DE" dirty="0" smtClean="0"/>
          </a:p>
          <a:p>
            <a:r>
              <a:rPr lang="de-DE" dirty="0" smtClean="0"/>
              <a:t>2.03 (Feb. 2017): (</a:t>
            </a:r>
            <a:r>
              <a:rPr lang="de-DE" dirty="0" err="1" smtClean="0"/>
              <a:t>handed</a:t>
            </a:r>
            <a:r>
              <a:rPr lang="de-DE" dirty="0" smtClean="0"/>
              <a:t> out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further</a:t>
            </a:r>
            <a:r>
              <a:rPr lang="de-DE" dirty="0" smtClean="0"/>
              <a:t> beta-</a:t>
            </a:r>
            <a:r>
              <a:rPr lang="de-DE" dirty="0" err="1" smtClean="0"/>
              <a:t>testing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Contains</a:t>
            </a:r>
            <a:r>
              <a:rPr lang="de-DE" dirty="0" smtClean="0"/>
              <a:t> all </a:t>
            </a:r>
            <a:r>
              <a:rPr lang="de-DE" dirty="0" err="1" smtClean="0"/>
              <a:t>changes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presented</a:t>
            </a:r>
            <a:r>
              <a:rPr lang="de-DE" dirty="0" smtClean="0"/>
              <a:t> at last </a:t>
            </a:r>
            <a:r>
              <a:rPr lang="de-DE" dirty="0" err="1" smtClean="0"/>
              <a:t>years</a:t>
            </a:r>
            <a:r>
              <a:rPr lang="de-DE" dirty="0" smtClean="0"/>
              <a:t> GM</a:t>
            </a:r>
          </a:p>
          <a:p>
            <a:pPr lvl="1"/>
            <a:r>
              <a:rPr lang="de-DE" dirty="0" smtClean="0"/>
              <a:t>Further </a:t>
            </a:r>
            <a:r>
              <a:rPr lang="de-DE" dirty="0" err="1" smtClean="0"/>
              <a:t>major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non-</a:t>
            </a:r>
            <a:r>
              <a:rPr lang="de-DE" dirty="0" err="1" smtClean="0"/>
              <a:t>hydrostatic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 (ICON, COSMO, UM)</a:t>
            </a:r>
          </a:p>
          <a:p>
            <a:pPr lvl="1"/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bug</a:t>
            </a:r>
            <a:r>
              <a:rPr lang="de-DE" dirty="0" smtClean="0"/>
              <a:t> fix in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ICON </a:t>
            </a:r>
            <a:r>
              <a:rPr lang="de-DE" dirty="0" err="1" smtClean="0"/>
              <a:t>input</a:t>
            </a:r>
            <a:endParaRPr lang="de-DE" dirty="0" smtClean="0"/>
          </a:p>
          <a:p>
            <a:pPr lvl="1"/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smaller</a:t>
            </a:r>
            <a:r>
              <a:rPr lang="de-DE" dirty="0" smtClean="0"/>
              <a:t> </a:t>
            </a:r>
            <a:r>
              <a:rPr lang="de-DE" dirty="0" err="1" smtClean="0"/>
              <a:t>bug</a:t>
            </a:r>
            <a:r>
              <a:rPr lang="de-DE" dirty="0" smtClean="0"/>
              <a:t> fixes</a:t>
            </a:r>
          </a:p>
          <a:p>
            <a:r>
              <a:rPr lang="de-DE" dirty="0" err="1" smtClean="0"/>
              <a:t>Shortly</a:t>
            </a:r>
            <a:r>
              <a:rPr lang="de-DE" dirty="0" smtClean="0"/>
              <a:t> </a:t>
            </a:r>
            <a:r>
              <a:rPr lang="de-DE" dirty="0" err="1" smtClean="0"/>
              <a:t>thereafter</a:t>
            </a:r>
            <a:r>
              <a:rPr lang="de-DE" dirty="0" smtClean="0"/>
              <a:t>: </a:t>
            </a:r>
            <a:r>
              <a:rPr lang="de-DE" dirty="0"/>
              <a:t>Re-</a:t>
            </a:r>
            <a:r>
              <a:rPr lang="de-DE" dirty="0" err="1"/>
              <a:t>labeling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2.04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consistent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DWD-internal </a:t>
            </a:r>
            <a:r>
              <a:rPr lang="de-DE" dirty="0" err="1"/>
              <a:t>version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(</a:t>
            </a:r>
            <a:r>
              <a:rPr lang="de-DE" dirty="0" err="1"/>
              <a:t>otherwise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)</a:t>
            </a:r>
            <a:endParaRPr lang="de-DE" dirty="0" smtClean="0"/>
          </a:p>
          <a:p>
            <a:r>
              <a:rPr lang="de-DE" dirty="0" err="1" smtClean="0"/>
              <a:t>Candidate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2.05 (Sep. 2017):</a:t>
            </a:r>
          </a:p>
          <a:p>
            <a:pPr lvl="1"/>
            <a:r>
              <a:rPr lang="de-DE" dirty="0" err="1" smtClean="0"/>
              <a:t>Smaller</a:t>
            </a:r>
            <a:r>
              <a:rPr lang="de-DE" dirty="0" smtClean="0"/>
              <a:t> </a:t>
            </a:r>
            <a:r>
              <a:rPr lang="de-DE" dirty="0" err="1" smtClean="0"/>
              <a:t>bugfixes</a:t>
            </a:r>
            <a:endParaRPr lang="de-DE" dirty="0" smtClean="0"/>
          </a:p>
          <a:p>
            <a:pPr lvl="1"/>
            <a:r>
              <a:rPr lang="de-DE" dirty="0" smtClean="0"/>
              <a:t>Option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COSMO </a:t>
            </a:r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parameters</a:t>
            </a:r>
            <a:endParaRPr lang="de-DE" dirty="0" smtClean="0"/>
          </a:p>
          <a:p>
            <a:pPr lvl="1"/>
            <a:r>
              <a:rPr lang="de-DE" dirty="0" smtClean="0"/>
              <a:t>Kinne (20015) </a:t>
            </a:r>
            <a:r>
              <a:rPr lang="de-DE" dirty="0" err="1" smtClean="0"/>
              <a:t>aerosol</a:t>
            </a:r>
            <a:r>
              <a:rPr lang="de-DE" dirty="0" smtClean="0"/>
              <a:t> </a:t>
            </a:r>
            <a:r>
              <a:rPr lang="de-DE" dirty="0" err="1" smtClean="0"/>
              <a:t>climatology</a:t>
            </a:r>
            <a:r>
              <a:rPr lang="de-DE" dirty="0" smtClean="0"/>
              <a:t> (</a:t>
            </a:r>
            <a:r>
              <a:rPr lang="de-DE" dirty="0" err="1" smtClean="0"/>
              <a:t>from</a:t>
            </a:r>
            <a:r>
              <a:rPr lang="de-DE" dirty="0" smtClean="0"/>
              <a:t> T2RC2)</a:t>
            </a:r>
          </a:p>
          <a:p>
            <a:pPr lvl="1"/>
            <a:r>
              <a:rPr lang="de-DE" dirty="0" smtClean="0"/>
              <a:t>Processing </a:t>
            </a:r>
            <a:r>
              <a:rPr lang="de-DE" dirty="0" err="1" smtClean="0"/>
              <a:t>of</a:t>
            </a:r>
            <a:r>
              <a:rPr lang="de-DE" dirty="0" smtClean="0"/>
              <a:t> operational ECMWF </a:t>
            </a:r>
            <a:r>
              <a:rPr lang="de-DE" dirty="0" err="1" smtClean="0"/>
              <a:t>aerosol</a:t>
            </a:r>
            <a:r>
              <a:rPr lang="de-DE" dirty="0" smtClean="0"/>
              <a:t> </a:t>
            </a:r>
            <a:r>
              <a:rPr lang="de-DE" dirty="0" err="1" smtClean="0"/>
              <a:t>fields</a:t>
            </a:r>
            <a:r>
              <a:rPr lang="de-DE" dirty="0" smtClean="0"/>
              <a:t> (CAMS) (</a:t>
            </a:r>
            <a:r>
              <a:rPr lang="de-DE" dirty="0" err="1" smtClean="0"/>
              <a:t>from</a:t>
            </a:r>
            <a:r>
              <a:rPr lang="de-DE" dirty="0" smtClean="0"/>
              <a:t> T2RC2)</a:t>
            </a:r>
          </a:p>
          <a:p>
            <a:pPr lvl="1"/>
            <a:endParaRPr lang="de-DE" dirty="0" smtClean="0"/>
          </a:p>
        </p:txBody>
      </p:sp>
      <p:sp>
        <p:nvSpPr>
          <p:cNvPr id="26627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 smtClean="0"/>
          </a:p>
        </p:txBody>
      </p:sp>
      <p:sp>
        <p:nvSpPr>
          <p:cNvPr id="26628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DD91D21-60DB-4883-A3DE-F84E61921953}" type="slidenum">
              <a:rPr lang="de-DE" altLang="de-DE" smtClean="0"/>
              <a:pPr/>
              <a:t>2</a:t>
            </a:fld>
            <a:endParaRPr lang="de-DE" altLang="de-DE" smtClean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323850" y="404912"/>
            <a:ext cx="59769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kern="0" dirty="0" smtClean="0"/>
              <a:t>Version </a:t>
            </a:r>
            <a:r>
              <a:rPr lang="de-DE" altLang="de-DE" kern="0" dirty="0" err="1" smtClean="0"/>
              <a:t>naming</a:t>
            </a:r>
            <a:endParaRPr lang="de-DE" altLang="de-DE" kern="0" dirty="0" smtClean="0"/>
          </a:p>
        </p:txBody>
      </p:sp>
    </p:spTree>
    <p:extLst>
      <p:ext uri="{BB962C8B-B14F-4D97-AF65-F5344CB8AC3E}">
        <p14:creationId xmlns:p14="http://schemas.microsoft.com/office/powerpoint/2010/main" val="23007165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smtClean="0"/>
              <a:t>Soil temperature bug </a:t>
            </a:r>
            <a:r>
              <a:rPr lang="de-DE" smtClean="0">
                <a:solidFill>
                  <a:srgbClr val="FF0000"/>
                </a:solidFill>
              </a:rPr>
              <a:t>fixed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t="8927" r="13389" b="15478"/>
          <a:stretch/>
        </p:blipFill>
        <p:spPr>
          <a:xfrm>
            <a:off x="0" y="1212654"/>
            <a:ext cx="3864334" cy="518425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9" t="9755" r="11419" b="14651"/>
          <a:stretch/>
        </p:blipFill>
        <p:spPr>
          <a:xfrm>
            <a:off x="4100536" y="1185495"/>
            <a:ext cx="4134678" cy="518425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23528" y="17728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COSMO oro</a:t>
            </a:r>
            <a:endParaRPr lang="de-DE" b="1">
              <a:solidFill>
                <a:schemeClr val="bg1"/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5076056" y="2060848"/>
            <a:ext cx="3600400" cy="2246769"/>
            <a:chOff x="5076056" y="2060848"/>
            <a:chExt cx="3600400" cy="2246769"/>
          </a:xfrm>
        </p:grpSpPr>
        <p:sp>
          <p:nvSpPr>
            <p:cNvPr id="9" name="Ellipse 8"/>
            <p:cNvSpPr/>
            <p:nvPr/>
          </p:nvSpPr>
          <p:spPr bwMode="auto">
            <a:xfrm>
              <a:off x="5076056" y="2875227"/>
              <a:ext cx="864096" cy="936104"/>
            </a:xfrm>
            <a:prstGeom prst="ellips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6300192" y="2060848"/>
              <a:ext cx="2376264" cy="224676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400" smtClean="0"/>
                <a:t>„Crow‘s-feet“ stem from small snow amounts in ICONEU-input (partial snow cover). In this case, int2lm clips T_S to -0.8°C at, and because this is not the case in the ICON input data, the clipping is inherited to the soil levels by conservation of the vertical differences!</a:t>
              </a:r>
              <a:endParaRPr lang="de-DE" sz="1400"/>
            </a:p>
          </p:txBody>
        </p:sp>
      </p:grp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0" t="9344" r="14606" b="16696"/>
          <a:stretch/>
        </p:blipFill>
        <p:spPr>
          <a:xfrm>
            <a:off x="681608" y="1412776"/>
            <a:ext cx="3829538" cy="507218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12" name="Textfeld 11"/>
          <p:cNvSpPr txBox="1"/>
          <p:nvPr/>
        </p:nvSpPr>
        <p:spPr>
          <a:xfrm>
            <a:off x="6804248" y="11247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(First layer)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75630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>
                <a:solidFill>
                  <a:srgbClr val="FF0000"/>
                </a:solidFill>
              </a:rPr>
              <a:t>C</a:t>
            </a:r>
            <a:r>
              <a:rPr lang="de-DE" smtClean="0">
                <a:solidFill>
                  <a:srgbClr val="FF0000"/>
                </a:solidFill>
              </a:rPr>
              <a:t>lipping of T_S to -0.8°C removed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t="8927" r="13389" b="15478"/>
          <a:stretch/>
        </p:blipFill>
        <p:spPr>
          <a:xfrm>
            <a:off x="0" y="1212654"/>
            <a:ext cx="3864334" cy="518425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23528" y="17728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COSMO oro</a:t>
            </a:r>
            <a:endParaRPr lang="de-DE" b="1">
              <a:solidFill>
                <a:schemeClr val="bg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9697" r="13473" b="15151"/>
          <a:stretch/>
        </p:blipFill>
        <p:spPr>
          <a:xfrm>
            <a:off x="4182387" y="1187952"/>
            <a:ext cx="3930734" cy="515389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804248" y="11247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(First layer)</a:t>
            </a:r>
            <a:endParaRPr lang="de-DE"/>
          </a:p>
        </p:txBody>
      </p:sp>
      <p:sp>
        <p:nvSpPr>
          <p:cNvPr id="11" name="Ellipse 10"/>
          <p:cNvSpPr/>
          <p:nvPr/>
        </p:nvSpPr>
        <p:spPr bwMode="auto">
          <a:xfrm>
            <a:off x="5076056" y="2875227"/>
            <a:ext cx="864096" cy="936104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4816406" y="3657442"/>
            <a:ext cx="4004066" cy="1499750"/>
            <a:chOff x="4816406" y="3657442"/>
            <a:chExt cx="4004066" cy="1499750"/>
          </a:xfrm>
        </p:grpSpPr>
        <p:sp>
          <p:nvSpPr>
            <p:cNvPr id="12" name="Textfeld 11"/>
            <p:cNvSpPr txBox="1"/>
            <p:nvPr/>
          </p:nvSpPr>
          <p:spPr>
            <a:xfrm>
              <a:off x="6444208" y="3657442"/>
              <a:ext cx="2376264" cy="30777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400" smtClean="0"/>
                <a:t>Also effects in the Alps!</a:t>
              </a:r>
              <a:endParaRPr lang="de-DE" sz="1400"/>
            </a:p>
          </p:txBody>
        </p:sp>
        <p:sp>
          <p:nvSpPr>
            <p:cNvPr id="13" name="Ellipse 12"/>
            <p:cNvSpPr/>
            <p:nvPr/>
          </p:nvSpPr>
          <p:spPr bwMode="auto">
            <a:xfrm>
              <a:off x="4816406" y="4077072"/>
              <a:ext cx="2707922" cy="1080120"/>
            </a:xfrm>
            <a:prstGeom prst="ellips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714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5272"/>
            <a:ext cx="7620000" cy="4572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9" y="332904"/>
            <a:ext cx="5968536" cy="431800"/>
          </a:xfrm>
        </p:spPr>
        <p:txBody>
          <a:bodyPr/>
          <a:lstStyle/>
          <a:p>
            <a:r>
              <a:rPr lang="de-DE" smtClean="0"/>
              <a:t>Soil temperature </a:t>
            </a:r>
            <a:r>
              <a:rPr lang="de-DE" smtClean="0">
                <a:solidFill>
                  <a:srgbClr val="FF0000"/>
                </a:solidFill>
              </a:rPr>
              <a:t>bugfixed</a:t>
            </a:r>
            <a:r>
              <a:rPr lang="de-DE" smtClean="0"/>
              <a:t> and </a:t>
            </a:r>
            <a:r>
              <a:rPr lang="de-DE" smtClean="0">
                <a:solidFill>
                  <a:srgbClr val="FF0000"/>
                </a:solidFill>
              </a:rPr>
              <a:t>blending to climatological height correction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23528" y="17728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COSMO oro</a:t>
            </a:r>
            <a:endParaRPr lang="de-DE" b="1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795520" y="1680483"/>
            <a:ext cx="3670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Bugfixed and clipping removed </a:t>
            </a:r>
            <a:r>
              <a:rPr lang="de-DE" smtClean="0"/>
              <a:t>+</a:t>
            </a:r>
            <a:r>
              <a:rPr lang="de-DE" smtClean="0">
                <a:solidFill>
                  <a:srgbClr val="FF0000"/>
                </a:solidFill>
              </a:rPr>
              <a:t> </a:t>
            </a:r>
            <a:r>
              <a:rPr lang="de-DE" smtClean="0">
                <a:solidFill>
                  <a:srgbClr val="00CC00"/>
                </a:solidFill>
              </a:rPr>
              <a:t>blending towards climatological height correction for deeper layers</a:t>
            </a:r>
            <a:endParaRPr lang="de-DE">
              <a:solidFill>
                <a:srgbClr val="00CC00"/>
              </a:solidFill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1593671" y="4038777"/>
            <a:ext cx="5770428" cy="1933730"/>
            <a:chOff x="1593671" y="4038777"/>
            <a:chExt cx="5770428" cy="1933730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671" y="4038777"/>
              <a:ext cx="2659615" cy="1408032"/>
            </a:xfrm>
            <a:prstGeom prst="rect">
              <a:avLst/>
            </a:prstGeom>
            <a:ln w="25400">
              <a:solidFill>
                <a:srgbClr val="FF0000"/>
              </a:solidFill>
            </a:ln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13" r="3174" b="2028"/>
            <a:stretch/>
          </p:blipFill>
          <p:spPr>
            <a:xfrm>
              <a:off x="4572000" y="4038777"/>
              <a:ext cx="2792099" cy="1933730"/>
            </a:xfrm>
            <a:prstGeom prst="rect">
              <a:avLst/>
            </a:prstGeom>
            <a:ln w="25400">
              <a:solidFill>
                <a:srgbClr val="FF0000"/>
              </a:solidFill>
            </a:ln>
          </p:spPr>
        </p:pic>
      </p:grpSp>
      <p:pic>
        <p:nvPicPr>
          <p:cNvPr id="17" name="Grafi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57697"/>
            <a:ext cx="7416824" cy="516851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grpSp>
        <p:nvGrpSpPr>
          <p:cNvPr id="21" name="Gruppieren 20"/>
          <p:cNvGrpSpPr/>
          <p:nvPr/>
        </p:nvGrpSpPr>
        <p:grpSpPr>
          <a:xfrm>
            <a:off x="1469139" y="2155565"/>
            <a:ext cx="7620000" cy="4572000"/>
            <a:chOff x="3203848" y="3316122"/>
            <a:chExt cx="7620000" cy="4572000"/>
          </a:xfrm>
        </p:grpSpPr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3316122"/>
              <a:ext cx="7620000" cy="4572000"/>
            </a:xfrm>
            <a:prstGeom prst="rect">
              <a:avLst/>
            </a:prstGeom>
            <a:ln w="25400">
              <a:solidFill>
                <a:srgbClr val="FF0000"/>
              </a:solidFill>
            </a:ln>
          </p:spPr>
        </p:pic>
        <p:sp>
          <p:nvSpPr>
            <p:cNvPr id="20" name="Textfeld 19"/>
            <p:cNvSpPr txBox="1"/>
            <p:nvPr/>
          </p:nvSpPr>
          <p:spPr>
            <a:xfrm>
              <a:off x="4427984" y="3854111"/>
              <a:ext cx="3670549" cy="3693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mtClean="0">
                  <a:solidFill>
                    <a:srgbClr val="FF0000"/>
                  </a:solidFill>
                </a:rPr>
                <a:t>Difference to old method</a:t>
              </a:r>
              <a:endParaRPr lang="de-DE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71051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395288" y="1124744"/>
            <a:ext cx="83534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smtClean="0"/>
              <a:t>25.5.2016 0 UTC + 2 h</a:t>
            </a:r>
          </a:p>
          <a:p>
            <a:r>
              <a:rPr lang="de-DE" kern="0" smtClean="0"/>
              <a:t>Note: changes only effective at the boundaries</a:t>
            </a:r>
            <a:endParaRPr lang="de-DE" ker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023" y="404912"/>
            <a:ext cx="8353425" cy="431800"/>
          </a:xfrm>
        </p:spPr>
        <p:txBody>
          <a:bodyPr/>
          <a:lstStyle/>
          <a:p>
            <a:r>
              <a:rPr lang="de-DE" smtClean="0"/>
              <a:t>Effect of changes on PMSL in KENDA BACY</a:t>
            </a:r>
            <a:br>
              <a:rPr lang="de-DE" smtClean="0"/>
            </a:br>
            <a:r>
              <a:rPr lang="de-DE" smtClean="0"/>
              <a:t>experiment of Klaus Stephan (~para)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16832"/>
            <a:ext cx="5456912" cy="4092684"/>
          </a:xfrm>
        </p:spPr>
      </p:pic>
      <p:sp>
        <p:nvSpPr>
          <p:cNvPr id="7" name="Ellipse 6"/>
          <p:cNvSpPr/>
          <p:nvPr/>
        </p:nvSpPr>
        <p:spPr bwMode="auto">
          <a:xfrm>
            <a:off x="1763688" y="4571836"/>
            <a:ext cx="1872208" cy="1152128"/>
          </a:xfrm>
          <a:prstGeom prst="ellipse">
            <a:avLst/>
          </a:prstGeom>
          <a:noFill/>
          <a:ln w="254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843808" y="594928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mtClean="0"/>
              <a:t>No. of timestep</a:t>
            </a:r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 rot="16200000">
            <a:off x="-221178" y="366709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mtClean="0"/>
              <a:t>Domain mean PMSL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0374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395288" y="1124744"/>
            <a:ext cx="83534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smtClean="0"/>
              <a:t>See </a:t>
            </a:r>
            <a:r>
              <a:rPr lang="de-DE" kern="0" dirty="0" err="1" smtClean="0"/>
              <a:t>slides</a:t>
            </a:r>
            <a:r>
              <a:rPr lang="de-DE" kern="0" dirty="0" smtClean="0"/>
              <a:t> </a:t>
            </a:r>
            <a:r>
              <a:rPr lang="de-DE" kern="0" dirty="0" err="1" smtClean="0"/>
              <a:t>from</a:t>
            </a:r>
            <a:r>
              <a:rPr lang="de-DE" kern="0" dirty="0" smtClean="0"/>
              <a:t> Pavel </a:t>
            </a:r>
            <a:r>
              <a:rPr lang="de-DE" kern="0" dirty="0" err="1" smtClean="0"/>
              <a:t>Khain</a:t>
            </a:r>
            <a:r>
              <a:rPr lang="de-DE" kern="0" dirty="0" smtClean="0"/>
              <a:t> …</a:t>
            </a:r>
            <a:endParaRPr lang="de-DE" kern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023" y="404912"/>
            <a:ext cx="8353425" cy="431800"/>
          </a:xfrm>
        </p:spPr>
        <p:txBody>
          <a:bodyPr/>
          <a:lstStyle/>
          <a:p>
            <a:r>
              <a:rPr lang="de-DE" dirty="0" err="1" smtClean="0"/>
              <a:t>Effect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r>
              <a:rPr lang="de-DE" dirty="0" smtClean="0"/>
              <a:t> </a:t>
            </a:r>
            <a:r>
              <a:rPr lang="de-DE" dirty="0" smtClean="0"/>
              <a:t>on</a:t>
            </a:r>
            <a:br>
              <a:rPr lang="de-DE" dirty="0" smtClean="0"/>
            </a:br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 smtClean="0"/>
              <a:t>verification</a:t>
            </a:r>
            <a:r>
              <a:rPr lang="de-DE" dirty="0" smtClean="0"/>
              <a:t> at IMS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806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dirty="0" smtClean="0"/>
              <a:t>Summary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052736"/>
            <a:ext cx="8353425" cy="5256584"/>
          </a:xfrm>
        </p:spPr>
        <p:txBody>
          <a:bodyPr/>
          <a:lstStyle/>
          <a:p>
            <a:r>
              <a:rPr lang="de-DE" b="1" dirty="0" smtClean="0">
                <a:solidFill>
                  <a:srgbClr val="00CC00"/>
                </a:solidFill>
              </a:rPr>
              <a:t>Non-</a:t>
            </a:r>
            <a:r>
              <a:rPr lang="de-DE" b="1" dirty="0" err="1" smtClean="0">
                <a:solidFill>
                  <a:srgbClr val="00CC00"/>
                </a:solidFill>
              </a:rPr>
              <a:t>hydrostatic</a:t>
            </a:r>
            <a:r>
              <a:rPr lang="de-DE" b="1" dirty="0" smtClean="0">
                <a:solidFill>
                  <a:srgbClr val="00CC00"/>
                </a:solidFill>
              </a:rPr>
              <a:t> </a:t>
            </a:r>
            <a:r>
              <a:rPr lang="de-DE" b="1" dirty="0" err="1" smtClean="0">
                <a:solidFill>
                  <a:srgbClr val="00CC00"/>
                </a:solidFill>
              </a:rPr>
              <a:t>input</a:t>
            </a:r>
            <a:r>
              <a:rPr lang="de-DE" b="1" dirty="0" smtClean="0">
                <a:solidFill>
                  <a:srgbClr val="00CC00"/>
                </a:solidFill>
              </a:rPr>
              <a:t> </a:t>
            </a:r>
            <a:r>
              <a:rPr lang="de-DE" b="1" dirty="0" err="1" smtClean="0">
                <a:solidFill>
                  <a:srgbClr val="00CC00"/>
                </a:solidFill>
              </a:rPr>
              <a:t>models</a:t>
            </a:r>
            <a:r>
              <a:rPr lang="de-DE" b="1" dirty="0" smtClean="0">
                <a:solidFill>
                  <a:srgbClr val="00CC00"/>
                </a:solidFill>
              </a:rPr>
              <a:t>: </a:t>
            </a:r>
            <a:r>
              <a:rPr lang="de-DE" b="1" dirty="0" smtClean="0">
                <a:solidFill>
                  <a:srgbClr val="FF0000"/>
                </a:solidFill>
              </a:rPr>
              <a:t>(</a:t>
            </a:r>
            <a:r>
              <a:rPr lang="de-DE" b="1" dirty="0" err="1" smtClean="0">
                <a:solidFill>
                  <a:srgbClr val="FF0000"/>
                </a:solidFill>
              </a:rPr>
              <a:t>new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options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activated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by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default</a:t>
            </a:r>
            <a:r>
              <a:rPr lang="de-DE" b="1" dirty="0" smtClean="0">
                <a:solidFill>
                  <a:srgbClr val="FF0000"/>
                </a:solidFill>
              </a:rPr>
              <a:t>!)</a:t>
            </a:r>
          </a:p>
          <a:p>
            <a:pPr lvl="1"/>
            <a:r>
              <a:rPr lang="de-DE" dirty="0" err="1" smtClean="0"/>
              <a:t>Pressure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spatially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smooth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mountains</a:t>
            </a:r>
            <a:endParaRPr lang="de-DE" dirty="0" smtClean="0"/>
          </a:p>
          <a:p>
            <a:pPr lvl="2"/>
            <a:r>
              <a:rPr lang="de-DE" dirty="0" err="1" smtClean="0"/>
              <a:t>less</a:t>
            </a:r>
            <a:r>
              <a:rPr lang="de-DE" dirty="0" smtClean="0"/>
              <a:t> initial </a:t>
            </a:r>
            <a:r>
              <a:rPr lang="de-DE" dirty="0" err="1" smtClean="0"/>
              <a:t>noise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COSMO </a:t>
            </a:r>
            <a:r>
              <a:rPr lang="de-DE" dirty="0" err="1" smtClean="0"/>
              <a:t>starts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interpolated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endParaRPr lang="de-DE" dirty="0" smtClean="0"/>
          </a:p>
          <a:p>
            <a:pPr lvl="2"/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noise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boundaries</a:t>
            </a:r>
            <a:endParaRPr lang="de-DE" dirty="0" smtClean="0"/>
          </a:p>
          <a:p>
            <a:pPr lvl="1"/>
            <a:r>
              <a:rPr lang="de-DE" dirty="0" smtClean="0"/>
              <a:t>New </a:t>
            </a:r>
            <a:r>
              <a:rPr lang="de-DE" dirty="0" err="1" smtClean="0"/>
              <a:t>methods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vertical</a:t>
            </a:r>
            <a:r>
              <a:rPr lang="de-DE" dirty="0" smtClean="0"/>
              <a:t> </a:t>
            </a:r>
            <a:r>
              <a:rPr lang="de-DE" dirty="0" err="1" smtClean="0"/>
              <a:t>interpolation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3D </a:t>
            </a:r>
            <a:r>
              <a:rPr lang="de-DE" dirty="0" err="1" smtClean="0"/>
              <a:t>fields</a:t>
            </a:r>
            <a:r>
              <a:rPr lang="de-DE" dirty="0" smtClean="0"/>
              <a:t> also </a:t>
            </a:r>
            <a:r>
              <a:rPr lang="de-DE" dirty="0" err="1" smtClean="0"/>
              <a:t>lead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 </a:t>
            </a:r>
            <a:r>
              <a:rPr lang="de-DE" dirty="0" err="1" smtClean="0"/>
              <a:t>reduction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initial </a:t>
            </a:r>
            <a:r>
              <a:rPr lang="de-DE" dirty="0" err="1" smtClean="0"/>
              <a:t>noise</a:t>
            </a:r>
            <a:endParaRPr lang="de-DE" dirty="0" smtClean="0"/>
          </a:p>
          <a:p>
            <a:pPr lvl="1"/>
            <a:r>
              <a:rPr lang="de-DE" dirty="0" smtClean="0"/>
              <a:t>Blending </a:t>
            </a:r>
            <a:r>
              <a:rPr lang="de-DE" dirty="0" err="1" smtClean="0"/>
              <a:t>to</a:t>
            </a:r>
            <a:r>
              <a:rPr lang="de-DE" dirty="0" smtClean="0"/>
              <a:t> terrain-</a:t>
            </a:r>
            <a:r>
              <a:rPr lang="de-DE" dirty="0" err="1" smtClean="0"/>
              <a:t>following</a:t>
            </a:r>
            <a:r>
              <a:rPr lang="de-DE" dirty="0" smtClean="0"/>
              <a:t> W </a:t>
            </a:r>
            <a:r>
              <a:rPr lang="de-DE" dirty="0" err="1" smtClean="0"/>
              <a:t>near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also </a:t>
            </a:r>
            <a:r>
              <a:rPr lang="de-DE" dirty="0" err="1" smtClean="0"/>
              <a:t>reduces</a:t>
            </a:r>
            <a:r>
              <a:rPr lang="de-DE" dirty="0" smtClean="0"/>
              <a:t> </a:t>
            </a:r>
            <a:r>
              <a:rPr lang="de-DE" dirty="0" err="1" smtClean="0"/>
              <a:t>noise</a:t>
            </a:r>
            <a:endParaRPr lang="de-DE" dirty="0" smtClean="0"/>
          </a:p>
          <a:p>
            <a:r>
              <a:rPr lang="de-DE" b="1" dirty="0" smtClean="0">
                <a:solidFill>
                  <a:srgbClr val="00CC00"/>
                </a:solidFill>
              </a:rPr>
              <a:t>ICON </a:t>
            </a:r>
            <a:r>
              <a:rPr lang="de-DE" b="1" dirty="0" err="1" smtClean="0">
                <a:solidFill>
                  <a:srgbClr val="00CC00"/>
                </a:solidFill>
              </a:rPr>
              <a:t>input</a:t>
            </a:r>
            <a:r>
              <a:rPr lang="de-DE" b="1" dirty="0" smtClean="0">
                <a:solidFill>
                  <a:srgbClr val="00CC00"/>
                </a:solidFill>
              </a:rPr>
              <a:t>:</a:t>
            </a:r>
          </a:p>
          <a:p>
            <a:pPr lvl="1"/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soil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dirty="0" smtClean="0"/>
              <a:t> T_SO in initial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truly</a:t>
            </a:r>
            <a:r>
              <a:rPr lang="de-DE" dirty="0" smtClean="0"/>
              <a:t> </a:t>
            </a:r>
            <a:r>
              <a:rPr lang="de-DE" dirty="0" err="1" smtClean="0"/>
              <a:t>adapted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COSMO </a:t>
            </a:r>
            <a:r>
              <a:rPr lang="de-DE" dirty="0" err="1" smtClean="0"/>
              <a:t>orography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near-surface</a:t>
            </a:r>
            <a:r>
              <a:rPr lang="de-DE" dirty="0" smtClean="0"/>
              <a:t> T </a:t>
            </a:r>
            <a:r>
              <a:rPr lang="de-DE" b="1" dirty="0" smtClean="0">
                <a:solidFill>
                  <a:srgbClr val="FF0000"/>
                </a:solidFill>
              </a:rPr>
              <a:t>(</a:t>
            </a:r>
            <a:r>
              <a:rPr lang="de-DE" b="1" dirty="0" err="1" smtClean="0">
                <a:solidFill>
                  <a:srgbClr val="FF0000"/>
                </a:solidFill>
              </a:rPr>
              <a:t>bugfix</a:t>
            </a:r>
            <a:r>
              <a:rPr lang="de-DE" b="1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de-DE" dirty="0" smtClean="0"/>
              <a:t>Option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blend</a:t>
            </a:r>
            <a:r>
              <a:rPr lang="de-DE" dirty="0"/>
              <a:t> T_SO </a:t>
            </a:r>
            <a:r>
              <a:rPr lang="de-DE" dirty="0" err="1"/>
              <a:t>from</a:t>
            </a:r>
            <a:r>
              <a:rPr lang="de-DE" dirty="0"/>
              <a:t> pure </a:t>
            </a:r>
            <a:r>
              <a:rPr lang="de-DE" dirty="0" err="1"/>
              <a:t>T</a:t>
            </a:r>
            <a:r>
              <a:rPr lang="de-DE" baseline="-25000" dirty="0" err="1"/>
              <a:t>ke</a:t>
            </a:r>
            <a:r>
              <a:rPr lang="de-DE" baseline="-25000" dirty="0"/>
              <a:t> </a:t>
            </a:r>
            <a:r>
              <a:rPr lang="de-DE" dirty="0" smtClean="0"/>
              <a:t>–</a:t>
            </a:r>
            <a:r>
              <a:rPr lang="de-DE" dirty="0" err="1" smtClean="0"/>
              <a:t>difference</a:t>
            </a:r>
            <a:r>
              <a:rPr lang="de-DE" dirty="0" smtClean="0"/>
              <a:t> </a:t>
            </a:r>
            <a:r>
              <a:rPr lang="de-DE" dirty="0" err="1" smtClean="0"/>
              <a:t>conservation</a:t>
            </a:r>
            <a:r>
              <a:rPr lang="de-DE" dirty="0" smtClean="0"/>
              <a:t> </a:t>
            </a:r>
            <a:r>
              <a:rPr lang="de-DE" dirty="0" err="1" smtClean="0"/>
              <a:t>near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 pure </a:t>
            </a:r>
            <a:r>
              <a:rPr lang="de-DE" dirty="0" err="1" smtClean="0"/>
              <a:t>climatological</a:t>
            </a:r>
            <a:r>
              <a:rPr lang="de-DE" dirty="0" smtClean="0"/>
              <a:t> </a:t>
            </a:r>
            <a:r>
              <a:rPr lang="de-DE" dirty="0" err="1" smtClean="0"/>
              <a:t>height</a:t>
            </a:r>
            <a:r>
              <a:rPr lang="de-DE" dirty="0" smtClean="0"/>
              <a:t> </a:t>
            </a:r>
            <a:r>
              <a:rPr lang="de-DE" dirty="0" err="1" smtClean="0"/>
              <a:t>correction</a:t>
            </a:r>
            <a:r>
              <a:rPr lang="de-DE" dirty="0" smtClean="0"/>
              <a:t> at larger </a:t>
            </a:r>
            <a:r>
              <a:rPr lang="de-DE" dirty="0" err="1" smtClean="0"/>
              <a:t>depth</a:t>
            </a:r>
            <a:r>
              <a:rPr lang="de-DE" dirty="0"/>
              <a:t/>
            </a:r>
            <a:br>
              <a:rPr lang="de-DE" dirty="0"/>
            </a:br>
            <a:r>
              <a:rPr lang="de-DE" b="1" dirty="0" smtClean="0">
                <a:solidFill>
                  <a:srgbClr val="FF0000"/>
                </a:solidFill>
              </a:rPr>
              <a:t>(</a:t>
            </a:r>
            <a:r>
              <a:rPr lang="de-DE" b="1" dirty="0" err="1" smtClean="0">
                <a:solidFill>
                  <a:srgbClr val="FF0000"/>
                </a:solidFill>
              </a:rPr>
              <a:t>new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option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activated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by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default</a:t>
            </a:r>
            <a:r>
              <a:rPr lang="de-DE" b="1" dirty="0" smtClean="0">
                <a:solidFill>
                  <a:srgbClr val="FF0000"/>
                </a:solidFill>
              </a:rPr>
              <a:t>!)</a:t>
            </a:r>
          </a:p>
          <a:p>
            <a:r>
              <a:rPr lang="de-DE" b="1" dirty="0" smtClean="0">
                <a:solidFill>
                  <a:srgbClr val="0070C0"/>
                </a:solidFill>
              </a:rPr>
              <a:t>These </a:t>
            </a:r>
            <a:r>
              <a:rPr lang="de-DE" b="1" dirty="0" err="1" smtClean="0">
                <a:solidFill>
                  <a:srgbClr val="0070C0"/>
                </a:solidFill>
              </a:rPr>
              <a:t>changes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lead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to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considerable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forecast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improvements</a:t>
            </a:r>
            <a:r>
              <a:rPr lang="de-DE" b="1" dirty="0" smtClean="0">
                <a:solidFill>
                  <a:srgbClr val="0070C0"/>
                </a:solidFill>
              </a:rPr>
              <a:t> at IMS</a:t>
            </a:r>
            <a:endParaRPr lang="de-DE" b="1" dirty="0" smtClean="0">
              <a:solidFill>
                <a:srgbClr val="0070C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4324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dirty="0"/>
              <a:t>F</a:t>
            </a:r>
            <a:r>
              <a:rPr lang="de-DE" dirty="0" smtClean="0"/>
              <a:t>urther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052736"/>
            <a:ext cx="8353425" cy="5256584"/>
          </a:xfrm>
        </p:spPr>
        <p:txBody>
          <a:bodyPr/>
          <a:lstStyle/>
          <a:p>
            <a:r>
              <a:rPr lang="de-DE" b="1" dirty="0" smtClean="0">
                <a:solidFill>
                  <a:srgbClr val="00CC00"/>
                </a:solidFill>
              </a:rPr>
              <a:t>Processing </a:t>
            </a:r>
            <a:r>
              <a:rPr lang="de-DE" b="1" dirty="0" err="1" smtClean="0">
                <a:solidFill>
                  <a:srgbClr val="00CC00"/>
                </a:solidFill>
              </a:rPr>
              <a:t>of</a:t>
            </a:r>
            <a:r>
              <a:rPr lang="de-DE" b="1" dirty="0" smtClean="0">
                <a:solidFill>
                  <a:srgbClr val="00CC00"/>
                </a:solidFill>
              </a:rPr>
              <a:t> </a:t>
            </a:r>
            <a:r>
              <a:rPr lang="de-DE" b="1" dirty="0" err="1" smtClean="0">
                <a:solidFill>
                  <a:srgbClr val="00CC00"/>
                </a:solidFill>
              </a:rPr>
              <a:t>fields</a:t>
            </a:r>
            <a:r>
              <a:rPr lang="de-DE" b="1" dirty="0" smtClean="0">
                <a:solidFill>
                  <a:srgbClr val="00CC00"/>
                </a:solidFill>
              </a:rPr>
              <a:t> </a:t>
            </a:r>
            <a:r>
              <a:rPr lang="de-DE" b="1" dirty="0" err="1" smtClean="0">
                <a:solidFill>
                  <a:srgbClr val="00CC00"/>
                </a:solidFill>
              </a:rPr>
              <a:t>for</a:t>
            </a:r>
            <a:r>
              <a:rPr lang="de-DE" b="1" dirty="0" smtClean="0">
                <a:solidFill>
                  <a:srgbClr val="00CC00"/>
                </a:solidFill>
              </a:rPr>
              <a:t> </a:t>
            </a:r>
            <a:r>
              <a:rPr lang="de-DE" b="1" dirty="0" err="1" smtClean="0">
                <a:solidFill>
                  <a:srgbClr val="00CC00"/>
                </a:solidFill>
              </a:rPr>
              <a:t>the</a:t>
            </a:r>
            <a:r>
              <a:rPr lang="de-DE" b="1" dirty="0" smtClean="0">
                <a:solidFill>
                  <a:srgbClr val="00CC00"/>
                </a:solidFill>
              </a:rPr>
              <a:t> </a:t>
            </a:r>
            <a:r>
              <a:rPr lang="de-DE" b="1" dirty="0" err="1" smtClean="0">
                <a:solidFill>
                  <a:srgbClr val="00CC00"/>
                </a:solidFill>
              </a:rPr>
              <a:t>newest</a:t>
            </a:r>
            <a:r>
              <a:rPr lang="de-DE" b="1" dirty="0" smtClean="0">
                <a:solidFill>
                  <a:srgbClr val="00CC00"/>
                </a:solidFill>
              </a:rPr>
              <a:t> Kinne-</a:t>
            </a:r>
            <a:r>
              <a:rPr lang="de-DE" b="1" dirty="0" err="1" smtClean="0">
                <a:solidFill>
                  <a:srgbClr val="00CC00"/>
                </a:solidFill>
              </a:rPr>
              <a:t>climatology</a:t>
            </a:r>
            <a:r>
              <a:rPr lang="de-DE" b="1" dirty="0" smtClean="0">
                <a:solidFill>
                  <a:srgbClr val="00CC00"/>
                </a:solidFill>
              </a:rPr>
              <a:t> (MAC v2)</a:t>
            </a:r>
          </a:p>
          <a:p>
            <a:pPr lvl="1"/>
            <a:r>
              <a:rPr lang="de-DE" dirty="0"/>
              <a:t>W</a:t>
            </a:r>
            <a:r>
              <a:rPr lang="de-DE" dirty="0" smtClean="0"/>
              <a:t>ork </a:t>
            </a:r>
            <a:r>
              <a:rPr lang="de-DE" dirty="0" err="1" smtClean="0"/>
              <a:t>of</a:t>
            </a:r>
            <a:r>
              <a:rPr lang="de-DE" dirty="0" smtClean="0"/>
              <a:t> Marina </a:t>
            </a:r>
            <a:r>
              <a:rPr lang="de-DE" dirty="0" err="1" smtClean="0"/>
              <a:t>Shatunova</a:t>
            </a:r>
            <a:r>
              <a:rPr lang="de-DE" dirty="0" smtClean="0"/>
              <a:t>, Natalia </a:t>
            </a:r>
            <a:r>
              <a:rPr lang="de-DE" dirty="0" err="1" smtClean="0"/>
              <a:t>Chubarova</a:t>
            </a:r>
            <a:r>
              <a:rPr lang="de-DE" dirty="0" smtClean="0"/>
              <a:t>, … (T2RC2)</a:t>
            </a:r>
          </a:p>
          <a:p>
            <a:pPr lvl="1"/>
            <a:r>
              <a:rPr lang="de-DE" dirty="0" err="1" smtClean="0"/>
              <a:t>Monthly</a:t>
            </a:r>
            <a:r>
              <a:rPr lang="de-DE" dirty="0" smtClean="0"/>
              <a:t> </a:t>
            </a:r>
            <a:r>
              <a:rPr lang="de-DE" dirty="0" err="1" smtClean="0"/>
              <a:t>mean</a:t>
            </a:r>
            <a:r>
              <a:rPr lang="de-DE" dirty="0" smtClean="0"/>
              <a:t> </a:t>
            </a:r>
            <a:r>
              <a:rPr lang="de-DE" dirty="0" err="1" smtClean="0"/>
              <a:t>optical</a:t>
            </a:r>
            <a:r>
              <a:rPr lang="de-DE" dirty="0" smtClean="0"/>
              <a:t> </a:t>
            </a:r>
            <a:r>
              <a:rPr lang="de-DE" dirty="0" err="1" smtClean="0"/>
              <a:t>properties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8 Ritter-</a:t>
            </a:r>
            <a:r>
              <a:rPr lang="de-DE" dirty="0" err="1" smtClean="0"/>
              <a:t>Geleyn</a:t>
            </a:r>
            <a:r>
              <a:rPr lang="de-DE" dirty="0" smtClean="0"/>
              <a:t> </a:t>
            </a:r>
            <a:r>
              <a:rPr lang="de-DE" dirty="0" err="1" smtClean="0"/>
              <a:t>wavelenghts</a:t>
            </a:r>
            <a:r>
              <a:rPr lang="de-DE" dirty="0" smtClean="0"/>
              <a:t> (+ </a:t>
            </a:r>
            <a:r>
              <a:rPr lang="de-DE" dirty="0" err="1" smtClean="0"/>
              <a:t>the</a:t>
            </a:r>
            <a:r>
              <a:rPr lang="de-DE" dirty="0" smtClean="0"/>
              <a:t> 550 </a:t>
            </a:r>
            <a:r>
              <a:rPr lang="de-DE" dirty="0" err="1" smtClean="0"/>
              <a:t>nm</a:t>
            </a:r>
            <a:r>
              <a:rPr lang="de-DE" dirty="0" smtClean="0"/>
              <a:t> </a:t>
            </a:r>
            <a:r>
              <a:rPr lang="de-DE" dirty="0" err="1" smtClean="0"/>
              <a:t>wavelength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Only</a:t>
            </a:r>
            <a:r>
              <a:rPr lang="de-DE" dirty="0" smtClean="0"/>
              <a:t> total </a:t>
            </a:r>
            <a:r>
              <a:rPr lang="de-DE" dirty="0" err="1" smtClean="0"/>
              <a:t>aerosol</a:t>
            </a:r>
            <a:r>
              <a:rPr lang="de-DE" dirty="0" smtClean="0"/>
              <a:t> (original </a:t>
            </a:r>
            <a:r>
              <a:rPr lang="de-DE" dirty="0" err="1" smtClean="0"/>
              <a:t>climatology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fine</a:t>
            </a:r>
            <a:r>
              <a:rPr lang="de-DE" dirty="0" smtClean="0"/>
              <a:t>-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coarse</a:t>
            </a:r>
            <a:r>
              <a:rPr lang="de-DE" dirty="0" smtClean="0"/>
              <a:t>-mode)</a:t>
            </a:r>
          </a:p>
          <a:p>
            <a:pPr lvl="1"/>
            <a:r>
              <a:rPr lang="de-DE" dirty="0" err="1" smtClean="0"/>
              <a:t>shortNames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fields</a:t>
            </a:r>
            <a:r>
              <a:rPr lang="de-DE" dirty="0" smtClean="0"/>
              <a:t> in EXTPAR: AOT12, SSA12, ASY12 (</a:t>
            </a:r>
            <a:r>
              <a:rPr lang="de-DE" dirty="0" err="1" smtClean="0"/>
              <a:t>dim</a:t>
            </a:r>
            <a:r>
              <a:rPr lang="de-DE" dirty="0" smtClean="0"/>
              <a:t>: ie:je:12:9)</a:t>
            </a:r>
          </a:p>
          <a:p>
            <a:pPr lvl="1"/>
            <a:r>
              <a:rPr lang="de-DE" dirty="0" err="1" smtClean="0"/>
              <a:t>Currently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supported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NetCDF</a:t>
            </a:r>
            <a:r>
              <a:rPr lang="de-DE" dirty="0" smtClean="0"/>
              <a:t> </a:t>
            </a:r>
            <a:r>
              <a:rPr lang="de-DE" dirty="0" err="1" smtClean="0"/>
              <a:t>extpar</a:t>
            </a:r>
            <a:r>
              <a:rPr lang="de-DE" dirty="0" smtClean="0"/>
              <a:t> </a:t>
            </a:r>
            <a:r>
              <a:rPr lang="de-DE" dirty="0" err="1" smtClean="0"/>
              <a:t>files</a:t>
            </a:r>
            <a:r>
              <a:rPr lang="de-DE" dirty="0" smtClean="0"/>
              <a:t>! Something </a:t>
            </a:r>
            <a:r>
              <a:rPr lang="de-DE" dirty="0" err="1" smtClean="0"/>
              <a:t>special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made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grib1/2, </a:t>
            </a:r>
            <a:r>
              <a:rPr lang="de-DE" dirty="0" err="1" smtClean="0"/>
              <a:t>first</a:t>
            </a:r>
            <a:r>
              <a:rPr lang="de-DE" dirty="0" smtClean="0"/>
              <a:t> in </a:t>
            </a:r>
            <a:r>
              <a:rPr lang="de-DE" dirty="0" err="1" smtClean="0"/>
              <a:t>extpar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then</a:t>
            </a:r>
            <a:r>
              <a:rPr lang="de-DE" dirty="0" smtClean="0"/>
              <a:t> in int2lm!</a:t>
            </a:r>
          </a:p>
          <a:p>
            <a:pPr lvl="1"/>
            <a:r>
              <a:rPr lang="de-DE" dirty="0" err="1" smtClean="0"/>
              <a:t>itype_aerosol</a:t>
            </a:r>
            <a:r>
              <a:rPr lang="de-DE" dirty="0" smtClean="0"/>
              <a:t> = 3 (in </a:t>
            </a:r>
            <a:r>
              <a:rPr lang="de-DE" dirty="0" err="1" smtClean="0"/>
              <a:t>prep</a:t>
            </a:r>
            <a:r>
              <a:rPr lang="de-DE" dirty="0" smtClean="0"/>
              <a:t>. also </a:t>
            </a:r>
            <a:r>
              <a:rPr lang="de-DE" dirty="0" err="1" smtClean="0"/>
              <a:t>for</a:t>
            </a:r>
            <a:r>
              <a:rPr lang="de-DE" dirty="0" smtClean="0"/>
              <a:t> COSMO)</a:t>
            </a:r>
          </a:p>
          <a:p>
            <a:r>
              <a:rPr lang="de-DE" dirty="0" smtClean="0"/>
              <a:t>Processing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smtClean="0"/>
              <a:t>CAMS</a:t>
            </a:r>
            <a:r>
              <a:rPr lang="de-DE" dirty="0" smtClean="0"/>
              <a:t> </a:t>
            </a:r>
            <a:r>
              <a:rPr lang="de-DE" dirty="0" err="1" smtClean="0"/>
              <a:t>aerosols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operational IFS </a:t>
            </a:r>
            <a:r>
              <a:rPr lang="de-DE" dirty="0"/>
              <a:t>(</a:t>
            </a:r>
            <a:r>
              <a:rPr lang="de-DE" dirty="0" smtClean="0"/>
              <a:t>T2RC2)</a:t>
            </a:r>
          </a:p>
          <a:p>
            <a:pPr lvl="1"/>
            <a:r>
              <a:rPr lang="de-DE" dirty="0" err="1"/>
              <a:t>i</a:t>
            </a:r>
            <a:r>
              <a:rPr lang="de-DE" dirty="0" err="1" smtClean="0"/>
              <a:t>type_aerosol</a:t>
            </a:r>
            <a:r>
              <a:rPr lang="de-DE" dirty="0" smtClean="0"/>
              <a:t> = 4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9936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dirty="0" smtClean="0"/>
              <a:t>Further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052736"/>
            <a:ext cx="8641209" cy="5256584"/>
          </a:xfrm>
        </p:spPr>
        <p:txBody>
          <a:bodyPr/>
          <a:lstStyle/>
          <a:p>
            <a:r>
              <a:rPr lang="de-DE" b="1" dirty="0" err="1" smtClean="0">
                <a:solidFill>
                  <a:srgbClr val="00CC00"/>
                </a:solidFill>
              </a:rPr>
              <a:t>Possibility</a:t>
            </a:r>
            <a:r>
              <a:rPr lang="de-DE" b="1" dirty="0" smtClean="0">
                <a:solidFill>
                  <a:srgbClr val="00CC00"/>
                </a:solidFill>
              </a:rPr>
              <a:t> </a:t>
            </a:r>
            <a:r>
              <a:rPr lang="de-DE" b="1" dirty="0" err="1" smtClean="0">
                <a:solidFill>
                  <a:srgbClr val="00CC00"/>
                </a:solidFill>
              </a:rPr>
              <a:t>to</a:t>
            </a:r>
            <a:r>
              <a:rPr lang="de-DE" b="1" dirty="0" smtClean="0">
                <a:solidFill>
                  <a:srgbClr val="00CC00"/>
                </a:solidFill>
              </a:rPr>
              <a:t> </a:t>
            </a:r>
            <a:r>
              <a:rPr lang="de-DE" b="1" dirty="0" err="1" smtClean="0">
                <a:solidFill>
                  <a:srgbClr val="00CC00"/>
                </a:solidFill>
              </a:rPr>
              <a:t>process</a:t>
            </a:r>
            <a:r>
              <a:rPr lang="de-DE" b="1" dirty="0" smtClean="0">
                <a:solidFill>
                  <a:srgbClr val="00CC00"/>
                </a:solidFill>
              </a:rPr>
              <a:t> </a:t>
            </a:r>
            <a:r>
              <a:rPr lang="de-DE" b="1" dirty="0" err="1" smtClean="0">
                <a:solidFill>
                  <a:srgbClr val="00CC00"/>
                </a:solidFill>
              </a:rPr>
              <a:t>only</a:t>
            </a:r>
            <a:r>
              <a:rPr lang="de-DE" b="1" dirty="0" smtClean="0">
                <a:solidFill>
                  <a:srgbClr val="00CC00"/>
                </a:solidFill>
              </a:rPr>
              <a:t> </a:t>
            </a:r>
            <a:r>
              <a:rPr lang="de-DE" b="1" dirty="0" err="1" smtClean="0">
                <a:solidFill>
                  <a:srgbClr val="00CC00"/>
                </a:solidFill>
              </a:rPr>
              <a:t>the</a:t>
            </a:r>
            <a:r>
              <a:rPr lang="de-DE" b="1" dirty="0" smtClean="0">
                <a:solidFill>
                  <a:srgbClr val="00CC00"/>
                </a:solidFill>
              </a:rPr>
              <a:t> </a:t>
            </a:r>
            <a:r>
              <a:rPr lang="de-DE" b="1" dirty="0" err="1" smtClean="0">
                <a:solidFill>
                  <a:srgbClr val="00CC00"/>
                </a:solidFill>
              </a:rPr>
              <a:t>external</a:t>
            </a:r>
            <a:r>
              <a:rPr lang="de-DE" b="1" dirty="0" smtClean="0">
                <a:solidFill>
                  <a:srgbClr val="00CC00"/>
                </a:solidFill>
              </a:rPr>
              <a:t> </a:t>
            </a:r>
            <a:r>
              <a:rPr lang="de-DE" b="1" dirty="0" err="1" smtClean="0">
                <a:solidFill>
                  <a:srgbClr val="00CC00"/>
                </a:solidFill>
              </a:rPr>
              <a:t>parameters</a:t>
            </a:r>
            <a:r>
              <a:rPr lang="de-DE" b="1" dirty="0" smtClean="0">
                <a:solidFill>
                  <a:srgbClr val="00CC00"/>
                </a:solidFill>
              </a:rPr>
              <a:t> at initial time:</a:t>
            </a:r>
            <a:endParaRPr lang="de-DE" b="1" dirty="0" smtClean="0">
              <a:solidFill>
                <a:srgbClr val="00CC00"/>
              </a:solidFill>
            </a:endParaRPr>
          </a:p>
          <a:p>
            <a:pPr lvl="1"/>
            <a:r>
              <a:rPr lang="de-DE" sz="1600" dirty="0" err="1" smtClean="0"/>
              <a:t>Some</a:t>
            </a:r>
            <a:r>
              <a:rPr lang="de-DE" sz="1600" dirty="0" smtClean="0"/>
              <a:t> </a:t>
            </a:r>
            <a:r>
              <a:rPr lang="de-DE" sz="1600" dirty="0" err="1" smtClean="0"/>
              <a:t>external</a:t>
            </a:r>
            <a:r>
              <a:rPr lang="de-DE" sz="1600" dirty="0" smtClean="0"/>
              <a:t> </a:t>
            </a:r>
            <a:r>
              <a:rPr lang="de-DE" sz="1600" dirty="0" err="1" smtClean="0"/>
              <a:t>parameters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smtClean="0"/>
              <a:t>time </a:t>
            </a:r>
            <a:r>
              <a:rPr lang="de-DE" sz="1600" dirty="0" err="1" smtClean="0"/>
              <a:t>dependent</a:t>
            </a:r>
            <a:r>
              <a:rPr lang="de-DE" sz="1600" dirty="0" smtClean="0"/>
              <a:t> (</a:t>
            </a:r>
            <a:r>
              <a:rPr lang="de-DE" sz="1600" dirty="0" err="1" smtClean="0"/>
              <a:t>climatologies</a:t>
            </a:r>
            <a:r>
              <a:rPr lang="de-DE" sz="1600" dirty="0" smtClean="0"/>
              <a:t>, plant </a:t>
            </a:r>
            <a:r>
              <a:rPr lang="de-DE" sz="1600" dirty="0" err="1" smtClean="0"/>
              <a:t>cover</a:t>
            </a:r>
            <a:r>
              <a:rPr lang="de-DE" sz="1600" dirty="0" smtClean="0"/>
              <a:t>, LAI, …) </a:t>
            </a:r>
          </a:p>
          <a:p>
            <a:pPr lvl="1"/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some</a:t>
            </a:r>
            <a:r>
              <a:rPr lang="de-DE" sz="1600" dirty="0" smtClean="0"/>
              <a:t> </a:t>
            </a:r>
            <a:r>
              <a:rPr lang="de-DE" sz="1600" dirty="0" err="1" smtClean="0"/>
              <a:t>applications</a:t>
            </a:r>
            <a:r>
              <a:rPr lang="de-DE" sz="1600" dirty="0" smtClean="0"/>
              <a:t> </a:t>
            </a:r>
            <a:r>
              <a:rPr lang="de-DE" sz="1600" dirty="0" err="1" smtClean="0"/>
              <a:t>it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necessary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update </a:t>
            </a:r>
            <a:r>
              <a:rPr lang="de-DE" sz="1600" dirty="0" err="1" smtClean="0"/>
              <a:t>these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time </a:t>
            </a:r>
            <a:r>
              <a:rPr lang="de-DE" sz="1600" dirty="0" err="1" smtClean="0"/>
              <a:t>to</a:t>
            </a:r>
            <a:r>
              <a:rPr lang="de-DE" sz="1600" dirty="0" smtClean="0"/>
              <a:t> time.</a:t>
            </a:r>
          </a:p>
          <a:p>
            <a:pPr lvl="1"/>
            <a:r>
              <a:rPr lang="de-DE" sz="1600" dirty="0" err="1" smtClean="0"/>
              <a:t>Up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now</a:t>
            </a:r>
            <a:r>
              <a:rPr lang="de-DE" sz="1600" dirty="0" smtClean="0"/>
              <a:t>, </a:t>
            </a:r>
            <a:r>
              <a:rPr lang="de-DE" sz="1600" dirty="0" err="1" smtClean="0"/>
              <a:t>this</a:t>
            </a:r>
            <a:r>
              <a:rPr lang="de-DE" sz="1600" dirty="0" smtClean="0"/>
              <a:t> was </a:t>
            </a:r>
            <a:r>
              <a:rPr lang="de-DE" sz="1600" dirty="0" err="1" smtClean="0"/>
              <a:t>technically</a:t>
            </a:r>
            <a:r>
              <a:rPr lang="de-DE" sz="1600" dirty="0" smtClean="0"/>
              <a:t> </a:t>
            </a:r>
            <a:r>
              <a:rPr lang="de-DE" sz="1600" dirty="0" err="1" smtClean="0"/>
              <a:t>only</a:t>
            </a:r>
            <a:r>
              <a:rPr lang="de-DE" sz="1600" dirty="0" smtClean="0"/>
              <a:t> </a:t>
            </a:r>
            <a:r>
              <a:rPr lang="de-DE" sz="1600" dirty="0" err="1" smtClean="0"/>
              <a:t>possible</a:t>
            </a:r>
            <a:r>
              <a:rPr lang="de-DE" sz="1600" dirty="0" smtClean="0"/>
              <a:t> in </a:t>
            </a:r>
            <a:r>
              <a:rPr lang="de-DE" sz="1600" dirty="0" err="1" smtClean="0"/>
              <a:t>climate</a:t>
            </a:r>
            <a:r>
              <a:rPr lang="de-DE" sz="1600" dirty="0" smtClean="0"/>
              <a:t> </a:t>
            </a:r>
            <a:r>
              <a:rPr lang="de-DE" sz="1600" dirty="0" err="1" smtClean="0"/>
              <a:t>mode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/</a:t>
            </a:r>
            <a:r>
              <a:rPr lang="de-DE" sz="1600" dirty="0" err="1" smtClean="0"/>
              <a:t>or</a:t>
            </a:r>
            <a:r>
              <a:rPr lang="de-DE" sz="1600" dirty="0" smtClean="0"/>
              <a:t> </a:t>
            </a:r>
            <a:r>
              <a:rPr lang="de-DE" sz="1600" dirty="0" err="1" smtClean="0"/>
              <a:t>if</a:t>
            </a:r>
            <a:r>
              <a:rPr lang="de-DE" sz="1600" dirty="0" smtClean="0"/>
              <a:t> all </a:t>
            </a:r>
            <a:r>
              <a:rPr lang="de-DE" sz="1600" dirty="0" err="1" smtClean="0"/>
              <a:t>atmospheric</a:t>
            </a:r>
            <a:r>
              <a:rPr lang="de-DE" sz="1600" dirty="0" smtClean="0"/>
              <a:t> </a:t>
            </a:r>
            <a:r>
              <a:rPr lang="de-DE" sz="1600" dirty="0" err="1" smtClean="0"/>
              <a:t>fields</a:t>
            </a:r>
            <a:r>
              <a:rPr lang="de-DE" sz="1600" dirty="0" smtClean="0"/>
              <a:t> </a:t>
            </a:r>
            <a:r>
              <a:rPr lang="de-DE" sz="1600" dirty="0" err="1" smtClean="0"/>
              <a:t>were</a:t>
            </a:r>
            <a:r>
              <a:rPr lang="de-DE" sz="1600" dirty="0" smtClean="0"/>
              <a:t> also </a:t>
            </a:r>
            <a:r>
              <a:rPr lang="de-DE" sz="1600" dirty="0" err="1" smtClean="0"/>
              <a:t>available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respective</a:t>
            </a:r>
            <a:r>
              <a:rPr lang="de-DE" sz="1600" dirty="0" smtClean="0"/>
              <a:t> time </a:t>
            </a:r>
            <a:r>
              <a:rPr lang="de-DE" sz="1600" dirty="0" err="1" smtClean="0"/>
              <a:t>from</a:t>
            </a:r>
            <a:r>
              <a:rPr lang="de-DE" sz="1600" dirty="0" smtClean="0"/>
              <a:t> a </a:t>
            </a:r>
            <a:r>
              <a:rPr lang="de-DE" sz="1600" dirty="0" err="1" smtClean="0"/>
              <a:t>driving</a:t>
            </a:r>
            <a:r>
              <a:rPr lang="de-DE" sz="1600" dirty="0" smtClean="0"/>
              <a:t> „</a:t>
            </a:r>
            <a:r>
              <a:rPr lang="de-DE" sz="1600" dirty="0" err="1" smtClean="0"/>
              <a:t>coarse</a:t>
            </a:r>
            <a:r>
              <a:rPr lang="de-DE" sz="1600" dirty="0" smtClean="0"/>
              <a:t>“ </a:t>
            </a:r>
            <a:r>
              <a:rPr lang="de-DE" sz="1600" dirty="0" err="1" smtClean="0"/>
              <a:t>model</a:t>
            </a:r>
            <a:r>
              <a:rPr lang="de-DE" sz="1600" dirty="0" smtClean="0"/>
              <a:t>.</a:t>
            </a:r>
          </a:p>
          <a:p>
            <a:pPr lvl="1"/>
            <a:r>
              <a:rPr lang="de-DE" sz="1600" dirty="0" err="1"/>
              <a:t>Now</a:t>
            </a:r>
            <a:r>
              <a:rPr lang="de-DE" sz="1600" dirty="0"/>
              <a:t> </a:t>
            </a:r>
            <a:r>
              <a:rPr lang="de-DE" sz="1600" dirty="0" err="1"/>
              <a:t>this</a:t>
            </a:r>
            <a:r>
              <a:rPr lang="de-DE" sz="1600" dirty="0"/>
              <a:t> </a:t>
            </a:r>
            <a:r>
              <a:rPr lang="de-DE" sz="1600" dirty="0" err="1"/>
              <a:t>can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done</a:t>
            </a:r>
            <a:r>
              <a:rPr lang="de-DE" sz="1600" dirty="0"/>
              <a:t> stand-</a:t>
            </a:r>
            <a:r>
              <a:rPr lang="de-DE" sz="1600" dirty="0" err="1"/>
              <a:t>alone</a:t>
            </a:r>
            <a:r>
              <a:rPr lang="de-DE" sz="1600" dirty="0"/>
              <a:t>. (</a:t>
            </a:r>
            <a:r>
              <a:rPr lang="de-DE" sz="1600" dirty="0" err="1" smtClean="0"/>
              <a:t>lextpar_lm_only</a:t>
            </a:r>
            <a:r>
              <a:rPr lang="de-DE" sz="1600" dirty="0" smtClean="0"/>
              <a:t>=.</a:t>
            </a:r>
            <a:r>
              <a:rPr lang="de-DE" sz="1600" dirty="0" err="1" smtClean="0"/>
              <a:t>true</a:t>
            </a:r>
            <a:r>
              <a:rPr lang="de-DE" sz="1600" dirty="0" smtClean="0"/>
              <a:t>.) </a:t>
            </a:r>
            <a:r>
              <a:rPr lang="de-DE" sz="1600" dirty="0" err="1" smtClean="0"/>
              <a:t>No</a:t>
            </a:r>
            <a:r>
              <a:rPr lang="de-DE" sz="1600" dirty="0" smtClean="0"/>
              <a:t> </a:t>
            </a:r>
            <a:r>
              <a:rPr lang="de-DE" sz="1600" dirty="0" err="1" smtClean="0"/>
              <a:t>data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a „</a:t>
            </a:r>
            <a:r>
              <a:rPr lang="de-DE" sz="1600" dirty="0" err="1" smtClean="0"/>
              <a:t>coarse</a:t>
            </a:r>
            <a:r>
              <a:rPr lang="de-DE" sz="1600" dirty="0" smtClean="0"/>
              <a:t>“ </a:t>
            </a:r>
            <a:r>
              <a:rPr lang="de-DE" sz="1600" dirty="0" err="1" smtClean="0"/>
              <a:t>model</a:t>
            </a:r>
            <a:r>
              <a:rPr lang="de-DE" sz="1600" dirty="0" smtClean="0"/>
              <a:t> </a:t>
            </a:r>
            <a:r>
              <a:rPr lang="de-DE" sz="1600" dirty="0" err="1" smtClean="0"/>
              <a:t>necessary</a:t>
            </a:r>
            <a:r>
              <a:rPr lang="de-DE" sz="1600" dirty="0" smtClean="0"/>
              <a:t>. Data will </a:t>
            </a:r>
            <a:r>
              <a:rPr lang="de-DE" sz="1600" dirty="0" err="1" smtClean="0"/>
              <a:t>be</a:t>
            </a:r>
            <a:r>
              <a:rPr lang="de-DE" sz="1600" dirty="0" smtClean="0"/>
              <a:t> </a:t>
            </a:r>
            <a:r>
              <a:rPr lang="de-DE" sz="1600" dirty="0" err="1" smtClean="0"/>
              <a:t>written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a </a:t>
            </a:r>
            <a:r>
              <a:rPr lang="de-DE" sz="1600" dirty="0" err="1" smtClean="0"/>
              <a:t>laf</a:t>
            </a:r>
            <a:r>
              <a:rPr lang="de-DE" sz="1600" dirty="0" smtClean="0"/>
              <a:t>-file</a:t>
            </a:r>
            <a:r>
              <a:rPr lang="de-DE" sz="1600" dirty="0" smtClean="0"/>
              <a:t>.</a:t>
            </a:r>
            <a:endParaRPr lang="de-DE" sz="16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4202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dirty="0" smtClean="0"/>
              <a:t>Further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256584"/>
          </a:xfrm>
        </p:spPr>
        <p:txBody>
          <a:bodyPr/>
          <a:lstStyle/>
          <a:p>
            <a:r>
              <a:rPr lang="de-DE" b="1" dirty="0" err="1" smtClean="0">
                <a:solidFill>
                  <a:srgbClr val="00CC00"/>
                </a:solidFill>
              </a:rPr>
              <a:t>Possibility</a:t>
            </a:r>
            <a:r>
              <a:rPr lang="de-DE" b="1" dirty="0" smtClean="0">
                <a:solidFill>
                  <a:srgbClr val="00CC00"/>
                </a:solidFill>
              </a:rPr>
              <a:t> </a:t>
            </a:r>
            <a:r>
              <a:rPr lang="de-DE" b="1" dirty="0" err="1" smtClean="0">
                <a:solidFill>
                  <a:srgbClr val="00CC00"/>
                </a:solidFill>
              </a:rPr>
              <a:t>to</a:t>
            </a:r>
            <a:r>
              <a:rPr lang="de-DE" b="1" dirty="0" smtClean="0">
                <a:solidFill>
                  <a:srgbClr val="00CC00"/>
                </a:solidFill>
              </a:rPr>
              <a:t> </a:t>
            </a:r>
            <a:r>
              <a:rPr lang="de-DE" b="1" dirty="0" err="1" smtClean="0">
                <a:solidFill>
                  <a:srgbClr val="00CC00"/>
                </a:solidFill>
              </a:rPr>
              <a:t>process</a:t>
            </a:r>
            <a:r>
              <a:rPr lang="de-DE" b="1" dirty="0" smtClean="0">
                <a:solidFill>
                  <a:srgbClr val="00CC00"/>
                </a:solidFill>
              </a:rPr>
              <a:t> </a:t>
            </a:r>
            <a:r>
              <a:rPr lang="de-DE" b="1" dirty="0" err="1" smtClean="0">
                <a:solidFill>
                  <a:srgbClr val="00CC00"/>
                </a:solidFill>
              </a:rPr>
              <a:t>only</a:t>
            </a:r>
            <a:r>
              <a:rPr lang="de-DE" b="1" dirty="0" smtClean="0">
                <a:solidFill>
                  <a:srgbClr val="00CC00"/>
                </a:solidFill>
              </a:rPr>
              <a:t> </a:t>
            </a:r>
            <a:r>
              <a:rPr lang="de-DE" b="1" dirty="0" err="1" smtClean="0">
                <a:solidFill>
                  <a:srgbClr val="00CC00"/>
                </a:solidFill>
              </a:rPr>
              <a:t>the</a:t>
            </a:r>
            <a:r>
              <a:rPr lang="de-DE" b="1" dirty="0" smtClean="0">
                <a:solidFill>
                  <a:srgbClr val="00CC00"/>
                </a:solidFill>
              </a:rPr>
              <a:t> </a:t>
            </a:r>
            <a:r>
              <a:rPr lang="de-DE" b="1" dirty="0" err="1" smtClean="0">
                <a:solidFill>
                  <a:srgbClr val="00CC00"/>
                </a:solidFill>
              </a:rPr>
              <a:t>external</a:t>
            </a:r>
            <a:r>
              <a:rPr lang="de-DE" b="1" dirty="0" smtClean="0">
                <a:solidFill>
                  <a:srgbClr val="00CC00"/>
                </a:solidFill>
              </a:rPr>
              <a:t> </a:t>
            </a:r>
            <a:r>
              <a:rPr lang="de-DE" b="1" dirty="0" err="1" smtClean="0">
                <a:solidFill>
                  <a:srgbClr val="00CC00"/>
                </a:solidFill>
              </a:rPr>
              <a:t>parameters</a:t>
            </a:r>
            <a:r>
              <a:rPr lang="de-DE" b="1" dirty="0" smtClean="0">
                <a:solidFill>
                  <a:srgbClr val="00CC00"/>
                </a:solidFill>
              </a:rPr>
              <a:t> at initial time:</a:t>
            </a:r>
            <a:endParaRPr lang="de-DE" sz="1600" dirty="0" smtClean="0"/>
          </a:p>
          <a:p>
            <a:r>
              <a:rPr lang="de-DE" sz="1600" dirty="0" err="1" smtClean="0"/>
              <a:t>Applications</a:t>
            </a:r>
            <a:r>
              <a:rPr lang="de-DE" sz="1600" dirty="0" smtClean="0"/>
              <a:t>:</a:t>
            </a:r>
          </a:p>
          <a:p>
            <a:pPr lvl="1"/>
            <a:r>
              <a:rPr lang="de-DE" sz="1600" dirty="0" smtClean="0">
                <a:solidFill>
                  <a:srgbClr val="FF0000"/>
                </a:solidFill>
              </a:rPr>
              <a:t>Just </a:t>
            </a:r>
            <a:r>
              <a:rPr lang="de-DE" sz="1600" dirty="0" err="1" smtClean="0">
                <a:solidFill>
                  <a:srgbClr val="FF0000"/>
                </a:solidFill>
              </a:rPr>
              <a:t>getting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the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external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parameters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for</a:t>
            </a:r>
            <a:r>
              <a:rPr lang="de-DE" sz="1600" dirty="0" smtClean="0">
                <a:solidFill>
                  <a:srgbClr val="FF0000"/>
                </a:solidFill>
              </a:rPr>
              <a:t> a </a:t>
            </a:r>
            <a:r>
              <a:rPr lang="de-DE" sz="1600" dirty="0" err="1" smtClean="0">
                <a:solidFill>
                  <a:srgbClr val="FF0000"/>
                </a:solidFill>
              </a:rPr>
              <a:t>certain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smtClean="0">
                <a:solidFill>
                  <a:srgbClr val="FF0000"/>
                </a:solidFill>
              </a:rPr>
              <a:t>time:</a:t>
            </a:r>
            <a:br>
              <a:rPr lang="de-DE" sz="1600" dirty="0" smtClean="0">
                <a:solidFill>
                  <a:srgbClr val="FF0000"/>
                </a:solidFill>
              </a:rPr>
            </a:br>
            <a:r>
              <a:rPr lang="de-DE" sz="800" dirty="0" smtClean="0">
                <a:solidFill>
                  <a:srgbClr val="FF0000"/>
                </a:solidFill>
              </a:rPr>
              <a:t> </a:t>
            </a:r>
            <a:r>
              <a:rPr lang="de-DE" sz="1600" dirty="0" smtClean="0">
                <a:solidFill>
                  <a:srgbClr val="FF0000"/>
                </a:solidFill>
              </a:rPr>
              <a:t/>
            </a:r>
            <a:br>
              <a:rPr lang="de-DE" sz="1600" dirty="0" smtClean="0">
                <a:solidFill>
                  <a:srgbClr val="FF0000"/>
                </a:solidFill>
              </a:rPr>
            </a:br>
            <a:r>
              <a:rPr lang="de-DE" sz="1600" b="1" dirty="0" err="1" smtClean="0">
                <a:solidFill>
                  <a:srgbClr val="0070C0"/>
                </a:solidFill>
              </a:rPr>
              <a:t>linitial</a:t>
            </a:r>
            <a:r>
              <a:rPr lang="de-DE" sz="1600" b="1" dirty="0" smtClean="0">
                <a:solidFill>
                  <a:srgbClr val="0070C0"/>
                </a:solidFill>
              </a:rPr>
              <a:t>=.</a:t>
            </a:r>
            <a:r>
              <a:rPr lang="de-DE" sz="1600" b="1" dirty="0" err="1" smtClean="0">
                <a:solidFill>
                  <a:srgbClr val="0070C0"/>
                </a:solidFill>
              </a:rPr>
              <a:t>true</a:t>
            </a:r>
            <a:r>
              <a:rPr lang="de-DE" sz="1600" b="1" dirty="0" smtClean="0">
                <a:solidFill>
                  <a:srgbClr val="0070C0"/>
                </a:solidFill>
              </a:rPr>
              <a:t>., </a:t>
            </a:r>
            <a:r>
              <a:rPr lang="de-DE" sz="1600" b="1" dirty="0" err="1" smtClean="0">
                <a:solidFill>
                  <a:srgbClr val="0070C0"/>
                </a:solidFill>
              </a:rPr>
              <a:t>lextpar_lm_only</a:t>
            </a:r>
            <a:r>
              <a:rPr lang="de-DE" sz="1600" b="1" dirty="0" smtClean="0">
                <a:solidFill>
                  <a:srgbClr val="0070C0"/>
                </a:solidFill>
              </a:rPr>
              <a:t>=.</a:t>
            </a:r>
            <a:r>
              <a:rPr lang="de-DE" sz="1600" b="1" dirty="0" err="1" smtClean="0">
                <a:solidFill>
                  <a:srgbClr val="0070C0"/>
                </a:solidFill>
              </a:rPr>
              <a:t>true</a:t>
            </a:r>
            <a:r>
              <a:rPr lang="de-DE" sz="1600" b="1" dirty="0" smtClean="0">
                <a:solidFill>
                  <a:srgbClr val="0070C0"/>
                </a:solidFill>
              </a:rPr>
              <a:t>., </a:t>
            </a:r>
            <a:r>
              <a:rPr lang="de-DE" sz="1600" b="1" dirty="0" err="1" smtClean="0">
                <a:solidFill>
                  <a:srgbClr val="0070C0"/>
                </a:solidFill>
              </a:rPr>
              <a:t>lboundaries</a:t>
            </a:r>
            <a:r>
              <a:rPr lang="de-DE" sz="1600" b="1" dirty="0" smtClean="0">
                <a:solidFill>
                  <a:srgbClr val="0070C0"/>
                </a:solidFill>
              </a:rPr>
              <a:t>=.</a:t>
            </a:r>
            <a:r>
              <a:rPr lang="de-DE" sz="1600" b="1" dirty="0" err="1" smtClean="0">
                <a:solidFill>
                  <a:srgbClr val="0070C0"/>
                </a:solidFill>
              </a:rPr>
              <a:t>false</a:t>
            </a:r>
            <a:r>
              <a:rPr lang="de-DE" sz="1600" b="1" dirty="0">
                <a:solidFill>
                  <a:srgbClr val="0070C0"/>
                </a:solidFill>
              </a:rPr>
              <a:t/>
            </a:r>
            <a:br>
              <a:rPr lang="de-DE" sz="1600" b="1" dirty="0">
                <a:solidFill>
                  <a:srgbClr val="0070C0"/>
                </a:solidFill>
              </a:rPr>
            </a:br>
            <a:r>
              <a:rPr lang="de-DE" sz="800" b="1" dirty="0" smtClean="0">
                <a:solidFill>
                  <a:srgbClr val="0070C0"/>
                </a:solidFill>
              </a:rPr>
              <a:t> </a:t>
            </a:r>
            <a:r>
              <a:rPr lang="de-DE" sz="1600" b="1" dirty="0" smtClean="0">
                <a:solidFill>
                  <a:srgbClr val="0070C0"/>
                </a:solidFill>
              </a:rPr>
              <a:t/>
            </a:r>
            <a:br>
              <a:rPr lang="de-DE" sz="1600" b="1" dirty="0" smtClean="0">
                <a:solidFill>
                  <a:srgbClr val="0070C0"/>
                </a:solidFill>
              </a:rPr>
            </a:br>
            <a:r>
              <a:rPr lang="de-DE" sz="1600" dirty="0" err="1" smtClean="0"/>
              <a:t>No</a:t>
            </a:r>
            <a:r>
              <a:rPr lang="de-DE" sz="1600" dirty="0" smtClean="0"/>
              <a:t> </a:t>
            </a:r>
            <a:r>
              <a:rPr lang="de-DE" sz="1600" dirty="0" err="1" smtClean="0"/>
              <a:t>atmospheric</a:t>
            </a:r>
            <a:r>
              <a:rPr lang="de-DE" sz="1600" dirty="0" smtClean="0"/>
              <a:t> </a:t>
            </a:r>
            <a:r>
              <a:rPr lang="de-DE" sz="1600" dirty="0" err="1" smtClean="0"/>
              <a:t>data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</a:t>
            </a:r>
            <a:r>
              <a:rPr lang="de-DE" sz="1600" dirty="0" err="1" smtClean="0"/>
              <a:t>coarse</a:t>
            </a:r>
            <a:r>
              <a:rPr lang="de-DE" sz="1600" dirty="0" smtClean="0"/>
              <a:t> </a:t>
            </a:r>
            <a:r>
              <a:rPr lang="de-DE" sz="1600" dirty="0" err="1" smtClean="0"/>
              <a:t>model</a:t>
            </a:r>
            <a:r>
              <a:rPr lang="de-DE" sz="1600" dirty="0" smtClean="0"/>
              <a:t> </a:t>
            </a:r>
            <a:r>
              <a:rPr lang="de-DE" sz="1600" dirty="0" err="1" smtClean="0"/>
              <a:t>needed</a:t>
            </a:r>
            <a:r>
              <a:rPr lang="de-DE" sz="1600" dirty="0" smtClean="0"/>
              <a:t>, </a:t>
            </a:r>
            <a:r>
              <a:rPr lang="de-DE" sz="1600" dirty="0" smtClean="0"/>
              <a:t>just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coarse</a:t>
            </a:r>
            <a:r>
              <a:rPr lang="de-DE" sz="1600" dirty="0" smtClean="0"/>
              <a:t> </a:t>
            </a:r>
            <a:r>
              <a:rPr lang="de-DE" sz="1600" dirty="0" err="1" smtClean="0"/>
              <a:t>external</a:t>
            </a:r>
            <a:r>
              <a:rPr lang="de-DE" sz="1600" dirty="0" smtClean="0"/>
              <a:t> </a:t>
            </a:r>
            <a:r>
              <a:rPr lang="de-DE" sz="1600" dirty="0" err="1" smtClean="0"/>
              <a:t>params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800" dirty="0" smtClean="0"/>
              <a:t> </a:t>
            </a:r>
            <a:br>
              <a:rPr lang="de-DE" sz="800" dirty="0" smtClean="0"/>
            </a:br>
            <a:r>
              <a:rPr lang="de-DE" sz="1600" dirty="0" smtClean="0">
                <a:sym typeface="Wingdings" panose="05000000000000000000" pitchFamily="2" charset="2"/>
              </a:rPr>
              <a:t> </a:t>
            </a:r>
            <a:r>
              <a:rPr lang="de-DE" sz="1600" dirty="0" err="1" smtClean="0">
                <a:sym typeface="Wingdings" panose="05000000000000000000" pitchFamily="2" charset="2"/>
              </a:rPr>
              <a:t>laf</a:t>
            </a:r>
            <a:r>
              <a:rPr lang="de-DE" sz="1600" dirty="0" smtClean="0">
                <a:sym typeface="Wingdings" panose="05000000000000000000" pitchFamily="2" charset="2"/>
              </a:rPr>
              <a:t>-file </a:t>
            </a:r>
            <a:r>
              <a:rPr lang="de-DE" sz="1600" dirty="0" err="1" smtClean="0">
                <a:sym typeface="Wingdings" panose="05000000000000000000" pitchFamily="2" charset="2"/>
              </a:rPr>
              <a:t>with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only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external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parameters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for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further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grib_copy</a:t>
            </a:r>
            <a:r>
              <a:rPr lang="de-DE" sz="1600" dirty="0" smtClean="0">
                <a:sym typeface="Wingdings" panose="05000000000000000000" pitchFamily="2" charset="2"/>
              </a:rPr>
              <a:t>, …</a:t>
            </a:r>
            <a:endParaRPr lang="de-DE" sz="1600" dirty="0" smtClean="0"/>
          </a:p>
          <a:p>
            <a:pPr lvl="1"/>
            <a:r>
              <a:rPr lang="de-DE" sz="1600" dirty="0" err="1" smtClean="0">
                <a:solidFill>
                  <a:srgbClr val="FF0000"/>
                </a:solidFill>
              </a:rPr>
              <a:t>Producing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boundary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data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from</a:t>
            </a:r>
            <a:r>
              <a:rPr lang="de-DE" sz="1600" dirty="0" smtClean="0">
                <a:solidFill>
                  <a:srgbClr val="FF0000"/>
                </a:solidFill>
              </a:rPr>
              <a:t> a </a:t>
            </a:r>
            <a:r>
              <a:rPr lang="de-DE" sz="1600" dirty="0" err="1" smtClean="0">
                <a:solidFill>
                  <a:srgbClr val="FF0000"/>
                </a:solidFill>
              </a:rPr>
              <a:t>coarse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model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with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shifted</a:t>
            </a:r>
            <a:r>
              <a:rPr lang="de-DE" sz="1600" dirty="0" smtClean="0">
                <a:solidFill>
                  <a:srgbClr val="FF0000"/>
                </a:solidFill>
              </a:rPr>
              <a:t> initial time, but at </a:t>
            </a:r>
            <a:r>
              <a:rPr lang="de-DE" sz="1600" dirty="0" err="1" smtClean="0">
                <a:solidFill>
                  <a:srgbClr val="FF0000"/>
                </a:solidFill>
              </a:rPr>
              <a:t>the</a:t>
            </a:r>
            <a:r>
              <a:rPr lang="de-DE" sz="1600" dirty="0" smtClean="0">
                <a:solidFill>
                  <a:srgbClr val="FF0000"/>
                </a:solidFill>
              </a:rPr>
              <a:t> same time </a:t>
            </a:r>
            <a:r>
              <a:rPr lang="de-DE" sz="1600" dirty="0" err="1" smtClean="0">
                <a:solidFill>
                  <a:srgbClr val="FF0000"/>
                </a:solidFill>
              </a:rPr>
              <a:t>updating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the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external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parameters</a:t>
            </a:r>
            <a:r>
              <a:rPr lang="de-DE" sz="1600" dirty="0" smtClean="0">
                <a:solidFill>
                  <a:srgbClr val="FF0000"/>
                </a:solidFill>
              </a:rPr>
              <a:t>, </a:t>
            </a:r>
            <a:r>
              <a:rPr lang="de-DE" sz="1600" dirty="0" err="1" smtClean="0">
                <a:solidFill>
                  <a:srgbClr val="FF0000"/>
                </a:solidFill>
              </a:rPr>
              <a:t>without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needing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the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full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fields</a:t>
            </a:r>
            <a:r>
              <a:rPr lang="de-DE" sz="1600" dirty="0" smtClean="0">
                <a:solidFill>
                  <a:srgbClr val="FF0000"/>
                </a:solidFill>
              </a:rPr>
              <a:t> in </a:t>
            </a:r>
            <a:r>
              <a:rPr lang="de-DE" sz="1600" dirty="0" err="1" smtClean="0">
                <a:solidFill>
                  <a:srgbClr val="FF0000"/>
                </a:solidFill>
              </a:rPr>
              <a:t>the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coarse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analysis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smtClean="0">
                <a:solidFill>
                  <a:srgbClr val="FF0000"/>
                </a:solidFill>
              </a:rPr>
              <a:t>file</a:t>
            </a:r>
            <a:r>
              <a:rPr lang="de-DE" sz="1600" dirty="0" smtClean="0">
                <a:solidFill>
                  <a:srgbClr val="FF0000"/>
                </a:solidFill>
              </a:rPr>
              <a:t>:</a:t>
            </a:r>
            <a:br>
              <a:rPr lang="de-DE" sz="1600" dirty="0" smtClean="0">
                <a:solidFill>
                  <a:srgbClr val="FF0000"/>
                </a:solidFill>
              </a:rPr>
            </a:br>
            <a:r>
              <a:rPr lang="de-DE" sz="800" dirty="0" smtClean="0">
                <a:solidFill>
                  <a:srgbClr val="FF0000"/>
                </a:solidFill>
              </a:rPr>
              <a:t> </a:t>
            </a:r>
            <a:r>
              <a:rPr lang="de-DE" sz="1600" dirty="0" smtClean="0">
                <a:solidFill>
                  <a:srgbClr val="FF0000"/>
                </a:solidFill>
              </a:rPr>
              <a:t/>
            </a:r>
            <a:br>
              <a:rPr lang="de-DE" sz="1600" dirty="0" smtClean="0">
                <a:solidFill>
                  <a:srgbClr val="FF0000"/>
                </a:solidFill>
              </a:rPr>
            </a:b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example</a:t>
            </a:r>
            <a:r>
              <a:rPr lang="de-DE" sz="1600" dirty="0" smtClean="0"/>
              <a:t>, </a:t>
            </a:r>
            <a:r>
              <a:rPr lang="de-DE" sz="1600" dirty="0" err="1" smtClean="0"/>
              <a:t>our</a:t>
            </a:r>
            <a:r>
              <a:rPr lang="de-DE" sz="1600" dirty="0" smtClean="0"/>
              <a:t> operational ICON </a:t>
            </a:r>
            <a:r>
              <a:rPr lang="de-DE" sz="1600" dirty="0" err="1" smtClean="0"/>
              <a:t>analysis</a:t>
            </a:r>
            <a:r>
              <a:rPr lang="de-DE" sz="1600" dirty="0" smtClean="0"/>
              <a:t> </a:t>
            </a:r>
            <a:r>
              <a:rPr lang="de-DE" sz="1600" dirty="0" err="1" smtClean="0"/>
              <a:t>does</a:t>
            </a:r>
            <a:r>
              <a:rPr lang="de-DE" sz="1600" dirty="0" smtClean="0"/>
              <a:t> not </a:t>
            </a:r>
            <a:r>
              <a:rPr lang="de-DE" sz="1600" dirty="0" err="1" smtClean="0"/>
              <a:t>store</a:t>
            </a:r>
            <a:r>
              <a:rPr lang="de-DE" sz="1600" dirty="0" smtClean="0"/>
              <a:t> all </a:t>
            </a:r>
            <a:r>
              <a:rPr lang="de-DE" sz="1600" dirty="0" err="1" smtClean="0"/>
              <a:t>atmospheric</a:t>
            </a:r>
            <a:r>
              <a:rPr lang="de-DE" sz="1600" dirty="0" smtClean="0"/>
              <a:t> 3D </a:t>
            </a:r>
            <a:r>
              <a:rPr lang="de-DE" sz="1600" dirty="0" err="1" smtClean="0"/>
              <a:t>fields</a:t>
            </a:r>
            <a:r>
              <a:rPr lang="de-DE" sz="1600" dirty="0" smtClean="0"/>
              <a:t> </a:t>
            </a:r>
            <a:r>
              <a:rPr lang="de-DE" sz="1600" dirty="0" err="1" smtClean="0"/>
              <a:t>necessary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smtClean="0"/>
              <a:t>COSMO </a:t>
            </a:r>
            <a:r>
              <a:rPr lang="de-DE" sz="1600" dirty="0" err="1" smtClean="0"/>
              <a:t>IC‘s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save </a:t>
            </a:r>
            <a:r>
              <a:rPr lang="de-DE" sz="1600" dirty="0" err="1" smtClean="0"/>
              <a:t>archive</a:t>
            </a:r>
            <a:r>
              <a:rPr lang="de-DE" sz="1600" dirty="0" smtClean="0"/>
              <a:t> </a:t>
            </a:r>
            <a:r>
              <a:rPr lang="de-DE" sz="1600" dirty="0" err="1" smtClean="0"/>
              <a:t>space</a:t>
            </a:r>
            <a:r>
              <a:rPr lang="de-DE" sz="1600" dirty="0" smtClean="0"/>
              <a:t>. These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err="1" smtClean="0"/>
              <a:t>only</a:t>
            </a:r>
            <a:r>
              <a:rPr lang="de-DE" sz="1600" dirty="0" smtClean="0"/>
              <a:t> </a:t>
            </a:r>
            <a:r>
              <a:rPr lang="de-DE" sz="1600" dirty="0" err="1" smtClean="0"/>
              <a:t>contained</a:t>
            </a:r>
            <a:r>
              <a:rPr lang="de-DE" sz="1600" dirty="0" smtClean="0"/>
              <a:t> in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forecast</a:t>
            </a:r>
            <a:r>
              <a:rPr lang="de-DE" sz="1600" dirty="0" smtClean="0"/>
              <a:t> </a:t>
            </a:r>
            <a:r>
              <a:rPr lang="de-DE" sz="1600" dirty="0" err="1" smtClean="0"/>
              <a:t>output</a:t>
            </a:r>
            <a:r>
              <a:rPr lang="de-DE" sz="1600" dirty="0" smtClean="0"/>
              <a:t>.</a:t>
            </a:r>
            <a:br>
              <a:rPr lang="de-DE" sz="1600" dirty="0" smtClean="0"/>
            </a:br>
            <a:r>
              <a:rPr lang="de-DE" sz="800" dirty="0" smtClean="0"/>
              <a:t> 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b="1" dirty="0" err="1" smtClean="0">
                <a:solidFill>
                  <a:srgbClr val="0070C0"/>
                </a:solidFill>
              </a:rPr>
              <a:t>linitial</a:t>
            </a:r>
            <a:r>
              <a:rPr lang="de-DE" sz="1600" b="1" dirty="0">
                <a:solidFill>
                  <a:srgbClr val="0070C0"/>
                </a:solidFill>
              </a:rPr>
              <a:t>=.</a:t>
            </a:r>
            <a:r>
              <a:rPr lang="de-DE" sz="1600" b="1" dirty="0" err="1">
                <a:solidFill>
                  <a:srgbClr val="0070C0"/>
                </a:solidFill>
              </a:rPr>
              <a:t>true</a:t>
            </a:r>
            <a:r>
              <a:rPr lang="de-DE" sz="1600" b="1" dirty="0">
                <a:solidFill>
                  <a:srgbClr val="0070C0"/>
                </a:solidFill>
              </a:rPr>
              <a:t>., </a:t>
            </a:r>
            <a:r>
              <a:rPr lang="de-DE" sz="1600" b="1" dirty="0" err="1">
                <a:solidFill>
                  <a:srgbClr val="0070C0"/>
                </a:solidFill>
              </a:rPr>
              <a:t>lextpar_lm_only</a:t>
            </a:r>
            <a:r>
              <a:rPr lang="de-DE" sz="1600" b="1" dirty="0">
                <a:solidFill>
                  <a:srgbClr val="0070C0"/>
                </a:solidFill>
              </a:rPr>
              <a:t>=.</a:t>
            </a:r>
            <a:r>
              <a:rPr lang="de-DE" sz="1600" b="1" dirty="0" err="1">
                <a:solidFill>
                  <a:srgbClr val="0070C0"/>
                </a:solidFill>
              </a:rPr>
              <a:t>true</a:t>
            </a:r>
            <a:r>
              <a:rPr lang="de-DE" sz="1600" b="1" dirty="0">
                <a:solidFill>
                  <a:srgbClr val="0070C0"/>
                </a:solidFill>
              </a:rPr>
              <a:t>., </a:t>
            </a:r>
            <a:r>
              <a:rPr lang="de-DE" sz="1600" b="1" dirty="0" err="1">
                <a:solidFill>
                  <a:srgbClr val="0070C0"/>
                </a:solidFill>
              </a:rPr>
              <a:t>lboundaries</a:t>
            </a:r>
            <a:r>
              <a:rPr lang="de-DE" sz="1600" b="1" dirty="0" smtClean="0">
                <a:solidFill>
                  <a:srgbClr val="0070C0"/>
                </a:solidFill>
              </a:rPr>
              <a:t>=.</a:t>
            </a:r>
            <a:r>
              <a:rPr lang="de-DE" sz="1600" b="1" dirty="0" err="1" smtClean="0">
                <a:solidFill>
                  <a:srgbClr val="0070C0"/>
                </a:solidFill>
              </a:rPr>
              <a:t>true</a:t>
            </a:r>
            <a:r>
              <a:rPr lang="de-DE" sz="1600" b="1" dirty="0" smtClean="0">
                <a:solidFill>
                  <a:srgbClr val="0070C0"/>
                </a:solidFill>
              </a:rPr>
              <a:t>., </a:t>
            </a:r>
            <a:r>
              <a:rPr lang="de-DE" sz="1600" b="1" dirty="0" err="1" smtClean="0">
                <a:solidFill>
                  <a:srgbClr val="0070C0"/>
                </a:solidFill>
              </a:rPr>
              <a:t>ydate_ini</a:t>
            </a:r>
            <a:r>
              <a:rPr lang="de-DE" sz="1600" b="1" dirty="0" smtClean="0">
                <a:solidFill>
                  <a:srgbClr val="0070C0"/>
                </a:solidFill>
              </a:rPr>
              <a:t>=‚2017071523‘, </a:t>
            </a:r>
            <a:r>
              <a:rPr lang="de-DE" sz="1600" b="1" dirty="0" err="1" smtClean="0">
                <a:solidFill>
                  <a:srgbClr val="0070C0"/>
                </a:solidFill>
              </a:rPr>
              <a:t>ydate_bd</a:t>
            </a:r>
            <a:r>
              <a:rPr lang="de-DE" sz="1600" b="1" dirty="0" smtClean="0">
                <a:solidFill>
                  <a:srgbClr val="0070C0"/>
                </a:solidFill>
              </a:rPr>
              <a:t>=‚2017071521</a:t>
            </a:r>
            <a:r>
              <a:rPr lang="de-DE" sz="1600" b="1" dirty="0" smtClean="0">
                <a:solidFill>
                  <a:srgbClr val="0070C0"/>
                </a:solidFill>
              </a:rPr>
              <a:t>‘</a:t>
            </a:r>
            <a:br>
              <a:rPr lang="de-DE" sz="1600" b="1" dirty="0" smtClean="0">
                <a:solidFill>
                  <a:srgbClr val="0070C0"/>
                </a:solidFill>
              </a:rPr>
            </a:br>
            <a:r>
              <a:rPr lang="de-DE" sz="800" b="1" dirty="0" smtClean="0">
                <a:solidFill>
                  <a:srgbClr val="0070C0"/>
                </a:solidFill>
              </a:rPr>
              <a:t> </a:t>
            </a:r>
            <a:r>
              <a:rPr lang="de-DE" sz="1600" b="1" dirty="0" smtClean="0">
                <a:solidFill>
                  <a:srgbClr val="0070C0"/>
                </a:solidFill>
              </a:rPr>
              <a:t/>
            </a:r>
            <a:br>
              <a:rPr lang="de-DE" sz="1600" b="1" dirty="0" smtClean="0">
                <a:solidFill>
                  <a:srgbClr val="0070C0"/>
                </a:solidFill>
              </a:rPr>
            </a:br>
            <a:r>
              <a:rPr lang="de-DE" sz="1600" dirty="0" smtClean="0">
                <a:sym typeface="Wingdings" panose="05000000000000000000" pitchFamily="2" charset="2"/>
              </a:rPr>
              <a:t> </a:t>
            </a:r>
            <a:r>
              <a:rPr lang="de-DE" sz="1600" dirty="0" err="1" smtClean="0">
                <a:sym typeface="Wingdings" panose="05000000000000000000" pitchFamily="2" charset="2"/>
              </a:rPr>
              <a:t>laf</a:t>
            </a:r>
            <a:r>
              <a:rPr lang="de-DE" sz="1600" dirty="0" smtClean="0">
                <a:sym typeface="Wingdings" panose="05000000000000000000" pitchFamily="2" charset="2"/>
              </a:rPr>
              <a:t>-file </a:t>
            </a:r>
            <a:r>
              <a:rPr lang="de-DE" sz="1600" dirty="0" err="1" smtClean="0">
                <a:sym typeface="Wingdings" panose="05000000000000000000" pitchFamily="2" charset="2"/>
              </a:rPr>
              <a:t>with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external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parameters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only</a:t>
            </a:r>
            <a:r>
              <a:rPr lang="de-DE" sz="1600" dirty="0" smtClean="0">
                <a:sym typeface="Wingdings" panose="05000000000000000000" pitchFamily="2" charset="2"/>
              </a:rPr>
              <a:t> + lbff00000000, lbff00010000, … </a:t>
            </a:r>
            <a:r>
              <a:rPr lang="de-DE" sz="1600" dirty="0" err="1" smtClean="0">
                <a:sym typeface="Wingdings" panose="05000000000000000000" pitchFamily="2" charset="2"/>
              </a:rPr>
              <a:t>for</a:t>
            </a:r>
            <a:r>
              <a:rPr lang="de-DE" sz="1600" dirty="0" smtClean="0">
                <a:sym typeface="Wingdings" panose="05000000000000000000" pitchFamily="2" charset="2"/>
              </a:rPr>
              <a:t> COSMO-run </a:t>
            </a:r>
            <a:r>
              <a:rPr lang="de-DE" sz="1600" dirty="0" err="1" smtClean="0">
                <a:sym typeface="Wingdings" panose="05000000000000000000" pitchFamily="2" charset="2"/>
              </a:rPr>
              <a:t>starting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/>
              <a:t>2017071523</a:t>
            </a:r>
          </a:p>
          <a:p>
            <a:pPr lvl="2"/>
            <a:endParaRPr lang="de-DE" sz="16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7107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smtClean="0"/>
              <a:t>Further bug fixes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052736"/>
            <a:ext cx="8353425" cy="5256584"/>
          </a:xfrm>
        </p:spPr>
        <p:txBody>
          <a:bodyPr/>
          <a:lstStyle/>
          <a:p>
            <a:r>
              <a:rPr lang="de-DE" dirty="0" smtClean="0"/>
              <a:t>Fix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index</a:t>
            </a:r>
            <a:r>
              <a:rPr lang="de-DE" dirty="0" smtClean="0"/>
              <a:t> </a:t>
            </a:r>
            <a:r>
              <a:rPr lang="de-DE" dirty="0" err="1" smtClean="0"/>
              <a:t>bound</a:t>
            </a:r>
            <a:r>
              <a:rPr lang="de-DE" dirty="0" smtClean="0"/>
              <a:t> </a:t>
            </a:r>
            <a:r>
              <a:rPr lang="de-DE" dirty="0" err="1" smtClean="0"/>
              <a:t>violation</a:t>
            </a:r>
            <a:r>
              <a:rPr lang="de-DE" dirty="0" smtClean="0"/>
              <a:t> in </a:t>
            </a:r>
            <a:r>
              <a:rPr lang="de-DE" dirty="0" err="1" smtClean="0"/>
              <a:t>computing</a:t>
            </a:r>
            <a:r>
              <a:rPr lang="de-DE" dirty="0" smtClean="0"/>
              <a:t> PP </a:t>
            </a:r>
            <a:r>
              <a:rPr lang="de-DE" dirty="0" err="1" smtClean="0"/>
              <a:t>for</a:t>
            </a:r>
            <a:r>
              <a:rPr lang="de-DE" dirty="0" smtClean="0"/>
              <a:t> non-</a:t>
            </a:r>
            <a:r>
              <a:rPr lang="de-DE" dirty="0" err="1" smtClean="0"/>
              <a:t>hydrostatic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 </a:t>
            </a:r>
            <a:r>
              <a:rPr lang="de-DE" b="1" dirty="0" smtClean="0"/>
              <a:t>(</a:t>
            </a:r>
            <a:r>
              <a:rPr lang="de-DE" b="1" dirty="0" err="1" smtClean="0"/>
              <a:t>no</a:t>
            </a:r>
            <a:r>
              <a:rPr lang="de-DE" b="1" dirty="0" smtClean="0"/>
              <a:t> </a:t>
            </a:r>
            <a:r>
              <a:rPr lang="de-DE" b="1" dirty="0" err="1" smtClean="0"/>
              <a:t>change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results</a:t>
            </a:r>
            <a:r>
              <a:rPr lang="de-DE" b="1" dirty="0" smtClean="0"/>
              <a:t>, apart </a:t>
            </a:r>
            <a:r>
              <a:rPr lang="de-DE" b="1" dirty="0" err="1" smtClean="0"/>
              <a:t>from</a:t>
            </a:r>
            <a:r>
              <a:rPr lang="de-DE" b="1" dirty="0" smtClean="0"/>
              <a:t> </a:t>
            </a:r>
            <a:r>
              <a:rPr lang="de-DE" b="1" dirty="0" err="1" smtClean="0"/>
              <a:t>possible</a:t>
            </a:r>
            <a:r>
              <a:rPr lang="de-DE" b="1" dirty="0" smtClean="0"/>
              <a:t> </a:t>
            </a:r>
            <a:r>
              <a:rPr lang="de-DE" b="1" dirty="0" err="1" smtClean="0"/>
              <a:t>crash</a:t>
            </a:r>
            <a:r>
              <a:rPr lang="de-DE" b="1" dirty="0" smtClean="0"/>
              <a:t>)</a:t>
            </a:r>
          </a:p>
          <a:p>
            <a:r>
              <a:rPr lang="de-DE" dirty="0" smtClean="0"/>
              <a:t>Fixed </a:t>
            </a:r>
            <a:r>
              <a:rPr lang="de-DE" dirty="0" err="1" smtClean="0"/>
              <a:t>problems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smtClean="0"/>
              <a:t>T_S </a:t>
            </a:r>
            <a:r>
              <a:rPr lang="de-DE" dirty="0" smtClean="0"/>
              <a:t>at </a:t>
            </a:r>
            <a:r>
              <a:rPr lang="de-DE" dirty="0" err="1" smtClean="0"/>
              <a:t>coastal</a:t>
            </a:r>
            <a:r>
              <a:rPr lang="de-DE" dirty="0" smtClean="0"/>
              <a:t> </a:t>
            </a:r>
            <a:r>
              <a:rPr lang="de-DE" dirty="0" err="1" smtClean="0"/>
              <a:t>points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smtClean="0"/>
              <a:t>IFS </a:t>
            </a:r>
            <a:r>
              <a:rPr lang="de-DE" dirty="0" err="1" smtClean="0"/>
              <a:t>data</a:t>
            </a:r>
            <a:r>
              <a:rPr lang="de-DE" dirty="0" smtClean="0"/>
              <a:t>,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coarse</a:t>
            </a:r>
            <a:r>
              <a:rPr lang="de-DE" dirty="0" smtClean="0"/>
              <a:t> </a:t>
            </a:r>
            <a:r>
              <a:rPr lang="de-DE" dirty="0" err="1" smtClean="0"/>
              <a:t>grid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coarser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COSMO </a:t>
            </a:r>
            <a:r>
              <a:rPr lang="de-DE" dirty="0" err="1" smtClean="0"/>
              <a:t>grid</a:t>
            </a:r>
            <a:r>
              <a:rPr lang="de-DE" dirty="0" smtClean="0"/>
              <a:t>.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a </a:t>
            </a:r>
            <a:r>
              <a:rPr lang="de-DE" dirty="0" err="1" smtClean="0"/>
              <a:t>previous</a:t>
            </a:r>
            <a:r>
              <a:rPr lang="de-DE" dirty="0" smtClean="0"/>
              <a:t> extra </a:t>
            </a:r>
            <a:r>
              <a:rPr lang="de-DE" dirty="0" err="1" smtClean="0"/>
              <a:t>treatment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such </a:t>
            </a:r>
            <a:r>
              <a:rPr lang="de-DE" dirty="0" err="1" smtClean="0"/>
              <a:t>situations</a:t>
            </a:r>
            <a:r>
              <a:rPr lang="de-DE" dirty="0" smtClean="0"/>
              <a:t>, but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treatment</a:t>
            </a:r>
            <a:r>
              <a:rPr lang="de-DE" dirty="0" smtClean="0"/>
              <a:t>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lead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crashes</a:t>
            </a:r>
            <a:r>
              <a:rPr lang="de-DE" dirty="0" smtClean="0"/>
              <a:t> in </a:t>
            </a:r>
            <a:r>
              <a:rPr lang="de-DE" dirty="0" err="1" smtClean="0"/>
              <a:t>desert</a:t>
            </a:r>
            <a:r>
              <a:rPr lang="de-DE" dirty="0" smtClean="0"/>
              <a:t> </a:t>
            </a:r>
            <a:r>
              <a:rPr lang="de-DE" dirty="0" err="1" smtClean="0"/>
              <a:t>regions</a:t>
            </a:r>
            <a:r>
              <a:rPr lang="de-DE" dirty="0" smtClean="0"/>
              <a:t>, </a:t>
            </a: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smtClean="0"/>
              <a:t>dry </a:t>
            </a:r>
            <a:r>
              <a:rPr lang="de-DE" dirty="0" err="1" smtClean="0"/>
              <a:t>soil</a:t>
            </a:r>
            <a:r>
              <a:rPr lang="de-DE" dirty="0"/>
              <a:t> T_S = 0.0 </a:t>
            </a:r>
            <a:r>
              <a:rPr lang="de-DE" dirty="0" smtClean="0"/>
              <a:t>was </a:t>
            </a:r>
            <a:r>
              <a:rPr lang="de-DE" dirty="0" err="1" smtClean="0"/>
              <a:t>pr</a:t>
            </a:r>
            <a:r>
              <a:rPr lang="de-DE" dirty="0" err="1" smtClean="0"/>
              <a:t>oduced</a:t>
            </a:r>
            <a:r>
              <a:rPr lang="de-DE" dirty="0" smtClean="0"/>
              <a:t> </a:t>
            </a:r>
            <a:r>
              <a:rPr lang="de-DE" b="1" dirty="0" smtClean="0"/>
              <a:t>(</a:t>
            </a:r>
            <a:r>
              <a:rPr lang="de-DE" b="1" dirty="0" err="1" smtClean="0"/>
              <a:t>no</a:t>
            </a:r>
            <a:r>
              <a:rPr lang="de-DE" b="1" dirty="0" smtClean="0"/>
              <a:t> </a:t>
            </a:r>
            <a:r>
              <a:rPr lang="de-DE" b="1" dirty="0" err="1" smtClean="0"/>
              <a:t>change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results</a:t>
            </a:r>
            <a:r>
              <a:rPr lang="de-DE" b="1" dirty="0" smtClean="0"/>
              <a:t>, apart </a:t>
            </a:r>
            <a:r>
              <a:rPr lang="de-DE" b="1" dirty="0" err="1" smtClean="0"/>
              <a:t>from</a:t>
            </a:r>
            <a:r>
              <a:rPr lang="de-DE" b="1" dirty="0" smtClean="0"/>
              <a:t> </a:t>
            </a:r>
            <a:r>
              <a:rPr lang="de-DE" b="1" dirty="0" err="1" smtClean="0"/>
              <a:t>possible</a:t>
            </a:r>
            <a:r>
              <a:rPr lang="de-DE" b="1" dirty="0" smtClean="0"/>
              <a:t> </a:t>
            </a:r>
            <a:r>
              <a:rPr lang="de-DE" b="1" dirty="0" err="1" smtClean="0"/>
              <a:t>crash</a:t>
            </a:r>
            <a:r>
              <a:rPr lang="de-DE" b="1" dirty="0" smtClean="0"/>
              <a:t>)</a:t>
            </a:r>
          </a:p>
          <a:p>
            <a:r>
              <a:rPr lang="de-DE" dirty="0" smtClean="0"/>
              <a:t>Fix </a:t>
            </a:r>
            <a:r>
              <a:rPr lang="de-DE" dirty="0" err="1" smtClean="0"/>
              <a:t>from</a:t>
            </a:r>
            <a:r>
              <a:rPr lang="de-DE" dirty="0" smtClean="0"/>
              <a:t> Guy de </a:t>
            </a:r>
            <a:r>
              <a:rPr lang="de-DE" dirty="0" err="1" smtClean="0"/>
              <a:t>Morsier</a:t>
            </a:r>
            <a:r>
              <a:rPr lang="de-DE" dirty="0" smtClean="0"/>
              <a:t> in </a:t>
            </a:r>
            <a:r>
              <a:rPr lang="de-DE" dirty="0" smtClean="0"/>
              <a:t>an </a:t>
            </a:r>
            <a:r>
              <a:rPr lang="de-DE" dirty="0" err="1" smtClean="0"/>
              <a:t>index</a:t>
            </a:r>
            <a:r>
              <a:rPr lang="de-DE" dirty="0" smtClean="0"/>
              <a:t> </a:t>
            </a:r>
            <a:r>
              <a:rPr lang="de-DE" dirty="0" err="1" smtClean="0"/>
              <a:t>bound</a:t>
            </a:r>
            <a:r>
              <a:rPr lang="de-DE" dirty="0" smtClean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computing</a:t>
            </a:r>
            <a:r>
              <a:rPr lang="de-DE" dirty="0" smtClean="0"/>
              <a:t> </a:t>
            </a:r>
            <a:r>
              <a:rPr lang="de-DE" dirty="0" err="1" smtClean="0"/>
              <a:t>domain</a:t>
            </a:r>
            <a:r>
              <a:rPr lang="de-DE" dirty="0" smtClean="0"/>
              <a:t> </a:t>
            </a:r>
            <a:r>
              <a:rPr lang="de-DE" dirty="0" err="1" smtClean="0"/>
              <a:t>decomposition</a:t>
            </a:r>
            <a:r>
              <a:rPr lang="de-DE" dirty="0" smtClean="0"/>
              <a:t> </a:t>
            </a:r>
            <a:r>
              <a:rPr lang="de-DE" b="1" dirty="0" smtClean="0"/>
              <a:t>(</a:t>
            </a:r>
            <a:r>
              <a:rPr lang="de-DE" b="1" dirty="0" err="1" smtClean="0"/>
              <a:t>no</a:t>
            </a:r>
            <a:r>
              <a:rPr lang="de-DE" b="1" dirty="0" smtClean="0"/>
              <a:t> </a:t>
            </a:r>
            <a:r>
              <a:rPr lang="de-DE" b="1" dirty="0" err="1" smtClean="0"/>
              <a:t>change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results</a:t>
            </a:r>
            <a:r>
              <a:rPr lang="de-DE" b="1" dirty="0" smtClean="0"/>
              <a:t>, apart </a:t>
            </a:r>
            <a:r>
              <a:rPr lang="de-DE" b="1" dirty="0" err="1" smtClean="0"/>
              <a:t>from</a:t>
            </a:r>
            <a:r>
              <a:rPr lang="de-DE" b="1" dirty="0" smtClean="0"/>
              <a:t> </a:t>
            </a:r>
            <a:r>
              <a:rPr lang="de-DE" b="1" dirty="0" err="1" smtClean="0"/>
              <a:t>possible</a:t>
            </a:r>
            <a:r>
              <a:rPr lang="de-DE" b="1" dirty="0" smtClean="0"/>
              <a:t> </a:t>
            </a:r>
            <a:r>
              <a:rPr lang="de-DE" b="1" dirty="0" err="1" smtClean="0"/>
              <a:t>crash</a:t>
            </a:r>
            <a:r>
              <a:rPr lang="de-DE" b="1" dirty="0" smtClean="0"/>
              <a:t>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2894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980728"/>
            <a:ext cx="8641208" cy="5256584"/>
          </a:xfrm>
        </p:spPr>
        <p:txBody>
          <a:bodyPr/>
          <a:lstStyle/>
          <a:p>
            <a:r>
              <a:rPr lang="de-DE" b="1" smtClean="0">
                <a:solidFill>
                  <a:srgbClr val="00CC00"/>
                </a:solidFill>
              </a:rPr>
              <a:t>Concerning non-hydrostatic input models (COSMO, ICON, UM, CM(?)):</a:t>
            </a:r>
          </a:p>
          <a:p>
            <a:pPr lvl="1"/>
            <a:r>
              <a:rPr lang="de-DE" smtClean="0"/>
              <a:t>New methods </a:t>
            </a:r>
            <a:r>
              <a:rPr lang="de-DE"/>
              <a:t>of adapting vertical profiles to new orography </a:t>
            </a:r>
            <a:r>
              <a:rPr lang="de-DE" smtClean="0"/>
              <a:t>(deeper valleys, higher mountains in COSMO orography) </a:t>
            </a:r>
            <a:r>
              <a:rPr lang="de-DE" b="1" smtClean="0">
                <a:solidFill>
                  <a:srgbClr val="FF0000"/>
                </a:solidFill>
              </a:rPr>
              <a:t>--- all </a:t>
            </a:r>
            <a:r>
              <a:rPr lang="de-DE" b="1">
                <a:solidFill>
                  <a:srgbClr val="FF0000"/>
                </a:solidFill>
              </a:rPr>
              <a:t>3D </a:t>
            </a:r>
            <a:r>
              <a:rPr lang="de-DE" b="1" smtClean="0">
                <a:solidFill>
                  <a:srgbClr val="FF0000"/>
                </a:solidFill>
              </a:rPr>
              <a:t>variables except pressure</a:t>
            </a:r>
            <a:endParaRPr lang="de-DE" b="1">
              <a:solidFill>
                <a:srgbClr val="FF0000"/>
              </a:solidFill>
            </a:endParaRPr>
          </a:p>
          <a:p>
            <a:pPr lvl="1"/>
            <a:r>
              <a:rPr lang="de-DE" smtClean="0"/>
              <a:t>Profiles of </a:t>
            </a:r>
            <a:r>
              <a:rPr lang="de-DE" b="1" smtClean="0">
                <a:solidFill>
                  <a:srgbClr val="FF0000"/>
                </a:solidFill>
              </a:rPr>
              <a:t>W blended to „terrain following“ values</a:t>
            </a:r>
            <a:r>
              <a:rPr lang="de-DE" smtClean="0"/>
              <a:t> (according to U and V) near the surface</a:t>
            </a:r>
          </a:p>
          <a:p>
            <a:pPr lvl="1"/>
            <a:r>
              <a:rPr lang="de-DE" smtClean="0"/>
              <a:t>Computation of (hydrostatically balanced) pressure: </a:t>
            </a:r>
            <a:r>
              <a:rPr lang="de-DE" b="1" smtClean="0">
                <a:solidFill>
                  <a:srgbClr val="FF0000"/>
                </a:solidFill>
              </a:rPr>
              <a:t>pressure no longer interpolated but computed analytically</a:t>
            </a:r>
            <a:r>
              <a:rPr lang="de-DE" smtClean="0"/>
              <a:t> from interpolated profiles of T and QV </a:t>
            </a:r>
            <a:r>
              <a:rPr lang="de-DE" b="1" smtClean="0">
                <a:solidFill>
                  <a:srgbClr val="FF0000"/>
                </a:solidFill>
              </a:rPr>
              <a:t>– this is a bugfix rather than a change!</a:t>
            </a:r>
          </a:p>
          <a:p>
            <a:r>
              <a:rPr lang="de-DE" b="1" smtClean="0">
                <a:solidFill>
                  <a:srgbClr val="00CC00"/>
                </a:solidFill>
              </a:rPr>
              <a:t>Concerning ICON input only:</a:t>
            </a:r>
          </a:p>
          <a:p>
            <a:pPr lvl="1"/>
            <a:r>
              <a:rPr lang="de-DE" smtClean="0"/>
              <a:t>Bugfix: </a:t>
            </a:r>
          </a:p>
          <a:p>
            <a:pPr lvl="2"/>
            <a:r>
              <a:rPr lang="de-DE" smtClean="0"/>
              <a:t>Surface temperature T_SO (initial data) should be adapted to the new orography by way of conservation of differences to near-surface atm. T</a:t>
            </a:r>
            <a:r>
              <a:rPr lang="de-DE" baseline="-25000" smtClean="0"/>
              <a:t>ke</a:t>
            </a:r>
            <a:r>
              <a:rPr lang="de-DE" smtClean="0"/>
              <a:t>.</a:t>
            </a:r>
          </a:p>
          <a:p>
            <a:pPr lvl="2"/>
            <a:r>
              <a:rPr lang="de-DE" smtClean="0"/>
              <a:t>But for ICON input, this was done wrong so that effectively T_SO was not adapted but only horizontally interpolated!</a:t>
            </a:r>
          </a:p>
          <a:p>
            <a:pPr lvl="1"/>
            <a:r>
              <a:rPr lang="de-DE" smtClean="0"/>
              <a:t>Adaptation to high-resolution near-surface T</a:t>
            </a:r>
            <a:r>
              <a:rPr lang="de-DE" baseline="-25000" smtClean="0"/>
              <a:t>ke</a:t>
            </a:r>
            <a:r>
              <a:rPr lang="de-DE" smtClean="0"/>
              <a:t> only near the soil surface. At deeper layers blending to a climatological height correction</a:t>
            </a:r>
          </a:p>
          <a:p>
            <a:pPr>
              <a:defRPr/>
            </a:pPr>
            <a:endParaRPr lang="de-DE"/>
          </a:p>
        </p:txBody>
      </p:sp>
      <p:sp>
        <p:nvSpPr>
          <p:cNvPr id="26627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 smtClean="0"/>
          </a:p>
        </p:txBody>
      </p:sp>
      <p:sp>
        <p:nvSpPr>
          <p:cNvPr id="26628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DD91D21-60DB-4883-A3DE-F84E61921953}" type="slidenum">
              <a:rPr lang="de-DE" altLang="de-DE" smtClean="0"/>
              <a:pPr/>
              <a:t>3</a:t>
            </a:fld>
            <a:endParaRPr lang="de-DE" altLang="de-DE" smtClean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323850" y="404912"/>
            <a:ext cx="59769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kern="0" smtClean="0"/>
              <a:t>Modifications with considerable influence on results</a:t>
            </a:r>
          </a:p>
        </p:txBody>
      </p:sp>
    </p:spTree>
    <p:extLst>
      <p:ext uri="{BB962C8B-B14F-4D97-AF65-F5344CB8AC3E}">
        <p14:creationId xmlns:p14="http://schemas.microsoft.com/office/powerpoint/2010/main" val="25753496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 smtClean="0"/>
          </a:p>
        </p:txBody>
      </p:sp>
      <p:sp>
        <p:nvSpPr>
          <p:cNvPr id="26628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DD91D21-60DB-4883-A3DE-F84E61921953}" type="slidenum">
              <a:rPr lang="de-DE" altLang="de-DE" smtClean="0"/>
              <a:pPr/>
              <a:t>30</a:t>
            </a:fld>
            <a:endParaRPr lang="de-DE" altLang="de-DE" smtClean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323850" y="260350"/>
            <a:ext cx="59769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2000" kern="0" smtClean="0"/>
              <a:t>New namelist parameters ( /CNTRL/ )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522268"/>
              </p:ext>
            </p:extLst>
          </p:nvPr>
        </p:nvGraphicFramePr>
        <p:xfrm>
          <a:off x="467544" y="1141834"/>
          <a:ext cx="8496944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/>
                <a:gridCol w="1089352"/>
                <a:gridCol w="653611"/>
                <a:gridCol w="3921666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PARAMETER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DEFAULT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TYPE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MEANING</a:t>
                      </a:r>
                      <a:endParaRPr lang="de-DE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smtClean="0"/>
                        <a:t>itype_profiles_vert_interp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/>
                        <a:t>2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/>
                        <a:t>INT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1 = </a:t>
                      </a:r>
                      <a:r>
                        <a:rPr lang="de-DE" sz="1400" smtClean="0">
                          <a:solidFill>
                            <a:srgbClr val="FF0000"/>
                          </a:solidFill>
                        </a:rPr>
                        <a:t>old</a:t>
                      </a:r>
                      <a:r>
                        <a:rPr lang="de-DE" sz="1400" baseline="0" smtClean="0">
                          <a:solidFill>
                            <a:schemeClr val="tx1"/>
                          </a:solidFill>
                        </a:rPr>
                        <a:t> method</a:t>
                      </a:r>
                      <a:endParaRPr lang="de-DE" sz="1400" baseline="0" smtClean="0">
                        <a:solidFill>
                          <a:srgbClr val="00CC00"/>
                        </a:solidFill>
                      </a:endParaRPr>
                    </a:p>
                    <a:p>
                      <a:r>
                        <a:rPr lang="de-DE" sz="1400" baseline="0" smtClean="0"/>
                        <a:t>2 = </a:t>
                      </a:r>
                      <a:r>
                        <a:rPr lang="de-DE" sz="1400" baseline="0" smtClean="0">
                          <a:solidFill>
                            <a:srgbClr val="FF0000"/>
                          </a:solidFill>
                        </a:rPr>
                        <a:t>new</a:t>
                      </a:r>
                      <a:r>
                        <a:rPr lang="de-DE" sz="1400" baseline="0" smtClean="0"/>
                        <a:t> method</a:t>
                      </a:r>
                      <a:endParaRPr lang="de-DE" sz="1400" smtClean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smtClean="0"/>
                        <a:t>itype_balance_pp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/>
                        <a:t>2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/>
                        <a:t>INT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1 = </a:t>
                      </a:r>
                      <a:r>
                        <a:rPr lang="de-DE" sz="1400" smtClean="0">
                          <a:solidFill>
                            <a:srgbClr val="FF0000"/>
                          </a:solidFill>
                        </a:rPr>
                        <a:t>old</a:t>
                      </a:r>
                      <a:r>
                        <a:rPr lang="de-DE" sz="1400" baseline="0" smtClean="0">
                          <a:solidFill>
                            <a:schemeClr val="tx1"/>
                          </a:solidFill>
                        </a:rPr>
                        <a:t> method </a:t>
                      </a:r>
                      <a:r>
                        <a:rPr lang="de-DE" sz="1400" baseline="0" smtClean="0">
                          <a:solidFill>
                            <a:srgbClr val="00CC00"/>
                          </a:solidFill>
                        </a:rPr>
                        <a:t>(for Leapfrog)</a:t>
                      </a:r>
                    </a:p>
                    <a:p>
                      <a:r>
                        <a:rPr lang="de-DE" sz="1400" baseline="0" smtClean="0"/>
                        <a:t>2 = </a:t>
                      </a:r>
                      <a:r>
                        <a:rPr lang="de-DE" sz="1400" baseline="0" smtClean="0">
                          <a:solidFill>
                            <a:srgbClr val="FF0000"/>
                          </a:solidFill>
                        </a:rPr>
                        <a:t>new</a:t>
                      </a:r>
                      <a:r>
                        <a:rPr lang="de-DE" sz="1400" baseline="0" smtClean="0"/>
                        <a:t> method </a:t>
                      </a:r>
                      <a:r>
                        <a:rPr lang="de-DE" sz="1400" baseline="0" smtClean="0">
                          <a:solidFill>
                            <a:srgbClr val="00CC00"/>
                          </a:solidFill>
                        </a:rPr>
                        <a:t>(for RK-core)</a:t>
                      </a:r>
                      <a:endParaRPr lang="de-DE" sz="140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smtClean="0"/>
                        <a:t>   itype_fast_waves_lm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/>
                        <a:t>2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/>
                        <a:t>INT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rgbClr val="00CC00"/>
                          </a:solidFill>
                        </a:rPr>
                        <a:t>If itype_balance_pp = 2:</a:t>
                      </a:r>
                    </a:p>
                    <a:p>
                      <a:r>
                        <a:rPr lang="de-DE" sz="1400" smtClean="0"/>
                        <a:t>1 = </a:t>
                      </a:r>
                      <a:r>
                        <a:rPr lang="de-DE" sz="1400" smtClean="0">
                          <a:solidFill>
                            <a:srgbClr val="FF0000"/>
                          </a:solidFill>
                        </a:rPr>
                        <a:t>„old“ </a:t>
                      </a:r>
                      <a:r>
                        <a:rPr lang="de-DE" sz="1400" smtClean="0"/>
                        <a:t>RK fast waves solver</a:t>
                      </a:r>
                    </a:p>
                    <a:p>
                      <a:r>
                        <a:rPr lang="de-DE" sz="1400" smtClean="0"/>
                        <a:t>2</a:t>
                      </a:r>
                      <a:r>
                        <a:rPr lang="de-DE" sz="1400" baseline="0" smtClean="0"/>
                        <a:t> = </a:t>
                      </a:r>
                      <a:r>
                        <a:rPr lang="de-DE" sz="1400" baseline="0" smtClean="0">
                          <a:solidFill>
                            <a:srgbClr val="FF0000"/>
                          </a:solidFill>
                        </a:rPr>
                        <a:t>„new“ </a:t>
                      </a:r>
                      <a:r>
                        <a:rPr lang="de-DE" sz="1400" baseline="0" smtClean="0"/>
                        <a:t>RK fast waves solver </a:t>
                      </a:r>
                      <a:r>
                        <a:rPr lang="de-DE" sz="1400" baseline="0" smtClean="0">
                          <a:solidFill>
                            <a:srgbClr val="FF0000"/>
                          </a:solidFill>
                        </a:rPr>
                        <a:t>(SC-form)</a:t>
                      </a:r>
                      <a:endParaRPr lang="de-DE" sz="1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lmultlay_deepsoil_clim_hcorr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/>
                        <a:t>.TRUE.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/>
                        <a:t>L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Whether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or</a:t>
                      </a:r>
                      <a:r>
                        <a:rPr lang="de-DE" sz="1400" baseline="0" dirty="0" smtClean="0"/>
                        <a:t> not </a:t>
                      </a:r>
                      <a:r>
                        <a:rPr lang="de-DE" sz="1400" baseline="0" dirty="0" err="1" smtClean="0"/>
                        <a:t>to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blend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the</a:t>
                      </a:r>
                      <a:r>
                        <a:rPr lang="de-DE" sz="1400" baseline="0" dirty="0" smtClean="0"/>
                        <a:t> T_SO </a:t>
                      </a:r>
                      <a:r>
                        <a:rPr lang="de-DE" sz="1400" baseline="0" dirty="0" err="1" smtClean="0"/>
                        <a:t>height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adaption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from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conservation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of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vertical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differences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to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the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T</a:t>
                      </a:r>
                      <a:r>
                        <a:rPr lang="de-DE" sz="1400" baseline="-25000" dirty="0" err="1" smtClean="0"/>
                        <a:t>ke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near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the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surface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towards</a:t>
                      </a:r>
                      <a:r>
                        <a:rPr lang="de-DE" sz="1400" baseline="0" dirty="0" smtClean="0"/>
                        <a:t/>
                      </a:r>
                      <a:br>
                        <a:rPr lang="de-DE" sz="1400" baseline="0" dirty="0" smtClean="0"/>
                      </a:br>
                      <a:r>
                        <a:rPr lang="de-DE" sz="1400" baseline="0" dirty="0" smtClean="0"/>
                        <a:t>a </a:t>
                      </a:r>
                      <a:r>
                        <a:rPr lang="de-DE" sz="1400" baseline="0" dirty="0" err="1" smtClean="0"/>
                        <a:t>climatological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height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correction</a:t>
                      </a:r>
                      <a:r>
                        <a:rPr lang="de-DE" sz="1400" baseline="0" dirty="0" smtClean="0"/>
                        <a:t> (-0.007 K/m) at </a:t>
                      </a:r>
                      <a:r>
                        <a:rPr lang="de-DE" sz="1400" baseline="0" dirty="0" err="1" smtClean="0"/>
                        <a:t>deeper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layers</a:t>
                      </a:r>
                      <a:r>
                        <a:rPr lang="de-DE" sz="1400" baseline="0" dirty="0" smtClean="0"/>
                        <a:t>. 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itype_aerosol</a:t>
                      </a:r>
                      <a:r>
                        <a:rPr lang="de-DE" sz="1600" dirty="0" smtClean="0"/>
                        <a:t> = </a:t>
                      </a:r>
                      <a:r>
                        <a:rPr lang="de-DE" sz="1600" dirty="0" smtClean="0"/>
                        <a:t>3 / 4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INT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New </a:t>
                      </a:r>
                      <a:r>
                        <a:rPr lang="de-DE" sz="1400" dirty="0" err="1" smtClean="0"/>
                        <a:t>option</a:t>
                      </a:r>
                      <a:r>
                        <a:rPr lang="de-DE" sz="1400" dirty="0" smtClean="0"/>
                        <a:t> „3“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for</a:t>
                      </a:r>
                      <a:r>
                        <a:rPr lang="de-DE" sz="1400" baseline="0" dirty="0" smtClean="0"/>
                        <a:t> Kinne (2015) </a:t>
                      </a:r>
                      <a:r>
                        <a:rPr lang="de-DE" sz="1400" baseline="0" dirty="0" err="1" smtClean="0"/>
                        <a:t>aerosol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climatology</a:t>
                      </a:r>
                      <a:r>
                        <a:rPr lang="de-DE" sz="1400" baseline="0" dirty="0" smtClean="0"/>
                        <a:t> (MACv2</a:t>
                      </a:r>
                      <a:r>
                        <a:rPr lang="de-DE" sz="1400" baseline="0" dirty="0" smtClean="0"/>
                        <a:t>); „4“ </a:t>
                      </a:r>
                      <a:r>
                        <a:rPr lang="de-DE" sz="1400" baseline="0" dirty="0" err="1" smtClean="0"/>
                        <a:t>for</a:t>
                      </a:r>
                      <a:r>
                        <a:rPr lang="de-DE" sz="1400" baseline="0" dirty="0" smtClean="0"/>
                        <a:t> CAMS </a:t>
                      </a:r>
                      <a:r>
                        <a:rPr lang="de-DE" sz="1400" baseline="0" dirty="0" err="1" smtClean="0"/>
                        <a:t>aerosols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lextpar_lm_only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.FALSE.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L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Option </a:t>
                      </a:r>
                      <a:r>
                        <a:rPr lang="de-DE" sz="1400" dirty="0" err="1" smtClean="0"/>
                        <a:t>to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only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process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external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parameters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of</a:t>
                      </a:r>
                      <a:r>
                        <a:rPr lang="de-DE" sz="1400" dirty="0" smtClean="0"/>
                        <a:t> COSMO </a:t>
                      </a:r>
                      <a:r>
                        <a:rPr lang="de-DE" sz="140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de-DE" sz="1400" dirty="0" err="1" smtClean="0">
                          <a:solidFill>
                            <a:srgbClr val="FF0000"/>
                          </a:solidFill>
                        </a:rPr>
                        <a:t>see</a:t>
                      </a:r>
                      <a:r>
                        <a:rPr lang="de-DE" sz="1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rgbClr val="FF0000"/>
                          </a:solidFill>
                        </a:rPr>
                        <a:t>one</a:t>
                      </a:r>
                      <a:r>
                        <a:rPr lang="de-DE" sz="1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rgbClr val="FF0000"/>
                          </a:solidFill>
                        </a:rPr>
                        <a:t>of</a:t>
                      </a:r>
                      <a:r>
                        <a:rPr lang="de-DE" sz="1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rgbClr val="FF0000"/>
                          </a:solidFill>
                        </a:rPr>
                        <a:t>the</a:t>
                      </a:r>
                      <a:r>
                        <a:rPr lang="de-DE" sz="1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rgbClr val="FF0000"/>
                          </a:solidFill>
                        </a:rPr>
                        <a:t>next</a:t>
                      </a:r>
                      <a:r>
                        <a:rPr lang="de-DE" sz="1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rgbClr val="FF0000"/>
                          </a:solidFill>
                        </a:rPr>
                        <a:t>slides</a:t>
                      </a:r>
                      <a:r>
                        <a:rPr lang="de-DE" sz="1400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de-DE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467544" y="572396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FF0000"/>
                </a:solidFill>
              </a:rPr>
              <a:t>Eliminated</a:t>
            </a:r>
            <a:r>
              <a:rPr lang="de-DE" b="1" dirty="0" smtClean="0">
                <a:solidFill>
                  <a:srgbClr val="FF0000"/>
                </a:solidFill>
              </a:rPr>
              <a:t>: </a:t>
            </a:r>
            <a:r>
              <a:rPr lang="de-DE" b="1" dirty="0" err="1" smtClean="0">
                <a:solidFill>
                  <a:srgbClr val="00CC00"/>
                </a:solidFill>
              </a:rPr>
              <a:t>lbalance_pp</a:t>
            </a:r>
            <a:r>
              <a:rPr lang="de-DE" b="1" dirty="0" smtClean="0">
                <a:solidFill>
                  <a:srgbClr val="FF0000"/>
                </a:solidFill>
              </a:rPr>
              <a:t> (</a:t>
            </a:r>
            <a:r>
              <a:rPr lang="de-DE" b="1" dirty="0" err="1" smtClean="0">
                <a:solidFill>
                  <a:srgbClr val="FF0000"/>
                </a:solidFill>
              </a:rPr>
              <a:t>because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this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has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to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be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done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always</a:t>
            </a:r>
            <a:r>
              <a:rPr lang="de-DE" b="1" dirty="0" smtClean="0">
                <a:solidFill>
                  <a:srgbClr val="FF0000"/>
                </a:solidFill>
              </a:rPr>
              <a:t>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2603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smtClean="0"/>
              <a:t>Todo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052736"/>
            <a:ext cx="8353425" cy="5256584"/>
          </a:xfrm>
        </p:spPr>
        <p:txBody>
          <a:bodyPr/>
          <a:lstStyle/>
          <a:p>
            <a:r>
              <a:rPr lang="de-DE" dirty="0" smtClean="0"/>
              <a:t>User </a:t>
            </a:r>
            <a:r>
              <a:rPr lang="de-DE" dirty="0" err="1" smtClean="0"/>
              <a:t>guide</a:t>
            </a:r>
            <a:endParaRPr lang="de-DE" dirty="0" smtClean="0"/>
          </a:p>
          <a:p>
            <a:r>
              <a:rPr lang="de-DE" dirty="0" smtClean="0"/>
              <a:t>Release </a:t>
            </a:r>
            <a:r>
              <a:rPr lang="de-DE" dirty="0" err="1" smtClean="0"/>
              <a:t>planning</a:t>
            </a:r>
            <a:r>
              <a:rPr lang="de-DE" dirty="0" smtClean="0"/>
              <a:t> </a:t>
            </a:r>
            <a:r>
              <a:rPr lang="de-DE" dirty="0" err="1" smtClean="0"/>
              <a:t>page</a:t>
            </a:r>
            <a:endParaRPr lang="de-DE" dirty="0" smtClean="0"/>
          </a:p>
          <a:p>
            <a:r>
              <a:rPr lang="de-DE" dirty="0" smtClean="0"/>
              <a:t>HTML-</a:t>
            </a:r>
            <a:r>
              <a:rPr lang="de-DE" dirty="0" err="1" smtClean="0"/>
              <a:t>documentation</a:t>
            </a:r>
            <a:endParaRPr lang="de-DE" dirty="0" smtClean="0"/>
          </a:p>
          <a:p>
            <a:r>
              <a:rPr lang="de-DE" dirty="0" err="1" smtClean="0"/>
              <a:t>misc.global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8296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smtClean="0"/>
              <a:t>Way forward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052736"/>
            <a:ext cx="8353425" cy="5256584"/>
          </a:xfrm>
        </p:spPr>
        <p:txBody>
          <a:bodyPr/>
          <a:lstStyle/>
          <a:p>
            <a:r>
              <a:rPr lang="de-DE" dirty="0" smtClean="0"/>
              <a:t>Release </a:t>
            </a:r>
            <a:r>
              <a:rPr lang="de-DE" dirty="0" err="1" smtClean="0"/>
              <a:t>of</a:t>
            </a:r>
            <a:r>
              <a:rPr lang="de-DE" dirty="0" smtClean="0"/>
              <a:t> 2.05 </a:t>
            </a:r>
            <a:r>
              <a:rPr lang="de-DE" dirty="0" err="1" smtClean="0"/>
              <a:t>together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COSMO 5.05 </a:t>
            </a:r>
            <a:r>
              <a:rPr lang="de-DE" dirty="0" err="1" smtClean="0"/>
              <a:t>soon</a:t>
            </a:r>
            <a:endParaRPr lang="de-DE" dirty="0" smtClean="0"/>
          </a:p>
          <a:p>
            <a:r>
              <a:rPr lang="de-DE" dirty="0" smtClean="0"/>
              <a:t>New SCA </a:t>
            </a:r>
            <a:r>
              <a:rPr lang="de-DE" dirty="0" err="1" smtClean="0"/>
              <a:t>for</a:t>
            </a:r>
            <a:r>
              <a:rPr lang="de-DE" dirty="0" smtClean="0"/>
              <a:t> int2lm: Daniel Rieger, DWD</a:t>
            </a:r>
          </a:p>
          <a:p>
            <a:r>
              <a:rPr lang="de-DE" dirty="0" smtClean="0"/>
              <a:t>In </a:t>
            </a:r>
            <a:r>
              <a:rPr lang="de-DE" dirty="0" err="1" smtClean="0"/>
              <a:t>future</a:t>
            </a:r>
            <a:r>
              <a:rPr lang="de-DE" dirty="0" smtClean="0"/>
              <a:t>,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git</a:t>
            </a:r>
            <a:r>
              <a:rPr lang="de-DE" dirty="0" smtClean="0"/>
              <a:t> at CSCS, but:</a:t>
            </a:r>
          </a:p>
          <a:p>
            <a:pPr lvl="1"/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r>
              <a:rPr lang="de-DE" dirty="0" smtClean="0"/>
              <a:t> </a:t>
            </a:r>
            <a:r>
              <a:rPr lang="de-DE" dirty="0" err="1" smtClean="0"/>
              <a:t>includes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MeteoSwiss</a:t>
            </a:r>
            <a:r>
              <a:rPr lang="de-DE" dirty="0" smtClean="0"/>
              <a:t> </a:t>
            </a:r>
            <a:r>
              <a:rPr lang="de-DE" dirty="0" err="1" smtClean="0"/>
              <a:t>specialities</a:t>
            </a:r>
            <a:r>
              <a:rPr lang="de-DE" dirty="0" smtClean="0"/>
              <a:t> (e.g., </a:t>
            </a:r>
            <a:r>
              <a:rPr lang="de-DE" dirty="0" err="1" smtClean="0"/>
              <a:t>setting</a:t>
            </a:r>
            <a:r>
              <a:rPr lang="de-DE" dirty="0" smtClean="0"/>
              <a:t> </a:t>
            </a:r>
            <a:r>
              <a:rPr lang="de-DE" dirty="0" err="1" smtClean="0"/>
              <a:t>lake</a:t>
            </a:r>
            <a:r>
              <a:rPr lang="de-DE" dirty="0" smtClean="0"/>
              <a:t> </a:t>
            </a:r>
            <a:r>
              <a:rPr lang="de-DE" dirty="0" err="1" smtClean="0"/>
              <a:t>temperatures</a:t>
            </a:r>
            <a:r>
              <a:rPr lang="de-DE" dirty="0" smtClean="0"/>
              <a:t> in </a:t>
            </a:r>
            <a:r>
              <a:rPr lang="de-DE" dirty="0" err="1" smtClean="0"/>
              <a:t>Switzerland</a:t>
            </a:r>
            <a:r>
              <a:rPr lang="de-DE" dirty="0" smtClean="0"/>
              <a:t>; </a:t>
            </a:r>
            <a:r>
              <a:rPr lang="de-DE" dirty="0" err="1" smtClean="0"/>
              <a:t>resetting</a:t>
            </a:r>
            <a:r>
              <a:rPr lang="de-DE" dirty="0" smtClean="0"/>
              <a:t> T_S </a:t>
            </a:r>
            <a:r>
              <a:rPr lang="de-DE" dirty="0" err="1" smtClean="0"/>
              <a:t>to</a:t>
            </a:r>
            <a:r>
              <a:rPr lang="de-DE" dirty="0" smtClean="0"/>
              <a:t> 288.15 K </a:t>
            </a:r>
            <a:r>
              <a:rPr lang="de-DE" dirty="0" err="1" smtClean="0"/>
              <a:t>if</a:t>
            </a:r>
            <a:r>
              <a:rPr lang="de-DE" dirty="0" smtClean="0"/>
              <a:t> T_S &lt; 250.0 K) </a:t>
            </a:r>
            <a:r>
              <a:rPr lang="de-DE" dirty="0" err="1" smtClean="0"/>
              <a:t>which</a:t>
            </a:r>
            <a:r>
              <a:rPr lang="de-DE" dirty="0" smtClean="0"/>
              <a:t> do not </a:t>
            </a:r>
            <a:r>
              <a:rPr lang="de-DE" dirty="0" err="1" smtClean="0"/>
              <a:t>make</a:t>
            </a:r>
            <a:r>
              <a:rPr lang="de-DE" dirty="0" smtClean="0"/>
              <a:t> sense </a:t>
            </a:r>
            <a:r>
              <a:rPr lang="de-DE" dirty="0" err="1" smtClean="0"/>
              <a:t>elsewhere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unnecessary</a:t>
            </a:r>
            <a:r>
              <a:rPr lang="de-DE" dirty="0" smtClean="0"/>
              <a:t> </a:t>
            </a: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newest</a:t>
            </a:r>
            <a:r>
              <a:rPr lang="de-DE" dirty="0" smtClean="0"/>
              <a:t> </a:t>
            </a:r>
            <a:r>
              <a:rPr lang="de-DE" dirty="0" err="1" smtClean="0"/>
              <a:t>bugfixes</a:t>
            </a:r>
            <a:r>
              <a:rPr lang="de-DE" dirty="0" smtClean="0"/>
              <a:t> (?), </a:t>
            </a:r>
            <a:r>
              <a:rPr lang="de-DE" dirty="0" err="1" smtClean="0"/>
              <a:t>therefore</a:t>
            </a:r>
            <a:r>
              <a:rPr lang="de-DE" dirty="0" smtClean="0"/>
              <a:t> </a:t>
            </a:r>
            <a:r>
              <a:rPr lang="de-DE" dirty="0" err="1" smtClean="0"/>
              <a:t>convert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a </a:t>
            </a:r>
            <a:r>
              <a:rPr lang="de-DE" dirty="0" err="1" smtClean="0"/>
              <a:t>branch</a:t>
            </a:r>
            <a:endParaRPr lang="de-DE" dirty="0" smtClean="0"/>
          </a:p>
          <a:p>
            <a:pPr lvl="1"/>
            <a:r>
              <a:rPr lang="de-DE" dirty="0" err="1" smtClean="0"/>
              <a:t>Current</a:t>
            </a:r>
            <a:r>
              <a:rPr lang="de-DE" dirty="0" smtClean="0"/>
              <a:t> „</a:t>
            </a:r>
            <a:r>
              <a:rPr lang="de-DE" dirty="0" err="1" smtClean="0"/>
              <a:t>official</a:t>
            </a:r>
            <a:r>
              <a:rPr lang="de-DE" dirty="0" smtClean="0"/>
              <a:t>“ </a:t>
            </a:r>
            <a:r>
              <a:rPr lang="de-DE" dirty="0" err="1" smtClean="0"/>
              <a:t>code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„</a:t>
            </a:r>
            <a:r>
              <a:rPr lang="de-DE" dirty="0" err="1" smtClean="0"/>
              <a:t>master</a:t>
            </a:r>
            <a:r>
              <a:rPr lang="de-DE" dirty="0" smtClean="0"/>
              <a:t>“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1229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smtClean="0"/>
              <a:t>Pressure computation</a:t>
            </a:r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4" t="9713" r="17481" b="19957"/>
          <a:stretch/>
        </p:blipFill>
        <p:spPr>
          <a:xfrm>
            <a:off x="35496" y="1124743"/>
            <a:ext cx="4536505" cy="5737344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1" t="9003" r="17702" b="18747"/>
          <a:stretch/>
        </p:blipFill>
        <p:spPr>
          <a:xfrm>
            <a:off x="4644008" y="1068316"/>
            <a:ext cx="4392488" cy="578968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7504" y="106831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FF0000"/>
                </a:solidFill>
              </a:rPr>
              <a:t>OLD</a:t>
            </a:r>
            <a:endParaRPr lang="de-DE" b="1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716016" y="106983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00CC00"/>
                </a:solidFill>
              </a:rPr>
              <a:t>NEW</a:t>
            </a:r>
            <a:endParaRPr lang="de-DE" b="1">
              <a:solidFill>
                <a:srgbClr val="00CC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11560" y="170080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level 4: height ~ 18 km </a:t>
            </a:r>
            <a:br>
              <a:rPr lang="de-DE" b="1" smtClean="0">
                <a:solidFill>
                  <a:schemeClr val="bg1"/>
                </a:solidFill>
              </a:rPr>
            </a:br>
            <a:r>
              <a:rPr lang="de-DE" b="1" smtClean="0">
                <a:solidFill>
                  <a:schemeClr val="bg1"/>
                </a:solidFill>
              </a:rPr>
              <a:t>             flat surface</a:t>
            </a:r>
            <a:endParaRPr lang="de-DE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9369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98" y="980728"/>
            <a:ext cx="3562886" cy="5328592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smtClean="0"/>
              <a:t>Pressure computation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438" y="980729"/>
            <a:ext cx="3617026" cy="5328592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339752" y="23488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00CC00"/>
                </a:solidFill>
              </a:rPr>
              <a:t>deeper valley</a:t>
            </a:r>
            <a:endParaRPr lang="de-DE" b="1">
              <a:solidFill>
                <a:srgbClr val="00CC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588224" y="231661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00CC00"/>
                </a:solidFill>
              </a:rPr>
              <a:t>higher mountain</a:t>
            </a:r>
            <a:endParaRPr lang="de-DE" b="1">
              <a:solidFill>
                <a:srgbClr val="00CC00"/>
              </a:solidFill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6732240" y="3709053"/>
            <a:ext cx="2016224" cy="1304123"/>
            <a:chOff x="6732240" y="3709053"/>
            <a:chExt cx="2016224" cy="1304123"/>
          </a:xfrm>
        </p:grpSpPr>
        <p:sp>
          <p:nvSpPr>
            <p:cNvPr id="15" name="Ellipse 14"/>
            <p:cNvSpPr/>
            <p:nvPr/>
          </p:nvSpPr>
          <p:spPr bwMode="auto">
            <a:xfrm>
              <a:off x="6732240" y="4077072"/>
              <a:ext cx="576064" cy="936104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7164288" y="3709053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rgbClr val="FF0000"/>
                  </a:solidFill>
                </a:rPr>
                <a:t>problematic!</a:t>
              </a:r>
              <a:endParaRPr lang="de-DE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2843808" y="4545124"/>
            <a:ext cx="1728192" cy="1332148"/>
            <a:chOff x="2843808" y="4545124"/>
            <a:chExt cx="1728192" cy="1332148"/>
          </a:xfrm>
        </p:grpSpPr>
        <p:sp>
          <p:nvSpPr>
            <p:cNvPr id="14" name="Ellipse 13"/>
            <p:cNvSpPr/>
            <p:nvPr/>
          </p:nvSpPr>
          <p:spPr bwMode="auto">
            <a:xfrm>
              <a:off x="2843808" y="4941168"/>
              <a:ext cx="576064" cy="936104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2987824" y="4545124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rgbClr val="FF0000"/>
                  </a:solidFill>
                </a:rPr>
                <a:t>inaccurate!</a:t>
              </a:r>
              <a:endParaRPr lang="de-DE" b="1">
                <a:solidFill>
                  <a:srgbClr val="FF0000"/>
                </a:solidFill>
              </a:endParaRPr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107504" y="1068316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FF0000"/>
                </a:solidFill>
              </a:rPr>
              <a:t>OLD inter-polation</a:t>
            </a:r>
            <a:br>
              <a:rPr lang="de-DE" b="1" smtClean="0">
                <a:solidFill>
                  <a:srgbClr val="FF0000"/>
                </a:solidFill>
              </a:rPr>
            </a:br>
            <a:r>
              <a:rPr lang="de-DE" b="1" smtClean="0">
                <a:solidFill>
                  <a:srgbClr val="FF0000"/>
                </a:solidFill>
              </a:rPr>
              <a:t>of PP</a:t>
            </a:r>
            <a:endParaRPr lang="de-DE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343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smtClean="0"/>
              <a:t>Pressure computation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752"/>
            <a:ext cx="8353425" cy="4318000"/>
          </a:xfrm>
        </p:spPr>
        <p:txBody>
          <a:bodyPr/>
          <a:lstStyle/>
          <a:p>
            <a:r>
              <a:rPr lang="de-DE" b="1" smtClean="0">
                <a:solidFill>
                  <a:srgbClr val="00CC00"/>
                </a:solidFill>
              </a:rPr>
              <a:t>New:</a:t>
            </a:r>
            <a:r>
              <a:rPr lang="de-DE" b="1" smtClean="0"/>
              <a:t> </a:t>
            </a:r>
            <a:r>
              <a:rPr lang="de-DE" b="1" smtClean="0">
                <a:solidFill>
                  <a:srgbClr val="FF0000"/>
                </a:solidFill>
              </a:rPr>
              <a:t>PP is no longer interpolated, but analytically computed </a:t>
            </a:r>
            <a:r>
              <a:rPr lang="de-DE" smtClean="0"/>
              <a:t>(integrated) from hydrostatic equation, based on the before interpolated T- and QV profiles: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539553" y="2080306"/>
            <a:ext cx="6938951" cy="3724958"/>
            <a:chOff x="539553" y="2080306"/>
            <a:chExt cx="6938951" cy="3724958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2080306"/>
              <a:ext cx="6794936" cy="3499733"/>
            </a:xfrm>
            <a:prstGeom prst="rect">
              <a:avLst/>
            </a:prstGeom>
          </p:spPr>
        </p:pic>
        <p:sp>
          <p:nvSpPr>
            <p:cNvPr id="13" name="Rechteck 12"/>
            <p:cNvSpPr/>
            <p:nvPr/>
          </p:nvSpPr>
          <p:spPr bwMode="auto">
            <a:xfrm>
              <a:off x="683568" y="2084268"/>
              <a:ext cx="504056" cy="648072"/>
            </a:xfrm>
            <a:prstGeom prst="rect">
              <a:avLst/>
            </a:prstGeom>
            <a:noFill/>
            <a:ln w="381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hteck 14"/>
            <p:cNvSpPr/>
            <p:nvPr/>
          </p:nvSpPr>
          <p:spPr bwMode="auto">
            <a:xfrm>
              <a:off x="5148064" y="2084268"/>
              <a:ext cx="1296144" cy="648072"/>
            </a:xfrm>
            <a:prstGeom prst="rect">
              <a:avLst/>
            </a:prstGeom>
            <a:noFill/>
            <a:ln w="381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hteck 6"/>
            <p:cNvSpPr/>
            <p:nvPr/>
          </p:nvSpPr>
          <p:spPr bwMode="auto">
            <a:xfrm>
              <a:off x="539553" y="4149080"/>
              <a:ext cx="4680520" cy="165618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" name="Rechteck 16"/>
          <p:cNvSpPr/>
          <p:nvPr/>
        </p:nvSpPr>
        <p:spPr bwMode="auto">
          <a:xfrm>
            <a:off x="467544" y="2996952"/>
            <a:ext cx="7128792" cy="29523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95536" y="4077072"/>
            <a:ext cx="5760640" cy="19442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2967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smtClean="0"/>
              <a:t>Resulting noise in COSMO-DE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5527441" cy="394817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084168" y="125298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FF0000"/>
                </a:solidFill>
              </a:rPr>
              <a:t>OLD PP</a:t>
            </a:r>
            <a:endParaRPr lang="de-DE" b="1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15900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00CC00"/>
                </a:solidFill>
              </a:rPr>
              <a:t>NEW PP</a:t>
            </a:r>
            <a:endParaRPr lang="de-DE" b="1">
              <a:solidFill>
                <a:srgbClr val="00CC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084168" y="1916832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7030A0"/>
                </a:solidFill>
              </a:rPr>
              <a:t>NEW PP +</a:t>
            </a:r>
            <a:br>
              <a:rPr lang="de-DE" b="1" smtClean="0">
                <a:solidFill>
                  <a:srgbClr val="7030A0"/>
                </a:solidFill>
              </a:rPr>
            </a:br>
            <a:r>
              <a:rPr lang="de-DE" b="1" smtClean="0">
                <a:solidFill>
                  <a:srgbClr val="7030A0"/>
                </a:solidFill>
              </a:rPr>
              <a:t>NEW PROFILE METHODS (see following slides)</a:t>
            </a:r>
            <a:endParaRPr lang="de-DE" b="1">
              <a:solidFill>
                <a:srgbClr val="7030A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907704" y="206084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FF0000"/>
                </a:solidFill>
              </a:rPr>
              <a:t>DPSDT</a:t>
            </a:r>
            <a:endParaRPr lang="de-DE" b="1">
              <a:solidFill>
                <a:srgbClr val="FF0000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3616559" y="2909828"/>
            <a:ext cx="5527441" cy="3948172"/>
            <a:chOff x="3616559" y="2909828"/>
            <a:chExt cx="5527441" cy="3948172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6559" y="2909828"/>
              <a:ext cx="5527441" cy="3948172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/>
          </p:nvSpPr>
          <p:spPr>
            <a:xfrm>
              <a:off x="6588224" y="5229200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rgbClr val="FF0000"/>
                  </a:solidFill>
                </a:rPr>
                <a:t>|W_500|</a:t>
              </a:r>
              <a:endParaRPr lang="de-DE" b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02348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smtClean="0">
                <a:solidFill>
                  <a:srgbClr val="FF0000"/>
                </a:solidFill>
              </a:rPr>
              <a:t>OLD</a:t>
            </a:r>
            <a:r>
              <a:rPr lang="de-DE" smtClean="0"/>
              <a:t> profile methods for other vars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07504" y="106831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FF0000"/>
                </a:solidFill>
              </a:rPr>
              <a:t>OLD</a:t>
            </a:r>
            <a:endParaRPr lang="de-DE" b="1">
              <a:solidFill>
                <a:srgbClr val="FF0000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r="32117"/>
          <a:stretch/>
        </p:blipFill>
        <p:spPr>
          <a:xfrm rot="5400000">
            <a:off x="3467859" y="-939467"/>
            <a:ext cx="2873594" cy="6858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0" r="36927"/>
          <a:stretch/>
        </p:blipFill>
        <p:spPr>
          <a:xfrm rot="5400000">
            <a:off x="3593175" y="1568838"/>
            <a:ext cx="2622962" cy="685800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75250" y="17728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00B0F0"/>
                </a:solidFill>
              </a:rPr>
              <a:t>deeper valley</a:t>
            </a:r>
            <a:endParaRPr lang="de-DE" b="1">
              <a:solidFill>
                <a:srgbClr val="00B0F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07504" y="45091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00B0F0"/>
                </a:solidFill>
              </a:rPr>
              <a:t>higher mountain</a:t>
            </a:r>
            <a:endParaRPr lang="de-DE" b="1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57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0" r="36767"/>
          <a:stretch/>
        </p:blipFill>
        <p:spPr>
          <a:xfrm rot="5400000">
            <a:off x="3568226" y="1543889"/>
            <a:ext cx="2672860" cy="6858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" r="37866"/>
          <a:stretch/>
        </p:blipFill>
        <p:spPr>
          <a:xfrm rot="5400000">
            <a:off x="3572134" y="-1115750"/>
            <a:ext cx="2665044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smtClean="0">
                <a:solidFill>
                  <a:srgbClr val="00CC00"/>
                </a:solidFill>
              </a:rPr>
              <a:t>New</a:t>
            </a:r>
            <a:r>
              <a:rPr lang="de-DE" smtClean="0"/>
              <a:t> profile methods for other vars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07504" y="106831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00CC00"/>
                </a:solidFill>
              </a:rPr>
              <a:t>NEW</a:t>
            </a:r>
            <a:endParaRPr lang="de-DE" b="1">
              <a:solidFill>
                <a:srgbClr val="00CC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5250" y="17728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00B0F0"/>
                </a:solidFill>
              </a:rPr>
              <a:t>deeper valley</a:t>
            </a:r>
            <a:endParaRPr lang="de-DE" b="1">
              <a:solidFill>
                <a:srgbClr val="00B0F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07504" y="45091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00B0F0"/>
                </a:solidFill>
              </a:rPr>
              <a:t>higher mountain</a:t>
            </a:r>
            <a:endParaRPr lang="de-DE" b="1">
              <a:solidFill>
                <a:srgbClr val="00B0F0"/>
              </a:solidFill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1979712" y="1628800"/>
            <a:ext cx="7164288" cy="4268217"/>
            <a:chOff x="1979712" y="1628800"/>
            <a:chExt cx="7164288" cy="4268217"/>
          </a:xfrm>
        </p:grpSpPr>
        <p:sp>
          <p:nvSpPr>
            <p:cNvPr id="7" name="Textfeld 6"/>
            <p:cNvSpPr txBox="1"/>
            <p:nvPr/>
          </p:nvSpPr>
          <p:spPr>
            <a:xfrm>
              <a:off x="7308304" y="5373216"/>
              <a:ext cx="1835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smtClean="0">
                  <a:solidFill>
                    <a:srgbClr val="FF0000"/>
                  </a:solidFill>
                </a:rPr>
                <a:t>„linear transition</a:t>
              </a:r>
              <a:br>
                <a:rPr lang="de-DE" sz="1400" smtClean="0">
                  <a:solidFill>
                    <a:srgbClr val="FF0000"/>
                  </a:solidFill>
                </a:rPr>
              </a:br>
              <a:r>
                <a:rPr lang="de-DE" sz="1400" smtClean="0">
                  <a:solidFill>
                    <a:srgbClr val="FF0000"/>
                  </a:solidFill>
                </a:rPr>
                <a:t>+ terrain following“</a:t>
              </a:r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7308304" y="1988840"/>
              <a:ext cx="172819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smtClean="0">
                  <a:solidFill>
                    <a:srgbClr val="FF0000"/>
                  </a:solidFill>
                </a:rPr>
                <a:t>„gradient extrapol. + linear transition </a:t>
              </a:r>
              <a:br>
                <a:rPr lang="de-DE" sz="1400" smtClean="0">
                  <a:solidFill>
                    <a:srgbClr val="FF0000"/>
                  </a:solidFill>
                </a:rPr>
              </a:br>
              <a:r>
                <a:rPr lang="de-DE" sz="1400" smtClean="0">
                  <a:solidFill>
                    <a:srgbClr val="FF0000"/>
                  </a:solidFill>
                </a:rPr>
                <a:t>+ terrain following“</a:t>
              </a:r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123728" y="1681644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smtClean="0">
                  <a:solidFill>
                    <a:srgbClr val="FF0000"/>
                  </a:solidFill>
                </a:rPr>
                <a:t>„gradient extrapol. + linear transition“</a:t>
              </a:r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5148064" y="5589240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smtClean="0">
                  <a:solidFill>
                    <a:srgbClr val="FF0000"/>
                  </a:solidFill>
                </a:rPr>
                <a:t>„simple interpol.“</a:t>
              </a:r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1979712" y="5589240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smtClean="0">
                  <a:solidFill>
                    <a:srgbClr val="FF0000"/>
                  </a:solidFill>
                </a:rPr>
                <a:t>„simple interpol.“</a:t>
              </a:r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3491880" y="2257127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smtClean="0">
                  <a:solidFill>
                    <a:srgbClr val="FF0000"/>
                  </a:solidFill>
                </a:rPr>
                <a:t>„gradient extrapol.“</a:t>
              </a:r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3563888" y="5589240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smtClean="0">
                  <a:solidFill>
                    <a:srgbClr val="FF0000"/>
                  </a:solidFill>
                </a:rPr>
                <a:t>„simple shift“</a:t>
              </a:r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4932040" y="1628800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smtClean="0">
                  <a:solidFill>
                    <a:srgbClr val="FF0000"/>
                  </a:solidFill>
                </a:rPr>
                <a:t>„gradient extrapol. + linear transition“</a:t>
              </a:r>
              <a:endParaRPr lang="de-DE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-36512" y="2204864"/>
            <a:ext cx="2304256" cy="3526651"/>
            <a:chOff x="-36512" y="2204864"/>
            <a:chExt cx="2304256" cy="3526651"/>
          </a:xfrm>
        </p:grpSpPr>
        <p:sp>
          <p:nvSpPr>
            <p:cNvPr id="9" name="Textfeld 8"/>
            <p:cNvSpPr txBox="1"/>
            <p:nvPr/>
          </p:nvSpPr>
          <p:spPr>
            <a:xfrm>
              <a:off x="-36512" y="5085184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rgbClr val="7030A0"/>
                  </a:solidFill>
                </a:rPr>
                <a:t>Tracers:</a:t>
              </a:r>
              <a:r>
                <a:rPr lang="de-DE" smtClean="0">
                  <a:solidFill>
                    <a:srgbClr val="7030A0"/>
                  </a:solidFill>
                </a:rPr>
                <a:t/>
              </a:r>
              <a:br>
                <a:rPr lang="de-DE" smtClean="0">
                  <a:solidFill>
                    <a:srgbClr val="7030A0"/>
                  </a:solidFill>
                </a:rPr>
              </a:br>
              <a:r>
                <a:rPr lang="de-DE" smtClean="0">
                  <a:solidFill>
                    <a:srgbClr val="7030A0"/>
                  </a:solidFill>
                </a:rPr>
                <a:t>„linear transition“</a:t>
              </a:r>
              <a:endParaRPr lang="de-DE">
                <a:solidFill>
                  <a:srgbClr val="7030A0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-36512" y="2204864"/>
              <a:ext cx="23042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rgbClr val="7030A0"/>
                  </a:solidFill>
                </a:rPr>
                <a:t>Tracers:</a:t>
              </a:r>
              <a:r>
                <a:rPr lang="de-DE" smtClean="0">
                  <a:solidFill>
                    <a:srgbClr val="7030A0"/>
                  </a:solidFill>
                </a:rPr>
                <a:t/>
              </a:r>
              <a:br>
                <a:rPr lang="de-DE" smtClean="0">
                  <a:solidFill>
                    <a:srgbClr val="7030A0"/>
                  </a:solidFill>
                </a:rPr>
              </a:br>
              <a:r>
                <a:rPr lang="de-DE" smtClean="0">
                  <a:solidFill>
                    <a:srgbClr val="7030A0"/>
                  </a:solidFill>
                </a:rPr>
                <a:t>„gradient extrapol.</a:t>
              </a:r>
              <a:br>
                <a:rPr lang="de-DE" smtClean="0">
                  <a:solidFill>
                    <a:srgbClr val="7030A0"/>
                  </a:solidFill>
                </a:rPr>
              </a:br>
              <a:r>
                <a:rPr lang="de-DE" smtClean="0">
                  <a:solidFill>
                    <a:srgbClr val="7030A0"/>
                  </a:solidFill>
                </a:rPr>
                <a:t>+ linear transition“</a:t>
              </a:r>
              <a:endParaRPr lang="de-DE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81216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WD Standard Master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olienmaster Quadrate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olienmaster Punkte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1919</Words>
  <Application>Microsoft Office PowerPoint</Application>
  <PresentationFormat>Bildschirmpräsentation (4:3)</PresentationFormat>
  <Paragraphs>385</Paragraphs>
  <Slides>32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32</vt:i4>
      </vt:variant>
    </vt:vector>
  </HeadingPairs>
  <TitlesOfParts>
    <vt:vector size="35" baseType="lpstr">
      <vt:lpstr>DWD Standard Master</vt:lpstr>
      <vt:lpstr>Folienmaster Quadrate</vt:lpstr>
      <vt:lpstr>Folienmaster Punkte</vt:lpstr>
      <vt:lpstr>Changes in int2lm towards V2.05</vt:lpstr>
      <vt:lpstr>PowerPoint-Präsentation</vt:lpstr>
      <vt:lpstr>PowerPoint-Präsentation</vt:lpstr>
      <vt:lpstr>Pressure computation</vt:lpstr>
      <vt:lpstr>Pressure computation</vt:lpstr>
      <vt:lpstr>Pressure computation</vt:lpstr>
      <vt:lpstr>Resulting noise in COSMO-DE</vt:lpstr>
      <vt:lpstr>OLD profile methods for other vars</vt:lpstr>
      <vt:lpstr>New profile methods for other vars</vt:lpstr>
      <vt:lpstr>New profile methods for other vars</vt:lpstr>
      <vt:lpstr>New profile methods for other vars</vt:lpstr>
      <vt:lpstr>New profile methods: example for T</vt:lpstr>
      <vt:lpstr>Soil temperature bug</vt:lpstr>
      <vt:lpstr>Soil temperature bug</vt:lpstr>
      <vt:lpstr>Soil temperature bug</vt:lpstr>
      <vt:lpstr>Soil temperature bug</vt:lpstr>
      <vt:lpstr>Soil temperature bug</vt:lpstr>
      <vt:lpstr>Soil temperature bug</vt:lpstr>
      <vt:lpstr>Soil temperature bug</vt:lpstr>
      <vt:lpstr>Soil temperature bug fixed</vt:lpstr>
      <vt:lpstr>Clipping of T_S to -0.8°C removed</vt:lpstr>
      <vt:lpstr>Soil temperature bugfixed and blending to climatological height correction</vt:lpstr>
      <vt:lpstr>Effect of changes on PMSL in KENDA BACY experiment of Klaus Stephan (~para)</vt:lpstr>
      <vt:lpstr>Effect of changes on standard verification at IMS</vt:lpstr>
      <vt:lpstr>Summary of these changes</vt:lpstr>
      <vt:lpstr>Further changes</vt:lpstr>
      <vt:lpstr>Further changes</vt:lpstr>
      <vt:lpstr>Further changes</vt:lpstr>
      <vt:lpstr>Further bug fixes</vt:lpstr>
      <vt:lpstr>PowerPoint-Präsentation</vt:lpstr>
      <vt:lpstr>Todo</vt:lpstr>
      <vt:lpstr>Way forward</vt:lpstr>
    </vt:vector>
  </TitlesOfParts>
  <Company>mpm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Administrator</dc:creator>
  <cp:lastModifiedBy>Blahak Ulrich</cp:lastModifiedBy>
  <cp:revision>1263</cp:revision>
  <cp:lastPrinted>2016-08-24T09:59:05Z</cp:lastPrinted>
  <dcterms:created xsi:type="dcterms:W3CDTF">2006-12-01T09:57:45Z</dcterms:created>
  <dcterms:modified xsi:type="dcterms:W3CDTF">2017-09-11T04:46:39Z</dcterms:modified>
</cp:coreProperties>
</file>