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3632"/>
  </p:normalViewPr>
  <p:slideViewPr>
    <p:cSldViewPr>
      <p:cViewPr varScale="1">
        <p:scale>
          <a:sx n="61" d="100"/>
          <a:sy n="61" d="100"/>
        </p:scale>
        <p:origin x="86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7B1658-9449-B140-865A-6266808B71E1}" type="datetimeFigureOut">
              <a:rPr lang="en-US" smtClean="0"/>
              <a:t>9/12/17</a:t>
            </a:fld>
            <a:endParaRPr lang="en-US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B2601-4078-014B-8037-646AEE18D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66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B2601-4078-014B-8037-646AEE18D9F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565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12/09/17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12/09/17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12/09/17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ody_typ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3"/>
          <p:cNvSpPr>
            <a:spLocks noGrp="1"/>
          </p:cNvSpPr>
          <p:nvPr>
            <p:ph type="title" hasCustomPrompt="1"/>
          </p:nvPr>
        </p:nvSpPr>
        <p:spPr>
          <a:xfrm>
            <a:off x="1193800" y="239050"/>
            <a:ext cx="7516008" cy="708082"/>
          </a:xfrm>
          <a:prstGeom prst="rect">
            <a:avLst/>
          </a:prstGeom>
        </p:spPr>
        <p:txBody>
          <a:bodyPr/>
          <a:lstStyle>
            <a:lvl1pPr>
              <a:defRPr sz="3200" b="0"/>
            </a:lvl1pPr>
          </a:lstStyle>
          <a:p>
            <a:r>
              <a:rPr lang="de-DE" dirty="0" smtClean="0"/>
              <a:t>Titel, Arial, normal, 32 Punkt</a:t>
            </a:r>
          </a:p>
        </p:txBody>
      </p:sp>
      <p:pic>
        <p:nvPicPr>
          <p:cNvPr id="8" name="Picture 44" descr="Wappe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32" y="374457"/>
            <a:ext cx="2921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platzhalt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1187450" y="1447799"/>
            <a:ext cx="7527926" cy="4189414"/>
          </a:xfrm>
          <a:prstGeom prst="rect">
            <a:avLst/>
          </a:prstGeom>
        </p:spPr>
        <p:txBody>
          <a:bodyPr/>
          <a:lstStyle>
            <a:lvl1pPr marL="266700" marR="0" indent="-2667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/>
            </a:lvl1pPr>
            <a:lvl2pPr marL="714375" indent="-257175">
              <a:buFont typeface="Symbol" panose="05050102010706020507" pitchFamily="18" charset="2"/>
              <a:buChar char="-"/>
              <a:defRPr sz="2100" baseline="0"/>
            </a:lvl2pPr>
            <a:lvl3pPr marL="1143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 baseline="0"/>
            </a:lvl3pPr>
          </a:lstStyle>
          <a:p>
            <a:pPr lvl="0"/>
            <a:r>
              <a:rPr lang="de-CH" dirty="0" smtClean="0"/>
              <a:t>Grundschrift mit Aufzählung, Arial normal, 21 Punkt</a:t>
            </a:r>
          </a:p>
          <a:p>
            <a:pPr lvl="1"/>
            <a:r>
              <a:rPr lang="de-CH" dirty="0" smtClean="0"/>
              <a:t>Ebene zwei, 21 Punkt</a:t>
            </a:r>
          </a:p>
          <a:p>
            <a:pPr lvl="2"/>
            <a:r>
              <a:rPr lang="de-CH" dirty="0" smtClean="0"/>
              <a:t>Ebene drei, 21 Punkt</a:t>
            </a:r>
          </a:p>
          <a:p>
            <a:pPr lvl="2"/>
            <a:endParaRPr lang="de-CH" dirty="0" smtClean="0"/>
          </a:p>
        </p:txBody>
      </p:sp>
      <p:sp>
        <p:nvSpPr>
          <p:cNvPr id="10" name="Rechteck 9"/>
          <p:cNvSpPr/>
          <p:nvPr userDrawn="1"/>
        </p:nvSpPr>
        <p:spPr bwMode="auto">
          <a:xfrm>
            <a:off x="0" y="-6734"/>
            <a:ext cx="9144000" cy="104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158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12/09/17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12/09/17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12/09/17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12/09/17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12/09/17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12/09/17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12/09/17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12/09/17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12/09/17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Discussion HPC Priority project for COSMO consortium</a:t>
            </a:r>
            <a:endParaRPr lang="de-C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611560" y="1196753"/>
            <a:ext cx="8352928" cy="5040559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POMPA priority project focusing on COSMO will end in </a:t>
            </a:r>
            <a:r>
              <a:rPr lang="en-US" dirty="0" smtClean="0"/>
              <a:t>2017</a:t>
            </a:r>
          </a:p>
          <a:p>
            <a:r>
              <a:rPr lang="en-US" dirty="0" smtClean="0"/>
              <a:t>What </a:t>
            </a:r>
            <a:r>
              <a:rPr lang="en-US" dirty="0"/>
              <a:t>should be the future of HPC in the consortium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How </a:t>
            </a:r>
            <a:r>
              <a:rPr lang="en-US" dirty="0"/>
              <a:t>should we tackle these challenges for ICON</a:t>
            </a:r>
            <a:r>
              <a:rPr lang="en-US" dirty="0" smtClean="0"/>
              <a:t>?</a:t>
            </a:r>
            <a:endParaRPr lang="en-GB" dirty="0" smtClean="0"/>
          </a:p>
          <a:p>
            <a:r>
              <a:rPr lang="en-GB" dirty="0" smtClean="0"/>
              <a:t>Challenges:</a:t>
            </a:r>
          </a:p>
          <a:p>
            <a:pPr lvl="1"/>
            <a:r>
              <a:rPr lang="en-GB" dirty="0" smtClean="0"/>
              <a:t>What </a:t>
            </a:r>
            <a:r>
              <a:rPr lang="en-GB" dirty="0"/>
              <a:t>will the hardware look like in 5 years, in 10 </a:t>
            </a:r>
            <a:r>
              <a:rPr lang="en-GB" dirty="0" smtClean="0"/>
              <a:t>years ? How to address many different possible architectures</a:t>
            </a:r>
          </a:p>
          <a:p>
            <a:pPr lvl="1"/>
            <a:r>
              <a:rPr lang="en-GB" dirty="0"/>
              <a:t>The consortium has now some leadership in HPC in the weather modelling community, how to build on that </a:t>
            </a:r>
            <a:r>
              <a:rPr lang="en-GB" dirty="0" smtClean="0"/>
              <a:t>?</a:t>
            </a:r>
          </a:p>
          <a:p>
            <a:pPr lvl="1"/>
            <a:r>
              <a:rPr lang="en-GB" dirty="0" smtClean="0"/>
              <a:t>Need to expose ever more parallelism, achieve better strong scalability</a:t>
            </a:r>
          </a:p>
          <a:p>
            <a:pPr lvl="1"/>
            <a:r>
              <a:rPr lang="en-GB" dirty="0" smtClean="0"/>
              <a:t>Energy consumption : this will become more and more relevant for the COSMO members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6335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HPC Priority project for COSMO consortium</a:t>
            </a:r>
            <a:endParaRPr lang="de-C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560783" y="980728"/>
            <a:ext cx="8154767" cy="440543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Possible content:</a:t>
            </a:r>
          </a:p>
          <a:p>
            <a:pPr lvl="1"/>
            <a:r>
              <a:rPr lang="en-GB" dirty="0" smtClean="0"/>
              <a:t>Achieve </a:t>
            </a:r>
            <a:r>
              <a:rPr lang="en-GB" dirty="0"/>
              <a:t>performance portability: x86 multi-core CPU, NVIDIA GPU, Intel Xeon </a:t>
            </a:r>
            <a:r>
              <a:rPr lang="en-GB" dirty="0" smtClean="0"/>
              <a:t>Phi</a:t>
            </a:r>
          </a:p>
          <a:p>
            <a:pPr lvl="1"/>
            <a:r>
              <a:rPr lang="en-US" dirty="0"/>
              <a:t>Increase strong scalability through task parallelism </a:t>
            </a:r>
            <a:r>
              <a:rPr lang="en-GB" dirty="0"/>
              <a:t>(e.g. different components run in parallel)</a:t>
            </a:r>
            <a:endParaRPr lang="de-CH" dirty="0"/>
          </a:p>
          <a:p>
            <a:pPr lvl="1"/>
            <a:r>
              <a:rPr lang="en-US" dirty="0"/>
              <a:t>Apply and evaluate different programming models: DSLs, directives, source-to-source </a:t>
            </a:r>
            <a:r>
              <a:rPr lang="en-US" dirty="0" smtClean="0"/>
              <a:t>compilers</a:t>
            </a:r>
            <a:endParaRPr lang="en-GB" dirty="0" smtClean="0"/>
          </a:p>
          <a:p>
            <a:r>
              <a:rPr lang="en-GB" dirty="0" smtClean="0"/>
              <a:t>Questions</a:t>
            </a:r>
          </a:p>
          <a:p>
            <a:pPr lvl="1"/>
            <a:r>
              <a:rPr lang="en-GB" dirty="0" smtClean="0"/>
              <a:t>Only consider ICON (what about COSMO)</a:t>
            </a:r>
          </a:p>
          <a:p>
            <a:pPr lvl="1"/>
            <a:r>
              <a:rPr lang="en-GB" dirty="0"/>
              <a:t>How to achieve a broader engagement within COSMO as compared to the POMPA priority project</a:t>
            </a:r>
            <a:r>
              <a:rPr lang="en-GB" dirty="0" smtClean="0"/>
              <a:t>?</a:t>
            </a:r>
          </a:p>
          <a:p>
            <a:pPr lvl="1"/>
            <a:r>
              <a:rPr lang="en-GB" dirty="0"/>
              <a:t>How to achieve a broader engagement within COSMO as compared to the POMPA priority project</a:t>
            </a:r>
            <a:r>
              <a:rPr lang="en-GB" dirty="0" smtClean="0"/>
              <a:t>?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1141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discussion points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Usage of </a:t>
            </a:r>
            <a:r>
              <a:rPr lang="en-US" dirty="0" err="1" smtClean="0"/>
              <a:t>Git</a:t>
            </a:r>
            <a:r>
              <a:rPr lang="en-US" dirty="0" smtClean="0"/>
              <a:t> : try to get more developers : currently mostly use by SCA</a:t>
            </a:r>
          </a:p>
          <a:p>
            <a:r>
              <a:rPr lang="en-US" dirty="0" smtClean="0"/>
              <a:t>Timeline for merging everything into the main </a:t>
            </a:r>
            <a:r>
              <a:rPr lang="en-US" dirty="0" err="1" smtClean="0"/>
              <a:t>cosmo</a:t>
            </a:r>
            <a:r>
              <a:rPr lang="en-US" dirty="0" smtClean="0"/>
              <a:t> code ?</a:t>
            </a:r>
          </a:p>
          <a:p>
            <a:pPr lvl="1"/>
            <a:r>
              <a:rPr lang="en-US" dirty="0" smtClean="0"/>
              <a:t>Current plan </a:t>
            </a:r>
            <a:r>
              <a:rPr lang="en-US" dirty="0" err="1" smtClean="0"/>
              <a:t>dec</a:t>
            </a:r>
            <a:r>
              <a:rPr lang="en-US" dirty="0" smtClean="0"/>
              <a:t> 2017, still realistic ?</a:t>
            </a:r>
          </a:p>
          <a:p>
            <a:r>
              <a:rPr lang="en-US" dirty="0" smtClean="0"/>
              <a:t>Other ?</a:t>
            </a:r>
          </a:p>
        </p:txBody>
      </p:sp>
    </p:spTree>
    <p:extLst>
      <p:ext uri="{BB962C8B-B14F-4D97-AF65-F5344CB8AC3E}">
        <p14:creationId xmlns:p14="http://schemas.microsoft.com/office/powerpoint/2010/main" val="17623233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237</Words>
  <Application>Microsoft Macintosh PowerPoint</Application>
  <PresentationFormat>Présentation à l'écran (4:3)</PresentationFormat>
  <Paragraphs>24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Calibri</vt:lpstr>
      <vt:lpstr>Symbol</vt:lpstr>
      <vt:lpstr>Arial</vt:lpstr>
      <vt:lpstr>Tema di Office</vt:lpstr>
      <vt:lpstr>Discussion HPC Priority project for COSMO consortium</vt:lpstr>
      <vt:lpstr>HPC Priority project for COSMO consortium</vt:lpstr>
      <vt:lpstr>Other discussion points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HPC Priority project for COSMO consortium</dc:title>
  <dc:creator>Lapillonne Xavier</dc:creator>
  <cp:lastModifiedBy>Xavier Lapillonne</cp:lastModifiedBy>
  <cp:revision>13</cp:revision>
  <dcterms:created xsi:type="dcterms:W3CDTF">2017-08-29T10:02:37Z</dcterms:created>
  <dcterms:modified xsi:type="dcterms:W3CDTF">2017-09-12T06:30:02Z</dcterms:modified>
</cp:coreProperties>
</file>