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4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5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6.xml" ContentType="application/vnd.openxmlformats-officedocument.theme+xml"/>
  <Override PartName="/ppt/slideLayouts/slideLayout42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9" r:id="rId1"/>
    <p:sldMasterId id="2147484159" r:id="rId2"/>
    <p:sldMasterId id="2147484161" r:id="rId3"/>
    <p:sldMasterId id="2147484175" r:id="rId4"/>
    <p:sldMasterId id="2147484190" r:id="rId5"/>
    <p:sldMasterId id="2147484193" r:id="rId6"/>
    <p:sldMasterId id="2147484201" r:id="rId7"/>
  </p:sldMasterIdLst>
  <p:notesMasterIdLst>
    <p:notesMasterId r:id="rId17"/>
  </p:notesMasterIdLst>
  <p:sldIdLst>
    <p:sldId id="256" r:id="rId8"/>
    <p:sldId id="427" r:id="rId9"/>
    <p:sldId id="428" r:id="rId10"/>
    <p:sldId id="429" r:id="rId11"/>
    <p:sldId id="430" r:id="rId12"/>
    <p:sldId id="431" r:id="rId13"/>
    <p:sldId id="432" r:id="rId14"/>
    <p:sldId id="433" r:id="rId15"/>
    <p:sldId id="434" r:id="rId16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000"/>
    <a:srgbClr val="135B87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7"/>
    <p:restoredTop sz="93715"/>
  </p:normalViewPr>
  <p:slideViewPr>
    <p:cSldViewPr>
      <p:cViewPr>
        <p:scale>
          <a:sx n="100" d="100"/>
          <a:sy n="100" d="100"/>
        </p:scale>
        <p:origin x="-10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301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2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Master" Target="slideMasters/slideMaster6.xml"/><Relationship Id="rId7" Type="http://schemas.openxmlformats.org/officeDocument/2006/relationships/slideMaster" Target="slideMasters/slideMaster7.xml"/><Relationship Id="rId8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0267001-6C96-437B-BA9E-EEC022FA9CB9}" type="datetime1">
              <a:rPr lang="de-CH" altLang="de-DE"/>
              <a:pPr/>
              <a:t>12.09.17</a:t>
            </a:fld>
            <a:endParaRPr lang="de-CH" alt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CH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de-DE" smtClean="0"/>
              <a:t>Click to edit Master text styles</a:t>
            </a:r>
          </a:p>
          <a:p>
            <a:pPr lvl="1"/>
            <a:r>
              <a:rPr lang="en-US" altLang="de-DE" smtClean="0"/>
              <a:t>Second level</a:t>
            </a:r>
          </a:p>
          <a:p>
            <a:pPr lvl="2"/>
            <a:r>
              <a:rPr lang="en-US" altLang="de-DE" smtClean="0"/>
              <a:t>Third level</a:t>
            </a:r>
          </a:p>
          <a:p>
            <a:pPr lvl="3"/>
            <a:r>
              <a:rPr lang="en-US" altLang="de-DE" smtClean="0"/>
              <a:t>Fourth level</a:t>
            </a:r>
          </a:p>
          <a:p>
            <a:pPr lvl="4"/>
            <a:r>
              <a:rPr lang="en-US" altLang="de-DE" smtClean="0"/>
              <a:t>Fifth level</a:t>
            </a:r>
            <a:endParaRPr lang="de-CH" altLang="de-DE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F44464F-7AB3-4694-A139-51ABFE65D198}" type="slidenum">
              <a:rPr lang="de-CH" altLang="de-DE"/>
              <a:pPr/>
              <a:t>‹#›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7014929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27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27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27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27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de-DE" smtClean="0">
              <a:ea typeface="ＭＳ Ｐゴシック" charset="-128"/>
            </a:endParaRP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17603CC-511D-472A-AEB8-458C76790A94}" type="slidenum">
              <a:rPr lang="de-CH" altLang="de-DE" sz="1200"/>
              <a:pPr eaLnBrk="1" hangingPunct="1"/>
              <a:t>1</a:t>
            </a:fld>
            <a:endParaRPr lang="de-CH" altLang="de-DE" sz="1200"/>
          </a:p>
        </p:txBody>
      </p:sp>
    </p:spTree>
    <p:extLst>
      <p:ext uri="{BB962C8B-B14F-4D97-AF65-F5344CB8AC3E}">
        <p14:creationId xmlns:p14="http://schemas.microsoft.com/office/powerpoint/2010/main" val="525027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baseline="0" dirty="0" err="1" smtClean="0"/>
              <a:t>Stop</a:t>
            </a:r>
            <a:r>
              <a:rPr lang="de-CH" baseline="0" dirty="0" smtClean="0"/>
              <a:t> </a:t>
            </a:r>
            <a:r>
              <a:rPr lang="de-CH" baseline="0" dirty="0" err="1" smtClean="0"/>
              <a:t>short</a:t>
            </a:r>
            <a:r>
              <a:rPr lang="de-CH" baseline="0" dirty="0" smtClean="0"/>
              <a:t> </a:t>
            </a:r>
            <a:r>
              <a:rPr lang="de-CH" baseline="0" dirty="0" err="1" smtClean="0"/>
              <a:t>presentation</a:t>
            </a:r>
            <a:r>
              <a:rPr lang="de-CH" baseline="0" dirty="0" smtClean="0"/>
              <a:t> at </a:t>
            </a:r>
            <a:r>
              <a:rPr lang="de-CH" baseline="0" dirty="0" err="1" smtClean="0"/>
              <a:t>this</a:t>
            </a:r>
            <a:r>
              <a:rPr lang="de-CH" baseline="0" dirty="0" smtClean="0"/>
              <a:t> </a:t>
            </a:r>
            <a:r>
              <a:rPr lang="de-CH" baseline="0" dirty="0" err="1" smtClean="0"/>
              <a:t>slide</a:t>
            </a:r>
            <a:endParaRPr lang="de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435824-F435-405F-82FC-C5B86CD5CBFE}" type="slidenum">
              <a:rPr lang="de-CH" smtClean="0"/>
              <a:pPr>
                <a:defRPr/>
              </a:pPr>
              <a:t>2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6509437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4464F-7AB3-4694-A139-51ABFE65D198}" type="slidenum">
              <a:rPr lang="de-CH" altLang="de-DE" smtClean="0"/>
              <a:pPr/>
              <a:t>5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997757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w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wmf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wmf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wmf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wmf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wmf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1.wmf"/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2.wmf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1.wmf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1.wmf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1.w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1.wmf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1.wmf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1.wmf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Relationship Id="rId2" Type="http://schemas.openxmlformats.org/officeDocument/2006/relationships/image" Target="../media/image2.wmf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w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folie Varian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2"/>
          <p:cNvSpPr txBox="1">
            <a:spLocks noChangeArrowheads="1"/>
          </p:cNvSpPr>
          <p:nvPr/>
        </p:nvSpPr>
        <p:spPr bwMode="auto">
          <a:xfrm>
            <a:off x="4572000" y="388800"/>
            <a:ext cx="358140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105000"/>
              </a:lnSpc>
              <a:spcBef>
                <a:spcPct val="50000"/>
              </a:spcBef>
            </a:pPr>
            <a:r>
              <a:rPr lang="en-US" sz="800" dirty="0"/>
              <a:t>Federal Department of Home Affairs FDHA</a:t>
            </a:r>
            <a:br>
              <a:rPr lang="en-US" sz="800" dirty="0"/>
            </a:br>
            <a:r>
              <a:rPr lang="en-US" sz="800" b="1" dirty="0"/>
              <a:t>Federal Office of Meteorology and Climatology  </a:t>
            </a:r>
            <a:r>
              <a:rPr lang="en-US" sz="800" b="1" dirty="0" err="1"/>
              <a:t>MeteoSwiss</a:t>
            </a:r>
            <a:endParaRPr lang="en-US" sz="800" dirty="0"/>
          </a:p>
        </p:txBody>
      </p:sp>
      <p:pic>
        <p:nvPicPr>
          <p:cNvPr id="10" name="Picture 41" descr="Bund_e_100%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000" y="388800"/>
            <a:ext cx="19939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16"/>
          <p:cNvSpPr>
            <a:spLocks noGrp="1" noChangeArrowheads="1"/>
          </p:cNvSpPr>
          <p:nvPr>
            <p:ph type="ctrTitle"/>
          </p:nvPr>
        </p:nvSpPr>
        <p:spPr>
          <a:xfrm>
            <a:off x="1296000" y="2457000"/>
            <a:ext cx="7429500" cy="2412160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de-CH" sz="5200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de-CH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subTitle" idx="1"/>
          </p:nvPr>
        </p:nvSpPr>
        <p:spPr>
          <a:xfrm>
            <a:off x="1295636" y="5301000"/>
            <a:ext cx="6857764" cy="648072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lang="de-CH" sz="3200"/>
            </a:lvl1pPr>
          </a:lstStyle>
          <a:p>
            <a:pPr lvl="0"/>
            <a:r>
              <a:rPr lang="en-US" smtClean="0"/>
              <a:t>Click to edit Master subtitle style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1010163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259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raktanden Varian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26"/>
          <p:cNvSpPr>
            <a:spLocks noGrp="1" noChangeArrowheads="1"/>
          </p:cNvSpPr>
          <p:nvPr>
            <p:ph type="title" hasCustomPrompt="1"/>
          </p:nvPr>
        </p:nvSpPr>
        <p:spPr>
          <a:xfrm>
            <a:off x="1287214" y="387000"/>
            <a:ext cx="7461250" cy="989013"/>
          </a:xfrm>
          <a:prstGeom prst="rect">
            <a:avLst/>
          </a:prstGeom>
          <a:noFill/>
        </p:spPr>
        <p:txBody>
          <a:bodyPr/>
          <a:lstStyle>
            <a:lvl1pPr>
              <a:defRPr/>
            </a:lvl1pPr>
          </a:lstStyle>
          <a:p>
            <a:r>
              <a:rPr lang="de-CH" dirty="0" smtClean="0"/>
              <a:t>Folientitel</a:t>
            </a:r>
            <a:endParaRPr lang="de-CH" dirty="0"/>
          </a:p>
        </p:txBody>
      </p:sp>
      <p:pic>
        <p:nvPicPr>
          <p:cNvPr id="4" name="Picture 44" descr="Wappen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32" y="387000"/>
            <a:ext cx="2921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65226" y="2121233"/>
            <a:ext cx="2376314" cy="4436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 baseline="0"/>
            </a:lvl1pPr>
          </a:lstStyle>
          <a:p>
            <a:pPr lvl="0"/>
            <a:r>
              <a:rPr lang="de-CH" dirty="0" smtClean="0"/>
              <a:t>Text 1: Arial 21pt</a:t>
            </a:r>
            <a:br>
              <a:rPr lang="de-CH" dirty="0" smtClean="0"/>
            </a:br>
            <a:r>
              <a:rPr lang="de-CH" dirty="0" smtClean="0"/>
              <a:t/>
            </a:r>
            <a:br>
              <a:rPr lang="de-CH" dirty="0" smtClean="0"/>
            </a:br>
            <a:endParaRPr lang="de-CH" dirty="0"/>
          </a:p>
        </p:txBody>
      </p:sp>
      <p:sp>
        <p:nvSpPr>
          <p:cNvPr id="15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3502512" y="3499634"/>
            <a:ext cx="2392327" cy="20388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CH" dirty="0" smtClean="0"/>
              <a:t>Bild/ Grafik</a:t>
            </a:r>
            <a:endParaRPr lang="de-CH" dirty="0"/>
          </a:p>
        </p:txBody>
      </p:sp>
      <p:sp>
        <p:nvSpPr>
          <p:cNvPr id="17" name="Picture Placeholder 8"/>
          <p:cNvSpPr>
            <a:spLocks noGrp="1"/>
          </p:cNvSpPr>
          <p:nvPr>
            <p:ph type="pic" sz="quarter" idx="16" hasCustomPrompt="1"/>
          </p:nvPr>
        </p:nvSpPr>
        <p:spPr>
          <a:xfrm>
            <a:off x="6303191" y="3490376"/>
            <a:ext cx="2367383" cy="20278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CH" dirty="0" smtClean="0"/>
              <a:t>Bild/ Grafik</a:t>
            </a:r>
            <a:endParaRPr lang="de-CH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7" hasCustomPrompt="1"/>
          </p:nvPr>
        </p:nvSpPr>
        <p:spPr>
          <a:xfrm>
            <a:off x="608731" y="2431521"/>
            <a:ext cx="2410991" cy="135751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CH" dirty="0" smtClean="0"/>
              <a:t>Text 1/ Detail: Arial 12pt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3450795" y="2121233"/>
            <a:ext cx="2376314" cy="4436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 baseline="0"/>
            </a:lvl1pPr>
          </a:lstStyle>
          <a:p>
            <a:pPr lvl="0"/>
            <a:r>
              <a:rPr lang="de-CH" dirty="0" smtClean="0"/>
              <a:t>Text 2: Arial 21pt</a:t>
            </a:r>
            <a:br>
              <a:rPr lang="de-CH" dirty="0" smtClean="0"/>
            </a:br>
            <a:r>
              <a:rPr lang="de-CH" dirty="0" smtClean="0"/>
              <a:t/>
            </a:r>
            <a:br>
              <a:rPr lang="de-CH" dirty="0" smtClean="0"/>
            </a:br>
            <a:endParaRPr lang="de-CH" dirty="0"/>
          </a:p>
        </p:txBody>
      </p:sp>
      <p:sp>
        <p:nvSpPr>
          <p:cNvPr id="26" name="Text Placeholder 18"/>
          <p:cNvSpPr>
            <a:spLocks noGrp="1"/>
          </p:cNvSpPr>
          <p:nvPr>
            <p:ph type="body" sz="quarter" idx="19" hasCustomPrompt="1"/>
          </p:nvPr>
        </p:nvSpPr>
        <p:spPr>
          <a:xfrm>
            <a:off x="3494300" y="2431521"/>
            <a:ext cx="2410991" cy="135751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CH" dirty="0" smtClean="0"/>
              <a:t>Text 2/ Detail: Arial 12pt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6256687" y="2121232"/>
            <a:ext cx="2376314" cy="4436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 baseline="0"/>
            </a:lvl1pPr>
          </a:lstStyle>
          <a:p>
            <a:pPr lvl="0"/>
            <a:r>
              <a:rPr lang="de-CH" dirty="0" smtClean="0"/>
              <a:t>Text 3: Arial 21pt</a:t>
            </a:r>
            <a:br>
              <a:rPr lang="de-CH" dirty="0" smtClean="0"/>
            </a:br>
            <a:r>
              <a:rPr lang="de-CH" dirty="0" smtClean="0"/>
              <a:t/>
            </a:r>
            <a:br>
              <a:rPr lang="de-CH" dirty="0" smtClean="0"/>
            </a:br>
            <a:endParaRPr lang="de-CH" dirty="0"/>
          </a:p>
        </p:txBody>
      </p:sp>
      <p:sp>
        <p:nvSpPr>
          <p:cNvPr id="30" name="Text Placeholder 18"/>
          <p:cNvSpPr>
            <a:spLocks noGrp="1"/>
          </p:cNvSpPr>
          <p:nvPr>
            <p:ph type="body" sz="quarter" idx="21" hasCustomPrompt="1"/>
          </p:nvPr>
        </p:nvSpPr>
        <p:spPr>
          <a:xfrm>
            <a:off x="6300192" y="2431520"/>
            <a:ext cx="2410991" cy="1357519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CH" dirty="0" smtClean="0"/>
              <a:t>Text 3/ Detail: Arial 12pt</a:t>
            </a:r>
          </a:p>
        </p:txBody>
      </p:sp>
      <p:sp>
        <p:nvSpPr>
          <p:cNvPr id="32" name="Picture Placeholder 8"/>
          <p:cNvSpPr>
            <a:spLocks noGrp="1"/>
          </p:cNvSpPr>
          <p:nvPr>
            <p:ph type="pic" sz="quarter" idx="22" hasCustomPrompt="1"/>
          </p:nvPr>
        </p:nvSpPr>
        <p:spPr>
          <a:xfrm>
            <a:off x="608663" y="3479743"/>
            <a:ext cx="2392327" cy="20388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CH" dirty="0" smtClean="0"/>
              <a:t>Bild/ Grafik</a:t>
            </a:r>
            <a:endParaRPr lang="de-CH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553138"/>
            <a:ext cx="9144000" cy="44681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de-CH" dirty="0" smtClean="0"/>
              <a:t>Fläche: Rechteck, Farb-Füllung grau , ohne Rand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1141229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raktanden Varian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26"/>
          <p:cNvSpPr>
            <a:spLocks noGrp="1" noChangeArrowheads="1"/>
          </p:cNvSpPr>
          <p:nvPr>
            <p:ph type="title" hasCustomPrompt="1"/>
          </p:nvPr>
        </p:nvSpPr>
        <p:spPr>
          <a:xfrm>
            <a:off x="1287214" y="387000"/>
            <a:ext cx="7461250" cy="989013"/>
          </a:xfrm>
          <a:prstGeom prst="rect">
            <a:avLst/>
          </a:prstGeom>
          <a:noFill/>
        </p:spPr>
        <p:txBody>
          <a:bodyPr/>
          <a:lstStyle>
            <a:lvl1pPr>
              <a:defRPr/>
            </a:lvl1pPr>
          </a:lstStyle>
          <a:p>
            <a:r>
              <a:rPr lang="de-CH" dirty="0" smtClean="0"/>
              <a:t>Folientitel</a:t>
            </a:r>
            <a:endParaRPr lang="de-CH" dirty="0"/>
          </a:p>
        </p:txBody>
      </p:sp>
      <p:pic>
        <p:nvPicPr>
          <p:cNvPr id="4" name="Picture 44" descr="Wappen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32" y="387000"/>
            <a:ext cx="2921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65226" y="2121233"/>
            <a:ext cx="2376314" cy="4436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 baseline="0"/>
            </a:lvl1pPr>
          </a:lstStyle>
          <a:p>
            <a:pPr lvl="0"/>
            <a:r>
              <a:rPr lang="de-CH" dirty="0" smtClean="0"/>
              <a:t>Text 1: Arial 21pt</a:t>
            </a:r>
            <a:br>
              <a:rPr lang="de-CH" dirty="0" smtClean="0"/>
            </a:br>
            <a:r>
              <a:rPr lang="de-CH" dirty="0" smtClean="0"/>
              <a:t/>
            </a:r>
            <a:br>
              <a:rPr lang="de-CH" dirty="0" smtClean="0"/>
            </a:br>
            <a:endParaRPr lang="de-CH" dirty="0"/>
          </a:p>
        </p:txBody>
      </p:sp>
      <p:sp>
        <p:nvSpPr>
          <p:cNvPr id="15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3502512" y="3499634"/>
            <a:ext cx="2392327" cy="20388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CH" dirty="0" smtClean="0"/>
              <a:t>Bild/ Grafik</a:t>
            </a:r>
            <a:endParaRPr lang="de-CH" dirty="0"/>
          </a:p>
        </p:txBody>
      </p:sp>
      <p:sp>
        <p:nvSpPr>
          <p:cNvPr id="17" name="Picture Placeholder 8"/>
          <p:cNvSpPr>
            <a:spLocks noGrp="1"/>
          </p:cNvSpPr>
          <p:nvPr>
            <p:ph type="pic" sz="quarter" idx="16" hasCustomPrompt="1"/>
          </p:nvPr>
        </p:nvSpPr>
        <p:spPr>
          <a:xfrm>
            <a:off x="6303191" y="3490376"/>
            <a:ext cx="2367383" cy="20278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CH" dirty="0" smtClean="0"/>
              <a:t>Bild/ Grafik</a:t>
            </a:r>
            <a:endParaRPr lang="de-CH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7" hasCustomPrompt="1"/>
          </p:nvPr>
        </p:nvSpPr>
        <p:spPr>
          <a:xfrm>
            <a:off x="608731" y="2431521"/>
            <a:ext cx="2410991" cy="135751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CH" dirty="0" smtClean="0"/>
              <a:t>Text 1/ Detail: Arial 12pt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3450795" y="2121233"/>
            <a:ext cx="2376314" cy="4436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 baseline="0"/>
            </a:lvl1pPr>
          </a:lstStyle>
          <a:p>
            <a:pPr lvl="0"/>
            <a:r>
              <a:rPr lang="de-CH" dirty="0" smtClean="0"/>
              <a:t>Text 2: Arial 21pt</a:t>
            </a:r>
            <a:br>
              <a:rPr lang="de-CH" dirty="0" smtClean="0"/>
            </a:br>
            <a:r>
              <a:rPr lang="de-CH" dirty="0" smtClean="0"/>
              <a:t/>
            </a:r>
            <a:br>
              <a:rPr lang="de-CH" dirty="0" smtClean="0"/>
            </a:br>
            <a:endParaRPr lang="de-CH" dirty="0"/>
          </a:p>
        </p:txBody>
      </p:sp>
      <p:sp>
        <p:nvSpPr>
          <p:cNvPr id="26" name="Text Placeholder 18"/>
          <p:cNvSpPr>
            <a:spLocks noGrp="1"/>
          </p:cNvSpPr>
          <p:nvPr>
            <p:ph type="body" sz="quarter" idx="19" hasCustomPrompt="1"/>
          </p:nvPr>
        </p:nvSpPr>
        <p:spPr>
          <a:xfrm>
            <a:off x="3494300" y="2431521"/>
            <a:ext cx="2410991" cy="135751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CH" dirty="0" smtClean="0"/>
              <a:t>Text 2/ Detail: Arial 12pt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6256687" y="2121232"/>
            <a:ext cx="2376314" cy="4436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 baseline="0"/>
            </a:lvl1pPr>
          </a:lstStyle>
          <a:p>
            <a:pPr lvl="0"/>
            <a:r>
              <a:rPr lang="de-CH" dirty="0" smtClean="0"/>
              <a:t>Text 3: Arial 21pt</a:t>
            </a:r>
            <a:br>
              <a:rPr lang="de-CH" dirty="0" smtClean="0"/>
            </a:br>
            <a:r>
              <a:rPr lang="de-CH" dirty="0" smtClean="0"/>
              <a:t/>
            </a:r>
            <a:br>
              <a:rPr lang="de-CH" dirty="0" smtClean="0"/>
            </a:br>
            <a:endParaRPr lang="de-CH" dirty="0"/>
          </a:p>
        </p:txBody>
      </p:sp>
      <p:sp>
        <p:nvSpPr>
          <p:cNvPr id="30" name="Text Placeholder 18"/>
          <p:cNvSpPr>
            <a:spLocks noGrp="1"/>
          </p:cNvSpPr>
          <p:nvPr>
            <p:ph type="body" sz="quarter" idx="21" hasCustomPrompt="1"/>
          </p:nvPr>
        </p:nvSpPr>
        <p:spPr>
          <a:xfrm>
            <a:off x="6300192" y="2431520"/>
            <a:ext cx="2410991" cy="1357519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CH" dirty="0" smtClean="0"/>
              <a:t>Text 3/ Detail: Arial 12pt</a:t>
            </a:r>
          </a:p>
        </p:txBody>
      </p:sp>
      <p:sp>
        <p:nvSpPr>
          <p:cNvPr id="32" name="Picture Placeholder 8"/>
          <p:cNvSpPr>
            <a:spLocks noGrp="1"/>
          </p:cNvSpPr>
          <p:nvPr>
            <p:ph type="pic" sz="quarter" idx="22" hasCustomPrompt="1"/>
          </p:nvPr>
        </p:nvSpPr>
        <p:spPr>
          <a:xfrm>
            <a:off x="608663" y="3479743"/>
            <a:ext cx="2392327" cy="20388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CH" dirty="0" smtClean="0"/>
              <a:t>Bild/ Grafik</a:t>
            </a:r>
            <a:endParaRPr lang="de-CH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553138"/>
            <a:ext cx="9144000" cy="44681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de-CH" dirty="0" smtClean="0"/>
              <a:t>Fläche: Rechteck, Farb-Füllung grau , ohne Rand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999406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raktanden Varian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26"/>
          <p:cNvSpPr>
            <a:spLocks noGrp="1" noChangeArrowheads="1"/>
          </p:cNvSpPr>
          <p:nvPr>
            <p:ph type="title" hasCustomPrompt="1"/>
          </p:nvPr>
        </p:nvSpPr>
        <p:spPr>
          <a:xfrm>
            <a:off x="1287214" y="387000"/>
            <a:ext cx="7461250" cy="989013"/>
          </a:xfrm>
          <a:prstGeom prst="rect">
            <a:avLst/>
          </a:prstGeom>
          <a:noFill/>
        </p:spPr>
        <p:txBody>
          <a:bodyPr/>
          <a:lstStyle>
            <a:lvl1pPr>
              <a:defRPr/>
            </a:lvl1pPr>
          </a:lstStyle>
          <a:p>
            <a:r>
              <a:rPr lang="de-CH" dirty="0" smtClean="0"/>
              <a:t>Folientitel</a:t>
            </a:r>
            <a:endParaRPr lang="de-CH" dirty="0"/>
          </a:p>
        </p:txBody>
      </p:sp>
      <p:pic>
        <p:nvPicPr>
          <p:cNvPr id="4" name="Picture 44" descr="Wappen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32" y="387000"/>
            <a:ext cx="2921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65226" y="2121233"/>
            <a:ext cx="2376314" cy="4436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 baseline="0"/>
            </a:lvl1pPr>
          </a:lstStyle>
          <a:p>
            <a:pPr lvl="0"/>
            <a:r>
              <a:rPr lang="de-CH" dirty="0" smtClean="0"/>
              <a:t>Text 1: Arial 21pt</a:t>
            </a:r>
            <a:br>
              <a:rPr lang="de-CH" dirty="0" smtClean="0"/>
            </a:br>
            <a:r>
              <a:rPr lang="de-CH" dirty="0" smtClean="0"/>
              <a:t/>
            </a:r>
            <a:br>
              <a:rPr lang="de-CH" dirty="0" smtClean="0"/>
            </a:br>
            <a:endParaRPr lang="de-CH" dirty="0"/>
          </a:p>
        </p:txBody>
      </p:sp>
      <p:sp>
        <p:nvSpPr>
          <p:cNvPr id="15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3502512" y="3499634"/>
            <a:ext cx="2392327" cy="20388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CH" dirty="0" smtClean="0"/>
              <a:t>Bild/ Grafik</a:t>
            </a:r>
            <a:endParaRPr lang="de-CH" dirty="0"/>
          </a:p>
        </p:txBody>
      </p:sp>
      <p:sp>
        <p:nvSpPr>
          <p:cNvPr id="17" name="Picture Placeholder 8"/>
          <p:cNvSpPr>
            <a:spLocks noGrp="1"/>
          </p:cNvSpPr>
          <p:nvPr>
            <p:ph type="pic" sz="quarter" idx="16" hasCustomPrompt="1"/>
          </p:nvPr>
        </p:nvSpPr>
        <p:spPr>
          <a:xfrm>
            <a:off x="6303191" y="3490376"/>
            <a:ext cx="2367383" cy="20278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CH" dirty="0" smtClean="0"/>
              <a:t>Bild/ Grafik</a:t>
            </a:r>
            <a:endParaRPr lang="de-CH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7" hasCustomPrompt="1"/>
          </p:nvPr>
        </p:nvSpPr>
        <p:spPr>
          <a:xfrm>
            <a:off x="608731" y="2431521"/>
            <a:ext cx="2410991" cy="135751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CH" dirty="0" smtClean="0"/>
              <a:t>Text 1/ Detail: Arial 12pt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3450795" y="2121233"/>
            <a:ext cx="2376314" cy="4436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 baseline="0"/>
            </a:lvl1pPr>
          </a:lstStyle>
          <a:p>
            <a:pPr lvl="0"/>
            <a:r>
              <a:rPr lang="de-CH" dirty="0" smtClean="0"/>
              <a:t>Text 2: Arial 21pt</a:t>
            </a:r>
            <a:br>
              <a:rPr lang="de-CH" dirty="0" smtClean="0"/>
            </a:br>
            <a:r>
              <a:rPr lang="de-CH" dirty="0" smtClean="0"/>
              <a:t/>
            </a:r>
            <a:br>
              <a:rPr lang="de-CH" dirty="0" smtClean="0"/>
            </a:br>
            <a:endParaRPr lang="de-CH" dirty="0"/>
          </a:p>
        </p:txBody>
      </p:sp>
      <p:sp>
        <p:nvSpPr>
          <p:cNvPr id="26" name="Text Placeholder 18"/>
          <p:cNvSpPr>
            <a:spLocks noGrp="1"/>
          </p:cNvSpPr>
          <p:nvPr>
            <p:ph type="body" sz="quarter" idx="19" hasCustomPrompt="1"/>
          </p:nvPr>
        </p:nvSpPr>
        <p:spPr>
          <a:xfrm>
            <a:off x="3494300" y="2431521"/>
            <a:ext cx="2410991" cy="135751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CH" dirty="0" smtClean="0"/>
              <a:t>Text 2/ Detail: Arial 12pt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6256687" y="2121232"/>
            <a:ext cx="2376314" cy="4436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 baseline="0"/>
            </a:lvl1pPr>
          </a:lstStyle>
          <a:p>
            <a:pPr lvl="0"/>
            <a:r>
              <a:rPr lang="de-CH" dirty="0" smtClean="0"/>
              <a:t>Text 3: Arial 21pt</a:t>
            </a:r>
            <a:br>
              <a:rPr lang="de-CH" dirty="0" smtClean="0"/>
            </a:br>
            <a:r>
              <a:rPr lang="de-CH" dirty="0" smtClean="0"/>
              <a:t/>
            </a:r>
            <a:br>
              <a:rPr lang="de-CH" dirty="0" smtClean="0"/>
            </a:br>
            <a:endParaRPr lang="de-CH" dirty="0"/>
          </a:p>
        </p:txBody>
      </p:sp>
      <p:sp>
        <p:nvSpPr>
          <p:cNvPr id="30" name="Text Placeholder 18"/>
          <p:cNvSpPr>
            <a:spLocks noGrp="1"/>
          </p:cNvSpPr>
          <p:nvPr>
            <p:ph type="body" sz="quarter" idx="21" hasCustomPrompt="1"/>
          </p:nvPr>
        </p:nvSpPr>
        <p:spPr>
          <a:xfrm>
            <a:off x="6300192" y="2431520"/>
            <a:ext cx="2410991" cy="1357519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CH" dirty="0" smtClean="0"/>
              <a:t>Text 3/ Detail: Arial 12pt</a:t>
            </a:r>
          </a:p>
        </p:txBody>
      </p:sp>
      <p:sp>
        <p:nvSpPr>
          <p:cNvPr id="32" name="Picture Placeholder 8"/>
          <p:cNvSpPr>
            <a:spLocks noGrp="1"/>
          </p:cNvSpPr>
          <p:nvPr>
            <p:ph type="pic" sz="quarter" idx="22" hasCustomPrompt="1"/>
          </p:nvPr>
        </p:nvSpPr>
        <p:spPr>
          <a:xfrm>
            <a:off x="608663" y="3479743"/>
            <a:ext cx="2392327" cy="20388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CH" dirty="0" smtClean="0"/>
              <a:t>Bild/ Grafik</a:t>
            </a:r>
            <a:endParaRPr lang="de-CH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553138"/>
            <a:ext cx="9144000" cy="44681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de-CH" dirty="0" smtClean="0"/>
              <a:t>Fläche: Rechteck, Farb-Füllung grau , ohne Rand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7562602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raktanden Varian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26"/>
          <p:cNvSpPr>
            <a:spLocks noGrp="1" noChangeArrowheads="1"/>
          </p:cNvSpPr>
          <p:nvPr>
            <p:ph type="title" hasCustomPrompt="1"/>
          </p:nvPr>
        </p:nvSpPr>
        <p:spPr>
          <a:xfrm>
            <a:off x="1287214" y="387000"/>
            <a:ext cx="7461250" cy="989013"/>
          </a:xfrm>
          <a:prstGeom prst="rect">
            <a:avLst/>
          </a:prstGeom>
          <a:noFill/>
        </p:spPr>
        <p:txBody>
          <a:bodyPr/>
          <a:lstStyle>
            <a:lvl1pPr>
              <a:defRPr/>
            </a:lvl1pPr>
          </a:lstStyle>
          <a:p>
            <a:r>
              <a:rPr lang="de-CH" dirty="0" smtClean="0"/>
              <a:t>Folientitel</a:t>
            </a:r>
            <a:endParaRPr lang="de-CH" dirty="0"/>
          </a:p>
        </p:txBody>
      </p:sp>
      <p:pic>
        <p:nvPicPr>
          <p:cNvPr id="4" name="Picture 44" descr="Wappen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32" y="387000"/>
            <a:ext cx="2921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65226" y="2121233"/>
            <a:ext cx="2376314" cy="4436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 baseline="0"/>
            </a:lvl1pPr>
          </a:lstStyle>
          <a:p>
            <a:pPr lvl="0"/>
            <a:r>
              <a:rPr lang="de-CH" dirty="0" smtClean="0"/>
              <a:t>Text 1: Arial 21pt</a:t>
            </a:r>
            <a:br>
              <a:rPr lang="de-CH" dirty="0" smtClean="0"/>
            </a:br>
            <a:r>
              <a:rPr lang="de-CH" dirty="0" smtClean="0"/>
              <a:t/>
            </a:r>
            <a:br>
              <a:rPr lang="de-CH" dirty="0" smtClean="0"/>
            </a:br>
            <a:endParaRPr lang="de-CH" dirty="0"/>
          </a:p>
        </p:txBody>
      </p:sp>
      <p:sp>
        <p:nvSpPr>
          <p:cNvPr id="15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3502512" y="3499634"/>
            <a:ext cx="2392327" cy="20388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CH" dirty="0" smtClean="0"/>
              <a:t>Bild/ Grafik</a:t>
            </a:r>
            <a:endParaRPr lang="de-CH" dirty="0"/>
          </a:p>
        </p:txBody>
      </p:sp>
      <p:sp>
        <p:nvSpPr>
          <p:cNvPr id="17" name="Picture Placeholder 8"/>
          <p:cNvSpPr>
            <a:spLocks noGrp="1"/>
          </p:cNvSpPr>
          <p:nvPr>
            <p:ph type="pic" sz="quarter" idx="16" hasCustomPrompt="1"/>
          </p:nvPr>
        </p:nvSpPr>
        <p:spPr>
          <a:xfrm>
            <a:off x="6303191" y="3490376"/>
            <a:ext cx="2367383" cy="20278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CH" dirty="0" smtClean="0"/>
              <a:t>Bild/ Grafik</a:t>
            </a:r>
            <a:endParaRPr lang="de-CH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7" hasCustomPrompt="1"/>
          </p:nvPr>
        </p:nvSpPr>
        <p:spPr>
          <a:xfrm>
            <a:off x="608731" y="2431521"/>
            <a:ext cx="2410991" cy="135751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CH" dirty="0" smtClean="0"/>
              <a:t>Text 1/ Detail: Arial 12pt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3450795" y="2121233"/>
            <a:ext cx="2376314" cy="4436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 baseline="0"/>
            </a:lvl1pPr>
          </a:lstStyle>
          <a:p>
            <a:pPr lvl="0"/>
            <a:r>
              <a:rPr lang="de-CH" dirty="0" smtClean="0"/>
              <a:t>Text 2: Arial 21pt</a:t>
            </a:r>
            <a:br>
              <a:rPr lang="de-CH" dirty="0" smtClean="0"/>
            </a:br>
            <a:r>
              <a:rPr lang="de-CH" dirty="0" smtClean="0"/>
              <a:t/>
            </a:r>
            <a:br>
              <a:rPr lang="de-CH" dirty="0" smtClean="0"/>
            </a:br>
            <a:endParaRPr lang="de-CH" dirty="0"/>
          </a:p>
        </p:txBody>
      </p:sp>
      <p:sp>
        <p:nvSpPr>
          <p:cNvPr id="26" name="Text Placeholder 18"/>
          <p:cNvSpPr>
            <a:spLocks noGrp="1"/>
          </p:cNvSpPr>
          <p:nvPr>
            <p:ph type="body" sz="quarter" idx="19" hasCustomPrompt="1"/>
          </p:nvPr>
        </p:nvSpPr>
        <p:spPr>
          <a:xfrm>
            <a:off x="3494300" y="2431521"/>
            <a:ext cx="2410991" cy="135751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CH" dirty="0" smtClean="0"/>
              <a:t>Text 2/ Detail: Arial 12pt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6256687" y="2121232"/>
            <a:ext cx="2376314" cy="4436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 baseline="0"/>
            </a:lvl1pPr>
          </a:lstStyle>
          <a:p>
            <a:pPr lvl="0"/>
            <a:r>
              <a:rPr lang="de-CH" dirty="0" smtClean="0"/>
              <a:t>Text 3: Arial 21pt</a:t>
            </a:r>
            <a:br>
              <a:rPr lang="de-CH" dirty="0" smtClean="0"/>
            </a:br>
            <a:r>
              <a:rPr lang="de-CH" dirty="0" smtClean="0"/>
              <a:t/>
            </a:r>
            <a:br>
              <a:rPr lang="de-CH" dirty="0" smtClean="0"/>
            </a:br>
            <a:endParaRPr lang="de-CH" dirty="0"/>
          </a:p>
        </p:txBody>
      </p:sp>
      <p:sp>
        <p:nvSpPr>
          <p:cNvPr id="30" name="Text Placeholder 18"/>
          <p:cNvSpPr>
            <a:spLocks noGrp="1"/>
          </p:cNvSpPr>
          <p:nvPr>
            <p:ph type="body" sz="quarter" idx="21" hasCustomPrompt="1"/>
          </p:nvPr>
        </p:nvSpPr>
        <p:spPr>
          <a:xfrm>
            <a:off x="6300192" y="2431520"/>
            <a:ext cx="2410991" cy="1357519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CH" dirty="0" smtClean="0"/>
              <a:t>Text 3/ Detail: Arial 12pt</a:t>
            </a:r>
          </a:p>
        </p:txBody>
      </p:sp>
      <p:sp>
        <p:nvSpPr>
          <p:cNvPr id="32" name="Picture Placeholder 8"/>
          <p:cNvSpPr>
            <a:spLocks noGrp="1"/>
          </p:cNvSpPr>
          <p:nvPr>
            <p:ph type="pic" sz="quarter" idx="22" hasCustomPrompt="1"/>
          </p:nvPr>
        </p:nvSpPr>
        <p:spPr>
          <a:xfrm>
            <a:off x="608663" y="3479743"/>
            <a:ext cx="2392327" cy="20388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CH" dirty="0" smtClean="0"/>
              <a:t>Bild/ Grafik</a:t>
            </a:r>
            <a:endParaRPr lang="de-CH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553138"/>
            <a:ext cx="9144000" cy="44681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de-CH" dirty="0" smtClean="0"/>
              <a:t>Fläche: Rechteck, Farb-Füllung grau , ohne Rand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9041983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60331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Variant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6"/>
          <p:cNvSpPr>
            <a:spLocks noGrp="1" noChangeArrowheads="1"/>
          </p:cNvSpPr>
          <p:nvPr>
            <p:ph type="ctrTitle"/>
          </p:nvPr>
        </p:nvSpPr>
        <p:spPr>
          <a:xfrm>
            <a:off x="1296000" y="2457000"/>
            <a:ext cx="7429500" cy="2412160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de-CH" sz="5200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de-CH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subTitle" idx="1"/>
          </p:nvPr>
        </p:nvSpPr>
        <p:spPr>
          <a:xfrm>
            <a:off x="1295636" y="5301000"/>
            <a:ext cx="6444716" cy="648072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lang="de-CH" sz="3200"/>
            </a:lvl1pPr>
          </a:lstStyle>
          <a:p>
            <a:pPr lvl="0"/>
            <a:r>
              <a:rPr lang="en-US" smtClean="0"/>
              <a:t>Click to edit Master subtitle style</a:t>
            </a:r>
            <a:endParaRPr lang="de-CH" dirty="0"/>
          </a:p>
        </p:txBody>
      </p:sp>
      <p:sp>
        <p:nvSpPr>
          <p:cNvPr id="4" name="Text Box 32"/>
          <p:cNvSpPr txBox="1">
            <a:spLocks noChangeArrowheads="1"/>
          </p:cNvSpPr>
          <p:nvPr userDrawn="1"/>
        </p:nvSpPr>
        <p:spPr bwMode="auto">
          <a:xfrm>
            <a:off x="4572000" y="388800"/>
            <a:ext cx="358140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105000"/>
              </a:lnSpc>
              <a:spcBef>
                <a:spcPct val="50000"/>
              </a:spcBef>
            </a:pPr>
            <a:r>
              <a:rPr lang="en-US" sz="800" dirty="0"/>
              <a:t>Federal Department of Home Affairs FDHA</a:t>
            </a:r>
            <a:br>
              <a:rPr lang="en-US" sz="800" dirty="0"/>
            </a:br>
            <a:r>
              <a:rPr lang="en-US" sz="800" b="1" dirty="0"/>
              <a:t>Federal Office of Meteorology and Climatology  </a:t>
            </a:r>
            <a:r>
              <a:rPr lang="en-US" sz="800" b="1" dirty="0" err="1"/>
              <a:t>MeteoSwiss</a:t>
            </a:r>
            <a:endParaRPr lang="en-US" sz="800" dirty="0"/>
          </a:p>
        </p:txBody>
      </p:sp>
      <p:pic>
        <p:nvPicPr>
          <p:cNvPr id="5" name="Picture 41" descr="Bund_e_100%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000" y="388800"/>
            <a:ext cx="19939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3884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ktanden Variant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26"/>
          <p:cNvSpPr>
            <a:spLocks noGrp="1" noChangeArrowheads="1"/>
          </p:cNvSpPr>
          <p:nvPr>
            <p:ph type="title" hasCustomPrompt="1"/>
          </p:nvPr>
        </p:nvSpPr>
        <p:spPr>
          <a:xfrm>
            <a:off x="1287214" y="1268760"/>
            <a:ext cx="7461250" cy="989013"/>
          </a:xfrm>
          <a:prstGeom prst="rect">
            <a:avLst/>
          </a:prstGeom>
          <a:noFill/>
        </p:spPr>
        <p:txBody>
          <a:bodyPr/>
          <a:lstStyle>
            <a:lvl1pPr>
              <a:defRPr/>
            </a:lvl1pPr>
          </a:lstStyle>
          <a:p>
            <a:r>
              <a:rPr lang="de-CH" dirty="0" smtClean="0"/>
              <a:t>Traktanden</a:t>
            </a:r>
            <a:endParaRPr lang="de-CH" dirty="0"/>
          </a:p>
        </p:txBody>
      </p:sp>
      <p:sp>
        <p:nvSpPr>
          <p:cNvPr id="13" name="Rectangle 1029"/>
          <p:cNvSpPr>
            <a:spLocks noGrp="1" noChangeArrowheads="1"/>
          </p:cNvSpPr>
          <p:nvPr>
            <p:ph type="body" idx="1"/>
          </p:nvPr>
        </p:nvSpPr>
        <p:spPr>
          <a:xfrm>
            <a:off x="1285875" y="2348880"/>
            <a:ext cx="7472363" cy="3636405"/>
          </a:xfrm>
          <a:prstGeom prst="rect">
            <a:avLst/>
          </a:prstGeom>
          <a:noFill/>
          <a:ln/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225623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287214" y="1268760"/>
            <a:ext cx="7461250" cy="989013"/>
          </a:xfrm>
          <a:prstGeom prst="rect">
            <a:avLst/>
          </a:prstGeom>
          <a:noFill/>
        </p:spPr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949753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r Variant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2"/>
          <p:cNvSpPr>
            <a:spLocks noGrp="1"/>
          </p:cNvSpPr>
          <p:nvPr>
            <p:ph type="pic" idx="10"/>
          </p:nvPr>
        </p:nvSpPr>
        <p:spPr>
          <a:xfrm>
            <a:off x="1285875" y="2456892"/>
            <a:ext cx="5014317" cy="2412268"/>
          </a:xfrm>
          <a:prstGeom prst="rect">
            <a:avLst/>
          </a:prstGeo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de-DE" noProof="0" dirty="0" smtClean="0"/>
          </a:p>
        </p:txBody>
      </p:sp>
      <p:sp>
        <p:nvSpPr>
          <p:cNvPr id="13" name="Inhaltsplatzhalter 2"/>
          <p:cNvSpPr>
            <a:spLocks noGrp="1"/>
          </p:cNvSpPr>
          <p:nvPr>
            <p:ph sz="half" idx="1"/>
          </p:nvPr>
        </p:nvSpPr>
        <p:spPr>
          <a:xfrm>
            <a:off x="1285874" y="4983559"/>
            <a:ext cx="5014317" cy="415498"/>
          </a:xfrm>
          <a:prstGeom prst="rect">
            <a:avLst/>
          </a:prstGeom>
          <a:solidFill>
            <a:schemeClr val="bg1">
              <a:alpha val="70195"/>
            </a:schemeClr>
          </a:solidFill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0" indent="0">
              <a:buNone/>
              <a:defRPr lang="de-DE" sz="2100" kern="1200" dirty="0" smtClean="0">
                <a:latin typeface="Arial" charset="0"/>
              </a:defRPr>
            </a:lvl1pPr>
            <a:lvl2pPr>
              <a:defRPr lang="de-DE" kern="1200" dirty="0" smtClean="0">
                <a:latin typeface="Arial" charset="0"/>
                <a:ea typeface="+mn-ea"/>
                <a:cs typeface="+mn-cs"/>
              </a:defRPr>
            </a:lvl2pPr>
            <a:lvl3pPr>
              <a:defRPr lang="de-DE" kern="1200" dirty="0" smtClean="0">
                <a:latin typeface="Arial" charset="0"/>
                <a:ea typeface="+mn-ea"/>
                <a:cs typeface="+mn-cs"/>
              </a:defRPr>
            </a:lvl3pPr>
            <a:lvl4pPr>
              <a:defRPr lang="de-DE" kern="1200" dirty="0" smtClean="0">
                <a:latin typeface="Arial" charset="0"/>
                <a:ea typeface="+mn-ea"/>
                <a:cs typeface="+mn-cs"/>
              </a:defRPr>
            </a:lvl4pPr>
            <a:lvl5pPr>
              <a:defRPr lang="de-DE" kern="1200" dirty="0">
                <a:latin typeface="Arial" charset="0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Box 33"/>
          <p:cNvSpPr txBox="1">
            <a:spLocks noChangeArrowheads="1"/>
          </p:cNvSpPr>
          <p:nvPr userDrawn="1"/>
        </p:nvSpPr>
        <p:spPr bwMode="auto">
          <a:xfrm>
            <a:off x="6448425" y="6205538"/>
            <a:ext cx="2266950" cy="14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lnSpc>
                <a:spcPct val="105000"/>
              </a:lnSpc>
              <a:spcBef>
                <a:spcPct val="50000"/>
              </a:spcBef>
              <a:defRPr/>
            </a:pPr>
            <a:fld id="{1EE35605-8AB3-442C-A293-9F31FDF185BC}" type="slidenum">
              <a:rPr lang="de-CH" sz="900" smtClean="0"/>
              <a:pPr algn="r">
                <a:lnSpc>
                  <a:spcPct val="105000"/>
                </a:lnSpc>
                <a:spcBef>
                  <a:spcPct val="50000"/>
                </a:spcBef>
                <a:defRPr/>
              </a:pPr>
              <a:t>‹#›</a:t>
            </a:fld>
            <a:r>
              <a:rPr lang="de-CH" sz="900" smtClean="0"/>
              <a:t> </a:t>
            </a:r>
          </a:p>
        </p:txBody>
      </p:sp>
      <p:sp>
        <p:nvSpPr>
          <p:cNvPr id="8" name="Line 40"/>
          <p:cNvSpPr>
            <a:spLocks noChangeShapeType="1"/>
          </p:cNvSpPr>
          <p:nvPr userDrawn="1"/>
        </p:nvSpPr>
        <p:spPr bwMode="auto">
          <a:xfrm flipH="1">
            <a:off x="1285875" y="6162675"/>
            <a:ext cx="7496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287214" y="1268760"/>
            <a:ext cx="7461250" cy="989013"/>
          </a:xfrm>
          <a:prstGeom prst="rect">
            <a:avLst/>
          </a:prstGeom>
          <a:noFill/>
        </p:spPr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de-CH" dirty="0"/>
          </a:p>
        </p:txBody>
      </p:sp>
      <p:sp>
        <p:nvSpPr>
          <p:cNvPr id="9" name="AutoShape 34"/>
          <p:cNvSpPr>
            <a:spLocks noChangeArrowheads="1"/>
          </p:cNvSpPr>
          <p:nvPr userDrawn="1"/>
        </p:nvSpPr>
        <p:spPr bwMode="auto">
          <a:xfrm>
            <a:off x="1296000" y="6165000"/>
            <a:ext cx="7232650" cy="404813"/>
          </a:xfrm>
          <a:prstGeom prst="octagon">
            <a:avLst>
              <a:gd name="adj" fmla="val 2928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105000"/>
              </a:lnSpc>
              <a:spcBef>
                <a:spcPct val="50000"/>
              </a:spcBef>
            </a:pPr>
            <a:r>
              <a:rPr lang="de-CH" sz="900" b="1" dirty="0" smtClean="0"/>
              <a:t>Title</a:t>
            </a:r>
            <a:r>
              <a:rPr lang="de-CH" sz="900" b="1" baseline="0" dirty="0" smtClean="0"/>
              <a:t> </a:t>
            </a:r>
            <a:r>
              <a:rPr lang="de-CH" sz="900" b="1" baseline="0" dirty="0" err="1" smtClean="0"/>
              <a:t>of</a:t>
            </a:r>
            <a:r>
              <a:rPr lang="de-CH" sz="900" b="1" baseline="0" dirty="0" smtClean="0"/>
              <a:t> </a:t>
            </a:r>
            <a:r>
              <a:rPr lang="de-CH" sz="900" b="1" baseline="0" dirty="0" err="1" smtClean="0"/>
              <a:t>Prese</a:t>
            </a:r>
            <a:r>
              <a:rPr lang="de-CH" sz="900" b="1" dirty="0" err="1" smtClean="0"/>
              <a:t>ntation</a:t>
            </a:r>
            <a:r>
              <a:rPr lang="de-CH" sz="900" dirty="0" smtClean="0"/>
              <a:t> </a:t>
            </a:r>
            <a:r>
              <a:rPr lang="de-CH" sz="900" dirty="0"/>
              <a:t>| </a:t>
            </a:r>
            <a:r>
              <a:rPr lang="de-CH" sz="900" dirty="0" err="1" smtClean="0"/>
              <a:t>Subtitle</a:t>
            </a:r>
            <a:r>
              <a:rPr lang="de-CH" sz="900" dirty="0"/>
              <a:t/>
            </a:r>
            <a:br>
              <a:rPr lang="de-CH" sz="900" dirty="0"/>
            </a:br>
            <a:r>
              <a:rPr lang="de-CH" sz="900" dirty="0" err="1" smtClean="0"/>
              <a:t>Author</a:t>
            </a:r>
            <a:endParaRPr lang="de-CH" sz="900" b="1" dirty="0"/>
          </a:p>
        </p:txBody>
      </p:sp>
    </p:spTree>
    <p:extLst>
      <p:ext uri="{BB962C8B-B14F-4D97-AF65-F5344CB8AC3E}">
        <p14:creationId xmlns:p14="http://schemas.microsoft.com/office/powerpoint/2010/main" val="2722127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aktanden Varian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26"/>
          <p:cNvSpPr>
            <a:spLocks noGrp="1" noChangeArrowheads="1"/>
          </p:cNvSpPr>
          <p:nvPr>
            <p:ph type="title" hasCustomPrompt="1"/>
          </p:nvPr>
        </p:nvSpPr>
        <p:spPr>
          <a:xfrm>
            <a:off x="1287214" y="387000"/>
            <a:ext cx="7461250" cy="989013"/>
          </a:xfrm>
          <a:prstGeom prst="rect">
            <a:avLst/>
          </a:prstGeom>
          <a:noFill/>
        </p:spPr>
        <p:txBody>
          <a:bodyPr/>
          <a:lstStyle>
            <a:lvl1pPr>
              <a:defRPr/>
            </a:lvl1pPr>
          </a:lstStyle>
          <a:p>
            <a:r>
              <a:rPr lang="de-CH" dirty="0" smtClean="0"/>
              <a:t>Traktanden</a:t>
            </a:r>
            <a:endParaRPr lang="de-CH" dirty="0"/>
          </a:p>
        </p:txBody>
      </p:sp>
      <p:sp>
        <p:nvSpPr>
          <p:cNvPr id="13" name="Rectangle 1029"/>
          <p:cNvSpPr>
            <a:spLocks noGrp="1" noChangeArrowheads="1"/>
          </p:cNvSpPr>
          <p:nvPr>
            <p:ph type="body" idx="1"/>
          </p:nvPr>
        </p:nvSpPr>
        <p:spPr>
          <a:xfrm>
            <a:off x="1285875" y="1628775"/>
            <a:ext cx="7472363" cy="3502025"/>
          </a:xfrm>
          <a:prstGeom prst="rect">
            <a:avLst/>
          </a:prstGeom>
          <a:noFill/>
          <a:ln/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810012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Variant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285200" y="2384884"/>
            <a:ext cx="3659188" cy="3528392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2100"/>
            </a:lvl2pPr>
            <a:lvl3pPr>
              <a:defRPr sz="2100"/>
            </a:lvl3pPr>
            <a:lvl4pPr>
              <a:defRPr sz="2100"/>
            </a:lvl4pPr>
            <a:lvl5pPr>
              <a:defRPr sz="2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06988" y="2384884"/>
            <a:ext cx="3660775" cy="3526966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2100"/>
            </a:lvl2pPr>
            <a:lvl3pPr>
              <a:defRPr sz="2100"/>
            </a:lvl3pPr>
            <a:lvl4pPr>
              <a:defRPr sz="2100"/>
            </a:lvl4pPr>
            <a:lvl5pPr>
              <a:defRPr sz="2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287214" y="1268760"/>
            <a:ext cx="7461250" cy="989013"/>
          </a:xfrm>
          <a:prstGeom prst="rect">
            <a:avLst/>
          </a:prstGeom>
          <a:noFill/>
        </p:spPr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222784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 Variant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87896" y="2357190"/>
            <a:ext cx="3212096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296000" y="3068960"/>
            <a:ext cx="3203992" cy="2916324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2100"/>
            </a:lvl2pPr>
            <a:lvl3pPr>
              <a:defRPr sz="2100"/>
            </a:lvl3pPr>
            <a:lvl4pPr>
              <a:defRPr sz="2100"/>
            </a:lvl4pPr>
            <a:lvl5pPr>
              <a:defRPr sz="21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2" name="Textplatzhalter 2"/>
          <p:cNvSpPr>
            <a:spLocks noGrp="1"/>
          </p:cNvSpPr>
          <p:nvPr>
            <p:ph type="body" idx="10"/>
          </p:nvPr>
        </p:nvSpPr>
        <p:spPr>
          <a:xfrm>
            <a:off x="4680012" y="2357190"/>
            <a:ext cx="3212096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Inhaltsplatzhalter 3"/>
          <p:cNvSpPr>
            <a:spLocks noGrp="1"/>
          </p:cNvSpPr>
          <p:nvPr>
            <p:ph sz="half" idx="11"/>
          </p:nvPr>
        </p:nvSpPr>
        <p:spPr>
          <a:xfrm>
            <a:off x="4680012" y="3068632"/>
            <a:ext cx="3203992" cy="2907499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2100"/>
            </a:lvl2pPr>
            <a:lvl3pPr>
              <a:defRPr sz="2100"/>
            </a:lvl3pPr>
            <a:lvl4pPr>
              <a:defRPr sz="2100"/>
            </a:lvl4pPr>
            <a:lvl5pPr>
              <a:defRPr sz="21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287214" y="1268760"/>
            <a:ext cx="7461250" cy="989013"/>
          </a:xfrm>
          <a:prstGeom prst="rect">
            <a:avLst/>
          </a:prstGeom>
          <a:noFill/>
        </p:spPr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8259938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Inhalt und zwei Inhalte Variant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5106988" y="2420888"/>
            <a:ext cx="3660775" cy="1476164"/>
          </a:xfrm>
          <a:prstGeom prst="rect">
            <a:avLst/>
          </a:prstGeom>
        </p:spPr>
        <p:txBody>
          <a:bodyPr/>
          <a:lstStyle>
            <a:lvl4pPr marL="1371600" indent="0">
              <a:buNone/>
              <a:defRPr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5106988" y="4041068"/>
            <a:ext cx="3660775" cy="187078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2" name="Inhaltsplatzhalter 2"/>
          <p:cNvSpPr>
            <a:spLocks noGrp="1"/>
          </p:cNvSpPr>
          <p:nvPr>
            <p:ph sz="half" idx="1"/>
          </p:nvPr>
        </p:nvSpPr>
        <p:spPr>
          <a:xfrm>
            <a:off x="1285200" y="2420888"/>
            <a:ext cx="3659188" cy="3492388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2100"/>
            </a:lvl2pPr>
            <a:lvl3pPr>
              <a:defRPr sz="2100"/>
            </a:lvl3pPr>
            <a:lvl4pPr>
              <a:defRPr sz="2100"/>
            </a:lvl4pPr>
            <a:lvl5pPr>
              <a:defRPr sz="2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1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287214" y="1287859"/>
            <a:ext cx="7461250" cy="989013"/>
          </a:xfrm>
          <a:prstGeom prst="rect">
            <a:avLst/>
          </a:prstGeom>
          <a:noFill/>
        </p:spPr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136484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1" descr="Bund_e_100%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188" y="719554"/>
            <a:ext cx="19939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Bild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185" b="20458"/>
          <a:stretch/>
        </p:blipFill>
        <p:spPr>
          <a:xfrm>
            <a:off x="88560" y="3539990"/>
            <a:ext cx="9011477" cy="3237017"/>
          </a:xfrm>
          <a:prstGeom prst="rect">
            <a:avLst/>
          </a:prstGeom>
        </p:spPr>
      </p:pic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>
          <a:xfrm>
            <a:off x="1217794" y="2231671"/>
            <a:ext cx="7618555" cy="1637317"/>
          </a:xfrm>
          <a:prstGeom prst="rect">
            <a:avLst/>
          </a:prstGeom>
        </p:spPr>
        <p:txBody>
          <a:bodyPr/>
          <a:lstStyle>
            <a:lvl1pPr>
              <a:defRPr sz="5200" b="0"/>
            </a:lvl1pPr>
          </a:lstStyle>
          <a:p>
            <a:r>
              <a:rPr lang="de-DE" dirty="0" err="1" smtClean="0"/>
              <a:t>Presentation</a:t>
            </a:r>
            <a:r>
              <a:rPr lang="de-DE" dirty="0" smtClean="0"/>
              <a:t> Title Arial, 52 </a:t>
            </a:r>
            <a:r>
              <a:rPr lang="de-DE" dirty="0" err="1" smtClean="0"/>
              <a:t>point</a:t>
            </a:r>
            <a:endParaRPr lang="de-DE" dirty="0" smtClean="0"/>
          </a:p>
        </p:txBody>
      </p:sp>
      <p:sp>
        <p:nvSpPr>
          <p:cNvPr id="2" name="Text Box 32"/>
          <p:cNvSpPr txBox="1">
            <a:spLocks noChangeArrowheads="1"/>
          </p:cNvSpPr>
          <p:nvPr/>
        </p:nvSpPr>
        <p:spPr bwMode="auto">
          <a:xfrm>
            <a:off x="4572000" y="720644"/>
            <a:ext cx="358140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05000"/>
              </a:lnSpc>
              <a:spcBef>
                <a:spcPct val="50000"/>
              </a:spcBef>
            </a:pPr>
            <a:r>
              <a:rPr lang="en-US" sz="800" dirty="0" smtClean="0"/>
              <a:t>Federal Department of Home Affairs FDHA</a:t>
            </a:r>
            <a:br>
              <a:rPr lang="en-US" sz="800" dirty="0" smtClean="0"/>
            </a:br>
            <a:r>
              <a:rPr lang="en-US" sz="800" b="1" dirty="0" smtClean="0"/>
              <a:t>Federal Office of Meteorology and Climatology  MeteoSwiss</a:t>
            </a:r>
            <a:endParaRPr lang="en-US" sz="800" dirty="0"/>
          </a:p>
        </p:txBody>
      </p:sp>
      <p:pic>
        <p:nvPicPr>
          <p:cNvPr id="12" name="Picture 44" descr="Wappe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188" y="704419"/>
            <a:ext cx="2921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7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269998" y="3899456"/>
            <a:ext cx="6857764" cy="648072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lang="de-CH" sz="2200" baseline="0"/>
            </a:lvl1pPr>
          </a:lstStyle>
          <a:p>
            <a:pPr lvl="0"/>
            <a:r>
              <a:rPr lang="de-CH" dirty="0" err="1" smtClean="0"/>
              <a:t>Subtitle</a:t>
            </a:r>
            <a:r>
              <a:rPr lang="de-CH" dirty="0" smtClean="0"/>
              <a:t> Arial, 22 </a:t>
            </a:r>
            <a:r>
              <a:rPr lang="de-CH" dirty="0" err="1" smtClean="0"/>
              <a:t>point</a:t>
            </a:r>
            <a:endParaRPr lang="de-CH" dirty="0"/>
          </a:p>
        </p:txBody>
      </p:sp>
      <p:sp>
        <p:nvSpPr>
          <p:cNvPr id="15" name="Rechteck 14"/>
          <p:cNvSpPr/>
          <p:nvPr/>
        </p:nvSpPr>
        <p:spPr bwMode="auto">
          <a:xfrm>
            <a:off x="0" y="-6734"/>
            <a:ext cx="9144000" cy="104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033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 bwMode="auto">
          <a:xfrm>
            <a:off x="0" y="-8546"/>
            <a:ext cx="9162000" cy="6876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100" b="0" i="0" u="none" strike="noStrike" cap="none" normalizeH="0" baseline="0" smtClean="0">
              <a:ln>
                <a:noFill/>
              </a:ln>
              <a:solidFill>
                <a:srgbClr val="B4A89C"/>
              </a:solidFill>
              <a:effectLst/>
              <a:latin typeface="Arial" charset="0"/>
            </a:endParaRP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646017" y="2378306"/>
            <a:ext cx="6081933" cy="2133875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lang="de-CH"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CH" dirty="0" smtClean="0"/>
              <a:t>Statement Arial normal 18. </a:t>
            </a:r>
            <a:r>
              <a:rPr lang="de-CH" dirty="0" err="1" smtClean="0"/>
              <a:t>Feugiamet</a:t>
            </a:r>
            <a:r>
              <a:rPr lang="de-CH" dirty="0" smtClean="0"/>
              <a:t> ad </a:t>
            </a:r>
            <a:r>
              <a:rPr lang="de-CH" dirty="0" err="1" smtClean="0"/>
              <a:t>delisl</a:t>
            </a:r>
            <a:r>
              <a:rPr lang="de-CH" dirty="0" smtClean="0"/>
              <a:t> in </a:t>
            </a:r>
            <a:r>
              <a:rPr lang="de-CH" dirty="0" err="1" smtClean="0"/>
              <a:t>hent</a:t>
            </a:r>
            <a:r>
              <a:rPr lang="de-CH" dirty="0" smtClean="0"/>
              <a:t> ad </a:t>
            </a:r>
            <a:r>
              <a:rPr lang="de-CH" dirty="0" err="1" smtClean="0"/>
              <a:t>estion</a:t>
            </a:r>
            <a:r>
              <a:rPr lang="de-CH" dirty="0" smtClean="0"/>
              <a:t> </a:t>
            </a:r>
            <a:r>
              <a:rPr lang="de-CH" dirty="0" err="1" smtClean="0"/>
              <a:t>hent</a:t>
            </a:r>
            <a:r>
              <a:rPr lang="de-CH" dirty="0" smtClean="0"/>
              <a:t> </a:t>
            </a:r>
            <a:r>
              <a:rPr lang="de-CH" dirty="0" err="1" smtClean="0"/>
              <a:t>prat</a:t>
            </a:r>
            <a:r>
              <a:rPr lang="de-CH" dirty="0" smtClean="0"/>
              <a:t> </a:t>
            </a:r>
            <a:r>
              <a:rPr lang="de-CH" dirty="0" err="1" smtClean="0"/>
              <a:t>lortincilit</a:t>
            </a:r>
            <a:r>
              <a:rPr lang="de-CH" dirty="0" smtClean="0"/>
              <a:t> </a:t>
            </a:r>
            <a:r>
              <a:rPr lang="de-CH" dirty="0" err="1" smtClean="0"/>
              <a:t>utem</a:t>
            </a:r>
            <a:r>
              <a:rPr lang="de-CH" dirty="0" smtClean="0"/>
              <a:t> </a:t>
            </a:r>
            <a:r>
              <a:rPr lang="de-CH" dirty="0" err="1" smtClean="0"/>
              <a:t>doloreet</a:t>
            </a:r>
            <a:r>
              <a:rPr lang="de-CH" dirty="0" smtClean="0"/>
              <a:t> </a:t>
            </a:r>
            <a:r>
              <a:rPr lang="de-CH" dirty="0" err="1" smtClean="0"/>
              <a:t>alisis</a:t>
            </a:r>
            <a:r>
              <a:rPr lang="de-CH" dirty="0" smtClean="0"/>
              <a:t> </a:t>
            </a:r>
            <a:r>
              <a:rPr lang="de-CH" dirty="0" err="1" smtClean="0"/>
              <a:t>auguerc</a:t>
            </a:r>
            <a:r>
              <a:rPr lang="de-CH" dirty="0" smtClean="0"/>
              <a:t> </a:t>
            </a:r>
            <a:r>
              <a:rPr lang="de-CH" dirty="0" err="1" smtClean="0"/>
              <a:t>iliquatum</a:t>
            </a:r>
            <a:r>
              <a:rPr lang="de-CH" dirty="0" smtClean="0"/>
              <a:t> </a:t>
            </a:r>
            <a:r>
              <a:rPr lang="de-CH" dirty="0" err="1" smtClean="0"/>
              <a:t>euipsuscilis</a:t>
            </a:r>
            <a:r>
              <a:rPr lang="de-CH" dirty="0" smtClean="0"/>
              <a:t> </a:t>
            </a:r>
            <a:r>
              <a:rPr lang="de-CH" dirty="0" err="1" smtClean="0"/>
              <a:t>augue</a:t>
            </a:r>
            <a:r>
              <a:rPr lang="de-CH" dirty="0" smtClean="0"/>
              <a:t> do </a:t>
            </a:r>
            <a:r>
              <a:rPr lang="de-CH" dirty="0" err="1" smtClean="0"/>
              <a:t>consequipis</a:t>
            </a:r>
            <a:r>
              <a:rPr lang="de-CH" dirty="0" smtClean="0"/>
              <a:t> </a:t>
            </a:r>
            <a:r>
              <a:rPr lang="de-CH" dirty="0" err="1" smtClean="0"/>
              <a:t>nulputpat</a:t>
            </a:r>
            <a:r>
              <a:rPr lang="de-CH" dirty="0" smtClean="0"/>
              <a:t> </a:t>
            </a:r>
            <a:r>
              <a:rPr lang="de-CH" dirty="0" err="1" smtClean="0"/>
              <a:t>lum</a:t>
            </a:r>
            <a:r>
              <a:rPr lang="de-CH" dirty="0" smtClean="0"/>
              <a:t> </a:t>
            </a:r>
            <a:r>
              <a:rPr lang="de-CH" dirty="0" err="1" smtClean="0"/>
              <a:t>dolobore</a:t>
            </a:r>
            <a:r>
              <a:rPr lang="de-CH" dirty="0" smtClean="0"/>
              <a:t> </a:t>
            </a:r>
            <a:r>
              <a:rPr lang="de-CH" dirty="0" err="1" smtClean="0"/>
              <a:t>diodolorem</a:t>
            </a:r>
            <a:r>
              <a:rPr lang="de-CH" dirty="0" smtClean="0"/>
              <a:t> </a:t>
            </a:r>
            <a:r>
              <a:rPr lang="de-CH" dirty="0" err="1" smtClean="0"/>
              <a:t>nullam</a:t>
            </a:r>
            <a:r>
              <a:rPr lang="de-CH" dirty="0" smtClean="0"/>
              <a:t>, </a:t>
            </a:r>
            <a:r>
              <a:rPr lang="de-CH" dirty="0" err="1" smtClean="0"/>
              <a:t>susting</a:t>
            </a:r>
            <a:r>
              <a:rPr lang="de-CH" dirty="0" smtClean="0"/>
              <a:t> </a:t>
            </a:r>
            <a:r>
              <a:rPr lang="de-CH" dirty="0" err="1" smtClean="0"/>
              <a:t>eumsan</a:t>
            </a:r>
            <a:r>
              <a:rPr lang="de-CH" dirty="0" smtClean="0"/>
              <a:t> </a:t>
            </a:r>
            <a:r>
              <a:rPr lang="de-CH" dirty="0" err="1" smtClean="0"/>
              <a:t>veliquismod</a:t>
            </a:r>
            <a:r>
              <a:rPr lang="de-CH" dirty="0" smtClean="0"/>
              <a:t> </a:t>
            </a:r>
            <a:r>
              <a:rPr lang="de-CH" dirty="0" err="1" smtClean="0"/>
              <a:t>mincin</a:t>
            </a:r>
            <a:r>
              <a:rPr lang="de-CH" dirty="0" smtClean="0"/>
              <a:t> </a:t>
            </a:r>
            <a:r>
              <a:rPr lang="de-CH" dirty="0" err="1" smtClean="0"/>
              <a:t>ulluptat</a:t>
            </a:r>
            <a:r>
              <a:rPr lang="de-CH" dirty="0" smtClean="0"/>
              <a:t>. </a:t>
            </a:r>
            <a:r>
              <a:rPr lang="de-CH" dirty="0" err="1" smtClean="0"/>
              <a:t>Nulla</a:t>
            </a:r>
            <a:r>
              <a:rPr lang="de-CH" dirty="0" smtClean="0"/>
              <a:t> </a:t>
            </a:r>
            <a:r>
              <a:rPr lang="de-CH" dirty="0" err="1" smtClean="0"/>
              <a:t>commy</a:t>
            </a:r>
            <a:r>
              <a:rPr lang="de-CH" dirty="0" smtClean="0"/>
              <a:t> </a:t>
            </a:r>
            <a:r>
              <a:rPr lang="de-CH" dirty="0" err="1" smtClean="0"/>
              <a:t>niam</a:t>
            </a:r>
            <a:r>
              <a:rPr lang="de-CH" dirty="0" smtClean="0"/>
              <a:t>, </a:t>
            </a:r>
            <a:r>
              <a:rPr lang="de-CH" dirty="0" err="1" smtClean="0"/>
              <a:t>quismodit</a:t>
            </a:r>
            <a:r>
              <a:rPr lang="de-CH" dirty="0" smtClean="0"/>
              <a:t> </a:t>
            </a:r>
            <a:r>
              <a:rPr lang="de-CH" dirty="0" err="1" smtClean="0"/>
              <a:t>irilit</a:t>
            </a:r>
            <a:r>
              <a:rPr lang="de-CH" dirty="0" smtClean="0"/>
              <a:t> </a:t>
            </a:r>
            <a:r>
              <a:rPr lang="de-CH" dirty="0" err="1" smtClean="0"/>
              <a:t>incinim</a:t>
            </a:r>
            <a:r>
              <a:rPr lang="de-CH" dirty="0" smtClean="0"/>
              <a:t> </a:t>
            </a:r>
            <a:r>
              <a:rPr lang="de-CH" dirty="0" err="1" smtClean="0"/>
              <a:t>velisi</a:t>
            </a:r>
            <a:r>
              <a:rPr lang="de-CH" dirty="0" smtClean="0"/>
              <a:t> </a:t>
            </a:r>
            <a:r>
              <a:rPr lang="de-CH" dirty="0" err="1" smtClean="0"/>
              <a:t>exero</a:t>
            </a:r>
            <a:r>
              <a:rPr lang="de-CH" dirty="0" smtClean="0"/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818013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platzhalter 16"/>
          <p:cNvSpPr>
            <a:spLocks noGrp="1"/>
          </p:cNvSpPr>
          <p:nvPr>
            <p:ph type="body" sz="quarter" idx="15" hasCustomPrompt="1"/>
          </p:nvPr>
        </p:nvSpPr>
        <p:spPr>
          <a:xfrm>
            <a:off x="1187449" y="2752724"/>
            <a:ext cx="3565525" cy="2562225"/>
          </a:xfrm>
          <a:prstGeom prst="rect">
            <a:avLst/>
          </a:prstGeom>
        </p:spPr>
        <p:txBody>
          <a:bodyPr/>
          <a:lstStyle>
            <a:lvl1pPr marL="266700" indent="-266700">
              <a:buFont typeface="+mj-lt"/>
              <a:buAutoNum type="arabicPeriod"/>
              <a:defRPr sz="1800"/>
            </a:lvl1pPr>
          </a:lstStyle>
          <a:p>
            <a:pPr lvl="0"/>
            <a:r>
              <a:rPr lang="de-DE" dirty="0" err="1" smtClean="0"/>
              <a:t>Feu</a:t>
            </a:r>
            <a:r>
              <a:rPr lang="de-DE" dirty="0" smtClean="0"/>
              <a:t> </a:t>
            </a:r>
            <a:r>
              <a:rPr lang="de-DE" dirty="0" err="1" smtClean="0"/>
              <a:t>feugiamet</a:t>
            </a:r>
            <a:r>
              <a:rPr lang="de-DE" dirty="0" smtClean="0"/>
              <a:t> ad </a:t>
            </a:r>
            <a:r>
              <a:rPr lang="de-DE" dirty="0" err="1" smtClean="0"/>
              <a:t>delisl</a:t>
            </a:r>
            <a:r>
              <a:rPr lang="de-DE" dirty="0" smtClean="0"/>
              <a:t> in </a:t>
            </a:r>
            <a:r>
              <a:rPr lang="de-DE" dirty="0" err="1" smtClean="0"/>
              <a:t>hent</a:t>
            </a:r>
            <a:r>
              <a:rPr lang="de-DE" dirty="0" smtClean="0"/>
              <a:t> ad </a:t>
            </a:r>
            <a:r>
              <a:rPr lang="de-DE" dirty="0" err="1" smtClean="0"/>
              <a:t>estion</a:t>
            </a:r>
            <a:r>
              <a:rPr lang="de-DE" dirty="0" smtClean="0"/>
              <a:t> </a:t>
            </a:r>
            <a:r>
              <a:rPr lang="de-DE" dirty="0" err="1" smtClean="0"/>
              <a:t>hent</a:t>
            </a:r>
            <a:r>
              <a:rPr lang="de-DE" dirty="0" smtClean="0"/>
              <a:t> </a:t>
            </a:r>
            <a:r>
              <a:rPr lang="de-DE" dirty="0" err="1" smtClean="0"/>
              <a:t>prat</a:t>
            </a:r>
            <a:r>
              <a:rPr lang="de-DE" dirty="0" smtClean="0"/>
              <a:t> </a:t>
            </a:r>
            <a:r>
              <a:rPr lang="de-DE" dirty="0" err="1" smtClean="0"/>
              <a:t>lortincilit</a:t>
            </a:r>
            <a:r>
              <a:rPr lang="de-DE" dirty="0" smtClean="0"/>
              <a:t> </a:t>
            </a:r>
            <a:r>
              <a:rPr lang="de-DE" dirty="0" err="1" smtClean="0"/>
              <a:t>utem</a:t>
            </a:r>
            <a:r>
              <a:rPr lang="de-DE" dirty="0" smtClean="0"/>
              <a:t> </a:t>
            </a:r>
            <a:r>
              <a:rPr lang="de-DE" dirty="0" err="1" smtClean="0"/>
              <a:t>doloreet</a:t>
            </a:r>
            <a:r>
              <a:rPr lang="de-DE" dirty="0" smtClean="0"/>
              <a:t> </a:t>
            </a:r>
            <a:r>
              <a:rPr lang="de-DE" dirty="0" err="1" smtClean="0"/>
              <a:t>alisis</a:t>
            </a:r>
            <a:endParaRPr lang="de-DE" dirty="0" smtClean="0"/>
          </a:p>
          <a:p>
            <a:pPr lvl="0"/>
            <a:r>
              <a:rPr lang="de-DE" dirty="0" err="1" smtClean="0"/>
              <a:t>Auguerc</a:t>
            </a:r>
            <a:r>
              <a:rPr lang="de-DE" dirty="0" smtClean="0"/>
              <a:t> </a:t>
            </a:r>
            <a:r>
              <a:rPr lang="de-DE" dirty="0" err="1" smtClean="0"/>
              <a:t>iliquatum</a:t>
            </a:r>
            <a:r>
              <a:rPr lang="de-DE" dirty="0" smtClean="0"/>
              <a:t> </a:t>
            </a:r>
            <a:r>
              <a:rPr lang="de-DE" dirty="0" err="1" smtClean="0"/>
              <a:t>euips</a:t>
            </a:r>
            <a:r>
              <a:rPr lang="de-DE" dirty="0" smtClean="0"/>
              <a:t> </a:t>
            </a:r>
          </a:p>
          <a:p>
            <a:pPr lvl="0"/>
            <a:r>
              <a:rPr lang="de-DE" dirty="0" err="1" smtClean="0"/>
              <a:t>nulputpat</a:t>
            </a:r>
            <a:r>
              <a:rPr lang="de-DE" dirty="0" smtClean="0"/>
              <a:t> </a:t>
            </a:r>
            <a:r>
              <a:rPr lang="de-DE" dirty="0" err="1" smtClean="0"/>
              <a:t>lum</a:t>
            </a:r>
            <a:r>
              <a:rPr lang="de-DE" dirty="0" smtClean="0"/>
              <a:t> </a:t>
            </a:r>
            <a:r>
              <a:rPr lang="de-DE" dirty="0" err="1" smtClean="0"/>
              <a:t>dolobore</a:t>
            </a:r>
            <a:r>
              <a:rPr lang="de-DE" dirty="0" smtClean="0"/>
              <a:t> </a:t>
            </a:r>
            <a:r>
              <a:rPr lang="de-DE" dirty="0" err="1" smtClean="0"/>
              <a:t>dio</a:t>
            </a:r>
            <a:r>
              <a:rPr lang="de-DE" dirty="0" smtClean="0"/>
              <a:t> </a:t>
            </a:r>
          </a:p>
          <a:p>
            <a:pPr lvl="0"/>
            <a:r>
              <a:rPr lang="de-DE" dirty="0" err="1" smtClean="0"/>
              <a:t>odolorem</a:t>
            </a:r>
            <a:r>
              <a:rPr lang="de-DE" dirty="0" smtClean="0"/>
              <a:t> </a:t>
            </a:r>
            <a:r>
              <a:rPr lang="de-DE" dirty="0" err="1" smtClean="0"/>
              <a:t>nullam</a:t>
            </a:r>
            <a:r>
              <a:rPr lang="de-DE" dirty="0" smtClean="0"/>
              <a:t>, </a:t>
            </a:r>
            <a:r>
              <a:rPr lang="de-DE" dirty="0" err="1" smtClean="0"/>
              <a:t>sustingeumsan</a:t>
            </a:r>
            <a:r>
              <a:rPr lang="de-DE" dirty="0" smtClean="0"/>
              <a:t> </a:t>
            </a:r>
            <a:r>
              <a:rPr lang="de-DE" dirty="0" err="1" smtClean="0"/>
              <a:t>veliquismod</a:t>
            </a:r>
            <a:endParaRPr lang="de-DE" dirty="0" smtClean="0"/>
          </a:p>
          <a:p>
            <a:pPr lvl="0"/>
            <a:endParaRPr lang="de-DE" dirty="0" smtClean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200150" y="2390775"/>
            <a:ext cx="3543300" cy="36195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800" baseline="0"/>
            </a:lvl1pPr>
            <a:lvl2pPr marL="266700" indent="-266700">
              <a:spcBef>
                <a:spcPts val="0"/>
              </a:spcBef>
              <a:buFont typeface="+mj-lt"/>
              <a:buAutoNum type="arabicPeriod"/>
              <a:defRPr sz="1800"/>
            </a:lvl2pPr>
          </a:lstStyle>
          <a:p>
            <a:pPr lvl="0"/>
            <a:r>
              <a:rPr lang="de-DE" dirty="0" smtClean="0"/>
              <a:t>Text Einzug numerisch</a:t>
            </a: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268045" y="1213844"/>
            <a:ext cx="7447330" cy="450353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lang="de-CH" sz="2200" baseline="0">
                <a:latin typeface="+mj-lt"/>
              </a:defRPr>
            </a:lvl1pPr>
          </a:lstStyle>
          <a:p>
            <a:pPr lvl="0"/>
            <a:r>
              <a:rPr lang="de-CH" dirty="0" err="1" smtClean="0"/>
              <a:t>Subtitle</a:t>
            </a:r>
            <a:r>
              <a:rPr lang="de-CH" dirty="0" smtClean="0"/>
              <a:t> Arial normal, 22 </a:t>
            </a:r>
            <a:r>
              <a:rPr lang="de-CH" dirty="0" err="1" smtClean="0"/>
              <a:t>point</a:t>
            </a:r>
            <a:endParaRPr lang="de-CH" dirty="0"/>
          </a:p>
        </p:txBody>
      </p:sp>
      <p:pic>
        <p:nvPicPr>
          <p:cNvPr id="29" name="Picture 44" descr="Wapp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832" y="730057"/>
            <a:ext cx="2921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el 3"/>
          <p:cNvSpPr>
            <a:spLocks noGrp="1"/>
          </p:cNvSpPr>
          <p:nvPr>
            <p:ph type="title" hasCustomPrompt="1"/>
          </p:nvPr>
        </p:nvSpPr>
        <p:spPr>
          <a:xfrm>
            <a:off x="1193800" y="601000"/>
            <a:ext cx="7516008" cy="708082"/>
          </a:xfrm>
          <a:prstGeom prst="rect">
            <a:avLst/>
          </a:prstGeom>
        </p:spPr>
        <p:txBody>
          <a:bodyPr/>
          <a:lstStyle>
            <a:lvl1pPr>
              <a:defRPr sz="3200" b="0"/>
            </a:lvl1pPr>
          </a:lstStyle>
          <a:p>
            <a:r>
              <a:rPr lang="de-DE" dirty="0" smtClean="0"/>
              <a:t>Titel, Arial, normal, 32 </a:t>
            </a:r>
            <a:r>
              <a:rPr lang="de-DE" dirty="0" err="1" smtClean="0"/>
              <a:t>point</a:t>
            </a:r>
            <a:endParaRPr lang="de-DE" dirty="0" smtClean="0"/>
          </a:p>
        </p:txBody>
      </p:sp>
      <p:sp>
        <p:nvSpPr>
          <p:cNvPr id="14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943475" y="2390775"/>
            <a:ext cx="3771900" cy="3429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800" baseline="0"/>
            </a:lvl1pPr>
            <a:lvl2pPr marL="285750" indent="-285750">
              <a:spcBef>
                <a:spcPts val="0"/>
              </a:spcBef>
              <a:buFont typeface="Symbol" panose="05050102010706020507" pitchFamily="18" charset="2"/>
              <a:buChar char="-"/>
              <a:defRPr sz="1800"/>
            </a:lvl2pPr>
          </a:lstStyle>
          <a:p>
            <a:pPr lvl="0"/>
            <a:r>
              <a:rPr lang="de-DE" dirty="0" smtClean="0"/>
              <a:t>Text Einzug Geviertstrich</a:t>
            </a:r>
          </a:p>
        </p:txBody>
      </p:sp>
      <p:sp>
        <p:nvSpPr>
          <p:cNvPr id="19" name="Textplatzhalter 16"/>
          <p:cNvSpPr>
            <a:spLocks noGrp="1"/>
          </p:cNvSpPr>
          <p:nvPr>
            <p:ph type="body" sz="quarter" idx="16" hasCustomPrompt="1"/>
          </p:nvPr>
        </p:nvSpPr>
        <p:spPr>
          <a:xfrm>
            <a:off x="4940299" y="2771774"/>
            <a:ext cx="3775076" cy="2562225"/>
          </a:xfrm>
          <a:prstGeom prst="rect">
            <a:avLst/>
          </a:prstGeom>
        </p:spPr>
        <p:txBody>
          <a:bodyPr/>
          <a:lstStyle>
            <a:lvl1pPr marL="266700" indent="-266700">
              <a:buFont typeface="Symbol" panose="05050102010706020507" pitchFamily="18" charset="2"/>
              <a:buChar char="-"/>
              <a:defRPr sz="1800"/>
            </a:lvl1pPr>
          </a:lstStyle>
          <a:p>
            <a:pPr lvl="0"/>
            <a:r>
              <a:rPr lang="de-DE" dirty="0" err="1" smtClean="0"/>
              <a:t>Feu</a:t>
            </a:r>
            <a:r>
              <a:rPr lang="de-DE" dirty="0" smtClean="0"/>
              <a:t> </a:t>
            </a:r>
            <a:r>
              <a:rPr lang="de-DE" dirty="0" err="1" smtClean="0"/>
              <a:t>feugiamet</a:t>
            </a:r>
            <a:r>
              <a:rPr lang="de-DE" dirty="0" smtClean="0"/>
              <a:t> ad </a:t>
            </a:r>
            <a:r>
              <a:rPr lang="de-DE" dirty="0" err="1" smtClean="0"/>
              <a:t>delisl</a:t>
            </a:r>
            <a:r>
              <a:rPr lang="de-DE" dirty="0" smtClean="0"/>
              <a:t> in </a:t>
            </a:r>
            <a:r>
              <a:rPr lang="de-DE" dirty="0" err="1" smtClean="0"/>
              <a:t>hent</a:t>
            </a:r>
            <a:r>
              <a:rPr lang="de-DE" dirty="0" smtClean="0"/>
              <a:t> ad </a:t>
            </a:r>
            <a:r>
              <a:rPr lang="de-DE" dirty="0" err="1" smtClean="0"/>
              <a:t>estion</a:t>
            </a:r>
            <a:r>
              <a:rPr lang="de-DE" dirty="0" smtClean="0"/>
              <a:t> </a:t>
            </a:r>
            <a:r>
              <a:rPr lang="de-DE" dirty="0" err="1" smtClean="0"/>
              <a:t>hent</a:t>
            </a:r>
            <a:r>
              <a:rPr lang="de-DE" dirty="0" smtClean="0"/>
              <a:t> </a:t>
            </a:r>
            <a:r>
              <a:rPr lang="de-DE" dirty="0" err="1" smtClean="0"/>
              <a:t>prat</a:t>
            </a:r>
            <a:r>
              <a:rPr lang="de-DE" dirty="0" smtClean="0"/>
              <a:t> </a:t>
            </a:r>
            <a:r>
              <a:rPr lang="de-DE" dirty="0" err="1" smtClean="0"/>
              <a:t>lortincilit</a:t>
            </a:r>
            <a:r>
              <a:rPr lang="de-DE" dirty="0" smtClean="0"/>
              <a:t> </a:t>
            </a:r>
            <a:r>
              <a:rPr lang="de-DE" dirty="0" err="1" smtClean="0"/>
              <a:t>utem</a:t>
            </a:r>
            <a:r>
              <a:rPr lang="de-DE" dirty="0" smtClean="0"/>
              <a:t> </a:t>
            </a:r>
            <a:r>
              <a:rPr lang="de-DE" dirty="0" err="1" smtClean="0"/>
              <a:t>doloreet</a:t>
            </a:r>
            <a:r>
              <a:rPr lang="de-DE" dirty="0" smtClean="0"/>
              <a:t> </a:t>
            </a:r>
            <a:r>
              <a:rPr lang="de-DE" dirty="0" err="1" smtClean="0"/>
              <a:t>alisis</a:t>
            </a:r>
            <a:endParaRPr lang="de-DE" dirty="0" smtClean="0"/>
          </a:p>
          <a:p>
            <a:pPr lvl="0"/>
            <a:r>
              <a:rPr lang="de-DE" dirty="0" err="1" smtClean="0"/>
              <a:t>Auguerc</a:t>
            </a:r>
            <a:r>
              <a:rPr lang="de-DE" dirty="0" smtClean="0"/>
              <a:t> </a:t>
            </a:r>
            <a:r>
              <a:rPr lang="de-DE" dirty="0" err="1" smtClean="0"/>
              <a:t>iliquatum</a:t>
            </a:r>
            <a:r>
              <a:rPr lang="de-DE" dirty="0" smtClean="0"/>
              <a:t> </a:t>
            </a:r>
            <a:r>
              <a:rPr lang="de-DE" dirty="0" err="1" smtClean="0"/>
              <a:t>euips</a:t>
            </a:r>
            <a:r>
              <a:rPr lang="de-DE" dirty="0" smtClean="0"/>
              <a:t> </a:t>
            </a:r>
          </a:p>
          <a:p>
            <a:pPr lvl="0"/>
            <a:r>
              <a:rPr lang="de-DE" dirty="0" err="1" smtClean="0"/>
              <a:t>nulputpat</a:t>
            </a:r>
            <a:r>
              <a:rPr lang="de-DE" dirty="0" smtClean="0"/>
              <a:t> </a:t>
            </a:r>
            <a:r>
              <a:rPr lang="de-DE" dirty="0" err="1" smtClean="0"/>
              <a:t>lum</a:t>
            </a:r>
            <a:r>
              <a:rPr lang="de-DE" dirty="0" smtClean="0"/>
              <a:t> </a:t>
            </a:r>
            <a:r>
              <a:rPr lang="de-DE" dirty="0" err="1" smtClean="0"/>
              <a:t>dolobore</a:t>
            </a:r>
            <a:r>
              <a:rPr lang="de-DE" dirty="0" smtClean="0"/>
              <a:t> </a:t>
            </a:r>
            <a:r>
              <a:rPr lang="de-DE" dirty="0" err="1" smtClean="0"/>
              <a:t>dio</a:t>
            </a:r>
            <a:r>
              <a:rPr lang="de-DE" dirty="0" smtClean="0"/>
              <a:t> </a:t>
            </a:r>
          </a:p>
          <a:p>
            <a:pPr lvl="0"/>
            <a:r>
              <a:rPr lang="de-DE" dirty="0" err="1" smtClean="0"/>
              <a:t>odolorem</a:t>
            </a:r>
            <a:r>
              <a:rPr lang="de-DE" dirty="0" smtClean="0"/>
              <a:t> </a:t>
            </a:r>
            <a:r>
              <a:rPr lang="de-DE" dirty="0" err="1" smtClean="0"/>
              <a:t>nullam</a:t>
            </a:r>
            <a:r>
              <a:rPr lang="de-DE" dirty="0" smtClean="0"/>
              <a:t>, </a:t>
            </a:r>
            <a:r>
              <a:rPr lang="de-DE" dirty="0" err="1" smtClean="0"/>
              <a:t>sustingeumsan</a:t>
            </a:r>
            <a:r>
              <a:rPr lang="de-DE" dirty="0" smtClean="0"/>
              <a:t> </a:t>
            </a:r>
            <a:r>
              <a:rPr lang="de-DE" dirty="0" err="1" smtClean="0"/>
              <a:t>veliquismod</a:t>
            </a:r>
            <a:endParaRPr lang="de-DE" dirty="0" smtClean="0"/>
          </a:p>
          <a:p>
            <a:pPr lvl="0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1010163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platzhalter 16"/>
          <p:cNvSpPr>
            <a:spLocks noGrp="1"/>
          </p:cNvSpPr>
          <p:nvPr>
            <p:ph type="body" sz="quarter" idx="15" hasCustomPrompt="1"/>
          </p:nvPr>
        </p:nvSpPr>
        <p:spPr>
          <a:xfrm>
            <a:off x="1187450" y="2390774"/>
            <a:ext cx="7527926" cy="2562225"/>
          </a:xfrm>
          <a:prstGeom prst="rect">
            <a:avLst/>
          </a:prstGeom>
        </p:spPr>
        <p:txBody>
          <a:bodyPr/>
          <a:lstStyle>
            <a:lvl1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600"/>
            </a:lvl1pPr>
          </a:lstStyle>
          <a:p>
            <a:pPr lvl="0"/>
            <a:r>
              <a:rPr lang="de-CH" dirty="0" smtClean="0"/>
              <a:t>Grundschrift mit Aufzählung, Arial normal, 16 Punkt</a:t>
            </a:r>
          </a:p>
          <a:p>
            <a:pPr lvl="0"/>
            <a:r>
              <a:rPr lang="de-CH" dirty="0" smtClean="0"/>
              <a:t>Grundschrift mit Aufzählung, Arial normal, 16 Punkt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CH" dirty="0" smtClean="0"/>
              <a:t>Grundschrift mit Aufzählung, Arial normal, 16 Punkt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CH" dirty="0" smtClean="0"/>
              <a:t>Grundschrift mit Aufzählung, Arial normal, 16 Punkt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CH" dirty="0" smtClean="0"/>
              <a:t>Grundschrift mit Aufzählung, Arial normal, 16 Punkt</a:t>
            </a:r>
            <a:endParaRPr lang="de-DE" dirty="0" smtClean="0"/>
          </a:p>
        </p:txBody>
      </p:sp>
      <p:pic>
        <p:nvPicPr>
          <p:cNvPr id="29" name="Picture 44" descr="Wapp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832" y="730057"/>
            <a:ext cx="2921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el 3"/>
          <p:cNvSpPr>
            <a:spLocks noGrp="1"/>
          </p:cNvSpPr>
          <p:nvPr>
            <p:ph type="title" hasCustomPrompt="1"/>
          </p:nvPr>
        </p:nvSpPr>
        <p:spPr>
          <a:xfrm>
            <a:off x="1193800" y="601000"/>
            <a:ext cx="7516008" cy="708082"/>
          </a:xfrm>
          <a:prstGeom prst="rect">
            <a:avLst/>
          </a:prstGeom>
        </p:spPr>
        <p:txBody>
          <a:bodyPr/>
          <a:lstStyle>
            <a:lvl1pPr>
              <a:defRPr sz="3200" b="0"/>
            </a:lvl1pPr>
          </a:lstStyle>
          <a:p>
            <a:r>
              <a:rPr lang="de-DE" dirty="0" smtClean="0"/>
              <a:t>Title, Arial, normal, 32 </a:t>
            </a:r>
            <a:r>
              <a:rPr lang="de-DE" dirty="0" err="1" smtClean="0"/>
              <a:t>point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465935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elfolie Varian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6"/>
          <p:cNvSpPr>
            <a:spLocks noGrp="1" noChangeArrowheads="1"/>
          </p:cNvSpPr>
          <p:nvPr>
            <p:ph type="ctrTitle"/>
          </p:nvPr>
        </p:nvSpPr>
        <p:spPr>
          <a:xfrm>
            <a:off x="1296000" y="2457000"/>
            <a:ext cx="7429500" cy="2412160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de-CH" sz="5200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de-CH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subTitle" idx="1"/>
          </p:nvPr>
        </p:nvSpPr>
        <p:spPr>
          <a:xfrm>
            <a:off x="1295636" y="5301000"/>
            <a:ext cx="6857764" cy="648072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lang="de-CH" sz="3200"/>
            </a:lvl1pPr>
          </a:lstStyle>
          <a:p>
            <a:pPr lvl="0"/>
            <a:r>
              <a:rPr lang="en-US" smtClean="0"/>
              <a:t>Click to edit Master subtitle style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1010163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 -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7416824" cy="792088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de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052736"/>
            <a:ext cx="8352928" cy="518457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21038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raktanden Varian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26"/>
          <p:cNvSpPr>
            <a:spLocks noGrp="1" noChangeArrowheads="1"/>
          </p:cNvSpPr>
          <p:nvPr>
            <p:ph type="title" hasCustomPrompt="1"/>
          </p:nvPr>
        </p:nvSpPr>
        <p:spPr>
          <a:xfrm>
            <a:off x="1169811" y="600440"/>
            <a:ext cx="7461250" cy="989013"/>
          </a:xfrm>
          <a:prstGeom prst="rect">
            <a:avLst/>
          </a:prstGeom>
          <a:noFill/>
        </p:spPr>
        <p:txBody>
          <a:bodyPr/>
          <a:lstStyle>
            <a:lvl1pPr>
              <a:defRPr/>
            </a:lvl1pPr>
          </a:lstStyle>
          <a:p>
            <a:r>
              <a:rPr lang="de-CH" dirty="0" smtClean="0"/>
              <a:t>Folientitel</a:t>
            </a:r>
            <a:endParaRPr lang="de-CH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65226" y="2121233"/>
            <a:ext cx="2376314" cy="4436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 baseline="0"/>
            </a:lvl1pPr>
          </a:lstStyle>
          <a:p>
            <a:pPr lvl="0"/>
            <a:r>
              <a:rPr lang="de-CH" dirty="0" smtClean="0"/>
              <a:t>Text 1: Arial 21pt</a:t>
            </a:r>
            <a:br>
              <a:rPr lang="de-CH" dirty="0" smtClean="0"/>
            </a:br>
            <a:r>
              <a:rPr lang="de-CH" dirty="0" smtClean="0"/>
              <a:t/>
            </a:r>
            <a:br>
              <a:rPr lang="de-CH" dirty="0" smtClean="0"/>
            </a:br>
            <a:endParaRPr lang="de-CH" dirty="0"/>
          </a:p>
        </p:txBody>
      </p:sp>
      <p:sp>
        <p:nvSpPr>
          <p:cNvPr id="15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3502512" y="3499634"/>
            <a:ext cx="2392327" cy="20388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CH" dirty="0" smtClean="0"/>
              <a:t>Bild/ Grafik</a:t>
            </a:r>
            <a:endParaRPr lang="de-CH" dirty="0"/>
          </a:p>
        </p:txBody>
      </p:sp>
      <p:sp>
        <p:nvSpPr>
          <p:cNvPr id="17" name="Picture Placeholder 8"/>
          <p:cNvSpPr>
            <a:spLocks noGrp="1"/>
          </p:cNvSpPr>
          <p:nvPr>
            <p:ph type="pic" sz="quarter" idx="16" hasCustomPrompt="1"/>
          </p:nvPr>
        </p:nvSpPr>
        <p:spPr>
          <a:xfrm>
            <a:off x="6303191" y="3490376"/>
            <a:ext cx="2367383" cy="20278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CH" dirty="0" smtClean="0"/>
              <a:t>Bild/ Grafik</a:t>
            </a:r>
            <a:endParaRPr lang="de-CH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7" hasCustomPrompt="1"/>
          </p:nvPr>
        </p:nvSpPr>
        <p:spPr>
          <a:xfrm>
            <a:off x="608731" y="2431521"/>
            <a:ext cx="2410991" cy="135751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CH" dirty="0" smtClean="0"/>
              <a:t>Text 1/ Detail: Arial 12pt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3450795" y="2121233"/>
            <a:ext cx="2376314" cy="4436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 baseline="0"/>
            </a:lvl1pPr>
          </a:lstStyle>
          <a:p>
            <a:pPr lvl="0"/>
            <a:r>
              <a:rPr lang="de-CH" dirty="0" smtClean="0"/>
              <a:t>Text 2: Arial 21pt</a:t>
            </a:r>
            <a:br>
              <a:rPr lang="de-CH" dirty="0" smtClean="0"/>
            </a:br>
            <a:r>
              <a:rPr lang="de-CH" dirty="0" smtClean="0"/>
              <a:t/>
            </a:r>
            <a:br>
              <a:rPr lang="de-CH" dirty="0" smtClean="0"/>
            </a:br>
            <a:endParaRPr lang="de-CH" dirty="0"/>
          </a:p>
        </p:txBody>
      </p:sp>
      <p:sp>
        <p:nvSpPr>
          <p:cNvPr id="26" name="Text Placeholder 18"/>
          <p:cNvSpPr>
            <a:spLocks noGrp="1"/>
          </p:cNvSpPr>
          <p:nvPr>
            <p:ph type="body" sz="quarter" idx="19" hasCustomPrompt="1"/>
          </p:nvPr>
        </p:nvSpPr>
        <p:spPr>
          <a:xfrm>
            <a:off x="3494300" y="2431521"/>
            <a:ext cx="2410991" cy="135751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CH" dirty="0" smtClean="0"/>
              <a:t>Text 2/ Detail: Arial 12pt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6256687" y="2121232"/>
            <a:ext cx="2376314" cy="4436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 baseline="0"/>
            </a:lvl1pPr>
          </a:lstStyle>
          <a:p>
            <a:pPr lvl="0"/>
            <a:r>
              <a:rPr lang="de-CH" dirty="0" smtClean="0"/>
              <a:t>Text 3: Arial 21pt</a:t>
            </a:r>
            <a:br>
              <a:rPr lang="de-CH" dirty="0" smtClean="0"/>
            </a:br>
            <a:r>
              <a:rPr lang="de-CH" dirty="0" smtClean="0"/>
              <a:t/>
            </a:r>
            <a:br>
              <a:rPr lang="de-CH" dirty="0" smtClean="0"/>
            </a:br>
            <a:endParaRPr lang="de-CH" dirty="0"/>
          </a:p>
        </p:txBody>
      </p:sp>
      <p:sp>
        <p:nvSpPr>
          <p:cNvPr id="30" name="Text Placeholder 18"/>
          <p:cNvSpPr>
            <a:spLocks noGrp="1"/>
          </p:cNvSpPr>
          <p:nvPr>
            <p:ph type="body" sz="quarter" idx="21" hasCustomPrompt="1"/>
          </p:nvPr>
        </p:nvSpPr>
        <p:spPr>
          <a:xfrm>
            <a:off x="6300192" y="2431520"/>
            <a:ext cx="2410991" cy="1357519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CH" dirty="0" smtClean="0"/>
              <a:t>Text 3/ Detail: Arial 12pt</a:t>
            </a:r>
          </a:p>
        </p:txBody>
      </p:sp>
      <p:sp>
        <p:nvSpPr>
          <p:cNvPr id="32" name="Picture Placeholder 8"/>
          <p:cNvSpPr>
            <a:spLocks noGrp="1"/>
          </p:cNvSpPr>
          <p:nvPr>
            <p:ph type="pic" sz="quarter" idx="22" hasCustomPrompt="1"/>
          </p:nvPr>
        </p:nvSpPr>
        <p:spPr>
          <a:xfrm>
            <a:off x="608663" y="3479743"/>
            <a:ext cx="2392327" cy="20388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CH" dirty="0" smtClean="0"/>
              <a:t>Bild/ Grafik</a:t>
            </a:r>
            <a:endParaRPr lang="de-CH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553138"/>
            <a:ext cx="9144000" cy="44681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de-CH" dirty="0" smtClean="0"/>
              <a:t>Fläche: Rechteck, Farb-Füllung grau , ohne Rand</a:t>
            </a:r>
            <a:endParaRPr lang="de-CH" dirty="0"/>
          </a:p>
        </p:txBody>
      </p:sp>
      <p:pic>
        <p:nvPicPr>
          <p:cNvPr id="16" name="Picture 44" descr="Wappen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832" y="730057"/>
            <a:ext cx="2921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2477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Titel Varian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287214" y="387000"/>
            <a:ext cx="7461250" cy="989013"/>
          </a:xfrm>
          <a:prstGeom prst="rect">
            <a:avLst/>
          </a:prstGeom>
          <a:noFill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15812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raktanden Varian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26"/>
          <p:cNvSpPr>
            <a:spLocks noGrp="1" noChangeArrowheads="1"/>
          </p:cNvSpPr>
          <p:nvPr>
            <p:ph type="title" hasCustomPrompt="1"/>
          </p:nvPr>
        </p:nvSpPr>
        <p:spPr>
          <a:xfrm>
            <a:off x="1169811" y="600440"/>
            <a:ext cx="7461250" cy="989013"/>
          </a:xfrm>
          <a:prstGeom prst="rect">
            <a:avLst/>
          </a:prstGeom>
          <a:noFill/>
        </p:spPr>
        <p:txBody>
          <a:bodyPr/>
          <a:lstStyle>
            <a:lvl1pPr>
              <a:defRPr/>
            </a:lvl1pPr>
          </a:lstStyle>
          <a:p>
            <a:r>
              <a:rPr lang="de-CH" dirty="0" smtClean="0"/>
              <a:t>Folientitel</a:t>
            </a:r>
            <a:endParaRPr lang="de-CH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65226" y="2121233"/>
            <a:ext cx="2376314" cy="4436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 baseline="0"/>
            </a:lvl1pPr>
          </a:lstStyle>
          <a:p>
            <a:pPr lvl="0"/>
            <a:r>
              <a:rPr lang="de-CH" dirty="0" smtClean="0"/>
              <a:t>Text 1: Arial 21pt</a:t>
            </a:r>
            <a:br>
              <a:rPr lang="de-CH" dirty="0" smtClean="0"/>
            </a:br>
            <a:r>
              <a:rPr lang="de-CH" dirty="0" smtClean="0"/>
              <a:t/>
            </a:r>
            <a:br>
              <a:rPr lang="de-CH" dirty="0" smtClean="0"/>
            </a:br>
            <a:endParaRPr lang="de-CH" dirty="0"/>
          </a:p>
        </p:txBody>
      </p:sp>
      <p:sp>
        <p:nvSpPr>
          <p:cNvPr id="15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3502512" y="3499634"/>
            <a:ext cx="2392327" cy="20388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CH" dirty="0" smtClean="0"/>
              <a:t>Bild/ Grafik</a:t>
            </a:r>
            <a:endParaRPr lang="de-CH" dirty="0"/>
          </a:p>
        </p:txBody>
      </p:sp>
      <p:sp>
        <p:nvSpPr>
          <p:cNvPr id="17" name="Picture Placeholder 8"/>
          <p:cNvSpPr>
            <a:spLocks noGrp="1"/>
          </p:cNvSpPr>
          <p:nvPr>
            <p:ph type="pic" sz="quarter" idx="16" hasCustomPrompt="1"/>
          </p:nvPr>
        </p:nvSpPr>
        <p:spPr>
          <a:xfrm>
            <a:off x="6303191" y="3490376"/>
            <a:ext cx="2367383" cy="20278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CH" dirty="0" smtClean="0"/>
              <a:t>Bild/ Grafik</a:t>
            </a:r>
            <a:endParaRPr lang="de-CH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7" hasCustomPrompt="1"/>
          </p:nvPr>
        </p:nvSpPr>
        <p:spPr>
          <a:xfrm>
            <a:off x="608731" y="2431521"/>
            <a:ext cx="2410991" cy="135751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CH" dirty="0" smtClean="0"/>
              <a:t>Text 1/ Detail: Arial 12pt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3450795" y="2121233"/>
            <a:ext cx="2376314" cy="4436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 baseline="0"/>
            </a:lvl1pPr>
          </a:lstStyle>
          <a:p>
            <a:pPr lvl="0"/>
            <a:r>
              <a:rPr lang="de-CH" dirty="0" smtClean="0"/>
              <a:t>Text 2: Arial 21pt</a:t>
            </a:r>
            <a:br>
              <a:rPr lang="de-CH" dirty="0" smtClean="0"/>
            </a:br>
            <a:r>
              <a:rPr lang="de-CH" dirty="0" smtClean="0"/>
              <a:t/>
            </a:r>
            <a:br>
              <a:rPr lang="de-CH" dirty="0" smtClean="0"/>
            </a:br>
            <a:endParaRPr lang="de-CH" dirty="0"/>
          </a:p>
        </p:txBody>
      </p:sp>
      <p:sp>
        <p:nvSpPr>
          <p:cNvPr id="26" name="Text Placeholder 18"/>
          <p:cNvSpPr>
            <a:spLocks noGrp="1"/>
          </p:cNvSpPr>
          <p:nvPr>
            <p:ph type="body" sz="quarter" idx="19" hasCustomPrompt="1"/>
          </p:nvPr>
        </p:nvSpPr>
        <p:spPr>
          <a:xfrm>
            <a:off x="3494300" y="2431521"/>
            <a:ext cx="2410991" cy="135751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CH" dirty="0" smtClean="0"/>
              <a:t>Text 2/ Detail: Arial 12pt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6256687" y="2121232"/>
            <a:ext cx="2376314" cy="4436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 baseline="0"/>
            </a:lvl1pPr>
          </a:lstStyle>
          <a:p>
            <a:pPr lvl="0"/>
            <a:r>
              <a:rPr lang="de-CH" dirty="0" smtClean="0"/>
              <a:t>Text 3: Arial 21pt</a:t>
            </a:r>
            <a:br>
              <a:rPr lang="de-CH" dirty="0" smtClean="0"/>
            </a:br>
            <a:r>
              <a:rPr lang="de-CH" dirty="0" smtClean="0"/>
              <a:t/>
            </a:r>
            <a:br>
              <a:rPr lang="de-CH" dirty="0" smtClean="0"/>
            </a:br>
            <a:endParaRPr lang="de-CH" dirty="0"/>
          </a:p>
        </p:txBody>
      </p:sp>
      <p:sp>
        <p:nvSpPr>
          <p:cNvPr id="30" name="Text Placeholder 18"/>
          <p:cNvSpPr>
            <a:spLocks noGrp="1"/>
          </p:cNvSpPr>
          <p:nvPr>
            <p:ph type="body" sz="quarter" idx="21" hasCustomPrompt="1"/>
          </p:nvPr>
        </p:nvSpPr>
        <p:spPr>
          <a:xfrm>
            <a:off x="6300192" y="2431520"/>
            <a:ext cx="2410991" cy="1357519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CH" dirty="0" smtClean="0"/>
              <a:t>Text 3/ Detail: Arial 12pt</a:t>
            </a:r>
          </a:p>
        </p:txBody>
      </p:sp>
      <p:sp>
        <p:nvSpPr>
          <p:cNvPr id="32" name="Picture Placeholder 8"/>
          <p:cNvSpPr>
            <a:spLocks noGrp="1"/>
          </p:cNvSpPr>
          <p:nvPr>
            <p:ph type="pic" sz="quarter" idx="22" hasCustomPrompt="1"/>
          </p:nvPr>
        </p:nvSpPr>
        <p:spPr>
          <a:xfrm>
            <a:off x="608663" y="3479743"/>
            <a:ext cx="2392327" cy="20388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CH" dirty="0" smtClean="0"/>
              <a:t>Bild/ Grafik</a:t>
            </a:r>
            <a:endParaRPr lang="de-CH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553138"/>
            <a:ext cx="9144000" cy="44681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de-CH" dirty="0" smtClean="0"/>
              <a:t>Fläche: Rechteck, Farb-Füllung grau , ohne Rand</a:t>
            </a:r>
            <a:endParaRPr lang="de-CH" dirty="0"/>
          </a:p>
        </p:txBody>
      </p:sp>
      <p:pic>
        <p:nvPicPr>
          <p:cNvPr id="16" name="Picture 44" descr="Wappen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832" y="730057"/>
            <a:ext cx="2921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9781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ur Titel Varian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287214" y="387000"/>
            <a:ext cx="7461250" cy="989013"/>
          </a:xfrm>
          <a:prstGeom prst="rect">
            <a:avLst/>
          </a:prstGeom>
          <a:noFill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71857201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2448659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4" descr="Wappen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832" y="730057"/>
            <a:ext cx="2921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platzhalter 16"/>
          <p:cNvSpPr>
            <a:spLocks noGrp="1"/>
          </p:cNvSpPr>
          <p:nvPr>
            <p:ph type="body" sz="quarter" idx="15" hasCustomPrompt="1"/>
          </p:nvPr>
        </p:nvSpPr>
        <p:spPr>
          <a:xfrm>
            <a:off x="1187449" y="2752724"/>
            <a:ext cx="3565525" cy="2562225"/>
          </a:xfrm>
          <a:prstGeom prst="rect">
            <a:avLst/>
          </a:prstGeom>
        </p:spPr>
        <p:txBody>
          <a:bodyPr/>
          <a:lstStyle>
            <a:lvl1pPr marL="266700" indent="-266700">
              <a:buFont typeface="+mj-lt"/>
              <a:buAutoNum type="arabicPeriod"/>
              <a:defRPr sz="1800"/>
            </a:lvl1pPr>
          </a:lstStyle>
          <a:p>
            <a:pPr lvl="0"/>
            <a:r>
              <a:rPr lang="de-DE" dirty="0" err="1" smtClean="0"/>
              <a:t>Feu</a:t>
            </a:r>
            <a:r>
              <a:rPr lang="de-DE" dirty="0" smtClean="0"/>
              <a:t> </a:t>
            </a:r>
            <a:r>
              <a:rPr lang="de-DE" dirty="0" err="1" smtClean="0"/>
              <a:t>feugiamet</a:t>
            </a:r>
            <a:r>
              <a:rPr lang="de-DE" dirty="0" smtClean="0"/>
              <a:t> ad </a:t>
            </a:r>
            <a:r>
              <a:rPr lang="de-DE" dirty="0" err="1" smtClean="0"/>
              <a:t>delisl</a:t>
            </a:r>
            <a:r>
              <a:rPr lang="de-DE" dirty="0" smtClean="0"/>
              <a:t> in </a:t>
            </a:r>
            <a:r>
              <a:rPr lang="de-DE" dirty="0" err="1" smtClean="0"/>
              <a:t>hent</a:t>
            </a:r>
            <a:r>
              <a:rPr lang="de-DE" dirty="0" smtClean="0"/>
              <a:t> ad </a:t>
            </a:r>
            <a:r>
              <a:rPr lang="de-DE" dirty="0" err="1" smtClean="0"/>
              <a:t>estion</a:t>
            </a:r>
            <a:r>
              <a:rPr lang="de-DE" dirty="0" smtClean="0"/>
              <a:t> </a:t>
            </a:r>
            <a:r>
              <a:rPr lang="de-DE" dirty="0" err="1" smtClean="0"/>
              <a:t>hent</a:t>
            </a:r>
            <a:r>
              <a:rPr lang="de-DE" dirty="0" smtClean="0"/>
              <a:t> </a:t>
            </a:r>
            <a:r>
              <a:rPr lang="de-DE" dirty="0" err="1" smtClean="0"/>
              <a:t>prat</a:t>
            </a:r>
            <a:r>
              <a:rPr lang="de-DE" dirty="0" smtClean="0"/>
              <a:t> </a:t>
            </a:r>
            <a:r>
              <a:rPr lang="de-DE" dirty="0" err="1" smtClean="0"/>
              <a:t>lortincilit</a:t>
            </a:r>
            <a:r>
              <a:rPr lang="de-DE" dirty="0" smtClean="0"/>
              <a:t> </a:t>
            </a:r>
            <a:r>
              <a:rPr lang="de-DE" dirty="0" err="1" smtClean="0"/>
              <a:t>utem</a:t>
            </a:r>
            <a:r>
              <a:rPr lang="de-DE" dirty="0" smtClean="0"/>
              <a:t> </a:t>
            </a:r>
            <a:r>
              <a:rPr lang="de-DE" dirty="0" err="1" smtClean="0"/>
              <a:t>doloreet</a:t>
            </a:r>
            <a:r>
              <a:rPr lang="de-DE" dirty="0" smtClean="0"/>
              <a:t> </a:t>
            </a:r>
            <a:r>
              <a:rPr lang="de-DE" dirty="0" err="1" smtClean="0"/>
              <a:t>alisis</a:t>
            </a:r>
            <a:endParaRPr lang="de-DE" dirty="0" smtClean="0"/>
          </a:p>
          <a:p>
            <a:pPr lvl="0"/>
            <a:r>
              <a:rPr lang="de-DE" dirty="0" err="1" smtClean="0"/>
              <a:t>Auguerc</a:t>
            </a:r>
            <a:r>
              <a:rPr lang="de-DE" dirty="0" smtClean="0"/>
              <a:t> </a:t>
            </a:r>
            <a:r>
              <a:rPr lang="de-DE" dirty="0" err="1" smtClean="0"/>
              <a:t>iliquatum</a:t>
            </a:r>
            <a:r>
              <a:rPr lang="de-DE" dirty="0" smtClean="0"/>
              <a:t> </a:t>
            </a:r>
            <a:r>
              <a:rPr lang="de-DE" dirty="0" err="1" smtClean="0"/>
              <a:t>euips</a:t>
            </a:r>
            <a:r>
              <a:rPr lang="de-DE" dirty="0" smtClean="0"/>
              <a:t> </a:t>
            </a:r>
          </a:p>
          <a:p>
            <a:pPr lvl="0"/>
            <a:r>
              <a:rPr lang="de-DE" dirty="0" err="1" smtClean="0"/>
              <a:t>nulputpat</a:t>
            </a:r>
            <a:r>
              <a:rPr lang="de-DE" dirty="0" smtClean="0"/>
              <a:t> </a:t>
            </a:r>
            <a:r>
              <a:rPr lang="de-DE" dirty="0" err="1" smtClean="0"/>
              <a:t>lum</a:t>
            </a:r>
            <a:r>
              <a:rPr lang="de-DE" dirty="0" smtClean="0"/>
              <a:t> </a:t>
            </a:r>
            <a:r>
              <a:rPr lang="de-DE" dirty="0" err="1" smtClean="0"/>
              <a:t>dolobore</a:t>
            </a:r>
            <a:r>
              <a:rPr lang="de-DE" dirty="0" smtClean="0"/>
              <a:t> </a:t>
            </a:r>
            <a:r>
              <a:rPr lang="de-DE" dirty="0" err="1" smtClean="0"/>
              <a:t>dio</a:t>
            </a:r>
            <a:r>
              <a:rPr lang="de-DE" dirty="0" smtClean="0"/>
              <a:t> </a:t>
            </a:r>
          </a:p>
          <a:p>
            <a:pPr lvl="0"/>
            <a:r>
              <a:rPr lang="de-DE" dirty="0" err="1" smtClean="0"/>
              <a:t>odolorem</a:t>
            </a:r>
            <a:r>
              <a:rPr lang="de-DE" dirty="0" smtClean="0"/>
              <a:t> </a:t>
            </a:r>
            <a:r>
              <a:rPr lang="de-DE" dirty="0" err="1" smtClean="0"/>
              <a:t>nullam</a:t>
            </a:r>
            <a:r>
              <a:rPr lang="de-DE" dirty="0" smtClean="0"/>
              <a:t>, </a:t>
            </a:r>
            <a:r>
              <a:rPr lang="de-DE" dirty="0" err="1" smtClean="0"/>
              <a:t>sustingeumsan</a:t>
            </a:r>
            <a:r>
              <a:rPr lang="de-DE" dirty="0" smtClean="0"/>
              <a:t> </a:t>
            </a:r>
            <a:r>
              <a:rPr lang="de-DE" dirty="0" err="1" smtClean="0"/>
              <a:t>veliquismod</a:t>
            </a:r>
            <a:endParaRPr lang="de-DE" dirty="0" smtClean="0"/>
          </a:p>
          <a:p>
            <a:pPr lvl="0"/>
            <a:endParaRPr lang="de-DE" dirty="0" smtClean="0"/>
          </a:p>
        </p:txBody>
      </p:sp>
      <p:sp>
        <p:nvSpPr>
          <p:cNvPr id="5" name="Textplatzhalt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200150" y="2390775"/>
            <a:ext cx="3543300" cy="36195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800" baseline="0"/>
            </a:lvl1pPr>
            <a:lvl2pPr marL="266700" indent="-266700">
              <a:spcBef>
                <a:spcPts val="0"/>
              </a:spcBef>
              <a:buFont typeface="+mj-lt"/>
              <a:buAutoNum type="arabicPeriod"/>
              <a:defRPr sz="1800"/>
            </a:lvl2pPr>
          </a:lstStyle>
          <a:p>
            <a:pPr lvl="0"/>
            <a:r>
              <a:rPr lang="de-DE" dirty="0" smtClean="0"/>
              <a:t>Text Einzug numerisch</a:t>
            </a: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268045" y="1213844"/>
            <a:ext cx="7447330" cy="450353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lang="de-CH" sz="2200" baseline="0">
                <a:latin typeface="+mj-lt"/>
              </a:defRPr>
            </a:lvl1pPr>
          </a:lstStyle>
          <a:p>
            <a:pPr lvl="0"/>
            <a:r>
              <a:rPr lang="de-CH" dirty="0" smtClean="0"/>
              <a:t>Untertitel Arial normal, 22 Punkt</a:t>
            </a:r>
            <a:endParaRPr lang="de-CH" dirty="0"/>
          </a:p>
        </p:txBody>
      </p:sp>
      <p:sp>
        <p:nvSpPr>
          <p:cNvPr id="7" name="Titel 3"/>
          <p:cNvSpPr>
            <a:spLocks noGrp="1"/>
          </p:cNvSpPr>
          <p:nvPr>
            <p:ph type="title" hasCustomPrompt="1"/>
          </p:nvPr>
        </p:nvSpPr>
        <p:spPr>
          <a:xfrm>
            <a:off x="1193800" y="601000"/>
            <a:ext cx="7516008" cy="708082"/>
          </a:xfrm>
          <a:prstGeom prst="rect">
            <a:avLst/>
          </a:prstGeom>
        </p:spPr>
        <p:txBody>
          <a:bodyPr/>
          <a:lstStyle>
            <a:lvl1pPr>
              <a:defRPr sz="3200" b="0"/>
            </a:lvl1pPr>
          </a:lstStyle>
          <a:p>
            <a:r>
              <a:rPr lang="de-DE" dirty="0" smtClean="0"/>
              <a:t>Titel, Arial, normal, 32 Punkt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943475" y="2390775"/>
            <a:ext cx="3771900" cy="3429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800" baseline="0"/>
            </a:lvl1pPr>
            <a:lvl2pPr marL="285750" indent="-285750">
              <a:spcBef>
                <a:spcPts val="0"/>
              </a:spcBef>
              <a:buFont typeface="Symbol" panose="05050102010706020507" pitchFamily="18" charset="2"/>
              <a:buChar char="-"/>
              <a:defRPr sz="1800"/>
            </a:lvl2pPr>
          </a:lstStyle>
          <a:p>
            <a:pPr lvl="0"/>
            <a:r>
              <a:rPr lang="de-DE" dirty="0" smtClean="0"/>
              <a:t>Text Einzug Geviertstrich</a:t>
            </a:r>
          </a:p>
        </p:txBody>
      </p:sp>
      <p:sp>
        <p:nvSpPr>
          <p:cNvPr id="9" name="Textplatzhalter 16"/>
          <p:cNvSpPr>
            <a:spLocks noGrp="1"/>
          </p:cNvSpPr>
          <p:nvPr>
            <p:ph type="body" sz="quarter" idx="16" hasCustomPrompt="1"/>
          </p:nvPr>
        </p:nvSpPr>
        <p:spPr>
          <a:xfrm>
            <a:off x="4940299" y="2771774"/>
            <a:ext cx="3775076" cy="2562225"/>
          </a:xfrm>
          <a:prstGeom prst="rect">
            <a:avLst/>
          </a:prstGeom>
        </p:spPr>
        <p:txBody>
          <a:bodyPr/>
          <a:lstStyle>
            <a:lvl1pPr marL="266700" indent="-266700">
              <a:buFont typeface="Symbol" panose="05050102010706020507" pitchFamily="18" charset="2"/>
              <a:buChar char="-"/>
              <a:defRPr sz="1800"/>
            </a:lvl1pPr>
          </a:lstStyle>
          <a:p>
            <a:pPr lvl="0"/>
            <a:r>
              <a:rPr lang="de-DE" dirty="0" err="1" smtClean="0"/>
              <a:t>Feu</a:t>
            </a:r>
            <a:r>
              <a:rPr lang="de-DE" dirty="0" smtClean="0"/>
              <a:t> </a:t>
            </a:r>
            <a:r>
              <a:rPr lang="de-DE" dirty="0" err="1" smtClean="0"/>
              <a:t>feugiamet</a:t>
            </a:r>
            <a:r>
              <a:rPr lang="de-DE" dirty="0" smtClean="0"/>
              <a:t> ad </a:t>
            </a:r>
            <a:r>
              <a:rPr lang="de-DE" dirty="0" err="1" smtClean="0"/>
              <a:t>delisl</a:t>
            </a:r>
            <a:r>
              <a:rPr lang="de-DE" dirty="0" smtClean="0"/>
              <a:t> in </a:t>
            </a:r>
            <a:r>
              <a:rPr lang="de-DE" dirty="0" err="1" smtClean="0"/>
              <a:t>hent</a:t>
            </a:r>
            <a:r>
              <a:rPr lang="de-DE" dirty="0" smtClean="0"/>
              <a:t> ad </a:t>
            </a:r>
            <a:r>
              <a:rPr lang="de-DE" dirty="0" err="1" smtClean="0"/>
              <a:t>estion</a:t>
            </a:r>
            <a:r>
              <a:rPr lang="de-DE" dirty="0" smtClean="0"/>
              <a:t> </a:t>
            </a:r>
            <a:r>
              <a:rPr lang="de-DE" dirty="0" err="1" smtClean="0"/>
              <a:t>hent</a:t>
            </a:r>
            <a:r>
              <a:rPr lang="de-DE" dirty="0" smtClean="0"/>
              <a:t> </a:t>
            </a:r>
            <a:r>
              <a:rPr lang="de-DE" dirty="0" err="1" smtClean="0"/>
              <a:t>prat</a:t>
            </a:r>
            <a:r>
              <a:rPr lang="de-DE" dirty="0" smtClean="0"/>
              <a:t> </a:t>
            </a:r>
            <a:r>
              <a:rPr lang="de-DE" dirty="0" err="1" smtClean="0"/>
              <a:t>lortincilit</a:t>
            </a:r>
            <a:r>
              <a:rPr lang="de-DE" dirty="0" smtClean="0"/>
              <a:t> </a:t>
            </a:r>
            <a:r>
              <a:rPr lang="de-DE" dirty="0" err="1" smtClean="0"/>
              <a:t>utem</a:t>
            </a:r>
            <a:r>
              <a:rPr lang="de-DE" dirty="0" smtClean="0"/>
              <a:t> </a:t>
            </a:r>
            <a:r>
              <a:rPr lang="de-DE" dirty="0" err="1" smtClean="0"/>
              <a:t>doloreet</a:t>
            </a:r>
            <a:r>
              <a:rPr lang="de-DE" dirty="0" smtClean="0"/>
              <a:t> </a:t>
            </a:r>
            <a:r>
              <a:rPr lang="de-DE" dirty="0" err="1" smtClean="0"/>
              <a:t>alisis</a:t>
            </a:r>
            <a:endParaRPr lang="de-DE" dirty="0" smtClean="0"/>
          </a:p>
          <a:p>
            <a:pPr lvl="0"/>
            <a:r>
              <a:rPr lang="de-DE" dirty="0" err="1" smtClean="0"/>
              <a:t>Auguerc</a:t>
            </a:r>
            <a:r>
              <a:rPr lang="de-DE" dirty="0" smtClean="0"/>
              <a:t> </a:t>
            </a:r>
            <a:r>
              <a:rPr lang="de-DE" dirty="0" err="1" smtClean="0"/>
              <a:t>iliquatum</a:t>
            </a:r>
            <a:r>
              <a:rPr lang="de-DE" dirty="0" smtClean="0"/>
              <a:t> </a:t>
            </a:r>
            <a:r>
              <a:rPr lang="de-DE" dirty="0" err="1" smtClean="0"/>
              <a:t>euips</a:t>
            </a:r>
            <a:r>
              <a:rPr lang="de-DE" dirty="0" smtClean="0"/>
              <a:t> </a:t>
            </a:r>
          </a:p>
          <a:p>
            <a:pPr lvl="0"/>
            <a:r>
              <a:rPr lang="de-DE" dirty="0" err="1" smtClean="0"/>
              <a:t>nulputpat</a:t>
            </a:r>
            <a:r>
              <a:rPr lang="de-DE" dirty="0" smtClean="0"/>
              <a:t> </a:t>
            </a:r>
            <a:r>
              <a:rPr lang="de-DE" dirty="0" err="1" smtClean="0"/>
              <a:t>lum</a:t>
            </a:r>
            <a:r>
              <a:rPr lang="de-DE" dirty="0" smtClean="0"/>
              <a:t> </a:t>
            </a:r>
            <a:r>
              <a:rPr lang="de-DE" dirty="0" err="1" smtClean="0"/>
              <a:t>dolobore</a:t>
            </a:r>
            <a:r>
              <a:rPr lang="de-DE" dirty="0" smtClean="0"/>
              <a:t> </a:t>
            </a:r>
            <a:r>
              <a:rPr lang="de-DE" dirty="0" err="1" smtClean="0"/>
              <a:t>dio</a:t>
            </a:r>
            <a:r>
              <a:rPr lang="de-DE" dirty="0" smtClean="0"/>
              <a:t> </a:t>
            </a:r>
          </a:p>
          <a:p>
            <a:pPr lvl="0"/>
            <a:r>
              <a:rPr lang="de-DE" dirty="0" err="1" smtClean="0"/>
              <a:t>odolorem</a:t>
            </a:r>
            <a:r>
              <a:rPr lang="de-DE" dirty="0" smtClean="0"/>
              <a:t> </a:t>
            </a:r>
            <a:r>
              <a:rPr lang="de-DE" dirty="0" err="1" smtClean="0"/>
              <a:t>nullam</a:t>
            </a:r>
            <a:r>
              <a:rPr lang="de-DE" dirty="0" smtClean="0"/>
              <a:t>, </a:t>
            </a:r>
            <a:r>
              <a:rPr lang="de-DE" dirty="0" err="1" smtClean="0"/>
              <a:t>sustingeumsan</a:t>
            </a:r>
            <a:r>
              <a:rPr lang="de-DE" dirty="0" smtClean="0"/>
              <a:t> </a:t>
            </a:r>
            <a:r>
              <a:rPr lang="de-DE" dirty="0" err="1" smtClean="0"/>
              <a:t>veliquismod</a:t>
            </a:r>
            <a:endParaRPr lang="de-DE" dirty="0" smtClean="0"/>
          </a:p>
          <a:p>
            <a:pPr lvl="0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283563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platzhalter 16"/>
          <p:cNvSpPr>
            <a:spLocks noGrp="1"/>
          </p:cNvSpPr>
          <p:nvPr>
            <p:ph type="body" sz="quarter" idx="15" hasCustomPrompt="1"/>
          </p:nvPr>
        </p:nvSpPr>
        <p:spPr>
          <a:xfrm>
            <a:off x="1187450" y="2390774"/>
            <a:ext cx="7527926" cy="2562225"/>
          </a:xfrm>
          <a:prstGeom prst="rect">
            <a:avLst/>
          </a:prstGeom>
        </p:spPr>
        <p:txBody>
          <a:bodyPr/>
          <a:lstStyle>
            <a:lvl1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600"/>
            </a:lvl1pPr>
          </a:lstStyle>
          <a:p>
            <a:pPr lvl="0"/>
            <a:r>
              <a:rPr lang="de-CH" dirty="0" smtClean="0"/>
              <a:t>Grundschrift mit Aufzählung, Arial normal, 16 Punkt</a:t>
            </a:r>
          </a:p>
          <a:p>
            <a:pPr lvl="0"/>
            <a:r>
              <a:rPr lang="de-CH" dirty="0" smtClean="0"/>
              <a:t>Grundschrift mit Aufzählung, Arial normal, 16 Punkt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CH" dirty="0" smtClean="0"/>
              <a:t>Grundschrift mit Aufzählung, Arial normal, 16 Punkt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CH" dirty="0" smtClean="0"/>
              <a:t>Grundschrift mit Aufzählung, Arial normal, 16 Punkt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CH" dirty="0" smtClean="0"/>
              <a:t>Grundschrift mit Aufzählung, Arial normal, 16 Punkt</a:t>
            </a:r>
            <a:endParaRPr lang="de-DE" dirty="0" smtClean="0"/>
          </a:p>
        </p:txBody>
      </p:sp>
      <p:pic>
        <p:nvPicPr>
          <p:cNvPr id="29" name="Picture 44" descr="Wappen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832" y="730057"/>
            <a:ext cx="2921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el 3"/>
          <p:cNvSpPr>
            <a:spLocks noGrp="1"/>
          </p:cNvSpPr>
          <p:nvPr>
            <p:ph type="title" hasCustomPrompt="1"/>
          </p:nvPr>
        </p:nvSpPr>
        <p:spPr>
          <a:xfrm>
            <a:off x="1193800" y="601000"/>
            <a:ext cx="7516008" cy="708082"/>
          </a:xfrm>
          <a:prstGeom prst="rect">
            <a:avLst/>
          </a:prstGeom>
        </p:spPr>
        <p:txBody>
          <a:bodyPr/>
          <a:lstStyle>
            <a:lvl1pPr>
              <a:defRPr sz="3200" b="0"/>
            </a:lvl1pPr>
          </a:lstStyle>
          <a:p>
            <a:r>
              <a:rPr lang="de-DE" dirty="0" smtClean="0"/>
              <a:t>Titel, Arial, normal, 32 Punkt</a:t>
            </a:r>
          </a:p>
        </p:txBody>
      </p:sp>
    </p:spTree>
    <p:extLst>
      <p:ext uri="{BB962C8B-B14F-4D97-AF65-F5344CB8AC3E}">
        <p14:creationId xmlns:p14="http://schemas.microsoft.com/office/powerpoint/2010/main" val="41102577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Varian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2"/>
          <p:cNvSpPr txBox="1">
            <a:spLocks noChangeArrowheads="1"/>
          </p:cNvSpPr>
          <p:nvPr userDrawn="1"/>
        </p:nvSpPr>
        <p:spPr bwMode="auto">
          <a:xfrm>
            <a:off x="4572000" y="388800"/>
            <a:ext cx="358140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105000"/>
              </a:lnSpc>
              <a:spcBef>
                <a:spcPct val="50000"/>
              </a:spcBef>
            </a:pPr>
            <a:r>
              <a:rPr lang="en-US" sz="800" dirty="0"/>
              <a:t>Federal Department of Home Affairs FDHA</a:t>
            </a:r>
            <a:br>
              <a:rPr lang="en-US" sz="800" dirty="0"/>
            </a:br>
            <a:r>
              <a:rPr lang="en-US" sz="800" b="1" dirty="0"/>
              <a:t>Federal Office of Meteorology and Climatology  </a:t>
            </a:r>
            <a:r>
              <a:rPr lang="en-US" sz="800" b="1" dirty="0" err="1"/>
              <a:t>MeteoSwiss</a:t>
            </a:r>
            <a:endParaRPr lang="en-US" sz="800" dirty="0"/>
          </a:p>
        </p:txBody>
      </p:sp>
      <p:pic>
        <p:nvPicPr>
          <p:cNvPr id="10" name="Picture 41" descr="Bund_e_100%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000" y="388800"/>
            <a:ext cx="19939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16"/>
          <p:cNvSpPr>
            <a:spLocks noGrp="1" noChangeArrowheads="1"/>
          </p:cNvSpPr>
          <p:nvPr>
            <p:ph type="ctrTitle"/>
          </p:nvPr>
        </p:nvSpPr>
        <p:spPr>
          <a:xfrm>
            <a:off x="1296000" y="2457000"/>
            <a:ext cx="7429500" cy="2412160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de-CH" sz="5200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de-CH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subTitle" idx="1"/>
          </p:nvPr>
        </p:nvSpPr>
        <p:spPr>
          <a:xfrm>
            <a:off x="1295636" y="5301000"/>
            <a:ext cx="6857764" cy="648072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lang="de-CH" sz="3200"/>
            </a:lvl1pPr>
          </a:lstStyle>
          <a:p>
            <a:pPr lvl="0"/>
            <a:r>
              <a:rPr lang="en-US" smtClean="0"/>
              <a:t>Click to edit Master subtitle style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5837845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ktanden Varian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26"/>
          <p:cNvSpPr>
            <a:spLocks noGrp="1" noChangeArrowheads="1"/>
          </p:cNvSpPr>
          <p:nvPr>
            <p:ph type="title" hasCustomPrompt="1"/>
          </p:nvPr>
        </p:nvSpPr>
        <p:spPr>
          <a:xfrm>
            <a:off x="1287214" y="387000"/>
            <a:ext cx="7461250" cy="989013"/>
          </a:xfrm>
          <a:prstGeom prst="rect">
            <a:avLst/>
          </a:prstGeom>
          <a:noFill/>
        </p:spPr>
        <p:txBody>
          <a:bodyPr/>
          <a:lstStyle>
            <a:lvl1pPr>
              <a:defRPr/>
            </a:lvl1pPr>
          </a:lstStyle>
          <a:p>
            <a:r>
              <a:rPr lang="de-CH" dirty="0" smtClean="0"/>
              <a:t>Traktanden</a:t>
            </a:r>
            <a:endParaRPr lang="de-CH" dirty="0"/>
          </a:p>
        </p:txBody>
      </p:sp>
      <p:sp>
        <p:nvSpPr>
          <p:cNvPr id="13" name="Rectangle 1029"/>
          <p:cNvSpPr>
            <a:spLocks noGrp="1" noChangeArrowheads="1"/>
          </p:cNvSpPr>
          <p:nvPr>
            <p:ph type="body" idx="1"/>
          </p:nvPr>
        </p:nvSpPr>
        <p:spPr>
          <a:xfrm>
            <a:off x="1285875" y="1628775"/>
            <a:ext cx="7472363" cy="3502025"/>
          </a:xfrm>
          <a:prstGeom prst="rect">
            <a:avLst/>
          </a:prstGeom>
          <a:noFill/>
          <a:ln/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63557354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 Varian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287214" y="387000"/>
            <a:ext cx="7461250" cy="989013"/>
          </a:xfrm>
          <a:prstGeom prst="rect">
            <a:avLst/>
          </a:prstGeom>
          <a:noFill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18547565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r Varian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2"/>
          <p:cNvSpPr>
            <a:spLocks noGrp="1"/>
          </p:cNvSpPr>
          <p:nvPr>
            <p:ph type="pic" idx="10"/>
          </p:nvPr>
        </p:nvSpPr>
        <p:spPr>
          <a:xfrm>
            <a:off x="1285875" y="1520789"/>
            <a:ext cx="5014317" cy="3348372"/>
          </a:xfrm>
          <a:prstGeom prst="rect">
            <a:avLst/>
          </a:prstGeo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de-DE" noProof="0" dirty="0" smtClean="0"/>
          </a:p>
        </p:txBody>
      </p:sp>
      <p:sp>
        <p:nvSpPr>
          <p:cNvPr id="13" name="Inhaltsplatzhalter 2"/>
          <p:cNvSpPr>
            <a:spLocks noGrp="1"/>
          </p:cNvSpPr>
          <p:nvPr>
            <p:ph sz="half" idx="1"/>
          </p:nvPr>
        </p:nvSpPr>
        <p:spPr>
          <a:xfrm>
            <a:off x="1285874" y="4983559"/>
            <a:ext cx="5014317" cy="415498"/>
          </a:xfrm>
          <a:prstGeom prst="rect">
            <a:avLst/>
          </a:prstGeom>
          <a:solidFill>
            <a:schemeClr val="bg1">
              <a:alpha val="70195"/>
            </a:schemeClr>
          </a:solidFill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0" indent="0">
              <a:buNone/>
              <a:defRPr lang="de-DE" sz="2100" kern="1200" dirty="0" smtClean="0">
                <a:latin typeface="Arial" charset="0"/>
              </a:defRPr>
            </a:lvl1pPr>
            <a:lvl2pPr>
              <a:defRPr lang="de-DE" kern="1200" dirty="0" smtClean="0">
                <a:latin typeface="Arial" charset="0"/>
                <a:ea typeface="+mn-ea"/>
                <a:cs typeface="+mn-cs"/>
              </a:defRPr>
            </a:lvl2pPr>
            <a:lvl3pPr>
              <a:defRPr lang="de-DE" kern="1200" dirty="0" smtClean="0">
                <a:latin typeface="Arial" charset="0"/>
                <a:ea typeface="+mn-ea"/>
                <a:cs typeface="+mn-cs"/>
              </a:defRPr>
            </a:lvl3pPr>
            <a:lvl4pPr>
              <a:defRPr lang="de-DE" kern="1200" dirty="0" smtClean="0">
                <a:latin typeface="Arial" charset="0"/>
                <a:ea typeface="+mn-ea"/>
                <a:cs typeface="+mn-cs"/>
              </a:defRPr>
            </a:lvl4pPr>
            <a:lvl5pPr>
              <a:defRPr lang="de-DE" kern="1200" dirty="0">
                <a:latin typeface="Arial" charset="0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Box 33"/>
          <p:cNvSpPr txBox="1">
            <a:spLocks noChangeArrowheads="1"/>
          </p:cNvSpPr>
          <p:nvPr userDrawn="1"/>
        </p:nvSpPr>
        <p:spPr bwMode="auto">
          <a:xfrm>
            <a:off x="6448425" y="6205538"/>
            <a:ext cx="2266950" cy="14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lnSpc>
                <a:spcPct val="105000"/>
              </a:lnSpc>
              <a:spcBef>
                <a:spcPct val="50000"/>
              </a:spcBef>
              <a:defRPr/>
            </a:pPr>
            <a:fld id="{1EE35605-8AB3-442C-A293-9F31FDF185BC}" type="slidenum">
              <a:rPr lang="de-CH" sz="900" smtClean="0"/>
              <a:pPr algn="r">
                <a:lnSpc>
                  <a:spcPct val="105000"/>
                </a:lnSpc>
                <a:spcBef>
                  <a:spcPct val="50000"/>
                </a:spcBef>
                <a:defRPr/>
              </a:pPr>
              <a:t>‹#›</a:t>
            </a:fld>
            <a:r>
              <a:rPr lang="de-CH" sz="900" smtClean="0"/>
              <a:t> </a:t>
            </a:r>
          </a:p>
        </p:txBody>
      </p:sp>
      <p:sp>
        <p:nvSpPr>
          <p:cNvPr id="8" name="Line 40"/>
          <p:cNvSpPr>
            <a:spLocks noChangeShapeType="1"/>
          </p:cNvSpPr>
          <p:nvPr userDrawn="1"/>
        </p:nvSpPr>
        <p:spPr bwMode="auto">
          <a:xfrm flipH="1">
            <a:off x="1285875" y="6162675"/>
            <a:ext cx="7496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287214" y="387000"/>
            <a:ext cx="7461250" cy="989013"/>
          </a:xfrm>
          <a:prstGeom prst="rect">
            <a:avLst/>
          </a:prstGeom>
          <a:noFill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CH" dirty="0"/>
          </a:p>
        </p:txBody>
      </p:sp>
      <p:sp>
        <p:nvSpPr>
          <p:cNvPr id="10" name="AutoShape 34"/>
          <p:cNvSpPr>
            <a:spLocks noChangeArrowheads="1"/>
          </p:cNvSpPr>
          <p:nvPr userDrawn="1"/>
        </p:nvSpPr>
        <p:spPr bwMode="auto">
          <a:xfrm>
            <a:off x="1296000" y="6165000"/>
            <a:ext cx="7232650" cy="404813"/>
          </a:xfrm>
          <a:prstGeom prst="octagon">
            <a:avLst>
              <a:gd name="adj" fmla="val 2928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105000"/>
              </a:lnSpc>
              <a:spcBef>
                <a:spcPct val="50000"/>
              </a:spcBef>
            </a:pPr>
            <a:r>
              <a:rPr lang="de-CH" sz="900" b="1" dirty="0" smtClean="0"/>
              <a:t>Title</a:t>
            </a:r>
            <a:r>
              <a:rPr lang="de-CH" sz="900" b="1" baseline="0" dirty="0" smtClean="0"/>
              <a:t> </a:t>
            </a:r>
            <a:r>
              <a:rPr lang="de-CH" sz="900" b="1" baseline="0" dirty="0" err="1" smtClean="0"/>
              <a:t>of</a:t>
            </a:r>
            <a:r>
              <a:rPr lang="de-CH" sz="900" b="1" baseline="0" dirty="0" smtClean="0"/>
              <a:t> </a:t>
            </a:r>
            <a:r>
              <a:rPr lang="de-CH" sz="900" b="1" baseline="0" dirty="0" err="1" smtClean="0"/>
              <a:t>Prese</a:t>
            </a:r>
            <a:r>
              <a:rPr lang="de-CH" sz="900" b="1" dirty="0" err="1" smtClean="0"/>
              <a:t>ntation</a:t>
            </a:r>
            <a:r>
              <a:rPr lang="de-CH" sz="900" dirty="0" smtClean="0"/>
              <a:t> </a:t>
            </a:r>
            <a:r>
              <a:rPr lang="de-CH" sz="900" dirty="0"/>
              <a:t>| </a:t>
            </a:r>
            <a:r>
              <a:rPr lang="de-CH" sz="900" dirty="0" err="1" smtClean="0"/>
              <a:t>Subtitle</a:t>
            </a:r>
            <a:r>
              <a:rPr lang="de-CH" sz="900" dirty="0"/>
              <a:t/>
            </a:r>
            <a:br>
              <a:rPr lang="de-CH" sz="900" dirty="0"/>
            </a:br>
            <a:r>
              <a:rPr lang="de-CH" sz="900" dirty="0" err="1" smtClean="0"/>
              <a:t>Author</a:t>
            </a:r>
            <a:endParaRPr lang="de-CH" sz="900" b="1" dirty="0"/>
          </a:p>
        </p:txBody>
      </p:sp>
    </p:spTree>
    <p:extLst>
      <p:ext uri="{BB962C8B-B14F-4D97-AF65-F5344CB8AC3E}">
        <p14:creationId xmlns:p14="http://schemas.microsoft.com/office/powerpoint/2010/main" val="75210528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Varian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285200" y="1627201"/>
            <a:ext cx="3659188" cy="4286076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2100"/>
            </a:lvl2pPr>
            <a:lvl3pPr>
              <a:defRPr sz="2100"/>
            </a:lvl3pPr>
            <a:lvl4pPr>
              <a:defRPr sz="2100"/>
            </a:lvl4pPr>
            <a:lvl5pPr>
              <a:defRPr sz="2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06988" y="1592796"/>
            <a:ext cx="3660775" cy="4319054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2100"/>
            </a:lvl2pPr>
            <a:lvl3pPr>
              <a:defRPr sz="2100"/>
            </a:lvl3pPr>
            <a:lvl4pPr>
              <a:defRPr sz="2100"/>
            </a:lvl4pPr>
            <a:lvl5pPr>
              <a:defRPr sz="2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287214" y="387000"/>
            <a:ext cx="7461250" cy="989013"/>
          </a:xfrm>
          <a:prstGeom prst="rect">
            <a:avLst/>
          </a:prstGeom>
          <a:noFill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339154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er Varian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2"/>
          <p:cNvSpPr>
            <a:spLocks noGrp="1"/>
          </p:cNvSpPr>
          <p:nvPr>
            <p:ph type="pic" idx="10"/>
          </p:nvPr>
        </p:nvSpPr>
        <p:spPr>
          <a:xfrm>
            <a:off x="1285875" y="1520789"/>
            <a:ext cx="5014317" cy="3348372"/>
          </a:xfrm>
          <a:prstGeom prst="rect">
            <a:avLst/>
          </a:prstGeo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de-DE" noProof="0" dirty="0" smtClean="0"/>
          </a:p>
        </p:txBody>
      </p:sp>
      <p:sp>
        <p:nvSpPr>
          <p:cNvPr id="13" name="Inhaltsplatzhalter 2"/>
          <p:cNvSpPr>
            <a:spLocks noGrp="1"/>
          </p:cNvSpPr>
          <p:nvPr>
            <p:ph sz="half" idx="1"/>
          </p:nvPr>
        </p:nvSpPr>
        <p:spPr>
          <a:xfrm>
            <a:off x="1285874" y="4983559"/>
            <a:ext cx="5014317" cy="415498"/>
          </a:xfrm>
          <a:prstGeom prst="rect">
            <a:avLst/>
          </a:prstGeom>
          <a:solidFill>
            <a:schemeClr val="bg1">
              <a:alpha val="70195"/>
            </a:schemeClr>
          </a:solidFill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0" indent="0">
              <a:buNone/>
              <a:defRPr lang="de-DE" sz="2100" kern="1200" dirty="0" smtClean="0">
                <a:latin typeface="Arial" charset="0"/>
              </a:defRPr>
            </a:lvl1pPr>
            <a:lvl2pPr>
              <a:defRPr lang="de-DE" kern="1200" dirty="0" smtClean="0">
                <a:latin typeface="Arial" charset="0"/>
                <a:ea typeface="+mn-ea"/>
                <a:cs typeface="+mn-cs"/>
              </a:defRPr>
            </a:lvl2pPr>
            <a:lvl3pPr>
              <a:defRPr lang="de-DE" kern="1200" dirty="0" smtClean="0">
                <a:latin typeface="Arial" charset="0"/>
                <a:ea typeface="+mn-ea"/>
                <a:cs typeface="+mn-cs"/>
              </a:defRPr>
            </a:lvl3pPr>
            <a:lvl4pPr>
              <a:defRPr lang="de-DE" kern="1200" dirty="0" smtClean="0">
                <a:latin typeface="Arial" charset="0"/>
                <a:ea typeface="+mn-ea"/>
                <a:cs typeface="+mn-cs"/>
              </a:defRPr>
            </a:lvl4pPr>
            <a:lvl5pPr>
              <a:defRPr lang="de-DE" kern="1200" dirty="0">
                <a:latin typeface="Arial" charset="0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Box 33"/>
          <p:cNvSpPr txBox="1">
            <a:spLocks noChangeArrowheads="1"/>
          </p:cNvSpPr>
          <p:nvPr/>
        </p:nvSpPr>
        <p:spPr bwMode="auto">
          <a:xfrm>
            <a:off x="6448425" y="6205538"/>
            <a:ext cx="2266950" cy="14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lnSpc>
                <a:spcPct val="105000"/>
              </a:lnSpc>
              <a:spcBef>
                <a:spcPct val="50000"/>
              </a:spcBef>
              <a:defRPr/>
            </a:pPr>
            <a:fld id="{1EE35605-8AB3-442C-A293-9F31FDF185BC}" type="slidenum">
              <a:rPr lang="de-CH" sz="900" smtClean="0"/>
              <a:pPr algn="r">
                <a:lnSpc>
                  <a:spcPct val="105000"/>
                </a:lnSpc>
                <a:spcBef>
                  <a:spcPct val="50000"/>
                </a:spcBef>
                <a:defRPr/>
              </a:pPr>
              <a:t>‹#›</a:t>
            </a:fld>
            <a:r>
              <a:rPr lang="de-CH" sz="900" smtClean="0"/>
              <a:t> </a:t>
            </a:r>
          </a:p>
        </p:txBody>
      </p:sp>
      <p:sp>
        <p:nvSpPr>
          <p:cNvPr id="8" name="Line 40"/>
          <p:cNvSpPr>
            <a:spLocks noChangeShapeType="1"/>
          </p:cNvSpPr>
          <p:nvPr/>
        </p:nvSpPr>
        <p:spPr bwMode="auto">
          <a:xfrm flipH="1">
            <a:off x="1285875" y="6162675"/>
            <a:ext cx="7496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287214" y="387000"/>
            <a:ext cx="7461250" cy="989013"/>
          </a:xfrm>
          <a:prstGeom prst="rect">
            <a:avLst/>
          </a:prstGeom>
          <a:noFill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CH" dirty="0"/>
          </a:p>
        </p:txBody>
      </p:sp>
      <p:sp>
        <p:nvSpPr>
          <p:cNvPr id="10" name="AutoShape 34"/>
          <p:cNvSpPr>
            <a:spLocks noChangeArrowheads="1"/>
          </p:cNvSpPr>
          <p:nvPr/>
        </p:nvSpPr>
        <p:spPr bwMode="auto">
          <a:xfrm>
            <a:off x="1296000" y="6165000"/>
            <a:ext cx="7232650" cy="404813"/>
          </a:xfrm>
          <a:prstGeom prst="octagon">
            <a:avLst>
              <a:gd name="adj" fmla="val 2928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105000"/>
              </a:lnSpc>
              <a:spcBef>
                <a:spcPct val="50000"/>
              </a:spcBef>
            </a:pPr>
            <a:r>
              <a:rPr lang="de-CH" sz="900" b="1" dirty="0" smtClean="0"/>
              <a:t>Title</a:t>
            </a:r>
            <a:r>
              <a:rPr lang="de-CH" sz="900" b="1" baseline="0" dirty="0" smtClean="0"/>
              <a:t> </a:t>
            </a:r>
            <a:r>
              <a:rPr lang="de-CH" sz="900" b="1" baseline="0" dirty="0" err="1" smtClean="0"/>
              <a:t>of</a:t>
            </a:r>
            <a:r>
              <a:rPr lang="de-CH" sz="900" b="1" baseline="0" dirty="0" smtClean="0"/>
              <a:t> </a:t>
            </a:r>
            <a:r>
              <a:rPr lang="de-CH" sz="900" b="1" baseline="0" dirty="0" err="1" smtClean="0"/>
              <a:t>Prese</a:t>
            </a:r>
            <a:r>
              <a:rPr lang="de-CH" sz="900" b="1" dirty="0" err="1" smtClean="0"/>
              <a:t>ntation</a:t>
            </a:r>
            <a:r>
              <a:rPr lang="de-CH" sz="900" dirty="0" smtClean="0"/>
              <a:t> </a:t>
            </a:r>
            <a:r>
              <a:rPr lang="de-CH" sz="900" dirty="0"/>
              <a:t>| </a:t>
            </a:r>
            <a:r>
              <a:rPr lang="de-CH" sz="900" dirty="0" err="1" smtClean="0"/>
              <a:t>Subtitle</a:t>
            </a:r>
            <a:r>
              <a:rPr lang="de-CH" sz="900" dirty="0"/>
              <a:t/>
            </a:r>
            <a:br>
              <a:rPr lang="de-CH" sz="900" dirty="0"/>
            </a:br>
            <a:r>
              <a:rPr lang="de-CH" sz="900" dirty="0" err="1" smtClean="0"/>
              <a:t>Author</a:t>
            </a:r>
            <a:endParaRPr lang="de-CH" sz="900" b="1" dirty="0"/>
          </a:p>
        </p:txBody>
      </p:sp>
    </p:spTree>
    <p:extLst>
      <p:ext uri="{BB962C8B-B14F-4D97-AF65-F5344CB8AC3E}">
        <p14:creationId xmlns:p14="http://schemas.microsoft.com/office/powerpoint/2010/main" val="376590860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 Varian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87896" y="1627200"/>
            <a:ext cx="3212096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296000" y="2430040"/>
            <a:ext cx="3203992" cy="3555244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2100"/>
            </a:lvl2pPr>
            <a:lvl3pPr>
              <a:defRPr sz="2100"/>
            </a:lvl3pPr>
            <a:lvl4pPr>
              <a:defRPr sz="2100"/>
            </a:lvl4pPr>
            <a:lvl5pPr>
              <a:defRPr sz="21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1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287214" y="387000"/>
            <a:ext cx="7461250" cy="989013"/>
          </a:xfrm>
          <a:prstGeom prst="rect">
            <a:avLst/>
          </a:prstGeom>
          <a:noFill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CH" dirty="0"/>
          </a:p>
        </p:txBody>
      </p:sp>
      <p:sp>
        <p:nvSpPr>
          <p:cNvPr id="12" name="Textplatzhalter 2"/>
          <p:cNvSpPr>
            <a:spLocks noGrp="1"/>
          </p:cNvSpPr>
          <p:nvPr>
            <p:ph type="body" idx="10"/>
          </p:nvPr>
        </p:nvSpPr>
        <p:spPr>
          <a:xfrm>
            <a:off x="4680012" y="1628800"/>
            <a:ext cx="3212096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Inhaltsplatzhalter 3"/>
          <p:cNvSpPr>
            <a:spLocks noGrp="1"/>
          </p:cNvSpPr>
          <p:nvPr>
            <p:ph sz="half" idx="11"/>
          </p:nvPr>
        </p:nvSpPr>
        <p:spPr>
          <a:xfrm>
            <a:off x="4680012" y="2420888"/>
            <a:ext cx="3203992" cy="3555244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2100"/>
            </a:lvl2pPr>
            <a:lvl3pPr>
              <a:defRPr sz="2100"/>
            </a:lvl3pPr>
            <a:lvl4pPr>
              <a:defRPr sz="2100"/>
            </a:lvl4pPr>
            <a:lvl5pPr>
              <a:defRPr sz="21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59029178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Inhalt und zwei Inhalte Varian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5106988" y="1628800"/>
            <a:ext cx="3660775" cy="1980220"/>
          </a:xfrm>
          <a:prstGeom prst="rect">
            <a:avLst/>
          </a:prstGeom>
        </p:spPr>
        <p:txBody>
          <a:bodyPr/>
          <a:lstStyle>
            <a:lvl4pPr marL="1371600" indent="0">
              <a:buNone/>
              <a:defRPr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5106988" y="3789040"/>
            <a:ext cx="3660775" cy="212281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287214" y="387000"/>
            <a:ext cx="7461250" cy="989013"/>
          </a:xfrm>
          <a:prstGeom prst="rect">
            <a:avLst/>
          </a:prstGeom>
          <a:noFill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CH" dirty="0"/>
          </a:p>
        </p:txBody>
      </p:sp>
      <p:sp>
        <p:nvSpPr>
          <p:cNvPr id="12" name="Inhaltsplatzhalter 2"/>
          <p:cNvSpPr>
            <a:spLocks noGrp="1"/>
          </p:cNvSpPr>
          <p:nvPr>
            <p:ph sz="half" idx="1"/>
          </p:nvPr>
        </p:nvSpPr>
        <p:spPr>
          <a:xfrm>
            <a:off x="1285200" y="1627201"/>
            <a:ext cx="3659188" cy="4286076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2100"/>
            </a:lvl2pPr>
            <a:lvl3pPr>
              <a:defRPr sz="2100"/>
            </a:lvl3pPr>
            <a:lvl4pPr>
              <a:defRPr sz="2100"/>
            </a:lvl4pPr>
            <a:lvl5pPr>
              <a:defRPr sz="2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3122481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3557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wei Inhalte Varian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285200" y="1627201"/>
            <a:ext cx="3659188" cy="4286076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2100"/>
            </a:lvl2pPr>
            <a:lvl3pPr>
              <a:defRPr sz="2100"/>
            </a:lvl3pPr>
            <a:lvl4pPr>
              <a:defRPr sz="2100"/>
            </a:lvl4pPr>
            <a:lvl5pPr>
              <a:defRPr sz="2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06988" y="1592796"/>
            <a:ext cx="3660775" cy="4319054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2100"/>
            </a:lvl2pPr>
            <a:lvl3pPr>
              <a:defRPr sz="2100"/>
            </a:lvl3pPr>
            <a:lvl4pPr>
              <a:defRPr sz="2100"/>
            </a:lvl4pPr>
            <a:lvl5pPr>
              <a:defRPr sz="2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287214" y="387000"/>
            <a:ext cx="7461250" cy="989013"/>
          </a:xfrm>
          <a:prstGeom prst="rect">
            <a:avLst/>
          </a:prstGeom>
          <a:noFill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839278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leich Varian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87896" y="1627200"/>
            <a:ext cx="3212096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296000" y="2430040"/>
            <a:ext cx="3203992" cy="3555244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2100"/>
            </a:lvl2pPr>
            <a:lvl3pPr>
              <a:defRPr sz="2100"/>
            </a:lvl3pPr>
            <a:lvl4pPr>
              <a:defRPr sz="2100"/>
            </a:lvl4pPr>
            <a:lvl5pPr>
              <a:defRPr sz="21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1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287214" y="387000"/>
            <a:ext cx="7461250" cy="989013"/>
          </a:xfrm>
          <a:prstGeom prst="rect">
            <a:avLst/>
          </a:prstGeom>
          <a:noFill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CH" dirty="0"/>
          </a:p>
        </p:txBody>
      </p:sp>
      <p:sp>
        <p:nvSpPr>
          <p:cNvPr id="12" name="Textplatzhalter 2"/>
          <p:cNvSpPr>
            <a:spLocks noGrp="1"/>
          </p:cNvSpPr>
          <p:nvPr>
            <p:ph type="body" idx="10"/>
          </p:nvPr>
        </p:nvSpPr>
        <p:spPr>
          <a:xfrm>
            <a:off x="4680012" y="1628800"/>
            <a:ext cx="3212096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Inhaltsplatzhalter 3"/>
          <p:cNvSpPr>
            <a:spLocks noGrp="1"/>
          </p:cNvSpPr>
          <p:nvPr>
            <p:ph sz="half" idx="11"/>
          </p:nvPr>
        </p:nvSpPr>
        <p:spPr>
          <a:xfrm>
            <a:off x="4680012" y="2420888"/>
            <a:ext cx="3203992" cy="3555244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2100"/>
            </a:lvl2pPr>
            <a:lvl3pPr>
              <a:defRPr sz="2100"/>
            </a:lvl3pPr>
            <a:lvl4pPr>
              <a:defRPr sz="2100"/>
            </a:lvl4pPr>
            <a:lvl5pPr>
              <a:defRPr sz="21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23269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, Inhalt und zwei Inhalte Varian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5106988" y="1628800"/>
            <a:ext cx="3660775" cy="1980220"/>
          </a:xfrm>
          <a:prstGeom prst="rect">
            <a:avLst/>
          </a:prstGeom>
        </p:spPr>
        <p:txBody>
          <a:bodyPr/>
          <a:lstStyle>
            <a:lvl4pPr marL="1371600" indent="0">
              <a:buNone/>
              <a:defRPr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5106988" y="3789040"/>
            <a:ext cx="3660775" cy="212281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287214" y="387000"/>
            <a:ext cx="7461250" cy="989013"/>
          </a:xfrm>
          <a:prstGeom prst="rect">
            <a:avLst/>
          </a:prstGeom>
          <a:noFill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CH" dirty="0"/>
          </a:p>
        </p:txBody>
      </p:sp>
      <p:sp>
        <p:nvSpPr>
          <p:cNvPr id="12" name="Inhaltsplatzhalter 2"/>
          <p:cNvSpPr>
            <a:spLocks noGrp="1"/>
          </p:cNvSpPr>
          <p:nvPr>
            <p:ph sz="half" idx="1"/>
          </p:nvPr>
        </p:nvSpPr>
        <p:spPr>
          <a:xfrm>
            <a:off x="1285200" y="1627201"/>
            <a:ext cx="3659188" cy="4286076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2100"/>
            </a:lvl2pPr>
            <a:lvl3pPr>
              <a:defRPr sz="2100"/>
            </a:lvl3pPr>
            <a:lvl4pPr>
              <a:defRPr sz="2100"/>
            </a:lvl4pPr>
            <a:lvl5pPr>
              <a:defRPr sz="2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604111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 -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7416824" cy="792088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de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052736"/>
            <a:ext cx="8352928" cy="518457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21038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raktanden Varian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26"/>
          <p:cNvSpPr>
            <a:spLocks noGrp="1" noChangeArrowheads="1"/>
          </p:cNvSpPr>
          <p:nvPr>
            <p:ph type="title" hasCustomPrompt="1"/>
          </p:nvPr>
        </p:nvSpPr>
        <p:spPr>
          <a:xfrm>
            <a:off x="1287214" y="387000"/>
            <a:ext cx="7461250" cy="989013"/>
          </a:xfrm>
          <a:prstGeom prst="rect">
            <a:avLst/>
          </a:prstGeom>
          <a:noFill/>
        </p:spPr>
        <p:txBody>
          <a:bodyPr/>
          <a:lstStyle>
            <a:lvl1pPr>
              <a:defRPr/>
            </a:lvl1pPr>
          </a:lstStyle>
          <a:p>
            <a:r>
              <a:rPr lang="de-CH" dirty="0" smtClean="0"/>
              <a:t>Folientitel</a:t>
            </a:r>
            <a:endParaRPr lang="de-CH" dirty="0"/>
          </a:p>
        </p:txBody>
      </p:sp>
      <p:pic>
        <p:nvPicPr>
          <p:cNvPr id="4" name="Picture 44" descr="Wappen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32" y="387000"/>
            <a:ext cx="2921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65226" y="2121233"/>
            <a:ext cx="2376314" cy="4436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 baseline="0"/>
            </a:lvl1pPr>
          </a:lstStyle>
          <a:p>
            <a:pPr lvl="0"/>
            <a:r>
              <a:rPr lang="de-CH" dirty="0" smtClean="0"/>
              <a:t>Text 1: Arial 21pt</a:t>
            </a:r>
            <a:br>
              <a:rPr lang="de-CH" dirty="0" smtClean="0"/>
            </a:br>
            <a:r>
              <a:rPr lang="de-CH" dirty="0" smtClean="0"/>
              <a:t/>
            </a:r>
            <a:br>
              <a:rPr lang="de-CH" dirty="0" smtClean="0"/>
            </a:br>
            <a:endParaRPr lang="de-CH" dirty="0"/>
          </a:p>
        </p:txBody>
      </p:sp>
      <p:sp>
        <p:nvSpPr>
          <p:cNvPr id="15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3502512" y="3499634"/>
            <a:ext cx="2392327" cy="20388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CH" dirty="0" smtClean="0"/>
              <a:t>Bild/ Grafik</a:t>
            </a:r>
            <a:endParaRPr lang="de-CH" dirty="0"/>
          </a:p>
        </p:txBody>
      </p:sp>
      <p:sp>
        <p:nvSpPr>
          <p:cNvPr id="17" name="Picture Placeholder 8"/>
          <p:cNvSpPr>
            <a:spLocks noGrp="1"/>
          </p:cNvSpPr>
          <p:nvPr>
            <p:ph type="pic" sz="quarter" idx="16" hasCustomPrompt="1"/>
          </p:nvPr>
        </p:nvSpPr>
        <p:spPr>
          <a:xfrm>
            <a:off x="6303191" y="3490376"/>
            <a:ext cx="2367383" cy="20278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CH" dirty="0" smtClean="0"/>
              <a:t>Bild/ Grafik</a:t>
            </a:r>
            <a:endParaRPr lang="de-CH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7" hasCustomPrompt="1"/>
          </p:nvPr>
        </p:nvSpPr>
        <p:spPr>
          <a:xfrm>
            <a:off x="608731" y="2431521"/>
            <a:ext cx="2410991" cy="135751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CH" dirty="0" smtClean="0"/>
              <a:t>Text 1/ Detail: Arial 12pt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3450795" y="2121233"/>
            <a:ext cx="2376314" cy="4436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 baseline="0"/>
            </a:lvl1pPr>
          </a:lstStyle>
          <a:p>
            <a:pPr lvl="0"/>
            <a:r>
              <a:rPr lang="de-CH" dirty="0" smtClean="0"/>
              <a:t>Text 2: Arial 21pt</a:t>
            </a:r>
            <a:br>
              <a:rPr lang="de-CH" dirty="0" smtClean="0"/>
            </a:br>
            <a:r>
              <a:rPr lang="de-CH" dirty="0" smtClean="0"/>
              <a:t/>
            </a:r>
            <a:br>
              <a:rPr lang="de-CH" dirty="0" smtClean="0"/>
            </a:br>
            <a:endParaRPr lang="de-CH" dirty="0"/>
          </a:p>
        </p:txBody>
      </p:sp>
      <p:sp>
        <p:nvSpPr>
          <p:cNvPr id="26" name="Text Placeholder 18"/>
          <p:cNvSpPr>
            <a:spLocks noGrp="1"/>
          </p:cNvSpPr>
          <p:nvPr>
            <p:ph type="body" sz="quarter" idx="19" hasCustomPrompt="1"/>
          </p:nvPr>
        </p:nvSpPr>
        <p:spPr>
          <a:xfrm>
            <a:off x="3494300" y="2431521"/>
            <a:ext cx="2410991" cy="135751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CH" dirty="0" smtClean="0"/>
              <a:t>Text 2/ Detail: Arial 12pt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6256687" y="2121232"/>
            <a:ext cx="2376314" cy="4436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 baseline="0"/>
            </a:lvl1pPr>
          </a:lstStyle>
          <a:p>
            <a:pPr lvl="0"/>
            <a:r>
              <a:rPr lang="de-CH" dirty="0" smtClean="0"/>
              <a:t>Text 3: Arial 21pt</a:t>
            </a:r>
            <a:br>
              <a:rPr lang="de-CH" dirty="0" smtClean="0"/>
            </a:br>
            <a:r>
              <a:rPr lang="de-CH" dirty="0" smtClean="0"/>
              <a:t/>
            </a:r>
            <a:br>
              <a:rPr lang="de-CH" dirty="0" smtClean="0"/>
            </a:br>
            <a:endParaRPr lang="de-CH" dirty="0"/>
          </a:p>
        </p:txBody>
      </p:sp>
      <p:sp>
        <p:nvSpPr>
          <p:cNvPr id="30" name="Text Placeholder 18"/>
          <p:cNvSpPr>
            <a:spLocks noGrp="1"/>
          </p:cNvSpPr>
          <p:nvPr>
            <p:ph type="body" sz="quarter" idx="21" hasCustomPrompt="1"/>
          </p:nvPr>
        </p:nvSpPr>
        <p:spPr>
          <a:xfrm>
            <a:off x="6300192" y="2431520"/>
            <a:ext cx="2410991" cy="1357519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CH" dirty="0" smtClean="0"/>
              <a:t>Text 3/ Detail: Arial 12pt</a:t>
            </a:r>
          </a:p>
        </p:txBody>
      </p:sp>
      <p:sp>
        <p:nvSpPr>
          <p:cNvPr id="32" name="Picture Placeholder 8"/>
          <p:cNvSpPr>
            <a:spLocks noGrp="1"/>
          </p:cNvSpPr>
          <p:nvPr>
            <p:ph type="pic" sz="quarter" idx="22" hasCustomPrompt="1"/>
          </p:nvPr>
        </p:nvSpPr>
        <p:spPr>
          <a:xfrm>
            <a:off x="608663" y="3479743"/>
            <a:ext cx="2392327" cy="20388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CH" dirty="0" smtClean="0"/>
              <a:t>Bild/ Grafik</a:t>
            </a:r>
            <a:endParaRPr lang="de-CH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553138"/>
            <a:ext cx="9144000" cy="44681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de-CH" dirty="0" smtClean="0"/>
              <a:t>Fläche: Rechteck, Farb-Füllung grau , ohne Rand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396679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9.xml"/><Relationship Id="rId5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2.xml"/><Relationship Id="rId8" Type="http://schemas.openxmlformats.org/officeDocument/2006/relationships/theme" Target="../theme/theme3.xml"/><Relationship Id="rId9" Type="http://schemas.openxmlformats.org/officeDocument/2006/relationships/image" Target="../media/image2.wmf"/><Relationship Id="rId1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7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theme" Target="../theme/theme4.xml"/><Relationship Id="rId12" Type="http://schemas.openxmlformats.org/officeDocument/2006/relationships/image" Target="../media/image3.png"/><Relationship Id="rId13" Type="http://schemas.openxmlformats.org/officeDocument/2006/relationships/image" Target="../media/image4.jpeg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4" Type="http://schemas.openxmlformats.org/officeDocument/2006/relationships/image" Target="../media/image4.jpeg"/><Relationship Id="rId1" Type="http://schemas.openxmlformats.org/officeDocument/2006/relationships/slideLayout" Target="../slideLayouts/slideLayout33.xml"/><Relationship Id="rId2" Type="http://schemas.openxmlformats.org/officeDocument/2006/relationships/slideLayout" Target="../slideLayouts/slideLayout34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1.xml"/><Relationship Id="rId8" Type="http://schemas.openxmlformats.org/officeDocument/2006/relationships/theme" Target="../theme/theme6.xml"/><Relationship Id="rId9" Type="http://schemas.openxmlformats.org/officeDocument/2006/relationships/image" Target="../media/image1.wmf"/><Relationship Id="rId1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6.xml"/></Relationships>
</file>

<file path=ppt/slideMasters/_rels/slideMaster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Relationship Id="rId2" Type="http://schemas.openxmlformats.org/officeDocument/2006/relationships/theme" Target="../theme/theme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3"/>
          <p:cNvSpPr txBox="1">
            <a:spLocks noChangeArrowheads="1"/>
          </p:cNvSpPr>
          <p:nvPr/>
        </p:nvSpPr>
        <p:spPr bwMode="auto">
          <a:xfrm>
            <a:off x="6448425" y="6205538"/>
            <a:ext cx="2266950" cy="14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lnSpc>
                <a:spcPct val="105000"/>
              </a:lnSpc>
              <a:spcBef>
                <a:spcPct val="50000"/>
              </a:spcBef>
              <a:defRPr/>
            </a:pPr>
            <a:fld id="{1EE35605-8AB3-442C-A293-9F31FDF185BC}" type="slidenum">
              <a:rPr lang="de-CH" sz="900" smtClean="0"/>
              <a:pPr algn="r">
                <a:lnSpc>
                  <a:spcPct val="105000"/>
                </a:lnSpc>
                <a:spcBef>
                  <a:spcPct val="50000"/>
                </a:spcBef>
                <a:defRPr/>
              </a:pPr>
              <a:t>‹#›</a:t>
            </a:fld>
            <a:r>
              <a:rPr lang="de-CH" sz="900" smtClean="0"/>
              <a:t> </a:t>
            </a:r>
          </a:p>
        </p:txBody>
      </p:sp>
      <p:sp>
        <p:nvSpPr>
          <p:cNvPr id="3" name="AutoShape 34"/>
          <p:cNvSpPr>
            <a:spLocks noChangeArrowheads="1"/>
          </p:cNvSpPr>
          <p:nvPr/>
        </p:nvSpPr>
        <p:spPr bwMode="auto">
          <a:xfrm>
            <a:off x="1296000" y="6165000"/>
            <a:ext cx="7232650" cy="408989"/>
          </a:xfrm>
          <a:prstGeom prst="octagon">
            <a:avLst>
              <a:gd name="adj" fmla="val 2928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105000"/>
              </a:lnSpc>
              <a:spcBef>
                <a:spcPct val="50000"/>
              </a:spcBef>
            </a:pPr>
            <a:r>
              <a:rPr lang="de-CH" sz="900" b="1" dirty="0" err="1" smtClean="0"/>
              <a:t>TechTalk</a:t>
            </a:r>
            <a:r>
              <a:rPr lang="de-CH" sz="900" b="1" baseline="0" dirty="0" smtClean="0"/>
              <a:t> MCH 6.11.2015</a:t>
            </a:r>
            <a:r>
              <a:rPr lang="de-CH" sz="900" dirty="0"/>
              <a:t/>
            </a:r>
            <a:br>
              <a:rPr lang="de-CH" sz="900" dirty="0"/>
            </a:br>
            <a:r>
              <a:rPr lang="de-CH" sz="900" baseline="0" dirty="0" err="1" smtClean="0"/>
              <a:t>xavier.lapillonne</a:t>
            </a:r>
            <a:r>
              <a:rPr lang="en-GB" sz="900" baseline="0" dirty="0" smtClean="0"/>
              <a:t>@</a:t>
            </a:r>
            <a:r>
              <a:rPr lang="de-CH" sz="900" baseline="0" dirty="0" smtClean="0"/>
              <a:t>meteoswiss.ch</a:t>
            </a:r>
            <a:endParaRPr lang="de-CH" sz="900" b="1" dirty="0"/>
          </a:p>
        </p:txBody>
      </p:sp>
      <p:sp>
        <p:nvSpPr>
          <p:cNvPr id="4" name="Line 40"/>
          <p:cNvSpPr>
            <a:spLocks noChangeShapeType="1"/>
          </p:cNvSpPr>
          <p:nvPr/>
        </p:nvSpPr>
        <p:spPr bwMode="auto">
          <a:xfrm flipH="1">
            <a:off x="1285875" y="6162675"/>
            <a:ext cx="7496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5" name="Picture 44" descr="Wappen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32" y="387000"/>
            <a:ext cx="2921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50" r:id="rId1"/>
    <p:sldLayoutId id="2147484151" r:id="rId2"/>
    <p:sldLayoutId id="2147484152" r:id="rId3"/>
    <p:sldLayoutId id="2147484153" r:id="rId4"/>
    <p:sldLayoutId id="2147484154" r:id="rId5"/>
    <p:sldLayoutId id="2147484155" r:id="rId6"/>
    <p:sldLayoutId id="2147484156" r:id="rId7"/>
    <p:sldLayoutId id="2147484158" r:id="rId8"/>
    <p:sldLayoutId id="2147484169" r:id="rId9"/>
    <p:sldLayoutId id="2147484170" r:id="rId10"/>
    <p:sldLayoutId id="2147484171" r:id="rId11"/>
    <p:sldLayoutId id="2147484172" r:id="rId12"/>
    <p:sldLayoutId id="2147484173" r:id="rId13"/>
    <p:sldLayoutId id="2147484174" r:id="rId14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•"/>
        <a:defRPr sz="21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B2B2B2"/>
        </a:buClr>
        <a:buChar char="•"/>
        <a:defRPr sz="21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0C0C0"/>
        </a:buClr>
        <a:buChar char="•"/>
        <a:defRPr sz="21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5"/>
          <p:cNvSpPr txBox="1">
            <a:spLocks noChangeArrowheads="1"/>
          </p:cNvSpPr>
          <p:nvPr/>
        </p:nvSpPr>
        <p:spPr bwMode="auto">
          <a:xfrm>
            <a:off x="533400" y="304800"/>
            <a:ext cx="510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en-CA" sz="2400" smtClean="0"/>
          </a:p>
        </p:txBody>
      </p:sp>
    </p:spTree>
    <p:extLst>
      <p:ext uri="{BB962C8B-B14F-4D97-AF65-F5344CB8AC3E}">
        <p14:creationId xmlns:p14="http://schemas.microsoft.com/office/powerpoint/2010/main" val="1544019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0" r:id="rId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•"/>
        <a:defRPr sz="21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B2B2B2"/>
        </a:buClr>
        <a:buChar char="•"/>
        <a:defRPr sz="21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0C0C0"/>
        </a:buClr>
        <a:buChar char="•"/>
        <a:defRPr sz="21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2"/>
          <p:cNvSpPr txBox="1">
            <a:spLocks noChangeArrowheads="1"/>
          </p:cNvSpPr>
          <p:nvPr/>
        </p:nvSpPr>
        <p:spPr bwMode="auto">
          <a:xfrm>
            <a:off x="4572000" y="388800"/>
            <a:ext cx="358140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105000"/>
              </a:lnSpc>
              <a:spcBef>
                <a:spcPct val="50000"/>
              </a:spcBef>
            </a:pPr>
            <a:r>
              <a:rPr lang="en-US" sz="800" dirty="0"/>
              <a:t>Federal Department of Home Affairs FDHA</a:t>
            </a:r>
            <a:br>
              <a:rPr lang="en-US" sz="800" dirty="0"/>
            </a:br>
            <a:r>
              <a:rPr lang="en-US" sz="800" b="1" dirty="0"/>
              <a:t>Federal Office of Meteorology and Climatology  </a:t>
            </a:r>
            <a:r>
              <a:rPr lang="en-US" sz="800" b="1" dirty="0" err="1"/>
              <a:t>MeteoSwiss</a:t>
            </a:r>
            <a:endParaRPr lang="en-US" sz="800" dirty="0"/>
          </a:p>
        </p:txBody>
      </p:sp>
      <p:pic>
        <p:nvPicPr>
          <p:cNvPr id="5" name="Picture 41" descr="Bund_e_100%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000" y="388800"/>
            <a:ext cx="19939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Box 33"/>
          <p:cNvSpPr txBox="1">
            <a:spLocks noChangeArrowheads="1"/>
          </p:cNvSpPr>
          <p:nvPr/>
        </p:nvSpPr>
        <p:spPr bwMode="auto">
          <a:xfrm>
            <a:off x="6448425" y="6205538"/>
            <a:ext cx="2266950" cy="14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lnSpc>
                <a:spcPct val="105000"/>
              </a:lnSpc>
              <a:spcBef>
                <a:spcPct val="50000"/>
              </a:spcBef>
              <a:defRPr/>
            </a:pPr>
            <a:fld id="{1EE35605-8AB3-442C-A293-9F31FDF185BC}" type="slidenum">
              <a:rPr lang="de-CH" sz="900" smtClean="0"/>
              <a:pPr algn="r">
                <a:lnSpc>
                  <a:spcPct val="105000"/>
                </a:lnSpc>
                <a:spcBef>
                  <a:spcPct val="50000"/>
                </a:spcBef>
                <a:defRPr/>
              </a:pPr>
              <a:t>‹#›</a:t>
            </a:fld>
            <a:r>
              <a:rPr lang="de-CH" sz="900" smtClean="0"/>
              <a:t> </a:t>
            </a:r>
          </a:p>
        </p:txBody>
      </p:sp>
      <p:sp>
        <p:nvSpPr>
          <p:cNvPr id="7" name="Line 40"/>
          <p:cNvSpPr>
            <a:spLocks noChangeShapeType="1"/>
          </p:cNvSpPr>
          <p:nvPr/>
        </p:nvSpPr>
        <p:spPr bwMode="auto">
          <a:xfrm flipH="1">
            <a:off x="1285875" y="6162675"/>
            <a:ext cx="7496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" name="AutoShape 34"/>
          <p:cNvSpPr>
            <a:spLocks noChangeArrowheads="1"/>
          </p:cNvSpPr>
          <p:nvPr/>
        </p:nvSpPr>
        <p:spPr bwMode="auto">
          <a:xfrm>
            <a:off x="1296000" y="6165000"/>
            <a:ext cx="7232650" cy="404813"/>
          </a:xfrm>
          <a:prstGeom prst="octagon">
            <a:avLst>
              <a:gd name="adj" fmla="val 2928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105000"/>
              </a:lnSpc>
              <a:spcBef>
                <a:spcPct val="50000"/>
              </a:spcBef>
            </a:pPr>
            <a:r>
              <a:rPr lang="de-CH" sz="900" b="1" dirty="0" smtClean="0"/>
              <a:t>Title</a:t>
            </a:r>
            <a:r>
              <a:rPr lang="de-CH" sz="900" b="1" baseline="0" dirty="0" smtClean="0"/>
              <a:t> </a:t>
            </a:r>
            <a:r>
              <a:rPr lang="de-CH" sz="900" b="1" baseline="0" dirty="0" err="1" smtClean="0"/>
              <a:t>of</a:t>
            </a:r>
            <a:r>
              <a:rPr lang="de-CH" sz="900" b="1" baseline="0" dirty="0" smtClean="0"/>
              <a:t> </a:t>
            </a:r>
            <a:r>
              <a:rPr lang="de-CH" sz="900" b="1" baseline="0" dirty="0" err="1" smtClean="0"/>
              <a:t>Prese</a:t>
            </a:r>
            <a:r>
              <a:rPr lang="de-CH" sz="900" b="1" dirty="0" err="1" smtClean="0"/>
              <a:t>ntation</a:t>
            </a:r>
            <a:r>
              <a:rPr lang="de-CH" sz="900" dirty="0" smtClean="0"/>
              <a:t> </a:t>
            </a:r>
            <a:r>
              <a:rPr lang="de-CH" sz="900" dirty="0"/>
              <a:t>| </a:t>
            </a:r>
            <a:r>
              <a:rPr lang="de-CH" sz="900" dirty="0" err="1" smtClean="0"/>
              <a:t>Subtitle</a:t>
            </a:r>
            <a:r>
              <a:rPr lang="de-CH" sz="900" dirty="0"/>
              <a:t/>
            </a:r>
            <a:br>
              <a:rPr lang="de-CH" sz="900" dirty="0"/>
            </a:br>
            <a:r>
              <a:rPr lang="de-CH" sz="900" dirty="0" err="1" smtClean="0"/>
              <a:t>Author</a:t>
            </a:r>
            <a:endParaRPr lang="de-CH" sz="9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2" r:id="rId1"/>
    <p:sldLayoutId id="2147484163" r:id="rId2"/>
    <p:sldLayoutId id="2147484164" r:id="rId3"/>
    <p:sldLayoutId id="2147484165" r:id="rId4"/>
    <p:sldLayoutId id="2147484166" r:id="rId5"/>
    <p:sldLayoutId id="2147484167" r:id="rId6"/>
    <p:sldLayoutId id="2147484168" r:id="rId7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•"/>
        <a:defRPr sz="21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B2B2B2"/>
        </a:buClr>
        <a:buChar char="•"/>
        <a:defRPr sz="21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0C0C0"/>
        </a:buClr>
        <a:buChar char="•"/>
        <a:defRPr sz="21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Bild 16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185" b="74924"/>
          <a:stretch/>
        </p:blipFill>
        <p:spPr>
          <a:xfrm>
            <a:off x="53393" y="5767733"/>
            <a:ext cx="9037853" cy="1023496"/>
          </a:xfrm>
          <a:prstGeom prst="rect">
            <a:avLst/>
          </a:prstGeom>
        </p:spPr>
      </p:pic>
      <p:sp>
        <p:nvSpPr>
          <p:cNvPr id="11" name="Rechteck 10"/>
          <p:cNvSpPr/>
          <p:nvPr/>
        </p:nvSpPr>
        <p:spPr bwMode="auto">
          <a:xfrm flipH="1">
            <a:off x="8220074" y="6429375"/>
            <a:ext cx="479426" cy="8255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1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2" name="Rechteck 11"/>
          <p:cNvSpPr/>
          <p:nvPr/>
        </p:nvSpPr>
        <p:spPr bwMode="auto">
          <a:xfrm flipH="1">
            <a:off x="8274049" y="6309320"/>
            <a:ext cx="377825" cy="13593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1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7659141" y="6327820"/>
            <a:ext cx="107503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fld id="{1EE35605-8AB3-442C-A293-9F31FDF185BC}" type="slidenum">
              <a:rPr lang="de-CH" sz="1100" smtClean="0">
                <a:latin typeface="Roboto Light"/>
                <a:cs typeface="Roboto Light"/>
              </a:rPr>
              <a:pPr algn="r"/>
              <a:t>‹#›</a:t>
            </a:fld>
            <a:endParaRPr lang="de-DE" sz="1100" dirty="0">
              <a:latin typeface="Roboto Light"/>
              <a:cs typeface="Roboto Light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5508104" y="6326600"/>
            <a:ext cx="25320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1100" baseline="0" dirty="0" smtClean="0">
                <a:latin typeface="Roboto Light"/>
                <a:cs typeface="Roboto Light"/>
              </a:rPr>
              <a:t>xavier.lapillonne@meteoswiss.ch</a:t>
            </a:r>
            <a:endParaRPr lang="de-DE" sz="1100" dirty="0">
              <a:latin typeface="Roboto Light"/>
              <a:cs typeface="Roboto Light"/>
            </a:endParaRPr>
          </a:p>
        </p:txBody>
      </p:sp>
      <p:sp>
        <p:nvSpPr>
          <p:cNvPr id="18" name="Rechteck 17"/>
          <p:cNvSpPr/>
          <p:nvPr/>
        </p:nvSpPr>
        <p:spPr bwMode="auto">
          <a:xfrm>
            <a:off x="0" y="-6734"/>
            <a:ext cx="9144000" cy="104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Rechteck 13"/>
          <p:cNvSpPr/>
          <p:nvPr/>
        </p:nvSpPr>
        <p:spPr bwMode="auto">
          <a:xfrm>
            <a:off x="1202892" y="6323124"/>
            <a:ext cx="1320488" cy="278889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1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9" name="Rechteck 18"/>
          <p:cNvSpPr/>
          <p:nvPr/>
        </p:nvSpPr>
        <p:spPr bwMode="auto">
          <a:xfrm>
            <a:off x="1288372" y="6237312"/>
            <a:ext cx="1265367" cy="8978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1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pic>
        <p:nvPicPr>
          <p:cNvPr id="20" name="Bild 2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46" t="78006" r="10884"/>
          <a:stretch/>
        </p:blipFill>
        <p:spPr>
          <a:xfrm>
            <a:off x="1314496" y="6339610"/>
            <a:ext cx="1041960" cy="179529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3103660" y="6331763"/>
            <a:ext cx="218842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baseline="0" dirty="0" smtClean="0">
                <a:latin typeface="Roboto Light"/>
                <a:cs typeface="Roboto Light"/>
              </a:rPr>
              <a:t>COSMO General Meeting 2017 </a:t>
            </a:r>
            <a:endParaRPr lang="de-CH" sz="1100" dirty="0"/>
          </a:p>
        </p:txBody>
      </p:sp>
    </p:spTree>
    <p:extLst>
      <p:ext uri="{BB962C8B-B14F-4D97-AF65-F5344CB8AC3E}">
        <p14:creationId xmlns:p14="http://schemas.microsoft.com/office/powerpoint/2010/main" val="651152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6" r:id="rId1"/>
    <p:sldLayoutId id="2147484177" r:id="rId2"/>
    <p:sldLayoutId id="2147484178" r:id="rId3"/>
    <p:sldLayoutId id="2147484179" r:id="rId4"/>
    <p:sldLayoutId id="2147484181" r:id="rId5"/>
    <p:sldLayoutId id="2147484182" r:id="rId6"/>
    <p:sldLayoutId id="2147484203" r:id="rId7"/>
    <p:sldLayoutId id="2147484204" r:id="rId8"/>
    <p:sldLayoutId id="2147484205" r:id="rId9"/>
    <p:sldLayoutId id="2147484206" r:id="rId10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•"/>
        <a:defRPr sz="21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B2B2B2"/>
        </a:buClr>
        <a:buChar char="•"/>
        <a:defRPr sz="21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0C0C0"/>
        </a:buClr>
        <a:buChar char="•"/>
        <a:defRPr sz="21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5"/>
          <p:cNvSpPr txBox="1">
            <a:spLocks noChangeArrowheads="1"/>
          </p:cNvSpPr>
          <p:nvPr/>
        </p:nvSpPr>
        <p:spPr bwMode="auto">
          <a:xfrm>
            <a:off x="533400" y="304800"/>
            <a:ext cx="510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en-CA" sz="2400" smtClean="0"/>
          </a:p>
        </p:txBody>
      </p:sp>
      <p:sp>
        <p:nvSpPr>
          <p:cNvPr id="4" name="Rechteck 3"/>
          <p:cNvSpPr/>
          <p:nvPr/>
        </p:nvSpPr>
        <p:spPr bwMode="auto">
          <a:xfrm>
            <a:off x="0" y="-6734"/>
            <a:ext cx="9144000" cy="104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7659141" y="6327820"/>
            <a:ext cx="107503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fld id="{1EE35605-8AB3-442C-A293-9F31FDF185BC}" type="slidenum">
              <a:rPr lang="de-CH" sz="1100" smtClean="0">
                <a:latin typeface="Roboto Light"/>
                <a:cs typeface="Roboto Light"/>
              </a:rPr>
              <a:pPr algn="r"/>
              <a:t>‹#›</a:t>
            </a:fld>
            <a:endParaRPr lang="de-DE" sz="1100" dirty="0">
              <a:latin typeface="Roboto Light"/>
              <a:cs typeface="Roboto Light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4305866" y="6326600"/>
            <a:ext cx="37343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CH" sz="1100" dirty="0" smtClean="0">
                <a:latin typeface="Roboto Light"/>
                <a:cs typeface="Roboto Light"/>
              </a:rPr>
              <a:t>©</a:t>
            </a:r>
            <a:r>
              <a:rPr lang="de-DE" sz="1100" baseline="0" dirty="0" smtClean="0">
                <a:latin typeface="Roboto Light"/>
                <a:cs typeface="Roboto Light"/>
              </a:rPr>
              <a:t> </a:t>
            </a:r>
            <a:r>
              <a:rPr lang="de-CH" sz="1100" baseline="0" dirty="0" err="1" smtClean="0">
                <a:latin typeface="Roboto Light"/>
                <a:cs typeface="Roboto Light"/>
              </a:rPr>
              <a:t>place</a:t>
            </a:r>
            <a:r>
              <a:rPr lang="de-CH" sz="1100" baseline="0" dirty="0" smtClean="0">
                <a:latin typeface="Roboto Light"/>
                <a:cs typeface="Roboto Light"/>
              </a:rPr>
              <a:t>, </a:t>
            </a:r>
            <a:r>
              <a:rPr lang="de-CH" sz="1100" baseline="0" dirty="0" err="1" smtClean="0">
                <a:latin typeface="Roboto Light"/>
                <a:cs typeface="Roboto Light"/>
              </a:rPr>
              <a:t>date</a:t>
            </a:r>
            <a:r>
              <a:rPr lang="de-CH" sz="1100" baseline="0" dirty="0" smtClean="0">
                <a:latin typeface="Roboto Light"/>
                <a:cs typeface="Roboto Light"/>
              </a:rPr>
              <a:t> </a:t>
            </a:r>
            <a:r>
              <a:rPr lang="de-DE" sz="1100" baseline="0" dirty="0" smtClean="0">
                <a:latin typeface="Roboto Light"/>
                <a:cs typeface="Roboto Light"/>
              </a:rPr>
              <a:t>      </a:t>
            </a:r>
            <a:r>
              <a:rPr lang="de-CH" sz="1100" baseline="0" dirty="0" err="1" smtClean="0">
                <a:latin typeface="Roboto Light"/>
                <a:cs typeface="Roboto Light"/>
              </a:rPr>
              <a:t>author</a:t>
            </a:r>
            <a:endParaRPr lang="de-DE" sz="1100" dirty="0">
              <a:latin typeface="Roboto Light"/>
              <a:cs typeface="Roboto Light"/>
            </a:endParaRPr>
          </a:p>
        </p:txBody>
      </p:sp>
      <p:pic>
        <p:nvPicPr>
          <p:cNvPr id="13" name="Bild 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46" t="78006" r="10884"/>
          <a:stretch/>
        </p:blipFill>
        <p:spPr>
          <a:xfrm>
            <a:off x="1314496" y="6339610"/>
            <a:ext cx="1041960" cy="179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019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91" r:id="rId1"/>
    <p:sldLayoutId id="2147484192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•"/>
        <a:defRPr sz="21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B2B2B2"/>
        </a:buClr>
        <a:buChar char="•"/>
        <a:defRPr sz="21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0C0C0"/>
        </a:buClr>
        <a:buChar char="•"/>
        <a:defRPr sz="21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3"/>
          <p:cNvSpPr txBox="1">
            <a:spLocks noChangeArrowheads="1"/>
          </p:cNvSpPr>
          <p:nvPr/>
        </p:nvSpPr>
        <p:spPr bwMode="auto">
          <a:xfrm>
            <a:off x="6448425" y="6205538"/>
            <a:ext cx="2266950" cy="14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lnSpc>
                <a:spcPct val="105000"/>
              </a:lnSpc>
              <a:spcBef>
                <a:spcPct val="50000"/>
              </a:spcBef>
              <a:defRPr/>
            </a:pPr>
            <a:fld id="{1EE35605-8AB3-442C-A293-9F31FDF185BC}" type="slidenum">
              <a:rPr lang="de-CH" sz="900" smtClean="0"/>
              <a:pPr algn="r">
                <a:lnSpc>
                  <a:spcPct val="105000"/>
                </a:lnSpc>
                <a:spcBef>
                  <a:spcPct val="50000"/>
                </a:spcBef>
                <a:defRPr/>
              </a:pPr>
              <a:t>‹#›</a:t>
            </a:fld>
            <a:r>
              <a:rPr lang="de-CH" sz="900" smtClean="0"/>
              <a:t> </a:t>
            </a:r>
          </a:p>
        </p:txBody>
      </p:sp>
      <p:sp>
        <p:nvSpPr>
          <p:cNvPr id="3" name="AutoShape 34"/>
          <p:cNvSpPr>
            <a:spLocks noChangeArrowheads="1"/>
          </p:cNvSpPr>
          <p:nvPr/>
        </p:nvSpPr>
        <p:spPr bwMode="auto">
          <a:xfrm>
            <a:off x="1296000" y="6165000"/>
            <a:ext cx="7232650" cy="404813"/>
          </a:xfrm>
          <a:prstGeom prst="octagon">
            <a:avLst>
              <a:gd name="adj" fmla="val 2928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105000"/>
              </a:lnSpc>
              <a:spcBef>
                <a:spcPct val="50000"/>
              </a:spcBef>
            </a:pPr>
            <a:r>
              <a:rPr lang="de-CH" sz="900" b="1" dirty="0" smtClean="0"/>
              <a:t>Title</a:t>
            </a:r>
            <a:r>
              <a:rPr lang="de-CH" sz="900" b="1" baseline="0" dirty="0" smtClean="0"/>
              <a:t> </a:t>
            </a:r>
            <a:r>
              <a:rPr lang="de-CH" sz="900" b="1" baseline="0" dirty="0" err="1" smtClean="0"/>
              <a:t>of</a:t>
            </a:r>
            <a:r>
              <a:rPr lang="de-CH" sz="900" b="1" baseline="0" dirty="0" smtClean="0"/>
              <a:t> </a:t>
            </a:r>
            <a:r>
              <a:rPr lang="de-CH" sz="900" b="1" baseline="0" dirty="0" err="1" smtClean="0"/>
              <a:t>Prese</a:t>
            </a:r>
            <a:r>
              <a:rPr lang="de-CH" sz="900" b="1" dirty="0" err="1" smtClean="0"/>
              <a:t>ntation</a:t>
            </a:r>
            <a:r>
              <a:rPr lang="de-CH" sz="900" dirty="0" smtClean="0"/>
              <a:t> </a:t>
            </a:r>
            <a:r>
              <a:rPr lang="de-CH" sz="900" dirty="0"/>
              <a:t>| </a:t>
            </a:r>
            <a:r>
              <a:rPr lang="de-CH" sz="900" dirty="0" err="1" smtClean="0"/>
              <a:t>Subtitle</a:t>
            </a:r>
            <a:r>
              <a:rPr lang="de-CH" sz="900" dirty="0"/>
              <a:t/>
            </a:r>
            <a:br>
              <a:rPr lang="de-CH" sz="900" dirty="0"/>
            </a:br>
            <a:r>
              <a:rPr lang="de-CH" sz="900" dirty="0" err="1" smtClean="0"/>
              <a:t>Author</a:t>
            </a:r>
            <a:endParaRPr lang="de-CH" sz="900" b="1" dirty="0"/>
          </a:p>
        </p:txBody>
      </p:sp>
      <p:sp>
        <p:nvSpPr>
          <p:cNvPr id="4" name="Line 40"/>
          <p:cNvSpPr>
            <a:spLocks noChangeShapeType="1"/>
          </p:cNvSpPr>
          <p:nvPr/>
        </p:nvSpPr>
        <p:spPr bwMode="auto">
          <a:xfrm flipH="1">
            <a:off x="1285875" y="6162675"/>
            <a:ext cx="7496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5" name="Picture 44" descr="Wappen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32" y="387000"/>
            <a:ext cx="2921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625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94" r:id="rId1"/>
    <p:sldLayoutId id="2147484195" r:id="rId2"/>
    <p:sldLayoutId id="2147484196" r:id="rId3"/>
    <p:sldLayoutId id="2147484197" r:id="rId4"/>
    <p:sldLayoutId id="2147484198" r:id="rId5"/>
    <p:sldLayoutId id="2147484199" r:id="rId6"/>
    <p:sldLayoutId id="2147484200" r:id="rId7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•"/>
        <a:defRPr sz="21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B2B2B2"/>
        </a:buClr>
        <a:buChar char="•"/>
        <a:defRPr sz="21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0C0C0"/>
        </a:buClr>
        <a:buChar char="•"/>
        <a:defRPr sz="21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5"/>
          <p:cNvSpPr txBox="1">
            <a:spLocks noChangeArrowheads="1"/>
          </p:cNvSpPr>
          <p:nvPr/>
        </p:nvSpPr>
        <p:spPr bwMode="auto">
          <a:xfrm>
            <a:off x="533400" y="304800"/>
            <a:ext cx="510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en-CA" sz="2400" smtClean="0"/>
          </a:p>
        </p:txBody>
      </p:sp>
    </p:spTree>
    <p:extLst>
      <p:ext uri="{BB962C8B-B14F-4D97-AF65-F5344CB8AC3E}">
        <p14:creationId xmlns:p14="http://schemas.microsoft.com/office/powerpoint/2010/main" val="1465782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2" r:id="rId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•"/>
        <a:defRPr sz="21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B2B2B2"/>
        </a:buClr>
        <a:buChar char="•"/>
        <a:defRPr sz="21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0C0C0"/>
        </a:buClr>
        <a:buChar char="•"/>
        <a:defRPr sz="21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187624" y="2231671"/>
            <a:ext cx="7648725" cy="1637317"/>
          </a:xfrm>
        </p:spPr>
        <p:txBody>
          <a:bodyPr/>
          <a:lstStyle/>
          <a:p>
            <a:pPr algn="ctr"/>
            <a:r>
              <a:rPr lang="en-GB" altLang="de-DE" sz="3200" dirty="0" smtClean="0"/>
              <a:t>PT Evaluation of the </a:t>
            </a:r>
            <a:r>
              <a:rPr lang="en-GB" altLang="de-DE" sz="3200" dirty="0" err="1" smtClean="0"/>
              <a:t>Dycore</a:t>
            </a:r>
            <a:r>
              <a:rPr lang="en-GB" altLang="de-DE" sz="3200" dirty="0" smtClean="0"/>
              <a:t> Parallel Phase (EDP2)</a:t>
            </a:r>
            <a:endParaRPr lang="en-GB" altLang="de-DE" sz="3200" b="1" dirty="0" smtClean="0"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69998" y="3501008"/>
            <a:ext cx="7118426" cy="1545768"/>
          </a:xfrm>
        </p:spPr>
        <p:txBody>
          <a:bodyPr/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1" dirty="0"/>
              <a:t>X. </a:t>
            </a:r>
            <a:r>
              <a:rPr lang="en-US" sz="2400" b="1" dirty="0" smtClean="0"/>
              <a:t>Lapillonne, </a:t>
            </a:r>
            <a:r>
              <a:rPr lang="en-US" sz="2400" b="1" dirty="0" smtClean="0"/>
              <a:t>M. </a:t>
            </a:r>
            <a:r>
              <a:rPr lang="en-US" sz="2400" b="1" dirty="0" err="1" smtClean="0"/>
              <a:t>Baldauf</a:t>
            </a:r>
            <a:r>
              <a:rPr lang="en-US" sz="2400" b="1" dirty="0" smtClean="0"/>
              <a:t>, </a:t>
            </a:r>
            <a:r>
              <a:rPr lang="en-US" sz="2400" b="1" dirty="0" smtClean="0"/>
              <a:t>P. </a:t>
            </a:r>
            <a:r>
              <a:rPr lang="en-US" sz="2400" b="1" dirty="0" err="1" smtClean="0"/>
              <a:t>Sp</a:t>
            </a:r>
            <a:r>
              <a:rPr lang="en-US" sz="2400" b="1" dirty="0" err="1"/>
              <a:t>ö</a:t>
            </a:r>
            <a:r>
              <a:rPr lang="en-US" sz="2400" b="1" dirty="0" err="1" smtClean="0"/>
              <a:t>rri</a:t>
            </a:r>
            <a:r>
              <a:rPr lang="en-US" sz="2400" b="1" dirty="0" smtClean="0"/>
              <a:t>, O. Fuhrer, </a:t>
            </a:r>
            <a:r>
              <a:rPr lang="en-US" sz="2400" b="1" dirty="0" smtClean="0"/>
              <a:t>C. </a:t>
            </a:r>
            <a:r>
              <a:rPr lang="en-US" sz="2400" b="1" dirty="0" err="1" smtClean="0"/>
              <a:t>Barbu</a:t>
            </a:r>
            <a:r>
              <a:rPr lang="en-US" sz="2400" b="1" dirty="0" smtClean="0"/>
              <a:t>, </a:t>
            </a:r>
            <a:r>
              <a:rPr lang="en-US" sz="2400" b="1" dirty="0" smtClean="0"/>
              <a:t>C. </a:t>
            </a:r>
            <a:r>
              <a:rPr lang="en-US" sz="2400" b="1" dirty="0" smtClean="0"/>
              <a:t>Osuna, </a:t>
            </a:r>
            <a:r>
              <a:rPr lang="en-US" sz="2400" b="1" dirty="0" smtClean="0"/>
              <a:t>U. </a:t>
            </a:r>
            <a:r>
              <a:rPr lang="en-US" sz="2400" b="1" dirty="0" err="1" smtClean="0"/>
              <a:t>Schättler</a:t>
            </a:r>
            <a:r>
              <a:rPr lang="en-US" sz="2400" b="1" dirty="0" smtClean="0"/>
              <a:t>, </a:t>
            </a:r>
            <a:r>
              <a:rPr lang="en-US" sz="2400" b="1" dirty="0" smtClean="0"/>
              <a:t>A. </a:t>
            </a:r>
            <a:r>
              <a:rPr lang="en-US" sz="2400" b="1" dirty="0" smtClean="0"/>
              <a:t>Walser</a:t>
            </a:r>
            <a:endParaRPr lang="en-GB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e-CH" sz="2800" dirty="0" smtClean="0"/>
              <a:t>Main </a:t>
            </a:r>
            <a:r>
              <a:rPr lang="de-CH" sz="2800" dirty="0" err="1" smtClean="0"/>
              <a:t>goal</a:t>
            </a:r>
            <a:endParaRPr lang="de-CH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73424"/>
            <a:ext cx="8496944" cy="5184576"/>
          </a:xfrm>
        </p:spPr>
        <p:txBody>
          <a:bodyPr/>
          <a:lstStyle/>
          <a:p>
            <a:r>
              <a:rPr lang="en-GB" dirty="0"/>
              <a:t>T</a:t>
            </a:r>
            <a:r>
              <a:rPr lang="en-GB" dirty="0" smtClean="0"/>
              <a:t>wo implementations of the RK </a:t>
            </a:r>
            <a:r>
              <a:rPr lang="en-GB" dirty="0" smtClean="0"/>
              <a:t>dynamical </a:t>
            </a:r>
            <a:r>
              <a:rPr lang="en-GB" dirty="0" smtClean="0"/>
              <a:t>core </a:t>
            </a:r>
            <a:r>
              <a:rPr lang="en-GB" dirty="0" smtClean="0"/>
              <a:t>coexist in COSMO:</a:t>
            </a:r>
          </a:p>
          <a:p>
            <a:pPr lvl="1"/>
            <a:r>
              <a:rPr lang="en-GB" dirty="0" smtClean="0"/>
              <a:t>Fortran</a:t>
            </a:r>
            <a:endParaRPr lang="en-GB" dirty="0" smtClean="0"/>
          </a:p>
          <a:p>
            <a:pPr lvl="1"/>
            <a:r>
              <a:rPr lang="en-GB" dirty="0" smtClean="0"/>
              <a:t>C++ </a:t>
            </a:r>
            <a:r>
              <a:rPr lang="en-GB" dirty="0" smtClean="0"/>
              <a:t>based on STELLA library (</a:t>
            </a:r>
            <a:r>
              <a:rPr lang="en-GB" dirty="0" smtClean="0"/>
              <a:t>required to run on </a:t>
            </a:r>
            <a:r>
              <a:rPr lang="en-GB" dirty="0" smtClean="0"/>
              <a:t>GPU</a:t>
            </a:r>
            <a:r>
              <a:rPr lang="en-GB" dirty="0" smtClean="0"/>
              <a:t>)</a:t>
            </a:r>
          </a:p>
          <a:p>
            <a:endParaRPr lang="en-GB" dirty="0"/>
          </a:p>
          <a:p>
            <a:r>
              <a:rPr lang="en-GB" dirty="0" smtClean="0"/>
              <a:t>C++ version will soon be in the </a:t>
            </a:r>
            <a:r>
              <a:rPr lang="en-GB" dirty="0" err="1" smtClean="0"/>
              <a:t>offical</a:t>
            </a:r>
            <a:r>
              <a:rPr lang="en-GB" dirty="0" smtClean="0"/>
              <a:t> version</a:t>
            </a:r>
            <a:endParaRPr lang="en-GB" dirty="0" smtClean="0"/>
          </a:p>
          <a:p>
            <a:pPr marL="457200" lvl="1" indent="0">
              <a:buNone/>
            </a:pPr>
            <a:endParaRPr lang="en-GB" dirty="0" smtClean="0"/>
          </a:p>
          <a:p>
            <a:r>
              <a:rPr lang="en-GB" dirty="0" smtClean="0"/>
              <a:t>Evaluate cost and give recommendation to STC regarding the parallel phase where the 2 </a:t>
            </a:r>
            <a:r>
              <a:rPr lang="en-GB" dirty="0" smtClean="0"/>
              <a:t>implementations coexist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941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Cost evaluation</a:t>
            </a:r>
            <a:endParaRPr lang="de-CH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4922990"/>
              </p:ext>
            </p:extLst>
          </p:nvPr>
        </p:nvGraphicFramePr>
        <p:xfrm>
          <a:off x="971600" y="980728"/>
          <a:ext cx="7056784" cy="2880321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62987"/>
                <a:gridCol w="3963449"/>
                <a:gridCol w="1422753"/>
                <a:gridCol w="1007595"/>
              </a:tblGrid>
              <a:tr h="388755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#</a:t>
                      </a:r>
                      <a:endParaRPr lang="de-CH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Type</a:t>
                      </a:r>
                      <a:endParaRPr lang="de-CH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Cost/Change</a:t>
                      </a:r>
                      <a:endParaRPr lang="de-CH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Cost</a:t>
                      </a:r>
                      <a:endParaRPr lang="de-CH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1486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20</a:t>
                      </a:r>
                      <a:endParaRPr lang="de-CH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Minor Changes</a:t>
                      </a:r>
                      <a:endParaRPr lang="de-CH" sz="1100">
                        <a:effectLst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Adapting configuration variables, defaults or changing a line in the computation.</a:t>
                      </a:r>
                      <a:endParaRPr lang="de-CH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0.005 FTE</a:t>
                      </a:r>
                      <a:endParaRPr lang="de-CH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0.1 FTE</a:t>
                      </a:r>
                      <a:endParaRPr lang="de-CH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1486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5</a:t>
                      </a:r>
                      <a:endParaRPr lang="de-CH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Medium Changes</a:t>
                      </a:r>
                      <a:endParaRPr lang="de-CH" sz="1100">
                        <a:effectLst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Changes that require new stencils but fit into the existing context.</a:t>
                      </a:r>
                      <a:endParaRPr lang="de-CH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0.02 FTE</a:t>
                      </a:r>
                      <a:endParaRPr lang="de-CH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0.1 FTE</a:t>
                      </a:r>
                      <a:endParaRPr lang="de-CH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7108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de-CH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Major Changes</a:t>
                      </a:r>
                      <a:endParaRPr lang="de-CH" sz="1100">
                        <a:effectLst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E.g. port a new Fast Waves Solver</a:t>
                      </a:r>
                      <a:endParaRPr lang="de-CH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0.2 FTE</a:t>
                      </a:r>
                      <a:endParaRPr lang="de-CH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0.2 FTE</a:t>
                      </a:r>
                      <a:endParaRPr lang="de-CH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1486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de-CH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General maintenance</a:t>
                      </a:r>
                      <a:endParaRPr lang="de-CH" sz="1100">
                        <a:effectLst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Keeping up with recent compilers, investigation of performance issues.</a:t>
                      </a:r>
                      <a:endParaRPr lang="de-CH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0.1 FTE</a:t>
                      </a:r>
                      <a:endParaRPr lang="de-CH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</a:rPr>
                        <a:t>0.1 FTE</a:t>
                      </a:r>
                      <a:endParaRPr lang="de-CH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3214" y="4221088"/>
            <a:ext cx="675049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/>
              <a:t>The total time </a:t>
            </a:r>
            <a:r>
              <a:rPr lang="en-GB" sz="1600" dirty="0" smtClean="0"/>
              <a:t>maintenance: </a:t>
            </a:r>
            <a:r>
              <a:rPr lang="en-GB" sz="1600" dirty="0" smtClean="0"/>
              <a:t>0.5 FTE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0.3 </a:t>
            </a:r>
            <a:r>
              <a:rPr lang="en-GB" sz="1600" dirty="0"/>
              <a:t>FTE for basic maintenance and small to medium </a:t>
            </a:r>
            <a:r>
              <a:rPr lang="en-GB" sz="1600" dirty="0" smtClean="0"/>
              <a:t>changes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0.2 </a:t>
            </a:r>
            <a:r>
              <a:rPr lang="en-GB" sz="1600" dirty="0"/>
              <a:t>FTE for integrating major </a:t>
            </a:r>
            <a:r>
              <a:rPr lang="en-GB" sz="1600" dirty="0" smtClean="0"/>
              <a:t>developments</a:t>
            </a:r>
          </a:p>
          <a:p>
            <a:r>
              <a:rPr lang="en-GB" sz="1600" dirty="0" smtClean="0"/>
              <a:t>Based on previous years, may vary now that the focus switch to ICON and the C++ code is distributed (more small changes, less large one)</a:t>
            </a:r>
            <a:endParaRPr lang="de-CH" sz="1600" dirty="0"/>
          </a:p>
        </p:txBody>
      </p:sp>
    </p:spTree>
    <p:extLst>
      <p:ext uri="{BB962C8B-B14F-4D97-AF65-F5344CB8AC3E}">
        <p14:creationId xmlns:p14="http://schemas.microsoft.com/office/powerpoint/2010/main" val="34480085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Impact and evaluation</a:t>
            </a:r>
            <a:endParaRPr lang="de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052736"/>
            <a:ext cx="8352928" cy="1800200"/>
          </a:xfrm>
        </p:spPr>
        <p:txBody>
          <a:bodyPr>
            <a:normAutofit/>
          </a:bodyPr>
          <a:lstStyle/>
          <a:p>
            <a:r>
              <a:rPr lang="en-GB" sz="1600" b="1" dirty="0"/>
              <a:t>Impact (on users/developers) </a:t>
            </a:r>
            <a:r>
              <a:rPr lang="en-GB" sz="1600" b="1" dirty="0" smtClean="0"/>
              <a:t>: </a:t>
            </a:r>
            <a:r>
              <a:rPr lang="en-GB" sz="1600" dirty="0"/>
              <a:t>need for additional communication between the main </a:t>
            </a:r>
            <a:r>
              <a:rPr lang="en-GB" sz="1600" dirty="0" err="1"/>
              <a:t>dycore</a:t>
            </a:r>
            <a:r>
              <a:rPr lang="en-GB" sz="1600" dirty="0"/>
              <a:t> developers </a:t>
            </a:r>
            <a:r>
              <a:rPr lang="en-GB" sz="1600" dirty="0" smtClean="0"/>
              <a:t>and </a:t>
            </a:r>
            <a:r>
              <a:rPr lang="en-GB" sz="1600" dirty="0"/>
              <a:t>the C++ </a:t>
            </a:r>
            <a:r>
              <a:rPr lang="en-GB" sz="1600" dirty="0" err="1"/>
              <a:t>dycore</a:t>
            </a:r>
            <a:r>
              <a:rPr lang="en-GB" sz="1600" dirty="0"/>
              <a:t> </a:t>
            </a:r>
            <a:r>
              <a:rPr lang="en-GB" sz="1600" dirty="0" smtClean="0"/>
              <a:t>maintainer</a:t>
            </a:r>
          </a:p>
          <a:p>
            <a:pPr marL="342900" lvl="1" indent="-342900">
              <a:buClrTx/>
            </a:pPr>
            <a:r>
              <a:rPr lang="en-GB" sz="1600" b="1" dirty="0"/>
              <a:t>Performance on latest architecture of the C++/STELLA as compared to the Fortran dynamics </a:t>
            </a:r>
            <a:endParaRPr lang="de-CH" sz="1600" dirty="0"/>
          </a:p>
          <a:p>
            <a:pPr marL="0" indent="0">
              <a:buNone/>
            </a:pPr>
            <a:r>
              <a:rPr lang="en-GB" sz="1600" dirty="0" smtClean="0"/>
              <a:t>	x3 faster on GPU as compare to the original code on CPU</a:t>
            </a:r>
            <a:endParaRPr lang="de-CH" sz="1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814269"/>
              </p:ext>
            </p:extLst>
          </p:nvPr>
        </p:nvGraphicFramePr>
        <p:xfrm>
          <a:off x="611560" y="2492896"/>
          <a:ext cx="8064895" cy="1450446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843254"/>
                <a:gridCol w="1578280"/>
                <a:gridCol w="1582486"/>
                <a:gridCol w="3060875"/>
              </a:tblGrid>
              <a:tr h="426905">
                <a:tc>
                  <a:txBody>
                    <a:bodyPr/>
                    <a:lstStyle/>
                    <a:p>
                      <a:pPr marL="457200" algn="just">
                        <a:spcAft>
                          <a:spcPts val="6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CH" sz="11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000">
                          <a:effectLst/>
                        </a:rPr>
                        <a:t>9x Haswell Sockets</a:t>
                      </a:r>
                      <a:endParaRPr lang="de-CH" sz="1100">
                        <a:effectLst/>
                      </a:endParaRP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000">
                          <a:effectLst/>
                        </a:rPr>
                        <a:t>96x Compute, 4x I/O Nodes</a:t>
                      </a:r>
                      <a:endParaRPr lang="de-CH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000">
                          <a:effectLst/>
                        </a:rPr>
                        <a:t>1x Haswell, 8x K80 Sockets</a:t>
                      </a:r>
                      <a:endParaRPr lang="de-CH" sz="1100">
                        <a:effectLst/>
                      </a:endParaRP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000">
                          <a:effectLst/>
                        </a:rPr>
                        <a:t>8x Compute, 2x I/O Nodes</a:t>
                      </a:r>
                      <a:endParaRPr lang="de-CH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9199">
                <a:tc>
                  <a:txBody>
                    <a:bodyPr/>
                    <a:lstStyle/>
                    <a:p>
                      <a:pPr marL="457200" algn="r">
                        <a:spcAft>
                          <a:spcPts val="600"/>
                        </a:spcAft>
                      </a:pPr>
                      <a:r>
                        <a:rPr lang="en-GB" sz="1000">
                          <a:effectLst/>
                        </a:rPr>
                        <a:t>Setup</a:t>
                      </a:r>
                      <a:endParaRPr lang="de-CH" sz="11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600"/>
                        </a:spcAft>
                      </a:pPr>
                      <a:r>
                        <a:rPr lang="en-GB" sz="1000">
                          <a:effectLst/>
                        </a:rPr>
                        <a:t>GCC 4.9</a:t>
                      </a:r>
                      <a:endParaRPr lang="de-CH" sz="1100">
                        <a:effectLst/>
                      </a:endParaRPr>
                    </a:p>
                    <a:p>
                      <a:pPr marL="457200" algn="ctr">
                        <a:spcAft>
                          <a:spcPts val="600"/>
                        </a:spcAft>
                      </a:pPr>
                      <a:r>
                        <a:rPr lang="en-GB" sz="1000">
                          <a:effectLst/>
                        </a:rPr>
                        <a:t>F90 Dycore</a:t>
                      </a:r>
                      <a:endParaRPr lang="de-CH" sz="11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600"/>
                        </a:spcAft>
                      </a:pPr>
                      <a:r>
                        <a:rPr lang="en-GB" sz="1000">
                          <a:effectLst/>
                        </a:rPr>
                        <a:t>GCC 4.9 </a:t>
                      </a:r>
                      <a:endParaRPr lang="de-CH" sz="1100">
                        <a:effectLst/>
                      </a:endParaRPr>
                    </a:p>
                    <a:p>
                      <a:pPr marL="457200" algn="ctr">
                        <a:spcAft>
                          <a:spcPts val="600"/>
                        </a:spcAft>
                      </a:pPr>
                      <a:r>
                        <a:rPr lang="en-GB" sz="1000">
                          <a:effectLst/>
                        </a:rPr>
                        <a:t>C++ Dycore</a:t>
                      </a:r>
                      <a:endParaRPr lang="de-CH" sz="11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600"/>
                        </a:spcAft>
                      </a:pPr>
                      <a:r>
                        <a:rPr lang="en-GB" sz="1000">
                          <a:effectLst/>
                        </a:rPr>
                        <a:t>GCC 4.9, CUDA 7.0</a:t>
                      </a:r>
                      <a:endParaRPr lang="de-CH" sz="1100">
                        <a:effectLst/>
                      </a:endParaRPr>
                    </a:p>
                    <a:p>
                      <a:pPr marL="457200" algn="ctr">
                        <a:spcAft>
                          <a:spcPts val="600"/>
                        </a:spcAft>
                      </a:pPr>
                      <a:r>
                        <a:rPr lang="en-GB" sz="1000">
                          <a:effectLst/>
                        </a:rPr>
                        <a:t>C++ Dycore</a:t>
                      </a:r>
                      <a:endParaRPr lang="de-CH" sz="11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57171">
                <a:tc>
                  <a:txBody>
                    <a:bodyPr/>
                    <a:lstStyle/>
                    <a:p>
                      <a:pPr marL="457200" algn="just">
                        <a:spcAft>
                          <a:spcPts val="600"/>
                        </a:spcAft>
                      </a:pPr>
                      <a:r>
                        <a:rPr lang="en-GB" sz="1000">
                          <a:effectLst/>
                        </a:rPr>
                        <a:t>Double Precision</a:t>
                      </a:r>
                      <a:endParaRPr lang="de-CH" sz="11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>
                        <a:spcAft>
                          <a:spcPts val="600"/>
                        </a:spcAft>
                      </a:pPr>
                      <a:r>
                        <a:rPr lang="en-GB" sz="1000">
                          <a:effectLst/>
                        </a:rPr>
                        <a:t>316 s</a:t>
                      </a:r>
                      <a:endParaRPr lang="de-CH" sz="11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>
                        <a:spcAft>
                          <a:spcPts val="600"/>
                        </a:spcAft>
                      </a:pPr>
                      <a:r>
                        <a:rPr lang="en-GB" sz="1000">
                          <a:effectLst/>
                        </a:rPr>
                        <a:t>214 s</a:t>
                      </a:r>
                      <a:endParaRPr lang="de-CH" sz="11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>
                        <a:spcAft>
                          <a:spcPts val="600"/>
                        </a:spcAft>
                      </a:pPr>
                      <a:r>
                        <a:rPr lang="en-GB" sz="1000">
                          <a:effectLst/>
                        </a:rPr>
                        <a:t>101 s</a:t>
                      </a:r>
                      <a:endParaRPr lang="de-CH" sz="11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57171">
                <a:tc>
                  <a:txBody>
                    <a:bodyPr/>
                    <a:lstStyle/>
                    <a:p>
                      <a:pPr marL="457200" algn="just">
                        <a:spcAft>
                          <a:spcPts val="600"/>
                        </a:spcAft>
                      </a:pPr>
                      <a:r>
                        <a:rPr lang="en-GB" sz="1000">
                          <a:effectLst/>
                        </a:rPr>
                        <a:t>Single Precision</a:t>
                      </a:r>
                      <a:endParaRPr lang="de-CH" sz="11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>
                        <a:spcAft>
                          <a:spcPts val="600"/>
                        </a:spcAft>
                      </a:pPr>
                      <a:r>
                        <a:rPr lang="en-GB" sz="1000">
                          <a:effectLst/>
                        </a:rPr>
                        <a:t>169 s</a:t>
                      </a:r>
                      <a:endParaRPr lang="de-CH" sz="11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>
                        <a:spcAft>
                          <a:spcPts val="600"/>
                        </a:spcAft>
                      </a:pPr>
                      <a:r>
                        <a:rPr lang="en-GB" sz="1000">
                          <a:effectLst/>
                        </a:rPr>
                        <a:t>152 s</a:t>
                      </a:r>
                      <a:endParaRPr lang="de-CH" sz="11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>
                        <a:spcAft>
                          <a:spcPts val="600"/>
                        </a:spcAft>
                      </a:pPr>
                      <a:r>
                        <a:rPr lang="en-GB" sz="1000" dirty="0">
                          <a:effectLst/>
                        </a:rPr>
                        <a:t>65 s</a:t>
                      </a:r>
                      <a:endParaRPr lang="de-CH" sz="11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95536" y="4440247"/>
            <a:ext cx="7776864" cy="83099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lvl="1" indent="-342900">
              <a:spcBef>
                <a:spcPct val="20000"/>
              </a:spcBef>
              <a:buChar char="•"/>
            </a:pPr>
            <a:r>
              <a:rPr lang="en-GB" sz="1600" b="1" dirty="0">
                <a:latin typeface="+mn-lt"/>
              </a:rPr>
              <a:t>Consequences and experience of using the C++ dynamics for operational weather </a:t>
            </a:r>
            <a:r>
              <a:rPr lang="en-GB" sz="1600" b="1" dirty="0" smtClean="0">
                <a:latin typeface="+mn-lt"/>
              </a:rPr>
              <a:t>prediction : </a:t>
            </a:r>
            <a:r>
              <a:rPr lang="en-GB" sz="1600" dirty="0"/>
              <a:t>No adverse consequences in terms of maintenance, stability or complexity for operations </a:t>
            </a:r>
            <a:endParaRPr lang="de-CH" sz="16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17303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704856" cy="792088"/>
          </a:xfrm>
        </p:spPr>
        <p:txBody>
          <a:bodyPr>
            <a:noAutofit/>
          </a:bodyPr>
          <a:lstStyle/>
          <a:p>
            <a:pPr lvl="1"/>
            <a:r>
              <a:rPr lang="en-GB" sz="2800" dirty="0">
                <a:latin typeface="+mj-lt"/>
              </a:rPr>
              <a:t>Developer </a:t>
            </a:r>
            <a:r>
              <a:rPr lang="en-GB" sz="2800" dirty="0" smtClean="0">
                <a:latin typeface="+mj-lt"/>
              </a:rPr>
              <a:t>experience</a:t>
            </a:r>
            <a:r>
              <a:rPr lang="de-CH" sz="2800" dirty="0">
                <a:latin typeface="+mj-lt"/>
              </a:rPr>
              <a:t> </a:t>
            </a:r>
            <a:r>
              <a:rPr lang="de-CH" sz="2800" dirty="0" smtClean="0">
                <a:latin typeface="+mj-lt"/>
              </a:rPr>
              <a:t>(</a:t>
            </a:r>
            <a:r>
              <a:rPr lang="de-CH" sz="2800" dirty="0" err="1" smtClean="0">
                <a:latin typeface="+mj-lt"/>
              </a:rPr>
              <a:t>using</a:t>
            </a:r>
            <a:r>
              <a:rPr lang="de-CH" sz="2800" dirty="0" smtClean="0">
                <a:latin typeface="+mj-lt"/>
              </a:rPr>
              <a:t> STELLA)</a:t>
            </a:r>
            <a:endParaRPr lang="de-CH" sz="28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352928" cy="2304256"/>
          </a:xfrm>
        </p:spPr>
        <p:txBody>
          <a:bodyPr>
            <a:normAutofit/>
          </a:bodyPr>
          <a:lstStyle/>
          <a:p>
            <a:pPr marL="342900" lvl="2" indent="-342900">
              <a:buClrTx/>
            </a:pPr>
            <a:r>
              <a:rPr lang="fr-CH" sz="1600" b="1" dirty="0"/>
              <a:t>C++ </a:t>
            </a:r>
            <a:r>
              <a:rPr lang="fr-CH" sz="1600" b="1" dirty="0" err="1"/>
              <a:t>Dycore</a:t>
            </a:r>
            <a:r>
              <a:rPr lang="fr-CH" sz="1600" b="1" dirty="0"/>
              <a:t> Source Code </a:t>
            </a:r>
            <a:r>
              <a:rPr lang="fr-CH" sz="1600" b="1" dirty="0" err="1"/>
              <a:t>Maintainer</a:t>
            </a:r>
            <a:r>
              <a:rPr lang="fr-CH" sz="1600" b="1" dirty="0"/>
              <a:t> (P. Spörri, MCH</a:t>
            </a:r>
            <a:r>
              <a:rPr lang="fr-CH" sz="1600" b="1" dirty="0" smtClean="0"/>
              <a:t>) : </a:t>
            </a:r>
            <a:r>
              <a:rPr lang="fr-CH" sz="1600" dirty="0" err="1"/>
              <a:t>nice</a:t>
            </a:r>
            <a:r>
              <a:rPr lang="fr-CH" sz="1600" dirty="0"/>
              <a:t> and </a:t>
            </a:r>
            <a:r>
              <a:rPr lang="fr-CH" sz="1600" dirty="0" smtClean="0"/>
              <a:t>efficient to </a:t>
            </a:r>
            <a:r>
              <a:rPr lang="fr-CH" sz="1600" dirty="0" err="1" smtClean="0"/>
              <a:t>write</a:t>
            </a:r>
            <a:r>
              <a:rPr lang="fr-CH" sz="1600" dirty="0" smtClean="0"/>
              <a:t> single source performance portable HPC code</a:t>
            </a:r>
            <a:endParaRPr lang="de-CH" sz="1600" dirty="0"/>
          </a:p>
          <a:p>
            <a:r>
              <a:rPr lang="en-GB" sz="1600" b="1" dirty="0"/>
              <a:t>C++ </a:t>
            </a:r>
            <a:r>
              <a:rPr lang="en-GB" sz="1600" b="1" dirty="0" err="1"/>
              <a:t>Dycore</a:t>
            </a:r>
            <a:r>
              <a:rPr lang="en-GB" sz="1600" b="1" dirty="0"/>
              <a:t> Users: Experiences at </a:t>
            </a:r>
            <a:r>
              <a:rPr lang="en-GB" sz="1600" b="1" dirty="0" smtClean="0"/>
              <a:t>DWD: </a:t>
            </a:r>
            <a:r>
              <a:rPr lang="en-GB" sz="1600" dirty="0" smtClean="0"/>
              <a:t>very different than </a:t>
            </a:r>
            <a:r>
              <a:rPr lang="en-GB" sz="1600" dirty="0"/>
              <a:t>higher programming language (like Fortran, C++, Python, </a:t>
            </a:r>
            <a:r>
              <a:rPr lang="en-GB" sz="1600" dirty="0" smtClean="0"/>
              <a:t>...), need permanent support for development. </a:t>
            </a:r>
            <a:br>
              <a:rPr lang="en-GB" sz="1600" dirty="0" smtClean="0"/>
            </a:br>
            <a:r>
              <a:rPr lang="en-GB" sz="1600" dirty="0" smtClean="0"/>
              <a:t>=&gt; Seen as a large obstacle for model development </a:t>
            </a:r>
          </a:p>
          <a:p>
            <a:r>
              <a:rPr lang="en-GB" sz="1600" b="1" dirty="0" smtClean="0"/>
              <a:t>Experience at IMGW (port of EULAG with </a:t>
            </a:r>
            <a:r>
              <a:rPr lang="en-GB" sz="1600" b="1" dirty="0" err="1" smtClean="0"/>
              <a:t>GridTools</a:t>
            </a:r>
            <a:r>
              <a:rPr lang="en-GB" sz="1600" b="1" dirty="0" smtClean="0"/>
              <a:t>): </a:t>
            </a:r>
            <a:r>
              <a:rPr lang="en-GB" sz="1600" dirty="0"/>
              <a:t>w</a:t>
            </a:r>
            <a:r>
              <a:rPr lang="en-GB" sz="1600" dirty="0" smtClean="0"/>
              <a:t>hile </a:t>
            </a:r>
            <a:r>
              <a:rPr lang="en-GB" sz="1600" dirty="0"/>
              <a:t>this is early stage, progress is good and currently there are no major obstacles to port the Fortran code to C++. </a:t>
            </a:r>
            <a:endParaRPr lang="en-GB" sz="1600" dirty="0" smtClean="0"/>
          </a:p>
        </p:txBody>
      </p:sp>
      <p:sp>
        <p:nvSpPr>
          <p:cNvPr id="4" name="ZoneTexte 3"/>
          <p:cNvSpPr txBox="1"/>
          <p:nvPr/>
        </p:nvSpPr>
        <p:spPr>
          <a:xfrm>
            <a:off x="827584" y="4139788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=&gt; Divergent opinions 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966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GB" sz="2800" dirty="0"/>
              <a:t>Impact on support and installation of the COSMO code </a:t>
            </a:r>
            <a:r>
              <a:rPr lang="fr-FR" sz="2800" dirty="0"/>
              <a:t/>
            </a:r>
            <a:br>
              <a:rPr lang="fr-FR" sz="2800" dirty="0"/>
            </a:br>
            <a:endParaRPr lang="en-US" sz="2800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395536" y="1412776"/>
            <a:ext cx="8352928" cy="50405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1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Char char="•"/>
              <a:defRPr sz="21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C0C0"/>
              </a:buClr>
              <a:buChar char="•"/>
              <a:defRPr sz="21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DDDDDD"/>
              </a:buClr>
              <a:buChar char="•"/>
              <a:defRPr sz="21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DDDDDD"/>
              </a:buClr>
              <a:buChar char="•"/>
              <a:defRPr sz="21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DDDDDD"/>
              </a:buClr>
              <a:buChar char="•"/>
              <a:defRPr sz="21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DDDDDD"/>
              </a:buClr>
              <a:buChar char="•"/>
              <a:defRPr sz="21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DDDDDD"/>
              </a:buClr>
              <a:buChar char="•"/>
              <a:defRPr sz="21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2" indent="-342900">
              <a:buClrTx/>
            </a:pPr>
            <a:r>
              <a:rPr lang="en-GB" sz="1600" dirty="0" smtClean="0"/>
              <a:t>NMA involved in support activity, and will provides </a:t>
            </a:r>
            <a:r>
              <a:rPr lang="en-GB" sz="1600" dirty="0"/>
              <a:t>the second level </a:t>
            </a:r>
            <a:r>
              <a:rPr lang="en-GB" sz="1600" dirty="0" smtClean="0"/>
              <a:t>support</a:t>
            </a: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1287214" y="2276872"/>
            <a:ext cx="7461250" cy="989013"/>
          </a:xfrm>
          <a:prstGeom prst="rect">
            <a:avLst/>
          </a:prstGeom>
          <a:noFill/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1"/>
            <a:r>
              <a:rPr lang="en-GB" sz="2800" kern="0" dirty="0" smtClean="0"/>
              <a:t>Impact </a:t>
            </a:r>
            <a:r>
              <a:rPr lang="en-GB" sz="2800" dirty="0"/>
              <a:t>of using a DSL for the dynamical core </a:t>
            </a:r>
            <a:endParaRPr lang="en-US" sz="2800" kern="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67544" y="3625924"/>
            <a:ext cx="8352928" cy="1099219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1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Char char="•"/>
              <a:defRPr sz="21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C0C0"/>
              </a:buClr>
              <a:buChar char="•"/>
              <a:defRPr sz="21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DDDDDD"/>
              </a:buClr>
              <a:buChar char="•"/>
              <a:defRPr sz="21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DDDDDD"/>
              </a:buClr>
              <a:buChar char="•"/>
              <a:defRPr sz="21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DDDDDD"/>
              </a:buClr>
              <a:buChar char="•"/>
              <a:defRPr sz="21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DDDDDD"/>
              </a:buClr>
              <a:buChar char="•"/>
              <a:defRPr sz="21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DDDDDD"/>
              </a:buClr>
              <a:buChar char="•"/>
              <a:defRPr sz="21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2" indent="-342900">
              <a:buClrTx/>
            </a:pPr>
            <a:r>
              <a:rPr lang="en-GB" sz="1600" dirty="0" smtClean="0"/>
              <a:t>Faster and easier to maintain code when targeting multiple architectures</a:t>
            </a:r>
          </a:p>
          <a:p>
            <a:pPr marL="342900" lvl="2" indent="-342900">
              <a:buClrTx/>
            </a:pPr>
            <a:r>
              <a:rPr lang="en-GB" sz="1600" dirty="0" smtClean="0"/>
              <a:t>Comparison with an </a:t>
            </a:r>
            <a:r>
              <a:rPr lang="en-GB" sz="1600" dirty="0" err="1" smtClean="0"/>
              <a:t>OpenACC</a:t>
            </a:r>
            <a:r>
              <a:rPr lang="en-GB" sz="1600" dirty="0" smtClean="0"/>
              <a:t> GPU implementation of some </a:t>
            </a:r>
            <a:r>
              <a:rPr lang="en-GB" sz="1600" dirty="0" err="1" smtClean="0"/>
              <a:t>dycore</a:t>
            </a:r>
            <a:r>
              <a:rPr lang="en-GB" sz="1600" dirty="0" smtClean="0"/>
              <a:t> component shows the STELLA implementation is 1.4x to 1.8x faster on</a:t>
            </a:r>
          </a:p>
        </p:txBody>
      </p:sp>
    </p:spTree>
    <p:extLst>
      <p:ext uri="{BB962C8B-B14F-4D97-AF65-F5344CB8AC3E}">
        <p14:creationId xmlns:p14="http://schemas.microsoft.com/office/powerpoint/2010/main" val="1431588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Possible development workflow</a:t>
            </a:r>
            <a:endParaRPr lang="en-US" sz="2800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395536" y="1412776"/>
            <a:ext cx="8352928" cy="230425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1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Char char="•"/>
              <a:defRPr sz="21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C0C0"/>
              </a:buClr>
              <a:buChar char="•"/>
              <a:defRPr sz="21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DDDDDD"/>
              </a:buClr>
              <a:buChar char="•"/>
              <a:defRPr sz="21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DDDDDD"/>
              </a:buClr>
              <a:buChar char="•"/>
              <a:defRPr sz="21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DDDDDD"/>
              </a:buClr>
              <a:buChar char="•"/>
              <a:defRPr sz="21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DDDDDD"/>
              </a:buClr>
              <a:buChar char="•"/>
              <a:defRPr sz="21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DDDDDD"/>
              </a:buClr>
              <a:buChar char="•"/>
              <a:defRPr sz="21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2" indent="-342900">
              <a:buClrTx/>
            </a:pPr>
            <a:r>
              <a:rPr lang="fr-CH" sz="1600" kern="0" dirty="0" err="1" smtClean="0"/>
              <a:t>Working</a:t>
            </a:r>
            <a:r>
              <a:rPr lang="fr-CH" sz="1600" kern="0" dirty="0" smtClean="0"/>
              <a:t> in C++ </a:t>
            </a:r>
            <a:r>
              <a:rPr lang="fr-CH" sz="1600" kern="0" dirty="0" err="1" smtClean="0"/>
              <a:t>only</a:t>
            </a:r>
            <a:r>
              <a:rPr lang="fr-CH" sz="1600" kern="0" dirty="0" smtClean="0"/>
              <a:t> (no Fortran </a:t>
            </a:r>
            <a:r>
              <a:rPr lang="fr-CH" sz="1600" kern="0" dirty="0" err="1" smtClean="0"/>
              <a:t>dynamics</a:t>
            </a:r>
            <a:r>
              <a:rPr lang="fr-CH" sz="1600" kern="0" dirty="0" smtClean="0"/>
              <a:t>)</a:t>
            </a:r>
          </a:p>
          <a:p>
            <a:pPr marL="342900" lvl="2" indent="-342900">
              <a:buClrTx/>
            </a:pPr>
            <a:r>
              <a:rPr lang="en-GB" sz="1600" dirty="0" smtClean="0"/>
              <a:t>reference implementation </a:t>
            </a:r>
            <a:r>
              <a:rPr lang="en-GB" sz="1600" dirty="0"/>
              <a:t>directly </a:t>
            </a:r>
            <a:r>
              <a:rPr lang="en-GB" sz="1600" dirty="0" smtClean="0"/>
              <a:t>using </a:t>
            </a:r>
            <a:r>
              <a:rPr lang="en-GB" sz="1600" dirty="0" smtClean="0"/>
              <a:t>STELLA</a:t>
            </a:r>
          </a:p>
          <a:p>
            <a:pPr marL="0" lvl="2" indent="0">
              <a:buClrTx/>
              <a:buNone/>
            </a:pPr>
            <a:r>
              <a:rPr lang="en-GB" sz="1600" kern="0" dirty="0" smtClean="0"/>
              <a:t>or</a:t>
            </a:r>
            <a:endParaRPr lang="en-GB" sz="1600" kern="0" dirty="0" smtClean="0"/>
          </a:p>
          <a:p>
            <a:pPr marL="342900" lvl="2" indent="-342900">
              <a:buClrTx/>
            </a:pPr>
            <a:r>
              <a:rPr lang="en-GB" sz="1600" dirty="0"/>
              <a:t>p</a:t>
            </a:r>
            <a:r>
              <a:rPr lang="en-GB" sz="1600" dirty="0" smtClean="0"/>
              <a:t>lain </a:t>
            </a:r>
            <a:r>
              <a:rPr lang="en-GB" sz="1600" dirty="0"/>
              <a:t>C++ code (with explicit </a:t>
            </a:r>
            <a:r>
              <a:rPr lang="en-GB" sz="1600" dirty="0" smtClean="0"/>
              <a:t>loops) </a:t>
            </a:r>
            <a:r>
              <a:rPr lang="en-GB" sz="1600" dirty="0"/>
              <a:t>can be written directly inside the existing C++ </a:t>
            </a:r>
            <a:r>
              <a:rPr lang="en-GB" sz="1600" dirty="0" err="1" smtClean="0"/>
              <a:t>dycore</a:t>
            </a:r>
            <a:endParaRPr lang="en-GB" sz="1600" dirty="0" smtClean="0"/>
          </a:p>
          <a:p>
            <a:pPr marL="342900" lvl="2" indent="-342900">
              <a:buClrTx/>
            </a:pPr>
            <a:r>
              <a:rPr lang="en-GB" sz="1600" dirty="0" err="1"/>
              <a:t>d</a:t>
            </a:r>
            <a:r>
              <a:rPr lang="en-GB" sz="1600" dirty="0" err="1" smtClean="0"/>
              <a:t>ycore</a:t>
            </a:r>
            <a:r>
              <a:rPr lang="en-GB" sz="1600" dirty="0" smtClean="0"/>
              <a:t> </a:t>
            </a:r>
            <a:r>
              <a:rPr lang="en-GB" sz="1600" dirty="0"/>
              <a:t>maintainer </a:t>
            </a:r>
            <a:r>
              <a:rPr lang="en-GB" sz="1600" dirty="0" smtClean="0"/>
              <a:t>integrates and optimizes </a:t>
            </a:r>
            <a:r>
              <a:rPr lang="en-GB" sz="1600" dirty="0"/>
              <a:t>the reference </a:t>
            </a:r>
            <a:r>
              <a:rPr lang="en-GB" sz="1600" dirty="0" smtClean="0"/>
              <a:t>code in STELLA</a:t>
            </a:r>
            <a:endParaRPr lang="de-CH" sz="1600" kern="0" dirty="0" smtClean="0"/>
          </a:p>
        </p:txBody>
      </p:sp>
    </p:spTree>
    <p:extLst>
      <p:ext uri="{BB962C8B-B14F-4D97-AF65-F5344CB8AC3E}">
        <p14:creationId xmlns:p14="http://schemas.microsoft.com/office/powerpoint/2010/main" val="190797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kern="0" dirty="0" smtClean="0"/>
              <a:t>Consequence of discontinuing the Fortran dynamics</a:t>
            </a:r>
            <a:endParaRPr lang="en-US" sz="2800" kern="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95536" y="1412776"/>
            <a:ext cx="8352928" cy="135200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1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Char char="•"/>
              <a:defRPr sz="21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C0C0"/>
              </a:buClr>
              <a:buChar char="•"/>
              <a:defRPr sz="21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DDDDDD"/>
              </a:buClr>
              <a:buChar char="•"/>
              <a:defRPr sz="21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DDDDDD"/>
              </a:buClr>
              <a:buChar char="•"/>
              <a:defRPr sz="21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DDDDDD"/>
              </a:buClr>
              <a:buChar char="•"/>
              <a:defRPr sz="21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DDDDDD"/>
              </a:buClr>
              <a:buChar char="•"/>
              <a:defRPr sz="21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DDDDDD"/>
              </a:buClr>
              <a:buChar char="•"/>
              <a:defRPr sz="21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2" indent="-342900">
              <a:buClrTx/>
            </a:pPr>
            <a:r>
              <a:rPr lang="fr-CH" sz="1600" kern="0" dirty="0" smtClean="0"/>
              <a:t>Training and change of workflow of the main développer (</a:t>
            </a:r>
            <a:r>
              <a:rPr lang="fr-CH" sz="1600" kern="0" dirty="0" err="1" smtClean="0"/>
              <a:t>several</a:t>
            </a:r>
            <a:r>
              <a:rPr lang="fr-CH" sz="1600" kern="0" dirty="0" smtClean="0"/>
              <a:t> </a:t>
            </a:r>
            <a:r>
              <a:rPr lang="fr-CH" sz="1600" kern="0" dirty="0" err="1" smtClean="0"/>
              <a:t>weeks</a:t>
            </a:r>
            <a:r>
              <a:rPr lang="fr-CH" sz="1600" kern="0" dirty="0" smtClean="0"/>
              <a:t> of </a:t>
            </a:r>
            <a:r>
              <a:rPr lang="fr-CH" sz="1600" kern="0" dirty="0" err="1" smtClean="0"/>
              <a:t>investment</a:t>
            </a:r>
            <a:r>
              <a:rPr lang="fr-CH" sz="1600" kern="0" dirty="0" smtClean="0"/>
              <a:t>)</a:t>
            </a:r>
          </a:p>
          <a:p>
            <a:pPr marL="342900" lvl="2" indent="-342900">
              <a:buClrTx/>
            </a:pPr>
            <a:r>
              <a:rPr lang="fr-CH" sz="1600" kern="0" dirty="0" err="1" smtClean="0"/>
              <a:t>Additional</a:t>
            </a:r>
            <a:r>
              <a:rPr lang="fr-CH" sz="1600" kern="0" dirty="0" smtClean="0"/>
              <a:t> training for </a:t>
            </a:r>
            <a:r>
              <a:rPr lang="fr-CH" sz="1600" kern="0" dirty="0" err="1" smtClean="0"/>
              <a:t>developer</a:t>
            </a:r>
            <a:r>
              <a:rPr lang="fr-CH" sz="1600" kern="0" dirty="0" smtClean="0"/>
              <a:t> at </a:t>
            </a:r>
            <a:r>
              <a:rPr lang="fr-CH" sz="1600" kern="0" dirty="0" err="1" smtClean="0"/>
              <a:t>other</a:t>
            </a:r>
            <a:r>
              <a:rPr lang="fr-CH" sz="1600" kern="0" dirty="0" smtClean="0"/>
              <a:t> </a:t>
            </a:r>
            <a:r>
              <a:rPr lang="fr-CH" sz="1600" kern="0" dirty="0" err="1" smtClean="0"/>
              <a:t>universities</a:t>
            </a:r>
            <a:r>
              <a:rPr lang="fr-CH" sz="1600" kern="0" dirty="0" smtClean="0"/>
              <a:t> </a:t>
            </a:r>
            <a:r>
              <a:rPr lang="fr-CH" sz="1600" kern="0" dirty="0" err="1" smtClean="0"/>
              <a:t>would</a:t>
            </a:r>
            <a:r>
              <a:rPr lang="fr-CH" sz="1600" kern="0" dirty="0" smtClean="0"/>
              <a:t> </a:t>
            </a:r>
            <a:r>
              <a:rPr lang="fr-CH" sz="1600" kern="0" dirty="0" err="1" smtClean="0"/>
              <a:t>be</a:t>
            </a:r>
            <a:r>
              <a:rPr lang="fr-CH" sz="1600" kern="0" dirty="0" smtClean="0"/>
              <a:t> </a:t>
            </a:r>
            <a:r>
              <a:rPr lang="fr-CH" sz="1600" kern="0" dirty="0" err="1" smtClean="0"/>
              <a:t>required</a:t>
            </a:r>
            <a:endParaRPr lang="fr-CH" sz="1600" kern="0" dirty="0" smtClean="0"/>
          </a:p>
          <a:p>
            <a:pPr marL="342900" lvl="2" indent="-342900">
              <a:buClrTx/>
            </a:pPr>
            <a:r>
              <a:rPr lang="fr-CH" sz="1600" kern="0" dirty="0" smtClean="0"/>
              <a:t>New training </a:t>
            </a:r>
            <a:r>
              <a:rPr lang="fr-CH" sz="1600" kern="0" dirty="0" err="1" smtClean="0"/>
              <a:t>also</a:t>
            </a:r>
            <a:r>
              <a:rPr lang="fr-CH" sz="1600" kern="0" dirty="0" smtClean="0"/>
              <a:t> </a:t>
            </a:r>
            <a:r>
              <a:rPr lang="fr-CH" sz="1600" kern="0" dirty="0" err="1" smtClean="0"/>
              <a:t>needed</a:t>
            </a:r>
            <a:r>
              <a:rPr lang="fr-CH" sz="1600" kern="0" dirty="0" smtClean="0"/>
              <a:t> for the user </a:t>
            </a:r>
            <a:r>
              <a:rPr lang="fr-CH" sz="1600" kern="0" dirty="0" err="1" smtClean="0"/>
              <a:t>community</a:t>
            </a:r>
            <a:r>
              <a:rPr lang="fr-CH" sz="1600" kern="0" dirty="0" smtClean="0"/>
              <a:t> : compilation of the </a:t>
            </a:r>
            <a:r>
              <a:rPr lang="fr-CH" sz="1600" kern="0" dirty="0" err="1" smtClean="0"/>
              <a:t>c++</a:t>
            </a:r>
            <a:r>
              <a:rPr lang="fr-CH" sz="1600" kern="0" dirty="0" smtClean="0"/>
              <a:t> + Fortran code </a:t>
            </a:r>
            <a:r>
              <a:rPr lang="fr-CH" sz="1600" kern="0" dirty="0" err="1" smtClean="0"/>
              <a:t>requires</a:t>
            </a:r>
            <a:r>
              <a:rPr lang="fr-CH" sz="1600" kern="0" dirty="0" smtClean="0"/>
              <a:t> </a:t>
            </a:r>
            <a:r>
              <a:rPr lang="fr-CH" sz="1600" kern="0" dirty="0" err="1" smtClean="0"/>
              <a:t>some</a:t>
            </a:r>
            <a:r>
              <a:rPr lang="fr-CH" sz="1600" kern="0" dirty="0" smtClean="0"/>
              <a:t> </a:t>
            </a:r>
            <a:r>
              <a:rPr lang="fr-CH" sz="1600" kern="0" dirty="0" err="1" smtClean="0"/>
              <a:t>additional</a:t>
            </a:r>
            <a:r>
              <a:rPr lang="fr-CH" sz="1600" kern="0" dirty="0" smtClean="0"/>
              <a:t> </a:t>
            </a:r>
            <a:r>
              <a:rPr lang="fr-CH" sz="1600" kern="0" dirty="0" err="1" smtClean="0"/>
              <a:t>knowhow</a:t>
            </a:r>
            <a:r>
              <a:rPr lang="fr-CH" sz="1600" kern="0" dirty="0" smtClean="0"/>
              <a:t>.</a:t>
            </a:r>
          </a:p>
          <a:p>
            <a:pPr marL="342900" lvl="2" indent="-342900">
              <a:buClrTx/>
            </a:pPr>
            <a:endParaRPr lang="fr-CH" sz="1600" kern="0" dirty="0" smtClean="0"/>
          </a:p>
          <a:p>
            <a:pPr marL="342900" lvl="2" indent="-342900">
              <a:buClrTx/>
            </a:pPr>
            <a:endParaRPr lang="fr-CH" sz="1600" kern="0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287214" y="2764782"/>
            <a:ext cx="7461250" cy="989013"/>
          </a:xfrm>
          <a:prstGeom prst="rect">
            <a:avLst/>
          </a:prstGeom>
          <a:noFill/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kern="0" dirty="0" smtClean="0"/>
              <a:t>Consequence of discontinuing the C++ dynamics</a:t>
            </a:r>
            <a:endParaRPr lang="en-US" sz="2800" kern="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99976" y="4005064"/>
            <a:ext cx="8352928" cy="135200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1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Char char="•"/>
              <a:defRPr sz="21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C0C0"/>
              </a:buClr>
              <a:buChar char="•"/>
              <a:defRPr sz="21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DDDDDD"/>
              </a:buClr>
              <a:buChar char="•"/>
              <a:defRPr sz="21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DDDDDD"/>
              </a:buClr>
              <a:buChar char="•"/>
              <a:defRPr sz="21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DDDDDD"/>
              </a:buClr>
              <a:buChar char="•"/>
              <a:defRPr sz="21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DDDDDD"/>
              </a:buClr>
              <a:buChar char="•"/>
              <a:defRPr sz="21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DDDDDD"/>
              </a:buClr>
              <a:buChar char="•"/>
              <a:defRPr sz="21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2" indent="-342900">
              <a:buClrTx/>
            </a:pPr>
            <a:r>
              <a:rPr lang="fr-CH" sz="1600" kern="0" dirty="0" smtClean="0"/>
              <a:t>Issue for members and </a:t>
            </a:r>
            <a:r>
              <a:rPr lang="fr-CH" sz="1600" kern="0" dirty="0" smtClean="0"/>
              <a:t>universities </a:t>
            </a:r>
            <a:r>
              <a:rPr lang="fr-CH" sz="1600" kern="0" dirty="0" smtClean="0"/>
              <a:t>using the C++ dycore for production (MCH, ETH, EMPA)</a:t>
            </a:r>
          </a:p>
          <a:p>
            <a:pPr marL="342900" lvl="2" indent="-342900">
              <a:buClrTx/>
            </a:pPr>
            <a:r>
              <a:rPr lang="fr-CH" sz="1600" kern="0" dirty="0" smtClean="0"/>
              <a:t>Would loose the ability to run on GPU </a:t>
            </a:r>
            <a:r>
              <a:rPr lang="fr-CH" sz="1600" kern="0" dirty="0" smtClean="0"/>
              <a:t>architectures </a:t>
            </a:r>
            <a:r>
              <a:rPr lang="fr-CH" sz="1600" kern="0" dirty="0" smtClean="0"/>
              <a:t>which is a </a:t>
            </a:r>
            <a:r>
              <a:rPr lang="fr-CH" sz="1600" kern="0" dirty="0" smtClean="0"/>
              <a:t>strength </a:t>
            </a:r>
            <a:r>
              <a:rPr lang="fr-CH" sz="1600" kern="0" dirty="0" smtClean="0"/>
              <a:t>of the COSMO model</a:t>
            </a:r>
          </a:p>
          <a:p>
            <a:pPr marL="342900" lvl="2" indent="-342900">
              <a:buClrTx/>
            </a:pPr>
            <a:endParaRPr lang="fr-CH" sz="1600" kern="0" dirty="0" smtClean="0"/>
          </a:p>
          <a:p>
            <a:pPr marL="342900" lvl="2" indent="-342900">
              <a:buClrTx/>
            </a:pPr>
            <a:endParaRPr lang="fr-CH" sz="1600" kern="0" dirty="0"/>
          </a:p>
        </p:txBody>
      </p:sp>
    </p:spTree>
    <p:extLst>
      <p:ext uri="{BB962C8B-B14F-4D97-AF65-F5344CB8AC3E}">
        <p14:creationId xmlns:p14="http://schemas.microsoft.com/office/powerpoint/2010/main" val="11633199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51520" y="1628800"/>
            <a:ext cx="8352928" cy="259228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1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Char char="•"/>
              <a:defRPr sz="21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C0C0"/>
              </a:buClr>
              <a:buChar char="•"/>
              <a:defRPr sz="21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DDDDDD"/>
              </a:buClr>
              <a:buChar char="•"/>
              <a:defRPr sz="21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DDDDDD"/>
              </a:buClr>
              <a:buChar char="•"/>
              <a:defRPr sz="21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DDDDDD"/>
              </a:buClr>
              <a:buChar char="•"/>
              <a:defRPr sz="21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DDDDDD"/>
              </a:buClr>
              <a:buChar char="•"/>
              <a:defRPr sz="21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DDDDDD"/>
              </a:buClr>
              <a:buChar char="•"/>
              <a:defRPr sz="21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2" indent="-342900">
              <a:buClrTx/>
            </a:pPr>
            <a:r>
              <a:rPr lang="en-GB" sz="1600" dirty="0"/>
              <a:t>E</a:t>
            </a:r>
            <a:r>
              <a:rPr lang="en-GB" sz="1600" dirty="0" smtClean="0"/>
              <a:t>xtend </a:t>
            </a:r>
            <a:r>
              <a:rPr lang="en-GB" sz="1600" dirty="0" smtClean="0"/>
              <a:t>the </a:t>
            </a:r>
            <a:r>
              <a:rPr lang="en-GB" sz="1600" dirty="0"/>
              <a:t>parallel phase of maintaining both the C+</a:t>
            </a:r>
            <a:r>
              <a:rPr lang="en-GB" sz="1600" dirty="0" smtClean="0"/>
              <a:t>+ and </a:t>
            </a:r>
            <a:r>
              <a:rPr lang="en-GB" sz="1600" dirty="0" smtClean="0"/>
              <a:t>Fortran </a:t>
            </a:r>
            <a:r>
              <a:rPr lang="en-GB" sz="1600" dirty="0" smtClean="0"/>
              <a:t>implementations</a:t>
            </a:r>
            <a:endParaRPr lang="en-GB" sz="1600" dirty="0" smtClean="0"/>
          </a:p>
          <a:p>
            <a:pPr marL="342900" lvl="2" indent="-342900">
              <a:buClrTx/>
            </a:pPr>
            <a:r>
              <a:rPr lang="en-GB" sz="1600" dirty="0" smtClean="0"/>
              <a:t>Evaluate </a:t>
            </a:r>
            <a:r>
              <a:rPr lang="en-GB" sz="1600" dirty="0"/>
              <a:t>again after a period of at least two </a:t>
            </a:r>
            <a:r>
              <a:rPr lang="en-GB" sz="1600" dirty="0" smtClean="0"/>
              <a:t>years</a:t>
            </a:r>
          </a:p>
          <a:p>
            <a:pPr marL="342900" lvl="2" indent="-342900">
              <a:buClrTx/>
            </a:pPr>
            <a:r>
              <a:rPr lang="en-GB" sz="1600" dirty="0" smtClean="0"/>
              <a:t>Cost of having 2 </a:t>
            </a:r>
            <a:r>
              <a:rPr lang="en-GB" sz="1600" dirty="0" smtClean="0"/>
              <a:t>dynamics: </a:t>
            </a:r>
            <a:r>
              <a:rPr lang="en-GB" sz="1600" dirty="0" smtClean="0"/>
              <a:t>0.5 FTE/Year</a:t>
            </a:r>
            <a:r>
              <a:rPr lang="fr-FR" sz="1600" dirty="0" smtClean="0"/>
              <a:t> </a:t>
            </a:r>
            <a:br>
              <a:rPr lang="fr-FR" sz="1600" dirty="0" smtClean="0"/>
            </a:br>
            <a:r>
              <a:rPr lang="fr-FR" sz="1600" dirty="0" smtClean="0"/>
              <a:t/>
            </a:r>
            <a:br>
              <a:rPr lang="fr-FR" sz="1600" dirty="0" smtClean="0"/>
            </a:br>
            <a:r>
              <a:rPr lang="fr-FR" sz="1600" dirty="0" smtClean="0"/>
              <a:t/>
            </a:r>
            <a:br>
              <a:rPr lang="fr-FR" sz="1600" dirty="0" smtClean="0"/>
            </a:br>
            <a:r>
              <a:rPr lang="fr-FR" sz="1600" dirty="0" smtClean="0"/>
              <a:t>=&gt; Extension </a:t>
            </a:r>
            <a:r>
              <a:rPr lang="fr-FR" sz="1600" dirty="0" err="1" smtClean="0"/>
              <a:t>accepted</a:t>
            </a:r>
            <a:r>
              <a:rPr lang="fr-FR" sz="1600" dirty="0" smtClean="0"/>
              <a:t> by STC</a:t>
            </a:r>
            <a:endParaRPr lang="fr-FR" sz="1600" kern="0" dirty="0"/>
          </a:p>
          <a:p>
            <a:pPr marL="342900" lvl="2" indent="-342900">
              <a:buClrTx/>
            </a:pPr>
            <a:endParaRPr lang="fr-CH" sz="1600" kern="0" dirty="0"/>
          </a:p>
        </p:txBody>
      </p:sp>
    </p:spTree>
    <p:extLst>
      <p:ext uri="{BB962C8B-B14F-4D97-AF65-F5344CB8AC3E}">
        <p14:creationId xmlns:p14="http://schemas.microsoft.com/office/powerpoint/2010/main" val="1965803932"/>
      </p:ext>
    </p:extLst>
  </p:cSld>
  <p:clrMapOvr>
    <a:masterClrMapping/>
  </p:clrMapOvr>
</p:sld>
</file>

<file path=ppt/theme/theme1.xml><?xml version="1.0" encoding="utf-8"?>
<a:theme xmlns:a="http://schemas.openxmlformats.org/drawingml/2006/main" name="CD MeteoSchweiz Variante 1">
  <a:themeElements>
    <a:clrScheme name="GSEDI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SED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SEDI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EDI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EDI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EDI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EDI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EDI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EDI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EDI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EDI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EDI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EDI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EDI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D_MeteoSwiss_Variante blank">
  <a:themeElements>
    <a:clrScheme name="GSEDI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SED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SEDI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EDI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EDI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EDI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EDI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EDI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EDI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EDI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EDI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EDI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EDI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EDI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D MeteoSchweiz Variante 2">
  <a:themeElements>
    <a:clrScheme name="GSEDI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SED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SEDI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EDI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EDI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EDI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EDI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EDI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EDI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EDI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EDI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EDI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EDI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EDI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Variante 1_Kreuzraster komplett">
  <a:themeElements>
    <a:clrScheme name="Benutzerdefiniert 1">
      <a:dk1>
        <a:srgbClr val="000000"/>
      </a:dk1>
      <a:lt1>
        <a:srgbClr val="FFFFFF"/>
      </a:lt1>
      <a:dk2>
        <a:srgbClr val="000000"/>
      </a:dk2>
      <a:lt2>
        <a:srgbClr val="7D6E5F"/>
      </a:lt2>
      <a:accent1>
        <a:srgbClr val="FF0000"/>
      </a:accent1>
      <a:accent2>
        <a:srgbClr val="7D6E5F"/>
      </a:accent2>
      <a:accent3>
        <a:srgbClr val="5A735F"/>
      </a:accent3>
      <a:accent4>
        <a:srgbClr val="000000"/>
      </a:accent4>
      <a:accent5>
        <a:srgbClr val="DAEDEF"/>
      </a:accent5>
      <a:accent6>
        <a:srgbClr val="FAB45F"/>
      </a:accent6>
      <a:hlink>
        <a:srgbClr val="000000"/>
      </a:hlink>
      <a:folHlink>
        <a:srgbClr val="000000"/>
      </a:folHlink>
    </a:clrScheme>
    <a:fontScheme name="GSED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SEDI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EDI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EDI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EDI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EDI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EDI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EDI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EDI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EDI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EDI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EDI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EDI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Variante 2_Kreuzraster teilweise">
  <a:themeElements>
    <a:clrScheme name="Benutzerdefiniert 2">
      <a:dk1>
        <a:srgbClr val="000000"/>
      </a:dk1>
      <a:lt1>
        <a:srgbClr val="FFFFFF"/>
      </a:lt1>
      <a:dk2>
        <a:srgbClr val="000000"/>
      </a:dk2>
      <a:lt2>
        <a:srgbClr val="7D6E5F"/>
      </a:lt2>
      <a:accent1>
        <a:srgbClr val="FF0000"/>
      </a:accent1>
      <a:accent2>
        <a:srgbClr val="7D6E5F"/>
      </a:accent2>
      <a:accent3>
        <a:srgbClr val="5A735F"/>
      </a:accent3>
      <a:accent4>
        <a:srgbClr val="000000"/>
      </a:accent4>
      <a:accent5>
        <a:srgbClr val="6996A5"/>
      </a:accent5>
      <a:accent6>
        <a:srgbClr val="FAB45F"/>
      </a:accent6>
      <a:hlink>
        <a:srgbClr val="000000"/>
      </a:hlink>
      <a:folHlink>
        <a:srgbClr val="000000"/>
      </a:folHlink>
    </a:clrScheme>
    <a:fontScheme name="GSED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SEDI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EDI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EDI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EDI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EDI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EDI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EDI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EDI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EDI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EDI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EDI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EDI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Variante 3_CD Bund">
  <a:themeElements>
    <a:clrScheme name="GSEDI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SED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SEDI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EDI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EDI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EDI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EDI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EDI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EDI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EDI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EDI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EDI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EDI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EDI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Variante 4_blank">
  <a:themeElements>
    <a:clrScheme name="GSEDI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SED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SEDI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EDI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EDI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EDI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EDI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EDI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EDI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EDI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EDI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EDI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EDI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EDI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CD_MeteoSwiss_Var1_en</Template>
  <TotalTime>75</TotalTime>
  <Words>661</Words>
  <Application>Microsoft Macintosh PowerPoint</Application>
  <PresentationFormat>On-screen Show (4:3)</PresentationFormat>
  <Paragraphs>95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CD MeteoSchweiz Variante 1</vt:lpstr>
      <vt:lpstr>CD_MeteoSwiss_Variante blank</vt:lpstr>
      <vt:lpstr>CD MeteoSchweiz Variante 2</vt:lpstr>
      <vt:lpstr>Variante 1_Kreuzraster komplett</vt:lpstr>
      <vt:lpstr>Variante 2_Kreuzraster teilweise</vt:lpstr>
      <vt:lpstr>Variante 3_CD Bund</vt:lpstr>
      <vt:lpstr>Variante 4_blank</vt:lpstr>
      <vt:lpstr>PT Evaluation of the Dycore Parallel Phase (EDP2)</vt:lpstr>
      <vt:lpstr>Main goal</vt:lpstr>
      <vt:lpstr>Cost evaluation</vt:lpstr>
      <vt:lpstr>Impact and evaluation</vt:lpstr>
      <vt:lpstr>Developer experience (using STELLA)</vt:lpstr>
      <vt:lpstr>Impact on support and installation of the COSMO code  </vt:lpstr>
      <vt:lpstr>Possible development workflow</vt:lpstr>
      <vt:lpstr>Consequence of discontinuing the Fortran dynamics</vt:lpstr>
      <vt:lpstr>Recommendation</vt:lpstr>
    </vt:vector>
  </TitlesOfParts>
  <Company>MeteoSwiss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Adapting Numerical Weather Prediction codes to heterogeneous architectures:   porting the COSMO model to GPUs</dc:title>
  <dc:creator>Xavier Lapillone</dc:creator>
  <cp:lastModifiedBy>Oliver Fuhrer</cp:lastModifiedBy>
  <cp:revision>595</cp:revision>
  <dcterms:created xsi:type="dcterms:W3CDTF">2015-06-12T08:34:59Z</dcterms:created>
  <dcterms:modified xsi:type="dcterms:W3CDTF">2017-09-11T21:10:47Z</dcterms:modified>
</cp:coreProperties>
</file>