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60" r:id="rId15"/>
    <p:sldId id="262" r:id="rId16"/>
    <p:sldId id="261" r:id="rId17"/>
    <p:sldId id="263" r:id="rId18"/>
    <p:sldId id="256" r:id="rId19"/>
    <p:sldId id="257" r:id="rId20"/>
    <p:sldId id="258" r:id="rId21"/>
    <p:sldId id="259" r:id="rId22"/>
    <p:sldId id="277" r:id="rId23"/>
    <p:sldId id="282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2ECBC-C499-4E28-BD67-FD246C00EEFF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136-D45F-47EB-B2D8-E3F653492A1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/>
              <a:t>Some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Operational</a:t>
            </a:r>
            <a:r>
              <a:rPr lang="it-IT" dirty="0" smtClean="0"/>
              <a:t> </a:t>
            </a:r>
            <a:r>
              <a:rPr lang="it-IT" dirty="0" err="1" smtClean="0"/>
              <a:t>Verification</a:t>
            </a:r>
            <a:r>
              <a:rPr lang="it-IT" dirty="0" smtClean="0"/>
              <a:t> in Italy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Adriano Raspanti – Angela </a:t>
            </a:r>
            <a:r>
              <a:rPr lang="it-IT" dirty="0" err="1" smtClean="0"/>
              <a:t>Celozzi</a:t>
            </a:r>
            <a:r>
              <a:rPr lang="it-IT" dirty="0" smtClean="0"/>
              <a:t> – David Palella and </a:t>
            </a:r>
            <a:r>
              <a:rPr lang="it-IT" dirty="0" err="1" smtClean="0"/>
              <a:t>contributions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Lucio Torri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14546" y="6356350"/>
            <a:ext cx="4591072" cy="365125"/>
          </a:xfrm>
        </p:spPr>
        <p:txBody>
          <a:bodyPr/>
          <a:lstStyle/>
          <a:p>
            <a:r>
              <a:rPr lang="it-IT" dirty="0" smtClean="0"/>
              <a:t>10° COSMO GENERAL MEETING –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session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B214-A42A-46B2-B6A7-5AC01AA572F7}" type="datetimeFigureOut">
              <a:rPr lang="it-IT" smtClean="0"/>
              <a:pPr/>
              <a:t>14/09/2008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A3EC-9DC3-4092-BD8E-93CE3ACA44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operational</a:t>
            </a:r>
            <a:r>
              <a:rPr lang="it-IT" dirty="0" smtClean="0"/>
              <a:t> </a:t>
            </a:r>
            <a:r>
              <a:rPr lang="it-IT" dirty="0" err="1" smtClean="0"/>
              <a:t>verification</a:t>
            </a:r>
            <a:r>
              <a:rPr lang="it-IT" dirty="0" smtClean="0"/>
              <a:t> in Italy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6400800" cy="1752600"/>
          </a:xfrm>
        </p:spPr>
        <p:txBody>
          <a:bodyPr/>
          <a:lstStyle/>
          <a:p>
            <a:r>
              <a:rPr lang="it-IT" dirty="0" smtClean="0"/>
              <a:t>Adriano Raspanti – Angela </a:t>
            </a:r>
            <a:r>
              <a:rPr lang="it-IT" dirty="0" err="1" smtClean="0"/>
              <a:t>Celozzi</a:t>
            </a:r>
            <a:r>
              <a:rPr lang="it-IT" dirty="0" smtClean="0"/>
              <a:t> </a:t>
            </a:r>
            <a:r>
              <a:rPr lang="it-IT" dirty="0" err="1" smtClean="0"/>
              <a:t>–David</a:t>
            </a:r>
            <a:r>
              <a:rPr lang="it-IT" dirty="0" smtClean="0"/>
              <a:t> Palella </a:t>
            </a:r>
            <a:r>
              <a:rPr lang="it-IT" dirty="0" smtClean="0"/>
              <a:t>(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contributions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smtClean="0"/>
              <a:t>Lucio </a:t>
            </a:r>
            <a:r>
              <a:rPr lang="it-IT" smtClean="0"/>
              <a:t>Torrisi</a:t>
            </a:r>
            <a:endParaRPr lang="it-IT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9388" y="188913"/>
            <a:ext cx="8755062" cy="885825"/>
            <a:chOff x="113" y="119"/>
            <a:chExt cx="5515" cy="558"/>
          </a:xfrm>
        </p:grpSpPr>
        <p:pic>
          <p:nvPicPr>
            <p:cNvPr id="5" name="Picture 8" descr="logoUSA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8" y="164"/>
              <a:ext cx="480" cy="480"/>
            </a:xfrm>
            <a:prstGeom prst="rect">
              <a:avLst/>
            </a:prstGeom>
            <a:noFill/>
          </p:spPr>
        </p:pic>
        <p:pic>
          <p:nvPicPr>
            <p:cNvPr id="6" name="Picture 10" descr="logo1s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498" cy="558"/>
            </a:xfrm>
            <a:prstGeom prst="rect">
              <a:avLst/>
            </a:prstGeom>
            <a:noFill/>
          </p:spPr>
        </p:pic>
      </p:grpSp>
      <p:sp>
        <p:nvSpPr>
          <p:cNvPr id="7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318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– MAM 2008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6146" name="Picture 2" descr="C:\Documents and Settings\controllo\Desktop\Gmeeting\Meeting cracovia\Krakov2008\IT_SCORES\CM-mam-all\ETS_ge_20080301_200805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06" y="691876"/>
            <a:ext cx="4326180" cy="2880000"/>
          </a:xfrm>
          <a:prstGeom prst="rect">
            <a:avLst/>
          </a:prstGeom>
          <a:noFill/>
        </p:spPr>
      </p:pic>
      <p:pic>
        <p:nvPicPr>
          <p:cNvPr id="6147" name="Picture 3" descr="C:\Documents and Settings\controllo\Desktop\Gmeeting\Meeting cracovia\Krakov2008\IT_SCORES\CM-mam-all\ETS_ge_20080301_20080531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819" y="691876"/>
            <a:ext cx="4326181" cy="2880000"/>
          </a:xfrm>
          <a:prstGeom prst="rect">
            <a:avLst/>
          </a:prstGeom>
          <a:noFill/>
        </p:spPr>
      </p:pic>
      <p:pic>
        <p:nvPicPr>
          <p:cNvPr id="6148" name="Picture 4" descr="C:\Documents and Settings\controllo\Desktop\Gmeeting\Meeting cracovia\Krakov2008\IT_SCORES\CM-mam-all\ETS_ge_20080301_20080531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274" y="342900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018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– JJA 2008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7170" name="Picture 2" descr="C:\Documents and Settings\controllo\Desktop\Gmeeting\common plots\IT_SCORES\CM-jja-all\MSLP_g_20080601_20080831_00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4326180" cy="2880000"/>
          </a:xfrm>
          <a:prstGeom prst="rect">
            <a:avLst/>
          </a:prstGeom>
          <a:noFill/>
        </p:spPr>
      </p:pic>
      <p:pic>
        <p:nvPicPr>
          <p:cNvPr id="7171" name="Picture 3" descr="C:\Documents and Settings\controllo\Desktop\Gmeeting\common plots\IT_SCORES\CM-jja-all\TDEW_g_20080601_20080831_00l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274" y="3429000"/>
            <a:ext cx="4326180" cy="2880000"/>
          </a:xfrm>
          <a:prstGeom prst="rect">
            <a:avLst/>
          </a:prstGeom>
          <a:noFill/>
        </p:spPr>
      </p:pic>
      <p:pic>
        <p:nvPicPr>
          <p:cNvPr id="7172" name="Picture 4" descr="C:\Documents and Settings\controllo\Desktop\Gmeeting\common plots\IT_SCORES\CM-jja-all\TEMP_g_20080601_20080831_00l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91876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018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– JJA 2008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8194" name="Picture 2" descr="C:\Documents and Settings\controllo\Desktop\Gmeeting\common plots\IT_SCORES\CM-jja-all\FBI_gf_20080601_200808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326180" cy="2880000"/>
          </a:xfrm>
          <a:prstGeom prst="rect">
            <a:avLst/>
          </a:prstGeom>
          <a:noFill/>
        </p:spPr>
      </p:pic>
      <p:pic>
        <p:nvPicPr>
          <p:cNvPr id="8195" name="Picture 3" descr="C:\Documents and Settings\controllo\Desktop\Gmeeting\common plots\IT_SCORES\CM-jja-all\FBI_gf_20080601_20080831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4326180" cy="2880000"/>
          </a:xfrm>
          <a:prstGeom prst="rect">
            <a:avLst/>
          </a:prstGeom>
          <a:noFill/>
        </p:spPr>
      </p:pic>
      <p:pic>
        <p:nvPicPr>
          <p:cNvPr id="8196" name="Picture 4" descr="C:\Documents and Settings\controllo\Desktop\Gmeeting\common plots\IT_SCORES\CM-jja-all\FBI_gf_20080601_20080831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8960" y="342900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018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– JJA 2008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9218" name="Picture 2" descr="C:\Documents and Settings\controllo\Desktop\Gmeeting\common plots\IT_SCORES\CM-jja-all\ETS_ge_20080601_200808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326180" cy="2880000"/>
          </a:xfrm>
          <a:prstGeom prst="rect">
            <a:avLst/>
          </a:prstGeom>
          <a:noFill/>
        </p:spPr>
      </p:pic>
      <p:pic>
        <p:nvPicPr>
          <p:cNvPr id="9219" name="Picture 3" descr="C:\Documents and Settings\controllo\Desktop\Gmeeting\common plots\IT_SCORES\CM-jja-all\ETS_ge_20080601_20080831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326179" cy="2880000"/>
          </a:xfrm>
          <a:prstGeom prst="rect">
            <a:avLst/>
          </a:prstGeom>
          <a:noFill/>
        </p:spPr>
      </p:pic>
      <p:pic>
        <p:nvPicPr>
          <p:cNvPr id="9220" name="Picture 4" descr="C:\Documents and Settings\controllo\Desktop\Gmeeting\common plots\IT_SCORES\CM-jja-all\ETS_ge_20080601_20080831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8960" y="3357562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98870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49" y="979488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untitled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099" y="979488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untitled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49" y="3500438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57554" y="214290"/>
            <a:ext cx="2154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SON 2007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72198" y="25269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578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untitled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14356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ntitled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88813" y="214290"/>
            <a:ext cx="2154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SON 2007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72198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79388" y="981075"/>
            <a:ext cx="8567737" cy="5537200"/>
            <a:chOff x="179388" y="981075"/>
            <a:chExt cx="8567737" cy="5537200"/>
          </a:xfrm>
        </p:grpSpPr>
        <p:pic>
          <p:nvPicPr>
            <p:cNvPr id="3" name="Picture 9" descr="untitled-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7900" y="3716338"/>
              <a:ext cx="3959225" cy="280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untitled-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7900" y="981075"/>
              <a:ext cx="3959225" cy="280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untitled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388" y="981075"/>
              <a:ext cx="3959225" cy="280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untitled-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388" y="3716338"/>
              <a:ext cx="3959225" cy="280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71802" y="214290"/>
            <a:ext cx="3148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DJF 2007-2008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01394" y="32412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959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untitled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3959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untitled-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4578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71802" y="142852"/>
            <a:ext cx="3148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DJF 2007-2008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29956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ollo\Desktop\Gmeeting\wmo\untitled-2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357718" cy="3083047"/>
          </a:xfrm>
          <a:prstGeom prst="rect">
            <a:avLst/>
          </a:prstGeom>
          <a:noFill/>
        </p:spPr>
      </p:pic>
      <p:pic>
        <p:nvPicPr>
          <p:cNvPr id="1027" name="Picture 3" descr="C:\Documents and Settings\controllo\Desktop\Gmeeting\wmo\untitled-4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579563" cy="3240000"/>
          </a:xfrm>
          <a:prstGeom prst="rect">
            <a:avLst/>
          </a:prstGeom>
          <a:noFill/>
        </p:spPr>
      </p:pic>
      <p:pic>
        <p:nvPicPr>
          <p:cNvPr id="1028" name="Picture 4" descr="C:\Documents and Settings\controllo\Desktop\Gmeeting\wmo\untitled-6.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214686"/>
            <a:ext cx="4579564" cy="3240000"/>
          </a:xfrm>
          <a:prstGeom prst="rect">
            <a:avLst/>
          </a:prstGeom>
          <a:noFill/>
        </p:spPr>
      </p:pic>
      <p:pic>
        <p:nvPicPr>
          <p:cNvPr id="1029" name="Picture 5" descr="C:\Documents and Settings\controllo\Desktop\Gmeeting\wmo\untitled-8.d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1593" y="3143248"/>
            <a:ext cx="4579563" cy="3240000"/>
          </a:xfrm>
          <a:prstGeom prst="rect">
            <a:avLst/>
          </a:prstGeom>
          <a:noFill/>
        </p:spPr>
      </p:pic>
      <p:sp>
        <p:nvSpPr>
          <p:cNvPr id="8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61270" y="214290"/>
            <a:ext cx="2210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MAM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44402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ontrollo\Desktop\Gmeeting\wmo\untitled-12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79562" cy="3240000"/>
          </a:xfrm>
          <a:prstGeom prst="rect">
            <a:avLst/>
          </a:prstGeom>
          <a:noFill/>
        </p:spPr>
      </p:pic>
      <p:pic>
        <p:nvPicPr>
          <p:cNvPr id="2051" name="Picture 3" descr="C:\Documents and Settings\controllo\Desktop\Gmeeting\wmo\untitled-14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03380"/>
            <a:ext cx="4579563" cy="3240000"/>
          </a:xfrm>
          <a:prstGeom prst="rect">
            <a:avLst/>
          </a:prstGeom>
          <a:noFill/>
        </p:spPr>
      </p:pic>
      <p:sp>
        <p:nvSpPr>
          <p:cNvPr id="10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61270" y="214290"/>
            <a:ext cx="2210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MAM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72198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191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- SON 2007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1026" name="Picture 2" descr="C:\Documents and Settings\controllo\Desktop\Gmeeting\Meeting cracovia\Krakov2008\IT_SCORES\CM-son-all\WMOD_g_20070901_20071130_00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326180" cy="2880000"/>
          </a:xfrm>
          <a:prstGeom prst="rect">
            <a:avLst/>
          </a:prstGeom>
          <a:noFill/>
        </p:spPr>
      </p:pic>
      <p:pic>
        <p:nvPicPr>
          <p:cNvPr id="1027" name="Picture 3" descr="C:\Documents and Settings\controllo\Desktop\Gmeeting\Meeting cracovia\Krakov2008\IT_SCORES\CM-son-all\MSLP_g_20070901_20071130_00l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326180" cy="2880000"/>
          </a:xfrm>
          <a:prstGeom prst="rect">
            <a:avLst/>
          </a:prstGeom>
          <a:noFill/>
        </p:spPr>
      </p:pic>
      <p:pic>
        <p:nvPicPr>
          <p:cNvPr id="1028" name="Picture 4" descr="C:\Documents and Settings\controllo\Desktop\Gmeeting\Meeting cracovia\Krakov2008\IT_SCORES\CM-son-all\TDEW_g_20070901_20071130_00l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85794"/>
            <a:ext cx="4326180" cy="2880000"/>
          </a:xfrm>
          <a:prstGeom prst="rect">
            <a:avLst/>
          </a:prstGeom>
          <a:noFill/>
        </p:spPr>
      </p:pic>
      <p:pic>
        <p:nvPicPr>
          <p:cNvPr id="1029" name="Picture 5" descr="C:\Documents and Settings\controllo\Desktop\Gmeeting\Meeting cracovia\Krakov2008\IT_SCORES\CM-son-all\TEMP_g_20070901_20071130_00li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85794"/>
            <a:ext cx="4326180" cy="2880000"/>
          </a:xfrm>
          <a:prstGeom prst="rect">
            <a:avLst/>
          </a:prstGeom>
          <a:noFill/>
        </p:spPr>
      </p:pic>
      <p:pic>
        <p:nvPicPr>
          <p:cNvPr id="1034" name="Picture 10" descr="C:\Documents and Settings\controllo\Desktop\Gmeeting\Meeting cracovia\Krakov2008\IT_SCORES\CM-son-all\WMOD_g_20070901_20071130_00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326180" cy="2880000"/>
          </a:xfrm>
          <a:prstGeom prst="rect">
            <a:avLst/>
          </a:prstGeom>
          <a:noFill/>
        </p:spPr>
      </p:pic>
      <p:pic>
        <p:nvPicPr>
          <p:cNvPr id="1035" name="Picture 11" descr="C:\Documents and Settings\controllo\Desktop\Gmeeting\Meeting cracovia\Krakov2008\IT_SCORES\CM-son-all\TDEW_g_20070901_20071130_00l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326180" cy="2880000"/>
          </a:xfrm>
          <a:prstGeom prst="rect">
            <a:avLst/>
          </a:prstGeom>
          <a:noFill/>
        </p:spPr>
      </p:pic>
      <p:pic>
        <p:nvPicPr>
          <p:cNvPr id="1036" name="Picture 12" descr="C:\Documents and Settings\controllo\Desktop\Gmeeting\Meeting cracovia\Krakov2008\IT_SCORES\CM-son-all\MSLP_g_20070901_20071130_00l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ntrollo\Desktop\Gmeeting\untitled-8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579563" cy="3240000"/>
          </a:xfrm>
          <a:prstGeom prst="rect">
            <a:avLst/>
          </a:prstGeom>
          <a:noFill/>
        </p:spPr>
      </p:pic>
      <p:pic>
        <p:nvPicPr>
          <p:cNvPr id="3075" name="Picture 3" descr="C:\Documents and Settings\controllo\Desktop\Gmeeting\untitled-6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189396"/>
            <a:ext cx="4579563" cy="3240000"/>
          </a:xfrm>
          <a:prstGeom prst="rect">
            <a:avLst/>
          </a:prstGeom>
          <a:noFill/>
        </p:spPr>
      </p:pic>
      <p:pic>
        <p:nvPicPr>
          <p:cNvPr id="3076" name="Picture 4" descr="C:\Documents and Settings\controllo\Desktop\Gmeeting\untitled-4.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3031" y="3189396"/>
            <a:ext cx="4579563" cy="3240000"/>
          </a:xfrm>
          <a:prstGeom prst="rect">
            <a:avLst/>
          </a:prstGeom>
          <a:noFill/>
        </p:spPr>
      </p:pic>
      <p:pic>
        <p:nvPicPr>
          <p:cNvPr id="3077" name="Picture 5" descr="C:\Documents and Settings\controllo\Desktop\Gmeeting\untitled-2.d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260438"/>
            <a:ext cx="4579563" cy="3240000"/>
          </a:xfrm>
          <a:prstGeom prst="rect">
            <a:avLst/>
          </a:prstGeom>
          <a:noFill/>
        </p:spPr>
      </p:pic>
      <p:sp>
        <p:nvSpPr>
          <p:cNvPr id="8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75584" y="214290"/>
            <a:ext cx="1910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JJA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687278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trollo\Desktop\Gmeeting\untitled-16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4579563" cy="3240000"/>
          </a:xfrm>
          <a:prstGeom prst="rect">
            <a:avLst/>
          </a:prstGeom>
          <a:noFill/>
        </p:spPr>
      </p:pic>
      <p:pic>
        <p:nvPicPr>
          <p:cNvPr id="4099" name="Picture 3" descr="C:\Documents and Settings\controllo\Desktop\Gmeeting\untitled-14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14"/>
            <a:ext cx="4579562" cy="3240000"/>
          </a:xfrm>
          <a:prstGeom prst="rect">
            <a:avLst/>
          </a:prstGeom>
          <a:noFill/>
        </p:spPr>
      </p:pic>
      <p:pic>
        <p:nvPicPr>
          <p:cNvPr id="4100" name="Picture 4" descr="C:\Documents and Settings\controllo\Desktop\Gmeeting\untitled-12.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17562"/>
            <a:ext cx="4579562" cy="3240000"/>
          </a:xfrm>
          <a:prstGeom prst="rect">
            <a:avLst/>
          </a:prstGeom>
          <a:noFill/>
        </p:spPr>
      </p:pic>
      <p:sp>
        <p:nvSpPr>
          <p:cNvPr id="7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04164" y="214290"/>
            <a:ext cx="1910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JJA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15774" y="446753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14678" y="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CI7 – CME SON 2007</a:t>
            </a:r>
            <a:endParaRPr lang="it-IT" sz="2400" dirty="0"/>
          </a:p>
        </p:txBody>
      </p:sp>
      <p:pic>
        <p:nvPicPr>
          <p:cNvPr id="1026" name="Picture 2" descr="C:\Documents and Settings\controllo\Desktop\Gmeeting\Meeting cracovia\Krakov2008\IT_SCORES\CI7-son-all\ETS_ge_20070901_20071130_+12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20768"/>
            <a:ext cx="4326180" cy="2880000"/>
          </a:xfrm>
          <a:prstGeom prst="rect">
            <a:avLst/>
          </a:prstGeom>
          <a:noFill/>
        </p:spPr>
      </p:pic>
      <p:pic>
        <p:nvPicPr>
          <p:cNvPr id="1027" name="Picture 3" descr="C:\Documents and Settings\controllo\Desktop\Gmeeting\Meeting cracovia\Krakov2008\IT_SCORES\CI7-son-all\FBI_gf_20070901_20071130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662" y="406124"/>
            <a:ext cx="4326180" cy="2880000"/>
          </a:xfrm>
          <a:prstGeom prst="rect">
            <a:avLst/>
          </a:prstGeom>
          <a:noFill/>
        </p:spPr>
      </p:pic>
      <p:pic>
        <p:nvPicPr>
          <p:cNvPr id="1028" name="Picture 4" descr="C:\Documents and Settings\controllo\Desktop\Gmeeting\Meeting cracovia\Krakov2008\IT_SCORES\CM-son-all\ETS_ge_20070901_20071130_+12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4326179" cy="2880000"/>
          </a:xfrm>
          <a:prstGeom prst="rect">
            <a:avLst/>
          </a:prstGeom>
          <a:noFill/>
        </p:spPr>
      </p:pic>
      <p:pic>
        <p:nvPicPr>
          <p:cNvPr id="1029" name="Picture 5" descr="C:\Documents and Settings\controllo\Desktop\Gmeeting\Meeting cracovia\Krakov2008\IT_SCORES\CM-son-all\FBI_gf_20070901_20071130_+12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75522" y="38377"/>
            <a:ext cx="303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CI7 – CME DJF 2007-08</a:t>
            </a:r>
            <a:endParaRPr lang="it-IT" sz="2400" dirty="0"/>
          </a:p>
        </p:txBody>
      </p:sp>
      <p:pic>
        <p:nvPicPr>
          <p:cNvPr id="2050" name="Picture 2" descr="C:\Documents and Settings\controllo\Desktop\Gmeeting\Meeting cracovia\Krakov2008\IT_SCORES\CI7-djf-all\FBI_gf_20071201_20080229_+12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406520"/>
            <a:ext cx="4326180" cy="2880000"/>
          </a:xfrm>
          <a:prstGeom prst="rect">
            <a:avLst/>
          </a:prstGeom>
          <a:noFill/>
        </p:spPr>
      </p:pic>
      <p:pic>
        <p:nvPicPr>
          <p:cNvPr id="2051" name="Picture 3" descr="C:\Documents and Settings\controllo\Desktop\Gmeeting\Meeting cracovia\Krakov2008\IT_SCORES\CI7-djf-all\ETS_ge_20071201_20080229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662" y="3406520"/>
            <a:ext cx="4326180" cy="2880000"/>
          </a:xfrm>
          <a:prstGeom prst="rect">
            <a:avLst/>
          </a:prstGeom>
          <a:noFill/>
        </p:spPr>
      </p:pic>
      <p:pic>
        <p:nvPicPr>
          <p:cNvPr id="2052" name="Picture 4" descr="C:\Documents and Settings\controllo\Desktop\Gmeeting\Meeting cracovia\Krakov2008\IT_SCORES\CM-djf-all\ETS_ge_20071201_20080229_+12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425" y="549000"/>
            <a:ext cx="4326180" cy="2880000"/>
          </a:xfrm>
          <a:prstGeom prst="rect">
            <a:avLst/>
          </a:prstGeom>
          <a:noFill/>
        </p:spPr>
      </p:pic>
      <p:pic>
        <p:nvPicPr>
          <p:cNvPr id="2053" name="Picture 5" descr="C:\Documents and Settings\controllo\Desktop\Gmeeting\Meeting cracovia\Krakov2008\IT_SCORES\CM-djf-all\FBI_gf_20071201_20080229_+12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000364" y="38377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CI7 – CME MAM 2008</a:t>
            </a:r>
            <a:endParaRPr lang="it-IT" sz="2400" dirty="0"/>
          </a:p>
        </p:txBody>
      </p:sp>
      <p:pic>
        <p:nvPicPr>
          <p:cNvPr id="3074" name="Picture 2" descr="C:\Documents and Settings\controllo\Desktop\Gmeeting\Meeting cracovia\Krakov2008\IT_SCORES\CM-mam-all\ETS_ge_20080301_20080531_+12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976" y="500042"/>
            <a:ext cx="4326180" cy="2880000"/>
          </a:xfrm>
          <a:prstGeom prst="rect">
            <a:avLst/>
          </a:prstGeom>
          <a:noFill/>
        </p:spPr>
      </p:pic>
      <p:pic>
        <p:nvPicPr>
          <p:cNvPr id="3075" name="Picture 3" descr="C:\Documents and Settings\controllo\Desktop\Gmeeting\Meeting cracovia\Krakov2008\IT_SCORES\CM-mam-all\FBI_gf_20080301_20080531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7562"/>
            <a:ext cx="4326180" cy="2880000"/>
          </a:xfrm>
          <a:prstGeom prst="rect">
            <a:avLst/>
          </a:prstGeom>
          <a:noFill/>
        </p:spPr>
      </p:pic>
      <p:pic>
        <p:nvPicPr>
          <p:cNvPr id="3076" name="Picture 4" descr="C:\Documents and Settings\controllo\Desktop\Gmeeting\Meeting cracovia\Krakov2008\IT_SCORES\CI7-mam-all\ETS_ge_20080301_20080531_+12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976" y="3500438"/>
            <a:ext cx="4326180" cy="2880000"/>
          </a:xfrm>
          <a:prstGeom prst="rect">
            <a:avLst/>
          </a:prstGeom>
          <a:noFill/>
        </p:spPr>
      </p:pic>
      <p:pic>
        <p:nvPicPr>
          <p:cNvPr id="3077" name="Picture 5" descr="C:\Documents and Settings\controllo\Desktop\Gmeeting\Meeting cracovia\Krakov2008\IT_SCORES\CI7-mam-all\FBI_gf_20080301_20080531_+12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258" y="340652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000364" y="38377"/>
            <a:ext cx="257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CI7 – CME JJA 2008</a:t>
            </a:r>
            <a:endParaRPr lang="it-IT" sz="2400" dirty="0"/>
          </a:p>
        </p:txBody>
      </p:sp>
      <p:pic>
        <p:nvPicPr>
          <p:cNvPr id="5122" name="Picture 2" descr="C:\Documents and Settings\controllo\Desktop\Gmeeting\common plots\IT_SCORES\CI7-jja-all\ETS_ge_20080601_20080831_+12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4326180" cy="2880000"/>
          </a:xfrm>
          <a:prstGeom prst="rect">
            <a:avLst/>
          </a:prstGeom>
          <a:noFill/>
        </p:spPr>
      </p:pic>
      <p:pic>
        <p:nvPicPr>
          <p:cNvPr id="5123" name="Picture 3" descr="C:\Documents and Settings\controllo\Desktop\Gmeeting\common plots\IT_SCORES\CI7-jja-all\FBI_gf_20080601_20080831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06" y="3335082"/>
            <a:ext cx="4326180" cy="2880000"/>
          </a:xfrm>
          <a:prstGeom prst="rect">
            <a:avLst/>
          </a:prstGeom>
          <a:noFill/>
        </p:spPr>
      </p:pic>
      <p:pic>
        <p:nvPicPr>
          <p:cNvPr id="5124" name="Picture 4" descr="C:\Documents and Settings\controllo\Desktop\Gmeeting\common plots\IT_SCORES\CM-jja-all\ETS_ge_20080601_20080831_+12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976" y="3335082"/>
            <a:ext cx="4326180" cy="2880000"/>
          </a:xfrm>
          <a:prstGeom prst="rect">
            <a:avLst/>
          </a:prstGeom>
          <a:noFill/>
        </p:spPr>
      </p:pic>
      <p:pic>
        <p:nvPicPr>
          <p:cNvPr id="5125" name="Picture 5" descr="C:\Documents and Settings\controllo\Desktop\Gmeeting\common plots\IT_SCORES\CM-jja-all\FBI_gf_20080601_20080831_+12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82" y="57148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191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- SON 2007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2050" name="Picture 2" descr="C:\Documents and Settings\controllo\Desktop\Gmeeting\Meeting cracovia\Krakov2008\IT_SCORES\CM-son-all\FBI_gf_20070901_20071130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326180" cy="2880000"/>
          </a:xfrm>
          <a:prstGeom prst="rect">
            <a:avLst/>
          </a:prstGeom>
          <a:noFill/>
        </p:spPr>
      </p:pic>
      <p:pic>
        <p:nvPicPr>
          <p:cNvPr id="2051" name="Picture 3" descr="C:\Documents and Settings\controllo\Desktop\Gmeeting\Meeting cracovia\Krakov2008\IT_SCORES\CM-son-all\FBI_gf_20070901_20071130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820" y="714356"/>
            <a:ext cx="4326180" cy="2880000"/>
          </a:xfrm>
          <a:prstGeom prst="rect">
            <a:avLst/>
          </a:prstGeom>
          <a:noFill/>
        </p:spPr>
      </p:pic>
      <p:pic>
        <p:nvPicPr>
          <p:cNvPr id="2052" name="Picture 4" descr="C:\Documents and Settings\controllo\Desktop\Gmeeting\Meeting cracovia\Krakov2008\IT_SCORES\CM-son-all\FBI_gf_20070901_20071130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42900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191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- SON 2007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3074" name="Picture 2" descr="C:\Documents and Settings\controllo\Desktop\Gmeeting\Meeting cracovia\Krakov2008\IT_SCORES\CM-son-all\ETS_ge_20070901_20071130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326180" cy="2880000"/>
          </a:xfrm>
          <a:prstGeom prst="rect">
            <a:avLst/>
          </a:prstGeom>
          <a:noFill/>
        </p:spPr>
      </p:pic>
      <p:pic>
        <p:nvPicPr>
          <p:cNvPr id="3075" name="Picture 3" descr="C:\Documents and Settings\controllo\Desktop\Gmeeting\Meeting cracovia\Krakov2008\IT_SCORES\CM-son-all\ETS_ge_20070901_20071130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326179" cy="2880000"/>
          </a:xfrm>
          <a:prstGeom prst="rect">
            <a:avLst/>
          </a:prstGeom>
          <a:noFill/>
        </p:spPr>
      </p:pic>
      <p:pic>
        <p:nvPicPr>
          <p:cNvPr id="3076" name="Picture 4" descr="C:\Documents and Settings\controllo\Desktop\Gmeeting\Meeting cracovia\Krakov2008\IT_SCORES\CM-son-all\ETS_ge_20070901_20071130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900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43174" y="214290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- DJF 2007-08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1026" name="Picture 2" descr="C:\Documents and Settings\controllo\Desktop\Gmeeting\Meeting cracovia\Krakov2008\IT_SCORES\CM-djf-all\MSLP_g_20071201_20080229_00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326180" cy="2880000"/>
          </a:xfrm>
          <a:prstGeom prst="rect">
            <a:avLst/>
          </a:prstGeom>
          <a:noFill/>
        </p:spPr>
      </p:pic>
      <p:pic>
        <p:nvPicPr>
          <p:cNvPr id="1027" name="Picture 3" descr="C:\Documents and Settings\controllo\Desktop\Gmeeting\Meeting cracovia\Krakov2008\IT_SCORES\CM-djf-all\TDEW_g_20071201_20080229_00l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49396"/>
            <a:ext cx="4326180" cy="2880000"/>
          </a:xfrm>
          <a:prstGeom prst="rect">
            <a:avLst/>
          </a:prstGeom>
          <a:noFill/>
        </p:spPr>
      </p:pic>
      <p:pic>
        <p:nvPicPr>
          <p:cNvPr id="1028" name="Picture 4" descr="C:\Documents and Settings\controllo\Desktop\Gmeeting\Meeting cracovia\Krakov2008\IT_SCORES\CM-djf-all\TEMP_g_20071201_20080229_00l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4326180" cy="2880000"/>
          </a:xfrm>
          <a:prstGeom prst="rect">
            <a:avLst/>
          </a:prstGeom>
          <a:noFill/>
        </p:spPr>
      </p:pic>
      <p:pic>
        <p:nvPicPr>
          <p:cNvPr id="1029" name="Picture 5" descr="C:\Documents and Settings\controllo\Desktop\Gmeeting\Meeting cracovia\Krakov2008\IT_SCORES\CM-djf-all\WMOD_g_20071201_20080229_00li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538" y="642918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43174" y="214290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- DJF 2007-08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2050" name="Picture 2" descr="C:\Documents and Settings\controllo\Desktop\Gmeeting\Meeting cracovia\Krakov2008\IT_SCORES\CM-djf-all\FBI_gf_20071201_20080229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91876"/>
            <a:ext cx="4326180" cy="2880000"/>
          </a:xfrm>
          <a:prstGeom prst="rect">
            <a:avLst/>
          </a:prstGeom>
          <a:noFill/>
        </p:spPr>
      </p:pic>
      <p:pic>
        <p:nvPicPr>
          <p:cNvPr id="2051" name="Picture 3" descr="C:\Documents and Settings\controllo\Desktop\Gmeeting\Meeting cracovia\Krakov2008\IT_SCORES\CM-djf-all\FBI_gf_20071201_20080229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820" y="714356"/>
            <a:ext cx="4326180" cy="2880000"/>
          </a:xfrm>
          <a:prstGeom prst="rect">
            <a:avLst/>
          </a:prstGeom>
          <a:noFill/>
        </p:spPr>
      </p:pic>
      <p:pic>
        <p:nvPicPr>
          <p:cNvPr id="2052" name="Picture 4" descr="C:\Documents and Settings\controllo\Desktop\Gmeeting\Meeting cracovia\Krakov2008\IT_SCORES\CM-djf-all\FBI_gf_20071201_20080229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00438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43174" y="214290"/>
            <a:ext cx="3695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- DJF 2007-08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3074" name="Picture 2" descr="C:\Documents and Settings\controllo\Desktop\Gmeeting\Meeting cracovia\Krakov2008\IT_SCORES\CM-djf-all\ETS_ge_20071201_20080229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91876"/>
            <a:ext cx="4326179" cy="2880000"/>
          </a:xfrm>
          <a:prstGeom prst="rect">
            <a:avLst/>
          </a:prstGeom>
          <a:noFill/>
        </p:spPr>
      </p:pic>
      <p:pic>
        <p:nvPicPr>
          <p:cNvPr id="3075" name="Picture 3" descr="C:\Documents and Settings\controllo\Desktop\Gmeeting\Meeting cracovia\Krakov2008\IT_SCORES\CM-djf-all\ETS_ge_20071201_20080229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821" y="691876"/>
            <a:ext cx="4326179" cy="2880000"/>
          </a:xfrm>
          <a:prstGeom prst="rect">
            <a:avLst/>
          </a:prstGeom>
          <a:noFill/>
        </p:spPr>
      </p:pic>
      <p:pic>
        <p:nvPicPr>
          <p:cNvPr id="3076" name="Picture 4" descr="C:\Documents and Settings\controllo\Desktop\Gmeeting\Meeting cracovia\Krakov2008\IT_SCORES\CM-djf-all\ETS_ge_20071201_20080229_+24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1837" y="3477958"/>
            <a:ext cx="4326179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318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– MAM 2008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4098" name="Picture 2" descr="C:\Documents and Settings\controllo\Desktop\Gmeeting\Meeting cracovia\Krakov2008\IT_SCORES\CM-mam-all\MSLP_g_20080301_20080531_00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326180" cy="2880000"/>
          </a:xfrm>
          <a:prstGeom prst="rect">
            <a:avLst/>
          </a:prstGeom>
          <a:noFill/>
        </p:spPr>
      </p:pic>
      <p:pic>
        <p:nvPicPr>
          <p:cNvPr id="4099" name="Picture 3" descr="C:\Documents and Settings\controllo\Desktop\Gmeeting\Meeting cracovia\Krakov2008\IT_SCORES\CM-mam-all\TDEW_g_20080301_20080531_00l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326180" cy="2880000"/>
          </a:xfrm>
          <a:prstGeom prst="rect">
            <a:avLst/>
          </a:prstGeom>
          <a:noFill/>
        </p:spPr>
      </p:pic>
      <p:pic>
        <p:nvPicPr>
          <p:cNvPr id="4100" name="Picture 4" descr="C:\Documents and Settings\controllo\Desktop\Gmeeting\Meeting cracovia\Krakov2008\IT_SCORES\CM-mam-all\TEMP_g_20080301_20080531_00l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4326180" cy="2880000"/>
          </a:xfrm>
          <a:prstGeom prst="rect">
            <a:avLst/>
          </a:prstGeom>
          <a:noFill/>
        </p:spPr>
      </p:pic>
      <p:pic>
        <p:nvPicPr>
          <p:cNvPr id="4101" name="Picture 5" descr="C:\Documents and Settings\controllo\Desktop\Gmeeting\Meeting cracovia\Krakov2008\IT_SCORES\CM-mam-all\WMOD_g_20080301_20080531_00li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928670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8926" y="214290"/>
            <a:ext cx="3318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err="1" smtClean="0">
                <a:latin typeface="Verdana" pitchFamily="34" charset="0"/>
              </a:rPr>
              <a:t>CM</a:t>
            </a:r>
            <a:r>
              <a:rPr lang="it-IT" sz="3000" dirty="0" smtClean="0">
                <a:latin typeface="Verdana" pitchFamily="34" charset="0"/>
              </a:rPr>
              <a:t> – MAM 2008</a:t>
            </a:r>
            <a:endParaRPr lang="it-IT" sz="3000" dirty="0">
              <a:latin typeface="Verdana" pitchFamily="34" charset="0"/>
            </a:endParaRPr>
          </a:p>
        </p:txBody>
      </p:sp>
      <p:pic>
        <p:nvPicPr>
          <p:cNvPr id="5125" name="Picture 5" descr="C:\Documents and Settings\controllo\Desktop\Gmeeting\Meeting cracovia\Krakov2008\IT_SCORES\CM-mam-all\FBI_gf_20080301_20080531_+24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35082"/>
            <a:ext cx="4326180" cy="2880000"/>
          </a:xfrm>
          <a:prstGeom prst="rect">
            <a:avLst/>
          </a:prstGeom>
          <a:noFill/>
        </p:spPr>
      </p:pic>
      <p:pic>
        <p:nvPicPr>
          <p:cNvPr id="5126" name="Picture 6" descr="C:\Documents and Settings\controllo\Desktop\Gmeeting\Meeting cracovia\Krakov2008\IT_SCORES\CM-mam-all\FBI_gf_20080301_20080531_+12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821" y="785794"/>
            <a:ext cx="4326179" cy="2880000"/>
          </a:xfrm>
          <a:prstGeom prst="rect">
            <a:avLst/>
          </a:prstGeom>
          <a:noFill/>
        </p:spPr>
      </p:pic>
      <p:pic>
        <p:nvPicPr>
          <p:cNvPr id="5127" name="Picture 7" descr="C:\Documents and Settings\controllo\Desktop\Gmeeting\Meeting cracovia\Krakov2008\IT_SCORES\CM-mam-all\FBI_gf_20080301_20080531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432618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379</Words>
  <Application>Microsoft Office PowerPoint</Application>
  <PresentationFormat>Presentazione su schermo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Some results from operational verification in Italy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21</cp:revision>
  <dcterms:created xsi:type="dcterms:W3CDTF">2008-09-12T16:24:34Z</dcterms:created>
  <dcterms:modified xsi:type="dcterms:W3CDTF">2008-09-14T14:26:18Z</dcterms:modified>
</cp:coreProperties>
</file>