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56" r:id="rId6"/>
    <p:sldId id="257" r:id="rId7"/>
    <p:sldId id="259" r:id="rId8"/>
    <p:sldId id="269" r:id="rId9"/>
    <p:sldId id="263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E3067-E583-50A9-5899-B196F96F9101}" v="8" dt="2023-02-21T15:46:52.269"/>
    <p1510:client id="{6CBFA531-6848-7853-D209-3FFBE5945DAD}" v="5" dt="2023-02-22T12:57:31.147"/>
    <p1510:client id="{A1BFFB33-F0D5-44B1-C5A9-3331820E87BA}" v="142" dt="2023-02-21T15:22:30.700"/>
    <p1510:client id="{D8B0EE36-F77E-4D88-85F4-C23B4E7DEADB}" v="248" dt="2023-02-22T10:13:18.785"/>
    <p1510:client id="{E63F6C3A-8364-E8F8-0EE2-7BB9BDB35FA0}" v="57" dt="2023-02-22T10:14:44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Jaczewski" userId="ec23e93f-b570-455e-99be-f06633041f7f" providerId="ADAL" clId="{D8B0EE36-F77E-4D88-85F4-C23B4E7DEADB}"/>
    <pc:docChg chg="undo custSel addSld delSld modSld sldOrd">
      <pc:chgData name="Adam Jaczewski" userId="ec23e93f-b570-455e-99be-f06633041f7f" providerId="ADAL" clId="{D8B0EE36-F77E-4D88-85F4-C23B4E7DEADB}" dt="2023-02-22T11:26:45.329" v="2067" actId="47"/>
      <pc:docMkLst>
        <pc:docMk/>
      </pc:docMkLst>
      <pc:sldChg chg="addSp delSp modSp mod">
        <pc:chgData name="Adam Jaczewski" userId="ec23e93f-b570-455e-99be-f06633041f7f" providerId="ADAL" clId="{D8B0EE36-F77E-4D88-85F4-C23B4E7DEADB}" dt="2023-02-20T12:01:11.194" v="387" actId="20577"/>
        <pc:sldMkLst>
          <pc:docMk/>
          <pc:sldMk cId="1965568761" sldId="256"/>
        </pc:sldMkLst>
        <pc:spChg chg="add mod">
          <ac:chgData name="Adam Jaczewski" userId="ec23e93f-b570-455e-99be-f06633041f7f" providerId="ADAL" clId="{D8B0EE36-F77E-4D88-85F4-C23B4E7DEADB}" dt="2023-02-20T11:52:54.426" v="96"/>
          <ac:spMkLst>
            <pc:docMk/>
            <pc:sldMk cId="1965568761" sldId="256"/>
            <ac:spMk id="2" creationId="{204A1B03-BA9B-5057-19A2-18673C5DEDD2}"/>
          </ac:spMkLst>
        </pc:spChg>
        <pc:spChg chg="add mod">
          <ac:chgData name="Adam Jaczewski" userId="ec23e93f-b570-455e-99be-f06633041f7f" providerId="ADAL" clId="{D8B0EE36-F77E-4D88-85F4-C23B4E7DEADB}" dt="2023-02-20T11:52:54.426" v="96"/>
          <ac:spMkLst>
            <pc:docMk/>
            <pc:sldMk cId="1965568761" sldId="256"/>
            <ac:spMk id="3" creationId="{1ED47D2E-851D-7C1D-9051-BDD87DADCECC}"/>
          </ac:spMkLst>
        </pc:spChg>
        <pc:spChg chg="add mod">
          <ac:chgData name="Adam Jaczewski" userId="ec23e93f-b570-455e-99be-f06633041f7f" providerId="ADAL" clId="{D8B0EE36-F77E-4D88-85F4-C23B4E7DEADB}" dt="2023-02-20T12:01:11.194" v="387" actId="20577"/>
          <ac:spMkLst>
            <pc:docMk/>
            <pc:sldMk cId="1965568761" sldId="256"/>
            <ac:spMk id="4" creationId="{013C1E2A-3DB7-6E1A-CA44-9B3B672B5081}"/>
          </ac:spMkLst>
        </pc:spChg>
        <pc:spChg chg="mod">
          <ac:chgData name="Adam Jaczewski" userId="ec23e93f-b570-455e-99be-f06633041f7f" providerId="ADAL" clId="{D8B0EE36-F77E-4D88-85F4-C23B4E7DEADB}" dt="2023-02-20T11:54:52.394" v="153" actId="1036"/>
          <ac:spMkLst>
            <pc:docMk/>
            <pc:sldMk cId="1965568761" sldId="256"/>
            <ac:spMk id="12" creationId="{B7EB6805-2113-8162-CDE8-EC8D6B26EBFA}"/>
          </ac:spMkLst>
        </pc:spChg>
        <pc:spChg chg="mod">
          <ac:chgData name="Adam Jaczewski" userId="ec23e93f-b570-455e-99be-f06633041f7f" providerId="ADAL" clId="{D8B0EE36-F77E-4D88-85F4-C23B4E7DEADB}" dt="2023-02-20T11:54:52.394" v="153" actId="1036"/>
          <ac:spMkLst>
            <pc:docMk/>
            <pc:sldMk cId="1965568761" sldId="256"/>
            <ac:spMk id="13" creationId="{055AC481-3AEF-6F93-83E2-0119781DEA8E}"/>
          </ac:spMkLst>
        </pc:spChg>
        <pc:spChg chg="mod">
          <ac:chgData name="Adam Jaczewski" userId="ec23e93f-b570-455e-99be-f06633041f7f" providerId="ADAL" clId="{D8B0EE36-F77E-4D88-85F4-C23B4E7DEADB}" dt="2023-02-20T11:54:52.394" v="153" actId="1036"/>
          <ac:spMkLst>
            <pc:docMk/>
            <pc:sldMk cId="1965568761" sldId="256"/>
            <ac:spMk id="35" creationId="{874CED31-3D66-1778-EBAE-340E797118DB}"/>
          </ac:spMkLst>
        </pc:spChg>
        <pc:spChg chg="mod">
          <ac:chgData name="Adam Jaczewski" userId="ec23e93f-b570-455e-99be-f06633041f7f" providerId="ADAL" clId="{D8B0EE36-F77E-4D88-85F4-C23B4E7DEADB}" dt="2023-02-20T11:54:52.394" v="153" actId="1036"/>
          <ac:spMkLst>
            <pc:docMk/>
            <pc:sldMk cId="1965568761" sldId="256"/>
            <ac:spMk id="50" creationId="{20F51E78-AE21-1875-AB87-2052966529F3}"/>
          </ac:spMkLst>
        </pc:spChg>
        <pc:spChg chg="mod">
          <ac:chgData name="Adam Jaczewski" userId="ec23e93f-b570-455e-99be-f06633041f7f" providerId="ADAL" clId="{D8B0EE36-F77E-4D88-85F4-C23B4E7DEADB}" dt="2023-02-20T11:54:52.394" v="153" actId="1036"/>
          <ac:spMkLst>
            <pc:docMk/>
            <pc:sldMk cId="1965568761" sldId="256"/>
            <ac:spMk id="51" creationId="{9B57BBBC-C074-5230-E240-40A7F5745E63}"/>
          </ac:spMkLst>
        </pc:spChg>
        <pc:picChg chg="mod">
          <ac:chgData name="Adam Jaczewski" userId="ec23e93f-b570-455e-99be-f06633041f7f" providerId="ADAL" clId="{D8B0EE36-F77E-4D88-85F4-C23B4E7DEADB}" dt="2023-02-20T11:54:52.394" v="153" actId="1036"/>
          <ac:picMkLst>
            <pc:docMk/>
            <pc:sldMk cId="1965568761" sldId="256"/>
            <ac:picMk id="5" creationId="{EE0320A9-C70F-D77E-AB47-D508CD511AF3}"/>
          </ac:picMkLst>
        </pc:picChg>
        <pc:picChg chg="add mod">
          <ac:chgData name="Adam Jaczewski" userId="ec23e93f-b570-455e-99be-f06633041f7f" providerId="ADAL" clId="{D8B0EE36-F77E-4D88-85F4-C23B4E7DEADB}" dt="2023-02-20T11:52:54.426" v="96"/>
          <ac:picMkLst>
            <pc:docMk/>
            <pc:sldMk cId="1965568761" sldId="256"/>
            <ac:picMk id="6" creationId="{85740B0B-040F-54E5-198F-0DB6A2BA2489}"/>
          </ac:picMkLst>
        </pc:picChg>
        <pc:picChg chg="add mod">
          <ac:chgData name="Adam Jaczewski" userId="ec23e93f-b570-455e-99be-f06633041f7f" providerId="ADAL" clId="{D8B0EE36-F77E-4D88-85F4-C23B4E7DEADB}" dt="2023-02-20T11:52:54.426" v="96"/>
          <ac:picMkLst>
            <pc:docMk/>
            <pc:sldMk cId="1965568761" sldId="256"/>
            <ac:picMk id="7" creationId="{64790694-0DA4-F3FC-1CA6-8F8EF7CEFF0A}"/>
          </ac:picMkLst>
        </pc:picChg>
        <pc:picChg chg="mod">
          <ac:chgData name="Adam Jaczewski" userId="ec23e93f-b570-455e-99be-f06633041f7f" providerId="ADAL" clId="{D8B0EE36-F77E-4D88-85F4-C23B4E7DEADB}" dt="2023-02-20T11:54:52.394" v="153" actId="1036"/>
          <ac:picMkLst>
            <pc:docMk/>
            <pc:sldMk cId="1965568761" sldId="256"/>
            <ac:picMk id="11" creationId="{9022C55C-A16F-8CA0-189C-DFD21C438F0F}"/>
          </ac:picMkLst>
        </pc:picChg>
        <pc:picChg chg="del">
          <ac:chgData name="Adam Jaczewski" userId="ec23e93f-b570-455e-99be-f06633041f7f" providerId="ADAL" clId="{D8B0EE36-F77E-4D88-85F4-C23B4E7DEADB}" dt="2023-02-20T11:52:53.173" v="95" actId="478"/>
          <ac:picMkLst>
            <pc:docMk/>
            <pc:sldMk cId="1965568761" sldId="256"/>
            <ac:picMk id="54" creationId="{97E8C71F-F93F-614B-AE71-D5AAE9F5C66D}"/>
          </ac:picMkLst>
        </pc:picChg>
        <pc:cxnChg chg="mod">
          <ac:chgData name="Adam Jaczewski" userId="ec23e93f-b570-455e-99be-f06633041f7f" providerId="ADAL" clId="{D8B0EE36-F77E-4D88-85F4-C23B4E7DEADB}" dt="2023-02-20T11:54:52.394" v="153" actId="1036"/>
          <ac:cxnSpMkLst>
            <pc:docMk/>
            <pc:sldMk cId="1965568761" sldId="256"/>
            <ac:cxnSpMk id="33" creationId="{71EB9A9B-D5C9-1278-B958-0D6F523924F7}"/>
          </ac:cxnSpMkLst>
        </pc:cxnChg>
        <pc:cxnChg chg="mod">
          <ac:chgData name="Adam Jaczewski" userId="ec23e93f-b570-455e-99be-f06633041f7f" providerId="ADAL" clId="{D8B0EE36-F77E-4D88-85F4-C23B4E7DEADB}" dt="2023-02-20T11:54:52.394" v="153" actId="1036"/>
          <ac:cxnSpMkLst>
            <pc:docMk/>
            <pc:sldMk cId="1965568761" sldId="256"/>
            <ac:cxnSpMk id="34" creationId="{D1A82CE2-4C02-BAB2-6E41-4AD87D719C53}"/>
          </ac:cxnSpMkLst>
        </pc:cxnChg>
      </pc:sldChg>
      <pc:sldChg chg="addSp delSp modSp mod">
        <pc:chgData name="Adam Jaczewski" userId="ec23e93f-b570-455e-99be-f06633041f7f" providerId="ADAL" clId="{D8B0EE36-F77E-4D88-85F4-C23B4E7DEADB}" dt="2023-02-21T11:31:41.589" v="810"/>
        <pc:sldMkLst>
          <pc:docMk/>
          <pc:sldMk cId="705768698" sldId="257"/>
        </pc:sldMkLst>
        <pc:spChg chg="add mod">
          <ac:chgData name="Adam Jaczewski" userId="ec23e93f-b570-455e-99be-f06633041f7f" providerId="ADAL" clId="{D8B0EE36-F77E-4D88-85F4-C23B4E7DEADB}" dt="2023-02-20T11:55:05.966" v="155"/>
          <ac:spMkLst>
            <pc:docMk/>
            <pc:sldMk cId="705768698" sldId="257"/>
            <ac:spMk id="2" creationId="{9E3DD507-3F04-5923-6926-2A966AB4B591}"/>
          </ac:spMkLst>
        </pc:spChg>
        <pc:spChg chg="add mod">
          <ac:chgData name="Adam Jaczewski" userId="ec23e93f-b570-455e-99be-f06633041f7f" providerId="ADAL" clId="{D8B0EE36-F77E-4D88-85F4-C23B4E7DEADB}" dt="2023-02-20T11:55:05.966" v="155"/>
          <ac:spMkLst>
            <pc:docMk/>
            <pc:sldMk cId="705768698" sldId="257"/>
            <ac:spMk id="3" creationId="{BB06F117-5179-3296-5E2E-E0C4F8EE30EF}"/>
          </ac:spMkLst>
        </pc:spChg>
        <pc:spChg chg="add mod">
          <ac:chgData name="Adam Jaczewski" userId="ec23e93f-b570-455e-99be-f06633041f7f" providerId="ADAL" clId="{D8B0EE36-F77E-4D88-85F4-C23B4E7DEADB}" dt="2023-02-21T11:31:41.589" v="810"/>
          <ac:spMkLst>
            <pc:docMk/>
            <pc:sldMk cId="705768698" sldId="257"/>
            <ac:spMk id="4" creationId="{239F1D34-8D3F-68C1-AF99-5B75885BCA5F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12" creationId="{B7EB6805-2113-8162-CDE8-EC8D6B26EBFA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13" creationId="{055AC481-3AEF-6F93-83E2-0119781DEA8E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14" creationId="{D0F69E7F-7365-96C5-6D10-1F9F90EF2FAC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17" creationId="{69341B95-B0EE-71A6-066C-158316B29947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35" creationId="{874CED31-3D66-1778-EBAE-340E797118DB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50" creationId="{20F51E78-AE21-1875-AB87-2052966529F3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51" creationId="{9B57BBBC-C074-5230-E240-40A7F5745E63}"/>
          </ac:spMkLst>
        </pc:spChg>
        <pc:spChg chg="mod">
          <ac:chgData name="Adam Jaczewski" userId="ec23e93f-b570-455e-99be-f06633041f7f" providerId="ADAL" clId="{D8B0EE36-F77E-4D88-85F4-C23B4E7DEADB}" dt="2023-02-20T11:55:27.670" v="185" actId="1035"/>
          <ac:spMkLst>
            <pc:docMk/>
            <pc:sldMk cId="705768698" sldId="257"/>
            <ac:spMk id="52" creationId="{DFEC40C3-BB77-7595-5780-52A8183B963B}"/>
          </ac:spMkLst>
        </pc:spChg>
        <pc:spChg chg="mod">
          <ac:chgData name="Adam Jaczewski" userId="ec23e93f-b570-455e-99be-f06633041f7f" providerId="ADAL" clId="{D8B0EE36-F77E-4D88-85F4-C23B4E7DEADB}" dt="2023-02-20T11:59:25.514" v="270" actId="20577"/>
          <ac:spMkLst>
            <pc:docMk/>
            <pc:sldMk cId="705768698" sldId="257"/>
            <ac:spMk id="53" creationId="{E4FE40DA-8A4A-D50D-7EC8-0F3C00759E27}"/>
          </ac:spMkLst>
        </pc:spChg>
        <pc:picChg chg="mod">
          <ac:chgData name="Adam Jaczewski" userId="ec23e93f-b570-455e-99be-f06633041f7f" providerId="ADAL" clId="{D8B0EE36-F77E-4D88-85F4-C23B4E7DEADB}" dt="2023-02-20T11:55:27.670" v="185" actId="1035"/>
          <ac:picMkLst>
            <pc:docMk/>
            <pc:sldMk cId="705768698" sldId="257"/>
            <ac:picMk id="5" creationId="{EE0320A9-C70F-D77E-AB47-D508CD511AF3}"/>
          </ac:picMkLst>
        </pc:picChg>
        <pc:picChg chg="add mod">
          <ac:chgData name="Adam Jaczewski" userId="ec23e93f-b570-455e-99be-f06633041f7f" providerId="ADAL" clId="{D8B0EE36-F77E-4D88-85F4-C23B4E7DEADB}" dt="2023-02-20T11:55:27.670" v="185" actId="1035"/>
          <ac:picMkLst>
            <pc:docMk/>
            <pc:sldMk cId="705768698" sldId="257"/>
            <ac:picMk id="6" creationId="{14985707-75D1-155A-E26E-AF3BD4D333C9}"/>
          </ac:picMkLst>
        </pc:picChg>
        <pc:picChg chg="add mod">
          <ac:chgData name="Adam Jaczewski" userId="ec23e93f-b570-455e-99be-f06633041f7f" providerId="ADAL" clId="{D8B0EE36-F77E-4D88-85F4-C23B4E7DEADB}" dt="2023-02-20T11:55:27.670" v="185" actId="1035"/>
          <ac:picMkLst>
            <pc:docMk/>
            <pc:sldMk cId="705768698" sldId="257"/>
            <ac:picMk id="7" creationId="{F4B9DC70-2D22-E463-82D7-0324FC316586}"/>
          </ac:picMkLst>
        </pc:picChg>
        <pc:picChg chg="mod">
          <ac:chgData name="Adam Jaczewski" userId="ec23e93f-b570-455e-99be-f06633041f7f" providerId="ADAL" clId="{D8B0EE36-F77E-4D88-85F4-C23B4E7DEADB}" dt="2023-02-20T11:55:27.670" v="185" actId="1035"/>
          <ac:picMkLst>
            <pc:docMk/>
            <pc:sldMk cId="705768698" sldId="257"/>
            <ac:picMk id="9" creationId="{306EF293-3B51-CCF5-3298-90FC81DA93A7}"/>
          </ac:picMkLst>
        </pc:picChg>
        <pc:picChg chg="mod">
          <ac:chgData name="Adam Jaczewski" userId="ec23e93f-b570-455e-99be-f06633041f7f" providerId="ADAL" clId="{D8B0EE36-F77E-4D88-85F4-C23B4E7DEADB}" dt="2023-02-20T11:55:27.670" v="185" actId="1035"/>
          <ac:picMkLst>
            <pc:docMk/>
            <pc:sldMk cId="705768698" sldId="257"/>
            <ac:picMk id="11" creationId="{9022C55C-A16F-8CA0-189C-DFD21C438F0F}"/>
          </ac:picMkLst>
        </pc:picChg>
        <pc:picChg chg="del">
          <ac:chgData name="Adam Jaczewski" userId="ec23e93f-b570-455e-99be-f06633041f7f" providerId="ADAL" clId="{D8B0EE36-F77E-4D88-85F4-C23B4E7DEADB}" dt="2023-02-20T11:55:05.136" v="154" actId="478"/>
          <ac:picMkLst>
            <pc:docMk/>
            <pc:sldMk cId="705768698" sldId="257"/>
            <ac:picMk id="54" creationId="{97E8C71F-F93F-614B-AE71-D5AAE9F5C66D}"/>
          </ac:picMkLst>
        </pc:picChg>
        <pc:cxnChg chg="mod">
          <ac:chgData name="Adam Jaczewski" userId="ec23e93f-b570-455e-99be-f06633041f7f" providerId="ADAL" clId="{D8B0EE36-F77E-4D88-85F4-C23B4E7DEADB}" dt="2023-02-20T11:55:27.670" v="185" actId="1035"/>
          <ac:cxnSpMkLst>
            <pc:docMk/>
            <pc:sldMk cId="705768698" sldId="257"/>
            <ac:cxnSpMk id="15" creationId="{40826CC0-EC40-A0BE-3030-A12CCCB42B19}"/>
          </ac:cxnSpMkLst>
        </pc:cxnChg>
        <pc:cxnChg chg="mod">
          <ac:chgData name="Adam Jaczewski" userId="ec23e93f-b570-455e-99be-f06633041f7f" providerId="ADAL" clId="{D8B0EE36-F77E-4D88-85F4-C23B4E7DEADB}" dt="2023-02-20T11:55:27.670" v="185" actId="1035"/>
          <ac:cxnSpMkLst>
            <pc:docMk/>
            <pc:sldMk cId="705768698" sldId="257"/>
            <ac:cxnSpMk id="16" creationId="{3DB9C985-5829-A264-208F-805146E3B50E}"/>
          </ac:cxnSpMkLst>
        </pc:cxnChg>
        <pc:cxnChg chg="mod">
          <ac:chgData name="Adam Jaczewski" userId="ec23e93f-b570-455e-99be-f06633041f7f" providerId="ADAL" clId="{D8B0EE36-F77E-4D88-85F4-C23B4E7DEADB}" dt="2023-02-20T11:55:27.670" v="185" actId="1035"/>
          <ac:cxnSpMkLst>
            <pc:docMk/>
            <pc:sldMk cId="705768698" sldId="257"/>
            <ac:cxnSpMk id="33" creationId="{71EB9A9B-D5C9-1278-B958-0D6F523924F7}"/>
          </ac:cxnSpMkLst>
        </pc:cxnChg>
        <pc:cxnChg chg="mod">
          <ac:chgData name="Adam Jaczewski" userId="ec23e93f-b570-455e-99be-f06633041f7f" providerId="ADAL" clId="{D8B0EE36-F77E-4D88-85F4-C23B4E7DEADB}" dt="2023-02-20T11:55:27.670" v="185" actId="1035"/>
          <ac:cxnSpMkLst>
            <pc:docMk/>
            <pc:sldMk cId="705768698" sldId="257"/>
            <ac:cxnSpMk id="34" creationId="{D1A82CE2-4C02-BAB2-6E41-4AD87D719C53}"/>
          </ac:cxnSpMkLst>
        </pc:cxnChg>
      </pc:sldChg>
      <pc:sldChg chg="addSp delSp modSp del mod">
        <pc:chgData name="Adam Jaczewski" userId="ec23e93f-b570-455e-99be-f06633041f7f" providerId="ADAL" clId="{D8B0EE36-F77E-4D88-85F4-C23B4E7DEADB}" dt="2023-02-21T12:08:27.084" v="1834" actId="47"/>
        <pc:sldMkLst>
          <pc:docMk/>
          <pc:sldMk cId="804335494" sldId="258"/>
        </pc:sldMkLst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2" creationId="{9B54ED8A-A6E4-3467-AD81-2DC9EB413F71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3" creationId="{37DF0250-83C6-F824-377E-40A6009FEF57}"/>
          </ac:spMkLst>
        </pc:spChg>
        <pc:spChg chg="add del mod">
          <ac:chgData name="Adam Jaczewski" userId="ec23e93f-b570-455e-99be-f06633041f7f" providerId="ADAL" clId="{D8B0EE36-F77E-4D88-85F4-C23B4E7DEADB}" dt="2023-02-21T10:59:08.457" v="398"/>
          <ac:spMkLst>
            <pc:docMk/>
            <pc:sldMk cId="804335494" sldId="258"/>
            <ac:spMk id="4" creationId="{764DEC99-5B5C-91F6-B757-31E48CF57E84}"/>
          </ac:spMkLst>
        </pc:spChg>
        <pc:spChg chg="add del mod">
          <ac:chgData name="Adam Jaczewski" userId="ec23e93f-b570-455e-99be-f06633041f7f" providerId="ADAL" clId="{D8B0EE36-F77E-4D88-85F4-C23B4E7DEADB}" dt="2023-02-21T11:00:17.085" v="436"/>
          <ac:spMkLst>
            <pc:docMk/>
            <pc:sldMk cId="804335494" sldId="258"/>
            <ac:spMk id="8" creationId="{4992037B-F6E4-7B0D-17EC-CD40D5DB7DC3}"/>
          </ac:spMkLst>
        </pc:spChg>
        <pc:spChg chg="add del mod">
          <ac:chgData name="Adam Jaczewski" userId="ec23e93f-b570-455e-99be-f06633041f7f" providerId="ADAL" clId="{D8B0EE36-F77E-4D88-85F4-C23B4E7DEADB}" dt="2023-02-21T11:00:17.085" v="436"/>
          <ac:spMkLst>
            <pc:docMk/>
            <pc:sldMk cId="804335494" sldId="258"/>
            <ac:spMk id="10" creationId="{FEF0D24A-5B20-BBEE-0872-5F36336857FC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12" creationId="{B7EB6805-2113-8162-CDE8-EC8D6B26EBFA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13" creationId="{055AC481-3AEF-6F93-83E2-0119781DEA8E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14" creationId="{D0F69E7F-7365-96C5-6D10-1F9F90EF2FAC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17" creationId="{69341B95-B0EE-71A6-066C-158316B29947}"/>
          </ac:spMkLst>
        </pc:spChg>
        <pc:spChg chg="add del mod">
          <ac:chgData name="Adam Jaczewski" userId="ec23e93f-b570-455e-99be-f06633041f7f" providerId="ADAL" clId="{D8B0EE36-F77E-4D88-85F4-C23B4E7DEADB}" dt="2023-02-21T11:00:17.085" v="436"/>
          <ac:spMkLst>
            <pc:docMk/>
            <pc:sldMk cId="804335494" sldId="258"/>
            <ac:spMk id="18" creationId="{817CBF81-1C77-C567-BB3B-2B968E284FA0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22" creationId="{CBA4705A-F6A0-1587-E823-69538B306F32}"/>
          </ac:spMkLst>
        </pc:spChg>
        <pc:spChg chg="add mod">
          <ac:chgData name="Adam Jaczewski" userId="ec23e93f-b570-455e-99be-f06633041f7f" providerId="ADAL" clId="{D8B0EE36-F77E-4D88-85F4-C23B4E7DEADB}" dt="2023-02-21T11:00:25.316" v="454"/>
          <ac:spMkLst>
            <pc:docMk/>
            <pc:sldMk cId="804335494" sldId="258"/>
            <ac:spMk id="23" creationId="{36B86DD4-1187-1AA2-6D8F-92440E7B2CCB}"/>
          </ac:spMkLst>
        </pc:spChg>
        <pc:spChg chg="add mod">
          <ac:chgData name="Adam Jaczewski" userId="ec23e93f-b570-455e-99be-f06633041f7f" providerId="ADAL" clId="{D8B0EE36-F77E-4D88-85F4-C23B4E7DEADB}" dt="2023-02-21T11:00:25.316" v="454"/>
          <ac:spMkLst>
            <pc:docMk/>
            <pc:sldMk cId="804335494" sldId="258"/>
            <ac:spMk id="24" creationId="{272095B0-F4CE-D095-9254-8F1E4569CA11}"/>
          </ac:spMkLst>
        </pc:spChg>
        <pc:spChg chg="add mod">
          <ac:chgData name="Adam Jaczewski" userId="ec23e93f-b570-455e-99be-f06633041f7f" providerId="ADAL" clId="{D8B0EE36-F77E-4D88-85F4-C23B4E7DEADB}" dt="2023-02-21T11:00:25.316" v="454"/>
          <ac:spMkLst>
            <pc:docMk/>
            <pc:sldMk cId="804335494" sldId="258"/>
            <ac:spMk id="25" creationId="{168E4E1D-E518-B14F-13B8-D2D38D5BDB7E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35" creationId="{874CED31-3D66-1778-EBAE-340E797118DB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50" creationId="{20F51E78-AE21-1875-AB87-2052966529F3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51" creationId="{9B57BBBC-C074-5230-E240-40A7F5745E63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52" creationId="{DFEC40C3-BB77-7595-5780-52A8183B963B}"/>
          </ac:spMkLst>
        </pc:spChg>
        <pc:spChg chg="mod">
          <ac:chgData name="Adam Jaczewski" userId="ec23e93f-b570-455e-99be-f06633041f7f" providerId="ADAL" clId="{D8B0EE36-F77E-4D88-85F4-C23B4E7DEADB}" dt="2023-02-21T11:00:23.190" v="453" actId="1036"/>
          <ac:spMkLst>
            <pc:docMk/>
            <pc:sldMk cId="804335494" sldId="258"/>
            <ac:spMk id="53" creationId="{E4FE40DA-8A4A-D50D-7EC8-0F3C00759E27}"/>
          </ac:spMkLst>
        </pc:spChg>
        <pc:picChg chg="mod">
          <ac:chgData name="Adam Jaczewski" userId="ec23e93f-b570-455e-99be-f06633041f7f" providerId="ADAL" clId="{D8B0EE36-F77E-4D88-85F4-C23B4E7DEADB}" dt="2023-02-21T11:00:23.190" v="453" actId="1036"/>
          <ac:picMkLst>
            <pc:docMk/>
            <pc:sldMk cId="804335494" sldId="258"/>
            <ac:picMk id="5" creationId="{EE0320A9-C70F-D77E-AB47-D508CD511AF3}"/>
          </ac:picMkLst>
        </pc:picChg>
        <pc:picChg chg="add del mod">
          <ac:chgData name="Adam Jaczewski" userId="ec23e93f-b570-455e-99be-f06633041f7f" providerId="ADAL" clId="{D8B0EE36-F77E-4D88-85F4-C23B4E7DEADB}" dt="2023-02-21T10:59:08.457" v="398"/>
          <ac:picMkLst>
            <pc:docMk/>
            <pc:sldMk cId="804335494" sldId="258"/>
            <ac:picMk id="6" creationId="{AD5BB757-0BB5-E438-8BDC-272B053A5264}"/>
          </ac:picMkLst>
        </pc:picChg>
        <pc:picChg chg="add del mod">
          <ac:chgData name="Adam Jaczewski" userId="ec23e93f-b570-455e-99be-f06633041f7f" providerId="ADAL" clId="{D8B0EE36-F77E-4D88-85F4-C23B4E7DEADB}" dt="2023-02-21T10:59:08.457" v="398"/>
          <ac:picMkLst>
            <pc:docMk/>
            <pc:sldMk cId="804335494" sldId="258"/>
            <ac:picMk id="7" creationId="{020107A0-2F97-DBE3-9822-38EAEE545EAE}"/>
          </ac:picMkLst>
        </pc:picChg>
        <pc:picChg chg="mod">
          <ac:chgData name="Adam Jaczewski" userId="ec23e93f-b570-455e-99be-f06633041f7f" providerId="ADAL" clId="{D8B0EE36-F77E-4D88-85F4-C23B4E7DEADB}" dt="2023-02-21T11:00:23.190" v="453" actId="1036"/>
          <ac:picMkLst>
            <pc:docMk/>
            <pc:sldMk cId="804335494" sldId="258"/>
            <ac:picMk id="9" creationId="{306EF293-3B51-CCF5-3298-90FC81DA93A7}"/>
          </ac:picMkLst>
        </pc:picChg>
        <pc:picChg chg="mod">
          <ac:chgData name="Adam Jaczewski" userId="ec23e93f-b570-455e-99be-f06633041f7f" providerId="ADAL" clId="{D8B0EE36-F77E-4D88-85F4-C23B4E7DEADB}" dt="2023-02-21T11:00:23.190" v="453" actId="1036"/>
          <ac:picMkLst>
            <pc:docMk/>
            <pc:sldMk cId="804335494" sldId="258"/>
            <ac:picMk id="11" creationId="{9022C55C-A16F-8CA0-189C-DFD21C438F0F}"/>
          </ac:picMkLst>
        </pc:picChg>
        <pc:picChg chg="mod">
          <ac:chgData name="Adam Jaczewski" userId="ec23e93f-b570-455e-99be-f06633041f7f" providerId="ADAL" clId="{D8B0EE36-F77E-4D88-85F4-C23B4E7DEADB}" dt="2023-02-21T11:00:23.190" v="453" actId="1036"/>
          <ac:picMkLst>
            <pc:docMk/>
            <pc:sldMk cId="804335494" sldId="258"/>
            <ac:picMk id="19" creationId="{12A97540-537E-C564-7D47-315A40E1E30E}"/>
          </ac:picMkLst>
        </pc:picChg>
        <pc:picChg chg="add del mod">
          <ac:chgData name="Adam Jaczewski" userId="ec23e93f-b570-455e-99be-f06633041f7f" providerId="ADAL" clId="{D8B0EE36-F77E-4D88-85F4-C23B4E7DEADB}" dt="2023-02-21T11:00:17.085" v="436"/>
          <ac:picMkLst>
            <pc:docMk/>
            <pc:sldMk cId="804335494" sldId="258"/>
            <ac:picMk id="20" creationId="{500BF9EE-1BC4-6C30-9806-7A2908C4CB40}"/>
          </ac:picMkLst>
        </pc:picChg>
        <pc:picChg chg="add del mod">
          <ac:chgData name="Adam Jaczewski" userId="ec23e93f-b570-455e-99be-f06633041f7f" providerId="ADAL" clId="{D8B0EE36-F77E-4D88-85F4-C23B4E7DEADB}" dt="2023-02-21T11:00:17.085" v="436"/>
          <ac:picMkLst>
            <pc:docMk/>
            <pc:sldMk cId="804335494" sldId="258"/>
            <ac:picMk id="21" creationId="{82C4C471-048D-1A93-75F8-28D107B58AFE}"/>
          </ac:picMkLst>
        </pc:picChg>
        <pc:picChg chg="add mod">
          <ac:chgData name="Adam Jaczewski" userId="ec23e93f-b570-455e-99be-f06633041f7f" providerId="ADAL" clId="{D8B0EE36-F77E-4D88-85F4-C23B4E7DEADB}" dt="2023-02-21T11:00:25.316" v="454"/>
          <ac:picMkLst>
            <pc:docMk/>
            <pc:sldMk cId="804335494" sldId="258"/>
            <ac:picMk id="26" creationId="{2AE60915-4603-6D9E-2C59-7BAD31076489}"/>
          </ac:picMkLst>
        </pc:picChg>
        <pc:picChg chg="add mod">
          <ac:chgData name="Adam Jaczewski" userId="ec23e93f-b570-455e-99be-f06633041f7f" providerId="ADAL" clId="{D8B0EE36-F77E-4D88-85F4-C23B4E7DEADB}" dt="2023-02-21T11:00:25.316" v="454"/>
          <ac:picMkLst>
            <pc:docMk/>
            <pc:sldMk cId="804335494" sldId="258"/>
            <ac:picMk id="27" creationId="{BDE2D84D-4571-064D-2DEB-CB61EC94CC05}"/>
          </ac:picMkLst>
        </pc:picChg>
        <pc:picChg chg="del">
          <ac:chgData name="Adam Jaczewski" userId="ec23e93f-b570-455e-99be-f06633041f7f" providerId="ADAL" clId="{D8B0EE36-F77E-4D88-85F4-C23B4E7DEADB}" dt="2023-02-21T10:59:03.092" v="396" actId="478"/>
          <ac:picMkLst>
            <pc:docMk/>
            <pc:sldMk cId="804335494" sldId="258"/>
            <ac:picMk id="54" creationId="{97E8C71F-F93F-614B-AE71-D5AAE9F5C66D}"/>
          </ac:picMkLst>
        </pc:picChg>
        <pc:cxnChg chg="mod">
          <ac:chgData name="Adam Jaczewski" userId="ec23e93f-b570-455e-99be-f06633041f7f" providerId="ADAL" clId="{D8B0EE36-F77E-4D88-85F4-C23B4E7DEADB}" dt="2023-02-21T11:00:23.190" v="453" actId="1036"/>
          <ac:cxnSpMkLst>
            <pc:docMk/>
            <pc:sldMk cId="804335494" sldId="258"/>
            <ac:cxnSpMk id="15" creationId="{40826CC0-EC40-A0BE-3030-A12CCCB42B19}"/>
          </ac:cxnSpMkLst>
        </pc:cxnChg>
        <pc:cxnChg chg="mod">
          <ac:chgData name="Adam Jaczewski" userId="ec23e93f-b570-455e-99be-f06633041f7f" providerId="ADAL" clId="{D8B0EE36-F77E-4D88-85F4-C23B4E7DEADB}" dt="2023-02-21T11:00:23.190" v="453" actId="1036"/>
          <ac:cxnSpMkLst>
            <pc:docMk/>
            <pc:sldMk cId="804335494" sldId="258"/>
            <ac:cxnSpMk id="16" creationId="{3DB9C985-5829-A264-208F-805146E3B50E}"/>
          </ac:cxnSpMkLst>
        </pc:cxnChg>
        <pc:cxnChg chg="mod">
          <ac:chgData name="Adam Jaczewski" userId="ec23e93f-b570-455e-99be-f06633041f7f" providerId="ADAL" clId="{D8B0EE36-F77E-4D88-85F4-C23B4E7DEADB}" dt="2023-02-21T11:00:23.190" v="453" actId="1036"/>
          <ac:cxnSpMkLst>
            <pc:docMk/>
            <pc:sldMk cId="804335494" sldId="258"/>
            <ac:cxnSpMk id="33" creationId="{71EB9A9B-D5C9-1278-B958-0D6F523924F7}"/>
          </ac:cxnSpMkLst>
        </pc:cxnChg>
        <pc:cxnChg chg="mod">
          <ac:chgData name="Adam Jaczewski" userId="ec23e93f-b570-455e-99be-f06633041f7f" providerId="ADAL" clId="{D8B0EE36-F77E-4D88-85F4-C23B4E7DEADB}" dt="2023-02-21T11:00:23.190" v="453" actId="1036"/>
          <ac:cxnSpMkLst>
            <pc:docMk/>
            <pc:sldMk cId="804335494" sldId="258"/>
            <ac:cxnSpMk id="34" creationId="{D1A82CE2-4C02-BAB2-6E41-4AD87D719C53}"/>
          </ac:cxnSpMkLst>
        </pc:cxnChg>
      </pc:sldChg>
      <pc:sldChg chg="addSp delSp modSp mod ord">
        <pc:chgData name="Adam Jaczewski" userId="ec23e93f-b570-455e-99be-f06633041f7f" providerId="ADAL" clId="{D8B0EE36-F77E-4D88-85F4-C23B4E7DEADB}" dt="2023-02-21T11:23:41.112" v="737" actId="20577"/>
        <pc:sldMkLst>
          <pc:docMk/>
          <pc:sldMk cId="2814756690" sldId="259"/>
        </pc:sldMkLst>
        <pc:spChg chg="add mod">
          <ac:chgData name="Adam Jaczewski" userId="ec23e93f-b570-455e-99be-f06633041f7f" providerId="ADAL" clId="{D8B0EE36-F77E-4D88-85F4-C23B4E7DEADB}" dt="2023-02-20T12:00:15.687" v="308"/>
          <ac:spMkLst>
            <pc:docMk/>
            <pc:sldMk cId="2814756690" sldId="259"/>
            <ac:spMk id="2" creationId="{F36F5A4E-6A24-7D11-54FC-2ECA974D233E}"/>
          </ac:spMkLst>
        </pc:spChg>
        <pc:spChg chg="add mod">
          <ac:chgData name="Adam Jaczewski" userId="ec23e93f-b570-455e-99be-f06633041f7f" providerId="ADAL" clId="{D8B0EE36-F77E-4D88-85F4-C23B4E7DEADB}" dt="2023-02-20T12:00:15.687" v="308"/>
          <ac:spMkLst>
            <pc:docMk/>
            <pc:sldMk cId="2814756690" sldId="259"/>
            <ac:spMk id="3" creationId="{D8FA265A-0476-D022-C6DF-C78C38E7897E}"/>
          </ac:spMkLst>
        </pc:spChg>
        <pc:spChg chg="add mod">
          <ac:chgData name="Adam Jaczewski" userId="ec23e93f-b570-455e-99be-f06633041f7f" providerId="ADAL" clId="{D8B0EE36-F77E-4D88-85F4-C23B4E7DEADB}" dt="2023-02-20T12:01:37.840" v="388"/>
          <ac:spMkLst>
            <pc:docMk/>
            <pc:sldMk cId="2814756690" sldId="259"/>
            <ac:spMk id="4" creationId="{609F95E6-CA9F-D3FA-CA6D-4D1779206F3F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13" creationId="{055AC481-3AEF-6F93-83E2-0119781DEA8E}"/>
          </ac:spMkLst>
        </pc:spChg>
        <pc:spChg chg="mod">
          <ac:chgData name="Adam Jaczewski" userId="ec23e93f-b570-455e-99be-f06633041f7f" providerId="ADAL" clId="{D8B0EE36-F77E-4D88-85F4-C23B4E7DEADB}" dt="2023-02-21T11:23:41.112" v="737" actId="20577"/>
          <ac:spMkLst>
            <pc:docMk/>
            <pc:sldMk cId="2814756690" sldId="259"/>
            <ac:spMk id="14" creationId="{D0F69E7F-7365-96C5-6D10-1F9F90EF2FAC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17" creationId="{69341B95-B0EE-71A6-066C-158316B29947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50" creationId="{20F51E78-AE21-1875-AB87-2052966529F3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51" creationId="{9B57BBBC-C074-5230-E240-40A7F5745E63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52" creationId="{DFEC40C3-BB77-7595-5780-52A8183B963B}"/>
          </ac:spMkLst>
        </pc:spChg>
        <pc:spChg chg="mod">
          <ac:chgData name="Adam Jaczewski" userId="ec23e93f-b570-455e-99be-f06633041f7f" providerId="ADAL" clId="{D8B0EE36-F77E-4D88-85F4-C23B4E7DEADB}" dt="2023-02-20T12:00:33.721" v="370" actId="1037"/>
          <ac:spMkLst>
            <pc:docMk/>
            <pc:sldMk cId="2814756690" sldId="259"/>
            <ac:spMk id="53" creationId="{E4FE40DA-8A4A-D50D-7EC8-0F3C00759E27}"/>
          </ac:spMkLst>
        </pc:spChg>
        <pc:picChg chg="add mod">
          <ac:chgData name="Adam Jaczewski" userId="ec23e93f-b570-455e-99be-f06633041f7f" providerId="ADAL" clId="{D8B0EE36-F77E-4D88-85F4-C23B4E7DEADB}" dt="2023-02-20T12:00:15.687" v="308"/>
          <ac:picMkLst>
            <pc:docMk/>
            <pc:sldMk cId="2814756690" sldId="259"/>
            <ac:picMk id="5" creationId="{4B316865-ACCB-BEC4-1647-4B704B4C40BD}"/>
          </ac:picMkLst>
        </pc:picChg>
        <pc:picChg chg="mod">
          <ac:chgData name="Adam Jaczewski" userId="ec23e93f-b570-455e-99be-f06633041f7f" providerId="ADAL" clId="{D8B0EE36-F77E-4D88-85F4-C23B4E7DEADB}" dt="2023-02-20T12:00:33.721" v="370" actId="1037"/>
          <ac:picMkLst>
            <pc:docMk/>
            <pc:sldMk cId="2814756690" sldId="259"/>
            <ac:picMk id="6" creationId="{47B88794-E3B8-34ED-1E7F-7940298987E4}"/>
          </ac:picMkLst>
        </pc:picChg>
        <pc:picChg chg="add mod">
          <ac:chgData name="Adam Jaczewski" userId="ec23e93f-b570-455e-99be-f06633041f7f" providerId="ADAL" clId="{D8B0EE36-F77E-4D88-85F4-C23B4E7DEADB}" dt="2023-02-20T12:00:15.687" v="308"/>
          <ac:picMkLst>
            <pc:docMk/>
            <pc:sldMk cId="2814756690" sldId="259"/>
            <ac:picMk id="7" creationId="{C51C75AE-303D-7CC5-A08F-0F56AEA54559}"/>
          </ac:picMkLst>
        </pc:picChg>
        <pc:picChg chg="del mod">
          <ac:chgData name="Adam Jaczewski" userId="ec23e93f-b570-455e-99be-f06633041f7f" providerId="ADAL" clId="{D8B0EE36-F77E-4D88-85F4-C23B4E7DEADB}" dt="2023-02-21T10:56:33.074" v="389" actId="478"/>
          <ac:picMkLst>
            <pc:docMk/>
            <pc:sldMk cId="2814756690" sldId="259"/>
            <ac:picMk id="9" creationId="{306EF293-3B51-CCF5-3298-90FC81DA93A7}"/>
          </ac:picMkLst>
        </pc:picChg>
        <pc:picChg chg="add mod">
          <ac:chgData name="Adam Jaczewski" userId="ec23e93f-b570-455e-99be-f06633041f7f" providerId="ADAL" clId="{D8B0EE36-F77E-4D88-85F4-C23B4E7DEADB}" dt="2023-02-21T10:57:17.189" v="395" actId="14100"/>
          <ac:picMkLst>
            <pc:docMk/>
            <pc:sldMk cId="2814756690" sldId="259"/>
            <ac:picMk id="10" creationId="{D33219A0-6F13-84F4-BE09-E5BA7A5E542F}"/>
          </ac:picMkLst>
        </pc:picChg>
        <pc:picChg chg="del">
          <ac:chgData name="Adam Jaczewski" userId="ec23e93f-b570-455e-99be-f06633041f7f" providerId="ADAL" clId="{D8B0EE36-F77E-4D88-85F4-C23B4E7DEADB}" dt="2023-02-20T12:00:15.088" v="307" actId="478"/>
          <ac:picMkLst>
            <pc:docMk/>
            <pc:sldMk cId="2814756690" sldId="259"/>
            <ac:picMk id="54" creationId="{97E8C71F-F93F-614B-AE71-D5AAE9F5C66D}"/>
          </ac:picMkLst>
        </pc:picChg>
        <pc:cxnChg chg="mod">
          <ac:chgData name="Adam Jaczewski" userId="ec23e93f-b570-455e-99be-f06633041f7f" providerId="ADAL" clId="{D8B0EE36-F77E-4D88-85F4-C23B4E7DEADB}" dt="2023-02-20T12:00:33.721" v="370" actId="1037"/>
          <ac:cxnSpMkLst>
            <pc:docMk/>
            <pc:sldMk cId="2814756690" sldId="259"/>
            <ac:cxnSpMk id="15" creationId="{40826CC0-EC40-A0BE-3030-A12CCCB42B19}"/>
          </ac:cxnSpMkLst>
        </pc:cxnChg>
        <pc:cxnChg chg="mod">
          <ac:chgData name="Adam Jaczewski" userId="ec23e93f-b570-455e-99be-f06633041f7f" providerId="ADAL" clId="{D8B0EE36-F77E-4D88-85F4-C23B4E7DEADB}" dt="2023-02-20T12:00:33.721" v="370" actId="1037"/>
          <ac:cxnSpMkLst>
            <pc:docMk/>
            <pc:sldMk cId="2814756690" sldId="259"/>
            <ac:cxnSpMk id="16" creationId="{3DB9C985-5829-A264-208F-805146E3B50E}"/>
          </ac:cxnSpMkLst>
        </pc:cxnChg>
      </pc:sldChg>
      <pc:sldChg chg="addSp delSp modSp add mod setBg">
        <pc:chgData name="Adam Jaczewski" userId="ec23e93f-b570-455e-99be-f06633041f7f" providerId="ADAL" clId="{D8B0EE36-F77E-4D88-85F4-C23B4E7DEADB}" dt="2023-02-21T12:09:24.464" v="1855" actId="6549"/>
        <pc:sldMkLst>
          <pc:docMk/>
          <pc:sldMk cId="0" sldId="260"/>
        </pc:sldMkLst>
        <pc:spChg chg="mod">
          <ac:chgData name="Adam Jaczewski" userId="ec23e93f-b570-455e-99be-f06633041f7f" providerId="ADAL" clId="{D8B0EE36-F77E-4D88-85F4-C23B4E7DEADB}" dt="2023-02-21T12:04:13.820" v="1740" actId="20577"/>
          <ac:spMkLst>
            <pc:docMk/>
            <pc:sldMk cId="0" sldId="260"/>
            <ac:spMk id="2" creationId="{9AC21389-BEF4-43E7-8CA5-B936D9BFCA5D}"/>
          </ac:spMkLst>
        </pc:spChg>
        <pc:spChg chg="mod">
          <ac:chgData name="Adam Jaczewski" userId="ec23e93f-b570-455e-99be-f06633041f7f" providerId="ADAL" clId="{D8B0EE36-F77E-4D88-85F4-C23B4E7DEADB}" dt="2023-02-21T12:09:24.464" v="1855" actId="6549"/>
          <ac:spMkLst>
            <pc:docMk/>
            <pc:sldMk cId="0" sldId="260"/>
            <ac:spMk id="43" creationId="{00000000-0000-0000-0000-000000000000}"/>
          </ac:spMkLst>
        </pc:spChg>
        <pc:picChg chg="add del mod ord">
          <ac:chgData name="Adam Jaczewski" userId="ec23e93f-b570-455e-99be-f06633041f7f" providerId="ADAL" clId="{D8B0EE36-F77E-4D88-85F4-C23B4E7DEADB}" dt="2023-02-20T11:47:37.798" v="85" actId="478"/>
          <ac:picMkLst>
            <pc:docMk/>
            <pc:sldMk cId="0" sldId="260"/>
            <ac:picMk id="4" creationId="{1FB6E210-B34A-2933-F603-C20A727D5160}"/>
          </ac:picMkLst>
        </pc:picChg>
        <pc:picChg chg="add del mod ord">
          <ac:chgData name="Adam Jaczewski" userId="ec23e93f-b570-455e-99be-f06633041f7f" providerId="ADAL" clId="{D8B0EE36-F77E-4D88-85F4-C23B4E7DEADB}" dt="2023-02-20T11:50:57.007" v="90" actId="478"/>
          <ac:picMkLst>
            <pc:docMk/>
            <pc:sldMk cId="0" sldId="260"/>
            <ac:picMk id="6" creationId="{57CE74B4-3243-E806-F42F-B476621CF78C}"/>
          </ac:picMkLst>
        </pc:picChg>
        <pc:picChg chg="add mod ord">
          <ac:chgData name="Adam Jaczewski" userId="ec23e93f-b570-455e-99be-f06633041f7f" providerId="ADAL" clId="{D8B0EE36-F77E-4D88-85F4-C23B4E7DEADB}" dt="2023-02-20T11:51:53.559" v="94" actId="14100"/>
          <ac:picMkLst>
            <pc:docMk/>
            <pc:sldMk cId="0" sldId="260"/>
            <ac:picMk id="8" creationId="{3F8DC95B-B379-CA9C-A773-F26992D72F52}"/>
          </ac:picMkLst>
        </pc:picChg>
      </pc:sldChg>
      <pc:sldChg chg="addSp delSp modSp add mod">
        <pc:chgData name="Adam Jaczewski" userId="ec23e93f-b570-455e-99be-f06633041f7f" providerId="ADAL" clId="{D8B0EE36-F77E-4D88-85F4-C23B4E7DEADB}" dt="2023-02-21T12:11:29.010" v="1871" actId="14100"/>
        <pc:sldMkLst>
          <pc:docMk/>
          <pc:sldMk cId="937780194" sldId="261"/>
        </pc:sldMkLst>
        <pc:spChg chg="mod">
          <ac:chgData name="Adam Jaczewski" userId="ec23e93f-b570-455e-99be-f06633041f7f" providerId="ADAL" clId="{D8B0EE36-F77E-4D88-85F4-C23B4E7DEADB}" dt="2023-02-21T12:05:26.077" v="1801" actId="20577"/>
          <ac:spMkLst>
            <pc:docMk/>
            <pc:sldMk cId="937780194" sldId="261"/>
            <ac:spMk id="4" creationId="{609F95E6-CA9F-D3FA-CA6D-4D1779206F3F}"/>
          </ac:spMkLst>
        </pc:spChg>
        <pc:spChg chg="add mod">
          <ac:chgData name="Adam Jaczewski" userId="ec23e93f-b570-455e-99be-f06633041f7f" providerId="ADAL" clId="{D8B0EE36-F77E-4D88-85F4-C23B4E7DEADB}" dt="2023-02-21T11:43:06.790" v="1028" actId="1036"/>
          <ac:spMkLst>
            <pc:docMk/>
            <pc:sldMk cId="937780194" sldId="261"/>
            <ac:spMk id="9" creationId="{724C892C-9021-2D8A-822B-D48784770766}"/>
          </ac:spMkLst>
        </pc:spChg>
        <pc:spChg chg="add mod">
          <ac:chgData name="Adam Jaczewski" userId="ec23e93f-b570-455e-99be-f06633041f7f" providerId="ADAL" clId="{D8B0EE36-F77E-4D88-85F4-C23B4E7DEADB}" dt="2023-02-21T11:44:25.056" v="1046" actId="1036"/>
          <ac:spMkLst>
            <pc:docMk/>
            <pc:sldMk cId="937780194" sldId="261"/>
            <ac:spMk id="11" creationId="{117CB2BA-6CD5-2DDC-A477-E18AC4738F9F}"/>
          </ac:spMkLst>
        </pc:spChg>
        <pc:spChg chg="add mod">
          <ac:chgData name="Adam Jaczewski" userId="ec23e93f-b570-455e-99be-f06633041f7f" providerId="ADAL" clId="{D8B0EE36-F77E-4D88-85F4-C23B4E7DEADB}" dt="2023-02-21T11:44:58.691" v="1062" actId="20577"/>
          <ac:spMkLst>
            <pc:docMk/>
            <pc:sldMk cId="937780194" sldId="261"/>
            <ac:spMk id="12" creationId="{80A76523-0F5B-59B3-8B36-8B8A43756D21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13" creationId="{055AC481-3AEF-6F93-83E2-0119781DEA8E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14" creationId="{D0F69E7F-7365-96C5-6D10-1F9F90EF2FAC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17" creationId="{69341B95-B0EE-71A6-066C-158316B29947}"/>
          </ac:spMkLst>
        </pc:spChg>
        <pc:spChg chg="add mod">
          <ac:chgData name="Adam Jaczewski" userId="ec23e93f-b570-455e-99be-f06633041f7f" providerId="ADAL" clId="{D8B0EE36-F77E-4D88-85F4-C23B4E7DEADB}" dt="2023-02-21T11:45:12.858" v="1068" actId="20577"/>
          <ac:spMkLst>
            <pc:docMk/>
            <pc:sldMk cId="937780194" sldId="261"/>
            <ac:spMk id="18" creationId="{F6BE3948-AD53-D330-FBD8-C8049B9B9158}"/>
          </ac:spMkLst>
        </pc:spChg>
        <pc:spChg chg="add mod">
          <ac:chgData name="Adam Jaczewski" userId="ec23e93f-b570-455e-99be-f06633041f7f" providerId="ADAL" clId="{D8B0EE36-F77E-4D88-85F4-C23B4E7DEADB}" dt="2023-02-21T11:59:35.855" v="1327" actId="1036"/>
          <ac:spMkLst>
            <pc:docMk/>
            <pc:sldMk cId="937780194" sldId="261"/>
            <ac:spMk id="19" creationId="{7ECA13EC-82A8-B8F1-8462-DFCDED898BC4}"/>
          </ac:spMkLst>
        </pc:spChg>
        <pc:spChg chg="add mod">
          <ac:chgData name="Adam Jaczewski" userId="ec23e93f-b570-455e-99be-f06633041f7f" providerId="ADAL" clId="{D8B0EE36-F77E-4D88-85F4-C23B4E7DEADB}" dt="2023-02-21T11:59:41.081" v="1328" actId="1037"/>
          <ac:spMkLst>
            <pc:docMk/>
            <pc:sldMk cId="937780194" sldId="261"/>
            <ac:spMk id="20" creationId="{91652C06-93BE-27DB-B942-5EA86F159E13}"/>
          </ac:spMkLst>
        </pc:spChg>
        <pc:spChg chg="add mod">
          <ac:chgData name="Adam Jaczewski" userId="ec23e93f-b570-455e-99be-f06633041f7f" providerId="ADAL" clId="{D8B0EE36-F77E-4D88-85F4-C23B4E7DEADB}" dt="2023-02-21T11:59:44.176" v="1331" actId="1036"/>
          <ac:spMkLst>
            <pc:docMk/>
            <pc:sldMk cId="937780194" sldId="261"/>
            <ac:spMk id="21" creationId="{18CEA290-D4A8-869D-38C2-981D10A483B1}"/>
          </ac:spMkLst>
        </pc:spChg>
        <pc:spChg chg="add mod">
          <ac:chgData name="Adam Jaczewski" userId="ec23e93f-b570-455e-99be-f06633041f7f" providerId="ADAL" clId="{D8B0EE36-F77E-4D88-85F4-C23B4E7DEADB}" dt="2023-02-21T11:47:48.441" v="1089" actId="1037"/>
          <ac:spMkLst>
            <pc:docMk/>
            <pc:sldMk cId="937780194" sldId="261"/>
            <ac:spMk id="22" creationId="{45218CAC-8D70-4D1B-D1ED-DF99CF42933F}"/>
          </ac:spMkLst>
        </pc:spChg>
        <pc:spChg chg="add mod">
          <ac:chgData name="Adam Jaczewski" userId="ec23e93f-b570-455e-99be-f06633041f7f" providerId="ADAL" clId="{D8B0EE36-F77E-4D88-85F4-C23B4E7DEADB}" dt="2023-02-21T11:59:29.214" v="1323" actId="1038"/>
          <ac:spMkLst>
            <pc:docMk/>
            <pc:sldMk cId="937780194" sldId="261"/>
            <ac:spMk id="23" creationId="{E68050CC-5084-3A78-E7A0-28E575DE5107}"/>
          </ac:spMkLst>
        </pc:spChg>
        <pc:spChg chg="add mod">
          <ac:chgData name="Adam Jaczewski" userId="ec23e93f-b570-455e-99be-f06633041f7f" providerId="ADAL" clId="{D8B0EE36-F77E-4D88-85F4-C23B4E7DEADB}" dt="2023-02-21T11:59:32.444" v="1325" actId="1036"/>
          <ac:spMkLst>
            <pc:docMk/>
            <pc:sldMk cId="937780194" sldId="261"/>
            <ac:spMk id="24" creationId="{FCC42113-847C-4863-EADD-09E3ECBFACC5}"/>
          </ac:spMkLst>
        </pc:spChg>
        <pc:spChg chg="add del mod">
          <ac:chgData name="Adam Jaczewski" userId="ec23e93f-b570-455e-99be-f06633041f7f" providerId="ADAL" clId="{D8B0EE36-F77E-4D88-85F4-C23B4E7DEADB}" dt="2023-02-21T11:50:00.283" v="1262" actId="478"/>
          <ac:spMkLst>
            <pc:docMk/>
            <pc:sldMk cId="937780194" sldId="261"/>
            <ac:spMk id="25" creationId="{42EB2EB5-465F-9EE4-23C4-80C1A73D4A55}"/>
          </ac:spMkLst>
        </pc:spChg>
        <pc:spChg chg="add mod">
          <ac:chgData name="Adam Jaczewski" userId="ec23e93f-b570-455e-99be-f06633041f7f" providerId="ADAL" clId="{D8B0EE36-F77E-4D88-85F4-C23B4E7DEADB}" dt="2023-02-21T12:10:10.602" v="1858" actId="208"/>
          <ac:spMkLst>
            <pc:docMk/>
            <pc:sldMk cId="937780194" sldId="261"/>
            <ac:spMk id="26" creationId="{EB3055F3-B1A8-8261-FAD7-30706CEB1185}"/>
          </ac:spMkLst>
        </pc:spChg>
        <pc:spChg chg="add mod">
          <ac:chgData name="Adam Jaczewski" userId="ec23e93f-b570-455e-99be-f06633041f7f" providerId="ADAL" clId="{D8B0EE36-F77E-4D88-85F4-C23B4E7DEADB}" dt="2023-02-21T12:11:29.010" v="1871" actId="14100"/>
          <ac:spMkLst>
            <pc:docMk/>
            <pc:sldMk cId="937780194" sldId="261"/>
            <ac:spMk id="27" creationId="{54E44155-E25A-4DAF-0F72-B926FF7D86EE}"/>
          </ac:spMkLst>
        </pc:spChg>
        <pc:spChg chg="add mod">
          <ac:chgData name="Adam Jaczewski" userId="ec23e93f-b570-455e-99be-f06633041f7f" providerId="ADAL" clId="{D8B0EE36-F77E-4D88-85F4-C23B4E7DEADB}" dt="2023-02-21T12:11:13.313" v="1868" actId="14100"/>
          <ac:spMkLst>
            <pc:docMk/>
            <pc:sldMk cId="937780194" sldId="261"/>
            <ac:spMk id="28" creationId="{710A7A6B-9D16-9628-59D5-DCD694EB9ED4}"/>
          </ac:spMkLst>
        </pc:spChg>
        <pc:spChg chg="add mod">
          <ac:chgData name="Adam Jaczewski" userId="ec23e93f-b570-455e-99be-f06633041f7f" providerId="ADAL" clId="{D8B0EE36-F77E-4D88-85F4-C23B4E7DEADB}" dt="2023-02-21T12:11:23.275" v="1870" actId="1076"/>
          <ac:spMkLst>
            <pc:docMk/>
            <pc:sldMk cId="937780194" sldId="261"/>
            <ac:spMk id="29" creationId="{29330B49-7CF2-F515-7A8D-469000C8CD30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50" creationId="{20F51E78-AE21-1875-AB87-2052966529F3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51" creationId="{9B57BBBC-C074-5230-E240-40A7F5745E63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52" creationId="{DFEC40C3-BB77-7595-5780-52A8183B963B}"/>
          </ac:spMkLst>
        </pc:spChg>
        <pc:spChg chg="del">
          <ac:chgData name="Adam Jaczewski" userId="ec23e93f-b570-455e-99be-f06633041f7f" providerId="ADAL" clId="{D8B0EE36-F77E-4D88-85F4-C23B4E7DEADB}" dt="2023-02-21T11:00:53.845" v="456" actId="478"/>
          <ac:spMkLst>
            <pc:docMk/>
            <pc:sldMk cId="937780194" sldId="261"/>
            <ac:spMk id="53" creationId="{E4FE40DA-8A4A-D50D-7EC8-0F3C00759E27}"/>
          </ac:spMkLst>
        </pc:spChg>
        <pc:graphicFrameChg chg="add del mod modGraphic">
          <ac:chgData name="Adam Jaczewski" userId="ec23e93f-b570-455e-99be-f06633041f7f" providerId="ADAL" clId="{D8B0EE36-F77E-4D88-85F4-C23B4E7DEADB}" dt="2023-02-21T11:26:17.541" v="799" actId="478"/>
          <ac:graphicFrameMkLst>
            <pc:docMk/>
            <pc:sldMk cId="937780194" sldId="261"/>
            <ac:graphicFrameMk id="8" creationId="{8CA9BA9A-F7E4-A0E6-A953-8E08F618AFB0}"/>
          </ac:graphicFrameMkLst>
        </pc:graphicFrameChg>
        <pc:picChg chg="del">
          <ac:chgData name="Adam Jaczewski" userId="ec23e93f-b570-455e-99be-f06633041f7f" providerId="ADAL" clId="{D8B0EE36-F77E-4D88-85F4-C23B4E7DEADB}" dt="2023-02-21T11:00:53.845" v="456" actId="478"/>
          <ac:picMkLst>
            <pc:docMk/>
            <pc:sldMk cId="937780194" sldId="261"/>
            <ac:picMk id="6" creationId="{47B88794-E3B8-34ED-1E7F-7940298987E4}"/>
          </ac:picMkLst>
        </pc:picChg>
        <pc:picChg chg="del">
          <ac:chgData name="Adam Jaczewski" userId="ec23e93f-b570-455e-99be-f06633041f7f" providerId="ADAL" clId="{D8B0EE36-F77E-4D88-85F4-C23B4E7DEADB}" dt="2023-02-21T11:00:53.845" v="456" actId="478"/>
          <ac:picMkLst>
            <pc:docMk/>
            <pc:sldMk cId="937780194" sldId="261"/>
            <ac:picMk id="10" creationId="{D33219A0-6F13-84F4-BE09-E5BA7A5E542F}"/>
          </ac:picMkLst>
        </pc:picChg>
        <pc:picChg chg="add mod">
          <ac:chgData name="Adam Jaczewski" userId="ec23e93f-b570-455e-99be-f06633041f7f" providerId="ADAL" clId="{D8B0EE36-F77E-4D88-85F4-C23B4E7DEADB}" dt="2023-02-21T11:58:46.217" v="1319" actId="14100"/>
          <ac:picMkLst>
            <pc:docMk/>
            <pc:sldMk cId="937780194" sldId="261"/>
            <ac:picMk id="1026" creationId="{622317FF-7182-B6EB-1915-1BC5B1C2C70A}"/>
          </ac:picMkLst>
        </pc:picChg>
        <pc:picChg chg="add del mod">
          <ac:chgData name="Adam Jaczewski" userId="ec23e93f-b570-455e-99be-f06633041f7f" providerId="ADAL" clId="{D8B0EE36-F77E-4D88-85F4-C23B4E7DEADB}" dt="2023-02-21T11:40:02.767" v="929" actId="478"/>
          <ac:picMkLst>
            <pc:docMk/>
            <pc:sldMk cId="937780194" sldId="261"/>
            <ac:picMk id="1028" creationId="{651EFF16-DC06-C784-B0A3-4FD7584291FA}"/>
          </ac:picMkLst>
        </pc:picChg>
        <pc:picChg chg="add mod">
          <ac:chgData name="Adam Jaczewski" userId="ec23e93f-b570-455e-99be-f06633041f7f" providerId="ADAL" clId="{D8B0EE36-F77E-4D88-85F4-C23B4E7DEADB}" dt="2023-02-21T11:58:40.265" v="1318" actId="14100"/>
          <ac:picMkLst>
            <pc:docMk/>
            <pc:sldMk cId="937780194" sldId="261"/>
            <ac:picMk id="1030" creationId="{740F40E6-4BE7-A022-5040-883884B721D3}"/>
          </ac:picMkLst>
        </pc:picChg>
        <pc:cxnChg chg="del">
          <ac:chgData name="Adam Jaczewski" userId="ec23e93f-b570-455e-99be-f06633041f7f" providerId="ADAL" clId="{D8B0EE36-F77E-4D88-85F4-C23B4E7DEADB}" dt="2023-02-21T11:00:53.845" v="456" actId="478"/>
          <ac:cxnSpMkLst>
            <pc:docMk/>
            <pc:sldMk cId="937780194" sldId="261"/>
            <ac:cxnSpMk id="15" creationId="{40826CC0-EC40-A0BE-3030-A12CCCB42B19}"/>
          </ac:cxnSpMkLst>
        </pc:cxnChg>
        <pc:cxnChg chg="del">
          <ac:chgData name="Adam Jaczewski" userId="ec23e93f-b570-455e-99be-f06633041f7f" providerId="ADAL" clId="{D8B0EE36-F77E-4D88-85F4-C23B4E7DEADB}" dt="2023-02-21T11:00:53.845" v="456" actId="478"/>
          <ac:cxnSpMkLst>
            <pc:docMk/>
            <pc:sldMk cId="937780194" sldId="261"/>
            <ac:cxnSpMk id="16" creationId="{3DB9C985-5829-A264-208F-805146E3B50E}"/>
          </ac:cxnSpMkLst>
        </pc:cxnChg>
      </pc:sldChg>
      <pc:sldChg chg="delSp modSp add del mod ord">
        <pc:chgData name="Adam Jaczewski" userId="ec23e93f-b570-455e-99be-f06633041f7f" providerId="ADAL" clId="{D8B0EE36-F77E-4D88-85F4-C23B4E7DEADB}" dt="2023-02-21T11:34:57.551" v="833" actId="47"/>
        <pc:sldMkLst>
          <pc:docMk/>
          <pc:sldMk cId="2757535410" sldId="262"/>
        </pc:sldMkLst>
        <pc:spChg chg="mod">
          <ac:chgData name="Adam Jaczewski" userId="ec23e93f-b570-455e-99be-f06633041f7f" providerId="ADAL" clId="{D8B0EE36-F77E-4D88-85F4-C23B4E7DEADB}" dt="2023-02-21T11:30:02.818" v="808" actId="20577"/>
          <ac:spMkLst>
            <pc:docMk/>
            <pc:sldMk cId="2757535410" sldId="262"/>
            <ac:spMk id="4" creationId="{609F95E6-CA9F-D3FA-CA6D-4D1779206F3F}"/>
          </ac:spMkLst>
        </pc:spChg>
        <pc:graphicFrameChg chg="del">
          <ac:chgData name="Adam Jaczewski" userId="ec23e93f-b570-455e-99be-f06633041f7f" providerId="ADAL" clId="{D8B0EE36-F77E-4D88-85F4-C23B4E7DEADB}" dt="2023-02-21T11:29:35.827" v="804" actId="478"/>
          <ac:graphicFrameMkLst>
            <pc:docMk/>
            <pc:sldMk cId="2757535410" sldId="262"/>
            <ac:graphicFrameMk id="8" creationId="{8CA9BA9A-F7E4-A0E6-A953-8E08F618AFB0}"/>
          </ac:graphicFrameMkLst>
        </pc:graphicFrameChg>
      </pc:sldChg>
      <pc:sldChg chg="delSp modSp add mod ord">
        <pc:chgData name="Adam Jaczewski" userId="ec23e93f-b570-455e-99be-f06633041f7f" providerId="ADAL" clId="{D8B0EE36-F77E-4D88-85F4-C23B4E7DEADB}" dt="2023-02-22T11:25:07.240" v="2066" actId="478"/>
        <pc:sldMkLst>
          <pc:docMk/>
          <pc:sldMk cId="2517312383" sldId="263"/>
        </pc:sldMkLst>
        <pc:graphicFrameChg chg="mod modGraphic">
          <ac:chgData name="Adam Jaczewski" userId="ec23e93f-b570-455e-99be-f06633041f7f" providerId="ADAL" clId="{D8B0EE36-F77E-4D88-85F4-C23B4E7DEADB}" dt="2023-02-21T12:03:44.243" v="1729" actId="20577"/>
          <ac:graphicFrameMkLst>
            <pc:docMk/>
            <pc:sldMk cId="2517312383" sldId="263"/>
            <ac:graphicFrameMk id="8" creationId="{8CA9BA9A-F7E4-A0E6-A953-8E08F618AFB0}"/>
          </ac:graphicFrameMkLst>
        </pc:graphicFrameChg>
        <pc:picChg chg="del">
          <ac:chgData name="Adam Jaczewski" userId="ec23e93f-b570-455e-99be-f06633041f7f" providerId="ADAL" clId="{D8B0EE36-F77E-4D88-85F4-C23B4E7DEADB}" dt="2023-02-22T11:25:07.240" v="2066" actId="478"/>
          <ac:picMkLst>
            <pc:docMk/>
            <pc:sldMk cId="2517312383" sldId="263"/>
            <ac:picMk id="6" creationId="{77D8DBBE-ACE2-46F5-CF2B-68C45C03ABDE}"/>
          </ac:picMkLst>
        </pc:picChg>
      </pc:sldChg>
      <pc:sldChg chg="addSp delSp modSp add mod">
        <pc:chgData name="Adam Jaczewski" userId="ec23e93f-b570-455e-99be-f06633041f7f" providerId="ADAL" clId="{D8B0EE36-F77E-4D88-85F4-C23B4E7DEADB}" dt="2023-02-21T12:12:05.930" v="1879" actId="14100"/>
        <pc:sldMkLst>
          <pc:docMk/>
          <pc:sldMk cId="3631647729" sldId="264"/>
        </pc:sldMkLst>
        <pc:spChg chg="mod">
          <ac:chgData name="Adam Jaczewski" userId="ec23e93f-b570-455e-99be-f06633041f7f" providerId="ADAL" clId="{D8B0EE36-F77E-4D88-85F4-C23B4E7DEADB}" dt="2023-02-21T12:05:40.793" v="1802"/>
          <ac:spMkLst>
            <pc:docMk/>
            <pc:sldMk cId="3631647729" sldId="264"/>
            <ac:spMk id="4" creationId="{609F95E6-CA9F-D3FA-CA6D-4D1779206F3F}"/>
          </ac:spMkLst>
        </pc:spChg>
        <pc:spChg chg="add mod">
          <ac:chgData name="Adam Jaczewski" userId="ec23e93f-b570-455e-99be-f06633041f7f" providerId="ADAL" clId="{D8B0EE36-F77E-4D88-85F4-C23B4E7DEADB}" dt="2023-02-21T11:56:26.684" v="1308" actId="1038"/>
          <ac:spMkLst>
            <pc:docMk/>
            <pc:sldMk cId="3631647729" sldId="264"/>
            <ac:spMk id="6" creationId="{8BF01BD4-64C6-BA9B-5346-EA25CE9ABC40}"/>
          </ac:spMkLst>
        </pc:spChg>
        <pc:spChg chg="add mod">
          <ac:chgData name="Adam Jaczewski" userId="ec23e93f-b570-455e-99be-f06633041f7f" providerId="ADAL" clId="{D8B0EE36-F77E-4D88-85F4-C23B4E7DEADB}" dt="2023-02-21T11:57:16.550" v="1313" actId="1035"/>
          <ac:spMkLst>
            <pc:docMk/>
            <pc:sldMk cId="3631647729" sldId="264"/>
            <ac:spMk id="8" creationId="{72C7203B-86E4-66C7-85ED-FD08EF72F66D}"/>
          </ac:spMkLst>
        </pc:spChg>
        <pc:spChg chg="add del mod">
          <ac:chgData name="Adam Jaczewski" userId="ec23e93f-b570-455e-99be-f06633041f7f" providerId="ADAL" clId="{D8B0EE36-F77E-4D88-85F4-C23B4E7DEADB}" dt="2023-02-21T12:00:10.674" v="1333"/>
          <ac:spMkLst>
            <pc:docMk/>
            <pc:sldMk cId="3631647729" sldId="264"/>
            <ac:spMk id="9" creationId="{E1A9EE7E-8B67-D8EC-15DE-4CA330697F5C}"/>
          </ac:spMkLst>
        </pc:spChg>
        <pc:spChg chg="add mod">
          <ac:chgData name="Adam Jaczewski" userId="ec23e93f-b570-455e-99be-f06633041f7f" providerId="ADAL" clId="{D8B0EE36-F77E-4D88-85F4-C23B4E7DEADB}" dt="2023-02-21T12:00:24.043" v="1335" actId="208"/>
          <ac:spMkLst>
            <pc:docMk/>
            <pc:sldMk cId="3631647729" sldId="264"/>
            <ac:spMk id="10" creationId="{DC877B28-CFE3-C609-E00B-CB38BF60E49E}"/>
          </ac:spMkLst>
        </pc:spChg>
        <pc:spChg chg="add mod">
          <ac:chgData name="Adam Jaczewski" userId="ec23e93f-b570-455e-99be-f06633041f7f" providerId="ADAL" clId="{D8B0EE36-F77E-4D88-85F4-C23B4E7DEADB}" dt="2023-02-21T12:01:02.536" v="1495" actId="1037"/>
          <ac:spMkLst>
            <pc:docMk/>
            <pc:sldMk cId="3631647729" sldId="264"/>
            <ac:spMk id="11" creationId="{B251B67E-CA00-C3CC-99B7-C14B1493BC96}"/>
          </ac:spMkLst>
        </pc:spChg>
        <pc:spChg chg="add mod">
          <ac:chgData name="Adam Jaczewski" userId="ec23e93f-b570-455e-99be-f06633041f7f" providerId="ADAL" clId="{D8B0EE36-F77E-4D88-85F4-C23B4E7DEADB}" dt="2023-02-21T12:01:43.899" v="1712" actId="1038"/>
          <ac:spMkLst>
            <pc:docMk/>
            <pc:sldMk cId="3631647729" sldId="264"/>
            <ac:spMk id="12" creationId="{676F7F41-899D-F2E5-E559-0B92E0E8D68D}"/>
          </ac:spMkLst>
        </pc:spChg>
        <pc:spChg chg="add mod">
          <ac:chgData name="Adam Jaczewski" userId="ec23e93f-b570-455e-99be-f06633041f7f" providerId="ADAL" clId="{D8B0EE36-F77E-4D88-85F4-C23B4E7DEADB}" dt="2023-02-21T12:11:51.819" v="1874" actId="1076"/>
          <ac:spMkLst>
            <pc:docMk/>
            <pc:sldMk cId="3631647729" sldId="264"/>
            <ac:spMk id="13" creationId="{6038C3FE-1627-AADC-434E-4ABC26DDADF9}"/>
          </ac:spMkLst>
        </pc:spChg>
        <pc:spChg chg="add mod">
          <ac:chgData name="Adam Jaczewski" userId="ec23e93f-b570-455e-99be-f06633041f7f" providerId="ADAL" clId="{D8B0EE36-F77E-4D88-85F4-C23B4E7DEADB}" dt="2023-02-21T12:12:05.930" v="1879" actId="14100"/>
          <ac:spMkLst>
            <pc:docMk/>
            <pc:sldMk cId="3631647729" sldId="264"/>
            <ac:spMk id="14" creationId="{312F65B9-B65F-F851-9E1C-4C7017CD6732}"/>
          </ac:spMkLst>
        </pc:spChg>
        <pc:picChg chg="del">
          <ac:chgData name="Adam Jaczewski" userId="ec23e93f-b570-455e-99be-f06633041f7f" providerId="ADAL" clId="{D8B0EE36-F77E-4D88-85F4-C23B4E7DEADB}" dt="2023-02-21T11:51:44.715" v="1263" actId="478"/>
          <ac:picMkLst>
            <pc:docMk/>
            <pc:sldMk cId="3631647729" sldId="264"/>
            <ac:picMk id="1026" creationId="{622317FF-7182-B6EB-1915-1BC5B1C2C70A}"/>
          </ac:picMkLst>
        </pc:picChg>
        <pc:picChg chg="mod">
          <ac:chgData name="Adam Jaczewski" userId="ec23e93f-b570-455e-99be-f06633041f7f" providerId="ADAL" clId="{D8B0EE36-F77E-4D88-85F4-C23B4E7DEADB}" dt="2023-02-21T11:58:08.314" v="1316" actId="14100"/>
          <ac:picMkLst>
            <pc:docMk/>
            <pc:sldMk cId="3631647729" sldId="264"/>
            <ac:picMk id="1028" creationId="{651EFF16-DC06-C784-B0A3-4FD7584291FA}"/>
          </ac:picMkLst>
        </pc:picChg>
      </pc:sldChg>
      <pc:sldChg chg="modSp add mod">
        <pc:chgData name="Adam Jaczewski" userId="ec23e93f-b570-455e-99be-f06633041f7f" providerId="ADAL" clId="{D8B0EE36-F77E-4D88-85F4-C23B4E7DEADB}" dt="2023-02-21T12:08:20.997" v="1833" actId="6549"/>
        <pc:sldMkLst>
          <pc:docMk/>
          <pc:sldMk cId="0" sldId="265"/>
        </pc:sldMkLst>
        <pc:spChg chg="mod">
          <ac:chgData name="Adam Jaczewski" userId="ec23e93f-b570-455e-99be-f06633041f7f" providerId="ADAL" clId="{D8B0EE36-F77E-4D88-85F4-C23B4E7DEADB}" dt="2023-02-21T12:08:20.997" v="1833" actId="6549"/>
          <ac:spMkLst>
            <pc:docMk/>
            <pc:sldMk cId="0" sldId="265"/>
            <ac:spMk id="88" creationId="{00000000-0000-0000-0000-000000000000}"/>
          </ac:spMkLst>
        </pc:spChg>
      </pc:sldChg>
      <pc:sldChg chg="del">
        <pc:chgData name="Adam Jaczewski" userId="ec23e93f-b570-455e-99be-f06633041f7f" providerId="ADAL" clId="{D8B0EE36-F77E-4D88-85F4-C23B4E7DEADB}" dt="2023-02-22T11:26:45.329" v="2067" actId="47"/>
        <pc:sldMkLst>
          <pc:docMk/>
          <pc:sldMk cId="3110306294" sldId="267"/>
        </pc:sldMkLst>
      </pc:sldChg>
      <pc:sldChg chg="del">
        <pc:chgData name="Adam Jaczewski" userId="ec23e93f-b570-455e-99be-f06633041f7f" providerId="ADAL" clId="{D8B0EE36-F77E-4D88-85F4-C23B4E7DEADB}" dt="2023-02-22T11:24:25.886" v="2061" actId="47"/>
        <pc:sldMkLst>
          <pc:docMk/>
          <pc:sldMk cId="3918155282" sldId="268"/>
        </pc:sldMkLst>
      </pc:sldChg>
      <pc:sldChg chg="addSp delSp modSp add mod ord modAnim">
        <pc:chgData name="Adam Jaczewski" userId="ec23e93f-b570-455e-99be-f06633041f7f" providerId="ADAL" clId="{D8B0EE36-F77E-4D88-85F4-C23B4E7DEADB}" dt="2023-02-22T11:24:39.407" v="2065"/>
        <pc:sldMkLst>
          <pc:docMk/>
          <pc:sldMk cId="93237300" sldId="269"/>
        </pc:sldMkLst>
        <pc:spChg chg="mod">
          <ac:chgData name="Adam Jaczewski" userId="ec23e93f-b570-455e-99be-f06633041f7f" providerId="ADAL" clId="{D8B0EE36-F77E-4D88-85F4-C23B4E7DEADB}" dt="2023-02-22T09:36:05.097" v="1924" actId="20577"/>
          <ac:spMkLst>
            <pc:docMk/>
            <pc:sldMk cId="93237300" sldId="269"/>
            <ac:spMk id="4" creationId="{609F95E6-CA9F-D3FA-CA6D-4D1779206F3F}"/>
          </ac:spMkLst>
        </pc:spChg>
        <pc:spChg chg="del">
          <ac:chgData name="Adam Jaczewski" userId="ec23e93f-b570-455e-99be-f06633041f7f" providerId="ADAL" clId="{D8B0EE36-F77E-4D88-85F4-C23B4E7DEADB}" dt="2023-02-22T09:35:22.579" v="1886" actId="478"/>
          <ac:spMkLst>
            <pc:docMk/>
            <pc:sldMk cId="93237300" sldId="269"/>
            <ac:spMk id="6" creationId="{8BF01BD4-64C6-BA9B-5346-EA25CE9ABC40}"/>
          </ac:spMkLst>
        </pc:spChg>
        <pc:spChg chg="add mod">
          <ac:chgData name="Adam Jaczewski" userId="ec23e93f-b570-455e-99be-f06633041f7f" providerId="ADAL" clId="{D8B0EE36-F77E-4D88-85F4-C23B4E7DEADB}" dt="2023-02-22T10:13:07.578" v="2057" actId="1076"/>
          <ac:spMkLst>
            <pc:docMk/>
            <pc:sldMk cId="93237300" sldId="269"/>
            <ac:spMk id="8" creationId="{726D9FF6-A3A7-5ED4-14BA-C6017FC90110}"/>
          </ac:spMkLst>
        </pc:spChg>
        <pc:spChg chg="del">
          <ac:chgData name="Adam Jaczewski" userId="ec23e93f-b570-455e-99be-f06633041f7f" providerId="ADAL" clId="{D8B0EE36-F77E-4D88-85F4-C23B4E7DEADB}" dt="2023-02-22T09:35:26.477" v="1887" actId="478"/>
          <ac:spMkLst>
            <pc:docMk/>
            <pc:sldMk cId="93237300" sldId="269"/>
            <ac:spMk id="8" creationId="{72C7203B-86E4-66C7-85ED-FD08EF72F66D}"/>
          </ac:spMkLst>
        </pc:spChg>
        <pc:spChg chg="del">
          <ac:chgData name="Adam Jaczewski" userId="ec23e93f-b570-455e-99be-f06633041f7f" providerId="ADAL" clId="{D8B0EE36-F77E-4D88-85F4-C23B4E7DEADB}" dt="2023-02-22T09:35:20.018" v="1885" actId="478"/>
          <ac:spMkLst>
            <pc:docMk/>
            <pc:sldMk cId="93237300" sldId="269"/>
            <ac:spMk id="10" creationId="{DC877B28-CFE3-C609-E00B-CB38BF60E49E}"/>
          </ac:spMkLst>
        </pc:spChg>
        <pc:spChg chg="del">
          <ac:chgData name="Adam Jaczewski" userId="ec23e93f-b570-455e-99be-f06633041f7f" providerId="ADAL" clId="{D8B0EE36-F77E-4D88-85F4-C23B4E7DEADB}" dt="2023-02-22T09:35:16.902" v="1883" actId="478"/>
          <ac:spMkLst>
            <pc:docMk/>
            <pc:sldMk cId="93237300" sldId="269"/>
            <ac:spMk id="11" creationId="{B251B67E-CA00-C3CC-99B7-C14B1493BC96}"/>
          </ac:spMkLst>
        </pc:spChg>
        <pc:spChg chg="del">
          <ac:chgData name="Adam Jaczewski" userId="ec23e93f-b570-455e-99be-f06633041f7f" providerId="ADAL" clId="{D8B0EE36-F77E-4D88-85F4-C23B4E7DEADB}" dt="2023-02-22T09:35:18.516" v="1884" actId="478"/>
          <ac:spMkLst>
            <pc:docMk/>
            <pc:sldMk cId="93237300" sldId="269"/>
            <ac:spMk id="12" creationId="{676F7F41-899D-F2E5-E559-0B92E0E8D68D}"/>
          </ac:spMkLst>
        </pc:spChg>
        <pc:spChg chg="add mod">
          <ac:chgData name="Adam Jaczewski" userId="ec23e93f-b570-455e-99be-f06633041f7f" providerId="ADAL" clId="{D8B0EE36-F77E-4D88-85F4-C23B4E7DEADB}" dt="2023-02-22T10:13:15.694" v="2059" actId="1076"/>
          <ac:spMkLst>
            <pc:docMk/>
            <pc:sldMk cId="93237300" sldId="269"/>
            <ac:spMk id="15" creationId="{A7F4DE68-9C03-EFB5-2421-44B3CC114850}"/>
          </ac:spMkLst>
        </pc:spChg>
        <pc:picChg chg="add mod">
          <ac:chgData name="Adam Jaczewski" userId="ec23e93f-b570-455e-99be-f06633041f7f" providerId="ADAL" clId="{D8B0EE36-F77E-4D88-85F4-C23B4E7DEADB}" dt="2023-02-22T10:13:18.785" v="2060" actId="1076"/>
          <ac:picMkLst>
            <pc:docMk/>
            <pc:sldMk cId="93237300" sldId="269"/>
            <ac:picMk id="6" creationId="{A334D59E-6670-6D41-DEF8-1FA60443966A}"/>
          </ac:picMkLst>
        </pc:picChg>
        <pc:picChg chg="add mod">
          <ac:chgData name="Adam Jaczewski" userId="ec23e93f-b570-455e-99be-f06633041f7f" providerId="ADAL" clId="{D8B0EE36-F77E-4D88-85F4-C23B4E7DEADB}" dt="2023-02-22T10:13:09.362" v="2058" actId="1076"/>
          <ac:picMkLst>
            <pc:docMk/>
            <pc:sldMk cId="93237300" sldId="269"/>
            <ac:picMk id="9" creationId="{AAAB2EC8-0113-AF0F-EFA7-279E7B60C1CD}"/>
          </ac:picMkLst>
        </pc:picChg>
        <pc:picChg chg="del mod">
          <ac:chgData name="Adam Jaczewski" userId="ec23e93f-b570-455e-99be-f06633041f7f" providerId="ADAL" clId="{D8B0EE36-F77E-4D88-85F4-C23B4E7DEADB}" dt="2023-02-22T09:35:13.431" v="1882" actId="478"/>
          <ac:picMkLst>
            <pc:docMk/>
            <pc:sldMk cId="93237300" sldId="269"/>
            <ac:picMk id="1028" creationId="{651EFF16-DC06-C784-B0A3-4FD7584291FA}"/>
          </ac:picMkLst>
        </pc:picChg>
      </pc:sldChg>
    </pc:docChg>
  </pc:docChgLst>
  <pc:docChgLst>
    <pc:chgData name="Adam Jaczewski" userId="S::ajaczewski@imgw.pl::ec23e93f-b570-455e-99be-f06633041f7f" providerId="AD" clId="Web-{6C2E3067-E583-50A9-5899-B196F96F9101}"/>
    <pc:docChg chg="modSld">
      <pc:chgData name="Adam Jaczewski" userId="S::ajaczewski@imgw.pl::ec23e93f-b570-455e-99be-f06633041f7f" providerId="AD" clId="Web-{6C2E3067-E583-50A9-5899-B196F96F9101}" dt="2023-02-21T15:46:52.269" v="3" actId="20577"/>
      <pc:docMkLst>
        <pc:docMk/>
      </pc:docMkLst>
      <pc:sldChg chg="modSp">
        <pc:chgData name="Adam Jaczewski" userId="S::ajaczewski@imgw.pl::ec23e93f-b570-455e-99be-f06633041f7f" providerId="AD" clId="Web-{6C2E3067-E583-50A9-5899-B196F96F9101}" dt="2023-02-21T15:46:52.269" v="3" actId="20577"/>
        <pc:sldMkLst>
          <pc:docMk/>
          <pc:sldMk cId="3110306294" sldId="267"/>
        </pc:sldMkLst>
        <pc:spChg chg="mod">
          <ac:chgData name="Adam Jaczewski" userId="S::ajaczewski@imgw.pl::ec23e93f-b570-455e-99be-f06633041f7f" providerId="AD" clId="Web-{6C2E3067-E583-50A9-5899-B196F96F9101}" dt="2023-02-21T15:46:52.269" v="3" actId="20577"/>
          <ac:spMkLst>
            <pc:docMk/>
            <pc:sldMk cId="3110306294" sldId="267"/>
            <ac:spMk id="9" creationId="{FE396C44-B825-D0FC-72D5-C91F653C991F}"/>
          </ac:spMkLst>
        </pc:spChg>
      </pc:sldChg>
    </pc:docChg>
  </pc:docChgLst>
  <pc:docChgLst>
    <pc:chgData name="Adam Jaczewski" userId="S::ajaczewski@imgw.pl::ec23e93f-b570-455e-99be-f06633041f7f" providerId="AD" clId="Web-{E63F6C3A-8364-E8F8-0EE2-7BB9BDB35FA0}"/>
    <pc:docChg chg="modSld sldOrd">
      <pc:chgData name="Adam Jaczewski" userId="S::ajaczewski@imgw.pl::ec23e93f-b570-455e-99be-f06633041f7f" providerId="AD" clId="Web-{E63F6C3A-8364-E8F8-0EE2-7BB9BDB35FA0}" dt="2023-02-22T10:14:42.443" v="49" actId="20577"/>
      <pc:docMkLst>
        <pc:docMk/>
      </pc:docMkLst>
      <pc:sldChg chg="modSp">
        <pc:chgData name="Adam Jaczewski" userId="S::ajaczewski@imgw.pl::ec23e93f-b570-455e-99be-f06633041f7f" providerId="AD" clId="Web-{E63F6C3A-8364-E8F8-0EE2-7BB9BDB35FA0}" dt="2023-02-22T08:27:33.131" v="42" actId="1076"/>
        <pc:sldMkLst>
          <pc:docMk/>
          <pc:sldMk cId="705768698" sldId="257"/>
        </pc:sldMkLst>
        <pc:picChg chg="mod">
          <ac:chgData name="Adam Jaczewski" userId="S::ajaczewski@imgw.pl::ec23e93f-b570-455e-99be-f06633041f7f" providerId="AD" clId="Web-{E63F6C3A-8364-E8F8-0EE2-7BB9BDB35FA0}" dt="2023-02-22T08:27:33.131" v="42" actId="1076"/>
          <ac:picMkLst>
            <pc:docMk/>
            <pc:sldMk cId="705768698" sldId="257"/>
            <ac:picMk id="6" creationId="{14985707-75D1-155A-E26E-AF3BD4D333C9}"/>
          </ac:picMkLst>
        </pc:picChg>
        <pc:picChg chg="mod">
          <ac:chgData name="Adam Jaczewski" userId="S::ajaczewski@imgw.pl::ec23e93f-b570-455e-99be-f06633041f7f" providerId="AD" clId="Web-{E63F6C3A-8364-E8F8-0EE2-7BB9BDB35FA0}" dt="2023-02-22T08:27:23.396" v="41" actId="1076"/>
          <ac:picMkLst>
            <pc:docMk/>
            <pc:sldMk cId="705768698" sldId="257"/>
            <ac:picMk id="7" creationId="{F4B9DC70-2D22-E463-82D7-0324FC316586}"/>
          </ac:picMkLst>
        </pc:picChg>
      </pc:sldChg>
      <pc:sldChg chg="modSp">
        <pc:chgData name="Adam Jaczewski" userId="S::ajaczewski@imgw.pl::ec23e93f-b570-455e-99be-f06633041f7f" providerId="AD" clId="Web-{E63F6C3A-8364-E8F8-0EE2-7BB9BDB35FA0}" dt="2023-02-22T08:29:41.993" v="44" actId="20577"/>
        <pc:sldMkLst>
          <pc:docMk/>
          <pc:sldMk cId="937780194" sldId="261"/>
        </pc:sldMkLst>
        <pc:spChg chg="mod">
          <ac:chgData name="Adam Jaczewski" userId="S::ajaczewski@imgw.pl::ec23e93f-b570-455e-99be-f06633041f7f" providerId="AD" clId="Web-{E63F6C3A-8364-E8F8-0EE2-7BB9BDB35FA0}" dt="2023-02-22T08:29:41.993" v="44" actId="20577"/>
          <ac:spMkLst>
            <pc:docMk/>
            <pc:sldMk cId="937780194" sldId="261"/>
            <ac:spMk id="4" creationId="{609F95E6-CA9F-D3FA-CA6D-4D1779206F3F}"/>
          </ac:spMkLst>
        </pc:spChg>
      </pc:sldChg>
      <pc:sldChg chg="modSp">
        <pc:chgData name="Adam Jaczewski" userId="S::ajaczewski@imgw.pl::ec23e93f-b570-455e-99be-f06633041f7f" providerId="AD" clId="Web-{E63F6C3A-8364-E8F8-0EE2-7BB9BDB35FA0}" dt="2023-02-22T08:29:37.493" v="43" actId="20577"/>
        <pc:sldMkLst>
          <pc:docMk/>
          <pc:sldMk cId="3631647729" sldId="264"/>
        </pc:sldMkLst>
        <pc:spChg chg="mod">
          <ac:chgData name="Adam Jaczewski" userId="S::ajaczewski@imgw.pl::ec23e93f-b570-455e-99be-f06633041f7f" providerId="AD" clId="Web-{E63F6C3A-8364-E8F8-0EE2-7BB9BDB35FA0}" dt="2023-02-22T08:29:37.493" v="43" actId="20577"/>
          <ac:spMkLst>
            <pc:docMk/>
            <pc:sldMk cId="3631647729" sldId="264"/>
            <ac:spMk id="4" creationId="{609F95E6-CA9F-D3FA-CA6D-4D1779206F3F}"/>
          </ac:spMkLst>
        </pc:spChg>
      </pc:sldChg>
      <pc:sldChg chg="modSp ord">
        <pc:chgData name="Adam Jaczewski" userId="S::ajaczewski@imgw.pl::ec23e93f-b570-455e-99be-f06633041f7f" providerId="AD" clId="Web-{E63F6C3A-8364-E8F8-0EE2-7BB9BDB35FA0}" dt="2023-02-22T08:22:36.733" v="36"/>
        <pc:sldMkLst>
          <pc:docMk/>
          <pc:sldMk cId="3110306294" sldId="267"/>
        </pc:sldMkLst>
        <pc:spChg chg="mod">
          <ac:chgData name="Adam Jaczewski" userId="S::ajaczewski@imgw.pl::ec23e93f-b570-455e-99be-f06633041f7f" providerId="AD" clId="Web-{E63F6C3A-8364-E8F8-0EE2-7BB9BDB35FA0}" dt="2023-02-22T08:21:31.809" v="32" actId="20577"/>
          <ac:spMkLst>
            <pc:docMk/>
            <pc:sldMk cId="3110306294" sldId="267"/>
            <ac:spMk id="4" creationId="{609F95E6-CA9F-D3FA-CA6D-4D1779206F3F}"/>
          </ac:spMkLst>
        </pc:spChg>
      </pc:sldChg>
      <pc:sldChg chg="modSp ord">
        <pc:chgData name="Adam Jaczewski" userId="S::ajaczewski@imgw.pl::ec23e93f-b570-455e-99be-f06633041f7f" providerId="AD" clId="Web-{E63F6C3A-8364-E8F8-0EE2-7BB9BDB35FA0}" dt="2023-02-22T08:22:40.264" v="37"/>
        <pc:sldMkLst>
          <pc:docMk/>
          <pc:sldMk cId="3918155282" sldId="268"/>
        </pc:sldMkLst>
        <pc:spChg chg="mod">
          <ac:chgData name="Adam Jaczewski" userId="S::ajaczewski@imgw.pl::ec23e93f-b570-455e-99be-f06633041f7f" providerId="AD" clId="Web-{E63F6C3A-8364-E8F8-0EE2-7BB9BDB35FA0}" dt="2023-02-22T08:22:14.185" v="35" actId="20577"/>
          <ac:spMkLst>
            <pc:docMk/>
            <pc:sldMk cId="3918155282" sldId="268"/>
            <ac:spMk id="4" creationId="{609F95E6-CA9F-D3FA-CA6D-4D1779206F3F}"/>
          </ac:spMkLst>
        </pc:spChg>
      </pc:sldChg>
      <pc:sldChg chg="delSp modSp">
        <pc:chgData name="Adam Jaczewski" userId="S::ajaczewski@imgw.pl::ec23e93f-b570-455e-99be-f06633041f7f" providerId="AD" clId="Web-{E63F6C3A-8364-E8F8-0EE2-7BB9BDB35FA0}" dt="2023-02-22T10:14:42.443" v="49" actId="20577"/>
        <pc:sldMkLst>
          <pc:docMk/>
          <pc:sldMk cId="93237300" sldId="269"/>
        </pc:sldMkLst>
        <pc:spChg chg="mod">
          <ac:chgData name="Adam Jaczewski" userId="S::ajaczewski@imgw.pl::ec23e93f-b570-455e-99be-f06633041f7f" providerId="AD" clId="Web-{E63F6C3A-8364-E8F8-0EE2-7BB9BDB35FA0}" dt="2023-02-22T10:14:42.443" v="49" actId="20577"/>
          <ac:spMkLst>
            <pc:docMk/>
            <pc:sldMk cId="93237300" sldId="269"/>
            <ac:spMk id="8" creationId="{726D9FF6-A3A7-5ED4-14BA-C6017FC90110}"/>
          </ac:spMkLst>
        </pc:spChg>
        <pc:spChg chg="del">
          <ac:chgData name="Adam Jaczewski" userId="S::ajaczewski@imgw.pl::ec23e93f-b570-455e-99be-f06633041f7f" providerId="AD" clId="Web-{E63F6C3A-8364-E8F8-0EE2-7BB9BDB35FA0}" dt="2023-02-22T10:14:03.174" v="45"/>
          <ac:spMkLst>
            <pc:docMk/>
            <pc:sldMk cId="93237300" sldId="269"/>
            <ac:spMk id="13" creationId="{6038C3FE-1627-AADC-434E-4ABC26DDADF9}"/>
          </ac:spMkLst>
        </pc:spChg>
      </pc:sldChg>
    </pc:docChg>
  </pc:docChgLst>
  <pc:docChgLst>
    <pc:chgData name="Andrzej Wyszogrodzki" userId="S::awyszogrodzki@imgw.pl::4965f595-1e2a-4d27-8e2d-fe8e2bb6a13e" providerId="AD" clId="Web-{A1BFFB33-F0D5-44B1-C5A9-3331820E87BA}"/>
    <pc:docChg chg="addSld delSld modSld">
      <pc:chgData name="Andrzej Wyszogrodzki" userId="S::awyszogrodzki@imgw.pl::4965f595-1e2a-4d27-8e2d-fe8e2bb6a13e" providerId="AD" clId="Web-{A1BFFB33-F0D5-44B1-C5A9-3331820E87BA}" dt="2023-02-21T15:22:30.700" v="113" actId="1076"/>
      <pc:docMkLst>
        <pc:docMk/>
      </pc:docMkLst>
      <pc:sldChg chg="addSp modSp">
        <pc:chgData name="Andrzej Wyszogrodzki" userId="S::awyszogrodzki@imgw.pl::4965f595-1e2a-4d27-8e2d-fe8e2bb6a13e" providerId="AD" clId="Web-{A1BFFB33-F0D5-44B1-C5A9-3331820E87BA}" dt="2023-02-21T15:07:31.786" v="27" actId="1076"/>
        <pc:sldMkLst>
          <pc:docMk/>
          <pc:sldMk cId="2517312383" sldId="263"/>
        </pc:sldMkLst>
        <pc:graphicFrameChg chg="mod">
          <ac:chgData name="Andrzej Wyszogrodzki" userId="S::awyszogrodzki@imgw.pl::4965f595-1e2a-4d27-8e2d-fe8e2bb6a13e" providerId="AD" clId="Web-{A1BFFB33-F0D5-44B1-C5A9-3331820E87BA}" dt="2023-02-21T15:07:13.411" v="22" actId="1076"/>
          <ac:graphicFrameMkLst>
            <pc:docMk/>
            <pc:sldMk cId="2517312383" sldId="263"/>
            <ac:graphicFrameMk id="8" creationId="{8CA9BA9A-F7E4-A0E6-A953-8E08F618AFB0}"/>
          </ac:graphicFrameMkLst>
        </pc:graphicFrameChg>
        <pc:picChg chg="add mod">
          <ac:chgData name="Andrzej Wyszogrodzki" userId="S::awyszogrodzki@imgw.pl::4965f595-1e2a-4d27-8e2d-fe8e2bb6a13e" providerId="AD" clId="Web-{A1BFFB33-F0D5-44B1-C5A9-3331820E87BA}" dt="2023-02-21T15:07:31.786" v="27" actId="1076"/>
          <ac:picMkLst>
            <pc:docMk/>
            <pc:sldMk cId="2517312383" sldId="263"/>
            <ac:picMk id="6" creationId="{77D8DBBE-ACE2-46F5-CF2B-68C45C03ABDE}"/>
          </ac:picMkLst>
        </pc:picChg>
      </pc:sldChg>
      <pc:sldChg chg="new del">
        <pc:chgData name="Andrzej Wyszogrodzki" userId="S::awyszogrodzki@imgw.pl::4965f595-1e2a-4d27-8e2d-fe8e2bb6a13e" providerId="AD" clId="Web-{A1BFFB33-F0D5-44B1-C5A9-3331820E87BA}" dt="2023-02-21T14:40:17.676" v="2"/>
        <pc:sldMkLst>
          <pc:docMk/>
          <pc:sldMk cId="2458948156" sldId="266"/>
        </pc:sldMkLst>
      </pc:sldChg>
      <pc:sldChg chg="addSp delSp modSp add replId">
        <pc:chgData name="Andrzej Wyszogrodzki" userId="S::awyszogrodzki@imgw.pl::4965f595-1e2a-4d27-8e2d-fe8e2bb6a13e" providerId="AD" clId="Web-{A1BFFB33-F0D5-44B1-C5A9-3331820E87BA}" dt="2023-02-21T15:22:30.700" v="113" actId="1076"/>
        <pc:sldMkLst>
          <pc:docMk/>
          <pc:sldMk cId="3110306294" sldId="267"/>
        </pc:sldMkLst>
        <pc:spChg chg="mod">
          <ac:chgData name="Andrzej Wyszogrodzki" userId="S::awyszogrodzki@imgw.pl::4965f595-1e2a-4d27-8e2d-fe8e2bb6a13e" providerId="AD" clId="Web-{A1BFFB33-F0D5-44B1-C5A9-3331820E87BA}" dt="2023-02-21T15:08:56.210" v="33" actId="14100"/>
          <ac:spMkLst>
            <pc:docMk/>
            <pc:sldMk cId="3110306294" sldId="267"/>
            <ac:spMk id="2" creationId="{F36F5A4E-6A24-7D11-54FC-2ECA974D233E}"/>
          </ac:spMkLst>
        </pc:spChg>
        <pc:spChg chg="mod">
          <ac:chgData name="Andrzej Wyszogrodzki" userId="S::awyszogrodzki@imgw.pl::4965f595-1e2a-4d27-8e2d-fe8e2bb6a13e" providerId="AD" clId="Web-{A1BFFB33-F0D5-44B1-C5A9-3331820E87BA}" dt="2023-02-21T15:08:46.882" v="30" actId="14100"/>
          <ac:spMkLst>
            <pc:docMk/>
            <pc:sldMk cId="3110306294" sldId="267"/>
            <ac:spMk id="3" creationId="{D8FA265A-0476-D022-C6DF-C78C38E7897E}"/>
          </ac:spMkLst>
        </pc:spChg>
        <pc:spChg chg="mod">
          <ac:chgData name="Andrzej Wyszogrodzki" userId="S::awyszogrodzki@imgw.pl::4965f595-1e2a-4d27-8e2d-fe8e2bb6a13e" providerId="AD" clId="Web-{A1BFFB33-F0D5-44B1-C5A9-3331820E87BA}" dt="2023-02-21T15:08:37.725" v="28" actId="1076"/>
          <ac:spMkLst>
            <pc:docMk/>
            <pc:sldMk cId="3110306294" sldId="267"/>
            <ac:spMk id="4" creationId="{609F95E6-CA9F-D3FA-CA6D-4D1779206F3F}"/>
          </ac:spMkLst>
        </pc:spChg>
        <pc:spChg chg="add mod">
          <ac:chgData name="Andrzej Wyszogrodzki" userId="S::awyszogrodzki@imgw.pl::4965f595-1e2a-4d27-8e2d-fe8e2bb6a13e" providerId="AD" clId="Web-{A1BFFB33-F0D5-44B1-C5A9-3331820E87BA}" dt="2023-02-21T15:22:30.700" v="113" actId="1076"/>
          <ac:spMkLst>
            <pc:docMk/>
            <pc:sldMk cId="3110306294" sldId="267"/>
            <ac:spMk id="9" creationId="{FE396C44-B825-D0FC-72D5-C91F653C991F}"/>
          </ac:spMkLst>
        </pc:spChg>
        <pc:graphicFrameChg chg="del">
          <ac:chgData name="Andrzej Wyszogrodzki" userId="S::awyszogrodzki@imgw.pl::4965f595-1e2a-4d27-8e2d-fe8e2bb6a13e" providerId="AD" clId="Web-{A1BFFB33-F0D5-44B1-C5A9-3331820E87BA}" dt="2023-02-21T14:40:27.067" v="3"/>
          <ac:graphicFrameMkLst>
            <pc:docMk/>
            <pc:sldMk cId="3110306294" sldId="267"/>
            <ac:graphicFrameMk id="8" creationId="{8CA9BA9A-F7E4-A0E6-A953-8E08F618AFB0}"/>
          </ac:graphicFrameMkLst>
        </pc:graphicFrameChg>
        <pc:picChg chg="mod">
          <ac:chgData name="Andrzej Wyszogrodzki" userId="S::awyszogrodzki@imgw.pl::4965f595-1e2a-4d27-8e2d-fe8e2bb6a13e" providerId="AD" clId="Web-{A1BFFB33-F0D5-44B1-C5A9-3331820E87BA}" dt="2023-02-21T15:08:52.882" v="32" actId="1076"/>
          <ac:picMkLst>
            <pc:docMk/>
            <pc:sldMk cId="3110306294" sldId="267"/>
            <ac:picMk id="5" creationId="{4B316865-ACCB-BEC4-1647-4B704B4C40BD}"/>
          </ac:picMkLst>
        </pc:picChg>
        <pc:picChg chg="add del mod">
          <ac:chgData name="Andrzej Wyszogrodzki" userId="S::awyszogrodzki@imgw.pl::4965f595-1e2a-4d27-8e2d-fe8e2bb6a13e" providerId="AD" clId="Web-{A1BFFB33-F0D5-44B1-C5A9-3331820E87BA}" dt="2023-02-21T14:46:15.809" v="6"/>
          <ac:picMkLst>
            <pc:docMk/>
            <pc:sldMk cId="3110306294" sldId="267"/>
            <ac:picMk id="6" creationId="{CA9F8617-4DD0-F53A-9B0B-304D6C628D4F}"/>
          </ac:picMkLst>
        </pc:picChg>
        <pc:picChg chg="add mod">
          <ac:chgData name="Andrzej Wyszogrodzki" userId="S::awyszogrodzki@imgw.pl::4965f595-1e2a-4d27-8e2d-fe8e2bb6a13e" providerId="AD" clId="Web-{A1BFFB33-F0D5-44B1-C5A9-3331820E87BA}" dt="2023-02-21T15:22:25.887" v="112" actId="1076"/>
          <ac:picMkLst>
            <pc:docMk/>
            <pc:sldMk cId="3110306294" sldId="267"/>
            <ac:picMk id="6" creationId="{FD110F9D-7A17-6083-4E6C-6093B49D6382}"/>
          </ac:picMkLst>
        </pc:picChg>
        <pc:picChg chg="mod">
          <ac:chgData name="Andrzej Wyszogrodzki" userId="S::awyszogrodzki@imgw.pl::4965f595-1e2a-4d27-8e2d-fe8e2bb6a13e" providerId="AD" clId="Web-{A1BFFB33-F0D5-44B1-C5A9-3331820E87BA}" dt="2023-02-21T15:08:50.007" v="31" actId="1076"/>
          <ac:picMkLst>
            <pc:docMk/>
            <pc:sldMk cId="3110306294" sldId="267"/>
            <ac:picMk id="7" creationId="{C51C75AE-303D-7CC5-A08F-0F56AEA54559}"/>
          </ac:picMkLst>
        </pc:picChg>
        <pc:picChg chg="add del mod">
          <ac:chgData name="Andrzej Wyszogrodzki" userId="S::awyszogrodzki@imgw.pl::4965f595-1e2a-4d27-8e2d-fe8e2bb6a13e" providerId="AD" clId="Web-{A1BFFB33-F0D5-44B1-C5A9-3331820E87BA}" dt="2023-02-21T14:47:24.763" v="15"/>
          <ac:picMkLst>
            <pc:docMk/>
            <pc:sldMk cId="3110306294" sldId="267"/>
            <ac:picMk id="9" creationId="{E247DFC1-7B81-2CD8-24D5-74CCE458151E}"/>
          </ac:picMkLst>
        </pc:picChg>
        <pc:picChg chg="add del mod">
          <ac:chgData name="Andrzej Wyszogrodzki" userId="S::awyszogrodzki@imgw.pl::4965f595-1e2a-4d27-8e2d-fe8e2bb6a13e" providerId="AD" clId="Web-{A1BFFB33-F0D5-44B1-C5A9-3331820E87BA}" dt="2023-02-21T15:11:09.011" v="38"/>
          <ac:picMkLst>
            <pc:docMk/>
            <pc:sldMk cId="3110306294" sldId="267"/>
            <ac:picMk id="10" creationId="{9DDD758E-4A21-9A32-0A07-ED1507976A1F}"/>
          </ac:picMkLst>
        </pc:picChg>
      </pc:sldChg>
      <pc:sldChg chg="add replId">
        <pc:chgData name="Andrzej Wyszogrodzki" userId="S::awyszogrodzki@imgw.pl::4965f595-1e2a-4d27-8e2d-fe8e2bb6a13e" providerId="AD" clId="Web-{A1BFFB33-F0D5-44B1-C5A9-3331820E87BA}" dt="2023-02-21T15:11:04.651" v="37"/>
        <pc:sldMkLst>
          <pc:docMk/>
          <pc:sldMk cId="3918155282" sldId="268"/>
        </pc:sldMkLst>
      </pc:sldChg>
    </pc:docChg>
  </pc:docChgLst>
  <pc:docChgLst>
    <pc:chgData name="Adam Jaczewski" userId="S::ajaczewski@imgw.pl::ec23e93f-b570-455e-99be-f06633041f7f" providerId="AD" clId="Web-{6CBFA531-6848-7853-D209-3FFBE5945DAD}"/>
    <pc:docChg chg="modSld">
      <pc:chgData name="Adam Jaczewski" userId="S::ajaczewski@imgw.pl::ec23e93f-b570-455e-99be-f06633041f7f" providerId="AD" clId="Web-{6CBFA531-6848-7853-D209-3FFBE5945DAD}" dt="2023-02-22T12:57:27.538" v="3" actId="20577"/>
      <pc:docMkLst>
        <pc:docMk/>
      </pc:docMkLst>
      <pc:sldChg chg="modSp">
        <pc:chgData name="Adam Jaczewski" userId="S::ajaczewski@imgw.pl::ec23e93f-b570-455e-99be-f06633041f7f" providerId="AD" clId="Web-{6CBFA531-6848-7853-D209-3FFBE5945DAD}" dt="2023-02-22T12:57:27.538" v="3" actId="20577"/>
        <pc:sldMkLst>
          <pc:docMk/>
          <pc:sldMk cId="2814756690" sldId="259"/>
        </pc:sldMkLst>
        <pc:spChg chg="mod">
          <ac:chgData name="Adam Jaczewski" userId="S::ajaczewski@imgw.pl::ec23e93f-b570-455e-99be-f06633041f7f" providerId="AD" clId="Web-{6CBFA531-6848-7853-D209-3FFBE5945DAD}" dt="2023-02-22T12:57:27.538" v="3" actId="20577"/>
          <ac:spMkLst>
            <pc:docMk/>
            <pc:sldMk cId="2814756690" sldId="259"/>
            <ac:spMk id="4" creationId="{609F95E6-CA9F-D3FA-CA6D-4D1779206F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7E01-84A5-45FE-915C-A7CC908664D8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83F4-FD6E-4FC9-B723-370B5D00A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7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2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613CEB-E308-54D4-B962-DD437F2AD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84B68A-FD19-1228-A7AE-097393DA4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92BAD1-0228-A7D4-026E-2F5DAE82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C50A44-199F-93E6-7690-B95EEBC2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4654F0-24F8-CB19-9C11-EC7C1D3F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98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776FA-0E43-E02E-59EF-56140DA6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1A55C7-D476-1467-D0AD-A563D85A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A1AFCF-6426-5C92-2AE7-849DB002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70BAD5-1A67-4620-AFCC-05C18C97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6C9659-62A0-E1E8-6499-AC199BCD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0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204803-1B55-1F6A-6566-814ED1503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1CFE5F-B8F1-679C-DB36-5FAF72BF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87CDC9-4B61-F6C4-65D2-02BB786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BCF2C9-DFAB-9DC0-291A-8F8D92D4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F37AAC-070F-17DD-69D4-DAB59DD3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7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8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239D4-96DD-1047-EF28-678ABD0D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D42B48-C49E-23F6-715A-0091EDFE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B5800-900B-698C-7C8E-3C9FCB44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D12CC0-858A-AC2D-31DC-72C81EE9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E301D-9E1C-7064-D536-177704E7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80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BCBFB-0675-1062-9205-6334DABF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F8D6DC-8FD8-B97C-936A-B8070382B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D1458D-3620-FAF6-618E-28D71C43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C4574D-B505-0991-C303-6F7B0D6B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5141B5-DE96-BD44-9AA6-A0B3C36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73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B1C299-08F5-5CEE-399B-792D0A6A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5F5B5A-AF14-5A10-19AC-5B4F35718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F0C23D-D969-9DBF-46CB-BA4DFF60C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AFE90B-71E6-13E6-BB3F-BE074A3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B2C219-F187-5778-4020-4E9AA593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47FD6E-7007-6F8B-E912-EAB1A295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1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D4DE2-5770-27DC-F2B6-6C476A8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BF1219-6D54-FE58-EAE5-21254857A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82A4B0-3E0F-0718-3476-A89788A9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86D5F34-867A-C7FC-511F-B7E6F21B6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AA5ECB-C1D6-3145-AD4A-EAF53D47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9575531-073E-2D9A-20F3-563EF4D5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124174B-9248-9A23-7C9A-B7F03B29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433D1C3-E478-1DC6-7C9E-AAAE1DEB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2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0BA44-E620-E743-5D44-110B0C23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9385DF-8F15-6802-B6CD-AC55DDE6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BDD6FB-EED0-8E85-9812-7967A90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98D6BC-4A1E-7BBD-6F16-8260588E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1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3E207FB-C215-0C12-7604-7A124F71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A36222-C620-E9E6-C5F5-F7181C2E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D93397-D2BD-A65B-D443-ECE0FE1D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4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B192D1-0249-6261-4CC4-9686533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12CE7-6F23-597B-2CA3-3A0DC9C6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2A29B8-4FFF-717D-5FC7-FC8747BD5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29E429-E9CB-832F-AA1A-A809CABB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0E54AE-D53A-4C2E-4493-7B3721C8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EDA553-74DF-C7FD-A6C0-843F1488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01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BD602-1F00-A9F0-92C2-C2EA7E66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515434F-0C83-0611-4EBD-3AAEC161B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9365E3-8D57-C3CC-1A11-FC6CC6F3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79DCEB-5338-4587-D24F-3A2AE11C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9E818D-90CD-BDD5-DE23-41CCA7BB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123F50-95CC-B4E9-5E0A-BD59334B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2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B2012F-7A9A-248A-0042-C929A9CC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472237-02CF-90FE-EDDE-D0DED8102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188197-8DC5-0078-DCC3-36751F850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85B8-C4FC-4648-B6F4-98FBC4F73CCA}" type="datetimeFigureOut">
              <a:rPr lang="pl-PL" smtClean="0"/>
              <a:t>22.02.2023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7AA74D-342F-BC8F-4550-B31BD67FF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2C9309-703F-B089-AFCF-110CB8169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7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F8DC95B-B379-CA9C-A773-F26992D7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5088"/>
            <a:ext cx="12192000" cy="7999233"/>
          </a:xfrm>
          <a:prstGeom prst="rect">
            <a:avLst/>
          </a:prstGeom>
        </p:spPr>
      </p:pic>
      <p:sp>
        <p:nvSpPr>
          <p:cNvPr id="41" name="CustomShape 1"/>
          <p:cNvSpPr/>
          <p:nvPr/>
        </p:nvSpPr>
        <p:spPr>
          <a:xfrm>
            <a:off x="8161200" y="4788000"/>
            <a:ext cx="4029840" cy="172620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10440" y="4788000"/>
            <a:ext cx="8172000" cy="172620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TextShape 3"/>
          <p:cNvSpPr txBox="1"/>
          <p:nvPr/>
        </p:nvSpPr>
        <p:spPr>
          <a:xfrm>
            <a:off x="277199" y="4854315"/>
            <a:ext cx="6384858" cy="157206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Calibri"/>
              </a:rPr>
              <a:t>Task 3. Numerical experiments</a:t>
            </a:r>
            <a:endParaRPr lang="pl-PL" sz="2000" b="1" spc="-1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GB" sz="2000">
                <a:solidFill>
                  <a:schemeClr val="bg1"/>
                </a:solidFill>
              </a:rPr>
              <a:t>Subtask 3.6: Warsaw</a:t>
            </a:r>
            <a:br>
              <a:rPr lang="en-GB" sz="2000"/>
            </a:br>
            <a:endParaRPr lang="en-GB" sz="2000"/>
          </a:p>
          <a:p>
            <a:pPr>
              <a:lnSpc>
                <a:spcPct val="90000"/>
              </a:lnSpc>
            </a:pPr>
            <a:r>
              <a:rPr lang="en-GB" sz="2000" b="1" spc="-1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Andrzej </a:t>
            </a:r>
            <a:r>
              <a:rPr lang="en-GB" sz="2000" b="1" spc="-1" err="1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Wyszogrodzki</a:t>
            </a:r>
            <a:r>
              <a:rPr lang="pl-PL" sz="2000" b="1" spc="-1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, Witold </a:t>
            </a:r>
            <a:r>
              <a:rPr lang="pl-PL" sz="2000" b="1" spc="-1" err="1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Interewicz</a:t>
            </a:r>
            <a:r>
              <a:rPr lang="pl-PL" sz="2000" b="1" spc="-1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, Adam Jaczewski</a:t>
            </a:r>
            <a:endParaRPr lang="en-GB" sz="2000" b="1" strike="noStrike" spc="-1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GB" sz="2000" b="1" i="1" spc="-1">
                <a:solidFill>
                  <a:srgbClr val="FFFFFF"/>
                </a:solidFill>
                <a:latin typeface="Calibri"/>
              </a:rPr>
              <a:t>IMWM - Centre of Numerical Weather Prediction</a:t>
            </a:r>
            <a:br>
              <a:rPr lang="en-GB" sz="2000"/>
            </a:br>
            <a:r>
              <a:rPr lang="pl-PL" sz="2000" b="1" spc="-1">
                <a:solidFill>
                  <a:srgbClr val="FFFFFF"/>
                </a:solidFill>
                <a:latin typeface="Calibri"/>
              </a:rPr>
              <a:t>22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</a:rPr>
              <a:t>/</a:t>
            </a:r>
            <a:r>
              <a:rPr lang="pl-PL" sz="2000" b="1" spc="-1">
                <a:solidFill>
                  <a:srgbClr val="FFFFFF"/>
                </a:solidFill>
                <a:latin typeface="Calibri"/>
              </a:rPr>
              <a:t>02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</a:rPr>
              <a:t>/202</a:t>
            </a:r>
            <a:r>
              <a:rPr lang="pl-PL" sz="2000" b="1" spc="-1">
                <a:solidFill>
                  <a:srgbClr val="FFFFFF"/>
                </a:solidFill>
                <a:latin typeface="Calibri"/>
              </a:rPr>
              <a:t>3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</a:rPr>
              <a:t>, </a:t>
            </a:r>
            <a:r>
              <a:rPr lang="en-GB" sz="2000" b="1" spc="-1">
                <a:solidFill>
                  <a:srgbClr val="FFFFFF"/>
                </a:solidFill>
                <a:latin typeface="Calibri"/>
              </a:rPr>
              <a:t>COSMO</a:t>
            </a:r>
            <a:r>
              <a:rPr lang="en-GB" sz="20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b="1" strike="noStrike" spc="-1">
                <a:solidFill>
                  <a:srgbClr val="FFFFFF"/>
                </a:solidFill>
                <a:latin typeface="Calibri"/>
              </a:rPr>
              <a:t> PP CITTA</a:t>
            </a:r>
            <a:r>
              <a:rPr lang="en-GB" sz="2000" b="1" spc="-1">
                <a:solidFill>
                  <a:srgbClr val="FFFFFF"/>
                </a:solidFill>
                <a:latin typeface="Calibri"/>
              </a:rPr>
              <a:t> Meeting</a:t>
            </a:r>
            <a:endParaRPr lang="en-GB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Grafika 14"/>
          <p:cNvPicPr/>
          <p:nvPr/>
        </p:nvPicPr>
        <p:blipFill>
          <a:blip r:embed="rId4"/>
          <a:stretch/>
        </p:blipFill>
        <p:spPr>
          <a:xfrm>
            <a:off x="8692560" y="5128200"/>
            <a:ext cx="2967480" cy="104580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AC21389-BEF4-43E7-8CA5-B936D9BFCA5D}"/>
              </a:ext>
            </a:extLst>
          </p:cNvPr>
          <p:cNvSpPr txBox="1"/>
          <p:nvPr/>
        </p:nvSpPr>
        <p:spPr>
          <a:xfrm>
            <a:off x="9554841" y="6534078"/>
            <a:ext cx="2089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err="1">
                <a:solidFill>
                  <a:schemeClr val="bg1"/>
                </a:solidFill>
              </a:rPr>
              <a:t>photo</a:t>
            </a:r>
            <a:r>
              <a:rPr lang="pl-PL" sz="1400">
                <a:solidFill>
                  <a:schemeClr val="bg1"/>
                </a:solidFill>
              </a:rPr>
              <a:t> by: Adam Jaczewski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0320A9-C70F-D77E-AB47-D508CD51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5" y="2281555"/>
            <a:ext cx="3918606" cy="33762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22C55C-A16F-8CA0-189C-DFD21C43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76" y="2281555"/>
            <a:ext cx="3192555" cy="33762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EB6805-2113-8162-CDE8-EC8D6B26EBFA}"/>
              </a:ext>
            </a:extLst>
          </p:cNvPr>
          <p:cNvSpPr txBox="1"/>
          <p:nvPr/>
        </p:nvSpPr>
        <p:spPr>
          <a:xfrm>
            <a:off x="1613509" y="1749994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COSMO 7k0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5693584" y="1742389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COSMO 2k8</a:t>
            </a:r>
          </a:p>
        </p:txBody>
      </p:sp>
      <p:cxnSp>
        <p:nvCxnSpPr>
          <p:cNvPr id="33" name="Straight Arrow Connector 6">
            <a:extLst>
              <a:ext uri="{FF2B5EF4-FFF2-40B4-BE49-F238E27FC236}">
                <a16:creationId xmlns:a16="http://schemas.microsoft.com/office/drawing/2014/main" id="{71EB9A9B-D5C9-1278-B958-0D6F523924F7}"/>
              </a:ext>
            </a:extLst>
          </p:cNvPr>
          <p:cNvCxnSpPr>
            <a:cxnSpLocks/>
          </p:cNvCxnSpPr>
          <p:nvPr/>
        </p:nvCxnSpPr>
        <p:spPr>
          <a:xfrm flipH="1">
            <a:off x="3057832" y="2281554"/>
            <a:ext cx="1709070" cy="136268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D1A82CE2-4C02-BAB2-6E41-4AD87D719C53}"/>
              </a:ext>
            </a:extLst>
          </p:cNvPr>
          <p:cNvCxnSpPr>
            <a:cxnSpLocks/>
          </p:cNvCxnSpPr>
          <p:nvPr/>
        </p:nvCxnSpPr>
        <p:spPr>
          <a:xfrm>
            <a:off x="3058516" y="4723790"/>
            <a:ext cx="1700960" cy="93406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>
            <a:extLst>
              <a:ext uri="{FF2B5EF4-FFF2-40B4-BE49-F238E27FC236}">
                <a16:creationId xmlns:a16="http://schemas.microsoft.com/office/drawing/2014/main" id="{874CED31-3D66-1778-EBAE-340E797118DB}"/>
              </a:ext>
            </a:extLst>
          </p:cNvPr>
          <p:cNvSpPr/>
          <p:nvPr/>
        </p:nvSpPr>
        <p:spPr>
          <a:xfrm>
            <a:off x="2025445" y="3632410"/>
            <a:ext cx="1032387" cy="1091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Nawias klamrowy otwierający 49">
            <a:extLst>
              <a:ext uri="{FF2B5EF4-FFF2-40B4-BE49-F238E27FC236}">
                <a16:creationId xmlns:a16="http://schemas.microsoft.com/office/drawing/2014/main" id="{20F51E78-AE21-1875-AB87-2052966529F3}"/>
              </a:ext>
            </a:extLst>
          </p:cNvPr>
          <p:cNvSpPr/>
          <p:nvPr/>
        </p:nvSpPr>
        <p:spPr>
          <a:xfrm rot="5400000">
            <a:off x="4146088" y="-1299278"/>
            <a:ext cx="339257" cy="5404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B57BBBC-C074-5230-E240-40A7F5745E63}"/>
              </a:ext>
            </a:extLst>
          </p:cNvPr>
          <p:cNvSpPr txBox="1"/>
          <p:nvPr/>
        </p:nvSpPr>
        <p:spPr>
          <a:xfrm>
            <a:off x="2782530" y="967876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err="1"/>
              <a:t>currently</a:t>
            </a:r>
            <a:r>
              <a:rPr lang="pl-PL" b="1" i="1"/>
              <a:t> </a:t>
            </a:r>
            <a:r>
              <a:rPr lang="pl-PL" b="1" i="1" err="1"/>
              <a:t>working</a:t>
            </a:r>
            <a:r>
              <a:rPr lang="pl-PL" b="1" i="1"/>
              <a:t> </a:t>
            </a:r>
            <a:r>
              <a:rPr lang="pl-PL" b="1" i="1" err="1"/>
              <a:t>operationally</a:t>
            </a:r>
            <a:endParaRPr lang="pl-PL" b="1" i="1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204A1B03-BA9B-5057-19A2-18673C5DEDD2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1ED47D2E-851D-7C1D-9051-BDD87DADCECC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013C1E2A-3DB7-6E1A-CA44-9B3B672B5081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Current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operational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COSMO NWP system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6" name="Grafika 17">
            <a:extLst>
              <a:ext uri="{FF2B5EF4-FFF2-40B4-BE49-F238E27FC236}">
                <a16:creationId xmlns:a16="http://schemas.microsoft.com/office/drawing/2014/main" id="{85740B0B-040F-54E5-198F-0DB6A2BA248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4790694-0DA4-F3FC-1CA6-8F8EF7CEFF0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56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0320A9-C70F-D77E-AB47-D508CD51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5" y="2281555"/>
            <a:ext cx="3918606" cy="33762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06EF293-3B51-CCF5-3298-90FC81DA9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265" y="2281554"/>
            <a:ext cx="3193415" cy="3376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22C55C-A16F-8CA0-189C-DFD21C438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476" y="2281555"/>
            <a:ext cx="3192555" cy="33762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EB6805-2113-8162-CDE8-EC8D6B26EBFA}"/>
              </a:ext>
            </a:extLst>
          </p:cNvPr>
          <p:cNvSpPr txBox="1"/>
          <p:nvPr/>
        </p:nvSpPr>
        <p:spPr>
          <a:xfrm>
            <a:off x="1613509" y="1749994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COSMO 7k0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5693584" y="1742389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COSMO 2k8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69E7F-7365-96C5-6D10-1F9F90EF2FAC}"/>
              </a:ext>
            </a:extLst>
          </p:cNvPr>
          <p:cNvSpPr txBox="1"/>
          <p:nvPr/>
        </p:nvSpPr>
        <p:spPr>
          <a:xfrm>
            <a:off x="9341803" y="1742389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COSMO 1k0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40826CC0-EC40-A0BE-3030-A12CCCB42B19}"/>
              </a:ext>
            </a:extLst>
          </p:cNvPr>
          <p:cNvCxnSpPr>
            <a:cxnSpLocks/>
          </p:cNvCxnSpPr>
          <p:nvPr/>
        </p:nvCxnSpPr>
        <p:spPr>
          <a:xfrm flipH="1">
            <a:off x="6711533" y="2246061"/>
            <a:ext cx="1685215" cy="1665287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3DB9C985-5829-A264-208F-805146E3B50E}"/>
              </a:ext>
            </a:extLst>
          </p:cNvPr>
          <p:cNvCxnSpPr>
            <a:cxnSpLocks/>
          </p:cNvCxnSpPr>
          <p:nvPr/>
        </p:nvCxnSpPr>
        <p:spPr>
          <a:xfrm>
            <a:off x="6711533" y="4183017"/>
            <a:ext cx="1667278" cy="1555952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69341B95-B0EE-71A6-066C-158316B29947}"/>
              </a:ext>
            </a:extLst>
          </p:cNvPr>
          <p:cNvSpPr/>
          <p:nvPr/>
        </p:nvSpPr>
        <p:spPr>
          <a:xfrm>
            <a:off x="6469627" y="3911348"/>
            <a:ext cx="241906" cy="27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Straight Arrow Connector 6">
            <a:extLst>
              <a:ext uri="{FF2B5EF4-FFF2-40B4-BE49-F238E27FC236}">
                <a16:creationId xmlns:a16="http://schemas.microsoft.com/office/drawing/2014/main" id="{71EB9A9B-D5C9-1278-B958-0D6F523924F7}"/>
              </a:ext>
            </a:extLst>
          </p:cNvPr>
          <p:cNvCxnSpPr>
            <a:cxnSpLocks/>
          </p:cNvCxnSpPr>
          <p:nvPr/>
        </p:nvCxnSpPr>
        <p:spPr>
          <a:xfrm flipH="1">
            <a:off x="3057832" y="2281554"/>
            <a:ext cx="1709070" cy="136268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D1A82CE2-4C02-BAB2-6E41-4AD87D719C53}"/>
              </a:ext>
            </a:extLst>
          </p:cNvPr>
          <p:cNvCxnSpPr>
            <a:cxnSpLocks/>
          </p:cNvCxnSpPr>
          <p:nvPr/>
        </p:nvCxnSpPr>
        <p:spPr>
          <a:xfrm>
            <a:off x="3058516" y="4723790"/>
            <a:ext cx="1700960" cy="93406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>
            <a:extLst>
              <a:ext uri="{FF2B5EF4-FFF2-40B4-BE49-F238E27FC236}">
                <a16:creationId xmlns:a16="http://schemas.microsoft.com/office/drawing/2014/main" id="{874CED31-3D66-1778-EBAE-340E797118DB}"/>
              </a:ext>
            </a:extLst>
          </p:cNvPr>
          <p:cNvSpPr/>
          <p:nvPr/>
        </p:nvSpPr>
        <p:spPr>
          <a:xfrm>
            <a:off x="2025445" y="3632410"/>
            <a:ext cx="1032387" cy="1091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Nawias klamrowy otwierający 49">
            <a:extLst>
              <a:ext uri="{FF2B5EF4-FFF2-40B4-BE49-F238E27FC236}">
                <a16:creationId xmlns:a16="http://schemas.microsoft.com/office/drawing/2014/main" id="{20F51E78-AE21-1875-AB87-2052966529F3}"/>
              </a:ext>
            </a:extLst>
          </p:cNvPr>
          <p:cNvSpPr/>
          <p:nvPr/>
        </p:nvSpPr>
        <p:spPr>
          <a:xfrm rot="5400000">
            <a:off x="4146088" y="-1299278"/>
            <a:ext cx="339257" cy="5404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B57BBBC-C074-5230-E240-40A7F5745E63}"/>
              </a:ext>
            </a:extLst>
          </p:cNvPr>
          <p:cNvSpPr txBox="1"/>
          <p:nvPr/>
        </p:nvSpPr>
        <p:spPr>
          <a:xfrm>
            <a:off x="2782530" y="967876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err="1"/>
              <a:t>currently</a:t>
            </a:r>
            <a:r>
              <a:rPr lang="pl-PL" b="1" i="1"/>
              <a:t> </a:t>
            </a:r>
            <a:r>
              <a:rPr lang="pl-PL" b="1" i="1" err="1"/>
              <a:t>working</a:t>
            </a:r>
            <a:r>
              <a:rPr lang="pl-PL" b="1" i="1"/>
              <a:t> </a:t>
            </a:r>
            <a:r>
              <a:rPr lang="pl-PL" b="1" i="1" err="1"/>
              <a:t>operationally</a:t>
            </a:r>
            <a:endParaRPr lang="pl-PL" b="1" i="1"/>
          </a:p>
        </p:txBody>
      </p:sp>
      <p:sp>
        <p:nvSpPr>
          <p:cNvPr id="52" name="Nawias klamrowy otwierający 51">
            <a:extLst>
              <a:ext uri="{FF2B5EF4-FFF2-40B4-BE49-F238E27FC236}">
                <a16:creationId xmlns:a16="http://schemas.microsoft.com/office/drawing/2014/main" id="{DFEC40C3-BB77-7595-5780-52A8183B963B}"/>
              </a:ext>
            </a:extLst>
          </p:cNvPr>
          <p:cNvSpPr/>
          <p:nvPr/>
        </p:nvSpPr>
        <p:spPr>
          <a:xfrm rot="5400000">
            <a:off x="9818502" y="-213297"/>
            <a:ext cx="339257" cy="32186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4FE40DA-8A4A-D50D-7EC8-0F3C00759E27}"/>
              </a:ext>
            </a:extLst>
          </p:cNvPr>
          <p:cNvSpPr txBox="1"/>
          <p:nvPr/>
        </p:nvSpPr>
        <p:spPr>
          <a:xfrm>
            <a:off x="8052619" y="597185"/>
            <a:ext cx="413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err="1"/>
              <a:t>terra_urb</a:t>
            </a:r>
            <a:r>
              <a:rPr lang="pl-PL" b="1" i="1"/>
              <a:t>=</a:t>
            </a:r>
            <a:r>
              <a:rPr lang="pl-PL" b="1" i="1" err="1">
                <a:solidFill>
                  <a:srgbClr val="FF0000"/>
                </a:solidFill>
              </a:rPr>
              <a:t>False</a:t>
            </a:r>
            <a:r>
              <a:rPr lang="pl-PL" b="1" i="1">
                <a:solidFill>
                  <a:srgbClr val="FF0000"/>
                </a:solidFill>
              </a:rPr>
              <a:t>/True </a:t>
            </a:r>
            <a:r>
              <a:rPr lang="pl-PL" b="1" i="1" err="1"/>
              <a:t>planned</a:t>
            </a:r>
            <a:r>
              <a:rPr lang="pl-PL" b="1" i="1"/>
              <a:t> to </a:t>
            </a:r>
            <a:r>
              <a:rPr lang="pl-PL" b="1" i="1" err="1"/>
              <a:t>work</a:t>
            </a:r>
            <a:r>
              <a:rPr lang="pl-PL" b="1" i="1"/>
              <a:t> </a:t>
            </a:r>
            <a:r>
              <a:rPr lang="pl-PL" b="1" i="1" err="1"/>
              <a:t>urban</a:t>
            </a:r>
            <a:r>
              <a:rPr lang="pl-PL" b="1" i="1"/>
              <a:t> </a:t>
            </a:r>
            <a:r>
              <a:rPr lang="pl-PL" b="1" i="1" err="1"/>
              <a:t>domain</a:t>
            </a:r>
            <a:r>
              <a:rPr lang="pl-PL" b="1" i="1"/>
              <a:t> </a:t>
            </a:r>
            <a:r>
              <a:rPr lang="pl-PL" b="1" i="1" err="1"/>
              <a:t>at</a:t>
            </a:r>
            <a:r>
              <a:rPr lang="pl-PL" b="1" i="1"/>
              <a:t> high resolution</a:t>
            </a: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9E3DD507-3F04-5923-6926-2A966AB4B591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BB06F117-5179-3296-5E2E-E0C4F8EE30EF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239F1D34-8D3F-68C1-AF99-5B75885BCA5F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Additional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nested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domain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Warsaw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aglomeration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6" name="Grafika 17">
            <a:extLst>
              <a:ext uri="{FF2B5EF4-FFF2-40B4-BE49-F238E27FC236}">
                <a16:creationId xmlns:a16="http://schemas.microsoft.com/office/drawing/2014/main" id="{14985707-75D1-155A-E26E-AF3BD4D333C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758120" y="219109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B9DC70-2D22-E463-82D7-0324FC31658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341728" y="336110"/>
            <a:ext cx="1205280" cy="271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6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3006470" y="1676872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ICON 2k5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69E7F-7365-96C5-6D10-1F9F90EF2FAC}"/>
              </a:ext>
            </a:extLst>
          </p:cNvPr>
          <p:cNvSpPr txBox="1"/>
          <p:nvPr/>
        </p:nvSpPr>
        <p:spPr>
          <a:xfrm>
            <a:off x="8694726" y="1653258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ICON 1k0</a:t>
            </a:r>
          </a:p>
        </p:txBody>
      </p:sp>
      <p:sp>
        <p:nvSpPr>
          <p:cNvPr id="50" name="Nawias klamrowy otwierający 49">
            <a:extLst>
              <a:ext uri="{FF2B5EF4-FFF2-40B4-BE49-F238E27FC236}">
                <a16:creationId xmlns:a16="http://schemas.microsoft.com/office/drawing/2014/main" id="{20F51E78-AE21-1875-AB87-2052966529F3}"/>
              </a:ext>
            </a:extLst>
          </p:cNvPr>
          <p:cNvSpPr/>
          <p:nvPr/>
        </p:nvSpPr>
        <p:spPr>
          <a:xfrm rot="5400000">
            <a:off x="3372373" y="-1299278"/>
            <a:ext cx="339257" cy="5404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B57BBBC-C074-5230-E240-40A7F5745E63}"/>
              </a:ext>
            </a:extLst>
          </p:cNvPr>
          <p:cNvSpPr txBox="1"/>
          <p:nvPr/>
        </p:nvSpPr>
        <p:spPr>
          <a:xfrm>
            <a:off x="2008815" y="967876"/>
            <a:ext cx="365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err="1"/>
              <a:t>currently</a:t>
            </a:r>
            <a:r>
              <a:rPr lang="pl-PL" b="1" i="1"/>
              <a:t> </a:t>
            </a:r>
            <a:r>
              <a:rPr lang="pl-PL" b="1" i="1" err="1"/>
              <a:t>working</a:t>
            </a:r>
            <a:r>
              <a:rPr lang="pl-PL" b="1" i="1"/>
              <a:t> as test </a:t>
            </a:r>
            <a:r>
              <a:rPr lang="pl-PL" b="1" i="1" err="1"/>
              <a:t>production</a:t>
            </a:r>
            <a:endParaRPr lang="pl-PL" b="1" i="1"/>
          </a:p>
        </p:txBody>
      </p:sp>
      <p:sp>
        <p:nvSpPr>
          <p:cNvPr id="52" name="Nawias klamrowy otwierający 51">
            <a:extLst>
              <a:ext uri="{FF2B5EF4-FFF2-40B4-BE49-F238E27FC236}">
                <a16:creationId xmlns:a16="http://schemas.microsoft.com/office/drawing/2014/main" id="{DFEC40C3-BB77-7595-5780-52A8183B963B}"/>
              </a:ext>
            </a:extLst>
          </p:cNvPr>
          <p:cNvSpPr/>
          <p:nvPr/>
        </p:nvSpPr>
        <p:spPr>
          <a:xfrm rot="5400000">
            <a:off x="9044787" y="-213297"/>
            <a:ext cx="339257" cy="32186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4FE40DA-8A4A-D50D-7EC8-0F3C00759E27}"/>
              </a:ext>
            </a:extLst>
          </p:cNvPr>
          <p:cNvSpPr txBox="1"/>
          <p:nvPr/>
        </p:nvSpPr>
        <p:spPr>
          <a:xfrm>
            <a:off x="7144724" y="967876"/>
            <a:ext cx="413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err="1"/>
              <a:t>urban</a:t>
            </a:r>
            <a:r>
              <a:rPr lang="pl-PL" b="1" i="1"/>
              <a:t> </a:t>
            </a:r>
            <a:r>
              <a:rPr lang="pl-PL" b="1" i="1" err="1"/>
              <a:t>domain</a:t>
            </a:r>
            <a:r>
              <a:rPr lang="pl-PL" b="1" i="1"/>
              <a:t> </a:t>
            </a:r>
            <a:r>
              <a:rPr lang="pl-PL" b="1" i="1" err="1"/>
              <a:t>at</a:t>
            </a:r>
            <a:r>
              <a:rPr lang="pl-PL" b="1" i="1"/>
              <a:t> high resolution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B88794-E3B8-34ED-1E7F-79402989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19" y="2281553"/>
            <a:ext cx="4133850" cy="4276725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9341B95-B0EE-71A6-066C-158316B29947}"/>
              </a:ext>
            </a:extLst>
          </p:cNvPr>
          <p:cNvSpPr/>
          <p:nvPr/>
        </p:nvSpPr>
        <p:spPr>
          <a:xfrm>
            <a:off x="3542646" y="4315709"/>
            <a:ext cx="392903" cy="417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3DB9C985-5829-A264-208F-805146E3B50E}"/>
              </a:ext>
            </a:extLst>
          </p:cNvPr>
          <p:cNvCxnSpPr>
            <a:cxnSpLocks/>
          </p:cNvCxnSpPr>
          <p:nvPr/>
        </p:nvCxnSpPr>
        <p:spPr>
          <a:xfrm>
            <a:off x="3920185" y="4733630"/>
            <a:ext cx="3293289" cy="183202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40826CC0-EC40-A0BE-3030-A12CCCB42B19}"/>
              </a:ext>
            </a:extLst>
          </p:cNvPr>
          <p:cNvCxnSpPr>
            <a:cxnSpLocks/>
          </p:cNvCxnSpPr>
          <p:nvPr/>
        </p:nvCxnSpPr>
        <p:spPr>
          <a:xfrm flipV="1">
            <a:off x="3935549" y="2266810"/>
            <a:ext cx="3277925" cy="2048899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Additional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nested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domain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Warsaw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aglomeration</a:t>
            </a:r>
            <a:r>
              <a:rPr lang="pl-PL" sz="2400" b="1" spc="-1">
                <a:solidFill>
                  <a:srgbClr val="FFFFFF"/>
                </a:solidFill>
                <a:latin typeface="Calibri"/>
              </a:rPr>
              <a:t> in ICON model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0" name="Obraz 9" descr="Obraz zawierający mapa&#10;&#10;Opis wygenerowany automatycznie">
            <a:extLst>
              <a:ext uri="{FF2B5EF4-FFF2-40B4-BE49-F238E27FC236}">
                <a16:creationId xmlns:a16="http://schemas.microsoft.com/office/drawing/2014/main" id="{D33219A0-6F13-84F4-BE09-E5BA7A5E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74" y="2309842"/>
            <a:ext cx="4301937" cy="42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err="1">
                <a:solidFill>
                  <a:srgbClr val="FFFFFF"/>
                </a:solidFill>
                <a:latin typeface="Calibri"/>
              </a:rPr>
              <a:t>Observational</a:t>
            </a:r>
            <a:r>
              <a:rPr lang="pl-PL" sz="2400" b="1" spc="-1">
                <a:solidFill>
                  <a:srgbClr val="FFFFFF"/>
                </a:solidFill>
                <a:latin typeface="Calibri"/>
              </a:rPr>
              <a:t> data for </a:t>
            </a:r>
            <a:r>
              <a:rPr lang="pl-PL" sz="2400" b="1" spc="-1" err="1">
                <a:solidFill>
                  <a:srgbClr val="FFFFFF"/>
                </a:solidFill>
                <a:latin typeface="Calibri"/>
              </a:rPr>
              <a:t>verification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312F65B9-B65F-F851-9E1C-4C7017CD6732}"/>
              </a:ext>
            </a:extLst>
          </p:cNvPr>
          <p:cNvSpPr/>
          <p:nvPr/>
        </p:nvSpPr>
        <p:spPr>
          <a:xfrm>
            <a:off x="0" y="6614538"/>
            <a:ext cx="2250831" cy="203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AAB2EC8-0113-AF0F-EFA7-279E7B60C1CD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168175" y="1301163"/>
            <a:ext cx="4549643" cy="3925624"/>
          </a:xfrm>
          <a:prstGeom prst="rect">
            <a:avLst/>
          </a:prstGeom>
          <a:ln>
            <a:noFill/>
          </a:ln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7F4DE68-9C03-EFB5-2421-44B3CC114850}"/>
              </a:ext>
            </a:extLst>
          </p:cNvPr>
          <p:cNvSpPr txBox="1"/>
          <p:nvPr/>
        </p:nvSpPr>
        <p:spPr>
          <a:xfrm>
            <a:off x="224249" y="951001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err="1"/>
              <a:t>Meteorological</a:t>
            </a:r>
            <a:r>
              <a:rPr lang="pl-PL"/>
              <a:t> </a:t>
            </a:r>
            <a:r>
              <a:rPr lang="pl-PL" err="1"/>
              <a:t>stations</a:t>
            </a:r>
            <a:r>
              <a:rPr lang="pl-PL"/>
              <a:t> in the </a:t>
            </a:r>
            <a:r>
              <a:rPr lang="pl-PL" err="1"/>
              <a:t>Warsaw</a:t>
            </a:r>
            <a:r>
              <a:rPr lang="pl-PL"/>
              <a:t> </a:t>
            </a:r>
            <a:r>
              <a:rPr lang="pl-PL" err="1"/>
              <a:t>domain</a:t>
            </a:r>
            <a:endParaRPr lang="pl-PL"/>
          </a:p>
        </p:txBody>
      </p:sp>
      <p:pic>
        <p:nvPicPr>
          <p:cNvPr id="6" name="Nagranie zawartości ekranu 5">
            <a:hlinkClick r:id="" action="ppaction://media"/>
            <a:extLst>
              <a:ext uri="{FF2B5EF4-FFF2-40B4-BE49-F238E27FC236}">
                <a16:creationId xmlns:a16="http://schemas.microsoft.com/office/drawing/2014/main" id="{A334D59E-6670-6D41-DEF8-1FA6044396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9956" y="1341489"/>
            <a:ext cx="4171548" cy="384497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26D9FF6-A3A7-5ED4-14BA-C6017FC90110}"/>
              </a:ext>
            </a:extLst>
          </p:cNvPr>
          <p:cNvSpPr txBox="1"/>
          <p:nvPr/>
        </p:nvSpPr>
        <p:spPr>
          <a:xfrm>
            <a:off x="5339620" y="955267"/>
            <a:ext cx="502599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/>
              <a:t>RainGRS (radar </a:t>
            </a:r>
            <a:r>
              <a:rPr lang="pl-PL" err="1"/>
              <a:t>adjusted</a:t>
            </a:r>
            <a:r>
              <a:rPr lang="pl-PL"/>
              <a:t> </a:t>
            </a:r>
            <a:r>
              <a:rPr lang="pl-PL" err="1"/>
              <a:t>surface</a:t>
            </a:r>
            <a:r>
              <a:rPr lang="pl-PL"/>
              <a:t> </a:t>
            </a:r>
            <a:r>
              <a:rPr lang="pl-PL" err="1"/>
              <a:t>precipitation</a:t>
            </a:r>
            <a:r>
              <a:rPr lang="pl-PL"/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93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845406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Configuration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options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of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numerical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experiments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Warsaw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8CA9BA9A-F7E4-A0E6-A953-8E08F618A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34809"/>
              </p:ext>
            </p:extLst>
          </p:nvPr>
        </p:nvGraphicFramePr>
        <p:xfrm>
          <a:off x="288000" y="1410980"/>
          <a:ext cx="1157910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12">
                  <a:extLst>
                    <a:ext uri="{9D8B030D-6E8A-4147-A177-3AD203B41FA5}">
                      <a16:colId xmlns:a16="http://schemas.microsoft.com/office/drawing/2014/main" val="15098559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52562061"/>
                    </a:ext>
                  </a:extLst>
                </a:gridCol>
                <a:gridCol w="1105319">
                  <a:extLst>
                    <a:ext uri="{9D8B030D-6E8A-4147-A177-3AD203B41FA5}">
                      <a16:colId xmlns:a16="http://schemas.microsoft.com/office/drawing/2014/main" val="3651514771"/>
                    </a:ext>
                  </a:extLst>
                </a:gridCol>
                <a:gridCol w="3537020">
                  <a:extLst>
                    <a:ext uri="{9D8B030D-6E8A-4147-A177-3AD203B41FA5}">
                      <a16:colId xmlns:a16="http://schemas.microsoft.com/office/drawing/2014/main" val="57305783"/>
                    </a:ext>
                  </a:extLst>
                </a:gridCol>
                <a:gridCol w="3336052">
                  <a:extLst>
                    <a:ext uri="{9D8B030D-6E8A-4147-A177-3AD203B41FA5}">
                      <a16:colId xmlns:a16="http://schemas.microsoft.com/office/drawing/2014/main" val="4189215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simulation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landuse</a:t>
                      </a:r>
                      <a:r>
                        <a:rPr lang="pl-PL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terra_urb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landuse</a:t>
                      </a:r>
                      <a:r>
                        <a:rPr lang="pl-PL"/>
                        <a:t> </a:t>
                      </a:r>
                      <a:r>
                        <a:rPr lang="pl-PL" err="1"/>
                        <a:t>switch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comment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0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gc_tuf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GLOBCOVER2009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false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800">
                          <a:effectLst/>
                        </a:rPr>
                        <a:t>i_landuse_data = i_lu_globcover = 1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4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err="1"/>
                        <a:t>gc_tut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/>
                        <a:t>GLOBCOVER2009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true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>
                          <a:effectLst/>
                        </a:rPr>
                        <a:t>i_landuse_data = i_lu_globcover = 1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8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err="1"/>
                        <a:t>ecosg_tuf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ECOCLIMAP-SG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false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err="1">
                          <a:effectLst/>
                        </a:rPr>
                        <a:t>i_landuse_data</a:t>
                      </a:r>
                      <a:r>
                        <a:rPr lang="pl-PL" sz="1800">
                          <a:effectLst/>
                        </a:rPr>
                        <a:t> = </a:t>
                      </a:r>
                      <a:r>
                        <a:rPr lang="pl-PL" sz="1800" err="1">
                          <a:effectLst/>
                        </a:rPr>
                        <a:t>i_lu_ecosg</a:t>
                      </a:r>
                      <a:r>
                        <a:rPr lang="pl-PL" sz="1800">
                          <a:effectLst/>
                        </a:rPr>
                        <a:t>  =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effectLst/>
                        </a:rPr>
                        <a:t>ilookup_table_ecosg</a:t>
                      </a:r>
                      <a:r>
                        <a:rPr lang="pl-PL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=</a:t>
                      </a:r>
                      <a:r>
                        <a:rPr lang="pl-PL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1 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uniform LCZ data based on GLOBCOVER 19  artificial surfaces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2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ecosg_tut_urban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ECOCLIMAP-SG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true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err="1">
                          <a:effectLst/>
                        </a:rPr>
                        <a:t>i_landuse_data</a:t>
                      </a:r>
                      <a:r>
                        <a:rPr lang="pl-PL" sz="1800">
                          <a:effectLst/>
                        </a:rPr>
                        <a:t> = </a:t>
                      </a:r>
                      <a:r>
                        <a:rPr lang="pl-PL" sz="1800" err="1">
                          <a:effectLst/>
                        </a:rPr>
                        <a:t>i_lu_ecosg</a:t>
                      </a:r>
                      <a:r>
                        <a:rPr lang="pl-PL" sz="1800">
                          <a:effectLst/>
                        </a:rPr>
                        <a:t>  = 6</a:t>
                      </a:r>
                    </a:p>
                    <a:p>
                      <a:pPr algn="ctr"/>
                      <a:r>
                        <a:rPr lang="en-US" sz="1800" err="1">
                          <a:effectLst/>
                        </a:rPr>
                        <a:t>ilookup_table_ecosg</a:t>
                      </a:r>
                      <a:r>
                        <a:rPr lang="pl-PL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=</a:t>
                      </a:r>
                      <a:r>
                        <a:rPr lang="pl-PL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1 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uniform LCZ data based on GLOBCOVER 19  artificial surfaces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ecosg_tut_lcz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ECOCLIMAP-SG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true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err="1">
                          <a:effectLst/>
                        </a:rPr>
                        <a:t>i_landuse_data</a:t>
                      </a:r>
                      <a:r>
                        <a:rPr lang="pl-PL" sz="1800">
                          <a:effectLst/>
                        </a:rPr>
                        <a:t> = </a:t>
                      </a:r>
                      <a:r>
                        <a:rPr lang="pl-PL" sz="1800" err="1">
                          <a:effectLst/>
                        </a:rPr>
                        <a:t>i_lu_ecosg</a:t>
                      </a:r>
                      <a:r>
                        <a:rPr lang="pl-PL" sz="1800">
                          <a:effectLst/>
                        </a:rPr>
                        <a:t>  =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>
                          <a:effectLst/>
                        </a:rPr>
                        <a:t>ilookup_table_ecosg</a:t>
                      </a:r>
                      <a:r>
                        <a:rPr lang="pl-PL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=</a:t>
                      </a:r>
                      <a:r>
                        <a:rPr lang="pl-PL" sz="1800">
                          <a:effectLst/>
                        </a:rPr>
                        <a:t> 2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experimental LCZ setup based on </a:t>
                      </a:r>
                      <a:r>
                        <a:rPr lang="en-US" sz="1800" err="1">
                          <a:effectLst/>
                        </a:rPr>
                        <a:t>Oke</a:t>
                      </a:r>
                      <a:r>
                        <a:rPr lang="en-US" sz="1800">
                          <a:effectLst/>
                        </a:rPr>
                        <a:t> 2017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3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31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err="1">
                <a:solidFill>
                  <a:srgbClr val="FFFFFF"/>
                </a:solidFill>
                <a:latin typeface="Calibri"/>
              </a:rPr>
              <a:t>Periods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with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heatwave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extreme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convective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precipitation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preliminary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case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studies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2317FF-7182-B6EB-1915-1BC5B1C2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10" y="978850"/>
            <a:ext cx="5879150" cy="58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0F40E6-4BE7-A022-5040-883884B7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" y="978851"/>
            <a:ext cx="5879150" cy="58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24C892C-9021-2D8A-822B-D48784770766}"/>
              </a:ext>
            </a:extLst>
          </p:cNvPr>
          <p:cNvSpPr txBox="1"/>
          <p:nvPr/>
        </p:nvSpPr>
        <p:spPr>
          <a:xfrm>
            <a:off x="1537405" y="1239041"/>
            <a:ext cx="2876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err="1"/>
              <a:t>Daily</a:t>
            </a:r>
            <a:r>
              <a:rPr lang="pl-PL"/>
              <a:t> maximum </a:t>
            </a:r>
            <a:r>
              <a:rPr lang="pl-PL" err="1"/>
              <a:t>temperature</a:t>
            </a:r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7CB2BA-6CD5-2DDC-A477-E18AC4738F9F}"/>
              </a:ext>
            </a:extLst>
          </p:cNvPr>
          <p:cNvSpPr txBox="1"/>
          <p:nvPr/>
        </p:nvSpPr>
        <p:spPr>
          <a:xfrm>
            <a:off x="7824606" y="1230695"/>
            <a:ext cx="2876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err="1"/>
              <a:t>Daily</a:t>
            </a:r>
            <a:r>
              <a:rPr lang="pl-PL"/>
              <a:t> maximum </a:t>
            </a:r>
            <a:r>
              <a:rPr lang="pl-PL" err="1"/>
              <a:t>temperature</a:t>
            </a:r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A76523-0F5B-59B3-8B36-8B8A43756D21}"/>
              </a:ext>
            </a:extLst>
          </p:cNvPr>
          <p:cNvSpPr txBox="1"/>
          <p:nvPr/>
        </p:nvSpPr>
        <p:spPr>
          <a:xfrm>
            <a:off x="4506635" y="978851"/>
            <a:ext cx="1188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/>
              <a:t>JUNE 2022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6BE3948-AD53-D330-FBD8-C8049B9B9158}"/>
              </a:ext>
            </a:extLst>
          </p:cNvPr>
          <p:cNvSpPr txBox="1"/>
          <p:nvPr/>
        </p:nvSpPr>
        <p:spPr>
          <a:xfrm>
            <a:off x="10880987" y="978851"/>
            <a:ext cx="11179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/>
              <a:t>JULY 2022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7ECA13EC-82A8-B8F1-8462-DFCDED898BC4}"/>
              </a:ext>
            </a:extLst>
          </p:cNvPr>
          <p:cNvSpPr/>
          <p:nvPr/>
        </p:nvSpPr>
        <p:spPr>
          <a:xfrm>
            <a:off x="3788229" y="5034224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91652C06-93BE-27DB-B942-5EA86F159E13}"/>
              </a:ext>
            </a:extLst>
          </p:cNvPr>
          <p:cNvSpPr/>
          <p:nvPr/>
        </p:nvSpPr>
        <p:spPr>
          <a:xfrm>
            <a:off x="4607312" y="5024176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18CEA290-D4A8-869D-38C2-981D10A483B1}"/>
              </a:ext>
            </a:extLst>
          </p:cNvPr>
          <p:cNvSpPr/>
          <p:nvPr/>
        </p:nvSpPr>
        <p:spPr>
          <a:xfrm>
            <a:off x="5449838" y="5034224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45218CAC-8D70-4D1B-D1ED-DF99CF42933F}"/>
              </a:ext>
            </a:extLst>
          </p:cNvPr>
          <p:cNvSpPr/>
          <p:nvPr/>
        </p:nvSpPr>
        <p:spPr>
          <a:xfrm>
            <a:off x="1297905" y="5978771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E68050CC-5084-3A78-E7A0-28E575DE5107}"/>
              </a:ext>
            </a:extLst>
          </p:cNvPr>
          <p:cNvSpPr/>
          <p:nvPr/>
        </p:nvSpPr>
        <p:spPr>
          <a:xfrm>
            <a:off x="6757799" y="2222361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FCC42113-847C-4863-EADD-09E3ECBFACC5}"/>
              </a:ext>
            </a:extLst>
          </p:cNvPr>
          <p:cNvSpPr/>
          <p:nvPr/>
        </p:nvSpPr>
        <p:spPr>
          <a:xfrm>
            <a:off x="7583445" y="2234075"/>
            <a:ext cx="291402" cy="291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EB3055F3-B1A8-8261-FAD7-30706CEB1185}"/>
              </a:ext>
            </a:extLst>
          </p:cNvPr>
          <p:cNvSpPr/>
          <p:nvPr/>
        </p:nvSpPr>
        <p:spPr>
          <a:xfrm>
            <a:off x="2461846" y="5687367"/>
            <a:ext cx="3420244" cy="1170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54E44155-E25A-4DAF-0F72-B926FF7D86EE}"/>
              </a:ext>
            </a:extLst>
          </p:cNvPr>
          <p:cNvSpPr/>
          <p:nvPr/>
        </p:nvSpPr>
        <p:spPr>
          <a:xfrm>
            <a:off x="8846958" y="5683843"/>
            <a:ext cx="3341502" cy="1170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10A7A6B-9D16-9628-59D5-DCD694EB9ED4}"/>
              </a:ext>
            </a:extLst>
          </p:cNvPr>
          <p:cNvSpPr/>
          <p:nvPr/>
        </p:nvSpPr>
        <p:spPr>
          <a:xfrm>
            <a:off x="14633" y="6608293"/>
            <a:ext cx="2537648" cy="249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29330B49-7CF2-F515-7A8D-469000C8CD30}"/>
              </a:ext>
            </a:extLst>
          </p:cNvPr>
          <p:cNvSpPr/>
          <p:nvPr/>
        </p:nvSpPr>
        <p:spPr>
          <a:xfrm>
            <a:off x="5923304" y="6608384"/>
            <a:ext cx="2537648" cy="249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7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err="1">
                <a:solidFill>
                  <a:srgbClr val="FFFFFF"/>
                </a:solidFill>
                <a:latin typeface="Calibri"/>
              </a:rPr>
              <a:t>Periods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with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heatwave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extreme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convective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precipitation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preliminary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case</a:t>
            </a:r>
            <a:r>
              <a:rPr lang="pl-PL" sz="2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FFFFFF"/>
                </a:solidFill>
                <a:latin typeface="Calibri"/>
              </a:rPr>
              <a:t>studies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1EFF16-DC06-C784-B0A3-4FD75842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" y="972605"/>
            <a:ext cx="5885394" cy="58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BF01BD4-64C6-BA9B-5346-EA25CE9ABC40}"/>
              </a:ext>
            </a:extLst>
          </p:cNvPr>
          <p:cNvSpPr txBox="1"/>
          <p:nvPr/>
        </p:nvSpPr>
        <p:spPr>
          <a:xfrm>
            <a:off x="1989573" y="1239041"/>
            <a:ext cx="18967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err="1"/>
              <a:t>Daily</a:t>
            </a:r>
            <a:r>
              <a:rPr lang="pl-PL"/>
              <a:t> </a:t>
            </a:r>
            <a:r>
              <a:rPr lang="pl-PL" err="1"/>
              <a:t>precipitation</a:t>
            </a:r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2C7203B-86E4-66C7-85ED-FD08EF72F66D}"/>
              </a:ext>
            </a:extLst>
          </p:cNvPr>
          <p:cNvSpPr txBox="1"/>
          <p:nvPr/>
        </p:nvSpPr>
        <p:spPr>
          <a:xfrm>
            <a:off x="4617360" y="998861"/>
            <a:ext cx="11179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/>
              <a:t>JULY 2022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DC877B28-CFE3-C609-E00B-CB38BF60E49E}"/>
              </a:ext>
            </a:extLst>
          </p:cNvPr>
          <p:cNvSpPr/>
          <p:nvPr/>
        </p:nvSpPr>
        <p:spPr>
          <a:xfrm>
            <a:off x="1297905" y="5978771"/>
            <a:ext cx="291402" cy="2914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B251B67E-CA00-C3CC-99B7-C14B1493BC96}"/>
              </a:ext>
            </a:extLst>
          </p:cNvPr>
          <p:cNvSpPr/>
          <p:nvPr/>
        </p:nvSpPr>
        <p:spPr>
          <a:xfrm>
            <a:off x="475624" y="2222375"/>
            <a:ext cx="291402" cy="2914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676F7F41-899D-F2E5-E559-0B92E0E8D68D}"/>
              </a:ext>
            </a:extLst>
          </p:cNvPr>
          <p:cNvSpPr/>
          <p:nvPr/>
        </p:nvSpPr>
        <p:spPr>
          <a:xfrm>
            <a:off x="467243" y="3158541"/>
            <a:ext cx="291402" cy="2914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038C3FE-1627-AADC-434E-4ABC26DDADF9}"/>
              </a:ext>
            </a:extLst>
          </p:cNvPr>
          <p:cNvSpPr/>
          <p:nvPr/>
        </p:nvSpPr>
        <p:spPr>
          <a:xfrm>
            <a:off x="2754498" y="5667271"/>
            <a:ext cx="3341502" cy="1170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12F65B9-B65F-F851-9E1C-4C7017CD6732}"/>
              </a:ext>
            </a:extLst>
          </p:cNvPr>
          <p:cNvSpPr/>
          <p:nvPr/>
        </p:nvSpPr>
        <p:spPr>
          <a:xfrm>
            <a:off x="0" y="6614538"/>
            <a:ext cx="2250831" cy="203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64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349920" y="0"/>
            <a:ext cx="2841120" cy="6857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9349920" cy="6857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3"/>
          <p:cNvSpPr txBox="1"/>
          <p:nvPr/>
        </p:nvSpPr>
        <p:spPr>
          <a:xfrm>
            <a:off x="450360" y="2425320"/>
            <a:ext cx="7566120" cy="20073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err="1">
                <a:solidFill>
                  <a:srgbClr val="122242"/>
                </a:solidFill>
                <a:latin typeface="Calibri"/>
              </a:rPr>
              <a:t>Thank</a:t>
            </a:r>
            <a:r>
              <a:rPr lang="pl-PL" sz="2400" b="1" strike="noStrike" spc="-1">
                <a:solidFill>
                  <a:srgbClr val="122242"/>
                </a:solidFill>
                <a:latin typeface="Calibri"/>
              </a:rPr>
              <a:t> </a:t>
            </a:r>
            <a:r>
              <a:rPr lang="pl-PL" sz="2400" b="1" strike="noStrike" spc="-1" err="1">
                <a:solidFill>
                  <a:srgbClr val="122242"/>
                </a:solidFill>
                <a:latin typeface="Calibri"/>
              </a:rPr>
              <a:t>you</a:t>
            </a:r>
            <a:br>
              <a:rPr sz="2400"/>
            </a:br>
            <a:br>
              <a:rPr sz="2400"/>
            </a:br>
            <a:r>
              <a:rPr lang="pl-PL" sz="2400" b="1" spc="-1">
                <a:solidFill>
                  <a:srgbClr val="122242"/>
                </a:solidFill>
                <a:latin typeface="Calibri"/>
              </a:rPr>
              <a:t>Adam Jaczewski</a:t>
            </a:r>
            <a:endParaRPr lang="pl-PL" sz="2400" b="1" strike="noStrike" spc="-1">
              <a:solidFill>
                <a:srgbClr val="122242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pl-PL" sz="2400" b="1" strike="noStrike" spc="-1">
              <a:solidFill>
                <a:srgbClr val="122242"/>
              </a:solidFill>
              <a:latin typeface="Calibri"/>
            </a:endParaRPr>
          </a:p>
          <a:p>
            <a:r>
              <a:rPr lang="en-US" sz="2400" b="1">
                <a:latin typeface="Calibri"/>
                <a:ea typeface="+mn-lt"/>
                <a:cs typeface="+mn-lt"/>
              </a:rPr>
              <a:t>Institute of Meteorology and Water Management - National Research Institute</a:t>
            </a:r>
            <a:endParaRPr lang="en-US" b="1">
              <a:latin typeface="Calibri"/>
            </a:endParaRPr>
          </a:p>
          <a:p>
            <a:r>
              <a:rPr lang="en-US" sz="2400" b="1">
                <a:latin typeface="Calibri"/>
                <a:ea typeface="+mn-lt"/>
                <a:cs typeface="+mn-lt"/>
              </a:rPr>
              <a:t>Centre of Numerical Weather Prediction</a:t>
            </a:r>
            <a:endParaRPr lang="en-US" b="1">
              <a:latin typeface="Calibri"/>
            </a:endParaRPr>
          </a:p>
          <a:p>
            <a:br>
              <a:rPr lang="en-US" sz="2400"/>
            </a:br>
            <a:r>
              <a:rPr lang="pl-PL" sz="2400" b="1" spc="-1">
                <a:solidFill>
                  <a:srgbClr val="122242"/>
                </a:solidFill>
                <a:latin typeface="Calibri"/>
              </a:rPr>
              <a:t>22/02/2023</a:t>
            </a:r>
            <a:r>
              <a:rPr lang="pl-PL" sz="2400" b="1" strike="noStrike" spc="-1">
                <a:solidFill>
                  <a:srgbClr val="122242"/>
                </a:solidFill>
                <a:latin typeface="Calibri"/>
              </a:rPr>
              <a:t>, </a:t>
            </a:r>
            <a:r>
              <a:rPr lang="en-US" sz="2400" b="1" strike="noStrike" spc="-1">
                <a:solidFill>
                  <a:srgbClr val="122242"/>
                </a:solidFill>
                <a:latin typeface="Calibri"/>
              </a:rPr>
              <a:t>COSMO</a:t>
            </a:r>
            <a:r>
              <a:rPr lang="pl-PL" sz="2400" b="1" strike="noStrike" spc="-1">
                <a:solidFill>
                  <a:srgbClr val="122242"/>
                </a:solidFill>
                <a:latin typeface="Calibri"/>
              </a:rPr>
              <a:t> PP CITTA</a:t>
            </a:r>
            <a:r>
              <a:rPr lang="en-US" sz="2400" b="1" strike="noStrike" spc="-1">
                <a:solidFill>
                  <a:srgbClr val="122242"/>
                </a:solidFill>
                <a:latin typeface="Calibri"/>
              </a:rPr>
              <a:t> </a:t>
            </a:r>
            <a:r>
              <a:rPr lang="en-US" sz="2400" b="1" spc="-1">
                <a:solidFill>
                  <a:srgbClr val="122242"/>
                </a:solidFill>
                <a:latin typeface="Calibri"/>
              </a:rPr>
              <a:t>Meeting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11" descr="Obraz zawierający tekst&#10;&#10;Opis wygenerowany automatycznie"/>
          <p:cNvPicPr/>
          <p:nvPr/>
        </p:nvPicPr>
        <p:blipFill>
          <a:blip r:embed="rId2"/>
          <a:stretch/>
        </p:blipFill>
        <p:spPr>
          <a:xfrm>
            <a:off x="9744480" y="3036960"/>
            <a:ext cx="1963800" cy="7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f17bcc-6713-4688-8c39-dd5e8d5ce3c2" xsi:nil="true"/>
    <lcf76f155ced4ddcb4097134ff3c332f xmlns="5a0f99c4-3fb8-4a69-b73f-3fc7d54ca76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81CDA7F5A7C49859A8D834CB4DECB" ma:contentTypeVersion="15" ma:contentTypeDescription="Create a new document." ma:contentTypeScope="" ma:versionID="1294856eb1e8f5dc57ff6f7e1b8daef0">
  <xsd:schema xmlns:xsd="http://www.w3.org/2001/XMLSchema" xmlns:xs="http://www.w3.org/2001/XMLSchema" xmlns:p="http://schemas.microsoft.com/office/2006/metadata/properties" xmlns:ns2="5a0f99c4-3fb8-4a69-b73f-3fc7d54ca762" xmlns:ns3="1bf17bcc-6713-4688-8c39-dd5e8d5ce3c2" targetNamespace="http://schemas.microsoft.com/office/2006/metadata/properties" ma:root="true" ma:fieldsID="8fb24458fc92a1dd34a007fca3d2c6c5" ns2:_="" ns3:_="">
    <xsd:import namespace="5a0f99c4-3fb8-4a69-b73f-3fc7d54ca762"/>
    <xsd:import namespace="1bf17bcc-6713-4688-8c39-dd5e8d5ce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f99c4-3fb8-4a69-b73f-3fc7d54ca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71ac8e-4c5f-410f-93a8-50544311f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17bcc-6713-4688-8c39-dd5e8d5ce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8117d6-aa08-40dd-a1a7-a6cd7d3ac804}" ma:internalName="TaxCatchAll" ma:showField="CatchAllData" ma:web="1bf17bcc-6713-4688-8c39-dd5e8d5ce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5F659-841D-4869-8AAA-CAF6950EECF7}">
  <ds:schemaRefs>
    <ds:schemaRef ds:uri="1bf17bcc-6713-4688-8c39-dd5e8d5ce3c2"/>
    <ds:schemaRef ds:uri="5a0f99c4-3fb8-4a69-b73f-3fc7d54ca7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DD7351-ED58-4883-9F16-1EDCAD0930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730735-D264-49E6-BB99-690F8372E199}">
  <ds:schemaRefs>
    <ds:schemaRef ds:uri="1bf17bcc-6713-4688-8c39-dd5e8d5ce3c2"/>
    <ds:schemaRef ds:uri="5a0f99c4-3fb8-4a69-b73f-3fc7d54ca7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Jaczewski</dc:creator>
  <cp:revision>1</cp:revision>
  <dcterms:created xsi:type="dcterms:W3CDTF">2022-07-07T07:42:30Z</dcterms:created>
  <dcterms:modified xsi:type="dcterms:W3CDTF">2023-02-22T12:58:11Z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0x01010027981CDA7F5A7C49859A8D834CB4DECB</vt:lpwstr>
  </property>
  <property fmtid="{D5CDD505-2E9C-101B-9397-08002B2CF9AE}" pid="3" name="MediaServiceImageTags">
    <vt:lpwstr/>
  </property>
</Properties>
</file>