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48" r:id="rId2"/>
    <p:sldMasterId id="2147483654" r:id="rId3"/>
  </p:sldMasterIdLst>
  <p:notesMasterIdLst>
    <p:notesMasterId r:id="rId19"/>
  </p:notesMasterIdLst>
  <p:sldIdLst>
    <p:sldId id="257" r:id="rId4"/>
    <p:sldId id="301" r:id="rId5"/>
    <p:sldId id="348" r:id="rId6"/>
    <p:sldId id="374" r:id="rId7"/>
    <p:sldId id="376" r:id="rId8"/>
    <p:sldId id="342" r:id="rId9"/>
    <p:sldId id="369" r:id="rId10"/>
    <p:sldId id="370" r:id="rId11"/>
    <p:sldId id="371" r:id="rId12"/>
    <p:sldId id="373" r:id="rId13"/>
    <p:sldId id="389" r:id="rId14"/>
    <p:sldId id="390" r:id="rId15"/>
    <p:sldId id="265" r:id="rId16"/>
    <p:sldId id="391" r:id="rId17"/>
    <p:sldId id="320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D6F4E2-6F8D-4021-8A9C-8D81E5CDAAA5}" v="101" dt="2023-02-21T11:33:18.8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0" autoAdjust="0"/>
    <p:restoredTop sz="96327"/>
  </p:normalViewPr>
  <p:slideViewPr>
    <p:cSldViewPr snapToGrid="0" snapToObjects="1">
      <p:cViewPr varScale="1">
        <p:scale>
          <a:sx n="68" d="100"/>
          <a:sy n="68" d="100"/>
        </p:scale>
        <p:origin x="48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o campanale" userId="bac24d20b356b55b" providerId="LiveId" clId="{D7D6F4E2-6F8D-4021-8A9C-8D81E5CDAAA5}"/>
    <pc:docChg chg="undo redo custSel addSld delSld modSld sldOrd">
      <pc:chgData name="angelo campanale" userId="bac24d20b356b55b" providerId="LiveId" clId="{D7D6F4E2-6F8D-4021-8A9C-8D81E5CDAAA5}" dt="2023-02-21T11:34:10.194" v="4445" actId="1076"/>
      <pc:docMkLst>
        <pc:docMk/>
      </pc:docMkLst>
      <pc:sldChg chg="addSp delSp modSp mod">
        <pc:chgData name="angelo campanale" userId="bac24d20b356b55b" providerId="LiveId" clId="{D7D6F4E2-6F8D-4021-8A9C-8D81E5CDAAA5}" dt="2023-02-20T17:52:25.332" v="2134" actId="1076"/>
        <pc:sldMkLst>
          <pc:docMk/>
          <pc:sldMk cId="2747027560" sldId="257"/>
        </pc:sldMkLst>
        <pc:spChg chg="mod">
          <ac:chgData name="angelo campanale" userId="bac24d20b356b55b" providerId="LiveId" clId="{D7D6F4E2-6F8D-4021-8A9C-8D81E5CDAAA5}" dt="2023-02-16T16:40:32.118" v="1335" actId="20577"/>
          <ac:spMkLst>
            <pc:docMk/>
            <pc:sldMk cId="2747027560" sldId="257"/>
            <ac:spMk id="2" creationId="{CABE282E-3532-6247-BDB6-82AD15CE7440}"/>
          </ac:spMkLst>
        </pc:spChg>
        <pc:spChg chg="mod">
          <ac:chgData name="angelo campanale" userId="bac24d20b356b55b" providerId="LiveId" clId="{D7D6F4E2-6F8D-4021-8A9C-8D81E5CDAAA5}" dt="2023-02-16T16:40:37.360" v="1336" actId="1076"/>
          <ac:spMkLst>
            <pc:docMk/>
            <pc:sldMk cId="2747027560" sldId="257"/>
            <ac:spMk id="3" creationId="{0424A340-0541-0045-8870-9767929B0F57}"/>
          </ac:spMkLst>
        </pc:spChg>
        <pc:spChg chg="add mod">
          <ac:chgData name="angelo campanale" userId="bac24d20b356b55b" providerId="LiveId" clId="{D7D6F4E2-6F8D-4021-8A9C-8D81E5CDAAA5}" dt="2023-02-20T17:52:25.332" v="2134" actId="1076"/>
          <ac:spMkLst>
            <pc:docMk/>
            <pc:sldMk cId="2747027560" sldId="257"/>
            <ac:spMk id="5" creationId="{8A0A8F30-3EA2-9DA2-DA8C-DF0E73868C24}"/>
          </ac:spMkLst>
        </pc:spChg>
        <pc:picChg chg="add del mod">
          <ac:chgData name="angelo campanale" userId="bac24d20b356b55b" providerId="LiveId" clId="{D7D6F4E2-6F8D-4021-8A9C-8D81E5CDAAA5}" dt="2023-02-20T17:52:02.132" v="2091" actId="478"/>
          <ac:picMkLst>
            <pc:docMk/>
            <pc:sldMk cId="2747027560" sldId="257"/>
            <ac:picMk id="4" creationId="{E77A6E7E-DF2E-4429-9362-5B5D8874FC16}"/>
          </ac:picMkLst>
        </pc:picChg>
        <pc:picChg chg="add mod">
          <ac:chgData name="angelo campanale" userId="bac24d20b356b55b" providerId="LiveId" clId="{D7D6F4E2-6F8D-4021-8A9C-8D81E5CDAAA5}" dt="2023-02-20T17:52:02.623" v="2092"/>
          <ac:picMkLst>
            <pc:docMk/>
            <pc:sldMk cId="2747027560" sldId="257"/>
            <ac:picMk id="6" creationId="{FB629CDE-36DF-A8CA-7EDB-9D3F793595E6}"/>
          </ac:picMkLst>
        </pc:picChg>
        <pc:picChg chg="add mod">
          <ac:chgData name="angelo campanale" userId="bac24d20b356b55b" providerId="LiveId" clId="{D7D6F4E2-6F8D-4021-8A9C-8D81E5CDAAA5}" dt="2023-02-20T17:52:02.623" v="2092"/>
          <ac:picMkLst>
            <pc:docMk/>
            <pc:sldMk cId="2747027560" sldId="257"/>
            <ac:picMk id="7" creationId="{8A101C83-B759-86AC-6E85-49EA394671C0}"/>
          </ac:picMkLst>
        </pc:picChg>
        <pc:picChg chg="add mod">
          <ac:chgData name="angelo campanale" userId="bac24d20b356b55b" providerId="LiveId" clId="{D7D6F4E2-6F8D-4021-8A9C-8D81E5CDAAA5}" dt="2023-02-20T17:52:02.623" v="2092"/>
          <ac:picMkLst>
            <pc:docMk/>
            <pc:sldMk cId="2747027560" sldId="257"/>
            <ac:picMk id="8" creationId="{FC8167C6-D7CF-F60D-DC80-05E4471B57E4}"/>
          </ac:picMkLst>
        </pc:picChg>
      </pc:sldChg>
      <pc:sldChg chg="addSp delSp modSp mod">
        <pc:chgData name="angelo campanale" userId="bac24d20b356b55b" providerId="LiveId" clId="{D7D6F4E2-6F8D-4021-8A9C-8D81E5CDAAA5}" dt="2023-02-21T08:26:40.559" v="2939" actId="20577"/>
        <pc:sldMkLst>
          <pc:docMk/>
          <pc:sldMk cId="1253644255" sldId="265"/>
        </pc:sldMkLst>
        <pc:spChg chg="add mod">
          <ac:chgData name="angelo campanale" userId="bac24d20b356b55b" providerId="LiveId" clId="{D7D6F4E2-6F8D-4021-8A9C-8D81E5CDAAA5}" dt="2023-02-20T18:03:36.097" v="2436" actId="20577"/>
          <ac:spMkLst>
            <pc:docMk/>
            <pc:sldMk cId="1253644255" sldId="265"/>
            <ac:spMk id="4" creationId="{0B662271-0416-203F-4BEB-D44ED0D8A79B}"/>
          </ac:spMkLst>
        </pc:spChg>
        <pc:spChg chg="mod">
          <ac:chgData name="angelo campanale" userId="bac24d20b356b55b" providerId="LiveId" clId="{D7D6F4E2-6F8D-4021-8A9C-8D81E5CDAAA5}" dt="2023-02-20T17:58:45.549" v="2244" actId="1076"/>
          <ac:spMkLst>
            <pc:docMk/>
            <pc:sldMk cId="1253644255" sldId="265"/>
            <ac:spMk id="5" creationId="{B334122E-A70F-C2CE-340D-873843841F94}"/>
          </ac:spMkLst>
        </pc:spChg>
        <pc:spChg chg="mod">
          <ac:chgData name="angelo campanale" userId="bac24d20b356b55b" providerId="LiveId" clId="{D7D6F4E2-6F8D-4021-8A9C-8D81E5CDAAA5}" dt="2023-02-13T17:37:40.659" v="561" actId="20577"/>
          <ac:spMkLst>
            <pc:docMk/>
            <pc:sldMk cId="1253644255" sldId="265"/>
            <ac:spMk id="6" creationId="{345F5D65-4119-4589-825C-8FD9D4E61A7D}"/>
          </ac:spMkLst>
        </pc:spChg>
        <pc:spChg chg="mod">
          <ac:chgData name="angelo campanale" userId="bac24d20b356b55b" providerId="LiveId" clId="{D7D6F4E2-6F8D-4021-8A9C-8D81E5CDAAA5}" dt="2023-02-20T18:02:26.325" v="2390" actId="1076"/>
          <ac:spMkLst>
            <pc:docMk/>
            <pc:sldMk cId="1253644255" sldId="265"/>
            <ac:spMk id="7" creationId="{918562CA-566C-4FA4-8421-89D51712B0AA}"/>
          </ac:spMkLst>
        </pc:spChg>
        <pc:spChg chg="add mod">
          <ac:chgData name="angelo campanale" userId="bac24d20b356b55b" providerId="LiveId" clId="{D7D6F4E2-6F8D-4021-8A9C-8D81E5CDAAA5}" dt="2023-02-21T08:26:40.559" v="2939" actId="20577"/>
          <ac:spMkLst>
            <pc:docMk/>
            <pc:sldMk cId="1253644255" sldId="265"/>
            <ac:spMk id="8" creationId="{F914076F-8209-7CBF-5135-990EA12FAE6D}"/>
          </ac:spMkLst>
        </pc:spChg>
        <pc:spChg chg="add mod">
          <ac:chgData name="angelo campanale" userId="bac24d20b356b55b" providerId="LiveId" clId="{D7D6F4E2-6F8D-4021-8A9C-8D81E5CDAAA5}" dt="2023-02-20T18:07:16.733" v="2573" actId="20577"/>
          <ac:spMkLst>
            <pc:docMk/>
            <pc:sldMk cId="1253644255" sldId="265"/>
            <ac:spMk id="9" creationId="{4F44500D-836B-AB8A-E2B2-714E2C83A895}"/>
          </ac:spMkLst>
        </pc:spChg>
        <pc:spChg chg="del mod">
          <ac:chgData name="angelo campanale" userId="bac24d20b356b55b" providerId="LiveId" clId="{D7D6F4E2-6F8D-4021-8A9C-8D81E5CDAAA5}" dt="2023-02-20T17:57:23.466" v="2193" actId="478"/>
          <ac:spMkLst>
            <pc:docMk/>
            <pc:sldMk cId="1253644255" sldId="265"/>
            <ac:spMk id="12" creationId="{93310E1B-AE4A-1EB5-67FB-6DE0FC828770}"/>
          </ac:spMkLst>
        </pc:spChg>
        <pc:picChg chg="add mod">
          <ac:chgData name="angelo campanale" userId="bac24d20b356b55b" providerId="LiveId" clId="{D7D6F4E2-6F8D-4021-8A9C-8D81E5CDAAA5}" dt="2023-02-20T17:53:30.181" v="2148"/>
          <ac:picMkLst>
            <pc:docMk/>
            <pc:sldMk cId="1253644255" sldId="265"/>
            <ac:picMk id="2" creationId="{865631F8-E60D-69B8-A8DF-CEFF0531C51F}"/>
          </ac:picMkLst>
        </pc:picChg>
        <pc:picChg chg="add mod">
          <ac:chgData name="angelo campanale" userId="bac24d20b356b55b" providerId="LiveId" clId="{D7D6F4E2-6F8D-4021-8A9C-8D81E5CDAAA5}" dt="2023-02-20T17:53:30.181" v="2148"/>
          <ac:picMkLst>
            <pc:docMk/>
            <pc:sldMk cId="1253644255" sldId="265"/>
            <ac:picMk id="3" creationId="{DF9CF7A2-80B5-32D1-1BF6-DFFDA86B812A}"/>
          </ac:picMkLst>
        </pc:picChg>
        <pc:picChg chg="add mod">
          <ac:chgData name="angelo campanale" userId="bac24d20b356b55b" providerId="LiveId" clId="{D7D6F4E2-6F8D-4021-8A9C-8D81E5CDAAA5}" dt="2023-02-20T18:06:25.915" v="2552"/>
          <ac:picMkLst>
            <pc:docMk/>
            <pc:sldMk cId="1253644255" sldId="265"/>
            <ac:picMk id="10" creationId="{BC8C7957-614B-EB53-4BB7-C4AB1C3CC2CF}"/>
          </ac:picMkLst>
        </pc:picChg>
      </pc:sldChg>
      <pc:sldChg chg="addSp modSp add del mod ord">
        <pc:chgData name="angelo campanale" userId="bac24d20b356b55b" providerId="LiveId" clId="{D7D6F4E2-6F8D-4021-8A9C-8D81E5CDAAA5}" dt="2023-02-20T17:52:58.078" v="2136" actId="1076"/>
        <pc:sldMkLst>
          <pc:docMk/>
          <pc:sldMk cId="2939825661" sldId="301"/>
        </pc:sldMkLst>
        <pc:picChg chg="add mod">
          <ac:chgData name="angelo campanale" userId="bac24d20b356b55b" providerId="LiveId" clId="{D7D6F4E2-6F8D-4021-8A9C-8D81E5CDAAA5}" dt="2023-02-20T17:52:52.455" v="2135"/>
          <ac:picMkLst>
            <pc:docMk/>
            <pc:sldMk cId="2939825661" sldId="301"/>
            <ac:picMk id="8" creationId="{E7883EF2-14E9-0C11-F6CD-54FE31A4B911}"/>
          </ac:picMkLst>
        </pc:picChg>
        <pc:picChg chg="mod">
          <ac:chgData name="angelo campanale" userId="bac24d20b356b55b" providerId="LiveId" clId="{D7D6F4E2-6F8D-4021-8A9C-8D81E5CDAAA5}" dt="2023-02-20T17:52:58.078" v="2136" actId="1076"/>
          <ac:picMkLst>
            <pc:docMk/>
            <pc:sldMk cId="2939825661" sldId="301"/>
            <ac:picMk id="58" creationId="{E35913B6-6E6C-37BF-213D-E357E12A5324}"/>
          </ac:picMkLst>
        </pc:picChg>
      </pc:sldChg>
      <pc:sldChg chg="addSp modSp mod">
        <pc:chgData name="angelo campanale" userId="bac24d20b356b55b" providerId="LiveId" clId="{D7D6F4E2-6F8D-4021-8A9C-8D81E5CDAAA5}" dt="2023-02-20T17:53:08.250" v="2141"/>
        <pc:sldMkLst>
          <pc:docMk/>
          <pc:sldMk cId="1073090960" sldId="342"/>
        </pc:sldMkLst>
        <pc:spChg chg="mod">
          <ac:chgData name="angelo campanale" userId="bac24d20b356b55b" providerId="LiveId" clId="{D7D6F4E2-6F8D-4021-8A9C-8D81E5CDAAA5}" dt="2023-02-16T16:39:40.320" v="1328" actId="20577"/>
          <ac:spMkLst>
            <pc:docMk/>
            <pc:sldMk cId="1073090960" sldId="342"/>
            <ac:spMk id="4" creationId="{7B303BFD-165F-355C-79D9-47699CA6B81D}"/>
          </ac:spMkLst>
        </pc:spChg>
        <pc:spChg chg="mod">
          <ac:chgData name="angelo campanale" userId="bac24d20b356b55b" providerId="LiveId" clId="{D7D6F4E2-6F8D-4021-8A9C-8D81E5CDAAA5}" dt="2023-02-13T16:47:38.537" v="40" actId="20577"/>
          <ac:spMkLst>
            <pc:docMk/>
            <pc:sldMk cId="1073090960" sldId="342"/>
            <ac:spMk id="5" creationId="{C8D5A7AB-2D86-70BC-7501-99EFB5FBB8CC}"/>
          </ac:spMkLst>
        </pc:spChg>
        <pc:picChg chg="add mod">
          <ac:chgData name="angelo campanale" userId="bac24d20b356b55b" providerId="LiveId" clId="{D7D6F4E2-6F8D-4021-8A9C-8D81E5CDAAA5}" dt="2023-02-20T17:53:08.250" v="2141"/>
          <ac:picMkLst>
            <pc:docMk/>
            <pc:sldMk cId="1073090960" sldId="342"/>
            <ac:picMk id="14" creationId="{3BD75D2E-DC7F-67AB-EC3E-BF8231E08254}"/>
          </ac:picMkLst>
        </pc:picChg>
        <pc:picChg chg="add mod">
          <ac:chgData name="angelo campanale" userId="bac24d20b356b55b" providerId="LiveId" clId="{D7D6F4E2-6F8D-4021-8A9C-8D81E5CDAAA5}" dt="2023-02-20T17:53:08.250" v="2141"/>
          <ac:picMkLst>
            <pc:docMk/>
            <pc:sldMk cId="1073090960" sldId="342"/>
            <ac:picMk id="15" creationId="{1144A557-EC88-ADA3-656C-615A1FB218BE}"/>
          </ac:picMkLst>
        </pc:picChg>
        <pc:cxnChg chg="add mod">
          <ac:chgData name="angelo campanale" userId="bac24d20b356b55b" providerId="LiveId" clId="{D7D6F4E2-6F8D-4021-8A9C-8D81E5CDAAA5}" dt="2023-02-16T16:17:25.024" v="1224" actId="208"/>
          <ac:cxnSpMkLst>
            <pc:docMk/>
            <pc:sldMk cId="1073090960" sldId="342"/>
            <ac:cxnSpMk id="3" creationId="{1B36DEEE-D692-6CB6-2F4E-93A0A791AC2E}"/>
          </ac:cxnSpMkLst>
        </pc:cxnChg>
        <pc:cxnChg chg="mod">
          <ac:chgData name="angelo campanale" userId="bac24d20b356b55b" providerId="LiveId" clId="{D7D6F4E2-6F8D-4021-8A9C-8D81E5CDAAA5}" dt="2023-02-14T09:07:44.270" v="563" actId="1076"/>
          <ac:cxnSpMkLst>
            <pc:docMk/>
            <pc:sldMk cId="1073090960" sldId="342"/>
            <ac:cxnSpMk id="8" creationId="{29997BAB-CBB9-B7AF-53E8-19A319C46E8C}"/>
          </ac:cxnSpMkLst>
        </pc:cxnChg>
        <pc:cxnChg chg="mod">
          <ac:chgData name="angelo campanale" userId="bac24d20b356b55b" providerId="LiveId" clId="{D7D6F4E2-6F8D-4021-8A9C-8D81E5CDAAA5}" dt="2023-02-14T09:07:47.598" v="564" actId="1076"/>
          <ac:cxnSpMkLst>
            <pc:docMk/>
            <pc:sldMk cId="1073090960" sldId="342"/>
            <ac:cxnSpMk id="11" creationId="{1FDD80BF-3640-DD59-0619-EC57E6F9496E}"/>
          </ac:cxnSpMkLst>
        </pc:cxnChg>
      </pc:sldChg>
      <pc:sldChg chg="addSp delSp modSp add del mod ord">
        <pc:chgData name="angelo campanale" userId="bac24d20b356b55b" providerId="LiveId" clId="{D7D6F4E2-6F8D-4021-8A9C-8D81E5CDAAA5}" dt="2023-02-21T11:04:45.803" v="4418" actId="207"/>
        <pc:sldMkLst>
          <pc:docMk/>
          <pc:sldMk cId="889037187" sldId="348"/>
        </pc:sldMkLst>
        <pc:spChg chg="add del mod">
          <ac:chgData name="angelo campanale" userId="bac24d20b356b55b" providerId="LiveId" clId="{D7D6F4E2-6F8D-4021-8A9C-8D81E5CDAAA5}" dt="2023-02-13T17:24:42.785" v="335" actId="478"/>
          <ac:spMkLst>
            <pc:docMk/>
            <pc:sldMk cId="889037187" sldId="348"/>
            <ac:spMk id="11" creationId="{B33B9428-28C6-23F4-CA04-14C34E4B4428}"/>
          </ac:spMkLst>
        </pc:spChg>
        <pc:spChg chg="mod">
          <ac:chgData name="angelo campanale" userId="bac24d20b356b55b" providerId="LiveId" clId="{D7D6F4E2-6F8D-4021-8A9C-8D81E5CDAAA5}" dt="2023-02-13T17:29:20.345" v="405" actId="1076"/>
          <ac:spMkLst>
            <pc:docMk/>
            <pc:sldMk cId="889037187" sldId="348"/>
            <ac:spMk id="12" creationId="{1DEFD454-63CA-9D61-0EC6-39E6251C87BF}"/>
          </ac:spMkLst>
        </pc:spChg>
        <pc:spChg chg="add mod">
          <ac:chgData name="angelo campanale" userId="bac24d20b356b55b" providerId="LiveId" clId="{D7D6F4E2-6F8D-4021-8A9C-8D81E5CDAAA5}" dt="2023-02-13T17:30:30.699" v="442" actId="14100"/>
          <ac:spMkLst>
            <pc:docMk/>
            <pc:sldMk cId="889037187" sldId="348"/>
            <ac:spMk id="15" creationId="{477AF6CF-E8A4-D595-7E8F-5492544540A8}"/>
          </ac:spMkLst>
        </pc:spChg>
        <pc:spChg chg="mod">
          <ac:chgData name="angelo campanale" userId="bac24d20b356b55b" providerId="LiveId" clId="{D7D6F4E2-6F8D-4021-8A9C-8D81E5CDAAA5}" dt="2023-02-20T09:34:43.136" v="1355" actId="1076"/>
          <ac:spMkLst>
            <pc:docMk/>
            <pc:sldMk cId="889037187" sldId="348"/>
            <ac:spMk id="18" creationId="{C16118FF-53ED-3B1E-1620-69DA52856D7C}"/>
          </ac:spMkLst>
        </pc:spChg>
        <pc:spChg chg="mod">
          <ac:chgData name="angelo campanale" userId="bac24d20b356b55b" providerId="LiveId" clId="{D7D6F4E2-6F8D-4021-8A9C-8D81E5CDAAA5}" dt="2023-02-13T17:27:06.049" v="374" actId="1076"/>
          <ac:spMkLst>
            <pc:docMk/>
            <pc:sldMk cId="889037187" sldId="348"/>
            <ac:spMk id="19" creationId="{FED5266C-ED44-0884-D244-486F91D0CAB6}"/>
          </ac:spMkLst>
        </pc:spChg>
        <pc:spChg chg="add mod">
          <ac:chgData name="angelo campanale" userId="bac24d20b356b55b" providerId="LiveId" clId="{D7D6F4E2-6F8D-4021-8A9C-8D81E5CDAAA5}" dt="2023-02-13T17:32:05.826" v="479" actId="14100"/>
          <ac:spMkLst>
            <pc:docMk/>
            <pc:sldMk cId="889037187" sldId="348"/>
            <ac:spMk id="20" creationId="{83F08034-CEE4-57A1-6DCC-8B381910D199}"/>
          </ac:spMkLst>
        </pc:spChg>
        <pc:spChg chg="mod">
          <ac:chgData name="angelo campanale" userId="bac24d20b356b55b" providerId="LiveId" clId="{D7D6F4E2-6F8D-4021-8A9C-8D81E5CDAAA5}" dt="2023-02-21T11:04:45.803" v="4418" actId="207"/>
          <ac:spMkLst>
            <pc:docMk/>
            <pc:sldMk cId="889037187" sldId="348"/>
            <ac:spMk id="21" creationId="{2F08304D-6701-F562-E57B-F050207A1892}"/>
          </ac:spMkLst>
        </pc:spChg>
        <pc:spChg chg="mod">
          <ac:chgData name="angelo campanale" userId="bac24d20b356b55b" providerId="LiveId" clId="{D7D6F4E2-6F8D-4021-8A9C-8D81E5CDAAA5}" dt="2023-02-20T09:34:43.136" v="1355" actId="1076"/>
          <ac:spMkLst>
            <pc:docMk/>
            <pc:sldMk cId="889037187" sldId="348"/>
            <ac:spMk id="22" creationId="{01B892D2-9F7E-7690-B574-F33607C102D6}"/>
          </ac:spMkLst>
        </pc:spChg>
        <pc:spChg chg="mod">
          <ac:chgData name="angelo campanale" userId="bac24d20b356b55b" providerId="LiveId" clId="{D7D6F4E2-6F8D-4021-8A9C-8D81E5CDAAA5}" dt="2023-02-13T17:27:33.571" v="387" actId="1076"/>
          <ac:spMkLst>
            <pc:docMk/>
            <pc:sldMk cId="889037187" sldId="348"/>
            <ac:spMk id="36" creationId="{CADA05B9-9266-C97B-734B-7ECAA3DC9A83}"/>
          </ac:spMkLst>
        </pc:spChg>
        <pc:spChg chg="add mod">
          <ac:chgData name="angelo campanale" userId="bac24d20b356b55b" providerId="LiveId" clId="{D7D6F4E2-6F8D-4021-8A9C-8D81E5CDAAA5}" dt="2023-02-13T17:30:22.922" v="440" actId="14100"/>
          <ac:spMkLst>
            <pc:docMk/>
            <pc:sldMk cId="889037187" sldId="348"/>
            <ac:spMk id="38" creationId="{7A3D8D62-5E0F-C6DC-6DA6-D269B16894E8}"/>
          </ac:spMkLst>
        </pc:spChg>
        <pc:spChg chg="add mod">
          <ac:chgData name="angelo campanale" userId="bac24d20b356b55b" providerId="LiveId" clId="{D7D6F4E2-6F8D-4021-8A9C-8D81E5CDAAA5}" dt="2023-02-13T17:32:40.113" v="488" actId="1076"/>
          <ac:spMkLst>
            <pc:docMk/>
            <pc:sldMk cId="889037187" sldId="348"/>
            <ac:spMk id="39" creationId="{8A9581BD-0844-9546-01C4-9927FB347030}"/>
          </ac:spMkLst>
        </pc:spChg>
        <pc:spChg chg="mod">
          <ac:chgData name="angelo campanale" userId="bac24d20b356b55b" providerId="LiveId" clId="{D7D6F4E2-6F8D-4021-8A9C-8D81E5CDAAA5}" dt="2023-02-13T17:29:16.153" v="404" actId="14100"/>
          <ac:spMkLst>
            <pc:docMk/>
            <pc:sldMk cId="889037187" sldId="348"/>
            <ac:spMk id="40" creationId="{43FB4C96-F65A-8BA1-DF3C-F690A84DBFA9}"/>
          </ac:spMkLst>
        </pc:spChg>
        <pc:spChg chg="mod">
          <ac:chgData name="angelo campanale" userId="bac24d20b356b55b" providerId="LiveId" clId="{D7D6F4E2-6F8D-4021-8A9C-8D81E5CDAAA5}" dt="2023-02-13T17:27:31.505" v="386" actId="1076"/>
          <ac:spMkLst>
            <pc:docMk/>
            <pc:sldMk cId="889037187" sldId="348"/>
            <ac:spMk id="41" creationId="{C9559641-8FCB-FDED-7F3E-C623BAAA6272}"/>
          </ac:spMkLst>
        </pc:spChg>
        <pc:spChg chg="mod">
          <ac:chgData name="angelo campanale" userId="bac24d20b356b55b" providerId="LiveId" clId="{D7D6F4E2-6F8D-4021-8A9C-8D81E5CDAAA5}" dt="2023-02-13T17:27:03.754" v="373" actId="1076"/>
          <ac:spMkLst>
            <pc:docMk/>
            <pc:sldMk cId="889037187" sldId="348"/>
            <ac:spMk id="42" creationId="{32F1AA9C-6F15-9B82-E6F8-93A9D5BA17CA}"/>
          </ac:spMkLst>
        </pc:spChg>
        <pc:spChg chg="mod">
          <ac:chgData name="angelo campanale" userId="bac24d20b356b55b" providerId="LiveId" clId="{D7D6F4E2-6F8D-4021-8A9C-8D81E5CDAAA5}" dt="2023-02-21T11:04:34.696" v="4414" actId="14100"/>
          <ac:spMkLst>
            <pc:docMk/>
            <pc:sldMk cId="889037187" sldId="348"/>
            <ac:spMk id="44" creationId="{CDEAA782-0885-CAC4-7080-2F6F42C48BE8}"/>
          </ac:spMkLst>
        </pc:spChg>
        <pc:spChg chg="mod">
          <ac:chgData name="angelo campanale" userId="bac24d20b356b55b" providerId="LiveId" clId="{D7D6F4E2-6F8D-4021-8A9C-8D81E5CDAAA5}" dt="2023-02-13T17:32:29.513" v="486" actId="1076"/>
          <ac:spMkLst>
            <pc:docMk/>
            <pc:sldMk cId="889037187" sldId="348"/>
            <ac:spMk id="45" creationId="{5B5D96BD-D457-DB01-3FBE-3D702A43442A}"/>
          </ac:spMkLst>
        </pc:spChg>
        <pc:spChg chg="del mod">
          <ac:chgData name="angelo campanale" userId="bac24d20b356b55b" providerId="LiveId" clId="{D7D6F4E2-6F8D-4021-8A9C-8D81E5CDAAA5}" dt="2023-02-20T09:34:16.258" v="1344" actId="478"/>
          <ac:spMkLst>
            <pc:docMk/>
            <pc:sldMk cId="889037187" sldId="348"/>
            <ac:spMk id="56" creationId="{46D93ABA-E84E-0B41-8320-6B80AE227CB3}"/>
          </ac:spMkLst>
        </pc:spChg>
        <pc:spChg chg="del mod">
          <ac:chgData name="angelo campanale" userId="bac24d20b356b55b" providerId="LiveId" clId="{D7D6F4E2-6F8D-4021-8A9C-8D81E5CDAAA5}" dt="2023-02-20T09:34:16.258" v="1344" actId="478"/>
          <ac:spMkLst>
            <pc:docMk/>
            <pc:sldMk cId="889037187" sldId="348"/>
            <ac:spMk id="58" creationId="{EBE476F1-C070-17CD-EC5E-70389A7DD335}"/>
          </ac:spMkLst>
        </pc:spChg>
        <pc:spChg chg="add del mod">
          <ac:chgData name="angelo campanale" userId="bac24d20b356b55b" providerId="LiveId" clId="{D7D6F4E2-6F8D-4021-8A9C-8D81E5CDAAA5}" dt="2023-02-20T09:34:14.087" v="1343" actId="478"/>
          <ac:spMkLst>
            <pc:docMk/>
            <pc:sldMk cId="889037187" sldId="348"/>
            <ac:spMk id="61" creationId="{73BF553E-6F50-118C-1684-8870A5389C94}"/>
          </ac:spMkLst>
        </pc:spChg>
        <pc:spChg chg="add del mod">
          <ac:chgData name="angelo campanale" userId="bac24d20b356b55b" providerId="LiveId" clId="{D7D6F4E2-6F8D-4021-8A9C-8D81E5CDAAA5}" dt="2023-02-20T09:34:14.087" v="1343" actId="478"/>
          <ac:spMkLst>
            <pc:docMk/>
            <pc:sldMk cId="889037187" sldId="348"/>
            <ac:spMk id="62" creationId="{BB47A546-063D-B75F-13A6-41F5D4A194FB}"/>
          </ac:spMkLst>
        </pc:spChg>
        <pc:spChg chg="add del mod">
          <ac:chgData name="angelo campanale" userId="bac24d20b356b55b" providerId="LiveId" clId="{D7D6F4E2-6F8D-4021-8A9C-8D81E5CDAAA5}" dt="2023-02-20T09:34:14.087" v="1343" actId="478"/>
          <ac:spMkLst>
            <pc:docMk/>
            <pc:sldMk cId="889037187" sldId="348"/>
            <ac:spMk id="65" creationId="{4E30DB37-C2AC-D74F-4EF0-BBD5D6285CFB}"/>
          </ac:spMkLst>
        </pc:spChg>
        <pc:spChg chg="add del mod">
          <ac:chgData name="angelo campanale" userId="bac24d20b356b55b" providerId="LiveId" clId="{D7D6F4E2-6F8D-4021-8A9C-8D81E5CDAAA5}" dt="2023-02-20T09:34:14.087" v="1343" actId="478"/>
          <ac:spMkLst>
            <pc:docMk/>
            <pc:sldMk cId="889037187" sldId="348"/>
            <ac:spMk id="67" creationId="{B29AA6A1-371C-09EA-2B63-77200B85A16E}"/>
          </ac:spMkLst>
        </pc:spChg>
        <pc:spChg chg="add mod">
          <ac:chgData name="angelo campanale" userId="bac24d20b356b55b" providerId="LiveId" clId="{D7D6F4E2-6F8D-4021-8A9C-8D81E5CDAAA5}" dt="2023-02-13T17:36:53.433" v="518" actId="1076"/>
          <ac:spMkLst>
            <pc:docMk/>
            <pc:sldMk cId="889037187" sldId="348"/>
            <ac:spMk id="76" creationId="{98D7AF5C-2074-8B81-18D2-3F55F0E3A513}"/>
          </ac:spMkLst>
        </pc:spChg>
        <pc:spChg chg="add mod">
          <ac:chgData name="angelo campanale" userId="bac24d20b356b55b" providerId="LiveId" clId="{D7D6F4E2-6F8D-4021-8A9C-8D81E5CDAAA5}" dt="2023-02-13T17:37:05.298" v="520" actId="1076"/>
          <ac:spMkLst>
            <pc:docMk/>
            <pc:sldMk cId="889037187" sldId="348"/>
            <ac:spMk id="77" creationId="{4D8866D7-ADEB-34AF-A6B6-08F906B6E14D}"/>
          </ac:spMkLst>
        </pc:spChg>
        <pc:picChg chg="add mod">
          <ac:chgData name="angelo campanale" userId="bac24d20b356b55b" providerId="LiveId" clId="{D7D6F4E2-6F8D-4021-8A9C-8D81E5CDAAA5}" dt="2023-02-20T17:53:01.813" v="2137"/>
          <ac:picMkLst>
            <pc:docMk/>
            <pc:sldMk cId="889037187" sldId="348"/>
            <ac:picMk id="25" creationId="{40C93304-C7FA-DEAF-0C47-7E6DC69D545B}"/>
          </ac:picMkLst>
        </pc:picChg>
        <pc:picChg chg="add mod">
          <ac:chgData name="angelo campanale" userId="bac24d20b356b55b" providerId="LiveId" clId="{D7D6F4E2-6F8D-4021-8A9C-8D81E5CDAAA5}" dt="2023-02-20T17:53:01.813" v="2137"/>
          <ac:picMkLst>
            <pc:docMk/>
            <pc:sldMk cId="889037187" sldId="348"/>
            <ac:picMk id="26" creationId="{B4C887C1-E307-F90A-C2F9-F72074ECB67F}"/>
          </ac:picMkLst>
        </pc:picChg>
        <pc:picChg chg="mod">
          <ac:chgData name="angelo campanale" userId="bac24d20b356b55b" providerId="LiveId" clId="{D7D6F4E2-6F8D-4021-8A9C-8D81E5CDAAA5}" dt="2023-02-20T09:34:40.152" v="1354" actId="1076"/>
          <ac:picMkLst>
            <pc:docMk/>
            <pc:sldMk cId="889037187" sldId="348"/>
            <ac:picMk id="49" creationId="{69F809AD-0299-880A-F7B1-4B6AC1CC56FC}"/>
          </ac:picMkLst>
        </pc:picChg>
        <pc:picChg chg="mod">
          <ac:chgData name="angelo campanale" userId="bac24d20b356b55b" providerId="LiveId" clId="{D7D6F4E2-6F8D-4021-8A9C-8D81E5CDAAA5}" dt="2023-02-13T17:37:12.522" v="521" actId="1076"/>
          <ac:picMkLst>
            <pc:docMk/>
            <pc:sldMk cId="889037187" sldId="348"/>
            <ac:picMk id="52" creationId="{9E011B02-7C57-53BD-F378-1A92431FE62F}"/>
          </ac:picMkLst>
        </pc:picChg>
        <pc:picChg chg="add mod">
          <ac:chgData name="angelo campanale" userId="bac24d20b356b55b" providerId="LiveId" clId="{D7D6F4E2-6F8D-4021-8A9C-8D81E5CDAAA5}" dt="2023-02-13T17:34:57.930" v="503" actId="1076"/>
          <ac:picMkLst>
            <pc:docMk/>
            <pc:sldMk cId="889037187" sldId="348"/>
            <ac:picMk id="72" creationId="{DCA0CF9E-1D00-0A5E-B213-53C26F53135B}"/>
          </ac:picMkLst>
        </pc:picChg>
        <pc:picChg chg="add mod">
          <ac:chgData name="angelo campanale" userId="bac24d20b356b55b" providerId="LiveId" clId="{D7D6F4E2-6F8D-4021-8A9C-8D81E5CDAAA5}" dt="2023-02-13T17:35:06.898" v="506" actId="1076"/>
          <ac:picMkLst>
            <pc:docMk/>
            <pc:sldMk cId="889037187" sldId="348"/>
            <ac:picMk id="74" creationId="{C7FB4E40-B074-D42C-F3C6-D45D7DD3EC7D}"/>
          </ac:picMkLst>
        </pc:picChg>
        <pc:cxnChg chg="add mod">
          <ac:chgData name="angelo campanale" userId="bac24d20b356b55b" providerId="LiveId" clId="{D7D6F4E2-6F8D-4021-8A9C-8D81E5CDAAA5}" dt="2023-02-20T09:35:24.728" v="1372" actId="1076"/>
          <ac:cxnSpMkLst>
            <pc:docMk/>
            <pc:sldMk cId="889037187" sldId="348"/>
            <ac:cxnSpMk id="3" creationId="{44288B47-D2DB-E029-5C68-5335898DD09B}"/>
          </ac:cxnSpMkLst>
        </pc:cxnChg>
        <pc:cxnChg chg="add mod">
          <ac:chgData name="angelo campanale" userId="bac24d20b356b55b" providerId="LiveId" clId="{D7D6F4E2-6F8D-4021-8A9C-8D81E5CDAAA5}" dt="2023-02-20T09:35:27.095" v="1373" actId="14100"/>
          <ac:cxnSpMkLst>
            <pc:docMk/>
            <pc:sldMk cId="889037187" sldId="348"/>
            <ac:cxnSpMk id="6" creationId="{7B04AE77-EB78-2D12-CC69-0205EAC80AE8}"/>
          </ac:cxnSpMkLst>
        </pc:cxnChg>
        <pc:cxnChg chg="add mod">
          <ac:chgData name="angelo campanale" userId="bac24d20b356b55b" providerId="LiveId" clId="{D7D6F4E2-6F8D-4021-8A9C-8D81E5CDAAA5}" dt="2023-02-20T09:35:04.504" v="1366" actId="14100"/>
          <ac:cxnSpMkLst>
            <pc:docMk/>
            <pc:sldMk cId="889037187" sldId="348"/>
            <ac:cxnSpMk id="8" creationId="{84F8DFC6-E267-FE24-0810-B85B2289E3FD}"/>
          </ac:cxnSpMkLst>
        </pc:cxnChg>
        <pc:cxnChg chg="add del mod">
          <ac:chgData name="angelo campanale" userId="bac24d20b356b55b" providerId="LiveId" clId="{D7D6F4E2-6F8D-4021-8A9C-8D81E5CDAAA5}" dt="2023-02-13T17:27:07.736" v="375" actId="478"/>
          <ac:cxnSpMkLst>
            <pc:docMk/>
            <pc:sldMk cId="889037187" sldId="348"/>
            <ac:cxnSpMk id="23" creationId="{91950EFA-D242-34CB-7AB2-19027CEBF3C8}"/>
          </ac:cxnSpMkLst>
        </pc:cxnChg>
        <pc:cxnChg chg="add mod">
          <ac:chgData name="angelo campanale" userId="bac24d20b356b55b" providerId="LiveId" clId="{D7D6F4E2-6F8D-4021-8A9C-8D81E5CDAAA5}" dt="2023-02-13T17:27:14.610" v="378" actId="1076"/>
          <ac:cxnSpMkLst>
            <pc:docMk/>
            <pc:sldMk cId="889037187" sldId="348"/>
            <ac:cxnSpMk id="28" creationId="{8770A38C-9CD5-818B-93FA-B71D0FF06162}"/>
          </ac:cxnSpMkLst>
        </pc:cxnChg>
        <pc:cxnChg chg="add mod">
          <ac:chgData name="angelo campanale" userId="bac24d20b356b55b" providerId="LiveId" clId="{D7D6F4E2-6F8D-4021-8A9C-8D81E5CDAAA5}" dt="2023-02-13T17:27:18.778" v="380" actId="1076"/>
          <ac:cxnSpMkLst>
            <pc:docMk/>
            <pc:sldMk cId="889037187" sldId="348"/>
            <ac:cxnSpMk id="29" creationId="{99CC4B32-73B6-30CC-2FE2-76CEB13EDD9C}"/>
          </ac:cxnSpMkLst>
        </pc:cxnChg>
        <pc:cxnChg chg="mod">
          <ac:chgData name="angelo campanale" userId="bac24d20b356b55b" providerId="LiveId" clId="{D7D6F4E2-6F8D-4021-8A9C-8D81E5CDAAA5}" dt="2023-02-13T17:32:19.674" v="483" actId="14100"/>
          <ac:cxnSpMkLst>
            <pc:docMk/>
            <pc:sldMk cId="889037187" sldId="348"/>
            <ac:cxnSpMk id="63" creationId="{A9B1300C-2250-476B-4A5C-70AAFBD3AE91}"/>
          </ac:cxnSpMkLst>
        </pc:cxnChg>
        <pc:cxnChg chg="add del mod">
          <ac:chgData name="angelo campanale" userId="bac24d20b356b55b" providerId="LiveId" clId="{D7D6F4E2-6F8D-4021-8A9C-8D81E5CDAAA5}" dt="2023-02-20T09:34:17.937" v="1346" actId="478"/>
          <ac:cxnSpMkLst>
            <pc:docMk/>
            <pc:sldMk cId="889037187" sldId="348"/>
            <ac:cxnSpMk id="64" creationId="{E977F5E6-916E-1F1A-52D0-EA2743E5EA8A}"/>
          </ac:cxnSpMkLst>
        </pc:cxnChg>
        <pc:cxnChg chg="mod">
          <ac:chgData name="angelo campanale" userId="bac24d20b356b55b" providerId="LiveId" clId="{D7D6F4E2-6F8D-4021-8A9C-8D81E5CDAAA5}" dt="2023-02-13T17:32:34.906" v="487" actId="14100"/>
          <ac:cxnSpMkLst>
            <pc:docMk/>
            <pc:sldMk cId="889037187" sldId="348"/>
            <ac:cxnSpMk id="66" creationId="{EF2049FD-3E43-F7AC-1A16-81D61A56A8A2}"/>
          </ac:cxnSpMkLst>
        </pc:cxnChg>
        <pc:cxnChg chg="mod">
          <ac:chgData name="angelo campanale" userId="bac24d20b356b55b" providerId="LiveId" clId="{D7D6F4E2-6F8D-4021-8A9C-8D81E5CDAAA5}" dt="2023-02-13T17:23:21.691" v="310" actId="14100"/>
          <ac:cxnSpMkLst>
            <pc:docMk/>
            <pc:sldMk cId="889037187" sldId="348"/>
            <ac:cxnSpMk id="68" creationId="{BA36D09F-CC61-4788-8486-B7CD49532BE7}"/>
          </ac:cxnSpMkLst>
        </pc:cxnChg>
        <pc:cxnChg chg="add del mod">
          <ac:chgData name="angelo campanale" userId="bac24d20b356b55b" providerId="LiveId" clId="{D7D6F4E2-6F8D-4021-8A9C-8D81E5CDAAA5}" dt="2023-02-20T09:34:18.679" v="1347" actId="478"/>
          <ac:cxnSpMkLst>
            <pc:docMk/>
            <pc:sldMk cId="889037187" sldId="348"/>
            <ac:cxnSpMk id="69" creationId="{6D85A211-CC21-7B33-896D-9EC4952A09A9}"/>
          </ac:cxnSpMkLst>
        </pc:cxnChg>
        <pc:cxnChg chg="mod">
          <ac:chgData name="angelo campanale" userId="bac24d20b356b55b" providerId="LiveId" clId="{D7D6F4E2-6F8D-4021-8A9C-8D81E5CDAAA5}" dt="2023-02-13T17:27:09.729" v="376" actId="1076"/>
          <ac:cxnSpMkLst>
            <pc:docMk/>
            <pc:sldMk cId="889037187" sldId="348"/>
            <ac:cxnSpMk id="70" creationId="{858E0DBA-EED5-CCD7-83D0-4DC09BC7040F}"/>
          </ac:cxnSpMkLst>
        </pc:cxnChg>
        <pc:cxnChg chg="mod">
          <ac:chgData name="angelo campanale" userId="bac24d20b356b55b" providerId="LiveId" clId="{D7D6F4E2-6F8D-4021-8A9C-8D81E5CDAAA5}" dt="2023-02-20T09:35:22.144" v="1371" actId="14100"/>
          <ac:cxnSpMkLst>
            <pc:docMk/>
            <pc:sldMk cId="889037187" sldId="348"/>
            <ac:cxnSpMk id="73" creationId="{53A53745-9936-1698-DBE2-644436D01DCF}"/>
          </ac:cxnSpMkLst>
        </pc:cxnChg>
        <pc:cxnChg chg="del mod">
          <ac:chgData name="angelo campanale" userId="bac24d20b356b55b" providerId="LiveId" clId="{D7D6F4E2-6F8D-4021-8A9C-8D81E5CDAAA5}" dt="2023-02-20T09:34:17.068" v="1345" actId="478"/>
          <ac:cxnSpMkLst>
            <pc:docMk/>
            <pc:sldMk cId="889037187" sldId="348"/>
            <ac:cxnSpMk id="75" creationId="{AD736B23-1046-453E-BB71-71D59CB1A41D}"/>
          </ac:cxnSpMkLst>
        </pc:cxnChg>
      </pc:sldChg>
      <pc:sldChg chg="del">
        <pc:chgData name="angelo campanale" userId="bac24d20b356b55b" providerId="LiveId" clId="{D7D6F4E2-6F8D-4021-8A9C-8D81E5CDAAA5}" dt="2023-02-13T17:04:07.497" v="237" actId="2696"/>
        <pc:sldMkLst>
          <pc:docMk/>
          <pc:sldMk cId="2022266167" sldId="368"/>
        </pc:sldMkLst>
      </pc:sldChg>
      <pc:sldChg chg="addSp delSp modSp mod">
        <pc:chgData name="angelo campanale" userId="bac24d20b356b55b" providerId="LiveId" clId="{D7D6F4E2-6F8D-4021-8A9C-8D81E5CDAAA5}" dt="2023-02-20T17:53:14.542" v="2143" actId="1076"/>
        <pc:sldMkLst>
          <pc:docMk/>
          <pc:sldMk cId="2456607791" sldId="369"/>
        </pc:sldMkLst>
        <pc:spChg chg="del">
          <ac:chgData name="angelo campanale" userId="bac24d20b356b55b" providerId="LiveId" clId="{D7D6F4E2-6F8D-4021-8A9C-8D81E5CDAAA5}" dt="2023-02-13T16:53:57.457" v="126" actId="478"/>
          <ac:spMkLst>
            <pc:docMk/>
            <pc:sldMk cId="2456607791" sldId="369"/>
            <ac:spMk id="6" creationId="{A594C511-356D-FE18-F079-9A768011D572}"/>
          </ac:spMkLst>
        </pc:spChg>
        <pc:spChg chg="add mod">
          <ac:chgData name="angelo campanale" userId="bac24d20b356b55b" providerId="LiveId" clId="{D7D6F4E2-6F8D-4021-8A9C-8D81E5CDAAA5}" dt="2023-02-16T10:15:19.846" v="1069" actId="20577"/>
          <ac:spMkLst>
            <pc:docMk/>
            <pc:sldMk cId="2456607791" sldId="369"/>
            <ac:spMk id="8" creationId="{B06DA903-01CE-F461-485E-C49D085C5785}"/>
          </ac:spMkLst>
        </pc:spChg>
        <pc:spChg chg="add mod">
          <ac:chgData name="angelo campanale" userId="bac24d20b356b55b" providerId="LiveId" clId="{D7D6F4E2-6F8D-4021-8A9C-8D81E5CDAAA5}" dt="2023-02-20T09:39:29.385" v="1375" actId="14100"/>
          <ac:spMkLst>
            <pc:docMk/>
            <pc:sldMk cId="2456607791" sldId="369"/>
            <ac:spMk id="9" creationId="{1A71F39F-0C48-2237-A298-565362FD3BB5}"/>
          </ac:spMkLst>
        </pc:spChg>
        <pc:spChg chg="del">
          <ac:chgData name="angelo campanale" userId="bac24d20b356b55b" providerId="LiveId" clId="{D7D6F4E2-6F8D-4021-8A9C-8D81E5CDAAA5}" dt="2023-02-13T16:53:57.457" v="126" actId="478"/>
          <ac:spMkLst>
            <pc:docMk/>
            <pc:sldMk cId="2456607791" sldId="369"/>
            <ac:spMk id="11" creationId="{E91E8C00-ACB8-31CB-585E-7C9002DFB9C8}"/>
          </ac:spMkLst>
        </pc:spChg>
        <pc:spChg chg="add mod">
          <ac:chgData name="angelo campanale" userId="bac24d20b356b55b" providerId="LiveId" clId="{D7D6F4E2-6F8D-4021-8A9C-8D81E5CDAAA5}" dt="2023-02-13T17:03:06.914" v="233" actId="1076"/>
          <ac:spMkLst>
            <pc:docMk/>
            <pc:sldMk cId="2456607791" sldId="369"/>
            <ac:spMk id="13" creationId="{7E806D87-8AF6-645F-C7D9-77E5A62BADB8}"/>
          </ac:spMkLst>
        </pc:spChg>
        <pc:spChg chg="del mod">
          <ac:chgData name="angelo campanale" userId="bac24d20b356b55b" providerId="LiveId" clId="{D7D6F4E2-6F8D-4021-8A9C-8D81E5CDAAA5}" dt="2023-02-13T16:50:06.035" v="62" actId="478"/>
          <ac:spMkLst>
            <pc:docMk/>
            <pc:sldMk cId="2456607791" sldId="369"/>
            <ac:spMk id="15" creationId="{CB6C48CB-A0AE-CC65-B63C-A5A979F4A397}"/>
          </ac:spMkLst>
        </pc:spChg>
        <pc:spChg chg="del">
          <ac:chgData name="angelo campanale" userId="bac24d20b356b55b" providerId="LiveId" clId="{D7D6F4E2-6F8D-4021-8A9C-8D81E5CDAAA5}" dt="2023-02-13T16:50:19.675" v="64" actId="478"/>
          <ac:spMkLst>
            <pc:docMk/>
            <pc:sldMk cId="2456607791" sldId="369"/>
            <ac:spMk id="16" creationId="{F7568723-ADE2-7492-CB48-C202044182F1}"/>
          </ac:spMkLst>
        </pc:spChg>
        <pc:spChg chg="mod">
          <ac:chgData name="angelo campanale" userId="bac24d20b356b55b" providerId="LiveId" clId="{D7D6F4E2-6F8D-4021-8A9C-8D81E5CDAAA5}" dt="2023-02-13T16:53:11.762" v="123" actId="1076"/>
          <ac:spMkLst>
            <pc:docMk/>
            <pc:sldMk cId="2456607791" sldId="369"/>
            <ac:spMk id="17" creationId="{76560C78-F598-5C81-9EFE-41E4FB28A736}"/>
          </ac:spMkLst>
        </pc:spChg>
        <pc:spChg chg="add mod">
          <ac:chgData name="angelo campanale" userId="bac24d20b356b55b" providerId="LiveId" clId="{D7D6F4E2-6F8D-4021-8A9C-8D81E5CDAAA5}" dt="2023-02-13T17:03:12.706" v="235" actId="1076"/>
          <ac:spMkLst>
            <pc:docMk/>
            <pc:sldMk cId="2456607791" sldId="369"/>
            <ac:spMk id="18" creationId="{3817BCD9-DFC8-3951-C1E7-A0C27665CC5D}"/>
          </ac:spMkLst>
        </pc:spChg>
        <pc:spChg chg="del">
          <ac:chgData name="angelo campanale" userId="bac24d20b356b55b" providerId="LiveId" clId="{D7D6F4E2-6F8D-4021-8A9C-8D81E5CDAAA5}" dt="2023-02-13T16:50:07.965" v="63" actId="478"/>
          <ac:spMkLst>
            <pc:docMk/>
            <pc:sldMk cId="2456607791" sldId="369"/>
            <ac:spMk id="19" creationId="{AA8D255C-B144-C7BD-49E5-FC427C27695D}"/>
          </ac:spMkLst>
        </pc:spChg>
        <pc:spChg chg="mod">
          <ac:chgData name="angelo campanale" userId="bac24d20b356b55b" providerId="LiveId" clId="{D7D6F4E2-6F8D-4021-8A9C-8D81E5CDAAA5}" dt="2023-02-20T17:53:14.542" v="2143" actId="1076"/>
          <ac:spMkLst>
            <pc:docMk/>
            <pc:sldMk cId="2456607791" sldId="369"/>
            <ac:spMk id="21" creationId="{2404E2CB-21EA-1438-DB3B-12B91D04876F}"/>
          </ac:spMkLst>
        </pc:spChg>
        <pc:spChg chg="del">
          <ac:chgData name="angelo campanale" userId="bac24d20b356b55b" providerId="LiveId" clId="{D7D6F4E2-6F8D-4021-8A9C-8D81E5CDAAA5}" dt="2023-02-13T16:50:21.935" v="65" actId="478"/>
          <ac:spMkLst>
            <pc:docMk/>
            <pc:sldMk cId="2456607791" sldId="369"/>
            <ac:spMk id="22" creationId="{4FAD5D62-135F-F4C1-065E-5D7555C3BA96}"/>
          </ac:spMkLst>
        </pc:spChg>
        <pc:picChg chg="add mod">
          <ac:chgData name="angelo campanale" userId="bac24d20b356b55b" providerId="LiveId" clId="{D7D6F4E2-6F8D-4021-8A9C-8D81E5CDAAA5}" dt="2023-02-20T17:53:09.566" v="2142"/>
          <ac:picMkLst>
            <pc:docMk/>
            <pc:sldMk cId="2456607791" sldId="369"/>
            <ac:picMk id="2" creationId="{076318A7-A11E-ECD0-D3D2-BB2414329892}"/>
          </ac:picMkLst>
        </pc:picChg>
        <pc:picChg chg="add mod">
          <ac:chgData name="angelo campanale" userId="bac24d20b356b55b" providerId="LiveId" clId="{D7D6F4E2-6F8D-4021-8A9C-8D81E5CDAAA5}" dt="2023-02-20T17:53:09.566" v="2142"/>
          <ac:picMkLst>
            <pc:docMk/>
            <pc:sldMk cId="2456607791" sldId="369"/>
            <ac:picMk id="4" creationId="{0C3CD089-7951-6BF5-0633-01500AA834CF}"/>
          </ac:picMkLst>
        </pc:picChg>
        <pc:picChg chg="del">
          <ac:chgData name="angelo campanale" userId="bac24d20b356b55b" providerId="LiveId" clId="{D7D6F4E2-6F8D-4021-8A9C-8D81E5CDAAA5}" dt="2023-02-13T16:49:53.516" v="57" actId="478"/>
          <ac:picMkLst>
            <pc:docMk/>
            <pc:sldMk cId="2456607791" sldId="369"/>
            <ac:picMk id="4" creationId="{88ADF929-07B2-D092-8F75-23FF031E57AB}"/>
          </ac:picMkLst>
        </pc:picChg>
        <pc:picChg chg="add mod">
          <ac:chgData name="angelo campanale" userId="bac24d20b356b55b" providerId="LiveId" clId="{D7D6F4E2-6F8D-4021-8A9C-8D81E5CDAAA5}" dt="2023-02-13T17:01:08.874" v="229" actId="14100"/>
          <ac:picMkLst>
            <pc:docMk/>
            <pc:sldMk cId="2456607791" sldId="369"/>
            <ac:picMk id="5" creationId="{63C808ED-6C7C-E107-C874-DB4C759E36B8}"/>
          </ac:picMkLst>
        </pc:picChg>
        <pc:picChg chg="add mod ord">
          <ac:chgData name="angelo campanale" userId="bac24d20b356b55b" providerId="LiveId" clId="{D7D6F4E2-6F8D-4021-8A9C-8D81E5CDAAA5}" dt="2023-02-13T17:03:16.851" v="236" actId="14100"/>
          <ac:picMkLst>
            <pc:docMk/>
            <pc:sldMk cId="2456607791" sldId="369"/>
            <ac:picMk id="12" creationId="{B094C909-CBC7-63AD-0ED8-406EAF4005E0}"/>
          </ac:picMkLst>
        </pc:picChg>
      </pc:sldChg>
      <pc:sldChg chg="addSp delSp modSp add mod">
        <pc:chgData name="angelo campanale" userId="bac24d20b356b55b" providerId="LiveId" clId="{D7D6F4E2-6F8D-4021-8A9C-8D81E5CDAAA5}" dt="2023-02-20T17:53:24.624" v="2144"/>
        <pc:sldMkLst>
          <pc:docMk/>
          <pc:sldMk cId="1598504864" sldId="370"/>
        </pc:sldMkLst>
        <pc:spChg chg="mod">
          <ac:chgData name="angelo campanale" userId="bac24d20b356b55b" providerId="LiveId" clId="{D7D6F4E2-6F8D-4021-8A9C-8D81E5CDAAA5}" dt="2023-02-16T10:12:35.451" v="1058" actId="20577"/>
          <ac:spMkLst>
            <pc:docMk/>
            <pc:sldMk cId="1598504864" sldId="370"/>
            <ac:spMk id="8" creationId="{B06DA903-01CE-F461-485E-C49D085C5785}"/>
          </ac:spMkLst>
        </pc:spChg>
        <pc:spChg chg="mod">
          <ac:chgData name="angelo campanale" userId="bac24d20b356b55b" providerId="LiveId" clId="{D7D6F4E2-6F8D-4021-8A9C-8D81E5CDAAA5}" dt="2023-02-16T10:14:06.138" v="1059" actId="14100"/>
          <ac:spMkLst>
            <pc:docMk/>
            <pc:sldMk cId="1598504864" sldId="370"/>
            <ac:spMk id="9" creationId="{1A71F39F-0C48-2237-A298-565362FD3BB5}"/>
          </ac:spMkLst>
        </pc:spChg>
        <pc:spChg chg="add mod">
          <ac:chgData name="angelo campanale" userId="bac24d20b356b55b" providerId="LiveId" clId="{D7D6F4E2-6F8D-4021-8A9C-8D81E5CDAAA5}" dt="2023-02-14T09:18:59.317" v="613" actId="1076"/>
          <ac:spMkLst>
            <pc:docMk/>
            <pc:sldMk cId="1598504864" sldId="370"/>
            <ac:spMk id="11" creationId="{9110EC4E-8DE5-EF10-64FE-68570666CC11}"/>
          </ac:spMkLst>
        </pc:spChg>
        <pc:spChg chg="add mod">
          <ac:chgData name="angelo campanale" userId="bac24d20b356b55b" providerId="LiveId" clId="{D7D6F4E2-6F8D-4021-8A9C-8D81E5CDAAA5}" dt="2023-02-14T09:26:58.421" v="667" actId="113"/>
          <ac:spMkLst>
            <pc:docMk/>
            <pc:sldMk cId="1598504864" sldId="370"/>
            <ac:spMk id="15" creationId="{0D7876C5-DAD9-C762-9325-ABCC23F3E88B}"/>
          </ac:spMkLst>
        </pc:spChg>
        <pc:spChg chg="add mod">
          <ac:chgData name="angelo campanale" userId="bac24d20b356b55b" providerId="LiveId" clId="{D7D6F4E2-6F8D-4021-8A9C-8D81E5CDAAA5}" dt="2023-02-14T09:27:01.134" v="668" actId="113"/>
          <ac:spMkLst>
            <pc:docMk/>
            <pc:sldMk cId="1598504864" sldId="370"/>
            <ac:spMk id="16" creationId="{F0AA43DA-F29D-54F2-307E-824B422CC3D4}"/>
          </ac:spMkLst>
        </pc:spChg>
        <pc:spChg chg="mod ord">
          <ac:chgData name="angelo campanale" userId="bac24d20b356b55b" providerId="LiveId" clId="{D7D6F4E2-6F8D-4021-8A9C-8D81E5CDAAA5}" dt="2023-02-14T09:18:53.141" v="611" actId="1076"/>
          <ac:spMkLst>
            <pc:docMk/>
            <pc:sldMk cId="1598504864" sldId="370"/>
            <ac:spMk id="18" creationId="{3817BCD9-DFC8-3951-C1E7-A0C27665CC5D}"/>
          </ac:spMkLst>
        </pc:spChg>
        <pc:spChg chg="mod">
          <ac:chgData name="angelo campanale" userId="bac24d20b356b55b" providerId="LiveId" clId="{D7D6F4E2-6F8D-4021-8A9C-8D81E5CDAAA5}" dt="2023-02-14T09:09:27.595" v="574" actId="20577"/>
          <ac:spMkLst>
            <pc:docMk/>
            <pc:sldMk cId="1598504864" sldId="370"/>
            <ac:spMk id="21" creationId="{2404E2CB-21EA-1438-DB3B-12B91D04876F}"/>
          </ac:spMkLst>
        </pc:spChg>
        <pc:picChg chg="add mod">
          <ac:chgData name="angelo campanale" userId="bac24d20b356b55b" providerId="LiveId" clId="{D7D6F4E2-6F8D-4021-8A9C-8D81E5CDAAA5}" dt="2023-02-20T17:53:24.624" v="2144"/>
          <ac:picMkLst>
            <pc:docMk/>
            <pc:sldMk cId="1598504864" sldId="370"/>
            <ac:picMk id="2" creationId="{92F9F61C-4143-CE29-1A8D-455B06680C6F}"/>
          </ac:picMkLst>
        </pc:picChg>
        <pc:picChg chg="add mod ord">
          <ac:chgData name="angelo campanale" userId="bac24d20b356b55b" providerId="LiveId" clId="{D7D6F4E2-6F8D-4021-8A9C-8D81E5CDAAA5}" dt="2023-02-14T09:19:05.860" v="615" actId="14100"/>
          <ac:picMkLst>
            <pc:docMk/>
            <pc:sldMk cId="1598504864" sldId="370"/>
            <ac:picMk id="4" creationId="{3810033B-3BC6-425A-EE35-F9325D280C67}"/>
          </ac:picMkLst>
        </pc:picChg>
        <pc:picChg chg="del">
          <ac:chgData name="angelo campanale" userId="bac24d20b356b55b" providerId="LiveId" clId="{D7D6F4E2-6F8D-4021-8A9C-8D81E5CDAAA5}" dt="2023-02-14T09:09:30.664" v="575" actId="478"/>
          <ac:picMkLst>
            <pc:docMk/>
            <pc:sldMk cId="1598504864" sldId="370"/>
            <ac:picMk id="5" creationId="{63C808ED-6C7C-E107-C874-DB4C759E36B8}"/>
          </ac:picMkLst>
        </pc:picChg>
        <pc:picChg chg="add mod">
          <ac:chgData name="angelo campanale" userId="bac24d20b356b55b" providerId="LiveId" clId="{D7D6F4E2-6F8D-4021-8A9C-8D81E5CDAAA5}" dt="2023-02-20T17:53:24.624" v="2144"/>
          <ac:picMkLst>
            <pc:docMk/>
            <pc:sldMk cId="1598504864" sldId="370"/>
            <ac:picMk id="5" creationId="{6D591C69-2757-4F65-F840-4138527F3FB7}"/>
          </ac:picMkLst>
        </pc:picChg>
        <pc:picChg chg="add mod">
          <ac:chgData name="angelo campanale" userId="bac24d20b356b55b" providerId="LiveId" clId="{D7D6F4E2-6F8D-4021-8A9C-8D81E5CDAAA5}" dt="2023-02-14T09:19:02.324" v="614" actId="14100"/>
          <ac:picMkLst>
            <pc:docMk/>
            <pc:sldMk cId="1598504864" sldId="370"/>
            <ac:picMk id="10" creationId="{7FEDA948-D47B-762F-366C-B1D73EDC05F6}"/>
          </ac:picMkLst>
        </pc:picChg>
        <pc:picChg chg="del">
          <ac:chgData name="angelo campanale" userId="bac24d20b356b55b" providerId="LiveId" clId="{D7D6F4E2-6F8D-4021-8A9C-8D81E5CDAAA5}" dt="2023-02-14T09:09:31.149" v="576" actId="478"/>
          <ac:picMkLst>
            <pc:docMk/>
            <pc:sldMk cId="1598504864" sldId="370"/>
            <ac:picMk id="12" creationId="{B094C909-CBC7-63AD-0ED8-406EAF4005E0}"/>
          </ac:picMkLst>
        </pc:picChg>
        <pc:picChg chg="add del">
          <ac:chgData name="angelo campanale" userId="bac24d20b356b55b" providerId="LiveId" clId="{D7D6F4E2-6F8D-4021-8A9C-8D81E5CDAAA5}" dt="2023-02-16T10:11:42.900" v="1006" actId="22"/>
          <ac:picMkLst>
            <pc:docMk/>
            <pc:sldMk cId="1598504864" sldId="370"/>
            <ac:picMk id="20" creationId="{DD7A1637-4499-2DE0-B952-9C18C442A9CE}"/>
          </ac:picMkLst>
        </pc:picChg>
      </pc:sldChg>
      <pc:sldChg chg="del">
        <pc:chgData name="angelo campanale" userId="bac24d20b356b55b" providerId="LiveId" clId="{D7D6F4E2-6F8D-4021-8A9C-8D81E5CDAAA5}" dt="2023-02-13T17:04:10.255" v="238" actId="47"/>
        <pc:sldMkLst>
          <pc:docMk/>
          <pc:sldMk cId="3906038347" sldId="370"/>
        </pc:sldMkLst>
      </pc:sldChg>
      <pc:sldChg chg="del">
        <pc:chgData name="angelo campanale" userId="bac24d20b356b55b" providerId="LiveId" clId="{D7D6F4E2-6F8D-4021-8A9C-8D81E5CDAAA5}" dt="2023-02-13T17:04:10.852" v="239" actId="47"/>
        <pc:sldMkLst>
          <pc:docMk/>
          <pc:sldMk cId="3625882084" sldId="371"/>
        </pc:sldMkLst>
      </pc:sldChg>
      <pc:sldChg chg="addSp delSp modSp add mod">
        <pc:chgData name="angelo campanale" userId="bac24d20b356b55b" providerId="LiveId" clId="{D7D6F4E2-6F8D-4021-8A9C-8D81E5CDAAA5}" dt="2023-02-20T17:53:26.204" v="2145"/>
        <pc:sldMkLst>
          <pc:docMk/>
          <pc:sldMk cId="4045594731" sldId="371"/>
        </pc:sldMkLst>
        <pc:spChg chg="mod">
          <ac:chgData name="angelo campanale" userId="bac24d20b356b55b" providerId="LiveId" clId="{D7D6F4E2-6F8D-4021-8A9C-8D81E5CDAAA5}" dt="2023-02-16T10:11:21.898" v="997" actId="20577"/>
          <ac:spMkLst>
            <pc:docMk/>
            <pc:sldMk cId="4045594731" sldId="371"/>
            <ac:spMk id="8" creationId="{B06DA903-01CE-F461-485E-C49D085C5785}"/>
          </ac:spMkLst>
        </pc:spChg>
        <pc:spChg chg="mod">
          <ac:chgData name="angelo campanale" userId="bac24d20b356b55b" providerId="LiveId" clId="{D7D6F4E2-6F8D-4021-8A9C-8D81E5CDAAA5}" dt="2023-02-16T10:00:34.303" v="944" actId="14100"/>
          <ac:spMkLst>
            <pc:docMk/>
            <pc:sldMk cId="4045594731" sldId="371"/>
            <ac:spMk id="9" creationId="{1A71F39F-0C48-2237-A298-565362FD3BB5}"/>
          </ac:spMkLst>
        </pc:spChg>
        <pc:spChg chg="del">
          <ac:chgData name="angelo campanale" userId="bac24d20b356b55b" providerId="LiveId" clId="{D7D6F4E2-6F8D-4021-8A9C-8D81E5CDAAA5}" dt="2023-02-14T09:25:33.560" v="652" actId="478"/>
          <ac:spMkLst>
            <pc:docMk/>
            <pc:sldMk cId="4045594731" sldId="371"/>
            <ac:spMk id="13" creationId="{7E806D87-8AF6-645F-C7D9-77E5A62BADB8}"/>
          </ac:spMkLst>
        </pc:spChg>
        <pc:spChg chg="mod">
          <ac:chgData name="angelo campanale" userId="bac24d20b356b55b" providerId="LiveId" clId="{D7D6F4E2-6F8D-4021-8A9C-8D81E5CDAAA5}" dt="2023-02-14T09:26:51.782" v="665" actId="113"/>
          <ac:spMkLst>
            <pc:docMk/>
            <pc:sldMk cId="4045594731" sldId="371"/>
            <ac:spMk id="15" creationId="{0D7876C5-DAD9-C762-9325-ABCC23F3E88B}"/>
          </ac:spMkLst>
        </pc:spChg>
        <pc:spChg chg="mod">
          <ac:chgData name="angelo campanale" userId="bac24d20b356b55b" providerId="LiveId" clId="{D7D6F4E2-6F8D-4021-8A9C-8D81E5CDAAA5}" dt="2023-02-14T09:26:54.334" v="666" actId="113"/>
          <ac:spMkLst>
            <pc:docMk/>
            <pc:sldMk cId="4045594731" sldId="371"/>
            <ac:spMk id="16" creationId="{F0AA43DA-F29D-54F2-307E-824B422CC3D4}"/>
          </ac:spMkLst>
        </pc:spChg>
        <pc:spChg chg="mod">
          <ac:chgData name="angelo campanale" userId="bac24d20b356b55b" providerId="LiveId" clId="{D7D6F4E2-6F8D-4021-8A9C-8D81E5CDAAA5}" dt="2023-02-14T09:20:58.489" v="649" actId="20577"/>
          <ac:spMkLst>
            <pc:docMk/>
            <pc:sldMk cId="4045594731" sldId="371"/>
            <ac:spMk id="21" creationId="{2404E2CB-21EA-1438-DB3B-12B91D04876F}"/>
          </ac:spMkLst>
        </pc:spChg>
        <pc:picChg chg="add mod">
          <ac:chgData name="angelo campanale" userId="bac24d20b356b55b" providerId="LiveId" clId="{D7D6F4E2-6F8D-4021-8A9C-8D81E5CDAAA5}" dt="2023-02-20T17:53:26.204" v="2145"/>
          <ac:picMkLst>
            <pc:docMk/>
            <pc:sldMk cId="4045594731" sldId="371"/>
            <ac:picMk id="2" creationId="{D7BD2F9D-6CDE-DF8E-44EE-9191909A8A6A}"/>
          </ac:picMkLst>
        </pc:picChg>
        <pc:picChg chg="del">
          <ac:chgData name="angelo campanale" userId="bac24d20b356b55b" providerId="LiveId" clId="{D7D6F4E2-6F8D-4021-8A9C-8D81E5CDAAA5}" dt="2023-02-14T09:25:30.494" v="651" actId="478"/>
          <ac:picMkLst>
            <pc:docMk/>
            <pc:sldMk cId="4045594731" sldId="371"/>
            <ac:picMk id="4" creationId="{3810033B-3BC6-425A-EE35-F9325D280C67}"/>
          </ac:picMkLst>
        </pc:picChg>
        <pc:picChg chg="add mod">
          <ac:chgData name="angelo campanale" userId="bac24d20b356b55b" providerId="LiveId" clId="{D7D6F4E2-6F8D-4021-8A9C-8D81E5CDAAA5}" dt="2023-02-20T17:53:26.204" v="2145"/>
          <ac:picMkLst>
            <pc:docMk/>
            <pc:sldMk cId="4045594731" sldId="371"/>
            <ac:picMk id="4" creationId="{CB7F727D-C96C-2FC6-9583-9A96B71A5670}"/>
          </ac:picMkLst>
        </pc:picChg>
        <pc:picChg chg="add mod ord">
          <ac:chgData name="angelo campanale" userId="bac24d20b356b55b" providerId="LiveId" clId="{D7D6F4E2-6F8D-4021-8A9C-8D81E5CDAAA5}" dt="2023-02-14T09:25:58.579" v="658" actId="1076"/>
          <ac:picMkLst>
            <pc:docMk/>
            <pc:sldMk cId="4045594731" sldId="371"/>
            <ac:picMk id="5" creationId="{8BE74501-06AA-568C-0367-9193737CF335}"/>
          </ac:picMkLst>
        </pc:picChg>
        <pc:picChg chg="del">
          <ac:chgData name="angelo campanale" userId="bac24d20b356b55b" providerId="LiveId" clId="{D7D6F4E2-6F8D-4021-8A9C-8D81E5CDAAA5}" dt="2023-02-14T09:25:29.871" v="650" actId="478"/>
          <ac:picMkLst>
            <pc:docMk/>
            <pc:sldMk cId="4045594731" sldId="371"/>
            <ac:picMk id="10" creationId="{7FEDA948-D47B-762F-366C-B1D73EDC05F6}"/>
          </ac:picMkLst>
        </pc:picChg>
        <pc:picChg chg="add mod ord">
          <ac:chgData name="angelo campanale" userId="bac24d20b356b55b" providerId="LiveId" clId="{D7D6F4E2-6F8D-4021-8A9C-8D81E5CDAAA5}" dt="2023-02-14T09:26:42.676" v="664" actId="14100"/>
          <ac:picMkLst>
            <pc:docMk/>
            <pc:sldMk cId="4045594731" sldId="371"/>
            <ac:picMk id="12" creationId="{B9FAFC6F-34A7-55CB-8DC7-73EEB9F3D546}"/>
          </ac:picMkLst>
        </pc:picChg>
      </pc:sldChg>
      <pc:sldChg chg="new del">
        <pc:chgData name="angelo campanale" userId="bac24d20b356b55b" providerId="LiveId" clId="{D7D6F4E2-6F8D-4021-8A9C-8D81E5CDAAA5}" dt="2023-02-14T09:45:06.155" v="670" actId="2696"/>
        <pc:sldMkLst>
          <pc:docMk/>
          <pc:sldMk cId="136505587" sldId="372"/>
        </pc:sldMkLst>
      </pc:sldChg>
      <pc:sldChg chg="addSp delSp modSp add del mod ord">
        <pc:chgData name="angelo campanale" userId="bac24d20b356b55b" providerId="LiveId" clId="{D7D6F4E2-6F8D-4021-8A9C-8D81E5CDAAA5}" dt="2023-02-20T16:54:58.731" v="1376" actId="2696"/>
        <pc:sldMkLst>
          <pc:docMk/>
          <pc:sldMk cId="1999371068" sldId="372"/>
        </pc:sldMkLst>
        <pc:spChg chg="mod">
          <ac:chgData name="angelo campanale" userId="bac24d20b356b55b" providerId="LiveId" clId="{D7D6F4E2-6F8D-4021-8A9C-8D81E5CDAAA5}" dt="2023-02-14T09:58:23.070" v="783" actId="1076"/>
          <ac:spMkLst>
            <pc:docMk/>
            <pc:sldMk cId="1999371068" sldId="372"/>
            <ac:spMk id="8" creationId="{B06DA903-01CE-F461-485E-C49D085C5785}"/>
          </ac:spMkLst>
        </pc:spChg>
        <pc:spChg chg="mod">
          <ac:chgData name="angelo campanale" userId="bac24d20b356b55b" providerId="LiveId" clId="{D7D6F4E2-6F8D-4021-8A9C-8D81E5CDAAA5}" dt="2023-02-14T09:58:23.070" v="783" actId="1076"/>
          <ac:spMkLst>
            <pc:docMk/>
            <pc:sldMk cId="1999371068" sldId="372"/>
            <ac:spMk id="9" creationId="{1A71F39F-0C48-2237-A298-565362FD3BB5}"/>
          </ac:spMkLst>
        </pc:spChg>
        <pc:spChg chg="del">
          <ac:chgData name="angelo campanale" userId="bac24d20b356b55b" providerId="LiveId" clId="{D7D6F4E2-6F8D-4021-8A9C-8D81E5CDAAA5}" dt="2023-02-14T09:45:48.487" v="689" actId="478"/>
          <ac:spMkLst>
            <pc:docMk/>
            <pc:sldMk cId="1999371068" sldId="372"/>
            <ac:spMk id="11" creationId="{9110EC4E-8DE5-EF10-64FE-68570666CC11}"/>
          </ac:spMkLst>
        </pc:spChg>
        <pc:spChg chg="add del">
          <ac:chgData name="angelo campanale" userId="bac24d20b356b55b" providerId="LiveId" clId="{D7D6F4E2-6F8D-4021-8A9C-8D81E5CDAAA5}" dt="2023-02-14T09:46:00.130" v="691" actId="478"/>
          <ac:spMkLst>
            <pc:docMk/>
            <pc:sldMk cId="1999371068" sldId="372"/>
            <ac:spMk id="15" creationId="{0D7876C5-DAD9-C762-9325-ABCC23F3E88B}"/>
          </ac:spMkLst>
        </pc:spChg>
        <pc:spChg chg="del">
          <ac:chgData name="angelo campanale" userId="bac24d20b356b55b" providerId="LiveId" clId="{D7D6F4E2-6F8D-4021-8A9C-8D81E5CDAAA5}" dt="2023-02-14T09:46:01.600" v="692" actId="478"/>
          <ac:spMkLst>
            <pc:docMk/>
            <pc:sldMk cId="1999371068" sldId="372"/>
            <ac:spMk id="16" creationId="{F0AA43DA-F29D-54F2-307E-824B422CC3D4}"/>
          </ac:spMkLst>
        </pc:spChg>
        <pc:spChg chg="del">
          <ac:chgData name="angelo campanale" userId="bac24d20b356b55b" providerId="LiveId" clId="{D7D6F4E2-6F8D-4021-8A9C-8D81E5CDAAA5}" dt="2023-02-14T09:45:47.190" v="688" actId="478"/>
          <ac:spMkLst>
            <pc:docMk/>
            <pc:sldMk cId="1999371068" sldId="372"/>
            <ac:spMk id="18" creationId="{3817BCD9-DFC8-3951-C1E7-A0C27665CC5D}"/>
          </ac:spMkLst>
        </pc:spChg>
        <pc:spChg chg="mod">
          <ac:chgData name="angelo campanale" userId="bac24d20b356b55b" providerId="LiveId" clId="{D7D6F4E2-6F8D-4021-8A9C-8D81E5CDAAA5}" dt="2023-02-14T09:51:40.691" v="780" actId="20577"/>
          <ac:spMkLst>
            <pc:docMk/>
            <pc:sldMk cId="1999371068" sldId="372"/>
            <ac:spMk id="21" creationId="{2404E2CB-21EA-1438-DB3B-12B91D04876F}"/>
          </ac:spMkLst>
        </pc:spChg>
        <pc:picChg chg="add mod">
          <ac:chgData name="angelo campanale" userId="bac24d20b356b55b" providerId="LiveId" clId="{D7D6F4E2-6F8D-4021-8A9C-8D81E5CDAAA5}" dt="2023-02-14T10:03:29.740" v="795" actId="1076"/>
          <ac:picMkLst>
            <pc:docMk/>
            <pc:sldMk cId="1999371068" sldId="372"/>
            <ac:picMk id="4" creationId="{6E01BB2B-8F1B-D8B6-84C6-ADEE865E48E4}"/>
          </ac:picMkLst>
        </pc:picChg>
        <pc:picChg chg="del">
          <ac:chgData name="angelo campanale" userId="bac24d20b356b55b" providerId="LiveId" clId="{D7D6F4E2-6F8D-4021-8A9C-8D81E5CDAAA5}" dt="2023-02-14T09:45:24.243" v="684" actId="478"/>
          <ac:picMkLst>
            <pc:docMk/>
            <pc:sldMk cId="1999371068" sldId="372"/>
            <ac:picMk id="5" creationId="{8BE74501-06AA-568C-0367-9193737CF335}"/>
          </ac:picMkLst>
        </pc:picChg>
        <pc:picChg chg="del">
          <ac:chgData name="angelo campanale" userId="bac24d20b356b55b" providerId="LiveId" clId="{D7D6F4E2-6F8D-4021-8A9C-8D81E5CDAAA5}" dt="2023-02-14T09:45:24.808" v="685" actId="478"/>
          <ac:picMkLst>
            <pc:docMk/>
            <pc:sldMk cId="1999371068" sldId="372"/>
            <ac:picMk id="12" creationId="{B9FAFC6F-34A7-55CB-8DC7-73EEB9F3D546}"/>
          </ac:picMkLst>
        </pc:picChg>
      </pc:sldChg>
      <pc:sldChg chg="del">
        <pc:chgData name="angelo campanale" userId="bac24d20b356b55b" providerId="LiveId" clId="{D7D6F4E2-6F8D-4021-8A9C-8D81E5CDAAA5}" dt="2023-02-13T17:04:11.325" v="240" actId="47"/>
        <pc:sldMkLst>
          <pc:docMk/>
          <pc:sldMk cId="2195717880" sldId="372"/>
        </pc:sldMkLst>
      </pc:sldChg>
      <pc:sldChg chg="del">
        <pc:chgData name="angelo campanale" userId="bac24d20b356b55b" providerId="LiveId" clId="{D7D6F4E2-6F8D-4021-8A9C-8D81E5CDAAA5}" dt="2023-02-13T17:04:11.730" v="241" actId="47"/>
        <pc:sldMkLst>
          <pc:docMk/>
          <pc:sldMk cId="556225361" sldId="373"/>
        </pc:sldMkLst>
      </pc:sldChg>
      <pc:sldChg chg="addSp delSp modSp add mod">
        <pc:chgData name="angelo campanale" userId="bac24d20b356b55b" providerId="LiveId" clId="{D7D6F4E2-6F8D-4021-8A9C-8D81E5CDAAA5}" dt="2023-02-21T09:52:50.920" v="4390" actId="20577"/>
        <pc:sldMkLst>
          <pc:docMk/>
          <pc:sldMk cId="3355722866" sldId="373"/>
        </pc:sldMkLst>
        <pc:spChg chg="add del mod">
          <ac:chgData name="angelo campanale" userId="bac24d20b356b55b" providerId="LiveId" clId="{D7D6F4E2-6F8D-4021-8A9C-8D81E5CDAAA5}" dt="2023-02-20T17:16:07.633" v="1524" actId="478"/>
          <ac:spMkLst>
            <pc:docMk/>
            <pc:sldMk cId="3355722866" sldId="373"/>
            <ac:spMk id="2" creationId="{EF3F4650-8DA2-8109-31F0-53E5348576AA}"/>
          </ac:spMkLst>
        </pc:spChg>
        <pc:spChg chg="add mod">
          <ac:chgData name="angelo campanale" userId="bac24d20b356b55b" providerId="LiveId" clId="{D7D6F4E2-6F8D-4021-8A9C-8D81E5CDAAA5}" dt="2023-02-20T18:33:53.819" v="2911" actId="1076"/>
          <ac:spMkLst>
            <pc:docMk/>
            <pc:sldMk cId="3355722866" sldId="373"/>
            <ac:spMk id="4" creationId="{AAE3774C-BB64-90BF-36B5-D28399FB7681}"/>
          </ac:spMkLst>
        </pc:spChg>
        <pc:spChg chg="add mod">
          <ac:chgData name="angelo campanale" userId="bac24d20b356b55b" providerId="LiveId" clId="{D7D6F4E2-6F8D-4021-8A9C-8D81E5CDAAA5}" dt="2023-02-20T18:07:46.148" v="2577" actId="1076"/>
          <ac:spMkLst>
            <pc:docMk/>
            <pc:sldMk cId="3355722866" sldId="373"/>
            <ac:spMk id="5" creationId="{9348C582-C094-9D69-46A2-1A39CC32BA80}"/>
          </ac:spMkLst>
        </pc:spChg>
        <pc:spChg chg="add del mod">
          <ac:chgData name="angelo campanale" userId="bac24d20b356b55b" providerId="LiveId" clId="{D7D6F4E2-6F8D-4021-8A9C-8D81E5CDAAA5}" dt="2023-02-20T17:18:25.673" v="1611" actId="478"/>
          <ac:spMkLst>
            <pc:docMk/>
            <pc:sldMk cId="3355722866" sldId="373"/>
            <ac:spMk id="6" creationId="{7BE8AA6D-E241-A54F-F679-C5D95AFD24C4}"/>
          </ac:spMkLst>
        </pc:spChg>
        <pc:spChg chg="del">
          <ac:chgData name="angelo campanale" userId="bac24d20b356b55b" providerId="LiveId" clId="{D7D6F4E2-6F8D-4021-8A9C-8D81E5CDAAA5}" dt="2023-02-20T16:56:18.717" v="1377" actId="478"/>
          <ac:spMkLst>
            <pc:docMk/>
            <pc:sldMk cId="3355722866" sldId="373"/>
            <ac:spMk id="8" creationId="{B06DA903-01CE-F461-485E-C49D085C5785}"/>
          </ac:spMkLst>
        </pc:spChg>
        <pc:spChg chg="del">
          <ac:chgData name="angelo campanale" userId="bac24d20b356b55b" providerId="LiveId" clId="{D7D6F4E2-6F8D-4021-8A9C-8D81E5CDAAA5}" dt="2023-02-20T16:56:18.717" v="1377" actId="478"/>
          <ac:spMkLst>
            <pc:docMk/>
            <pc:sldMk cId="3355722866" sldId="373"/>
            <ac:spMk id="9" creationId="{1A71F39F-0C48-2237-A298-565362FD3BB5}"/>
          </ac:spMkLst>
        </pc:spChg>
        <pc:spChg chg="add del mod">
          <ac:chgData name="angelo campanale" userId="bac24d20b356b55b" providerId="LiveId" clId="{D7D6F4E2-6F8D-4021-8A9C-8D81E5CDAAA5}" dt="2023-02-20T17:17:48.034" v="1589" actId="478"/>
          <ac:spMkLst>
            <pc:docMk/>
            <pc:sldMk cId="3355722866" sldId="373"/>
            <ac:spMk id="10" creationId="{6DBBE53E-A890-7245-024D-447C36DA7AD6}"/>
          </ac:spMkLst>
        </pc:spChg>
        <pc:spChg chg="add mod">
          <ac:chgData name="angelo campanale" userId="bac24d20b356b55b" providerId="LiveId" clId="{D7D6F4E2-6F8D-4021-8A9C-8D81E5CDAAA5}" dt="2023-02-20T18:07:41.284" v="2576" actId="1076"/>
          <ac:spMkLst>
            <pc:docMk/>
            <pc:sldMk cId="3355722866" sldId="373"/>
            <ac:spMk id="11" creationId="{47A46D93-D105-3D9A-085D-938D0BFB0E43}"/>
          </ac:spMkLst>
        </pc:spChg>
        <pc:spChg chg="mod">
          <ac:chgData name="angelo campanale" userId="bac24d20b356b55b" providerId="LiveId" clId="{D7D6F4E2-6F8D-4021-8A9C-8D81E5CDAAA5}" dt="2023-02-20T16:56:28.655" v="1379" actId="1076"/>
          <ac:spMkLst>
            <pc:docMk/>
            <pc:sldMk cId="3355722866" sldId="373"/>
            <ac:spMk id="14" creationId="{B7CCB928-DA7E-FDED-2860-55C86082DAD0}"/>
          </ac:spMkLst>
        </pc:spChg>
        <pc:spChg chg="add mod">
          <ac:chgData name="angelo campanale" userId="bac24d20b356b55b" providerId="LiveId" clId="{D7D6F4E2-6F8D-4021-8A9C-8D81E5CDAAA5}" dt="2023-02-20T18:23:25.444" v="2786" actId="1076"/>
          <ac:spMkLst>
            <pc:docMk/>
            <pc:sldMk cId="3355722866" sldId="373"/>
            <ac:spMk id="15" creationId="{80D8A811-5AD5-30FF-F953-40BEEB935935}"/>
          </ac:spMkLst>
        </pc:spChg>
        <pc:spChg chg="del mod">
          <ac:chgData name="angelo campanale" userId="bac24d20b356b55b" providerId="LiveId" clId="{D7D6F4E2-6F8D-4021-8A9C-8D81E5CDAAA5}" dt="2023-02-14T10:10:38.178" v="883" actId="478"/>
          <ac:spMkLst>
            <pc:docMk/>
            <pc:sldMk cId="3355722866" sldId="373"/>
            <ac:spMk id="17" creationId="{76560C78-F598-5C81-9EFE-41E4FB28A736}"/>
          </ac:spMkLst>
        </pc:spChg>
        <pc:spChg chg="add mod">
          <ac:chgData name="angelo campanale" userId="bac24d20b356b55b" providerId="LiveId" clId="{D7D6F4E2-6F8D-4021-8A9C-8D81E5CDAAA5}" dt="2023-02-20T18:22:29.012" v="2784" actId="1076"/>
          <ac:spMkLst>
            <pc:docMk/>
            <pc:sldMk cId="3355722866" sldId="373"/>
            <ac:spMk id="20" creationId="{FB4F1EC1-4CA6-897C-F800-C8C4F8847D8D}"/>
          </ac:spMkLst>
        </pc:spChg>
        <pc:spChg chg="mod">
          <ac:chgData name="angelo campanale" userId="bac24d20b356b55b" providerId="LiveId" clId="{D7D6F4E2-6F8D-4021-8A9C-8D81E5CDAAA5}" dt="2023-02-20T18:09:10.300" v="2633" actId="1076"/>
          <ac:spMkLst>
            <pc:docMk/>
            <pc:sldMk cId="3355722866" sldId="373"/>
            <ac:spMk id="21" creationId="{2404E2CB-21EA-1438-DB3B-12B91D04876F}"/>
          </ac:spMkLst>
        </pc:spChg>
        <pc:spChg chg="add mod">
          <ac:chgData name="angelo campanale" userId="bac24d20b356b55b" providerId="LiveId" clId="{D7D6F4E2-6F8D-4021-8A9C-8D81E5CDAAA5}" dt="2023-02-21T09:52:47.449" v="4385" actId="20577"/>
          <ac:spMkLst>
            <pc:docMk/>
            <pc:sldMk cId="3355722866" sldId="373"/>
            <ac:spMk id="23" creationId="{AA174F8D-C7C1-2D52-CFFA-2B1BF23B9863}"/>
          </ac:spMkLst>
        </pc:spChg>
        <pc:spChg chg="add mod">
          <ac:chgData name="angelo campanale" userId="bac24d20b356b55b" providerId="LiveId" clId="{D7D6F4E2-6F8D-4021-8A9C-8D81E5CDAAA5}" dt="2023-02-20T18:22:11.988" v="2779" actId="1076"/>
          <ac:spMkLst>
            <pc:docMk/>
            <pc:sldMk cId="3355722866" sldId="373"/>
            <ac:spMk id="25" creationId="{8F687FA1-69B3-64B1-9D0D-E43081E39040}"/>
          </ac:spMkLst>
        </pc:spChg>
        <pc:spChg chg="add del mod">
          <ac:chgData name="angelo campanale" userId="bac24d20b356b55b" providerId="LiveId" clId="{D7D6F4E2-6F8D-4021-8A9C-8D81E5CDAAA5}" dt="2023-02-20T18:21:58.469" v="2773" actId="478"/>
          <ac:spMkLst>
            <pc:docMk/>
            <pc:sldMk cId="3355722866" sldId="373"/>
            <ac:spMk id="28" creationId="{53983572-DAF5-D0DC-2297-D7E60FBC9A89}"/>
          </ac:spMkLst>
        </pc:spChg>
        <pc:spChg chg="add del mod">
          <ac:chgData name="angelo campanale" userId="bac24d20b356b55b" providerId="LiveId" clId="{D7D6F4E2-6F8D-4021-8A9C-8D81E5CDAAA5}" dt="2023-02-20T18:21:55.369" v="2771" actId="478"/>
          <ac:spMkLst>
            <pc:docMk/>
            <pc:sldMk cId="3355722866" sldId="373"/>
            <ac:spMk id="30" creationId="{C329E002-AC45-634C-DD31-C4B659BB8BD3}"/>
          </ac:spMkLst>
        </pc:spChg>
        <pc:spChg chg="add del mod">
          <ac:chgData name="angelo campanale" userId="bac24d20b356b55b" providerId="LiveId" clId="{D7D6F4E2-6F8D-4021-8A9C-8D81E5CDAAA5}" dt="2023-02-20T18:21:56.882" v="2772" actId="478"/>
          <ac:spMkLst>
            <pc:docMk/>
            <pc:sldMk cId="3355722866" sldId="373"/>
            <ac:spMk id="31" creationId="{5644D570-E3F3-D377-439A-9A0D7543CD08}"/>
          </ac:spMkLst>
        </pc:spChg>
        <pc:spChg chg="add del mod">
          <ac:chgData name="angelo campanale" userId="bac24d20b356b55b" providerId="LiveId" clId="{D7D6F4E2-6F8D-4021-8A9C-8D81E5CDAAA5}" dt="2023-02-20T18:22:01.276" v="2774" actId="478"/>
          <ac:spMkLst>
            <pc:docMk/>
            <pc:sldMk cId="3355722866" sldId="373"/>
            <ac:spMk id="32" creationId="{9968D0D6-059B-8F76-1D86-B9F788FC65EC}"/>
          </ac:spMkLst>
        </pc:spChg>
        <pc:spChg chg="add del mod">
          <ac:chgData name="angelo campanale" userId="bac24d20b356b55b" providerId="LiveId" clId="{D7D6F4E2-6F8D-4021-8A9C-8D81E5CDAAA5}" dt="2023-02-20T18:21:53.929" v="2770" actId="478"/>
          <ac:spMkLst>
            <pc:docMk/>
            <pc:sldMk cId="3355722866" sldId="373"/>
            <ac:spMk id="34" creationId="{41D36440-78ED-9411-C9AE-A909F5E47692}"/>
          </ac:spMkLst>
        </pc:spChg>
        <pc:spChg chg="add mod">
          <ac:chgData name="angelo campanale" userId="bac24d20b356b55b" providerId="LiveId" clId="{D7D6F4E2-6F8D-4021-8A9C-8D81E5CDAAA5}" dt="2023-02-20T18:25:37.876" v="2824" actId="1076"/>
          <ac:spMkLst>
            <pc:docMk/>
            <pc:sldMk cId="3355722866" sldId="373"/>
            <ac:spMk id="35" creationId="{31300A13-9885-8D61-2425-500767F54B2E}"/>
          </ac:spMkLst>
        </pc:spChg>
        <pc:spChg chg="add mod">
          <ac:chgData name="angelo campanale" userId="bac24d20b356b55b" providerId="LiveId" clId="{D7D6F4E2-6F8D-4021-8A9C-8D81E5CDAAA5}" dt="2023-02-21T09:52:50.920" v="4390" actId="20577"/>
          <ac:spMkLst>
            <pc:docMk/>
            <pc:sldMk cId="3355722866" sldId="373"/>
            <ac:spMk id="36" creationId="{297D8902-07C2-C5BA-4331-C6E9A9112D22}"/>
          </ac:spMkLst>
        </pc:spChg>
        <pc:spChg chg="add del mod">
          <ac:chgData name="angelo campanale" userId="bac24d20b356b55b" providerId="LiveId" clId="{D7D6F4E2-6F8D-4021-8A9C-8D81E5CDAAA5}" dt="2023-02-20T18:24:24.964" v="2807"/>
          <ac:spMkLst>
            <pc:docMk/>
            <pc:sldMk cId="3355722866" sldId="373"/>
            <ac:spMk id="37" creationId="{7B368F24-8C1B-6EAB-B4CC-70B298839DA1}"/>
          </ac:spMkLst>
        </pc:spChg>
        <pc:spChg chg="add mod">
          <ac:chgData name="angelo campanale" userId="bac24d20b356b55b" providerId="LiveId" clId="{D7D6F4E2-6F8D-4021-8A9C-8D81E5CDAAA5}" dt="2023-02-20T18:24:45.771" v="2810" actId="1076"/>
          <ac:spMkLst>
            <pc:docMk/>
            <pc:sldMk cId="3355722866" sldId="373"/>
            <ac:spMk id="39" creationId="{4DC159F1-2791-7743-74B0-9A43B911F187}"/>
          </ac:spMkLst>
        </pc:spChg>
        <pc:picChg chg="del">
          <ac:chgData name="angelo campanale" userId="bac24d20b356b55b" providerId="LiveId" clId="{D7D6F4E2-6F8D-4021-8A9C-8D81E5CDAAA5}" dt="2023-02-14T10:04:26.747" v="856" actId="478"/>
          <ac:picMkLst>
            <pc:docMk/>
            <pc:sldMk cId="3355722866" sldId="373"/>
            <ac:picMk id="4" creationId="{6E01BB2B-8F1B-D8B6-84C6-ADEE865E48E4}"/>
          </ac:picMkLst>
        </pc:picChg>
        <pc:picChg chg="add mod">
          <ac:chgData name="angelo campanale" userId="bac24d20b356b55b" providerId="LiveId" clId="{D7D6F4E2-6F8D-4021-8A9C-8D81E5CDAAA5}" dt="2023-02-20T17:53:27.438" v="2146"/>
          <ac:picMkLst>
            <pc:docMk/>
            <pc:sldMk cId="3355722866" sldId="373"/>
            <ac:picMk id="12" creationId="{3CB44690-7158-B54E-C7FF-2EDF1D1642BB}"/>
          </ac:picMkLst>
        </pc:picChg>
        <pc:picChg chg="add mod">
          <ac:chgData name="angelo campanale" userId="bac24d20b356b55b" providerId="LiveId" clId="{D7D6F4E2-6F8D-4021-8A9C-8D81E5CDAAA5}" dt="2023-02-20T17:53:27.438" v="2146"/>
          <ac:picMkLst>
            <pc:docMk/>
            <pc:sldMk cId="3355722866" sldId="373"/>
            <ac:picMk id="13" creationId="{468F4005-AB40-BE17-D3ED-BA742255D133}"/>
          </ac:picMkLst>
        </pc:picChg>
        <pc:picChg chg="add del mod">
          <ac:chgData name="angelo campanale" userId="bac24d20b356b55b" providerId="LiveId" clId="{D7D6F4E2-6F8D-4021-8A9C-8D81E5CDAAA5}" dt="2023-02-20T18:10:43.953" v="2648" actId="478"/>
          <ac:picMkLst>
            <pc:docMk/>
            <pc:sldMk cId="3355722866" sldId="373"/>
            <ac:picMk id="17" creationId="{00726CC2-1701-B44E-11FE-F89BFE0A2A20}"/>
          </ac:picMkLst>
        </pc:picChg>
        <pc:picChg chg="add mod ord">
          <ac:chgData name="angelo campanale" userId="bac24d20b356b55b" providerId="LiveId" clId="{D7D6F4E2-6F8D-4021-8A9C-8D81E5CDAAA5}" dt="2023-02-20T18:23:55.572" v="2790" actId="14100"/>
          <ac:picMkLst>
            <pc:docMk/>
            <pc:sldMk cId="3355722866" sldId="373"/>
            <ac:picMk id="19" creationId="{5DB065FC-1834-655A-C071-F0E766B80C43}"/>
          </ac:picMkLst>
        </pc:picChg>
        <pc:picChg chg="add del mod ord">
          <ac:chgData name="angelo campanale" userId="bac24d20b356b55b" providerId="LiveId" clId="{D7D6F4E2-6F8D-4021-8A9C-8D81E5CDAAA5}" dt="2023-02-20T18:20:58.612" v="2760" actId="478"/>
          <ac:picMkLst>
            <pc:docMk/>
            <pc:sldMk cId="3355722866" sldId="373"/>
            <ac:picMk id="27" creationId="{F1B554CA-5D3A-A015-6805-9067244B9E26}"/>
          </ac:picMkLst>
        </pc:picChg>
        <pc:picChg chg="add mod ord">
          <ac:chgData name="angelo campanale" userId="bac24d20b356b55b" providerId="LiveId" clId="{D7D6F4E2-6F8D-4021-8A9C-8D81E5CDAAA5}" dt="2023-02-20T18:25:25.595" v="2822" actId="14100"/>
          <ac:picMkLst>
            <pc:docMk/>
            <pc:sldMk cId="3355722866" sldId="373"/>
            <ac:picMk id="41" creationId="{5426060D-559E-41EA-7A2C-F729814AB532}"/>
          </ac:picMkLst>
        </pc:picChg>
        <pc:picChg chg="add mod">
          <ac:chgData name="angelo campanale" userId="bac24d20b356b55b" providerId="LiveId" clId="{D7D6F4E2-6F8D-4021-8A9C-8D81E5CDAAA5}" dt="2023-02-20T18:34:42.428" v="2921" actId="14100"/>
          <ac:picMkLst>
            <pc:docMk/>
            <pc:sldMk cId="3355722866" sldId="373"/>
            <ac:picMk id="43" creationId="{87C1196A-607A-F4DB-C0F9-A1A98D090CCD}"/>
          </ac:picMkLst>
        </pc:picChg>
        <pc:picChg chg="add mod">
          <ac:chgData name="angelo campanale" userId="bac24d20b356b55b" providerId="LiveId" clId="{D7D6F4E2-6F8D-4021-8A9C-8D81E5CDAAA5}" dt="2023-02-20T18:34:37.605" v="2920" actId="1076"/>
          <ac:picMkLst>
            <pc:docMk/>
            <pc:sldMk cId="3355722866" sldId="373"/>
            <ac:picMk id="45" creationId="{02950039-4AC4-D771-275C-C2EFCD010C2A}"/>
          </ac:picMkLst>
        </pc:picChg>
        <pc:cxnChg chg="add mod">
          <ac:chgData name="angelo campanale" userId="bac24d20b356b55b" providerId="LiveId" clId="{D7D6F4E2-6F8D-4021-8A9C-8D81E5CDAAA5}" dt="2023-02-20T18:22:08.988" v="2777" actId="1076"/>
          <ac:cxnSpMkLst>
            <pc:docMk/>
            <pc:sldMk cId="3355722866" sldId="373"/>
            <ac:cxnSpMk id="24" creationId="{B7CFF5AD-EB60-B208-44EB-4FC7565943B5}"/>
          </ac:cxnSpMkLst>
        </pc:cxnChg>
        <pc:cxnChg chg="add del mod">
          <ac:chgData name="angelo campanale" userId="bac24d20b356b55b" providerId="LiveId" clId="{D7D6F4E2-6F8D-4021-8A9C-8D81E5CDAAA5}" dt="2023-02-20T18:21:51.008" v="2768" actId="478"/>
          <ac:cxnSpMkLst>
            <pc:docMk/>
            <pc:sldMk cId="3355722866" sldId="373"/>
            <ac:cxnSpMk id="29" creationId="{ED6507F0-7038-09C7-59CC-39C16B2A786E}"/>
          </ac:cxnSpMkLst>
        </pc:cxnChg>
        <pc:cxnChg chg="add del mod">
          <ac:chgData name="angelo campanale" userId="bac24d20b356b55b" providerId="LiveId" clId="{D7D6F4E2-6F8D-4021-8A9C-8D81E5CDAAA5}" dt="2023-02-20T18:21:52.777" v="2769" actId="478"/>
          <ac:cxnSpMkLst>
            <pc:docMk/>
            <pc:sldMk cId="3355722866" sldId="373"/>
            <ac:cxnSpMk id="33" creationId="{7C9CDE69-BF79-EC98-E772-6EE4749F3771}"/>
          </ac:cxnSpMkLst>
        </pc:cxnChg>
        <pc:cxnChg chg="add mod">
          <ac:chgData name="angelo campanale" userId="bac24d20b356b55b" providerId="LiveId" clId="{D7D6F4E2-6F8D-4021-8A9C-8D81E5CDAAA5}" dt="2023-02-20T18:24:45.771" v="2810" actId="1076"/>
          <ac:cxnSpMkLst>
            <pc:docMk/>
            <pc:sldMk cId="3355722866" sldId="373"/>
            <ac:cxnSpMk id="38" creationId="{906CFC16-7BBB-89C6-B7B8-2D639709EDDA}"/>
          </ac:cxnSpMkLst>
        </pc:cxnChg>
      </pc:sldChg>
      <pc:sldChg chg="addSp delSp modSp add mod">
        <pc:chgData name="angelo campanale" userId="bac24d20b356b55b" providerId="LiveId" clId="{D7D6F4E2-6F8D-4021-8A9C-8D81E5CDAAA5}" dt="2023-02-20T17:53:03.650" v="2138"/>
        <pc:sldMkLst>
          <pc:docMk/>
          <pc:sldMk cId="1443763574" sldId="374"/>
        </pc:sldMkLst>
        <pc:spChg chg="mod">
          <ac:chgData name="angelo campanale" userId="bac24d20b356b55b" providerId="LiveId" clId="{D7D6F4E2-6F8D-4021-8A9C-8D81E5CDAAA5}" dt="2023-02-16T16:40:00.112" v="1329" actId="20577"/>
          <ac:spMkLst>
            <pc:docMk/>
            <pc:sldMk cId="1443763574" sldId="374"/>
            <ac:spMk id="4" creationId="{7B303BFD-165F-355C-79D9-47699CA6B81D}"/>
          </ac:spMkLst>
        </pc:spChg>
        <pc:picChg chg="add mod">
          <ac:chgData name="angelo campanale" userId="bac24d20b356b55b" providerId="LiveId" clId="{D7D6F4E2-6F8D-4021-8A9C-8D81E5CDAAA5}" dt="2023-02-20T17:53:03.650" v="2138"/>
          <ac:picMkLst>
            <pc:docMk/>
            <pc:sldMk cId="1443763574" sldId="374"/>
            <ac:picMk id="3" creationId="{689F5C18-9BE6-0197-4BB0-7CED98AC0965}"/>
          </ac:picMkLst>
        </pc:picChg>
        <pc:picChg chg="mod">
          <ac:chgData name="angelo campanale" userId="bac24d20b356b55b" providerId="LiveId" clId="{D7D6F4E2-6F8D-4021-8A9C-8D81E5CDAAA5}" dt="2023-02-16T16:40:07.048" v="1332" actId="1076"/>
          <ac:picMkLst>
            <pc:docMk/>
            <pc:sldMk cId="1443763574" sldId="374"/>
            <ac:picMk id="6" creationId="{C24BE868-97ED-4476-8AB8-3AB73C02636B}"/>
          </ac:picMkLst>
        </pc:picChg>
        <pc:picChg chg="mod">
          <ac:chgData name="angelo campanale" userId="bac24d20b356b55b" providerId="LiveId" clId="{D7D6F4E2-6F8D-4021-8A9C-8D81E5CDAAA5}" dt="2023-02-16T16:40:08.663" v="1333" actId="1076"/>
          <ac:picMkLst>
            <pc:docMk/>
            <pc:sldMk cId="1443763574" sldId="374"/>
            <ac:picMk id="9" creationId="{49E62471-6DE4-477E-B54C-7BD23F229D22}"/>
          </ac:picMkLst>
        </pc:picChg>
        <pc:picChg chg="add mod">
          <ac:chgData name="angelo campanale" userId="bac24d20b356b55b" providerId="LiveId" clId="{D7D6F4E2-6F8D-4021-8A9C-8D81E5CDAAA5}" dt="2023-02-20T17:53:03.650" v="2138"/>
          <ac:picMkLst>
            <pc:docMk/>
            <pc:sldMk cId="1443763574" sldId="374"/>
            <ac:picMk id="14" creationId="{30469039-E470-0A95-B781-D1193E781862}"/>
          </ac:picMkLst>
        </pc:picChg>
        <pc:cxnChg chg="add del mod">
          <ac:chgData name="angelo campanale" userId="bac24d20b356b55b" providerId="LiveId" clId="{D7D6F4E2-6F8D-4021-8A9C-8D81E5CDAAA5}" dt="2023-02-16T16:40:10.817" v="1334" actId="478"/>
          <ac:cxnSpMkLst>
            <pc:docMk/>
            <pc:sldMk cId="1443763574" sldId="374"/>
            <ac:cxnSpMk id="3" creationId="{11945608-7A7F-3158-5F54-78563395F862}"/>
          </ac:cxnSpMkLst>
        </pc:cxnChg>
      </pc:sldChg>
      <pc:sldChg chg="del">
        <pc:chgData name="angelo campanale" userId="bac24d20b356b55b" providerId="LiveId" clId="{D7D6F4E2-6F8D-4021-8A9C-8D81E5CDAAA5}" dt="2023-02-13T17:04:12.139" v="242" actId="47"/>
        <pc:sldMkLst>
          <pc:docMk/>
          <pc:sldMk cId="2570815642" sldId="374"/>
        </pc:sldMkLst>
      </pc:sldChg>
      <pc:sldChg chg="del">
        <pc:chgData name="angelo campanale" userId="bac24d20b356b55b" providerId="LiveId" clId="{D7D6F4E2-6F8D-4021-8A9C-8D81E5CDAAA5}" dt="2023-02-13T17:04:12.527" v="243" actId="47"/>
        <pc:sldMkLst>
          <pc:docMk/>
          <pc:sldMk cId="124667188" sldId="375"/>
        </pc:sldMkLst>
      </pc:sldChg>
      <pc:sldChg chg="delSp modSp add del mod">
        <pc:chgData name="angelo campanale" userId="bac24d20b356b55b" providerId="LiveId" clId="{D7D6F4E2-6F8D-4021-8A9C-8D81E5CDAAA5}" dt="2023-02-20T09:32:06.418" v="1342" actId="2696"/>
        <pc:sldMkLst>
          <pc:docMk/>
          <pc:sldMk cId="3906038347" sldId="375"/>
        </pc:sldMkLst>
        <pc:spChg chg="mod">
          <ac:chgData name="angelo campanale" userId="bac24d20b356b55b" providerId="LiveId" clId="{D7D6F4E2-6F8D-4021-8A9C-8D81E5CDAAA5}" dt="2023-02-16T16:38:53.515" v="1300" actId="20577"/>
          <ac:spMkLst>
            <pc:docMk/>
            <pc:sldMk cId="3906038347" sldId="375"/>
            <ac:spMk id="6" creationId="{A594C511-356D-FE18-F079-9A768011D572}"/>
          </ac:spMkLst>
        </pc:spChg>
        <pc:spChg chg="mod">
          <ac:chgData name="angelo campanale" userId="bac24d20b356b55b" providerId="LiveId" clId="{D7D6F4E2-6F8D-4021-8A9C-8D81E5CDAAA5}" dt="2023-02-16T16:39:20.553" v="1310" actId="14100"/>
          <ac:spMkLst>
            <pc:docMk/>
            <pc:sldMk cId="3906038347" sldId="375"/>
            <ac:spMk id="11" creationId="{E91E8C00-ACB8-31CB-585E-7C9002DFB9C8}"/>
          </ac:spMkLst>
        </pc:spChg>
        <pc:picChg chg="del mod">
          <ac:chgData name="angelo campanale" userId="bac24d20b356b55b" providerId="LiveId" clId="{D7D6F4E2-6F8D-4021-8A9C-8D81E5CDAAA5}" dt="2023-02-20T09:31:51.812" v="1338" actId="478"/>
          <ac:picMkLst>
            <pc:docMk/>
            <pc:sldMk cId="3906038347" sldId="375"/>
            <ac:picMk id="4" creationId="{CB173B8E-864B-C168-213B-63FFEA6C5E44}"/>
          </ac:picMkLst>
        </pc:picChg>
      </pc:sldChg>
      <pc:sldChg chg="del">
        <pc:chgData name="angelo campanale" userId="bac24d20b356b55b" providerId="LiveId" clId="{D7D6F4E2-6F8D-4021-8A9C-8D81E5CDAAA5}" dt="2023-02-13T17:04:12.909" v="244" actId="47"/>
        <pc:sldMkLst>
          <pc:docMk/>
          <pc:sldMk cId="1144671503" sldId="376"/>
        </pc:sldMkLst>
      </pc:sldChg>
      <pc:sldChg chg="addSp delSp modSp add mod">
        <pc:chgData name="angelo campanale" userId="bac24d20b356b55b" providerId="LiveId" clId="{D7D6F4E2-6F8D-4021-8A9C-8D81E5CDAAA5}" dt="2023-02-21T09:29:38.918" v="3591" actId="113"/>
        <pc:sldMkLst>
          <pc:docMk/>
          <pc:sldMk cId="3625882084" sldId="376"/>
        </pc:sldMkLst>
        <pc:spChg chg="mod">
          <ac:chgData name="angelo campanale" userId="bac24d20b356b55b" providerId="LiveId" clId="{D7D6F4E2-6F8D-4021-8A9C-8D81E5CDAAA5}" dt="2023-02-21T09:29:38.918" v="3591" actId="113"/>
          <ac:spMkLst>
            <pc:docMk/>
            <pc:sldMk cId="3625882084" sldId="376"/>
            <ac:spMk id="6" creationId="{A594C511-356D-FE18-F079-9A768011D572}"/>
          </ac:spMkLst>
        </pc:spChg>
        <pc:spChg chg="mod">
          <ac:chgData name="angelo campanale" userId="bac24d20b356b55b" providerId="LiveId" clId="{D7D6F4E2-6F8D-4021-8A9C-8D81E5CDAAA5}" dt="2023-02-21T09:29:23.643" v="3588" actId="1076"/>
          <ac:spMkLst>
            <pc:docMk/>
            <pc:sldMk cId="3625882084" sldId="376"/>
            <ac:spMk id="11" creationId="{E91E8C00-ACB8-31CB-585E-7C9002DFB9C8}"/>
          </ac:spMkLst>
        </pc:spChg>
        <pc:spChg chg="mod">
          <ac:chgData name="angelo campanale" userId="bac24d20b356b55b" providerId="LiveId" clId="{D7D6F4E2-6F8D-4021-8A9C-8D81E5CDAAA5}" dt="2023-02-21T09:21:57.157" v="3451" actId="1076"/>
          <ac:spMkLst>
            <pc:docMk/>
            <pc:sldMk cId="3625882084" sldId="376"/>
            <ac:spMk id="14" creationId="{B7CCB928-DA7E-FDED-2860-55C86082DAD0}"/>
          </ac:spMkLst>
        </pc:spChg>
        <pc:spChg chg="mod">
          <ac:chgData name="angelo campanale" userId="bac24d20b356b55b" providerId="LiveId" clId="{D7D6F4E2-6F8D-4021-8A9C-8D81E5CDAAA5}" dt="2023-02-21T09:29:16.595" v="3586" actId="1076"/>
          <ac:spMkLst>
            <pc:docMk/>
            <pc:sldMk cId="3625882084" sldId="376"/>
            <ac:spMk id="15" creationId="{CB6C48CB-A0AE-CC65-B63C-A5A979F4A397}"/>
          </ac:spMkLst>
        </pc:spChg>
        <pc:spChg chg="del mod">
          <ac:chgData name="angelo campanale" userId="bac24d20b356b55b" providerId="LiveId" clId="{D7D6F4E2-6F8D-4021-8A9C-8D81E5CDAAA5}" dt="2023-02-21T09:07:22.824" v="3107" actId="478"/>
          <ac:spMkLst>
            <pc:docMk/>
            <pc:sldMk cId="3625882084" sldId="376"/>
            <ac:spMk id="16" creationId="{F7568723-ADE2-7492-CB48-C202044182F1}"/>
          </ac:spMkLst>
        </pc:spChg>
        <pc:spChg chg="mod">
          <ac:chgData name="angelo campanale" userId="bac24d20b356b55b" providerId="LiveId" clId="{D7D6F4E2-6F8D-4021-8A9C-8D81E5CDAAA5}" dt="2023-02-21T09:21:54.355" v="3450" actId="1076"/>
          <ac:spMkLst>
            <pc:docMk/>
            <pc:sldMk cId="3625882084" sldId="376"/>
            <ac:spMk id="17" creationId="{76560C78-F598-5C81-9EFE-41E4FB28A736}"/>
          </ac:spMkLst>
        </pc:spChg>
        <pc:spChg chg="mod">
          <ac:chgData name="angelo campanale" userId="bac24d20b356b55b" providerId="LiveId" clId="{D7D6F4E2-6F8D-4021-8A9C-8D81E5CDAAA5}" dt="2023-02-21T09:23:14.803" v="3497" actId="1076"/>
          <ac:spMkLst>
            <pc:docMk/>
            <pc:sldMk cId="3625882084" sldId="376"/>
            <ac:spMk id="19" creationId="{AA8D255C-B144-C7BD-49E5-FC427C27695D}"/>
          </ac:spMkLst>
        </pc:spChg>
        <pc:spChg chg="mod">
          <ac:chgData name="angelo campanale" userId="bac24d20b356b55b" providerId="LiveId" clId="{D7D6F4E2-6F8D-4021-8A9C-8D81E5CDAAA5}" dt="2023-02-21T09:29:20.664" v="3587" actId="1076"/>
          <ac:spMkLst>
            <pc:docMk/>
            <pc:sldMk cId="3625882084" sldId="376"/>
            <ac:spMk id="21" creationId="{2404E2CB-21EA-1438-DB3B-12B91D04876F}"/>
          </ac:spMkLst>
        </pc:spChg>
        <pc:spChg chg="mod">
          <ac:chgData name="angelo campanale" userId="bac24d20b356b55b" providerId="LiveId" clId="{D7D6F4E2-6F8D-4021-8A9C-8D81E5CDAAA5}" dt="2023-02-21T09:23:27.436" v="3498" actId="1076"/>
          <ac:spMkLst>
            <pc:docMk/>
            <pc:sldMk cId="3625882084" sldId="376"/>
            <ac:spMk id="22" creationId="{4FAD5D62-135F-F4C1-065E-5D7555C3BA96}"/>
          </ac:spMkLst>
        </pc:spChg>
        <pc:spChg chg="add mod">
          <ac:chgData name="angelo campanale" userId="bac24d20b356b55b" providerId="LiveId" clId="{D7D6F4E2-6F8D-4021-8A9C-8D81E5CDAAA5}" dt="2023-02-21T09:23:56.141" v="3502" actId="1076"/>
          <ac:spMkLst>
            <pc:docMk/>
            <pc:sldMk cId="3625882084" sldId="376"/>
            <ac:spMk id="32" creationId="{681F3756-E3EA-05ED-75F8-B016FFB62ACA}"/>
          </ac:spMkLst>
        </pc:spChg>
        <pc:spChg chg="add del mod">
          <ac:chgData name="angelo campanale" userId="bac24d20b356b55b" providerId="LiveId" clId="{D7D6F4E2-6F8D-4021-8A9C-8D81E5CDAAA5}" dt="2023-02-21T09:13:39.712" v="3252" actId="478"/>
          <ac:spMkLst>
            <pc:docMk/>
            <pc:sldMk cId="3625882084" sldId="376"/>
            <ac:spMk id="33" creationId="{C8CB7AB1-837A-F581-6A98-FBFAF0449F33}"/>
          </ac:spMkLst>
        </pc:spChg>
        <pc:spChg chg="add del mod">
          <ac:chgData name="angelo campanale" userId="bac24d20b356b55b" providerId="LiveId" clId="{D7D6F4E2-6F8D-4021-8A9C-8D81E5CDAAA5}" dt="2023-02-21T09:12:22.359" v="3222"/>
          <ac:spMkLst>
            <pc:docMk/>
            <pc:sldMk cId="3625882084" sldId="376"/>
            <ac:spMk id="34" creationId="{5608A86C-85E9-3CE4-F46D-59BAA9B1CAAE}"/>
          </ac:spMkLst>
        </pc:spChg>
        <pc:spChg chg="add del mod">
          <ac:chgData name="angelo campanale" userId="bac24d20b356b55b" providerId="LiveId" clId="{D7D6F4E2-6F8D-4021-8A9C-8D81E5CDAAA5}" dt="2023-02-21T09:22:55.108" v="3480" actId="20577"/>
          <ac:spMkLst>
            <pc:docMk/>
            <pc:sldMk cId="3625882084" sldId="376"/>
            <ac:spMk id="45" creationId="{F4408B8F-CA34-7391-5220-67327F6D0CEE}"/>
          </ac:spMkLst>
        </pc:spChg>
        <pc:spChg chg="add del mod">
          <ac:chgData name="angelo campanale" userId="bac24d20b356b55b" providerId="LiveId" clId="{D7D6F4E2-6F8D-4021-8A9C-8D81E5CDAAA5}" dt="2023-02-21T09:18:50.911" v="3359"/>
          <ac:spMkLst>
            <pc:docMk/>
            <pc:sldMk cId="3625882084" sldId="376"/>
            <ac:spMk id="46" creationId="{63B6F4D4-5E4F-E3D7-158E-E804ADD0210F}"/>
          </ac:spMkLst>
        </pc:spChg>
        <pc:spChg chg="add mod">
          <ac:chgData name="angelo campanale" userId="bac24d20b356b55b" providerId="LiveId" clId="{D7D6F4E2-6F8D-4021-8A9C-8D81E5CDAAA5}" dt="2023-02-21T09:21:31.372" v="3443" actId="1076"/>
          <ac:spMkLst>
            <pc:docMk/>
            <pc:sldMk cId="3625882084" sldId="376"/>
            <ac:spMk id="48" creationId="{367E71E1-9C19-2128-2343-AAA323B4D717}"/>
          </ac:spMkLst>
        </pc:spChg>
        <pc:spChg chg="add mod">
          <ac:chgData name="angelo campanale" userId="bac24d20b356b55b" providerId="LiveId" clId="{D7D6F4E2-6F8D-4021-8A9C-8D81E5CDAAA5}" dt="2023-02-21T09:21:15.837" v="3437" actId="1076"/>
          <ac:spMkLst>
            <pc:docMk/>
            <pc:sldMk cId="3625882084" sldId="376"/>
            <ac:spMk id="49" creationId="{5FBFD397-789B-33CD-F651-ED0EA49F0EED}"/>
          </ac:spMkLst>
        </pc:spChg>
        <pc:spChg chg="add mod">
          <ac:chgData name="angelo campanale" userId="bac24d20b356b55b" providerId="LiveId" clId="{D7D6F4E2-6F8D-4021-8A9C-8D81E5CDAAA5}" dt="2023-02-21T09:25:31.016" v="3531" actId="1076"/>
          <ac:spMkLst>
            <pc:docMk/>
            <pc:sldMk cId="3625882084" sldId="376"/>
            <ac:spMk id="50" creationId="{F6B56B60-CD51-B1B5-B850-EB8F2DBE435B}"/>
          </ac:spMkLst>
        </pc:spChg>
        <pc:spChg chg="add mod">
          <ac:chgData name="angelo campanale" userId="bac24d20b356b55b" providerId="LiveId" clId="{D7D6F4E2-6F8D-4021-8A9C-8D81E5CDAAA5}" dt="2023-02-21T09:25:40.653" v="3533" actId="1076"/>
          <ac:spMkLst>
            <pc:docMk/>
            <pc:sldMk cId="3625882084" sldId="376"/>
            <ac:spMk id="51" creationId="{62B27295-16DB-5965-1F9C-1C7CCA4F1134}"/>
          </ac:spMkLst>
        </pc:spChg>
        <pc:spChg chg="add mod">
          <ac:chgData name="angelo campanale" userId="bac24d20b356b55b" providerId="LiveId" clId="{D7D6F4E2-6F8D-4021-8A9C-8D81E5CDAAA5}" dt="2023-02-21T09:25:45.719" v="3534" actId="1076"/>
          <ac:spMkLst>
            <pc:docMk/>
            <pc:sldMk cId="3625882084" sldId="376"/>
            <ac:spMk id="52" creationId="{C25143D1-6F06-BB42-5633-889CD11638CA}"/>
          </ac:spMkLst>
        </pc:spChg>
        <pc:spChg chg="add mod">
          <ac:chgData name="angelo campanale" userId="bac24d20b356b55b" providerId="LiveId" clId="{D7D6F4E2-6F8D-4021-8A9C-8D81E5CDAAA5}" dt="2023-02-21T09:25:36.235" v="3532" actId="1076"/>
          <ac:spMkLst>
            <pc:docMk/>
            <pc:sldMk cId="3625882084" sldId="376"/>
            <ac:spMk id="53" creationId="{87FB41A0-78F7-79A7-2B91-2FB284928F9F}"/>
          </ac:spMkLst>
        </pc:spChg>
        <pc:spChg chg="add mod">
          <ac:chgData name="angelo campanale" userId="bac24d20b356b55b" providerId="LiveId" clId="{D7D6F4E2-6F8D-4021-8A9C-8D81E5CDAAA5}" dt="2023-02-21T09:25:56.716" v="3536" actId="1076"/>
          <ac:spMkLst>
            <pc:docMk/>
            <pc:sldMk cId="3625882084" sldId="376"/>
            <ac:spMk id="54" creationId="{92DFB63A-38C7-9DC5-76F9-B11B36B3CCAA}"/>
          </ac:spMkLst>
        </pc:spChg>
        <pc:spChg chg="add mod">
          <ac:chgData name="angelo campanale" userId="bac24d20b356b55b" providerId="LiveId" clId="{D7D6F4E2-6F8D-4021-8A9C-8D81E5CDAAA5}" dt="2023-02-21T09:28:54.179" v="3581" actId="1076"/>
          <ac:spMkLst>
            <pc:docMk/>
            <pc:sldMk cId="3625882084" sldId="376"/>
            <ac:spMk id="57" creationId="{96299EA4-70C5-8B67-9067-D04DCCDCCB51}"/>
          </ac:spMkLst>
        </pc:spChg>
        <pc:spChg chg="add mod">
          <ac:chgData name="angelo campanale" userId="bac24d20b356b55b" providerId="LiveId" clId="{D7D6F4E2-6F8D-4021-8A9C-8D81E5CDAAA5}" dt="2023-02-21T09:28:33.484" v="3578" actId="1076"/>
          <ac:spMkLst>
            <pc:docMk/>
            <pc:sldMk cId="3625882084" sldId="376"/>
            <ac:spMk id="63" creationId="{26D2B0B9-D09D-3BA1-49FF-99A4D8D6129E}"/>
          </ac:spMkLst>
        </pc:spChg>
        <pc:spChg chg="add mod">
          <ac:chgData name="angelo campanale" userId="bac24d20b356b55b" providerId="LiveId" clId="{D7D6F4E2-6F8D-4021-8A9C-8D81E5CDAAA5}" dt="2023-02-21T09:28:47.222" v="3580" actId="1076"/>
          <ac:spMkLst>
            <pc:docMk/>
            <pc:sldMk cId="3625882084" sldId="376"/>
            <ac:spMk id="64" creationId="{9E023F77-BD19-DC8E-49BC-F1A3A168BC14}"/>
          </ac:spMkLst>
        </pc:spChg>
        <pc:spChg chg="add mod">
          <ac:chgData name="angelo campanale" userId="bac24d20b356b55b" providerId="LiveId" clId="{D7D6F4E2-6F8D-4021-8A9C-8D81E5CDAAA5}" dt="2023-02-21T09:29:06.886" v="3585" actId="1076"/>
          <ac:spMkLst>
            <pc:docMk/>
            <pc:sldMk cId="3625882084" sldId="376"/>
            <ac:spMk id="65" creationId="{B1505C8F-4354-6515-8DCE-0920ED673439}"/>
          </ac:spMkLst>
        </pc:spChg>
        <pc:picChg chg="add mod">
          <ac:chgData name="angelo campanale" userId="bac24d20b356b55b" providerId="LiveId" clId="{D7D6F4E2-6F8D-4021-8A9C-8D81E5CDAAA5}" dt="2023-02-20T17:53:05.059" v="2139"/>
          <ac:picMkLst>
            <pc:docMk/>
            <pc:sldMk cId="3625882084" sldId="376"/>
            <ac:picMk id="2" creationId="{704372E8-E636-6427-6280-77893C4C9503}"/>
          </ac:picMkLst>
        </pc:picChg>
        <pc:picChg chg="add del mod">
          <ac:chgData name="angelo campanale" userId="bac24d20b356b55b" providerId="LiveId" clId="{D7D6F4E2-6F8D-4021-8A9C-8D81E5CDAAA5}" dt="2023-02-21T09:05:30.197" v="3044" actId="478"/>
          <ac:picMkLst>
            <pc:docMk/>
            <pc:sldMk cId="3625882084" sldId="376"/>
            <ac:picMk id="4" creationId="{55900484-CC1F-7E6C-5E15-DF2A1E019D38}"/>
          </ac:picMkLst>
        </pc:picChg>
        <pc:picChg chg="add mod">
          <ac:chgData name="angelo campanale" userId="bac24d20b356b55b" providerId="LiveId" clId="{D7D6F4E2-6F8D-4021-8A9C-8D81E5CDAAA5}" dt="2023-02-20T17:53:05.059" v="2139"/>
          <ac:picMkLst>
            <pc:docMk/>
            <pc:sldMk cId="3625882084" sldId="376"/>
            <ac:picMk id="5" creationId="{27188878-7CDE-D3D3-8B8C-4AB917645E0E}"/>
          </ac:picMkLst>
        </pc:picChg>
        <pc:picChg chg="add del mod">
          <ac:chgData name="angelo campanale" userId="bac24d20b356b55b" providerId="LiveId" clId="{D7D6F4E2-6F8D-4021-8A9C-8D81E5CDAAA5}" dt="2023-02-21T09:04:32.361" v="3028" actId="478"/>
          <ac:picMkLst>
            <pc:docMk/>
            <pc:sldMk cId="3625882084" sldId="376"/>
            <ac:picMk id="9" creationId="{380F4E19-C066-7C5A-B06B-A58C8032D88F}"/>
          </ac:picMkLst>
        </pc:picChg>
        <pc:picChg chg="add del mod">
          <ac:chgData name="angelo campanale" userId="bac24d20b356b55b" providerId="LiveId" clId="{D7D6F4E2-6F8D-4021-8A9C-8D81E5CDAAA5}" dt="2023-02-21T09:04:32.998" v="3029" actId="478"/>
          <ac:picMkLst>
            <pc:docMk/>
            <pc:sldMk cId="3625882084" sldId="376"/>
            <ac:picMk id="12" creationId="{27B7D7C1-4744-B077-525F-566B99F282A4}"/>
          </ac:picMkLst>
        </pc:picChg>
        <pc:picChg chg="add del mod">
          <ac:chgData name="angelo campanale" userId="bac24d20b356b55b" providerId="LiveId" clId="{D7D6F4E2-6F8D-4021-8A9C-8D81E5CDAAA5}" dt="2023-02-21T09:04:33.466" v="3030" actId="478"/>
          <ac:picMkLst>
            <pc:docMk/>
            <pc:sldMk cId="3625882084" sldId="376"/>
            <ac:picMk id="18" creationId="{D860FA0D-D1D5-FD9E-B385-6554F56E0D1F}"/>
          </ac:picMkLst>
        </pc:picChg>
        <pc:picChg chg="add del mod">
          <ac:chgData name="angelo campanale" userId="bac24d20b356b55b" providerId="LiveId" clId="{D7D6F4E2-6F8D-4021-8A9C-8D81E5CDAAA5}" dt="2023-02-21T09:04:08.083" v="3011" actId="22"/>
          <ac:picMkLst>
            <pc:docMk/>
            <pc:sldMk cId="3625882084" sldId="376"/>
            <ac:picMk id="23" creationId="{D6181B5D-0327-342E-77B1-860511C3FB8E}"/>
          </ac:picMkLst>
        </pc:picChg>
        <pc:picChg chg="add del mod">
          <ac:chgData name="angelo campanale" userId="bac24d20b356b55b" providerId="LiveId" clId="{D7D6F4E2-6F8D-4021-8A9C-8D81E5CDAAA5}" dt="2023-02-21T09:16:24.142" v="3276" actId="478"/>
          <ac:picMkLst>
            <pc:docMk/>
            <pc:sldMk cId="3625882084" sldId="376"/>
            <ac:picMk id="25" creationId="{0BF69158-5F6B-1137-85CF-D38CC5B49D62}"/>
          </ac:picMkLst>
        </pc:picChg>
        <pc:picChg chg="add del mod">
          <ac:chgData name="angelo campanale" userId="bac24d20b356b55b" providerId="LiveId" clId="{D7D6F4E2-6F8D-4021-8A9C-8D81E5CDAAA5}" dt="2023-02-21T09:16:25.578" v="3278" actId="478"/>
          <ac:picMkLst>
            <pc:docMk/>
            <pc:sldMk cId="3625882084" sldId="376"/>
            <ac:picMk id="27" creationId="{EA9073E8-F936-E6BF-CF28-53575FE2AB6E}"/>
          </ac:picMkLst>
        </pc:picChg>
        <pc:picChg chg="add del mod ord">
          <ac:chgData name="angelo campanale" userId="bac24d20b356b55b" providerId="LiveId" clId="{D7D6F4E2-6F8D-4021-8A9C-8D81E5CDAAA5}" dt="2023-02-21T09:16:24.911" v="3277" actId="478"/>
          <ac:picMkLst>
            <pc:docMk/>
            <pc:sldMk cId="3625882084" sldId="376"/>
            <ac:picMk id="29" creationId="{2C2B7BF7-90EF-C9BD-0A60-679ECD021F9F}"/>
          </ac:picMkLst>
        </pc:picChg>
        <pc:picChg chg="add del mod">
          <ac:chgData name="angelo campanale" userId="bac24d20b356b55b" providerId="LiveId" clId="{D7D6F4E2-6F8D-4021-8A9C-8D81E5CDAAA5}" dt="2023-02-21T09:16:26.099" v="3279" actId="478"/>
          <ac:picMkLst>
            <pc:docMk/>
            <pc:sldMk cId="3625882084" sldId="376"/>
            <ac:picMk id="31" creationId="{F75F8DCD-908F-D08A-417E-72CBD8F72EA0}"/>
          </ac:picMkLst>
        </pc:picChg>
        <pc:picChg chg="add del mod ord">
          <ac:chgData name="angelo campanale" userId="bac24d20b356b55b" providerId="LiveId" clId="{D7D6F4E2-6F8D-4021-8A9C-8D81E5CDAAA5}" dt="2023-02-21T09:13:21.380" v="3236"/>
          <ac:picMkLst>
            <pc:docMk/>
            <pc:sldMk cId="3625882084" sldId="376"/>
            <ac:picMk id="35" creationId="{5DA8DE0A-56E0-3328-A1C6-5FB6714B4075}"/>
          </ac:picMkLst>
        </pc:picChg>
        <pc:picChg chg="add del mod">
          <ac:chgData name="angelo campanale" userId="bac24d20b356b55b" providerId="LiveId" clId="{D7D6F4E2-6F8D-4021-8A9C-8D81E5CDAAA5}" dt="2023-02-21T09:28:26.543" v="3576" actId="478"/>
          <ac:picMkLst>
            <pc:docMk/>
            <pc:sldMk cId="3625882084" sldId="376"/>
            <ac:picMk id="36" creationId="{9C6EE2B8-0FBE-C357-8911-0F1960E85AC4}"/>
          </ac:picMkLst>
        </pc:picChg>
        <pc:picChg chg="add mod">
          <ac:chgData name="angelo campanale" userId="bac24d20b356b55b" providerId="LiveId" clId="{D7D6F4E2-6F8D-4021-8A9C-8D81E5CDAAA5}" dt="2023-02-21T09:25:01.932" v="3520" actId="1076"/>
          <ac:picMkLst>
            <pc:docMk/>
            <pc:sldMk cId="3625882084" sldId="376"/>
            <ac:picMk id="38" creationId="{FA44E6E7-8662-8E3D-742B-9F77CA4EA97F}"/>
          </ac:picMkLst>
        </pc:picChg>
        <pc:picChg chg="add mod">
          <ac:chgData name="angelo campanale" userId="bac24d20b356b55b" providerId="LiveId" clId="{D7D6F4E2-6F8D-4021-8A9C-8D81E5CDAAA5}" dt="2023-02-21T09:21:13.551" v="3436" actId="1076"/>
          <ac:picMkLst>
            <pc:docMk/>
            <pc:sldMk cId="3625882084" sldId="376"/>
            <ac:picMk id="40" creationId="{24B3AE3F-41F0-0872-2C92-E092986049E8}"/>
          </ac:picMkLst>
        </pc:picChg>
        <pc:picChg chg="add mod">
          <ac:chgData name="angelo campanale" userId="bac24d20b356b55b" providerId="LiveId" clId="{D7D6F4E2-6F8D-4021-8A9C-8D81E5CDAAA5}" dt="2023-02-21T09:21:27.824" v="3442" actId="1076"/>
          <ac:picMkLst>
            <pc:docMk/>
            <pc:sldMk cId="3625882084" sldId="376"/>
            <ac:picMk id="42" creationId="{902EC822-491C-92E7-2C55-A529C5EF4706}"/>
          </ac:picMkLst>
        </pc:picChg>
        <pc:picChg chg="add mod">
          <ac:chgData name="angelo campanale" userId="bac24d20b356b55b" providerId="LiveId" clId="{D7D6F4E2-6F8D-4021-8A9C-8D81E5CDAAA5}" dt="2023-02-21T09:25:06.101" v="3521" actId="1076"/>
          <ac:picMkLst>
            <pc:docMk/>
            <pc:sldMk cId="3625882084" sldId="376"/>
            <ac:picMk id="44" creationId="{40963276-C6FA-430C-0383-86A8C3BF4ABE}"/>
          </ac:picMkLst>
        </pc:picChg>
        <pc:picChg chg="add del mod">
          <ac:chgData name="angelo campanale" userId="bac24d20b356b55b" providerId="LiveId" clId="{D7D6F4E2-6F8D-4021-8A9C-8D81E5CDAAA5}" dt="2023-02-21T09:21:40.156" v="3446" actId="478"/>
          <ac:picMkLst>
            <pc:docMk/>
            <pc:sldMk cId="3625882084" sldId="376"/>
            <ac:picMk id="47" creationId="{2AE3CCFF-EEF5-0ECF-2C38-F0FBB8D7DCDC}"/>
          </ac:picMkLst>
        </pc:picChg>
        <pc:picChg chg="add mod">
          <ac:chgData name="angelo campanale" userId="bac24d20b356b55b" providerId="LiveId" clId="{D7D6F4E2-6F8D-4021-8A9C-8D81E5CDAAA5}" dt="2023-02-21T09:27:15.479" v="3563" actId="14100"/>
          <ac:picMkLst>
            <pc:docMk/>
            <pc:sldMk cId="3625882084" sldId="376"/>
            <ac:picMk id="56" creationId="{E8ED9616-BD13-988E-7FAB-D25E6A5878B3}"/>
          </ac:picMkLst>
        </pc:picChg>
        <pc:picChg chg="add mod">
          <ac:chgData name="angelo campanale" userId="bac24d20b356b55b" providerId="LiveId" clId="{D7D6F4E2-6F8D-4021-8A9C-8D81E5CDAAA5}" dt="2023-02-21T09:27:22.459" v="3564" actId="14100"/>
          <ac:picMkLst>
            <pc:docMk/>
            <pc:sldMk cId="3625882084" sldId="376"/>
            <ac:picMk id="58" creationId="{1D126298-FD8A-6581-3683-BACDEAB53C0A}"/>
          </ac:picMkLst>
        </pc:picChg>
        <pc:picChg chg="add mod">
          <ac:chgData name="angelo campanale" userId="bac24d20b356b55b" providerId="LiveId" clId="{D7D6F4E2-6F8D-4021-8A9C-8D81E5CDAAA5}" dt="2023-02-21T09:27:53.466" v="3569" actId="14100"/>
          <ac:picMkLst>
            <pc:docMk/>
            <pc:sldMk cId="3625882084" sldId="376"/>
            <ac:picMk id="60" creationId="{3046498C-5C78-967D-617E-C86697905D31}"/>
          </ac:picMkLst>
        </pc:picChg>
        <pc:picChg chg="add mod">
          <ac:chgData name="angelo campanale" userId="bac24d20b356b55b" providerId="LiveId" clId="{D7D6F4E2-6F8D-4021-8A9C-8D81E5CDAAA5}" dt="2023-02-21T09:28:23.228" v="3575" actId="14100"/>
          <ac:picMkLst>
            <pc:docMk/>
            <pc:sldMk cId="3625882084" sldId="376"/>
            <ac:picMk id="62" creationId="{3E44456F-CE56-14A8-E016-F8D478B20CEB}"/>
          </ac:picMkLst>
        </pc:picChg>
      </pc:sldChg>
      <pc:sldChg chg="del">
        <pc:chgData name="angelo campanale" userId="bac24d20b356b55b" providerId="LiveId" clId="{D7D6F4E2-6F8D-4021-8A9C-8D81E5CDAAA5}" dt="2023-02-13T17:04:13.621" v="245" actId="47"/>
        <pc:sldMkLst>
          <pc:docMk/>
          <pc:sldMk cId="113042084" sldId="377"/>
        </pc:sldMkLst>
      </pc:sldChg>
      <pc:sldChg chg="del">
        <pc:chgData name="angelo campanale" userId="bac24d20b356b55b" providerId="LiveId" clId="{D7D6F4E2-6F8D-4021-8A9C-8D81E5CDAAA5}" dt="2023-02-13T17:04:14.411" v="246" actId="47"/>
        <pc:sldMkLst>
          <pc:docMk/>
          <pc:sldMk cId="3357153833" sldId="378"/>
        </pc:sldMkLst>
      </pc:sldChg>
      <pc:sldChg chg="del">
        <pc:chgData name="angelo campanale" userId="bac24d20b356b55b" providerId="LiveId" clId="{D7D6F4E2-6F8D-4021-8A9C-8D81E5CDAAA5}" dt="2023-02-13T17:04:15.062" v="247" actId="47"/>
        <pc:sldMkLst>
          <pc:docMk/>
          <pc:sldMk cId="2666624924" sldId="379"/>
        </pc:sldMkLst>
      </pc:sldChg>
      <pc:sldChg chg="addSp delSp modSp add del mod ord">
        <pc:chgData name="angelo campanale" userId="bac24d20b356b55b" providerId="LiveId" clId="{D7D6F4E2-6F8D-4021-8A9C-8D81E5CDAAA5}" dt="2023-02-21T09:13:58.874" v="3258" actId="2696"/>
        <pc:sldMkLst>
          <pc:docMk/>
          <pc:sldMk cId="4027196671" sldId="388"/>
        </pc:sldMkLst>
        <pc:picChg chg="add mod">
          <ac:chgData name="angelo campanale" userId="bac24d20b356b55b" providerId="LiveId" clId="{D7D6F4E2-6F8D-4021-8A9C-8D81E5CDAAA5}" dt="2023-02-20T17:53:06.636" v="2140"/>
          <ac:picMkLst>
            <pc:docMk/>
            <pc:sldMk cId="4027196671" sldId="388"/>
            <ac:picMk id="2" creationId="{0481A9B6-BDB4-6265-87F2-C86D91C41974}"/>
          </ac:picMkLst>
        </pc:picChg>
        <pc:picChg chg="add mod">
          <ac:chgData name="angelo campanale" userId="bac24d20b356b55b" providerId="LiveId" clId="{D7D6F4E2-6F8D-4021-8A9C-8D81E5CDAAA5}" dt="2023-02-20T17:53:06.636" v="2140"/>
          <ac:picMkLst>
            <pc:docMk/>
            <pc:sldMk cId="4027196671" sldId="388"/>
            <ac:picMk id="4" creationId="{581EF57C-D16C-9532-F1FC-E1A16E2D8296}"/>
          </ac:picMkLst>
        </pc:picChg>
        <pc:picChg chg="del mod">
          <ac:chgData name="angelo campanale" userId="bac24d20b356b55b" providerId="LiveId" clId="{D7D6F4E2-6F8D-4021-8A9C-8D81E5CDAAA5}" dt="2023-02-21T09:13:56.334" v="3257" actId="478"/>
          <ac:picMkLst>
            <pc:docMk/>
            <pc:sldMk cId="4027196671" sldId="388"/>
            <ac:picMk id="5" creationId="{8ADFFE85-5712-9FE5-71F5-404D50E32F28}"/>
          </ac:picMkLst>
        </pc:picChg>
      </pc:sldChg>
      <pc:sldChg chg="addSp delSp modSp add mod ord">
        <pc:chgData name="angelo campanale" userId="bac24d20b356b55b" providerId="LiveId" clId="{D7D6F4E2-6F8D-4021-8A9C-8D81E5CDAAA5}" dt="2023-02-21T11:34:10.194" v="4445" actId="1076"/>
        <pc:sldMkLst>
          <pc:docMk/>
          <pc:sldMk cId="2689622488" sldId="389"/>
        </pc:sldMkLst>
        <pc:spChg chg="del">
          <ac:chgData name="angelo campanale" userId="bac24d20b356b55b" providerId="LiveId" clId="{D7D6F4E2-6F8D-4021-8A9C-8D81E5CDAAA5}" dt="2023-02-20T17:10:20.453" v="1381" actId="478"/>
          <ac:spMkLst>
            <pc:docMk/>
            <pc:sldMk cId="2689622488" sldId="389"/>
            <ac:spMk id="2" creationId="{EF3F4650-8DA2-8109-31F0-53E5348576AA}"/>
          </ac:spMkLst>
        </pc:spChg>
        <pc:spChg chg="mod">
          <ac:chgData name="angelo campanale" userId="bac24d20b356b55b" providerId="LiveId" clId="{D7D6F4E2-6F8D-4021-8A9C-8D81E5CDAAA5}" dt="2023-02-21T11:34:10.194" v="4445" actId="1076"/>
          <ac:spMkLst>
            <pc:docMk/>
            <pc:sldMk cId="2689622488" sldId="389"/>
            <ac:spMk id="21" creationId="{2404E2CB-21EA-1438-DB3B-12B91D04876F}"/>
          </ac:spMkLst>
        </pc:spChg>
        <pc:picChg chg="add mod">
          <ac:chgData name="angelo campanale" userId="bac24d20b356b55b" providerId="LiveId" clId="{D7D6F4E2-6F8D-4021-8A9C-8D81E5CDAAA5}" dt="2023-02-20T17:53:28.942" v="2147"/>
          <ac:picMkLst>
            <pc:docMk/>
            <pc:sldMk cId="2689622488" sldId="389"/>
            <ac:picMk id="4" creationId="{1E41D188-D89C-1391-032F-66FDAB78D38B}"/>
          </ac:picMkLst>
        </pc:picChg>
        <pc:picChg chg="add mod">
          <ac:chgData name="angelo campanale" userId="bac24d20b356b55b" providerId="LiveId" clId="{D7D6F4E2-6F8D-4021-8A9C-8D81E5CDAAA5}" dt="2023-02-20T17:53:28.942" v="2147"/>
          <ac:picMkLst>
            <pc:docMk/>
            <pc:sldMk cId="2689622488" sldId="389"/>
            <ac:picMk id="5" creationId="{C7A7E474-3973-C122-9629-1ABBDCB820C7}"/>
          </ac:picMkLst>
        </pc:picChg>
        <pc:picChg chg="add mod">
          <ac:chgData name="angelo campanale" userId="bac24d20b356b55b" providerId="LiveId" clId="{D7D6F4E2-6F8D-4021-8A9C-8D81E5CDAAA5}" dt="2023-02-21T11:34:05.441" v="4443" actId="14100"/>
          <ac:picMkLst>
            <pc:docMk/>
            <pc:sldMk cId="2689622488" sldId="389"/>
            <ac:picMk id="6" creationId="{5B73E1C8-91B7-A547-D02C-91C7F9A92369}"/>
          </ac:picMkLst>
        </pc:picChg>
        <pc:picChg chg="add del mod">
          <ac:chgData name="angelo campanale" userId="bac24d20b356b55b" providerId="LiveId" clId="{D7D6F4E2-6F8D-4021-8A9C-8D81E5CDAAA5}" dt="2023-02-21T11:32:07.829" v="4420" actId="478"/>
          <ac:picMkLst>
            <pc:docMk/>
            <pc:sldMk cId="2689622488" sldId="389"/>
            <ac:picMk id="8" creationId="{7182064A-23A2-F2C2-F85F-0D2D0E57B466}"/>
          </ac:picMkLst>
        </pc:picChg>
      </pc:sldChg>
      <pc:sldChg chg="addSp delSp modSp add mod">
        <pc:chgData name="angelo campanale" userId="bac24d20b356b55b" providerId="LiveId" clId="{D7D6F4E2-6F8D-4021-8A9C-8D81E5CDAAA5}" dt="2023-02-21T11:33:49.486" v="4440" actId="1076"/>
        <pc:sldMkLst>
          <pc:docMk/>
          <pc:sldMk cId="2262414069" sldId="390"/>
        </pc:sldMkLst>
        <pc:spChg chg="mod">
          <ac:chgData name="angelo campanale" userId="bac24d20b356b55b" providerId="LiveId" clId="{D7D6F4E2-6F8D-4021-8A9C-8D81E5CDAAA5}" dt="2023-02-21T11:33:44.952" v="4438" actId="1076"/>
          <ac:spMkLst>
            <pc:docMk/>
            <pc:sldMk cId="2262414069" sldId="390"/>
            <ac:spMk id="21" creationId="{2404E2CB-21EA-1438-DB3B-12B91D04876F}"/>
          </ac:spMkLst>
        </pc:spChg>
        <pc:picChg chg="add del mod">
          <ac:chgData name="angelo campanale" userId="bac24d20b356b55b" providerId="LiveId" clId="{D7D6F4E2-6F8D-4021-8A9C-8D81E5CDAAA5}" dt="2023-02-21T11:32:06.480" v="4419" actId="478"/>
          <ac:picMkLst>
            <pc:docMk/>
            <pc:sldMk cId="2262414069" sldId="390"/>
            <ac:picMk id="6" creationId="{759C0A0A-DB68-F479-0C1F-CEF00E417536}"/>
          </ac:picMkLst>
        </pc:picChg>
        <pc:picChg chg="del">
          <ac:chgData name="angelo campanale" userId="bac24d20b356b55b" providerId="LiveId" clId="{D7D6F4E2-6F8D-4021-8A9C-8D81E5CDAAA5}" dt="2023-02-20T18:35:05.322" v="2927" actId="478"/>
          <ac:picMkLst>
            <pc:docMk/>
            <pc:sldMk cId="2262414069" sldId="390"/>
            <ac:picMk id="8" creationId="{7182064A-23A2-F2C2-F85F-0D2D0E57B466}"/>
          </ac:picMkLst>
        </pc:picChg>
        <pc:picChg chg="add mod">
          <ac:chgData name="angelo campanale" userId="bac24d20b356b55b" providerId="LiveId" clId="{D7D6F4E2-6F8D-4021-8A9C-8D81E5CDAAA5}" dt="2023-02-21T11:33:49.486" v="4440" actId="1076"/>
          <ac:picMkLst>
            <pc:docMk/>
            <pc:sldMk cId="2262414069" sldId="390"/>
            <ac:picMk id="8" creationId="{CAD76476-5E5A-213A-4E30-402CB702A9E8}"/>
          </ac:picMkLst>
        </pc:picChg>
      </pc:sldChg>
      <pc:sldChg chg="addSp delSp modSp add mod">
        <pc:chgData name="angelo campanale" userId="bac24d20b356b55b" providerId="LiveId" clId="{D7D6F4E2-6F8D-4021-8A9C-8D81E5CDAAA5}" dt="2023-02-21T09:52:13.007" v="4370" actId="20577"/>
        <pc:sldMkLst>
          <pc:docMk/>
          <pc:sldMk cId="504352588" sldId="391"/>
        </pc:sldMkLst>
        <pc:spChg chg="del mod">
          <ac:chgData name="angelo campanale" userId="bac24d20b356b55b" providerId="LiveId" clId="{D7D6F4E2-6F8D-4021-8A9C-8D81E5CDAAA5}" dt="2023-02-21T09:36:39.555" v="4174" actId="478"/>
          <ac:spMkLst>
            <pc:docMk/>
            <pc:sldMk cId="504352588" sldId="391"/>
            <ac:spMk id="4" creationId="{0B662271-0416-203F-4BEB-D44ED0D8A79B}"/>
          </ac:spMkLst>
        </pc:spChg>
        <pc:spChg chg="mod">
          <ac:chgData name="angelo campanale" userId="bac24d20b356b55b" providerId="LiveId" clId="{D7D6F4E2-6F8D-4021-8A9C-8D81E5CDAAA5}" dt="2023-02-21T09:41:27.472" v="4352" actId="1076"/>
          <ac:spMkLst>
            <pc:docMk/>
            <pc:sldMk cId="504352588" sldId="391"/>
            <ac:spMk id="5" creationId="{B334122E-A70F-C2CE-340D-873843841F94}"/>
          </ac:spMkLst>
        </pc:spChg>
        <pc:spChg chg="mod">
          <ac:chgData name="angelo campanale" userId="bac24d20b356b55b" providerId="LiveId" clId="{D7D6F4E2-6F8D-4021-8A9C-8D81E5CDAAA5}" dt="2023-02-21T09:41:13.107" v="4340" actId="1076"/>
          <ac:spMkLst>
            <pc:docMk/>
            <pc:sldMk cId="504352588" sldId="391"/>
            <ac:spMk id="6" creationId="{345F5D65-4119-4589-825C-8FD9D4E61A7D}"/>
          </ac:spMkLst>
        </pc:spChg>
        <pc:spChg chg="mod">
          <ac:chgData name="angelo campanale" userId="bac24d20b356b55b" providerId="LiveId" clId="{D7D6F4E2-6F8D-4021-8A9C-8D81E5CDAAA5}" dt="2023-02-21T09:52:13.007" v="4370" actId="20577"/>
          <ac:spMkLst>
            <pc:docMk/>
            <pc:sldMk cId="504352588" sldId="391"/>
            <ac:spMk id="7" creationId="{918562CA-566C-4FA4-8421-89D51712B0AA}"/>
          </ac:spMkLst>
        </pc:spChg>
        <pc:spChg chg="del mod">
          <ac:chgData name="angelo campanale" userId="bac24d20b356b55b" providerId="LiveId" clId="{D7D6F4E2-6F8D-4021-8A9C-8D81E5CDAAA5}" dt="2023-02-21T09:36:40.768" v="4175" actId="478"/>
          <ac:spMkLst>
            <pc:docMk/>
            <pc:sldMk cId="504352588" sldId="391"/>
            <ac:spMk id="8" creationId="{F914076F-8209-7CBF-5135-990EA12FAE6D}"/>
          </ac:spMkLst>
        </pc:spChg>
        <pc:spChg chg="del">
          <ac:chgData name="angelo campanale" userId="bac24d20b356b55b" providerId="LiveId" clId="{D7D6F4E2-6F8D-4021-8A9C-8D81E5CDAAA5}" dt="2023-02-21T09:30:14.221" v="3613" actId="478"/>
          <ac:spMkLst>
            <pc:docMk/>
            <pc:sldMk cId="504352588" sldId="391"/>
            <ac:spMk id="9" creationId="{4F44500D-836B-AB8A-E2B2-714E2C83A895}"/>
          </ac:spMkLst>
        </pc:spChg>
        <pc:spChg chg="add del mod">
          <ac:chgData name="angelo campanale" userId="bac24d20b356b55b" providerId="LiveId" clId="{D7D6F4E2-6F8D-4021-8A9C-8D81E5CDAAA5}" dt="2023-02-21T09:39:24.661" v="4299" actId="478"/>
          <ac:spMkLst>
            <pc:docMk/>
            <pc:sldMk cId="504352588" sldId="391"/>
            <ac:spMk id="12" creationId="{241D1F08-4E31-B6D4-8B6D-6824FEDD4BD7}"/>
          </ac:spMkLst>
        </pc:spChg>
        <pc:spChg chg="mod">
          <ac:chgData name="angelo campanale" userId="bac24d20b356b55b" providerId="LiveId" clId="{D7D6F4E2-6F8D-4021-8A9C-8D81E5CDAAA5}" dt="2023-02-21T09:37:40.809" v="4212" actId="20577"/>
          <ac:spMkLst>
            <pc:docMk/>
            <pc:sldMk cId="504352588" sldId="391"/>
            <ac:spMk id="16" creationId="{4E74E89E-B92A-4FAA-B64D-56177F8DF7A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D627B-F883-724D-940B-D964F8F0DCBA}" type="datetimeFigureOut">
              <a:rPr lang="it-IT" smtClean="0"/>
              <a:t>28/02/2023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65CA0-6192-9046-8639-3D8681E0B17A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139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65CA0-6192-9046-8639-3D8681E0B17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05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62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03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077F0E-D3F5-E14A-82FB-55F29F357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10" y="174567"/>
            <a:ext cx="11809616" cy="53693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000" baseline="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7827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15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AC036B52-11E8-964F-B72E-E76D4B3B48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8E371F6-48A2-E644-B1DB-8532F25D4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149" y="7724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60A519-95F2-D041-8D67-86DEDAC86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84520" y="24168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88085E4-F207-0841-9612-294BB3C440BA}"/>
              </a:ext>
            </a:extLst>
          </p:cNvPr>
          <p:cNvSpPr/>
          <p:nvPr userDrawn="1"/>
        </p:nvSpPr>
        <p:spPr>
          <a:xfrm>
            <a:off x="4904508" y="0"/>
            <a:ext cx="24938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265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6737B5A-5CE0-5E46-A871-72E7E39A9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25" y="272696"/>
            <a:ext cx="10965872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16F580A-75F5-8844-BFBF-7D6B22A675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23000"/>
            <a:ext cx="12192000" cy="6350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CD1E8F7B-5AB7-7B40-AC8A-1E5848FD13BC}"/>
              </a:ext>
            </a:extLst>
          </p:cNvPr>
          <p:cNvSpPr/>
          <p:nvPr userDrawn="1"/>
        </p:nvSpPr>
        <p:spPr>
          <a:xfrm>
            <a:off x="0" y="-3273"/>
            <a:ext cx="12192000" cy="6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460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97D2A9D5-7574-1E4E-B61A-CF4D35CA31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4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10.24381/cds.c6459d3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BE282E-3532-6247-BDB6-82AD15CE744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478087" y="613745"/>
            <a:ext cx="5440654" cy="208403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285FA9"/>
                </a:solidFill>
                <a:latin typeface="Arial Black" panose="020B0A04020102020204"/>
              </a:rPr>
              <a:t>Implementation of the urban albedo and anthropogenic heat flux of TERRA_URB in ICON: Preliminary results over Italy</a:t>
            </a:r>
            <a:endParaRPr lang="it-IT" sz="2400" b="1" dirty="0">
              <a:solidFill>
                <a:schemeClr val="accent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424A340-0541-0045-8870-9767929B0F5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478087" y="2473845"/>
            <a:ext cx="5746640" cy="828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A. Campanale, M. Adinolfi, M. Raffa, P. Mercogliano, J.-P. Schulz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A0A8F30-3EA2-9DA2-DA8C-DF0E73868C24}"/>
              </a:ext>
            </a:extLst>
          </p:cNvPr>
          <p:cNvSpPr txBox="1"/>
          <p:nvPr/>
        </p:nvSpPr>
        <p:spPr>
          <a:xfrm>
            <a:off x="6480476" y="6165663"/>
            <a:ext cx="5527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PP CITTA’ </a:t>
            </a:r>
            <a:r>
              <a:rPr lang="it-IT" dirty="0" err="1"/>
              <a:t>Plenary</a:t>
            </a:r>
            <a:r>
              <a:rPr lang="it-IT" dirty="0"/>
              <a:t> Meeting, 22 </a:t>
            </a:r>
            <a:r>
              <a:rPr lang="it-IT" dirty="0" err="1"/>
              <a:t>February</a:t>
            </a:r>
            <a:r>
              <a:rPr lang="it-IT" dirty="0"/>
              <a:t> 2023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B629CDE-36DF-A8CA-7EDB-9D3F79359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764" y="5158744"/>
            <a:ext cx="2577065" cy="73135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A101C83-B759-86AC-6E85-49EA39467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087" y="4881222"/>
            <a:ext cx="1827975" cy="100887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C8167C6-D7CF-F60D-DC80-05E4471B57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8143" y="5127859"/>
            <a:ext cx="1604801" cy="73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27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magine 40">
            <a:extLst>
              <a:ext uri="{FF2B5EF4-FFF2-40B4-BE49-F238E27FC236}">
                <a16:creationId xmlns:a16="http://schemas.microsoft.com/office/drawing/2014/main" id="{5426060D-559E-41EA-7A2C-F729814AB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468" y="3029607"/>
            <a:ext cx="5643532" cy="312050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5DB065FC-1834-655A-C071-F0E766B80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55" y="3007704"/>
            <a:ext cx="6916939" cy="314240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588F428-AB76-EA71-11FD-A15B36EDF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71" y="6356861"/>
            <a:ext cx="1595952" cy="39285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E265A98-D1E8-0FE3-BC4B-1DF02A966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34" y="6305930"/>
            <a:ext cx="1225421" cy="494713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B7CCB928-DA7E-FDED-2860-55C86082D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0145"/>
            <a:ext cx="11426301" cy="520311"/>
          </a:xfrm>
        </p:spPr>
        <p:txBody>
          <a:bodyPr>
            <a:normAutofit/>
          </a:bodyPr>
          <a:lstStyle/>
          <a:p>
            <a:r>
              <a:rPr lang="it-IT" dirty="0"/>
              <a:t>WG1: Porting of TERRA_URB in ICON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2404E2CB-21EA-1438-DB3B-12B91D04876F}"/>
              </a:ext>
            </a:extLst>
          </p:cNvPr>
          <p:cNvSpPr txBox="1">
            <a:spLocks/>
          </p:cNvSpPr>
          <p:nvPr/>
        </p:nvSpPr>
        <p:spPr>
          <a:xfrm>
            <a:off x="121960" y="988706"/>
            <a:ext cx="8238754" cy="410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 err="1">
                <a:solidFill>
                  <a:srgbClr val="285FA9"/>
                </a:solidFill>
                <a:latin typeface="Arial Black" panose="020B0A04020102020204"/>
              </a:rPr>
              <a:t>Validation</a:t>
            </a: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 with </a:t>
            </a:r>
            <a:r>
              <a:rPr lang="it-IT" sz="1800" dirty="0" err="1">
                <a:solidFill>
                  <a:srgbClr val="285FA9"/>
                </a:solidFill>
                <a:latin typeface="Arial Black" panose="020B0A04020102020204"/>
              </a:rPr>
              <a:t>UrbClim</a:t>
            </a: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 </a:t>
            </a:r>
            <a:r>
              <a:rPr lang="it-IT" sz="1800" dirty="0" err="1">
                <a:solidFill>
                  <a:srgbClr val="285FA9"/>
                </a:solidFill>
                <a:latin typeface="Arial Black" panose="020B0A04020102020204"/>
              </a:rPr>
              <a:t>reanalysis</a:t>
            </a: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 dataset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AAE3774C-BB64-90BF-36B5-D28399FB7681}"/>
              </a:ext>
            </a:extLst>
          </p:cNvPr>
          <p:cNvSpPr txBox="1">
            <a:spLocks/>
          </p:cNvSpPr>
          <p:nvPr/>
        </p:nvSpPr>
        <p:spPr>
          <a:xfrm>
            <a:off x="2365055" y="1881010"/>
            <a:ext cx="4037716" cy="10062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For the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UrbClim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dataset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,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ERA5 reanalysis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large-scale weather conditions are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downscaled to urban agglomeration-scale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.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The dataset was produced by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VITO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(Flemish Institute of Technological Research)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on behalf of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Copernicus Climate Change Service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.</a:t>
            </a:r>
            <a:endParaRPr kumimoji="0" lang="it-IT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348C582-C094-9D69-46A2-1A39CC32BA80}"/>
              </a:ext>
            </a:extLst>
          </p:cNvPr>
          <p:cNvSpPr txBox="1"/>
          <p:nvPr/>
        </p:nvSpPr>
        <p:spPr>
          <a:xfrm>
            <a:off x="8317202" y="939538"/>
            <a:ext cx="39796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Dataset </a:t>
            </a:r>
            <a:r>
              <a:rPr lang="it-IT" sz="1200" b="1" dirty="0" err="1"/>
              <a:t>main</a:t>
            </a:r>
            <a:r>
              <a:rPr lang="it-IT" sz="1200" b="1" dirty="0"/>
              <a:t> Features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Domain: </a:t>
            </a:r>
            <a:r>
              <a:rPr lang="it-IT" sz="1200" b="1" dirty="0"/>
              <a:t>100 </a:t>
            </a:r>
            <a:r>
              <a:rPr lang="it-IT" sz="1200" b="1" dirty="0" err="1"/>
              <a:t>European</a:t>
            </a:r>
            <a:r>
              <a:rPr lang="it-IT" sz="1200" b="1" dirty="0"/>
              <a:t> cities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err="1"/>
              <a:t>Spatial</a:t>
            </a:r>
            <a:r>
              <a:rPr lang="it-IT" sz="1200" dirty="0"/>
              <a:t> </a:t>
            </a:r>
            <a:r>
              <a:rPr lang="it-IT" sz="1200" dirty="0" err="1"/>
              <a:t>Resolution</a:t>
            </a:r>
            <a:r>
              <a:rPr lang="it-IT" sz="1200" dirty="0"/>
              <a:t>: </a:t>
            </a:r>
            <a:r>
              <a:rPr lang="it-IT" sz="1200" b="1" dirty="0"/>
              <a:t>100m x 100m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err="1"/>
              <a:t>Temporal</a:t>
            </a:r>
            <a:r>
              <a:rPr lang="it-IT" sz="1200" dirty="0"/>
              <a:t> Coverage: </a:t>
            </a:r>
            <a:r>
              <a:rPr lang="it-IT" sz="1200" b="1" dirty="0"/>
              <a:t>2008-2017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err="1"/>
              <a:t>Temporal</a:t>
            </a:r>
            <a:r>
              <a:rPr lang="it-IT" sz="1200" dirty="0"/>
              <a:t> </a:t>
            </a:r>
            <a:r>
              <a:rPr lang="it-IT" sz="1200" dirty="0" err="1"/>
              <a:t>Resolution</a:t>
            </a:r>
            <a:r>
              <a:rPr lang="it-IT" sz="1200" dirty="0"/>
              <a:t>: </a:t>
            </a:r>
            <a:r>
              <a:rPr lang="it-IT" sz="1200" b="1" dirty="0"/>
              <a:t>1 hour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Data </a:t>
            </a:r>
            <a:r>
              <a:rPr lang="it-IT" sz="1200" dirty="0" err="1"/>
              <a:t>Type</a:t>
            </a:r>
            <a:r>
              <a:rPr lang="it-IT" sz="1200" dirty="0"/>
              <a:t>: </a:t>
            </a:r>
            <a:r>
              <a:rPr lang="it-IT" sz="1200" b="1" dirty="0" err="1"/>
              <a:t>Gridded</a:t>
            </a:r>
            <a:endParaRPr lang="it-IT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err="1"/>
              <a:t>Variables</a:t>
            </a:r>
            <a:r>
              <a:rPr lang="it-IT" sz="1200" dirty="0"/>
              <a:t>: </a:t>
            </a:r>
            <a:r>
              <a:rPr lang="it-IT" sz="1200" b="1" dirty="0"/>
              <a:t>t_2m </a:t>
            </a:r>
            <a:r>
              <a:rPr lang="it-IT" sz="1200" dirty="0"/>
              <a:t>(K), </a:t>
            </a:r>
            <a:r>
              <a:rPr lang="it-IT" sz="1200" b="1" dirty="0"/>
              <a:t>Wind Speed </a:t>
            </a:r>
            <a:r>
              <a:rPr lang="it-IT" sz="1200" dirty="0"/>
              <a:t>(m/s), </a:t>
            </a:r>
            <a:r>
              <a:rPr lang="it-IT" sz="1200" b="1" dirty="0"/>
              <a:t>Relative </a:t>
            </a:r>
          </a:p>
          <a:p>
            <a:r>
              <a:rPr lang="it-IT" sz="1200" b="1" dirty="0"/>
              <a:t>                     </a:t>
            </a:r>
            <a:r>
              <a:rPr lang="it-IT" sz="1200" b="1" dirty="0" err="1"/>
              <a:t>humidity</a:t>
            </a:r>
            <a:r>
              <a:rPr lang="it-IT" sz="1200" b="1" dirty="0"/>
              <a:t> </a:t>
            </a:r>
            <a:r>
              <a:rPr lang="it-IT" sz="1200" dirty="0"/>
              <a:t>(%), </a:t>
            </a:r>
            <a:r>
              <a:rPr lang="it-IT" sz="1200" b="1" dirty="0" err="1"/>
              <a:t>Specific</a:t>
            </a:r>
            <a:r>
              <a:rPr lang="it-IT" sz="1200" b="1" dirty="0"/>
              <a:t> </a:t>
            </a:r>
            <a:r>
              <a:rPr lang="it-IT" sz="1200" b="1" dirty="0" err="1"/>
              <a:t>humidity</a:t>
            </a:r>
            <a:r>
              <a:rPr lang="it-IT" sz="1200" b="1" dirty="0"/>
              <a:t> </a:t>
            </a:r>
            <a:r>
              <a:rPr lang="it-IT" sz="1200" dirty="0"/>
              <a:t>(kg/kg),</a:t>
            </a:r>
          </a:p>
          <a:p>
            <a:r>
              <a:rPr lang="it-IT" sz="1200" dirty="0"/>
              <a:t>                     </a:t>
            </a:r>
            <a:r>
              <a:rPr lang="it-IT" sz="1200" b="1" dirty="0" err="1"/>
              <a:t>urban</a:t>
            </a:r>
            <a:r>
              <a:rPr lang="it-IT" sz="1200" b="1" dirty="0"/>
              <a:t>-rural mask</a:t>
            </a:r>
            <a:r>
              <a:rPr lang="it-IT" sz="1200" dirty="0"/>
              <a:t>, </a:t>
            </a:r>
            <a:r>
              <a:rPr lang="it-IT" sz="1200" b="1" dirty="0" err="1"/>
              <a:t>land-sea</a:t>
            </a:r>
            <a:r>
              <a:rPr lang="it-IT" sz="1200" b="1" dirty="0"/>
              <a:t> mask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DOI: </a:t>
            </a:r>
            <a:r>
              <a:rPr lang="it-IT" sz="1200" b="1" dirty="0">
                <a:hlinkClick r:id="rId6"/>
              </a:rPr>
              <a:t>10.24381/cds.c6459d3a</a:t>
            </a:r>
            <a:endParaRPr lang="it-IT" sz="1200" b="1" dirty="0">
              <a:solidFill>
                <a:schemeClr val="accent1"/>
              </a:solidFill>
            </a:endParaRPr>
          </a:p>
          <a:p>
            <a:endParaRPr lang="it-IT" sz="120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7A46D93-D105-3D9A-085D-938D0BFB0E43}"/>
              </a:ext>
            </a:extLst>
          </p:cNvPr>
          <p:cNvSpPr/>
          <p:nvPr/>
        </p:nvSpPr>
        <p:spPr>
          <a:xfrm>
            <a:off x="8317200" y="921635"/>
            <a:ext cx="3874798" cy="195215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CB44690-7158-B54E-C7FF-2EDF1D1642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579" y="6305930"/>
            <a:ext cx="1225421" cy="49471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68F4005-AB40-BE17-D3ED-BA742255D1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6305929"/>
            <a:ext cx="1879099" cy="494713"/>
          </a:xfrm>
          <a:prstGeom prst="rect">
            <a:avLst/>
          </a:prstGeom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80D8A811-5AD5-30FF-F953-40BEEB935935}"/>
              </a:ext>
            </a:extLst>
          </p:cNvPr>
          <p:cNvSpPr txBox="1">
            <a:spLocks/>
          </p:cNvSpPr>
          <p:nvPr/>
        </p:nvSpPr>
        <p:spPr>
          <a:xfrm>
            <a:off x="2009946" y="2914967"/>
            <a:ext cx="8238754" cy="410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Urban Rural Mask </a:t>
            </a:r>
            <a:r>
              <a:rPr lang="it-IT" sz="1800" dirty="0" err="1">
                <a:solidFill>
                  <a:srgbClr val="285FA9"/>
                </a:solidFill>
                <a:latin typeface="Arial Black" panose="020B0A04020102020204"/>
              </a:rPr>
              <a:t>used</a:t>
            </a: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 for UHI </a:t>
            </a:r>
            <a:r>
              <a:rPr lang="it-IT" sz="1800" dirty="0" err="1">
                <a:solidFill>
                  <a:srgbClr val="285FA9"/>
                </a:solidFill>
                <a:latin typeface="Arial Black" panose="020B0A04020102020204"/>
              </a:rPr>
              <a:t>calculation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FB4F1EC1-4CA6-897C-F800-C8C4F8847D8D}"/>
              </a:ext>
            </a:extLst>
          </p:cNvPr>
          <p:cNvSpPr txBox="1">
            <a:spLocks/>
          </p:cNvSpPr>
          <p:nvPr/>
        </p:nvSpPr>
        <p:spPr>
          <a:xfrm>
            <a:off x="-1049410" y="3161460"/>
            <a:ext cx="6692944" cy="410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>
                <a:solidFill>
                  <a:srgbClr val="285FA9"/>
                </a:solidFill>
                <a:latin typeface="Arial Black" panose="020B0A04020102020204"/>
              </a:rPr>
              <a:t>ROME </a:t>
            </a:r>
            <a:r>
              <a:rPr lang="it-IT" sz="1100" dirty="0" err="1">
                <a:solidFill>
                  <a:srgbClr val="285FA9"/>
                </a:solidFill>
                <a:latin typeface="Arial Black" panose="020B0A04020102020204"/>
              </a:rPr>
              <a:t>UrbClim</a:t>
            </a:r>
            <a:r>
              <a:rPr lang="it-IT" sz="1100" dirty="0">
                <a:solidFill>
                  <a:srgbClr val="285FA9"/>
                </a:solidFill>
                <a:latin typeface="Arial Black" panose="020B0A04020102020204"/>
              </a:rPr>
              <a:t> (100m res)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A174F8D-C7C1-2D52-CFFA-2B1BF23B9863}"/>
              </a:ext>
            </a:extLst>
          </p:cNvPr>
          <p:cNvSpPr txBox="1"/>
          <p:nvPr/>
        </p:nvSpPr>
        <p:spPr>
          <a:xfrm>
            <a:off x="2174518" y="3349416"/>
            <a:ext cx="6186196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>
                <a:solidFill>
                  <a:srgbClr val="285FA9"/>
                </a:solidFill>
                <a:latin typeface="Arial Black" panose="020B0A04020102020204"/>
              </a:rPr>
              <a:t>ROME ICON </a:t>
            </a:r>
            <a:r>
              <a:rPr lang="it-IT" sz="1100" dirty="0" err="1">
                <a:solidFill>
                  <a:srgbClr val="285FA9"/>
                </a:solidFill>
                <a:latin typeface="Arial Black" panose="020B0A04020102020204"/>
              </a:rPr>
              <a:t>exp</a:t>
            </a:r>
            <a:r>
              <a:rPr lang="it-IT" sz="1100" dirty="0">
                <a:solidFill>
                  <a:srgbClr val="285FA9"/>
                </a:solidFill>
                <a:latin typeface="Arial Black" panose="020B0A04020102020204"/>
              </a:rPr>
              <a:t>. (2km res)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B7CFF5AD-EB60-B208-44EB-4FC7565943B5}"/>
              </a:ext>
            </a:extLst>
          </p:cNvPr>
          <p:cNvCxnSpPr>
            <a:cxnSpLocks/>
          </p:cNvCxnSpPr>
          <p:nvPr/>
        </p:nvCxnSpPr>
        <p:spPr>
          <a:xfrm flipV="1">
            <a:off x="2542592" y="5796668"/>
            <a:ext cx="2474582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F687FA1-69B3-64B1-9D0D-E43081E39040}"/>
              </a:ext>
            </a:extLst>
          </p:cNvPr>
          <p:cNvSpPr txBox="1"/>
          <p:nvPr/>
        </p:nvSpPr>
        <p:spPr>
          <a:xfrm>
            <a:off x="3429578" y="5842333"/>
            <a:ext cx="811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Remap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Titolo 1">
            <a:extLst>
              <a:ext uri="{FF2B5EF4-FFF2-40B4-BE49-F238E27FC236}">
                <a16:creationId xmlns:a16="http://schemas.microsoft.com/office/drawing/2014/main" id="{31300A13-9885-8D61-2425-500767F54B2E}"/>
              </a:ext>
            </a:extLst>
          </p:cNvPr>
          <p:cNvSpPr txBox="1">
            <a:spLocks/>
          </p:cNvSpPr>
          <p:nvPr/>
        </p:nvSpPr>
        <p:spPr>
          <a:xfrm>
            <a:off x="4822572" y="3202936"/>
            <a:ext cx="6692944" cy="410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>
                <a:solidFill>
                  <a:srgbClr val="285FA9"/>
                </a:solidFill>
                <a:latin typeface="Arial Black" panose="020B0A04020102020204"/>
              </a:rPr>
              <a:t>NAPLES </a:t>
            </a:r>
            <a:r>
              <a:rPr lang="it-IT" sz="1100" dirty="0" err="1">
                <a:solidFill>
                  <a:srgbClr val="285FA9"/>
                </a:solidFill>
                <a:latin typeface="Arial Black" panose="020B0A04020102020204"/>
              </a:rPr>
              <a:t>UrbClim</a:t>
            </a:r>
            <a:r>
              <a:rPr lang="it-IT" sz="1100" dirty="0">
                <a:solidFill>
                  <a:srgbClr val="285FA9"/>
                </a:solidFill>
                <a:latin typeface="Arial Black" panose="020B0A04020102020204"/>
              </a:rPr>
              <a:t> (100m res)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297D8902-07C2-C5BA-4331-C6E9A9112D22}"/>
              </a:ext>
            </a:extLst>
          </p:cNvPr>
          <p:cNvSpPr txBox="1"/>
          <p:nvPr/>
        </p:nvSpPr>
        <p:spPr>
          <a:xfrm>
            <a:off x="7531988" y="3325064"/>
            <a:ext cx="6186196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>
                <a:solidFill>
                  <a:srgbClr val="285FA9"/>
                </a:solidFill>
                <a:latin typeface="Arial Black" panose="020B0A04020102020204"/>
              </a:rPr>
              <a:t>NAPLES ICON </a:t>
            </a:r>
            <a:r>
              <a:rPr lang="it-IT" sz="1100" dirty="0" err="1">
                <a:solidFill>
                  <a:srgbClr val="285FA9"/>
                </a:solidFill>
                <a:latin typeface="Arial Black" panose="020B0A04020102020204"/>
              </a:rPr>
              <a:t>exp</a:t>
            </a:r>
            <a:r>
              <a:rPr lang="it-IT" sz="1100" dirty="0">
                <a:solidFill>
                  <a:srgbClr val="285FA9"/>
                </a:solidFill>
                <a:latin typeface="Arial Black" panose="020B0A04020102020204"/>
              </a:rPr>
              <a:t>. (2km res)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906CFC16-7BBB-89C6-B7B8-2D639709EDDA}"/>
              </a:ext>
            </a:extLst>
          </p:cNvPr>
          <p:cNvCxnSpPr>
            <a:cxnSpLocks/>
          </p:cNvCxnSpPr>
          <p:nvPr/>
        </p:nvCxnSpPr>
        <p:spPr>
          <a:xfrm flipV="1">
            <a:off x="8412117" y="5796666"/>
            <a:ext cx="2474582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4DC159F1-2791-7743-74B0-9A43B911F187}"/>
              </a:ext>
            </a:extLst>
          </p:cNvPr>
          <p:cNvSpPr txBox="1"/>
          <p:nvPr/>
        </p:nvSpPr>
        <p:spPr>
          <a:xfrm>
            <a:off x="9299103" y="5842331"/>
            <a:ext cx="811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Remap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3" name="Immagine 42">
            <a:extLst>
              <a:ext uri="{FF2B5EF4-FFF2-40B4-BE49-F238E27FC236}">
                <a16:creationId xmlns:a16="http://schemas.microsoft.com/office/drawing/2014/main" id="{87C1196A-607A-F4DB-C0F9-A1A98D090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1534" y="1594566"/>
            <a:ext cx="1675698" cy="1006221"/>
          </a:xfrm>
          <a:prstGeom prst="rect">
            <a:avLst/>
          </a:prstGeom>
        </p:spPr>
      </p:pic>
      <p:pic>
        <p:nvPicPr>
          <p:cNvPr id="45" name="Immagine 44">
            <a:extLst>
              <a:ext uri="{FF2B5EF4-FFF2-40B4-BE49-F238E27FC236}">
                <a16:creationId xmlns:a16="http://schemas.microsoft.com/office/drawing/2014/main" id="{02950039-4AC4-D771-275C-C2EFCD010C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748" y="1518611"/>
            <a:ext cx="2030461" cy="116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22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588F428-AB76-EA71-11FD-A15B36EDF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71" y="6356861"/>
            <a:ext cx="1595952" cy="39285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E265A98-D1E8-0FE3-BC4B-1DF02A966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34" y="6305930"/>
            <a:ext cx="1225421" cy="494713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B7CCB928-DA7E-FDED-2860-55C86082D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0145"/>
            <a:ext cx="11426301" cy="520311"/>
          </a:xfrm>
        </p:spPr>
        <p:txBody>
          <a:bodyPr>
            <a:normAutofit/>
          </a:bodyPr>
          <a:lstStyle/>
          <a:p>
            <a:r>
              <a:rPr lang="it-IT" dirty="0"/>
              <a:t>WG1: Porting of TERRA_URB in ICON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2404E2CB-21EA-1438-DB3B-12B91D04876F}"/>
              </a:ext>
            </a:extLst>
          </p:cNvPr>
          <p:cNvSpPr txBox="1">
            <a:spLocks/>
          </p:cNvSpPr>
          <p:nvPr/>
        </p:nvSpPr>
        <p:spPr>
          <a:xfrm>
            <a:off x="1820346" y="834052"/>
            <a:ext cx="8238754" cy="709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ICON + TERRA-URB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UHI vs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UrbClim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UHI: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Effect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 of </a:t>
            </a: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different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 </a:t>
            </a: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implementations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E41D188-D89C-1391-032F-66FDAB78D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579" y="6305930"/>
            <a:ext cx="1225421" cy="4947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7A7E474-3973-C122-9629-1ABBDCB82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305929"/>
            <a:ext cx="1879099" cy="49471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B73E1C8-91B7-A547-D02C-91C7F9A92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654" y="1541364"/>
            <a:ext cx="10954139" cy="445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22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588F428-AB76-EA71-11FD-A15B36EDF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71" y="6356861"/>
            <a:ext cx="1595952" cy="39285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E265A98-D1E8-0FE3-BC4B-1DF02A966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34" y="6305930"/>
            <a:ext cx="1225421" cy="494713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B7CCB928-DA7E-FDED-2860-55C86082D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0145"/>
            <a:ext cx="11426301" cy="520311"/>
          </a:xfrm>
        </p:spPr>
        <p:txBody>
          <a:bodyPr>
            <a:normAutofit/>
          </a:bodyPr>
          <a:lstStyle/>
          <a:p>
            <a:r>
              <a:rPr lang="it-IT" dirty="0"/>
              <a:t>WG1: Porting of TERRA_URB in ICON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2404E2CB-21EA-1438-DB3B-12B91D04876F}"/>
              </a:ext>
            </a:extLst>
          </p:cNvPr>
          <p:cNvSpPr txBox="1">
            <a:spLocks/>
          </p:cNvSpPr>
          <p:nvPr/>
        </p:nvSpPr>
        <p:spPr>
          <a:xfrm>
            <a:off x="1803712" y="803217"/>
            <a:ext cx="8238754" cy="709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ICON + TERRA-URB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UHI vs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UrbClim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UHI: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Effect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 of </a:t>
            </a: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different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 </a:t>
            </a:r>
            <a:r>
              <a:rPr lang="it-IT" sz="2000" dirty="0" err="1">
                <a:solidFill>
                  <a:srgbClr val="285FA9"/>
                </a:solidFill>
                <a:latin typeface="Arial Black" panose="020B0A04020102020204"/>
              </a:rPr>
              <a:t>implementations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E41D188-D89C-1391-032F-66FDAB78D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579" y="6305930"/>
            <a:ext cx="1225421" cy="4947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7A7E474-3973-C122-9629-1ABBDCB82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305929"/>
            <a:ext cx="1879099" cy="49471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AD76476-5E5A-213A-4E30-402CB702A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878" y="1512343"/>
            <a:ext cx="11006423" cy="4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14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>
            <a:extLst>
              <a:ext uri="{FF2B5EF4-FFF2-40B4-BE49-F238E27FC236}">
                <a16:creationId xmlns:a16="http://schemas.microsoft.com/office/drawing/2014/main" id="{03C288A6-67E5-44C8-8107-CC2943C0F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9" y="191192"/>
            <a:ext cx="11426301" cy="520311"/>
          </a:xfrm>
        </p:spPr>
        <p:txBody>
          <a:bodyPr>
            <a:normAutofit/>
          </a:bodyPr>
          <a:lstStyle/>
          <a:p>
            <a:r>
              <a:rPr lang="it-IT" dirty="0"/>
              <a:t>WG1: Porting of TERRA_URB in ICON</a:t>
            </a: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4E74E89E-B92A-4FAA-B64D-56177F8DF7AE}"/>
              </a:ext>
            </a:extLst>
          </p:cNvPr>
          <p:cNvSpPr txBox="1">
            <a:spLocks/>
          </p:cNvSpPr>
          <p:nvPr/>
        </p:nvSpPr>
        <p:spPr>
          <a:xfrm>
            <a:off x="166259" y="837276"/>
            <a:ext cx="11426301" cy="520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Conlusions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345F5D65-4119-4589-825C-8FD9D4E61A7D}"/>
              </a:ext>
            </a:extLst>
          </p:cNvPr>
          <p:cNvSpPr txBox="1">
            <a:spLocks/>
          </p:cNvSpPr>
          <p:nvPr/>
        </p:nvSpPr>
        <p:spPr>
          <a:xfrm>
            <a:off x="382849" y="1513196"/>
            <a:ext cx="11426301" cy="5203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Urban albedo and </a:t>
            </a:r>
            <a:r>
              <a:rPr lang="it-IT" sz="1800" dirty="0" err="1">
                <a:solidFill>
                  <a:srgbClr val="285FA9"/>
                </a:solidFill>
                <a:latin typeface="Arial Black" panose="020B0A04020102020204"/>
              </a:rPr>
              <a:t>anthropogenic</a:t>
            </a: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 </a:t>
            </a:r>
            <a:r>
              <a:rPr lang="it-IT" sz="1800" dirty="0" err="1">
                <a:solidFill>
                  <a:srgbClr val="285FA9"/>
                </a:solidFill>
                <a:latin typeface="Arial Black" panose="020B0A04020102020204"/>
              </a:rPr>
              <a:t>effects</a:t>
            </a: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 have been </a:t>
            </a:r>
            <a:r>
              <a:rPr lang="it-IT" sz="1800" dirty="0" err="1">
                <a:solidFill>
                  <a:srgbClr val="285FA9"/>
                </a:solidFill>
                <a:latin typeface="Arial Black" panose="020B0A04020102020204"/>
              </a:rPr>
              <a:t>ported</a:t>
            </a: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 in ICON-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TERRA_URB and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experiments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have been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carried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out to validate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them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918562CA-566C-4FA4-8421-89D51712B0AA}"/>
              </a:ext>
            </a:extLst>
          </p:cNvPr>
          <p:cNvSpPr txBox="1">
            <a:spLocks/>
          </p:cNvSpPr>
          <p:nvPr/>
        </p:nvSpPr>
        <p:spPr>
          <a:xfrm>
            <a:off x="382846" y="2271770"/>
            <a:ext cx="11728289" cy="6624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By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activating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lurbalb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,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differences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, in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terms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of albedo, are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observed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near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urban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centers, as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expected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, and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differences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, in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terms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of temperature (with a magnitudo about 0.2 °C and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higher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during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nighttime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), are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observed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in agreement with albedo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spatial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patterns.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334122E-A70F-C2CE-340D-873843841F94}"/>
              </a:ext>
            </a:extLst>
          </p:cNvPr>
          <p:cNvSpPr txBox="1">
            <a:spLocks/>
          </p:cNvSpPr>
          <p:nvPr/>
        </p:nvSpPr>
        <p:spPr>
          <a:xfrm>
            <a:off x="405741" y="2947690"/>
            <a:ext cx="11380515" cy="6624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The albedo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maps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of temperature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differences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are «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noisy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»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but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the situation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seems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to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improve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with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longer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simulation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(the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noise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seems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to be comparable to the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signal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).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65631F8-E60D-69B8-A8DF-CEFF0531C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579" y="6305930"/>
            <a:ext cx="1225421" cy="49471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F9CF7A2-80B5-32D1-1BF6-DFFDA86B8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305929"/>
            <a:ext cx="1879099" cy="494713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0B662271-0416-203F-4BEB-D44ED0D8A79B}"/>
              </a:ext>
            </a:extLst>
          </p:cNvPr>
          <p:cNvSpPr txBox="1">
            <a:spLocks/>
          </p:cNvSpPr>
          <p:nvPr/>
        </p:nvSpPr>
        <p:spPr>
          <a:xfrm>
            <a:off x="428635" y="3623610"/>
            <a:ext cx="11380515" cy="6624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By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activating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lurbahf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, very strong temperature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differences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are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observed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near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urban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centers (with a magnitudo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even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higher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then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2°C and a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nighttime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warmer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then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daytime) 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F914076F-8209-7CBF-5135-990EA12FAE6D}"/>
              </a:ext>
            </a:extLst>
          </p:cNvPr>
          <p:cNvSpPr txBox="1">
            <a:spLocks/>
          </p:cNvSpPr>
          <p:nvPr/>
        </p:nvSpPr>
        <p:spPr>
          <a:xfrm>
            <a:off x="428635" y="4313041"/>
            <a:ext cx="11380515" cy="6624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he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simulated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UHIs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have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been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compared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to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UrbClim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dataset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UHIs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,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confirming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the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added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value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of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Terra_Urb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to ICON-LAM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4F44500D-836B-AB8A-E2B2-714E2C83A895}"/>
              </a:ext>
            </a:extLst>
          </p:cNvPr>
          <p:cNvSpPr txBox="1">
            <a:spLocks/>
          </p:cNvSpPr>
          <p:nvPr/>
        </p:nvSpPr>
        <p:spPr>
          <a:xfrm>
            <a:off x="189151" y="5217834"/>
            <a:ext cx="11380515" cy="6624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At this stage of implementation, TERRA_ URB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seem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to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provide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very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promising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results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!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C8C7957-614B-EB53-4BB7-C4AB1C3CC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71" y="6356861"/>
            <a:ext cx="1595952" cy="39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44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>
            <a:extLst>
              <a:ext uri="{FF2B5EF4-FFF2-40B4-BE49-F238E27FC236}">
                <a16:creationId xmlns:a16="http://schemas.microsoft.com/office/drawing/2014/main" id="{03C288A6-67E5-44C8-8107-CC2943C0F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9" y="191192"/>
            <a:ext cx="11426301" cy="520311"/>
          </a:xfrm>
        </p:spPr>
        <p:txBody>
          <a:bodyPr>
            <a:normAutofit/>
          </a:bodyPr>
          <a:lstStyle/>
          <a:p>
            <a:r>
              <a:rPr lang="it-IT" dirty="0"/>
              <a:t>WG1: Porting of TERRA_URB in ICON</a:t>
            </a: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4E74E89E-B92A-4FAA-B64D-56177F8DF7AE}"/>
              </a:ext>
            </a:extLst>
          </p:cNvPr>
          <p:cNvSpPr txBox="1">
            <a:spLocks/>
          </p:cNvSpPr>
          <p:nvPr/>
        </p:nvSpPr>
        <p:spPr>
          <a:xfrm>
            <a:off x="166259" y="837276"/>
            <a:ext cx="11426301" cy="520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Further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developments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and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suggestions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345F5D65-4119-4589-825C-8FD9D4E61A7D}"/>
              </a:ext>
            </a:extLst>
          </p:cNvPr>
          <p:cNvSpPr txBox="1">
            <a:spLocks/>
          </p:cNvSpPr>
          <p:nvPr/>
        </p:nvSpPr>
        <p:spPr>
          <a:xfrm>
            <a:off x="382849" y="1644893"/>
            <a:ext cx="11426301" cy="10647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800" dirty="0" err="1">
                <a:solidFill>
                  <a:srgbClr val="285FA9"/>
                </a:solidFill>
                <a:latin typeface="Arial Black" panose="020B0A04020102020204"/>
              </a:rPr>
              <a:t>Current</a:t>
            </a: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 </a:t>
            </a:r>
            <a:r>
              <a:rPr lang="it-IT" sz="1800" dirty="0" err="1">
                <a:solidFill>
                  <a:srgbClr val="285FA9"/>
                </a:solidFill>
                <a:latin typeface="Arial Black" panose="020B0A04020102020204"/>
              </a:rPr>
              <a:t>results</a:t>
            </a: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 are very good, </a:t>
            </a:r>
            <a:r>
              <a:rPr lang="it-IT" sz="1800" dirty="0" err="1">
                <a:solidFill>
                  <a:srgbClr val="285FA9"/>
                </a:solidFill>
                <a:latin typeface="Arial Black" panose="020B0A04020102020204"/>
              </a:rPr>
              <a:t>but</a:t>
            </a: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 </a:t>
            </a:r>
            <a:r>
              <a:rPr lang="it-IT" sz="1800" dirty="0" err="1">
                <a:solidFill>
                  <a:srgbClr val="285FA9"/>
                </a:solidFill>
                <a:latin typeface="Arial Black" panose="020B0A04020102020204"/>
              </a:rPr>
              <a:t>they</a:t>
            </a: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 can be </a:t>
            </a:r>
            <a:r>
              <a:rPr lang="it-IT" sz="1800" dirty="0" err="1">
                <a:solidFill>
                  <a:srgbClr val="285FA9"/>
                </a:solidFill>
                <a:latin typeface="Arial Black" panose="020B0A04020102020204"/>
              </a:rPr>
              <a:t>improved</a:t>
            </a: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 with </a:t>
            </a:r>
            <a:r>
              <a:rPr lang="it-IT" sz="1800" dirty="0" err="1">
                <a:solidFill>
                  <a:srgbClr val="285FA9"/>
                </a:solidFill>
                <a:latin typeface="Arial Black" panose="020B0A04020102020204"/>
              </a:rPr>
              <a:t>proper</a:t>
            </a: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 </a:t>
            </a:r>
            <a:r>
              <a:rPr lang="it-IT" sz="1800" dirty="0" err="1">
                <a:solidFill>
                  <a:srgbClr val="285FA9"/>
                </a:solidFill>
                <a:latin typeface="Arial Black" panose="020B0A04020102020204"/>
              </a:rPr>
              <a:t>experiments</a:t>
            </a: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 </a:t>
            </a:r>
            <a:r>
              <a:rPr lang="it-IT" sz="1800" dirty="0" err="1">
                <a:solidFill>
                  <a:srgbClr val="285FA9"/>
                </a:solidFill>
                <a:latin typeface="Arial Black" panose="020B0A04020102020204"/>
              </a:rPr>
              <a:t>that</a:t>
            </a: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 </a:t>
            </a:r>
            <a:r>
              <a:rPr lang="it-IT" sz="1800" dirty="0" err="1">
                <a:solidFill>
                  <a:srgbClr val="285FA9"/>
                </a:solidFill>
                <a:latin typeface="Arial Black" panose="020B0A04020102020204"/>
              </a:rPr>
              <a:t>should</a:t>
            </a: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 be </a:t>
            </a:r>
            <a:r>
              <a:rPr lang="it-IT" sz="1800" dirty="0" err="1">
                <a:solidFill>
                  <a:srgbClr val="285FA9"/>
                </a:solidFill>
                <a:latin typeface="Arial Black" panose="020B0A04020102020204"/>
              </a:rPr>
              <a:t>defined</a:t>
            </a: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 (e.g. period </a:t>
            </a:r>
            <a:r>
              <a:rPr lang="it-IT" sz="1800" dirty="0" err="1">
                <a:solidFill>
                  <a:srgbClr val="285FA9"/>
                </a:solidFill>
                <a:latin typeface="Arial Black" panose="020B0A04020102020204"/>
              </a:rPr>
              <a:t>included</a:t>
            </a: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 in the </a:t>
            </a:r>
            <a:r>
              <a:rPr lang="it-IT" sz="1800" dirty="0" err="1">
                <a:solidFill>
                  <a:srgbClr val="285FA9"/>
                </a:solidFill>
                <a:latin typeface="Arial Black" panose="020B0A04020102020204"/>
              </a:rPr>
              <a:t>UrbClim</a:t>
            </a: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 </a:t>
            </a:r>
            <a:r>
              <a:rPr lang="it-IT" sz="1800" dirty="0" err="1">
                <a:solidFill>
                  <a:srgbClr val="285FA9"/>
                </a:solidFill>
                <a:latin typeface="Arial Black" panose="020B0A04020102020204"/>
              </a:rPr>
              <a:t>temporal</a:t>
            </a: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 coverage or </a:t>
            </a:r>
            <a:r>
              <a:rPr lang="it-IT" sz="1800" dirty="0" err="1">
                <a:solidFill>
                  <a:srgbClr val="285FA9"/>
                </a:solidFill>
                <a:latin typeface="Arial Black" panose="020B0A04020102020204"/>
              </a:rPr>
              <a:t>spatial</a:t>
            </a: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 </a:t>
            </a:r>
            <a:r>
              <a:rPr lang="it-IT" sz="1800" dirty="0" err="1">
                <a:solidFill>
                  <a:srgbClr val="285FA9"/>
                </a:solidFill>
                <a:latin typeface="Arial Black" panose="020B0A04020102020204"/>
              </a:rPr>
              <a:t>resolution</a:t>
            </a: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 </a:t>
            </a:r>
            <a:r>
              <a:rPr lang="it-IT" sz="1800" dirty="0" err="1">
                <a:solidFill>
                  <a:srgbClr val="285FA9"/>
                </a:solidFill>
                <a:latin typeface="Arial Black" panose="020B0A04020102020204"/>
              </a:rPr>
              <a:t>lower</a:t>
            </a: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 </a:t>
            </a:r>
            <a:r>
              <a:rPr lang="it-IT" sz="1800" dirty="0" err="1">
                <a:solidFill>
                  <a:srgbClr val="285FA9"/>
                </a:solidFill>
                <a:latin typeface="Arial Black" panose="020B0A04020102020204"/>
              </a:rPr>
              <a:t>then</a:t>
            </a: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 2km), </a:t>
            </a:r>
            <a:r>
              <a:rPr lang="it-IT" sz="1800" dirty="0" err="1">
                <a:solidFill>
                  <a:srgbClr val="285FA9"/>
                </a:solidFill>
                <a:latin typeface="Arial Black" panose="020B0A04020102020204"/>
              </a:rPr>
              <a:t>other</a:t>
            </a: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 </a:t>
            </a:r>
            <a:r>
              <a:rPr lang="it-IT" sz="1800" dirty="0" err="1">
                <a:solidFill>
                  <a:srgbClr val="285FA9"/>
                </a:solidFill>
                <a:latin typeface="Arial Black" panose="020B0A04020102020204"/>
              </a:rPr>
              <a:t>then</a:t>
            </a: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 the </a:t>
            </a:r>
            <a:r>
              <a:rPr lang="it-IT" sz="1800" dirty="0" err="1">
                <a:solidFill>
                  <a:srgbClr val="285FA9"/>
                </a:solidFill>
                <a:latin typeface="Arial Black" panose="020B0A04020102020204"/>
              </a:rPr>
              <a:t>completion</a:t>
            </a: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 of the </a:t>
            </a:r>
            <a:r>
              <a:rPr lang="it-IT" sz="1800" dirty="0" err="1">
                <a:solidFill>
                  <a:srgbClr val="285FA9"/>
                </a:solidFill>
                <a:latin typeface="Arial Black" panose="020B0A04020102020204"/>
              </a:rPr>
              <a:t>entire</a:t>
            </a: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 </a:t>
            </a:r>
            <a:r>
              <a:rPr lang="it-IT" sz="1800" dirty="0" err="1">
                <a:solidFill>
                  <a:srgbClr val="285FA9"/>
                </a:solidFill>
                <a:latin typeface="Arial Black" panose="020B0A04020102020204"/>
              </a:rPr>
              <a:t>implementation</a:t>
            </a: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 of TERRA_URB in ICON.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918562CA-566C-4FA4-8421-89D51712B0AA}"/>
              </a:ext>
            </a:extLst>
          </p:cNvPr>
          <p:cNvSpPr txBox="1">
            <a:spLocks/>
          </p:cNvSpPr>
          <p:nvPr/>
        </p:nvSpPr>
        <p:spPr>
          <a:xfrm>
            <a:off x="329471" y="3141651"/>
            <a:ext cx="11728289" cy="6624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UrbClim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dataset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offers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the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possibility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to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see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differnt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climate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variables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of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several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European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cities (with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different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urban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morphology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and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climatic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conditions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)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that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could be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tested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.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334122E-A70F-C2CE-340D-873843841F94}"/>
              </a:ext>
            </a:extLst>
          </p:cNvPr>
          <p:cNvSpPr txBox="1">
            <a:spLocks/>
          </p:cNvSpPr>
          <p:nvPr/>
        </p:nvSpPr>
        <p:spPr>
          <a:xfrm>
            <a:off x="329471" y="4026927"/>
            <a:ext cx="11380515" cy="6624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Common namelist </a:t>
            </a: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or </a:t>
            </a:r>
            <a:r>
              <a:rPr lang="it-IT" sz="1800" dirty="0" err="1">
                <a:solidFill>
                  <a:srgbClr val="285FA9"/>
                </a:solidFill>
                <a:latin typeface="Arial Black" panose="020B0A04020102020204"/>
              </a:rPr>
              <a:t>configuration</a:t>
            </a: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should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be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defined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in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order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to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perform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similar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experiments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65631F8-E60D-69B8-A8DF-CEFF0531C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579" y="6305930"/>
            <a:ext cx="1225421" cy="49471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F9CF7A2-80B5-32D1-1BF6-DFFDA86B8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305929"/>
            <a:ext cx="1879099" cy="49471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C8C7957-614B-EB53-4BB7-C4AB1C3CC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71" y="6356861"/>
            <a:ext cx="1595952" cy="39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52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45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D034E1D5-B7AE-F428-7761-BD3A6F97D93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9739" y="327646"/>
            <a:ext cx="11809616" cy="5369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300" dirty="0"/>
              <a:t>Implementation of TERRA_URB in ICON:</a:t>
            </a:r>
          </a:p>
        </p:txBody>
      </p:sp>
      <p:sp>
        <p:nvSpPr>
          <p:cNvPr id="31" name="Freccia in giù 30">
            <a:extLst>
              <a:ext uri="{FF2B5EF4-FFF2-40B4-BE49-F238E27FC236}">
                <a16:creationId xmlns:a16="http://schemas.microsoft.com/office/drawing/2014/main" id="{3095C7D3-5251-F616-F7CB-0BE4D370387F}"/>
              </a:ext>
            </a:extLst>
          </p:cNvPr>
          <p:cNvSpPr/>
          <p:nvPr/>
        </p:nvSpPr>
        <p:spPr>
          <a:xfrm>
            <a:off x="9997488" y="3130999"/>
            <a:ext cx="181682" cy="696969"/>
          </a:xfrm>
          <a:prstGeom prst="downArrow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pic>
        <p:nvPicPr>
          <p:cNvPr id="50" name="Immagine 49">
            <a:extLst>
              <a:ext uri="{FF2B5EF4-FFF2-40B4-BE49-F238E27FC236}">
                <a16:creationId xmlns:a16="http://schemas.microsoft.com/office/drawing/2014/main" id="{D09D77B1-E020-0CA0-1419-1F6AA6B93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71" y="6356861"/>
            <a:ext cx="1595952" cy="39285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E06B34-A48F-3D4F-330D-5A8CA955816C}"/>
              </a:ext>
            </a:extLst>
          </p:cNvPr>
          <p:cNvSpPr txBox="1"/>
          <p:nvPr/>
        </p:nvSpPr>
        <p:spPr>
          <a:xfrm>
            <a:off x="2634672" y="996372"/>
            <a:ext cx="4206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FF0000"/>
                </a:solidFill>
              </a:rPr>
              <a:t>PP CITY PRIORITY PROJECT:</a:t>
            </a:r>
          </a:p>
          <a:p>
            <a:pPr algn="ctr"/>
            <a:r>
              <a:rPr lang="it-IT" sz="1600" dirty="0"/>
              <a:t>Implementation of TERRA_URB in ICON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7321659-C2A5-F4F1-80BC-F4E3633F1F4A}"/>
              </a:ext>
            </a:extLst>
          </p:cNvPr>
          <p:cNvSpPr txBox="1"/>
          <p:nvPr/>
        </p:nvSpPr>
        <p:spPr>
          <a:xfrm>
            <a:off x="5638803" y="2056946"/>
            <a:ext cx="2350189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Working group 2:</a:t>
            </a:r>
          </a:p>
          <a:p>
            <a:pPr algn="ctr"/>
            <a:r>
              <a:rPr lang="it-IT" sz="1600" dirty="0">
                <a:solidFill>
                  <a:srgbClr val="FF0000"/>
                </a:solidFill>
              </a:rPr>
              <a:t>New EXTPAR for ICON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066629C-4C66-79D6-CFFE-B927007E916D}"/>
              </a:ext>
            </a:extLst>
          </p:cNvPr>
          <p:cNvSpPr txBox="1"/>
          <p:nvPr/>
        </p:nvSpPr>
        <p:spPr>
          <a:xfrm>
            <a:off x="267392" y="3040294"/>
            <a:ext cx="413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TERRA_URB is able to </a:t>
            </a:r>
            <a:r>
              <a:rPr lang="en-US" sz="1600" dirty="0">
                <a:solidFill>
                  <a:srgbClr val="FF0000"/>
                </a:solidFill>
              </a:rPr>
              <a:t>reproduce the key urban meteorological features </a:t>
            </a:r>
            <a:r>
              <a:rPr lang="en-US" sz="1600" dirty="0"/>
              <a:t>in the COSMO model. </a:t>
            </a:r>
            <a:endParaRPr lang="it-IT" sz="1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A2D7A35-E36C-DA5C-16E8-2CCDE5B6264D}"/>
              </a:ext>
            </a:extLst>
          </p:cNvPr>
          <p:cNvSpPr txBox="1"/>
          <p:nvPr/>
        </p:nvSpPr>
        <p:spPr>
          <a:xfrm>
            <a:off x="191192" y="4421169"/>
            <a:ext cx="4206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 the framework of the transition from </a:t>
            </a:r>
            <a:r>
              <a:rPr lang="en-US" sz="1600" dirty="0">
                <a:solidFill>
                  <a:srgbClr val="FF0000"/>
                </a:solidFill>
              </a:rPr>
              <a:t>COSMO to ICON</a:t>
            </a:r>
            <a:r>
              <a:rPr lang="en-US" sz="1600" dirty="0"/>
              <a:t>, TERRA_URB needs to be implemented in ICON.</a:t>
            </a:r>
            <a:endParaRPr lang="it-IT" sz="16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70E8CD7-DF90-03B3-7D9C-7D8830021870}"/>
              </a:ext>
            </a:extLst>
          </p:cNvPr>
          <p:cNvSpPr txBox="1"/>
          <p:nvPr/>
        </p:nvSpPr>
        <p:spPr>
          <a:xfrm>
            <a:off x="816032" y="2056947"/>
            <a:ext cx="313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Working group 1:</a:t>
            </a:r>
          </a:p>
          <a:p>
            <a:pPr algn="ctr"/>
            <a:r>
              <a:rPr lang="it-IT" sz="1600" dirty="0">
                <a:solidFill>
                  <a:srgbClr val="FF0000"/>
                </a:solidFill>
              </a:rPr>
              <a:t>Porting of TERRA_URB in ICON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7A53EB3-EAE7-597E-34F2-F78631B225F4}"/>
              </a:ext>
            </a:extLst>
          </p:cNvPr>
          <p:cNvSpPr txBox="1"/>
          <p:nvPr/>
        </p:nvSpPr>
        <p:spPr>
          <a:xfrm>
            <a:off x="5060726" y="3130999"/>
            <a:ext cx="3342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EXTPAR</a:t>
            </a:r>
            <a:r>
              <a:rPr lang="en-US" sz="1600" dirty="0"/>
              <a:t> dataset for TERRA_URB is outdated and should be replaced. </a:t>
            </a:r>
            <a:endParaRPr lang="it-IT" sz="16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11F8363-37FC-7FCF-6CA7-9DA4E3A12BB4}"/>
              </a:ext>
            </a:extLst>
          </p:cNvPr>
          <p:cNvSpPr txBox="1"/>
          <p:nvPr/>
        </p:nvSpPr>
        <p:spPr>
          <a:xfrm>
            <a:off x="4888344" y="4434700"/>
            <a:ext cx="4206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 new, improved and without inconsistency for the urban canopy, </a:t>
            </a:r>
            <a:r>
              <a:rPr lang="en-US" sz="1600" dirty="0">
                <a:solidFill>
                  <a:srgbClr val="FF0000"/>
                </a:solidFill>
              </a:rPr>
              <a:t>ECOCLIMAP-SG</a:t>
            </a:r>
            <a:r>
              <a:rPr lang="en-US" sz="1600" dirty="0"/>
              <a:t>, needs to be implemented in TERRA_URB</a:t>
            </a:r>
            <a:endParaRPr lang="it-IT" sz="16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0657302-D3B3-4089-5F1D-2FA446AF5545}"/>
              </a:ext>
            </a:extLst>
          </p:cNvPr>
          <p:cNvSpPr txBox="1"/>
          <p:nvPr/>
        </p:nvSpPr>
        <p:spPr>
          <a:xfrm>
            <a:off x="2736272" y="5711320"/>
            <a:ext cx="4206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FF0000"/>
                </a:solidFill>
              </a:rPr>
              <a:t>TERRA_URB in ICON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C3CBF70-8EF0-937B-1F96-ECF2EFFAF8AC}"/>
              </a:ext>
            </a:extLst>
          </p:cNvPr>
          <p:cNvSpPr/>
          <p:nvPr/>
        </p:nvSpPr>
        <p:spPr>
          <a:xfrm>
            <a:off x="856672" y="2056946"/>
            <a:ext cx="3098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476D4FB9-67BF-234E-60AD-E622C5B4B7AD}"/>
              </a:ext>
            </a:extLst>
          </p:cNvPr>
          <p:cNvSpPr/>
          <p:nvPr/>
        </p:nvSpPr>
        <p:spPr>
          <a:xfrm>
            <a:off x="329471" y="3030918"/>
            <a:ext cx="3949391" cy="8688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34A9F180-4151-ADF1-22AF-D36FD0225685}"/>
              </a:ext>
            </a:extLst>
          </p:cNvPr>
          <p:cNvSpPr/>
          <p:nvPr/>
        </p:nvSpPr>
        <p:spPr>
          <a:xfrm>
            <a:off x="4998414" y="3110362"/>
            <a:ext cx="3342640" cy="7987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B111D6FA-4DD1-CB8C-9077-359A97D1304D}"/>
              </a:ext>
            </a:extLst>
          </p:cNvPr>
          <p:cNvSpPr/>
          <p:nvPr/>
        </p:nvSpPr>
        <p:spPr>
          <a:xfrm>
            <a:off x="277552" y="4411007"/>
            <a:ext cx="4023360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EB9661CF-01FE-65F7-6B16-D2A18A759DB0}"/>
              </a:ext>
            </a:extLst>
          </p:cNvPr>
          <p:cNvSpPr/>
          <p:nvPr/>
        </p:nvSpPr>
        <p:spPr>
          <a:xfrm>
            <a:off x="4979784" y="4411007"/>
            <a:ext cx="4023360" cy="8830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CF853A66-D684-0DEE-2A17-446631B4C69D}"/>
              </a:ext>
            </a:extLst>
          </p:cNvPr>
          <p:cNvSpPr/>
          <p:nvPr/>
        </p:nvSpPr>
        <p:spPr>
          <a:xfrm>
            <a:off x="3843712" y="5724851"/>
            <a:ext cx="2062480" cy="3558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6BE965E-BFA3-C9D5-7ADC-6ECACA0362A0}"/>
              </a:ext>
            </a:extLst>
          </p:cNvPr>
          <p:cNvSpPr txBox="1"/>
          <p:nvPr/>
        </p:nvSpPr>
        <p:spPr>
          <a:xfrm>
            <a:off x="2854963" y="986579"/>
            <a:ext cx="3860800" cy="6534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24A02C65-FEDB-F2C6-9EF6-BD3835C38BEC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2473963" y="1640069"/>
            <a:ext cx="2311400" cy="3667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08C53983-AA71-C910-3FCF-CFFE483CEDFE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4785363" y="1640069"/>
            <a:ext cx="2082800" cy="3212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1C7D25A4-3131-A54F-58A1-3AFECD5522A5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2406072" y="2703277"/>
            <a:ext cx="0" cy="3268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184B6297-2612-48FF-8503-85A7EDEA0D2A}"/>
              </a:ext>
            </a:extLst>
          </p:cNvPr>
          <p:cNvCxnSpPr>
            <a:cxnSpLocks/>
          </p:cNvCxnSpPr>
          <p:nvPr/>
        </p:nvCxnSpPr>
        <p:spPr>
          <a:xfrm>
            <a:off x="6861232" y="2740873"/>
            <a:ext cx="0" cy="3268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047F8AF2-A0CC-01F4-6248-CADC820537AC}"/>
              </a:ext>
            </a:extLst>
          </p:cNvPr>
          <p:cNvCxnSpPr>
            <a:cxnSpLocks/>
          </p:cNvCxnSpPr>
          <p:nvPr/>
        </p:nvCxnSpPr>
        <p:spPr>
          <a:xfrm>
            <a:off x="2406072" y="3961996"/>
            <a:ext cx="0" cy="4490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979EDC7B-6D58-5EA2-0C24-2788ACDAB5C0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2289232" y="5334337"/>
            <a:ext cx="2585720" cy="3103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56291991-0359-CD94-95F5-5B15997D6B17}"/>
              </a:ext>
            </a:extLst>
          </p:cNvPr>
          <p:cNvCxnSpPr>
            <a:stCxn id="16" idx="2"/>
          </p:cNvCxnSpPr>
          <p:nvPr/>
        </p:nvCxnSpPr>
        <p:spPr>
          <a:xfrm flipH="1">
            <a:off x="4888344" y="5294039"/>
            <a:ext cx="2103120" cy="3506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4">
            <a:extLst>
              <a:ext uri="{FF2B5EF4-FFF2-40B4-BE49-F238E27FC236}">
                <a16:creationId xmlns:a16="http://schemas.microsoft.com/office/drawing/2014/main" id="{50922449-3948-7677-476E-3199DB99DA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51323" y="4411007"/>
            <a:ext cx="846614" cy="899637"/>
          </a:xfrm>
          <a:prstGeom prst="rect">
            <a:avLst/>
          </a:prstGeom>
          <a:ln>
            <a:noFill/>
          </a:ln>
        </p:spPr>
      </p:pic>
      <p:pic>
        <p:nvPicPr>
          <p:cNvPr id="54" name="Picture 28">
            <a:extLst>
              <a:ext uri="{FF2B5EF4-FFF2-40B4-BE49-F238E27FC236}">
                <a16:creationId xmlns:a16="http://schemas.microsoft.com/office/drawing/2014/main" id="{B105466E-92FF-3663-96EF-F57993CAE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2718" y="4064632"/>
            <a:ext cx="1622265" cy="536936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73320E60-F0CF-992A-2C36-760D27C8A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636" y="2252634"/>
            <a:ext cx="2196405" cy="746628"/>
          </a:xfrm>
          <a:prstGeom prst="rect">
            <a:avLst/>
          </a:prstGeom>
        </p:spPr>
      </p:pic>
      <p:pic>
        <p:nvPicPr>
          <p:cNvPr id="58" name="Immagine 57">
            <a:extLst>
              <a:ext uri="{FF2B5EF4-FFF2-40B4-BE49-F238E27FC236}">
                <a16:creationId xmlns:a16="http://schemas.microsoft.com/office/drawing/2014/main" id="{E35913B6-6E6C-37BF-213D-E357E12A5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579" y="6305930"/>
            <a:ext cx="1225421" cy="494713"/>
          </a:xfrm>
          <a:prstGeom prst="rect">
            <a:avLst/>
          </a:prstGeom>
        </p:spPr>
      </p:pic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52326F60-2344-B639-614B-A7CBE67BF291}"/>
              </a:ext>
            </a:extLst>
          </p:cNvPr>
          <p:cNvCxnSpPr>
            <a:cxnSpLocks/>
          </p:cNvCxnSpPr>
          <p:nvPr/>
        </p:nvCxnSpPr>
        <p:spPr>
          <a:xfrm>
            <a:off x="6840912" y="3961996"/>
            <a:ext cx="0" cy="4490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E7883EF2-14E9-0C11-F6CD-54FE31A4B9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6305929"/>
            <a:ext cx="1879099" cy="49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25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D034E1D5-B7AE-F428-7761-BD3A6F97D93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9739" y="386978"/>
            <a:ext cx="11809616" cy="5369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300" dirty="0"/>
              <a:t>WG1: Porting of TERRA_URB in ICON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ED5266C-ED44-0884-D244-486F91D0CAB6}"/>
              </a:ext>
            </a:extLst>
          </p:cNvPr>
          <p:cNvSpPr txBox="1"/>
          <p:nvPr/>
        </p:nvSpPr>
        <p:spPr>
          <a:xfrm>
            <a:off x="1776561" y="3085290"/>
            <a:ext cx="4915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/>
                <a:latin typeface="Arial" panose="020B0604020202020204" pitchFamily="34" charset="0"/>
              </a:rPr>
              <a:t>Step2: </a:t>
            </a:r>
            <a:r>
              <a:rPr lang="en-US" sz="160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itype_kbmo</a:t>
            </a:r>
            <a:r>
              <a:rPr lang="en-US" sz="16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</a:rPr>
              <a:t>type of turbulence (</a:t>
            </a:r>
            <a:r>
              <a:rPr lang="en-US" sz="1600" dirty="0" err="1">
                <a:effectLst/>
                <a:latin typeface="Arial" panose="020B0604020202020204" pitchFamily="34" charset="0"/>
              </a:rPr>
              <a:t>Brutsart</a:t>
            </a:r>
            <a:r>
              <a:rPr lang="en-US" sz="1600" dirty="0">
                <a:effectLst/>
                <a:latin typeface="Arial" panose="020B0604020202020204" pitchFamily="34" charset="0"/>
              </a:rPr>
              <a:t>-Kanda model)</a:t>
            </a:r>
            <a:endParaRPr lang="it-IT" sz="1600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F08304D-6701-F562-E57B-F050207A1892}"/>
              </a:ext>
            </a:extLst>
          </p:cNvPr>
          <p:cNvSpPr txBox="1"/>
          <p:nvPr/>
        </p:nvSpPr>
        <p:spPr>
          <a:xfrm>
            <a:off x="822379" y="5603169"/>
            <a:ext cx="3037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/>
              <a:t>Porting</a:t>
            </a:r>
            <a:r>
              <a:rPr lang="it-IT" sz="1600" dirty="0"/>
              <a:t> of </a:t>
            </a:r>
            <a:r>
              <a:rPr lang="it-IT" sz="1600" dirty="0" err="1">
                <a:solidFill>
                  <a:srgbClr val="FF0000"/>
                </a:solidFill>
              </a:rPr>
              <a:t>urban</a:t>
            </a:r>
            <a:r>
              <a:rPr lang="it-IT" sz="1600" dirty="0"/>
              <a:t> </a:t>
            </a:r>
          </a:p>
          <a:p>
            <a:pPr algn="ctr"/>
            <a:r>
              <a:rPr lang="it-IT" sz="1600" dirty="0" err="1">
                <a:solidFill>
                  <a:srgbClr val="FF0000"/>
                </a:solidFill>
              </a:rPr>
              <a:t>emissivity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/>
              <a:t>and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err="1">
                <a:solidFill>
                  <a:srgbClr val="FF0000"/>
                </a:solidFill>
              </a:rPr>
              <a:t>soil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err="1">
                <a:solidFill>
                  <a:srgbClr val="FF0000"/>
                </a:solidFill>
              </a:rPr>
              <a:t>evaporation</a:t>
            </a:r>
            <a:endParaRPr lang="it-IT" sz="1600" dirty="0"/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43FB4C96-F65A-8BA1-DF3C-F690A84DBFA9}"/>
              </a:ext>
            </a:extLst>
          </p:cNvPr>
          <p:cNvSpPr/>
          <p:nvPr/>
        </p:nvSpPr>
        <p:spPr>
          <a:xfrm>
            <a:off x="2248681" y="2213322"/>
            <a:ext cx="3852245" cy="5202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32F1AA9C-6F15-9B82-E6F8-93A9D5BA17CA}"/>
              </a:ext>
            </a:extLst>
          </p:cNvPr>
          <p:cNvSpPr/>
          <p:nvPr/>
        </p:nvSpPr>
        <p:spPr>
          <a:xfrm>
            <a:off x="2065523" y="3089999"/>
            <a:ext cx="4392704" cy="529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CDEAA782-0885-CAC4-7080-2F6F42C48BE8}"/>
              </a:ext>
            </a:extLst>
          </p:cNvPr>
          <p:cNvSpPr/>
          <p:nvPr/>
        </p:nvSpPr>
        <p:spPr>
          <a:xfrm>
            <a:off x="822379" y="5620090"/>
            <a:ext cx="3007061" cy="5689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0" name="Immagine 49">
            <a:extLst>
              <a:ext uri="{FF2B5EF4-FFF2-40B4-BE49-F238E27FC236}">
                <a16:creationId xmlns:a16="http://schemas.microsoft.com/office/drawing/2014/main" id="{D09D77B1-E020-0CA0-1419-1F6AA6B93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71" y="6356861"/>
            <a:ext cx="1595952" cy="39285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6937469-C9DF-7DB1-9C86-036EF3315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34" y="6305930"/>
            <a:ext cx="1225421" cy="494713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C771872-D608-00D2-A17C-F803C40CC1E2}"/>
              </a:ext>
            </a:extLst>
          </p:cNvPr>
          <p:cNvSpPr/>
          <p:nvPr/>
        </p:nvSpPr>
        <p:spPr>
          <a:xfrm>
            <a:off x="2449902" y="1231424"/>
            <a:ext cx="3493698" cy="5885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B6C49D-188A-C3CA-E708-6CF988DEB867}"/>
              </a:ext>
            </a:extLst>
          </p:cNvPr>
          <p:cNvSpPr txBox="1"/>
          <p:nvPr/>
        </p:nvSpPr>
        <p:spPr>
          <a:xfrm>
            <a:off x="2346382" y="1202519"/>
            <a:ext cx="3754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WG1: </a:t>
            </a:r>
            <a:r>
              <a:rPr lang="it-IT" dirty="0">
                <a:solidFill>
                  <a:srgbClr val="FF0000"/>
                </a:solidFill>
              </a:rPr>
              <a:t>PORTING of TERRA_URB in ICON </a:t>
            </a:r>
            <a:r>
              <a:rPr lang="it-IT" dirty="0"/>
              <a:t>par for par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DEFD454-63CA-9D61-0EC6-39E6251C87BF}"/>
              </a:ext>
            </a:extLst>
          </p:cNvPr>
          <p:cNvSpPr txBox="1"/>
          <p:nvPr/>
        </p:nvSpPr>
        <p:spPr>
          <a:xfrm>
            <a:off x="1954188" y="2203118"/>
            <a:ext cx="4485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/>
                <a:latin typeface="Arial" panose="020B0604020202020204" pitchFamily="34" charset="0"/>
              </a:rPr>
              <a:t>Step1: </a:t>
            </a:r>
            <a:r>
              <a:rPr lang="en-US" sz="160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lterra_urb</a:t>
            </a:r>
            <a:r>
              <a:rPr lang="en-US" sz="16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</a:rPr>
              <a:t>master switch, including thermal effects in land surface</a:t>
            </a:r>
            <a:endParaRPr lang="it-IT" sz="160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C16118FF-53ED-3B1E-1620-69DA52856D7C}"/>
              </a:ext>
            </a:extLst>
          </p:cNvPr>
          <p:cNvSpPr/>
          <p:nvPr/>
        </p:nvSpPr>
        <p:spPr>
          <a:xfrm>
            <a:off x="7770342" y="1504073"/>
            <a:ext cx="3736760" cy="5504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1B892D2-9F7E-7690-B574-F33607C102D6}"/>
              </a:ext>
            </a:extLst>
          </p:cNvPr>
          <p:cNvSpPr txBox="1"/>
          <p:nvPr/>
        </p:nvSpPr>
        <p:spPr>
          <a:xfrm>
            <a:off x="7651893" y="1478434"/>
            <a:ext cx="3928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/>
                <a:latin typeface="Arial" panose="020B0604020202020204" pitchFamily="34" charset="0"/>
              </a:rPr>
              <a:t>Compiling and testing: experiments over Italy domain (2km res.)</a:t>
            </a:r>
            <a:endParaRPr lang="it-IT" sz="1600" dirty="0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CADA05B9-9266-C97B-734B-7ECAA3DC9A83}"/>
              </a:ext>
            </a:extLst>
          </p:cNvPr>
          <p:cNvSpPr/>
          <p:nvPr/>
        </p:nvSpPr>
        <p:spPr>
          <a:xfrm>
            <a:off x="4903436" y="5631349"/>
            <a:ext cx="2320039" cy="56898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C9559641-8FCB-FDED-7F3E-C623BAAA6272}"/>
              </a:ext>
            </a:extLst>
          </p:cNvPr>
          <p:cNvSpPr txBox="1"/>
          <p:nvPr/>
        </p:nvSpPr>
        <p:spPr>
          <a:xfrm>
            <a:off x="4690212" y="5623454"/>
            <a:ext cx="2746489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/>
              <a:t>Coupling</a:t>
            </a:r>
            <a:r>
              <a:rPr lang="it-IT" sz="1600" dirty="0"/>
              <a:t> with the new dataset </a:t>
            </a:r>
            <a:r>
              <a:rPr lang="it-IT" sz="1600" dirty="0">
                <a:solidFill>
                  <a:srgbClr val="FF0000"/>
                </a:solidFill>
              </a:rPr>
              <a:t>ECOCLIMAP-SG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5B5D96BD-D457-DB01-3FBE-3D702A43442A}"/>
              </a:ext>
            </a:extLst>
          </p:cNvPr>
          <p:cNvSpPr txBox="1"/>
          <p:nvPr/>
        </p:nvSpPr>
        <p:spPr>
          <a:xfrm>
            <a:off x="5552428" y="5300755"/>
            <a:ext cx="160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… in the future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69F809AD-0299-880A-F7B1-4B6AC1CC5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830" y="2317656"/>
            <a:ext cx="2831934" cy="2798129"/>
          </a:xfrm>
          <a:prstGeom prst="rect">
            <a:avLst/>
          </a:prstGeom>
        </p:spPr>
      </p:pic>
      <p:pic>
        <p:nvPicPr>
          <p:cNvPr id="52" name="Immagine 51">
            <a:extLst>
              <a:ext uri="{FF2B5EF4-FFF2-40B4-BE49-F238E27FC236}">
                <a16:creationId xmlns:a16="http://schemas.microsoft.com/office/drawing/2014/main" id="{9E011B02-7C57-53BD-F378-1A92431FE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403" y="5377814"/>
            <a:ext cx="1896950" cy="804780"/>
          </a:xfrm>
          <a:prstGeom prst="rect">
            <a:avLst/>
          </a:prstGeom>
        </p:spPr>
      </p:pic>
      <p:cxnSp>
        <p:nvCxnSpPr>
          <p:cNvPr id="63" name="Connettore 2 62">
            <a:extLst>
              <a:ext uri="{FF2B5EF4-FFF2-40B4-BE49-F238E27FC236}">
                <a16:creationId xmlns:a16="http://schemas.microsoft.com/office/drawing/2014/main" id="{A9B1300C-2250-476B-4A5C-70AAFBD3AE91}"/>
              </a:ext>
            </a:extLst>
          </p:cNvPr>
          <p:cNvCxnSpPr>
            <a:cxnSpLocks/>
          </p:cNvCxnSpPr>
          <p:nvPr/>
        </p:nvCxnSpPr>
        <p:spPr>
          <a:xfrm flipH="1">
            <a:off x="2449902" y="5339204"/>
            <a:ext cx="1773752" cy="2084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>
            <a:extLst>
              <a:ext uri="{FF2B5EF4-FFF2-40B4-BE49-F238E27FC236}">
                <a16:creationId xmlns:a16="http://schemas.microsoft.com/office/drawing/2014/main" id="{EF2049FD-3E43-F7AC-1A16-81D61A56A8A2}"/>
              </a:ext>
            </a:extLst>
          </p:cNvPr>
          <p:cNvCxnSpPr>
            <a:cxnSpLocks/>
          </p:cNvCxnSpPr>
          <p:nvPr/>
        </p:nvCxnSpPr>
        <p:spPr>
          <a:xfrm>
            <a:off x="4244539" y="5332761"/>
            <a:ext cx="1626194" cy="2827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BA36D09F-CC61-4788-8486-B7CD49532BE7}"/>
              </a:ext>
            </a:extLst>
          </p:cNvPr>
          <p:cNvCxnSpPr>
            <a:cxnSpLocks/>
          </p:cNvCxnSpPr>
          <p:nvPr/>
        </p:nvCxnSpPr>
        <p:spPr>
          <a:xfrm>
            <a:off x="4235653" y="1855617"/>
            <a:ext cx="0" cy="3268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2 69">
            <a:extLst>
              <a:ext uri="{FF2B5EF4-FFF2-40B4-BE49-F238E27FC236}">
                <a16:creationId xmlns:a16="http://schemas.microsoft.com/office/drawing/2014/main" id="{858E0DBA-EED5-CCD7-83D0-4DC09BC7040F}"/>
              </a:ext>
            </a:extLst>
          </p:cNvPr>
          <p:cNvCxnSpPr>
            <a:cxnSpLocks/>
          </p:cNvCxnSpPr>
          <p:nvPr/>
        </p:nvCxnSpPr>
        <p:spPr>
          <a:xfrm>
            <a:off x="4244539" y="2782006"/>
            <a:ext cx="0" cy="2801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2 72">
            <a:extLst>
              <a:ext uri="{FF2B5EF4-FFF2-40B4-BE49-F238E27FC236}">
                <a16:creationId xmlns:a16="http://schemas.microsoft.com/office/drawing/2014/main" id="{53A53745-9936-1698-DBE2-644436D01DCF}"/>
              </a:ext>
            </a:extLst>
          </p:cNvPr>
          <p:cNvCxnSpPr>
            <a:cxnSpLocks/>
          </p:cNvCxnSpPr>
          <p:nvPr/>
        </p:nvCxnSpPr>
        <p:spPr>
          <a:xfrm>
            <a:off x="6159189" y="2440021"/>
            <a:ext cx="1794938" cy="8513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>
            <a:extLst>
              <a:ext uri="{FF2B5EF4-FFF2-40B4-BE49-F238E27FC236}">
                <a16:creationId xmlns:a16="http://schemas.microsoft.com/office/drawing/2014/main" id="{477AF6CF-E8A4-D595-7E8F-5492544540A8}"/>
              </a:ext>
            </a:extLst>
          </p:cNvPr>
          <p:cNvSpPr/>
          <p:nvPr/>
        </p:nvSpPr>
        <p:spPr>
          <a:xfrm>
            <a:off x="2248681" y="3965977"/>
            <a:ext cx="4105466" cy="5290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83F08034-CEE4-57A1-6DCC-8B381910D199}"/>
              </a:ext>
            </a:extLst>
          </p:cNvPr>
          <p:cNvSpPr/>
          <p:nvPr/>
        </p:nvSpPr>
        <p:spPr>
          <a:xfrm>
            <a:off x="2346382" y="4838092"/>
            <a:ext cx="3597218" cy="4946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8770A38C-9CD5-818B-93FA-B71D0FF06162}"/>
              </a:ext>
            </a:extLst>
          </p:cNvPr>
          <p:cNvCxnSpPr>
            <a:cxnSpLocks/>
          </p:cNvCxnSpPr>
          <p:nvPr/>
        </p:nvCxnSpPr>
        <p:spPr>
          <a:xfrm>
            <a:off x="4247204" y="3657297"/>
            <a:ext cx="0" cy="2801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99CC4B32-73B6-30CC-2FE2-76CEB13EDD9C}"/>
              </a:ext>
            </a:extLst>
          </p:cNvPr>
          <p:cNvCxnSpPr>
            <a:cxnSpLocks/>
          </p:cNvCxnSpPr>
          <p:nvPr/>
        </p:nvCxnSpPr>
        <p:spPr>
          <a:xfrm>
            <a:off x="4237874" y="4551482"/>
            <a:ext cx="0" cy="2801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7A3D8D62-5E0F-C6DC-6DA6-D269B16894E8}"/>
              </a:ext>
            </a:extLst>
          </p:cNvPr>
          <p:cNvSpPr txBox="1"/>
          <p:nvPr/>
        </p:nvSpPr>
        <p:spPr>
          <a:xfrm>
            <a:off x="2123954" y="3942567"/>
            <a:ext cx="4392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/>
                <a:latin typeface="Arial" panose="020B0604020202020204" pitchFamily="34" charset="0"/>
              </a:rPr>
              <a:t>Step3: </a:t>
            </a:r>
            <a:r>
              <a:rPr lang="en-US" sz="160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lurbalb</a:t>
            </a:r>
            <a:r>
              <a:rPr lang="en-US" sz="16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</a:rPr>
              <a:t>master switch, including urban albedo effects</a:t>
            </a:r>
            <a:endParaRPr lang="it-IT" sz="1600" dirty="0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8A9581BD-0844-9546-01C4-9927FB347030}"/>
              </a:ext>
            </a:extLst>
          </p:cNvPr>
          <p:cNvSpPr txBox="1"/>
          <p:nvPr/>
        </p:nvSpPr>
        <p:spPr>
          <a:xfrm>
            <a:off x="1928644" y="4793039"/>
            <a:ext cx="4357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/>
                <a:latin typeface="Arial" panose="020B0604020202020204" pitchFamily="34" charset="0"/>
              </a:rPr>
              <a:t>Step4: </a:t>
            </a:r>
            <a:r>
              <a:rPr lang="en-US" sz="160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lurbahf</a:t>
            </a:r>
            <a:r>
              <a:rPr lang="en-US" sz="16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</a:rPr>
              <a:t>master switch, including anthropogenic effects</a:t>
            </a:r>
            <a:endParaRPr lang="it-IT" sz="1600" dirty="0"/>
          </a:p>
        </p:txBody>
      </p:sp>
      <p:pic>
        <p:nvPicPr>
          <p:cNvPr id="72" name="Elemento grafico 71" descr="Segno di spunta con riempimento a tinta unita">
            <a:extLst>
              <a:ext uri="{FF2B5EF4-FFF2-40B4-BE49-F238E27FC236}">
                <a16:creationId xmlns:a16="http://schemas.microsoft.com/office/drawing/2014/main" id="{DCA0CF9E-1D00-0A5E-B213-53C26F5313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6358" y="2106395"/>
            <a:ext cx="959443" cy="703967"/>
          </a:xfrm>
          <a:prstGeom prst="rect">
            <a:avLst/>
          </a:prstGeom>
        </p:spPr>
      </p:pic>
      <p:pic>
        <p:nvPicPr>
          <p:cNvPr id="74" name="Elemento grafico 73" descr="Segno di spunta con riempimento a tinta unita">
            <a:extLst>
              <a:ext uri="{FF2B5EF4-FFF2-40B4-BE49-F238E27FC236}">
                <a16:creationId xmlns:a16="http://schemas.microsoft.com/office/drawing/2014/main" id="{C7FB4E40-B074-D42C-F3C6-D45D7DD3EC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2637" y="3012754"/>
            <a:ext cx="959443" cy="703967"/>
          </a:xfrm>
          <a:prstGeom prst="rect">
            <a:avLst/>
          </a:prstGeom>
        </p:spPr>
      </p:pic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98D7AF5C-2074-8B81-18D2-3F55F0E3A513}"/>
              </a:ext>
            </a:extLst>
          </p:cNvPr>
          <p:cNvSpPr txBox="1"/>
          <p:nvPr/>
        </p:nvSpPr>
        <p:spPr>
          <a:xfrm>
            <a:off x="640079" y="3485011"/>
            <a:ext cx="975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/>
              <a:t>…</a:t>
            </a: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4D8866D7-ADEB-34AF-A6B6-08F906B6E14D}"/>
              </a:ext>
            </a:extLst>
          </p:cNvPr>
          <p:cNvSpPr txBox="1"/>
          <p:nvPr/>
        </p:nvSpPr>
        <p:spPr>
          <a:xfrm>
            <a:off x="641837" y="4317666"/>
            <a:ext cx="975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/>
              <a:t>…</a:t>
            </a: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44288B47-D2DB-E029-5C68-5335898DD09B}"/>
              </a:ext>
            </a:extLst>
          </p:cNvPr>
          <p:cNvCxnSpPr>
            <a:cxnSpLocks/>
          </p:cNvCxnSpPr>
          <p:nvPr/>
        </p:nvCxnSpPr>
        <p:spPr>
          <a:xfrm>
            <a:off x="6525847" y="3259472"/>
            <a:ext cx="1384751" cy="2272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7B04AE77-EB78-2D12-CC69-0205EAC80AE8}"/>
              </a:ext>
            </a:extLst>
          </p:cNvPr>
          <p:cNvCxnSpPr>
            <a:cxnSpLocks/>
            <a:stCxn id="38" idx="3"/>
          </p:cNvCxnSpPr>
          <p:nvPr/>
        </p:nvCxnSpPr>
        <p:spPr>
          <a:xfrm flipV="1">
            <a:off x="6516658" y="3652661"/>
            <a:ext cx="1376764" cy="5822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84F8DFC6-E267-FE24-0810-B85B2289E3FD}"/>
              </a:ext>
            </a:extLst>
          </p:cNvPr>
          <p:cNvCxnSpPr>
            <a:cxnSpLocks/>
          </p:cNvCxnSpPr>
          <p:nvPr/>
        </p:nvCxnSpPr>
        <p:spPr>
          <a:xfrm flipV="1">
            <a:off x="6090194" y="3772753"/>
            <a:ext cx="1863933" cy="12888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magine 24">
            <a:extLst>
              <a:ext uri="{FF2B5EF4-FFF2-40B4-BE49-F238E27FC236}">
                <a16:creationId xmlns:a16="http://schemas.microsoft.com/office/drawing/2014/main" id="{40C93304-C7FA-DEAF-0C47-7E6DC69D5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579" y="6305930"/>
            <a:ext cx="1225421" cy="494713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B4C887C1-E307-F90A-C2F9-F72074ECB6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6305929"/>
            <a:ext cx="1879099" cy="49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37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C24BE868-97ED-4476-8AB8-3AB73C026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199" y="3206620"/>
            <a:ext cx="2584308" cy="263785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832CC1A-7249-40DF-8F73-6A24F3A2A648}"/>
              </a:ext>
            </a:extLst>
          </p:cNvPr>
          <p:cNvSpPr txBox="1"/>
          <p:nvPr/>
        </p:nvSpPr>
        <p:spPr>
          <a:xfrm>
            <a:off x="9298509" y="529946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ICON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grid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E62471-6DE4-477E-B54C-7BD23F229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094" y="3262220"/>
            <a:ext cx="3385392" cy="258225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B5F11BB-1E30-46CC-9519-ED9DCF64771D}"/>
              </a:ext>
            </a:extLst>
          </p:cNvPr>
          <p:cNvSpPr txBox="1"/>
          <p:nvPr/>
        </p:nvSpPr>
        <p:spPr>
          <a:xfrm>
            <a:off x="3282751" y="530874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IFS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grid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AA808248-0A9D-4A4E-82E5-5703F6B58A5F}"/>
              </a:ext>
            </a:extLst>
          </p:cNvPr>
          <p:cNvCxnSpPr>
            <a:cxnSpLocks/>
          </p:cNvCxnSpPr>
          <p:nvPr/>
        </p:nvCxnSpPr>
        <p:spPr>
          <a:xfrm flipV="1">
            <a:off x="4320172" y="4406393"/>
            <a:ext cx="3641341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C492195-ADEF-46FE-AE01-62E736CD1F7A}"/>
              </a:ext>
            </a:extLst>
          </p:cNvPr>
          <p:cNvSpPr txBox="1"/>
          <p:nvPr/>
        </p:nvSpPr>
        <p:spPr>
          <a:xfrm>
            <a:off x="4583406" y="4406394"/>
            <a:ext cx="3025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Downscaling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from 8,5km to ~2km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B303BFD-165F-355C-79D9-47699CA6B81D}"/>
              </a:ext>
            </a:extLst>
          </p:cNvPr>
          <p:cNvSpPr txBox="1"/>
          <p:nvPr/>
        </p:nvSpPr>
        <p:spPr>
          <a:xfrm>
            <a:off x="825747" y="1097797"/>
            <a:ext cx="96191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Model: ICON-</a:t>
            </a:r>
            <a:r>
              <a:rPr lang="it-IT" dirty="0" err="1"/>
              <a:t>nwp</a:t>
            </a:r>
            <a:r>
              <a:rPr lang="it-IT" dirty="0"/>
              <a:t> </a:t>
            </a:r>
          </a:p>
          <a:p>
            <a:r>
              <a:rPr lang="it-IT" dirty="0" err="1"/>
              <a:t>Resolution</a:t>
            </a:r>
            <a:r>
              <a:rPr lang="it-IT" dirty="0"/>
              <a:t>: 2km (0.018°) over </a:t>
            </a:r>
            <a:r>
              <a:rPr lang="it-IT" dirty="0" err="1"/>
              <a:t>Italy</a:t>
            </a:r>
            <a:r>
              <a:rPr lang="it-IT" dirty="0"/>
              <a:t>-LAM domain</a:t>
            </a:r>
          </a:p>
          <a:p>
            <a:r>
              <a:rPr lang="it-IT" b="1" dirty="0"/>
              <a:t>Period 1</a:t>
            </a:r>
            <a:r>
              <a:rPr lang="it-IT" dirty="0"/>
              <a:t>: 16 August 2020 (00 UTC) to 20 August 2020 (24 UTC) </a:t>
            </a:r>
            <a:r>
              <a:rPr lang="it-IT" b="1" dirty="0"/>
              <a:t>5 Days </a:t>
            </a:r>
            <a:r>
              <a:rPr lang="it-IT" b="1" dirty="0" err="1"/>
              <a:t>simulation</a:t>
            </a:r>
            <a:endParaRPr lang="it-IT" b="1" dirty="0"/>
          </a:p>
          <a:p>
            <a:r>
              <a:rPr lang="it-IT" b="1" dirty="0"/>
              <a:t>Period 2</a:t>
            </a:r>
            <a:r>
              <a:rPr lang="it-IT" dirty="0"/>
              <a:t>: 16 August 2020 (00 UTC) to 30 August 2020 (24 UTC) </a:t>
            </a:r>
            <a:r>
              <a:rPr lang="it-IT" b="1" dirty="0"/>
              <a:t>14 Days </a:t>
            </a:r>
            <a:r>
              <a:rPr lang="it-IT" b="1" dirty="0" err="1"/>
              <a:t>simulation</a:t>
            </a:r>
            <a:endParaRPr lang="it-IT" b="1" dirty="0"/>
          </a:p>
          <a:p>
            <a:r>
              <a:rPr lang="it-IT" dirty="0"/>
              <a:t>Forcing data: ECMWF IFS </a:t>
            </a:r>
            <a:r>
              <a:rPr lang="it-IT" dirty="0" err="1"/>
              <a:t>analyses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6hr </a:t>
            </a:r>
          </a:p>
          <a:p>
            <a:r>
              <a:rPr lang="it-IT" dirty="0"/>
              <a:t>Main namelist switch: </a:t>
            </a:r>
            <a:r>
              <a:rPr lang="it-IT" dirty="0" err="1"/>
              <a:t>lurbalb</a:t>
            </a:r>
            <a:r>
              <a:rPr lang="it-IT" dirty="0"/>
              <a:t>=</a:t>
            </a:r>
            <a:r>
              <a:rPr lang="it-IT" dirty="0">
                <a:solidFill>
                  <a:srgbClr val="FF0000"/>
                </a:solidFill>
              </a:rPr>
              <a:t>TRUE</a:t>
            </a:r>
            <a:r>
              <a:rPr lang="it-IT" dirty="0"/>
              <a:t>                   </a:t>
            </a:r>
            <a:r>
              <a:rPr lang="it-IT" dirty="0">
                <a:solidFill>
                  <a:srgbClr val="FF0000"/>
                </a:solidFill>
              </a:rPr>
              <a:t>Urban Albedo </a:t>
            </a:r>
            <a:r>
              <a:rPr lang="it-IT" dirty="0" err="1">
                <a:solidFill>
                  <a:srgbClr val="FF0000"/>
                </a:solidFill>
              </a:rPr>
              <a:t>activated</a:t>
            </a:r>
            <a:r>
              <a:rPr lang="it-IT" dirty="0">
                <a:solidFill>
                  <a:srgbClr val="FF0000"/>
                </a:solidFill>
              </a:rPr>
              <a:t>     </a:t>
            </a:r>
          </a:p>
          <a:p>
            <a:r>
              <a:rPr lang="it-IT" dirty="0"/>
              <a:t>                                   </a:t>
            </a:r>
            <a:r>
              <a:rPr lang="it-IT" dirty="0" err="1"/>
              <a:t>lurbalb</a:t>
            </a:r>
            <a:r>
              <a:rPr lang="it-IT" dirty="0"/>
              <a:t>=</a:t>
            </a:r>
            <a:r>
              <a:rPr lang="it-IT" dirty="0">
                <a:solidFill>
                  <a:schemeClr val="accent1"/>
                </a:solidFill>
              </a:rPr>
              <a:t>FALSE</a:t>
            </a:r>
            <a:r>
              <a:rPr lang="it-IT" dirty="0"/>
              <a:t>                  </a:t>
            </a:r>
            <a:r>
              <a:rPr lang="it-IT" dirty="0">
                <a:solidFill>
                  <a:schemeClr val="accent1"/>
                </a:solidFill>
              </a:rPr>
              <a:t>Urban Albedo </a:t>
            </a:r>
            <a:r>
              <a:rPr lang="it-IT" dirty="0" err="1">
                <a:solidFill>
                  <a:schemeClr val="accent1"/>
                </a:solidFill>
              </a:rPr>
              <a:t>deactivated</a:t>
            </a:r>
            <a:r>
              <a:rPr lang="it-IT" dirty="0">
                <a:solidFill>
                  <a:schemeClr val="accent1"/>
                </a:solidFill>
              </a:rPr>
              <a:t> 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29997BAB-CBB9-B7AF-53E8-19A319C46E8C}"/>
              </a:ext>
            </a:extLst>
          </p:cNvPr>
          <p:cNvCxnSpPr>
            <a:cxnSpLocks/>
          </p:cNvCxnSpPr>
          <p:nvPr/>
        </p:nvCxnSpPr>
        <p:spPr>
          <a:xfrm>
            <a:off x="4741574" y="2649893"/>
            <a:ext cx="90196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1FDD80BF-3640-DD59-0619-EC57E6F9496E}"/>
              </a:ext>
            </a:extLst>
          </p:cNvPr>
          <p:cNvCxnSpPr>
            <a:cxnSpLocks/>
          </p:cNvCxnSpPr>
          <p:nvPr/>
        </p:nvCxnSpPr>
        <p:spPr>
          <a:xfrm>
            <a:off x="4741574" y="2942253"/>
            <a:ext cx="901960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Immagine 16">
            <a:extLst>
              <a:ext uri="{FF2B5EF4-FFF2-40B4-BE49-F238E27FC236}">
                <a16:creationId xmlns:a16="http://schemas.microsoft.com/office/drawing/2014/main" id="{E22C7421-49D5-029F-3D6D-84AD13ADC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71" y="6356861"/>
            <a:ext cx="1595952" cy="39285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FAD720AA-A8ED-301E-5EC8-B91E539CD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34" y="6305930"/>
            <a:ext cx="1225421" cy="49471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C28FAF5-F9A5-0EF7-D499-1708CD810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9" y="191192"/>
            <a:ext cx="11426301" cy="520311"/>
          </a:xfrm>
        </p:spPr>
        <p:txBody>
          <a:bodyPr>
            <a:normAutofit/>
          </a:bodyPr>
          <a:lstStyle/>
          <a:p>
            <a:r>
              <a:rPr lang="it-IT" dirty="0"/>
              <a:t>WG1: Porting of TERRA_URB in ICON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C8D5A7AB-2D86-70BC-7501-99EFB5FBB8CC}"/>
              </a:ext>
            </a:extLst>
          </p:cNvPr>
          <p:cNvSpPr txBox="1">
            <a:spLocks/>
          </p:cNvSpPr>
          <p:nvPr/>
        </p:nvSpPr>
        <p:spPr>
          <a:xfrm>
            <a:off x="228601" y="698247"/>
            <a:ext cx="11527171" cy="44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/>
              <a:t>Urban Albedo </a:t>
            </a:r>
            <a:r>
              <a:rPr lang="it-IT" sz="2400" dirty="0" err="1"/>
              <a:t>validation</a:t>
            </a:r>
            <a:r>
              <a:rPr lang="it-IT" sz="2400" dirty="0"/>
              <a:t>: model setup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89F5C18-9BE6-0197-4BB0-7CED98AC0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579" y="6305930"/>
            <a:ext cx="1225421" cy="49471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0469039-E470-0A95-B781-D1193E7818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6305929"/>
            <a:ext cx="1879099" cy="49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63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588F428-AB76-EA71-11FD-A15B36EDF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71" y="6356861"/>
            <a:ext cx="1595952" cy="39285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E265A98-D1E8-0FE3-BC4B-1DF02A966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34" y="6305930"/>
            <a:ext cx="1225421" cy="494713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B7CCB928-DA7E-FDED-2860-55C86082D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83790" y="293428"/>
            <a:ext cx="11426301" cy="520311"/>
          </a:xfrm>
        </p:spPr>
        <p:txBody>
          <a:bodyPr>
            <a:normAutofit/>
          </a:bodyPr>
          <a:lstStyle/>
          <a:p>
            <a:r>
              <a:rPr lang="it-IT" dirty="0"/>
              <a:t>WG1: Porting of TERRA_URB in ICON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76560C78-F598-5C81-9EFE-41E4FB28A736}"/>
              </a:ext>
            </a:extLst>
          </p:cNvPr>
          <p:cNvSpPr txBox="1">
            <a:spLocks/>
          </p:cNvSpPr>
          <p:nvPr/>
        </p:nvSpPr>
        <p:spPr>
          <a:xfrm>
            <a:off x="-849011" y="832667"/>
            <a:ext cx="11527171" cy="44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/>
              <a:t>Albedo </a:t>
            </a:r>
            <a:r>
              <a:rPr lang="it-IT" sz="2000" dirty="0" err="1"/>
              <a:t>validation</a:t>
            </a:r>
            <a:r>
              <a:rPr lang="it-IT" sz="2000" dirty="0"/>
              <a:t>: results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2404E2CB-21EA-1438-DB3B-12B91D04876F}"/>
              </a:ext>
            </a:extLst>
          </p:cNvPr>
          <p:cNvSpPr txBox="1">
            <a:spLocks/>
          </p:cNvSpPr>
          <p:nvPr/>
        </p:nvSpPr>
        <p:spPr>
          <a:xfrm>
            <a:off x="569344" y="1265867"/>
            <a:ext cx="8238754" cy="410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A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lbedo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maps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vs t_2m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maps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during</a:t>
            </a:r>
            <a:r>
              <a:rPr lang="it-IT" sz="2000" dirty="0">
                <a:solidFill>
                  <a:srgbClr val="285FA9"/>
                </a:solidFill>
                <a:latin typeface="Arial Black" panose="020B0A04020102020204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Nighttime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594C511-356D-FE18-F079-9A768011D572}"/>
              </a:ext>
            </a:extLst>
          </p:cNvPr>
          <p:cNvSpPr txBox="1"/>
          <p:nvPr/>
        </p:nvSpPr>
        <p:spPr>
          <a:xfrm>
            <a:off x="8745986" y="569034"/>
            <a:ext cx="3340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err="1"/>
              <a:t>Resolution</a:t>
            </a:r>
            <a:r>
              <a:rPr lang="it-IT" sz="1200" dirty="0"/>
              <a:t>: 2km (0.018°) over </a:t>
            </a:r>
            <a:r>
              <a:rPr lang="it-IT" sz="1200" dirty="0" err="1"/>
              <a:t>Italy</a:t>
            </a:r>
            <a:r>
              <a:rPr lang="it-IT" sz="1200" dirty="0"/>
              <a:t> domain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Period 1: 16 August 2020 to 20 August 2020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Period 2: 16 August 2020 to 30 August 2020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lurbalb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= TRUE    (ALB_ON)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lurbalb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= FALSE  (ALB_OFF)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E91E8C00-ACB8-31CB-585E-7C9002DFB9C8}"/>
              </a:ext>
            </a:extLst>
          </p:cNvPr>
          <p:cNvSpPr/>
          <p:nvPr/>
        </p:nvSpPr>
        <p:spPr>
          <a:xfrm>
            <a:off x="8755782" y="570605"/>
            <a:ext cx="3340733" cy="99654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FAD5D62-135F-F4C1-065E-5D7555C3BA96}"/>
              </a:ext>
            </a:extLst>
          </p:cNvPr>
          <p:cNvSpPr txBox="1"/>
          <p:nvPr/>
        </p:nvSpPr>
        <p:spPr>
          <a:xfrm>
            <a:off x="2756786" y="4981142"/>
            <a:ext cx="532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vs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A8D255C-B144-C7BD-49E5-FC427C27695D}"/>
              </a:ext>
            </a:extLst>
          </p:cNvPr>
          <p:cNvSpPr txBox="1"/>
          <p:nvPr/>
        </p:nvSpPr>
        <p:spPr>
          <a:xfrm>
            <a:off x="2756786" y="2977667"/>
            <a:ext cx="532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vs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CB6C48CB-A0AE-CC65-B63C-A5A979F4A397}"/>
              </a:ext>
            </a:extLst>
          </p:cNvPr>
          <p:cNvSpPr txBox="1">
            <a:spLocks/>
          </p:cNvSpPr>
          <p:nvPr/>
        </p:nvSpPr>
        <p:spPr>
          <a:xfrm>
            <a:off x="1276126" y="1803714"/>
            <a:ext cx="4025357" cy="410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ROME box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Nighttime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: 5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simulated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days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04372E8-E636-6427-6280-77893C4C9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579" y="6305930"/>
            <a:ext cx="1225421" cy="4947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7188878-7CDE-D3D3-8B8C-4AB917645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305929"/>
            <a:ext cx="1879099" cy="494713"/>
          </a:xfrm>
          <a:prstGeom prst="rect">
            <a:avLst/>
          </a:prstGeom>
        </p:spPr>
      </p:pic>
      <p:sp>
        <p:nvSpPr>
          <p:cNvPr id="32" name="Titolo 1">
            <a:extLst>
              <a:ext uri="{FF2B5EF4-FFF2-40B4-BE49-F238E27FC236}">
                <a16:creationId xmlns:a16="http://schemas.microsoft.com/office/drawing/2014/main" id="{681F3756-E3EA-05ED-75F8-B016FFB62ACA}"/>
              </a:ext>
            </a:extLst>
          </p:cNvPr>
          <p:cNvSpPr txBox="1">
            <a:spLocks/>
          </p:cNvSpPr>
          <p:nvPr/>
        </p:nvSpPr>
        <p:spPr>
          <a:xfrm>
            <a:off x="1084975" y="3871798"/>
            <a:ext cx="4521319" cy="410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ROME box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Nighttime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: 14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simulated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days </a:t>
            </a:r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FA44E6E7-8662-8E3D-742B-9F77CA4EA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8939" y="2462909"/>
            <a:ext cx="1873586" cy="1493649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24B3AE3F-41F0-0872-2C92-E092986049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907" y="2462909"/>
            <a:ext cx="1790855" cy="1455546"/>
          </a:xfrm>
          <a:prstGeom prst="rect">
            <a:avLst/>
          </a:prstGeom>
        </p:spPr>
      </p:pic>
      <p:pic>
        <p:nvPicPr>
          <p:cNvPr id="42" name="Immagine 41">
            <a:extLst>
              <a:ext uri="{FF2B5EF4-FFF2-40B4-BE49-F238E27FC236}">
                <a16:creationId xmlns:a16="http://schemas.microsoft.com/office/drawing/2014/main" id="{902EC822-491C-92E7-2C55-A529C5EF47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286" y="4505934"/>
            <a:ext cx="1798476" cy="1623201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40963276-C6FA-430C-0383-86A8C3BF4A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8939" y="4505934"/>
            <a:ext cx="1873586" cy="1706112"/>
          </a:xfrm>
          <a:prstGeom prst="rect">
            <a:avLst/>
          </a:prstGeom>
        </p:spPr>
      </p:pic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F4408B8F-CA34-7391-5220-67327F6D0CEE}"/>
              </a:ext>
            </a:extLst>
          </p:cNvPr>
          <p:cNvSpPr txBox="1"/>
          <p:nvPr/>
        </p:nvSpPr>
        <p:spPr>
          <a:xfrm>
            <a:off x="2901896" y="2222760"/>
            <a:ext cx="4920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+mj-lt"/>
              </a:rPr>
              <a:t>T_2m [°C] | </a:t>
            </a:r>
            <a:r>
              <a:rPr lang="it-IT" sz="1000" dirty="0" err="1">
                <a:latin typeface="+mj-lt"/>
              </a:rPr>
              <a:t>ALB_on</a:t>
            </a:r>
            <a:r>
              <a:rPr lang="it-IT" sz="1000" dirty="0">
                <a:latin typeface="+mj-lt"/>
              </a:rPr>
              <a:t> - </a:t>
            </a:r>
            <a:r>
              <a:rPr lang="it-IT" sz="1000" dirty="0" err="1">
                <a:latin typeface="+mj-lt"/>
              </a:rPr>
              <a:t>ALB_off</a:t>
            </a:r>
            <a:r>
              <a:rPr lang="it-IT" sz="1000" dirty="0">
                <a:latin typeface="+mj-lt"/>
              </a:rPr>
              <a:t> | </a:t>
            </a:r>
            <a:r>
              <a:rPr lang="it-IT" sz="1000" dirty="0" err="1">
                <a:latin typeface="+mj-lt"/>
              </a:rPr>
              <a:t>Nightt</a:t>
            </a:r>
            <a:r>
              <a:rPr lang="it-IT" sz="1000" dirty="0">
                <a:latin typeface="+mj-lt"/>
              </a:rPr>
              <a:t>. ROME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367E71E1-9C19-2128-2343-AAA323B4D717}"/>
              </a:ext>
            </a:extLst>
          </p:cNvPr>
          <p:cNvSpPr txBox="1"/>
          <p:nvPr/>
        </p:nvSpPr>
        <p:spPr>
          <a:xfrm>
            <a:off x="157249" y="4247496"/>
            <a:ext cx="4920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latin typeface="+mj-lt"/>
              </a:rPr>
              <a:t>Albdif</a:t>
            </a:r>
            <a:r>
              <a:rPr lang="it-IT" sz="1000" dirty="0">
                <a:latin typeface="+mj-lt"/>
              </a:rPr>
              <a:t> [%] | </a:t>
            </a:r>
            <a:r>
              <a:rPr lang="it-IT" sz="1000" dirty="0" err="1">
                <a:latin typeface="+mj-lt"/>
              </a:rPr>
              <a:t>ALB_on</a:t>
            </a:r>
            <a:r>
              <a:rPr lang="it-IT" sz="1000" dirty="0">
                <a:latin typeface="+mj-lt"/>
              </a:rPr>
              <a:t> - </a:t>
            </a:r>
            <a:r>
              <a:rPr lang="it-IT" sz="1000" dirty="0" err="1">
                <a:latin typeface="+mj-lt"/>
              </a:rPr>
              <a:t>ALB_off</a:t>
            </a:r>
            <a:r>
              <a:rPr lang="it-IT" sz="1000" dirty="0">
                <a:latin typeface="+mj-lt"/>
              </a:rPr>
              <a:t> | ROME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5FBFD397-789B-33CD-F651-ED0EA49F0EED}"/>
              </a:ext>
            </a:extLst>
          </p:cNvPr>
          <p:cNvSpPr txBox="1"/>
          <p:nvPr/>
        </p:nvSpPr>
        <p:spPr>
          <a:xfrm>
            <a:off x="206663" y="2228796"/>
            <a:ext cx="4920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latin typeface="+mj-lt"/>
              </a:rPr>
              <a:t>Albdif</a:t>
            </a:r>
            <a:r>
              <a:rPr lang="it-IT" sz="1000" dirty="0">
                <a:latin typeface="+mj-lt"/>
              </a:rPr>
              <a:t> [%] | </a:t>
            </a:r>
            <a:r>
              <a:rPr lang="it-IT" sz="1000" dirty="0" err="1">
                <a:latin typeface="+mj-lt"/>
              </a:rPr>
              <a:t>ALB_on</a:t>
            </a:r>
            <a:r>
              <a:rPr lang="it-IT" sz="1000" dirty="0">
                <a:latin typeface="+mj-lt"/>
              </a:rPr>
              <a:t> - </a:t>
            </a:r>
            <a:r>
              <a:rPr lang="it-IT" sz="1000" dirty="0" err="1">
                <a:latin typeface="+mj-lt"/>
              </a:rPr>
              <a:t>ALB_off</a:t>
            </a:r>
            <a:r>
              <a:rPr lang="it-IT" sz="1000" dirty="0">
                <a:latin typeface="+mj-lt"/>
              </a:rPr>
              <a:t> | ROME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F6B56B60-CD51-B1B5-B850-EB8F2DBE435B}"/>
              </a:ext>
            </a:extLst>
          </p:cNvPr>
          <p:cNvSpPr txBox="1"/>
          <p:nvPr/>
        </p:nvSpPr>
        <p:spPr>
          <a:xfrm>
            <a:off x="2901896" y="4262487"/>
            <a:ext cx="4920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+mj-lt"/>
              </a:rPr>
              <a:t>T_2m [°C] | </a:t>
            </a:r>
            <a:r>
              <a:rPr lang="it-IT" sz="1000" dirty="0" err="1">
                <a:latin typeface="+mj-lt"/>
              </a:rPr>
              <a:t>ALB_on</a:t>
            </a:r>
            <a:r>
              <a:rPr lang="it-IT" sz="1000" dirty="0">
                <a:latin typeface="+mj-lt"/>
              </a:rPr>
              <a:t> - </a:t>
            </a:r>
            <a:r>
              <a:rPr lang="it-IT" sz="1000" dirty="0" err="1">
                <a:latin typeface="+mj-lt"/>
              </a:rPr>
              <a:t>ALB_off</a:t>
            </a:r>
            <a:r>
              <a:rPr lang="it-IT" sz="1000" dirty="0">
                <a:latin typeface="+mj-lt"/>
              </a:rPr>
              <a:t> | </a:t>
            </a:r>
            <a:r>
              <a:rPr lang="it-IT" sz="1000" dirty="0" err="1">
                <a:latin typeface="+mj-lt"/>
              </a:rPr>
              <a:t>Nightt</a:t>
            </a:r>
            <a:r>
              <a:rPr lang="it-IT" sz="1000" dirty="0">
                <a:latin typeface="+mj-lt"/>
              </a:rPr>
              <a:t>. ROME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62B27295-16DB-5965-1F9C-1C7CCA4F1134}"/>
              </a:ext>
            </a:extLst>
          </p:cNvPr>
          <p:cNvSpPr txBox="1"/>
          <p:nvPr/>
        </p:nvSpPr>
        <p:spPr>
          <a:xfrm>
            <a:off x="6198597" y="2216688"/>
            <a:ext cx="4920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latin typeface="+mj-lt"/>
              </a:rPr>
              <a:t>Albdif</a:t>
            </a:r>
            <a:r>
              <a:rPr lang="it-IT" sz="1000" dirty="0">
                <a:latin typeface="+mj-lt"/>
              </a:rPr>
              <a:t> [%] | </a:t>
            </a:r>
            <a:r>
              <a:rPr lang="it-IT" sz="1000" dirty="0" err="1">
                <a:latin typeface="+mj-lt"/>
              </a:rPr>
              <a:t>ALB_on</a:t>
            </a:r>
            <a:r>
              <a:rPr lang="it-IT" sz="1000" dirty="0">
                <a:latin typeface="+mj-lt"/>
              </a:rPr>
              <a:t> - </a:t>
            </a:r>
            <a:r>
              <a:rPr lang="it-IT" sz="1000" dirty="0" err="1">
                <a:latin typeface="+mj-lt"/>
              </a:rPr>
              <a:t>ALB_off</a:t>
            </a:r>
            <a:r>
              <a:rPr lang="it-IT" sz="1000" dirty="0">
                <a:latin typeface="+mj-lt"/>
              </a:rPr>
              <a:t> | NAPLES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C25143D1-6F06-BB42-5633-889CD11638CA}"/>
              </a:ext>
            </a:extLst>
          </p:cNvPr>
          <p:cNvSpPr txBox="1"/>
          <p:nvPr/>
        </p:nvSpPr>
        <p:spPr>
          <a:xfrm>
            <a:off x="6198597" y="4233412"/>
            <a:ext cx="4920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>
                <a:latin typeface="+mj-lt"/>
              </a:rPr>
              <a:t>Albdif</a:t>
            </a:r>
            <a:r>
              <a:rPr lang="it-IT" sz="1000" dirty="0">
                <a:latin typeface="+mj-lt"/>
              </a:rPr>
              <a:t> [%] | </a:t>
            </a:r>
            <a:r>
              <a:rPr lang="it-IT" sz="1000" dirty="0" err="1">
                <a:latin typeface="+mj-lt"/>
              </a:rPr>
              <a:t>ALB_on</a:t>
            </a:r>
            <a:r>
              <a:rPr lang="it-IT" sz="1000" dirty="0">
                <a:latin typeface="+mj-lt"/>
              </a:rPr>
              <a:t> - </a:t>
            </a:r>
            <a:r>
              <a:rPr lang="it-IT" sz="1000" dirty="0" err="1">
                <a:latin typeface="+mj-lt"/>
              </a:rPr>
              <a:t>ALB_off</a:t>
            </a:r>
            <a:r>
              <a:rPr lang="it-IT" sz="1000" dirty="0">
                <a:latin typeface="+mj-lt"/>
              </a:rPr>
              <a:t> | NAPLES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87FB41A0-78F7-79A7-2B91-2FB284928F9F}"/>
              </a:ext>
            </a:extLst>
          </p:cNvPr>
          <p:cNvSpPr txBox="1"/>
          <p:nvPr/>
        </p:nvSpPr>
        <p:spPr>
          <a:xfrm>
            <a:off x="8934618" y="2210616"/>
            <a:ext cx="4920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+mj-lt"/>
              </a:rPr>
              <a:t>T_2m [°C] | </a:t>
            </a:r>
            <a:r>
              <a:rPr lang="it-IT" sz="1000" dirty="0" err="1">
                <a:latin typeface="+mj-lt"/>
              </a:rPr>
              <a:t>ALB_on</a:t>
            </a:r>
            <a:r>
              <a:rPr lang="it-IT" sz="1000" dirty="0">
                <a:latin typeface="+mj-lt"/>
              </a:rPr>
              <a:t> - </a:t>
            </a:r>
            <a:r>
              <a:rPr lang="it-IT" sz="1000" dirty="0" err="1">
                <a:latin typeface="+mj-lt"/>
              </a:rPr>
              <a:t>ALB_off</a:t>
            </a:r>
            <a:r>
              <a:rPr lang="it-IT" sz="1000" dirty="0">
                <a:latin typeface="+mj-lt"/>
              </a:rPr>
              <a:t> | </a:t>
            </a:r>
            <a:r>
              <a:rPr lang="it-IT" sz="1000" dirty="0" err="1">
                <a:latin typeface="+mj-lt"/>
              </a:rPr>
              <a:t>Nightt</a:t>
            </a:r>
            <a:r>
              <a:rPr lang="it-IT" sz="1000" dirty="0">
                <a:latin typeface="+mj-lt"/>
              </a:rPr>
              <a:t>. NAPLES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92DFB63A-38C7-9DC5-76F9-B11B36B3CCAA}"/>
              </a:ext>
            </a:extLst>
          </p:cNvPr>
          <p:cNvSpPr txBox="1"/>
          <p:nvPr/>
        </p:nvSpPr>
        <p:spPr>
          <a:xfrm>
            <a:off x="8943244" y="4233411"/>
            <a:ext cx="4920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+mj-lt"/>
              </a:rPr>
              <a:t>T_2m [°C] | </a:t>
            </a:r>
            <a:r>
              <a:rPr lang="it-IT" sz="1000" dirty="0" err="1">
                <a:latin typeface="+mj-lt"/>
              </a:rPr>
              <a:t>ALB_on</a:t>
            </a:r>
            <a:r>
              <a:rPr lang="it-IT" sz="1000" dirty="0">
                <a:latin typeface="+mj-lt"/>
              </a:rPr>
              <a:t> - </a:t>
            </a:r>
            <a:r>
              <a:rPr lang="it-IT" sz="1000" dirty="0" err="1">
                <a:latin typeface="+mj-lt"/>
              </a:rPr>
              <a:t>ALB_off</a:t>
            </a:r>
            <a:r>
              <a:rPr lang="it-IT" sz="1000" dirty="0">
                <a:latin typeface="+mj-lt"/>
              </a:rPr>
              <a:t> | </a:t>
            </a:r>
            <a:r>
              <a:rPr lang="it-IT" sz="1000" dirty="0" err="1">
                <a:latin typeface="+mj-lt"/>
              </a:rPr>
              <a:t>Nightt</a:t>
            </a:r>
            <a:r>
              <a:rPr lang="it-IT" sz="1000" dirty="0">
                <a:latin typeface="+mj-lt"/>
              </a:rPr>
              <a:t>. NAPLES</a:t>
            </a:r>
          </a:p>
        </p:txBody>
      </p:sp>
      <p:pic>
        <p:nvPicPr>
          <p:cNvPr id="56" name="Immagine 55">
            <a:extLst>
              <a:ext uri="{FF2B5EF4-FFF2-40B4-BE49-F238E27FC236}">
                <a16:creationId xmlns:a16="http://schemas.microsoft.com/office/drawing/2014/main" id="{E8ED9616-BD13-988E-7FAB-D25E6A5878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8955" y="2436190"/>
            <a:ext cx="1632963" cy="1603281"/>
          </a:xfrm>
          <a:prstGeom prst="rect">
            <a:avLst/>
          </a:prstGeom>
        </p:spPr>
      </p:pic>
      <p:sp>
        <p:nvSpPr>
          <p:cNvPr id="57" name="Titolo 1">
            <a:extLst>
              <a:ext uri="{FF2B5EF4-FFF2-40B4-BE49-F238E27FC236}">
                <a16:creationId xmlns:a16="http://schemas.microsoft.com/office/drawing/2014/main" id="{96299EA4-70C5-8B67-9067-D04DCCDCCB51}"/>
              </a:ext>
            </a:extLst>
          </p:cNvPr>
          <p:cNvSpPr txBox="1">
            <a:spLocks/>
          </p:cNvSpPr>
          <p:nvPr/>
        </p:nvSpPr>
        <p:spPr>
          <a:xfrm>
            <a:off x="7105508" y="3881021"/>
            <a:ext cx="4521319" cy="410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NAPLES box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Nighttime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: 14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simulated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days </a:t>
            </a:r>
          </a:p>
        </p:txBody>
      </p:sp>
      <p:pic>
        <p:nvPicPr>
          <p:cNvPr id="58" name="Immagine 57">
            <a:extLst>
              <a:ext uri="{FF2B5EF4-FFF2-40B4-BE49-F238E27FC236}">
                <a16:creationId xmlns:a16="http://schemas.microsoft.com/office/drawing/2014/main" id="{1D126298-FD8A-6581-3683-BACDEAB53C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9954" y="4493717"/>
            <a:ext cx="1718140" cy="1662336"/>
          </a:xfrm>
          <a:prstGeom prst="rect">
            <a:avLst/>
          </a:prstGeom>
        </p:spPr>
      </p:pic>
      <p:pic>
        <p:nvPicPr>
          <p:cNvPr id="60" name="Immagine 59">
            <a:extLst>
              <a:ext uri="{FF2B5EF4-FFF2-40B4-BE49-F238E27FC236}">
                <a16:creationId xmlns:a16="http://schemas.microsoft.com/office/drawing/2014/main" id="{3046498C-5C78-967D-617E-C86697905D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8795" y="2436190"/>
            <a:ext cx="1744629" cy="1556666"/>
          </a:xfrm>
          <a:prstGeom prst="rect">
            <a:avLst/>
          </a:prstGeom>
        </p:spPr>
      </p:pic>
      <p:pic>
        <p:nvPicPr>
          <p:cNvPr id="62" name="Immagine 61">
            <a:extLst>
              <a:ext uri="{FF2B5EF4-FFF2-40B4-BE49-F238E27FC236}">
                <a16:creationId xmlns:a16="http://schemas.microsoft.com/office/drawing/2014/main" id="{3E44456F-CE56-14A8-E016-F8D478B20C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48795" y="4508708"/>
            <a:ext cx="1839919" cy="1615533"/>
          </a:xfrm>
          <a:prstGeom prst="rect">
            <a:avLst/>
          </a:prstGeom>
        </p:spPr>
      </p:pic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26D2B0B9-D09D-3BA1-49FF-99A4D8D6129E}"/>
              </a:ext>
            </a:extLst>
          </p:cNvPr>
          <p:cNvSpPr txBox="1"/>
          <p:nvPr/>
        </p:nvSpPr>
        <p:spPr>
          <a:xfrm>
            <a:off x="8873039" y="3028890"/>
            <a:ext cx="532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vs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9E023F77-BD19-DC8E-49BC-F1A3A168BC14}"/>
              </a:ext>
            </a:extLst>
          </p:cNvPr>
          <p:cNvSpPr txBox="1"/>
          <p:nvPr/>
        </p:nvSpPr>
        <p:spPr>
          <a:xfrm>
            <a:off x="8903195" y="5005519"/>
            <a:ext cx="532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vs</a:t>
            </a:r>
          </a:p>
        </p:txBody>
      </p:sp>
      <p:sp>
        <p:nvSpPr>
          <p:cNvPr id="65" name="Titolo 1">
            <a:extLst>
              <a:ext uri="{FF2B5EF4-FFF2-40B4-BE49-F238E27FC236}">
                <a16:creationId xmlns:a16="http://schemas.microsoft.com/office/drawing/2014/main" id="{B1505C8F-4354-6515-8DCE-0920ED673439}"/>
              </a:ext>
            </a:extLst>
          </p:cNvPr>
          <p:cNvSpPr txBox="1">
            <a:spLocks/>
          </p:cNvSpPr>
          <p:nvPr/>
        </p:nvSpPr>
        <p:spPr>
          <a:xfrm>
            <a:off x="7035549" y="1791976"/>
            <a:ext cx="4521319" cy="410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NAPLES box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Nighttime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: 5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simulated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days </a:t>
            </a:r>
          </a:p>
        </p:txBody>
      </p:sp>
    </p:spTree>
    <p:extLst>
      <p:ext uri="{BB962C8B-B14F-4D97-AF65-F5344CB8AC3E}">
        <p14:creationId xmlns:p14="http://schemas.microsoft.com/office/powerpoint/2010/main" val="362588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C24BE868-97ED-4476-8AB8-3AB73C026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355" y="3110450"/>
            <a:ext cx="2584308" cy="263785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832CC1A-7249-40DF-8F73-6A24F3A2A648}"/>
              </a:ext>
            </a:extLst>
          </p:cNvPr>
          <p:cNvSpPr txBox="1"/>
          <p:nvPr/>
        </p:nvSpPr>
        <p:spPr>
          <a:xfrm>
            <a:off x="9298509" y="529946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ICON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grid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E62471-6DE4-477E-B54C-7BD23F229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38" y="3166050"/>
            <a:ext cx="3385392" cy="258225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B5F11BB-1E30-46CC-9519-ED9DCF64771D}"/>
              </a:ext>
            </a:extLst>
          </p:cNvPr>
          <p:cNvSpPr txBox="1"/>
          <p:nvPr/>
        </p:nvSpPr>
        <p:spPr>
          <a:xfrm>
            <a:off x="3282751" y="530874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IFS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grid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AA808248-0A9D-4A4E-82E5-5703F6B58A5F}"/>
              </a:ext>
            </a:extLst>
          </p:cNvPr>
          <p:cNvCxnSpPr>
            <a:cxnSpLocks/>
          </p:cNvCxnSpPr>
          <p:nvPr/>
        </p:nvCxnSpPr>
        <p:spPr>
          <a:xfrm flipV="1">
            <a:off x="4320172" y="4406393"/>
            <a:ext cx="3641341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C492195-ADEF-46FE-AE01-62E736CD1F7A}"/>
              </a:ext>
            </a:extLst>
          </p:cNvPr>
          <p:cNvSpPr txBox="1"/>
          <p:nvPr/>
        </p:nvSpPr>
        <p:spPr>
          <a:xfrm>
            <a:off x="4583406" y="4406394"/>
            <a:ext cx="3025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Downscaling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from 8,5km to ~2km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B303BFD-165F-355C-79D9-47699CA6B81D}"/>
              </a:ext>
            </a:extLst>
          </p:cNvPr>
          <p:cNvSpPr txBox="1"/>
          <p:nvPr/>
        </p:nvSpPr>
        <p:spPr>
          <a:xfrm>
            <a:off x="845812" y="1114447"/>
            <a:ext cx="96191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Model: ICON-</a:t>
            </a:r>
            <a:r>
              <a:rPr lang="it-IT" dirty="0" err="1"/>
              <a:t>nwp</a:t>
            </a:r>
            <a:r>
              <a:rPr lang="it-IT" dirty="0"/>
              <a:t> </a:t>
            </a:r>
          </a:p>
          <a:p>
            <a:r>
              <a:rPr lang="it-IT" dirty="0" err="1"/>
              <a:t>Resolution</a:t>
            </a:r>
            <a:r>
              <a:rPr lang="it-IT" dirty="0"/>
              <a:t>: 2km (0.018°) over </a:t>
            </a:r>
            <a:r>
              <a:rPr lang="it-IT" dirty="0" err="1"/>
              <a:t>Italy</a:t>
            </a:r>
            <a:r>
              <a:rPr lang="it-IT" dirty="0"/>
              <a:t>-LAM domain</a:t>
            </a:r>
          </a:p>
          <a:p>
            <a:r>
              <a:rPr lang="it-IT" dirty="0"/>
              <a:t>Period 1: 16 August 2020 (00 UTC) to 20 August 2020 (24 UTC) 5 Days </a:t>
            </a:r>
            <a:r>
              <a:rPr lang="it-IT" dirty="0" err="1"/>
              <a:t>simulation</a:t>
            </a:r>
            <a:endParaRPr lang="it-IT" dirty="0"/>
          </a:p>
          <a:p>
            <a:r>
              <a:rPr lang="it-IT" dirty="0"/>
              <a:t>Forcing data: ECMWF IFS </a:t>
            </a:r>
            <a:r>
              <a:rPr lang="it-IT" dirty="0" err="1"/>
              <a:t>analyses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6hr </a:t>
            </a:r>
          </a:p>
          <a:p>
            <a:r>
              <a:rPr lang="it-IT" dirty="0"/>
              <a:t>Main namelist switch: </a:t>
            </a:r>
            <a:r>
              <a:rPr lang="it-IT" dirty="0" err="1"/>
              <a:t>lurbahf</a:t>
            </a:r>
            <a:r>
              <a:rPr lang="it-IT" dirty="0"/>
              <a:t>=</a:t>
            </a:r>
            <a:r>
              <a:rPr lang="it-IT" dirty="0">
                <a:solidFill>
                  <a:srgbClr val="FF0000"/>
                </a:solidFill>
              </a:rPr>
              <a:t>TRUE</a:t>
            </a:r>
            <a:r>
              <a:rPr lang="it-IT" dirty="0"/>
              <a:t>                   </a:t>
            </a:r>
            <a:r>
              <a:rPr lang="it-IT" dirty="0">
                <a:solidFill>
                  <a:srgbClr val="FF0000"/>
                </a:solidFill>
              </a:rPr>
              <a:t>AHF </a:t>
            </a:r>
            <a:r>
              <a:rPr lang="it-IT" dirty="0" err="1">
                <a:solidFill>
                  <a:srgbClr val="FF0000"/>
                </a:solidFill>
              </a:rPr>
              <a:t>activated</a:t>
            </a:r>
            <a:r>
              <a:rPr lang="it-IT" dirty="0">
                <a:solidFill>
                  <a:srgbClr val="FF0000"/>
                </a:solidFill>
              </a:rPr>
              <a:t>     </a:t>
            </a:r>
          </a:p>
          <a:p>
            <a:r>
              <a:rPr lang="it-IT" dirty="0"/>
              <a:t>                                   </a:t>
            </a:r>
            <a:r>
              <a:rPr lang="it-IT" dirty="0" err="1"/>
              <a:t>lurbahf</a:t>
            </a:r>
            <a:r>
              <a:rPr lang="it-IT" dirty="0"/>
              <a:t>=</a:t>
            </a:r>
            <a:r>
              <a:rPr lang="it-IT" dirty="0">
                <a:solidFill>
                  <a:schemeClr val="accent1"/>
                </a:solidFill>
              </a:rPr>
              <a:t>FALSE</a:t>
            </a:r>
            <a:r>
              <a:rPr lang="it-IT" dirty="0"/>
              <a:t>                  </a:t>
            </a:r>
            <a:r>
              <a:rPr lang="it-IT" dirty="0">
                <a:solidFill>
                  <a:schemeClr val="accent1"/>
                </a:solidFill>
              </a:rPr>
              <a:t>AHF </a:t>
            </a:r>
            <a:r>
              <a:rPr lang="it-IT" dirty="0" err="1">
                <a:solidFill>
                  <a:schemeClr val="accent1"/>
                </a:solidFill>
              </a:rPr>
              <a:t>deactivated</a:t>
            </a:r>
            <a:r>
              <a:rPr lang="it-IT" dirty="0">
                <a:solidFill>
                  <a:schemeClr val="accent1"/>
                </a:solidFill>
              </a:rPr>
              <a:t> </a:t>
            </a:r>
          </a:p>
          <a:p>
            <a:r>
              <a:rPr lang="it-IT" dirty="0">
                <a:solidFill>
                  <a:schemeClr val="accent1"/>
                </a:solidFill>
              </a:rPr>
              <a:t>                                   </a:t>
            </a:r>
            <a:r>
              <a:rPr lang="it-IT" dirty="0" err="1"/>
              <a:t>lterraurb</a:t>
            </a:r>
            <a:r>
              <a:rPr lang="it-IT" dirty="0"/>
              <a:t>=FALSE                TERRA_URB </a:t>
            </a:r>
            <a:r>
              <a:rPr lang="it-IT" dirty="0" err="1"/>
              <a:t>Deactivated</a:t>
            </a:r>
            <a:endParaRPr lang="it-IT" dirty="0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29997BAB-CBB9-B7AF-53E8-19A319C46E8C}"/>
              </a:ext>
            </a:extLst>
          </p:cNvPr>
          <p:cNvCxnSpPr>
            <a:cxnSpLocks/>
          </p:cNvCxnSpPr>
          <p:nvPr/>
        </p:nvCxnSpPr>
        <p:spPr>
          <a:xfrm>
            <a:off x="4741574" y="2397966"/>
            <a:ext cx="90196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1FDD80BF-3640-DD59-0619-EC57E6F9496E}"/>
              </a:ext>
            </a:extLst>
          </p:cNvPr>
          <p:cNvCxnSpPr>
            <a:cxnSpLocks/>
          </p:cNvCxnSpPr>
          <p:nvPr/>
        </p:nvCxnSpPr>
        <p:spPr>
          <a:xfrm>
            <a:off x="4741574" y="2690327"/>
            <a:ext cx="901960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Immagine 16">
            <a:extLst>
              <a:ext uri="{FF2B5EF4-FFF2-40B4-BE49-F238E27FC236}">
                <a16:creationId xmlns:a16="http://schemas.microsoft.com/office/drawing/2014/main" id="{E22C7421-49D5-029F-3D6D-84AD13ADC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71" y="6356861"/>
            <a:ext cx="1595952" cy="39285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FAD720AA-A8ED-301E-5EC8-B91E539CD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34" y="6305930"/>
            <a:ext cx="1225421" cy="49471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C28FAF5-F9A5-0EF7-D499-1708CD810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9" y="191192"/>
            <a:ext cx="11426301" cy="520311"/>
          </a:xfrm>
        </p:spPr>
        <p:txBody>
          <a:bodyPr>
            <a:normAutofit/>
          </a:bodyPr>
          <a:lstStyle/>
          <a:p>
            <a:r>
              <a:rPr lang="it-IT" dirty="0"/>
              <a:t>WG1: Porting of TERRA_URB in ICON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C8D5A7AB-2D86-70BC-7501-99EFB5FBB8CC}"/>
              </a:ext>
            </a:extLst>
          </p:cNvPr>
          <p:cNvSpPr txBox="1">
            <a:spLocks/>
          </p:cNvSpPr>
          <p:nvPr/>
        </p:nvSpPr>
        <p:spPr>
          <a:xfrm>
            <a:off x="228601" y="698247"/>
            <a:ext cx="11527171" cy="44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/>
              <a:t>AHF </a:t>
            </a:r>
            <a:r>
              <a:rPr lang="it-IT" sz="2400" dirty="0" err="1"/>
              <a:t>validation</a:t>
            </a:r>
            <a:r>
              <a:rPr lang="it-IT" sz="2400" dirty="0"/>
              <a:t>: model setup</a:t>
            </a: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1B36DEEE-D692-6CB6-2F4E-93A0A791AC2E}"/>
              </a:ext>
            </a:extLst>
          </p:cNvPr>
          <p:cNvCxnSpPr>
            <a:cxnSpLocks/>
          </p:cNvCxnSpPr>
          <p:nvPr/>
        </p:nvCxnSpPr>
        <p:spPr>
          <a:xfrm>
            <a:off x="4893974" y="2936033"/>
            <a:ext cx="9019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3BD75D2E-DC7F-67AB-EC3E-BF8231E08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579" y="6305930"/>
            <a:ext cx="1225421" cy="49471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1144A557-EC88-ADA3-656C-615A1FB218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6305929"/>
            <a:ext cx="1879099" cy="49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90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B094C909-CBC7-63AD-0ED8-406EAF400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559" y="1474236"/>
            <a:ext cx="8394441" cy="473312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588F428-AB76-EA71-11FD-A15B36EDF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71" y="6356861"/>
            <a:ext cx="1595952" cy="39285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E265A98-D1E8-0FE3-BC4B-1DF02A966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34" y="6305930"/>
            <a:ext cx="1225421" cy="494713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B7CCB928-DA7E-FDED-2860-55C86082D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61787" y="238847"/>
            <a:ext cx="11426301" cy="520311"/>
          </a:xfrm>
        </p:spPr>
        <p:txBody>
          <a:bodyPr>
            <a:normAutofit/>
          </a:bodyPr>
          <a:lstStyle/>
          <a:p>
            <a:r>
              <a:rPr lang="it-IT" dirty="0"/>
              <a:t>WG1: Porting of TERRA_URB in ICON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76560C78-F598-5C81-9EFE-41E4FB28A736}"/>
              </a:ext>
            </a:extLst>
          </p:cNvPr>
          <p:cNvSpPr txBox="1">
            <a:spLocks/>
          </p:cNvSpPr>
          <p:nvPr/>
        </p:nvSpPr>
        <p:spPr>
          <a:xfrm>
            <a:off x="-849011" y="700512"/>
            <a:ext cx="11527171" cy="44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/>
              <a:t>AHF </a:t>
            </a:r>
            <a:r>
              <a:rPr lang="it-IT" sz="2000" dirty="0" err="1"/>
              <a:t>validation</a:t>
            </a:r>
            <a:r>
              <a:rPr lang="it-IT" sz="2000" dirty="0"/>
              <a:t>: results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2404E2CB-21EA-1438-DB3B-12B91D04876F}"/>
              </a:ext>
            </a:extLst>
          </p:cNvPr>
          <p:cNvSpPr txBox="1">
            <a:spLocks/>
          </p:cNvSpPr>
          <p:nvPr/>
        </p:nvSpPr>
        <p:spPr>
          <a:xfrm>
            <a:off x="795197" y="1227410"/>
            <a:ext cx="8238754" cy="410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Fr_paved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vs T_2m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differences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maps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during</a:t>
            </a:r>
            <a:r>
              <a:rPr lang="it-IT" sz="1800" dirty="0">
                <a:solidFill>
                  <a:srgbClr val="285FA9"/>
                </a:solidFill>
                <a:latin typeface="Arial Black" panose="020B0A04020102020204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Nighttime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285FA9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3C808ED-6C7C-E107-C874-DB4C759E3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043" y="2052735"/>
            <a:ext cx="3359022" cy="340567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06DA903-01CE-F461-485E-C49D085C5785}"/>
              </a:ext>
            </a:extLst>
          </p:cNvPr>
          <p:cNvSpPr txBox="1"/>
          <p:nvPr/>
        </p:nvSpPr>
        <p:spPr>
          <a:xfrm>
            <a:off x="8828417" y="247348"/>
            <a:ext cx="326740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err="1"/>
              <a:t>Resolution</a:t>
            </a:r>
            <a:r>
              <a:rPr lang="it-IT" sz="1200" dirty="0"/>
              <a:t>: 2km (0.018°) over </a:t>
            </a:r>
            <a:r>
              <a:rPr lang="it-IT" sz="1200" dirty="0" err="1"/>
              <a:t>Italy</a:t>
            </a:r>
            <a:r>
              <a:rPr lang="it-IT" sz="1200" dirty="0"/>
              <a:t> domain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Period: 16 August 2020 (00 UTC) to 20 </a:t>
            </a:r>
            <a:r>
              <a:rPr lang="it-IT" sz="1200" dirty="0" err="1"/>
              <a:t>September</a:t>
            </a:r>
            <a:r>
              <a:rPr lang="it-IT" sz="1200" dirty="0"/>
              <a:t> 2020 (24 UTC)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Forcing data: ECMWF IFS </a:t>
            </a:r>
            <a:r>
              <a:rPr lang="it-IT" sz="1200" dirty="0" err="1"/>
              <a:t>analyses</a:t>
            </a:r>
            <a:r>
              <a:rPr lang="it-IT" sz="1200" dirty="0"/>
              <a:t> </a:t>
            </a:r>
            <a:r>
              <a:rPr lang="it-IT" sz="1200" dirty="0" err="1"/>
              <a:t>at</a:t>
            </a:r>
            <a:r>
              <a:rPr lang="it-IT" sz="1200" dirty="0"/>
              <a:t> 6hr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err="1">
                <a:solidFill>
                  <a:srgbClr val="FF0000"/>
                </a:solidFill>
              </a:rPr>
              <a:t>lurbahf</a:t>
            </a:r>
            <a:r>
              <a:rPr lang="it-IT" sz="1200" dirty="0">
                <a:solidFill>
                  <a:srgbClr val="FF0000"/>
                </a:solidFill>
              </a:rPr>
              <a:t>   = TRUE    (AHF_ON)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err="1">
                <a:solidFill>
                  <a:schemeClr val="accent1"/>
                </a:solidFill>
              </a:rPr>
              <a:t>lurbanh</a:t>
            </a:r>
            <a:r>
              <a:rPr lang="it-IT" sz="1200" dirty="0">
                <a:solidFill>
                  <a:schemeClr val="accent1"/>
                </a:solidFill>
              </a:rPr>
              <a:t>  = FALSE  (AHF_OFF)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err="1"/>
              <a:t>reference</a:t>
            </a:r>
            <a:r>
              <a:rPr lang="it-IT" sz="1200" dirty="0"/>
              <a:t> case = </a:t>
            </a:r>
            <a:r>
              <a:rPr lang="it-IT" sz="1200" dirty="0" err="1"/>
              <a:t>terra_urb_off</a:t>
            </a:r>
            <a:r>
              <a:rPr lang="it-IT" sz="1200" dirty="0"/>
              <a:t> (TU_OFF)</a:t>
            </a:r>
            <a:endParaRPr lang="it-IT" sz="1200" dirty="0">
              <a:solidFill>
                <a:schemeClr val="accent1"/>
              </a:solidFill>
            </a:endParaRPr>
          </a:p>
          <a:p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A71F39F-0C48-2237-A298-565362FD3BB5}"/>
              </a:ext>
            </a:extLst>
          </p:cNvPr>
          <p:cNvSpPr/>
          <p:nvPr/>
        </p:nvSpPr>
        <p:spPr>
          <a:xfrm>
            <a:off x="8833205" y="238847"/>
            <a:ext cx="3262618" cy="140334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E806D87-8AF6-645F-C7D9-77E5A62BADB8}"/>
              </a:ext>
            </a:extLst>
          </p:cNvPr>
          <p:cNvSpPr txBox="1"/>
          <p:nvPr/>
        </p:nvSpPr>
        <p:spPr>
          <a:xfrm>
            <a:off x="4219344" y="3489973"/>
            <a:ext cx="532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vs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817BCD9-DFC8-3951-C1E7-A0C27665CC5D}"/>
              </a:ext>
            </a:extLst>
          </p:cNvPr>
          <p:cNvSpPr txBox="1"/>
          <p:nvPr/>
        </p:nvSpPr>
        <p:spPr>
          <a:xfrm>
            <a:off x="7910715" y="3485558"/>
            <a:ext cx="532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vs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76318A7-A11E-ECD0-D3D2-BB2414329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579" y="6305930"/>
            <a:ext cx="1225421" cy="49471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C3CD089-7951-6BF5-0633-01500AA83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6305929"/>
            <a:ext cx="1879099" cy="49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07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810033B-3BC6-425A-EE35-F9325D280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702" y="2016324"/>
            <a:ext cx="8256121" cy="404857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588F428-AB76-EA71-11FD-A15B36EDF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71" y="6356861"/>
            <a:ext cx="1595952" cy="39285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E265A98-D1E8-0FE3-BC4B-1DF02A966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34" y="6305930"/>
            <a:ext cx="1225421" cy="494713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B7CCB928-DA7E-FDED-2860-55C86082D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61787" y="238847"/>
            <a:ext cx="11426301" cy="520311"/>
          </a:xfrm>
        </p:spPr>
        <p:txBody>
          <a:bodyPr>
            <a:normAutofit/>
          </a:bodyPr>
          <a:lstStyle/>
          <a:p>
            <a:r>
              <a:rPr lang="it-IT" dirty="0"/>
              <a:t>WG1: Porting of TERRA_URB in ICON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76560C78-F598-5C81-9EFE-41E4FB28A736}"/>
              </a:ext>
            </a:extLst>
          </p:cNvPr>
          <p:cNvSpPr txBox="1">
            <a:spLocks/>
          </p:cNvSpPr>
          <p:nvPr/>
        </p:nvSpPr>
        <p:spPr>
          <a:xfrm>
            <a:off x="-849011" y="700512"/>
            <a:ext cx="11527171" cy="44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/>
              <a:t>AHF </a:t>
            </a:r>
            <a:r>
              <a:rPr lang="it-IT" sz="2000" dirty="0" err="1"/>
              <a:t>validation</a:t>
            </a:r>
            <a:r>
              <a:rPr lang="it-IT" sz="2000" dirty="0"/>
              <a:t>: results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2404E2CB-21EA-1438-DB3B-12B91D04876F}"/>
              </a:ext>
            </a:extLst>
          </p:cNvPr>
          <p:cNvSpPr txBox="1">
            <a:spLocks/>
          </p:cNvSpPr>
          <p:nvPr/>
        </p:nvSpPr>
        <p:spPr>
          <a:xfrm>
            <a:off x="795197" y="1162177"/>
            <a:ext cx="8238754" cy="410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Fr_paved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vs T_2m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differences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over ROME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06DA903-01CE-F461-485E-C49D085C5785}"/>
              </a:ext>
            </a:extLst>
          </p:cNvPr>
          <p:cNvSpPr txBox="1"/>
          <p:nvPr/>
        </p:nvSpPr>
        <p:spPr>
          <a:xfrm>
            <a:off x="8828417" y="247348"/>
            <a:ext cx="32674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err="1"/>
              <a:t>Resolution</a:t>
            </a:r>
            <a:r>
              <a:rPr lang="it-IT" sz="1200" dirty="0"/>
              <a:t>: 2km (0.018°) over </a:t>
            </a:r>
            <a:r>
              <a:rPr lang="it-IT" sz="1200" dirty="0" err="1"/>
              <a:t>Italy</a:t>
            </a:r>
            <a:r>
              <a:rPr lang="it-IT" sz="1200" dirty="0"/>
              <a:t> domain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Period: 16 August 2020 (00 UTC) to 20 </a:t>
            </a:r>
            <a:r>
              <a:rPr lang="it-IT" sz="1200" dirty="0" err="1"/>
              <a:t>September</a:t>
            </a:r>
            <a:r>
              <a:rPr lang="it-IT" sz="1200" dirty="0"/>
              <a:t> 2020 (24 UTC)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Forcing data: ECMWF IFS </a:t>
            </a:r>
            <a:r>
              <a:rPr lang="it-IT" sz="1200" dirty="0" err="1"/>
              <a:t>analyses</a:t>
            </a:r>
            <a:r>
              <a:rPr lang="it-IT" sz="1200" dirty="0"/>
              <a:t> </a:t>
            </a:r>
            <a:r>
              <a:rPr lang="it-IT" sz="1200" dirty="0" err="1"/>
              <a:t>at</a:t>
            </a:r>
            <a:r>
              <a:rPr lang="it-IT" sz="1200" dirty="0"/>
              <a:t> 6hr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err="1">
                <a:solidFill>
                  <a:srgbClr val="FF0000"/>
                </a:solidFill>
              </a:rPr>
              <a:t>lurbahf</a:t>
            </a:r>
            <a:r>
              <a:rPr lang="it-IT" sz="1200" dirty="0">
                <a:solidFill>
                  <a:srgbClr val="FF0000"/>
                </a:solidFill>
              </a:rPr>
              <a:t>   = TRUE    (AHF_ON)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err="1">
                <a:solidFill>
                  <a:schemeClr val="accent1"/>
                </a:solidFill>
              </a:rPr>
              <a:t>lurbanh</a:t>
            </a:r>
            <a:r>
              <a:rPr lang="it-IT" sz="1200" dirty="0">
                <a:solidFill>
                  <a:schemeClr val="accent1"/>
                </a:solidFill>
              </a:rPr>
              <a:t>  = FALSE  (AHF_OFF)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err="1"/>
              <a:t>reference</a:t>
            </a:r>
            <a:r>
              <a:rPr lang="it-IT" sz="1200" dirty="0"/>
              <a:t> case = </a:t>
            </a:r>
            <a:r>
              <a:rPr lang="it-IT" sz="1200" dirty="0" err="1"/>
              <a:t>terra_urb_off</a:t>
            </a:r>
            <a:r>
              <a:rPr lang="it-IT" sz="1200" dirty="0"/>
              <a:t> (TU_OFF)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A71F39F-0C48-2237-A298-565362FD3BB5}"/>
              </a:ext>
            </a:extLst>
          </p:cNvPr>
          <p:cNvSpPr/>
          <p:nvPr/>
        </p:nvSpPr>
        <p:spPr>
          <a:xfrm>
            <a:off x="8833205" y="238847"/>
            <a:ext cx="3262618" cy="139349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E806D87-8AF6-645F-C7D9-77E5A62BADB8}"/>
              </a:ext>
            </a:extLst>
          </p:cNvPr>
          <p:cNvSpPr txBox="1"/>
          <p:nvPr/>
        </p:nvSpPr>
        <p:spPr>
          <a:xfrm>
            <a:off x="4219344" y="3489973"/>
            <a:ext cx="532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vs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FEDA948-D47B-762F-366C-B1D73EDC0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92996"/>
            <a:ext cx="8238754" cy="4071901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817BCD9-DFC8-3951-C1E7-A0C27665CC5D}"/>
              </a:ext>
            </a:extLst>
          </p:cNvPr>
          <p:cNvSpPr txBox="1"/>
          <p:nvPr/>
        </p:nvSpPr>
        <p:spPr>
          <a:xfrm>
            <a:off x="3953334" y="3681279"/>
            <a:ext cx="532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vs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110EC4E-8DE5-EF10-64FE-68570666CC11}"/>
              </a:ext>
            </a:extLst>
          </p:cNvPr>
          <p:cNvSpPr txBox="1"/>
          <p:nvPr/>
        </p:nvSpPr>
        <p:spPr>
          <a:xfrm>
            <a:off x="7706735" y="3670746"/>
            <a:ext cx="532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vs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D7876C5-DAD9-C762-9325-ABCC23F3E88B}"/>
              </a:ext>
            </a:extLst>
          </p:cNvPr>
          <p:cNvSpPr txBox="1"/>
          <p:nvPr/>
        </p:nvSpPr>
        <p:spPr>
          <a:xfrm>
            <a:off x="5289703" y="1679787"/>
            <a:ext cx="1765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chemeClr val="accent1"/>
                </a:solidFill>
              </a:rPr>
              <a:t>Without</a:t>
            </a:r>
            <a:r>
              <a:rPr lang="it-IT" b="1" dirty="0">
                <a:solidFill>
                  <a:schemeClr val="accent1"/>
                </a:solidFill>
              </a:rPr>
              <a:t> AHF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0AA43DA-F29D-54F2-307E-824B422CC3D4}"/>
              </a:ext>
            </a:extLst>
          </p:cNvPr>
          <p:cNvSpPr txBox="1"/>
          <p:nvPr/>
        </p:nvSpPr>
        <p:spPr>
          <a:xfrm>
            <a:off x="9186277" y="1679787"/>
            <a:ext cx="1765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With AHF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2F9F61C-4143-CE29-1A8D-455B06680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579" y="6305930"/>
            <a:ext cx="1225421" cy="4947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D591C69-2757-4F65-F840-4138527F3F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6305929"/>
            <a:ext cx="1879099" cy="49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04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B9FAFC6F-34A7-55CB-8DC7-73EEB9F3D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980" y="2049118"/>
            <a:ext cx="8551155" cy="403296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BE74501-06AA-568C-0367-9193737CF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65" y="2080695"/>
            <a:ext cx="8154955" cy="400138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588F428-AB76-EA71-11FD-A15B36EDF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71" y="6356861"/>
            <a:ext cx="1595952" cy="39285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E265A98-D1E8-0FE3-BC4B-1DF02A966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34" y="6305930"/>
            <a:ext cx="1225421" cy="494713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B7CCB928-DA7E-FDED-2860-55C86082D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61787" y="238847"/>
            <a:ext cx="11426301" cy="520311"/>
          </a:xfrm>
        </p:spPr>
        <p:txBody>
          <a:bodyPr>
            <a:normAutofit/>
          </a:bodyPr>
          <a:lstStyle/>
          <a:p>
            <a:r>
              <a:rPr lang="it-IT" dirty="0"/>
              <a:t>WG1: Porting of TERRA_URB in ICON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76560C78-F598-5C81-9EFE-41E4FB28A736}"/>
              </a:ext>
            </a:extLst>
          </p:cNvPr>
          <p:cNvSpPr txBox="1">
            <a:spLocks/>
          </p:cNvSpPr>
          <p:nvPr/>
        </p:nvSpPr>
        <p:spPr>
          <a:xfrm>
            <a:off x="-849011" y="700512"/>
            <a:ext cx="11527171" cy="44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/>
              <a:t>AHF </a:t>
            </a:r>
            <a:r>
              <a:rPr lang="it-IT" sz="2000" dirty="0" err="1"/>
              <a:t>validation</a:t>
            </a:r>
            <a:r>
              <a:rPr lang="it-IT" sz="2000" dirty="0"/>
              <a:t>: results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2404E2CB-21EA-1438-DB3B-12B91D04876F}"/>
              </a:ext>
            </a:extLst>
          </p:cNvPr>
          <p:cNvSpPr txBox="1">
            <a:spLocks/>
          </p:cNvSpPr>
          <p:nvPr/>
        </p:nvSpPr>
        <p:spPr>
          <a:xfrm>
            <a:off x="795197" y="1162177"/>
            <a:ext cx="8238754" cy="410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Fr_paved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vs T_2m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differences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85FA9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 over NAPLES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06DA903-01CE-F461-485E-C49D085C5785}"/>
              </a:ext>
            </a:extLst>
          </p:cNvPr>
          <p:cNvSpPr txBox="1"/>
          <p:nvPr/>
        </p:nvSpPr>
        <p:spPr>
          <a:xfrm>
            <a:off x="8828417" y="247348"/>
            <a:ext cx="326740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err="1"/>
              <a:t>Resolution</a:t>
            </a:r>
            <a:r>
              <a:rPr lang="it-IT" sz="1200" dirty="0"/>
              <a:t>: 2km (0.018°) over </a:t>
            </a:r>
            <a:r>
              <a:rPr lang="it-IT" sz="1200" dirty="0" err="1"/>
              <a:t>Italy</a:t>
            </a:r>
            <a:r>
              <a:rPr lang="it-IT" sz="1200" dirty="0"/>
              <a:t> domain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Period: 16 August 2020 (00 UTC) to 20 </a:t>
            </a:r>
            <a:r>
              <a:rPr lang="it-IT" sz="1200" dirty="0" err="1"/>
              <a:t>September</a:t>
            </a:r>
            <a:r>
              <a:rPr lang="it-IT" sz="1200" dirty="0"/>
              <a:t> 2020 (24 UTC)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Forcing data: ECMWF IFS </a:t>
            </a:r>
            <a:r>
              <a:rPr lang="it-IT" sz="1200" dirty="0" err="1"/>
              <a:t>analyses</a:t>
            </a:r>
            <a:r>
              <a:rPr lang="it-IT" sz="1200" dirty="0"/>
              <a:t> </a:t>
            </a:r>
            <a:r>
              <a:rPr lang="it-IT" sz="1200" dirty="0" err="1"/>
              <a:t>at</a:t>
            </a:r>
            <a:r>
              <a:rPr lang="it-IT" sz="1200" dirty="0"/>
              <a:t> 6hr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err="1">
                <a:solidFill>
                  <a:srgbClr val="FF0000"/>
                </a:solidFill>
              </a:rPr>
              <a:t>lurbahf</a:t>
            </a:r>
            <a:r>
              <a:rPr lang="it-IT" sz="1200" dirty="0">
                <a:solidFill>
                  <a:srgbClr val="FF0000"/>
                </a:solidFill>
              </a:rPr>
              <a:t>   = TRUE    (AHF_ON)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err="1">
                <a:solidFill>
                  <a:schemeClr val="accent1"/>
                </a:solidFill>
              </a:rPr>
              <a:t>lurbanh</a:t>
            </a:r>
            <a:r>
              <a:rPr lang="it-IT" sz="1200" dirty="0">
                <a:solidFill>
                  <a:schemeClr val="accent1"/>
                </a:solidFill>
              </a:rPr>
              <a:t>  = FALSE  (AHF_OFF)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err="1"/>
              <a:t>reference</a:t>
            </a:r>
            <a:r>
              <a:rPr lang="it-IT" sz="1200" dirty="0"/>
              <a:t> case= </a:t>
            </a:r>
            <a:r>
              <a:rPr lang="it-IT" sz="1200" dirty="0" err="1"/>
              <a:t>terra_urb_off</a:t>
            </a:r>
            <a:r>
              <a:rPr lang="it-IT" sz="1200" dirty="0"/>
              <a:t> (TU_OFF)</a:t>
            </a:r>
          </a:p>
          <a:p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A71F39F-0C48-2237-A298-565362FD3BB5}"/>
              </a:ext>
            </a:extLst>
          </p:cNvPr>
          <p:cNvSpPr/>
          <p:nvPr/>
        </p:nvSpPr>
        <p:spPr>
          <a:xfrm>
            <a:off x="8833205" y="238846"/>
            <a:ext cx="3262618" cy="144093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817BCD9-DFC8-3951-C1E7-A0C27665CC5D}"/>
              </a:ext>
            </a:extLst>
          </p:cNvPr>
          <p:cNvSpPr txBox="1"/>
          <p:nvPr/>
        </p:nvSpPr>
        <p:spPr>
          <a:xfrm>
            <a:off x="3953334" y="3681279"/>
            <a:ext cx="532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vs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110EC4E-8DE5-EF10-64FE-68570666CC11}"/>
              </a:ext>
            </a:extLst>
          </p:cNvPr>
          <p:cNvSpPr txBox="1"/>
          <p:nvPr/>
        </p:nvSpPr>
        <p:spPr>
          <a:xfrm>
            <a:off x="7706735" y="3670746"/>
            <a:ext cx="532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vs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D7876C5-DAD9-C762-9325-ABCC23F3E88B}"/>
              </a:ext>
            </a:extLst>
          </p:cNvPr>
          <p:cNvSpPr txBox="1"/>
          <p:nvPr/>
        </p:nvSpPr>
        <p:spPr>
          <a:xfrm>
            <a:off x="5289703" y="1679787"/>
            <a:ext cx="1765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chemeClr val="accent1"/>
                </a:solidFill>
              </a:rPr>
              <a:t>Without</a:t>
            </a:r>
            <a:r>
              <a:rPr lang="it-IT" b="1" dirty="0">
                <a:solidFill>
                  <a:schemeClr val="accent1"/>
                </a:solidFill>
              </a:rPr>
              <a:t> AHF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0AA43DA-F29D-54F2-307E-824B422CC3D4}"/>
              </a:ext>
            </a:extLst>
          </p:cNvPr>
          <p:cNvSpPr txBox="1"/>
          <p:nvPr/>
        </p:nvSpPr>
        <p:spPr>
          <a:xfrm>
            <a:off x="9186277" y="1679787"/>
            <a:ext cx="1765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With AHF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7BD2F9D-6CDE-DF8E-44EE-9191909A8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579" y="6305930"/>
            <a:ext cx="1225421" cy="49471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B7F727D-C96C-2FC6-9583-9A96B71A56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6305929"/>
            <a:ext cx="1879099" cy="49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94731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CMCC_Palette_de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85FA9"/>
      </a:accent1>
      <a:accent2>
        <a:srgbClr val="0A2A51"/>
      </a:accent2>
      <a:accent3>
        <a:srgbClr val="F9F9F9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cmcc_slide" id="{11248173-494D-4E41-8B44-C74B5AB0CF97}" vid="{7D13057A-A4BE-3647-91D0-D78B59956876}"/>
    </a:ext>
  </a:extLst>
</a:theme>
</file>

<file path=ppt/theme/theme2.xml><?xml version="1.0" encoding="utf-8"?>
<a:theme xmlns:a="http://schemas.openxmlformats.org/drawingml/2006/main" name="Tema di Office">
  <a:themeElements>
    <a:clrScheme name="CMCC_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85FA9"/>
      </a:accent1>
      <a:accent2>
        <a:srgbClr val="123868"/>
      </a:accent2>
      <a:accent3>
        <a:srgbClr val="F9F9F9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cmcc_slide" id="{11248173-494D-4E41-8B44-C74B5AB0CF97}" vid="{A235EA5C-BD01-F44B-B104-2AE9E878F068}"/>
    </a:ext>
  </a:extLst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cmcc_slide" id="{11248173-494D-4E41-8B44-C74B5AB0CF97}" vid="{0ECC6A7A-FFEA-6045-B82A-6937721DBCE9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1432</Words>
  <Application>Microsoft Office PowerPoint</Application>
  <PresentationFormat>Breitbild</PresentationFormat>
  <Paragraphs>156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Georgia</vt:lpstr>
      <vt:lpstr>Personalizza struttura</vt:lpstr>
      <vt:lpstr>Tema di Office</vt:lpstr>
      <vt:lpstr>1_Personalizza struttura</vt:lpstr>
      <vt:lpstr>Implementation of the urban albedo and anthropogenic heat flux of TERRA_URB in ICON: Preliminary results over Italy</vt:lpstr>
      <vt:lpstr>Implementation of TERRA_URB in ICON:</vt:lpstr>
      <vt:lpstr>WG1: Porting of TERRA_URB in ICON</vt:lpstr>
      <vt:lpstr>WG1: Porting of TERRA_URB in ICON</vt:lpstr>
      <vt:lpstr>WG1: Porting of TERRA_URB in ICON</vt:lpstr>
      <vt:lpstr>WG1: Porting of TERRA_URB in ICON</vt:lpstr>
      <vt:lpstr>WG1: Porting of TERRA_URB in ICON</vt:lpstr>
      <vt:lpstr>WG1: Porting of TERRA_URB in ICON</vt:lpstr>
      <vt:lpstr>WG1: Porting of TERRA_URB in ICON</vt:lpstr>
      <vt:lpstr>WG1: Porting of TERRA_URB in ICON</vt:lpstr>
      <vt:lpstr>WG1: Porting of TERRA_URB in ICON</vt:lpstr>
      <vt:lpstr>WG1: Porting of TERRA_URB in ICON</vt:lpstr>
      <vt:lpstr>WG1: Porting of TERRA_URB in ICON</vt:lpstr>
      <vt:lpstr>WG1: Porting of TERRA_URB in ICON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FARE CLIC PER MODIFICARE</dc:title>
  <dc:creator>lorenzo tarricone</dc:creator>
  <cp:lastModifiedBy>Schulz Jan-Peter</cp:lastModifiedBy>
  <cp:revision>47</cp:revision>
  <dcterms:created xsi:type="dcterms:W3CDTF">2022-01-26T13:22:41Z</dcterms:created>
  <dcterms:modified xsi:type="dcterms:W3CDTF">2023-03-01T12:47:28Z</dcterms:modified>
</cp:coreProperties>
</file>