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13" autoAdjust="0"/>
  </p:normalViewPr>
  <p:slideViewPr>
    <p:cSldViewPr>
      <p:cViewPr>
        <p:scale>
          <a:sx n="98" d="100"/>
          <a:sy n="98" d="100"/>
        </p:scale>
        <p:origin x="-58" y="13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EB953-0BC0-4360-90C6-35867E1139C3}" type="datetimeFigureOut">
              <a:rPr lang="el-GR" smtClean="0"/>
              <a:pPr/>
              <a:t>29/8/2025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8FDA5-1B3F-4BB7-BF4B-E7FF70C4095F}" type="slidenum">
              <a:rPr lang="el-GR" smtClean="0"/>
              <a:pPr/>
              <a:t>‹N°›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190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8FDA5-1B3F-4BB7-BF4B-E7FF70C4095F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DA8B-DBE8-4D94-BF0A-916B0A883A87}" type="datetimeFigureOut">
              <a:rPr lang="el-GR" smtClean="0"/>
              <a:pPr/>
              <a:t>29/8/2025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0C28-FAA0-42B4-A224-14C5783A91E3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DA8B-DBE8-4D94-BF0A-916B0A883A87}" type="datetimeFigureOut">
              <a:rPr lang="el-GR" smtClean="0"/>
              <a:pPr/>
              <a:t>29/8/2025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0C28-FAA0-42B4-A224-14C5783A91E3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DA8B-DBE8-4D94-BF0A-916B0A883A87}" type="datetimeFigureOut">
              <a:rPr lang="el-GR" smtClean="0"/>
              <a:pPr/>
              <a:t>29/8/2025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0C28-FAA0-42B4-A224-14C5783A91E3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DA8B-DBE8-4D94-BF0A-916B0A883A87}" type="datetimeFigureOut">
              <a:rPr lang="el-GR" smtClean="0"/>
              <a:pPr/>
              <a:t>29/8/2025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0C28-FAA0-42B4-A224-14C5783A91E3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DA8B-DBE8-4D94-BF0A-916B0A883A87}" type="datetimeFigureOut">
              <a:rPr lang="el-GR" smtClean="0"/>
              <a:pPr/>
              <a:t>29/8/2025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0C28-FAA0-42B4-A224-14C5783A91E3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DA8B-DBE8-4D94-BF0A-916B0A883A87}" type="datetimeFigureOut">
              <a:rPr lang="el-GR" smtClean="0"/>
              <a:pPr/>
              <a:t>29/8/2025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0C28-FAA0-42B4-A224-14C5783A91E3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DA8B-DBE8-4D94-BF0A-916B0A883A87}" type="datetimeFigureOut">
              <a:rPr lang="el-GR" smtClean="0"/>
              <a:pPr/>
              <a:t>29/8/2025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0C28-FAA0-42B4-A224-14C5783A91E3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DA8B-DBE8-4D94-BF0A-916B0A883A87}" type="datetimeFigureOut">
              <a:rPr lang="el-GR" smtClean="0"/>
              <a:pPr/>
              <a:t>29/8/2025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0C28-FAA0-42B4-A224-14C5783A91E3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DA8B-DBE8-4D94-BF0A-916B0A883A87}" type="datetimeFigureOut">
              <a:rPr lang="el-GR" smtClean="0"/>
              <a:pPr/>
              <a:t>29/8/2025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0C28-FAA0-42B4-A224-14C5783A91E3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DA8B-DBE8-4D94-BF0A-916B0A883A87}" type="datetimeFigureOut">
              <a:rPr lang="el-GR" smtClean="0"/>
              <a:pPr/>
              <a:t>29/8/2025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0C28-FAA0-42B4-A224-14C5783A91E3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DA8B-DBE8-4D94-BF0A-916B0A883A87}" type="datetimeFigureOut">
              <a:rPr lang="el-GR" smtClean="0"/>
              <a:pPr/>
              <a:t>29/8/2025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0C28-FAA0-42B4-A224-14C5783A91E3}" type="slidenum">
              <a:rPr lang="el-GR" smtClean="0"/>
              <a:pPr/>
              <a:t>‹N°›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BDA8B-DBE8-4D94-BF0A-916B0A883A87}" type="datetimeFigureOut">
              <a:rPr lang="el-GR" smtClean="0"/>
              <a:pPr/>
              <a:t>29/8/2025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60C28-FAA0-42B4-A224-14C5783A91E3}" type="slidenum">
              <a:rPr lang="el-GR" smtClean="0"/>
              <a:pPr/>
              <a:t>‹N°›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CARMENS </a:t>
            </a:r>
            <a:endParaRPr lang="el-GR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Progress 01/09/2025</a:t>
            </a:r>
          </a:p>
          <a:p>
            <a:r>
              <a:rPr lang="en-US" dirty="0" smtClean="0"/>
              <a:t>HNMS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2000" dirty="0" smtClean="0"/>
              <a:t>Test case was correctly performed on </a:t>
            </a:r>
            <a:r>
              <a:rPr lang="en-US" sz="2000" dirty="0" err="1" smtClean="0"/>
              <a:t>atos</a:t>
            </a:r>
            <a:r>
              <a:rPr lang="en-US" sz="2000" dirty="0" smtClean="0"/>
              <a:t> machines.</a:t>
            </a:r>
          </a:p>
          <a:p>
            <a:endParaRPr lang="en-US" sz="2000" dirty="0" smtClean="0"/>
          </a:p>
          <a:p>
            <a:r>
              <a:rPr lang="en-US" sz="2000" dirty="0" smtClean="0"/>
              <a:t>COSMO-LEPS  was provided to us by Enrico for a period   27/07 -13/8/25  for 20 members </a:t>
            </a:r>
            <a:r>
              <a:rPr lang="en-US" sz="2000" dirty="0" smtClean="0"/>
              <a:t>(in</a:t>
            </a:r>
            <a:r>
              <a:rPr lang="en-US" sz="2000" dirty="0" smtClean="0"/>
              <a:t> a smaller domain</a:t>
            </a:r>
            <a:r>
              <a:rPr lang="en-US" sz="2000" dirty="0" smtClean="0"/>
              <a:t>) 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 I adapted  the script file  (based on the recent guidelines) to concatenate  model files and run MEC in ATOS machine. For this experiment I used  2 previous days. The big files are deleted on each time step.</a:t>
            </a:r>
          </a:p>
          <a:p>
            <a:endParaRPr lang="en-US" sz="2000" dirty="0" smtClean="0"/>
          </a:p>
          <a:p>
            <a:r>
              <a:rPr lang="en-US" sz="2000" dirty="0" smtClean="0"/>
              <a:t> All FF files were produced </a:t>
            </a:r>
            <a:r>
              <a:rPr lang="en-US" sz="2000" dirty="0" smtClean="0"/>
              <a:t>but not all variables were plotted with FFV2 (No T2m, Td2m </a:t>
            </a:r>
            <a:r>
              <a:rPr lang="en-US" sz="2000" dirty="0" err="1" smtClean="0"/>
              <a:t>etc</a:t>
            </a:r>
            <a:r>
              <a:rPr lang="en-US" sz="2000" dirty="0" smtClean="0"/>
              <a:t>)</a:t>
            </a:r>
            <a:r>
              <a:rPr lang="en-US" sz="2000" dirty="0" smtClean="0"/>
              <a:t>. </a:t>
            </a:r>
            <a:r>
              <a:rPr lang="en-US" sz="2000" dirty="0" smtClean="0"/>
              <a:t>However, after the meeting we had </a:t>
            </a:r>
            <a:r>
              <a:rPr lang="en-US" sz="2000" dirty="0" smtClean="0"/>
              <a:t> last week and when Felix plotted the FF files </a:t>
            </a:r>
            <a:r>
              <a:rPr lang="en-US" sz="2000" b="1" dirty="0" smtClean="0"/>
              <a:t>there </a:t>
            </a:r>
            <a:r>
              <a:rPr lang="en-US" sz="2000" b="1" dirty="0" smtClean="0"/>
              <a:t>was no </a:t>
            </a:r>
            <a:r>
              <a:rPr lang="en-US" sz="2000" b="1" dirty="0" smtClean="0"/>
              <a:t>spread</a:t>
            </a:r>
            <a:r>
              <a:rPr lang="en-US" sz="2000" dirty="0" smtClean="0"/>
              <a:t>. </a:t>
            </a:r>
            <a:r>
              <a:rPr lang="en-US" sz="2000" dirty="0" err="1" smtClean="0"/>
              <a:t>Sp</a:t>
            </a:r>
            <a:r>
              <a:rPr lang="en-US" sz="2000" dirty="0" smtClean="0"/>
              <a:t> from the output log file</a:t>
            </a:r>
            <a:r>
              <a:rPr lang="en-US" sz="2000" dirty="0" smtClean="0"/>
              <a:t>  </a:t>
            </a:r>
            <a:r>
              <a:rPr lang="en-US" sz="2000" dirty="0" smtClean="0"/>
              <a:t>I realized that the verification is on (-1) for each member – </a:t>
            </a:r>
            <a:r>
              <a:rPr lang="en-US" sz="2000" dirty="0" smtClean="0"/>
              <a:t>so although it ‘sees’ all members </a:t>
            </a:r>
            <a:r>
              <a:rPr lang="en-US" sz="2000" dirty="0" smtClean="0"/>
              <a:t>each one is considered as deterministic.</a:t>
            </a:r>
          </a:p>
          <a:p>
            <a:endParaRPr lang="en-US" sz="2000" dirty="0" smtClean="0"/>
          </a:p>
          <a:p>
            <a:r>
              <a:rPr lang="en-US" sz="2000" dirty="0" smtClean="0"/>
              <a:t>So I tested </a:t>
            </a:r>
            <a:r>
              <a:rPr lang="en-US" sz="2000" b="1" dirty="0" smtClean="0"/>
              <a:t>the differences  among two member files and the deterministic </a:t>
            </a:r>
            <a:r>
              <a:rPr lang="en-US" sz="2000" dirty="0" smtClean="0"/>
              <a:t>for the same date/hour and they were identical.  So possible problem on the files we are provided that needs to be checked before I continue.</a:t>
            </a:r>
          </a:p>
          <a:p>
            <a:pPr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196</Words>
  <Application>Microsoft Office PowerPoint</Application>
  <PresentationFormat>Affichage à l'écran 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Θέμα του Office</vt:lpstr>
      <vt:lpstr>CARMENS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CARMENS</dc:title>
  <dc:creator>user</dc:creator>
  <cp:lastModifiedBy>dimitra.boukouvala</cp:lastModifiedBy>
  <cp:revision>76</cp:revision>
  <dcterms:created xsi:type="dcterms:W3CDTF">2025-01-13T10:45:42Z</dcterms:created>
  <dcterms:modified xsi:type="dcterms:W3CDTF">2025-08-29T09:59:43Z</dcterms:modified>
</cp:coreProperties>
</file>